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63" r:id="rId2"/>
    <p:sldId id="266" r:id="rId3"/>
    <p:sldId id="258" r:id="rId4"/>
    <p:sldId id="271" r:id="rId5"/>
    <p:sldId id="272" r:id="rId6"/>
    <p:sldId id="273" r:id="rId7"/>
    <p:sldId id="274" r:id="rId8"/>
    <p:sldId id="275" r:id="rId9"/>
    <p:sldId id="300" r:id="rId10"/>
    <p:sldId id="277" r:id="rId11"/>
    <p:sldId id="278" r:id="rId12"/>
    <p:sldId id="279" r:id="rId13"/>
    <p:sldId id="280" r:id="rId14"/>
    <p:sldId id="281" r:id="rId15"/>
    <p:sldId id="301" r:id="rId16"/>
    <p:sldId id="283" r:id="rId17"/>
    <p:sldId id="284" r:id="rId18"/>
    <p:sldId id="285" r:id="rId19"/>
    <p:sldId id="286" r:id="rId20"/>
    <p:sldId id="287" r:id="rId21"/>
    <p:sldId id="288" r:id="rId22"/>
    <p:sldId id="302" r:id="rId23"/>
    <p:sldId id="290" r:id="rId24"/>
    <p:sldId id="291" r:id="rId25"/>
    <p:sldId id="292" r:id="rId26"/>
    <p:sldId id="303" r:id="rId27"/>
    <p:sldId id="294" r:id="rId28"/>
    <p:sldId id="295" r:id="rId29"/>
    <p:sldId id="296" r:id="rId30"/>
    <p:sldId id="297" r:id="rId31"/>
    <p:sldId id="298" r:id="rId32"/>
    <p:sldId id="265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A2"/>
    <a:srgbClr val="11B2AE"/>
    <a:srgbClr val="FFFFFF"/>
    <a:srgbClr val="282633"/>
    <a:srgbClr val="47372E"/>
    <a:srgbClr val="B3CC1F"/>
    <a:srgbClr val="D2F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1DD2-9A69-4A30-A20B-8ED9F9F614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 b="24854"/>
          <a:stretch>
            <a:fillRect/>
          </a:stretch>
        </p:blipFill>
        <p:spPr>
          <a:xfrm>
            <a:off x="-194734" y="0"/>
            <a:ext cx="12458701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387070" y="3419496"/>
            <a:ext cx="6960129" cy="3438504"/>
            <a:chOff x="1046163" y="933450"/>
            <a:chExt cx="10102851" cy="49911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8870950" y="4322763"/>
              <a:ext cx="2278063" cy="801689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950367" y="4396581"/>
              <a:ext cx="6248400" cy="801689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9437687" y="5124450"/>
              <a:ext cx="1711324" cy="800100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TextBox 1"/>
          <p:cNvSpPr txBox="1"/>
          <p:nvPr/>
        </p:nvSpPr>
        <p:spPr>
          <a:xfrm>
            <a:off x="2478896" y="1293621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48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8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4608946" y="2352034"/>
            <a:ext cx="2227581" cy="425450"/>
            <a:chOff x="4654427" y="4718860"/>
            <a:chExt cx="1663809" cy="317821"/>
          </a:xfrm>
        </p:grpSpPr>
        <p:grpSp>
          <p:nvGrpSpPr>
            <p:cNvPr id="129" name="组合 128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31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0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579118" y="2357917"/>
            <a:ext cx="2699384" cy="388620"/>
            <a:chOff x="6395842" y="4718860"/>
            <a:chExt cx="2016134" cy="29015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127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6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94035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可行性说明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365289" y="2719117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rgbClr val="1C50A2"/>
            </a:solidFill>
            <a:ln w="1428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13188" y="2699610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rgbClr val="1C50A2"/>
            </a:solidFill>
            <a:ln w="1428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8"/>
            <p:cNvSpPr/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46714" y="2699610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rgbClr val="1C50A2"/>
            </a:solidFill>
            <a:ln w="1428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29303" y="2696912"/>
            <a:ext cx="1619652" cy="1111294"/>
            <a:chOff x="6488115" y="765174"/>
            <a:chExt cx="4349752" cy="29845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88115" y="765174"/>
              <a:ext cx="4330702" cy="29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6496053" y="855662"/>
              <a:ext cx="4094164" cy="2566988"/>
            </a:xfrm>
            <a:prstGeom prst="ellipse">
              <a:avLst/>
            </a:prstGeom>
            <a:solidFill>
              <a:schemeClr val="accent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6657978" y="833437"/>
              <a:ext cx="4092577" cy="2563813"/>
            </a:xfrm>
            <a:prstGeom prst="ellipse">
              <a:avLst/>
            </a:prstGeom>
            <a:solidFill>
              <a:srgbClr val="1C50A2"/>
            </a:solidFill>
            <a:ln w="1428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6592890" y="768349"/>
              <a:ext cx="4222752" cy="2692401"/>
            </a:xfrm>
            <a:custGeom>
              <a:avLst/>
              <a:gdLst>
                <a:gd name="T0" fmla="*/ 562 w 1123"/>
                <a:gd name="T1" fmla="*/ 715 h 715"/>
                <a:gd name="T2" fmla="*/ 167 w 1123"/>
                <a:gd name="T3" fmla="*/ 613 h 715"/>
                <a:gd name="T4" fmla="*/ 0 w 1123"/>
                <a:gd name="T5" fmla="*/ 358 h 715"/>
                <a:gd name="T6" fmla="*/ 167 w 1123"/>
                <a:gd name="T7" fmla="*/ 102 h 715"/>
                <a:gd name="T8" fmla="*/ 562 w 1123"/>
                <a:gd name="T9" fmla="*/ 0 h 715"/>
                <a:gd name="T10" fmla="*/ 956 w 1123"/>
                <a:gd name="T11" fmla="*/ 102 h 715"/>
                <a:gd name="T12" fmla="*/ 1123 w 1123"/>
                <a:gd name="T13" fmla="*/ 358 h 715"/>
                <a:gd name="T14" fmla="*/ 956 w 1123"/>
                <a:gd name="T15" fmla="*/ 613 h 715"/>
                <a:gd name="T16" fmla="*/ 562 w 1123"/>
                <a:gd name="T17" fmla="*/ 715 h 715"/>
                <a:gd name="T18" fmla="*/ 562 w 1123"/>
                <a:gd name="T19" fmla="*/ 34 h 715"/>
                <a:gd name="T20" fmla="*/ 34 w 1123"/>
                <a:gd name="T21" fmla="*/ 358 h 715"/>
                <a:gd name="T22" fmla="*/ 562 w 1123"/>
                <a:gd name="T23" fmla="*/ 682 h 715"/>
                <a:gd name="T24" fmla="*/ 1090 w 1123"/>
                <a:gd name="T25" fmla="*/ 358 h 715"/>
                <a:gd name="T26" fmla="*/ 562 w 1123"/>
                <a:gd name="T27" fmla="*/ 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3" h="715">
                  <a:moveTo>
                    <a:pt x="562" y="715"/>
                  </a:moveTo>
                  <a:cubicBezTo>
                    <a:pt x="413" y="715"/>
                    <a:pt x="273" y="679"/>
                    <a:pt x="167" y="613"/>
                  </a:cubicBezTo>
                  <a:cubicBezTo>
                    <a:pt x="59" y="545"/>
                    <a:pt x="0" y="455"/>
                    <a:pt x="0" y="358"/>
                  </a:cubicBezTo>
                  <a:cubicBezTo>
                    <a:pt x="0" y="261"/>
                    <a:pt x="59" y="170"/>
                    <a:pt x="167" y="102"/>
                  </a:cubicBezTo>
                  <a:cubicBezTo>
                    <a:pt x="273" y="36"/>
                    <a:pt x="413" y="0"/>
                    <a:pt x="562" y="0"/>
                  </a:cubicBezTo>
                  <a:cubicBezTo>
                    <a:pt x="710" y="0"/>
                    <a:pt x="850" y="36"/>
                    <a:pt x="956" y="102"/>
                  </a:cubicBezTo>
                  <a:cubicBezTo>
                    <a:pt x="1064" y="170"/>
                    <a:pt x="1123" y="261"/>
                    <a:pt x="1123" y="358"/>
                  </a:cubicBezTo>
                  <a:cubicBezTo>
                    <a:pt x="1123" y="455"/>
                    <a:pt x="1064" y="545"/>
                    <a:pt x="956" y="613"/>
                  </a:cubicBezTo>
                  <a:cubicBezTo>
                    <a:pt x="850" y="679"/>
                    <a:pt x="710" y="715"/>
                    <a:pt x="562" y="715"/>
                  </a:cubicBezTo>
                  <a:close/>
                  <a:moveTo>
                    <a:pt x="562" y="34"/>
                  </a:moveTo>
                  <a:cubicBezTo>
                    <a:pt x="270" y="34"/>
                    <a:pt x="34" y="179"/>
                    <a:pt x="34" y="358"/>
                  </a:cubicBezTo>
                  <a:cubicBezTo>
                    <a:pt x="34" y="536"/>
                    <a:pt x="270" y="682"/>
                    <a:pt x="562" y="682"/>
                  </a:cubicBezTo>
                  <a:cubicBezTo>
                    <a:pt x="853" y="682"/>
                    <a:pt x="1090" y="536"/>
                    <a:pt x="1090" y="358"/>
                  </a:cubicBezTo>
                  <a:cubicBezTo>
                    <a:pt x="1090" y="179"/>
                    <a:pt x="853" y="34"/>
                    <a:pt x="562" y="3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6619878" y="1725612"/>
              <a:ext cx="4097339" cy="2024063"/>
            </a:xfrm>
            <a:custGeom>
              <a:avLst/>
              <a:gdLst>
                <a:gd name="T0" fmla="*/ 691 w 1090"/>
                <a:gd name="T1" fmla="*/ 372 h 538"/>
                <a:gd name="T2" fmla="*/ 303 w 1090"/>
                <a:gd name="T3" fmla="*/ 248 h 538"/>
                <a:gd name="T4" fmla="*/ 296 w 1090"/>
                <a:gd name="T5" fmla="*/ 106 h 538"/>
                <a:gd name="T6" fmla="*/ 322 w 1090"/>
                <a:gd name="T7" fmla="*/ 34 h 538"/>
                <a:gd name="T8" fmla="*/ 316 w 1090"/>
                <a:gd name="T9" fmla="*/ 2 h 538"/>
                <a:gd name="T10" fmla="*/ 312 w 1090"/>
                <a:gd name="T11" fmla="*/ 1 h 538"/>
                <a:gd name="T12" fmla="*/ 290 w 1090"/>
                <a:gd name="T13" fmla="*/ 4 h 538"/>
                <a:gd name="T14" fmla="*/ 245 w 1090"/>
                <a:gd name="T15" fmla="*/ 42 h 538"/>
                <a:gd name="T16" fmla="*/ 244 w 1090"/>
                <a:gd name="T17" fmla="*/ 43 h 538"/>
                <a:gd name="T18" fmla="*/ 214 w 1090"/>
                <a:gd name="T19" fmla="*/ 168 h 538"/>
                <a:gd name="T20" fmla="*/ 198 w 1090"/>
                <a:gd name="T21" fmla="*/ 191 h 538"/>
                <a:gd name="T22" fmla="*/ 120 w 1090"/>
                <a:gd name="T23" fmla="*/ 156 h 538"/>
                <a:gd name="T24" fmla="*/ 30 w 1090"/>
                <a:gd name="T25" fmla="*/ 182 h 538"/>
                <a:gd name="T26" fmla="*/ 30 w 1090"/>
                <a:gd name="T27" fmla="*/ 183 h 538"/>
                <a:gd name="T28" fmla="*/ 29 w 1090"/>
                <a:gd name="T29" fmla="*/ 213 h 538"/>
                <a:gd name="T30" fmla="*/ 30 w 1090"/>
                <a:gd name="T31" fmla="*/ 216 h 538"/>
                <a:gd name="T32" fmla="*/ 15 w 1090"/>
                <a:gd name="T33" fmla="*/ 232 h 538"/>
                <a:gd name="T34" fmla="*/ 10 w 1090"/>
                <a:gd name="T35" fmla="*/ 239 h 538"/>
                <a:gd name="T36" fmla="*/ 16 w 1090"/>
                <a:gd name="T37" fmla="*/ 295 h 538"/>
                <a:gd name="T38" fmla="*/ 5 w 1090"/>
                <a:gd name="T39" fmla="*/ 313 h 538"/>
                <a:gd name="T40" fmla="*/ 4 w 1090"/>
                <a:gd name="T41" fmla="*/ 314 h 538"/>
                <a:gd name="T42" fmla="*/ 16 w 1090"/>
                <a:gd name="T43" fmla="*/ 356 h 538"/>
                <a:gd name="T44" fmla="*/ 15 w 1090"/>
                <a:gd name="T45" fmla="*/ 370 h 538"/>
                <a:gd name="T46" fmla="*/ 10 w 1090"/>
                <a:gd name="T47" fmla="*/ 377 h 538"/>
                <a:gd name="T48" fmla="*/ 8 w 1090"/>
                <a:gd name="T49" fmla="*/ 380 h 538"/>
                <a:gd name="T50" fmla="*/ 11 w 1090"/>
                <a:gd name="T51" fmla="*/ 407 h 538"/>
                <a:gd name="T52" fmla="*/ 55 w 1090"/>
                <a:gd name="T53" fmla="*/ 441 h 538"/>
                <a:gd name="T54" fmla="*/ 80 w 1090"/>
                <a:gd name="T55" fmla="*/ 456 h 538"/>
                <a:gd name="T56" fmla="*/ 118 w 1090"/>
                <a:gd name="T57" fmla="*/ 476 h 538"/>
                <a:gd name="T58" fmla="*/ 176 w 1090"/>
                <a:gd name="T59" fmla="*/ 481 h 538"/>
                <a:gd name="T60" fmla="*/ 220 w 1090"/>
                <a:gd name="T61" fmla="*/ 471 h 538"/>
                <a:gd name="T62" fmla="*/ 220 w 1090"/>
                <a:gd name="T63" fmla="*/ 471 h 538"/>
                <a:gd name="T64" fmla="*/ 499 w 1090"/>
                <a:gd name="T65" fmla="*/ 536 h 538"/>
                <a:gd name="T66" fmla="*/ 1075 w 1090"/>
                <a:gd name="T67" fmla="*/ 2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0" h="538">
                  <a:moveTo>
                    <a:pt x="1078" y="165"/>
                  </a:moveTo>
                  <a:cubicBezTo>
                    <a:pt x="1039" y="285"/>
                    <a:pt x="953" y="346"/>
                    <a:pt x="691" y="372"/>
                  </a:cubicBezTo>
                  <a:cubicBezTo>
                    <a:pt x="361" y="406"/>
                    <a:pt x="290" y="303"/>
                    <a:pt x="290" y="301"/>
                  </a:cubicBezTo>
                  <a:cubicBezTo>
                    <a:pt x="294" y="275"/>
                    <a:pt x="299" y="266"/>
                    <a:pt x="303" y="248"/>
                  </a:cubicBezTo>
                  <a:cubicBezTo>
                    <a:pt x="311" y="211"/>
                    <a:pt x="318" y="185"/>
                    <a:pt x="305" y="150"/>
                  </a:cubicBezTo>
                  <a:cubicBezTo>
                    <a:pt x="298" y="132"/>
                    <a:pt x="295" y="119"/>
                    <a:pt x="296" y="106"/>
                  </a:cubicBezTo>
                  <a:cubicBezTo>
                    <a:pt x="298" y="93"/>
                    <a:pt x="303" y="81"/>
                    <a:pt x="309" y="64"/>
                  </a:cubicBezTo>
                  <a:cubicBezTo>
                    <a:pt x="312" y="56"/>
                    <a:pt x="319" y="46"/>
                    <a:pt x="322" y="34"/>
                  </a:cubicBezTo>
                  <a:cubicBezTo>
                    <a:pt x="325" y="23"/>
                    <a:pt x="325" y="12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3" y="1"/>
                    <a:pt x="312" y="1"/>
                  </a:cubicBezTo>
                  <a:cubicBezTo>
                    <a:pt x="310" y="0"/>
                    <a:pt x="308" y="0"/>
                    <a:pt x="306" y="1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5"/>
                    <a:pt x="262" y="20"/>
                  </a:cubicBezTo>
                  <a:cubicBezTo>
                    <a:pt x="255" y="27"/>
                    <a:pt x="249" y="35"/>
                    <a:pt x="245" y="42"/>
                  </a:cubicBezTo>
                  <a:cubicBezTo>
                    <a:pt x="245" y="42"/>
                    <a:pt x="245" y="43"/>
                    <a:pt x="245" y="43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9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6"/>
                    <a:pt x="205" y="183"/>
                    <a:pt x="198" y="191"/>
                  </a:cubicBezTo>
                  <a:cubicBezTo>
                    <a:pt x="196" y="193"/>
                    <a:pt x="194" y="194"/>
                    <a:pt x="191" y="192"/>
                  </a:cubicBezTo>
                  <a:cubicBezTo>
                    <a:pt x="166" y="178"/>
                    <a:pt x="142" y="164"/>
                    <a:pt x="120" y="156"/>
                  </a:cubicBezTo>
                  <a:cubicBezTo>
                    <a:pt x="97" y="147"/>
                    <a:pt x="78" y="144"/>
                    <a:pt x="61" y="152"/>
                  </a:cubicBezTo>
                  <a:cubicBezTo>
                    <a:pt x="50" y="156"/>
                    <a:pt x="39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7" y="188"/>
                    <a:pt x="24" y="197"/>
                    <a:pt x="27" y="209"/>
                  </a:cubicBezTo>
                  <a:cubicBezTo>
                    <a:pt x="27" y="210"/>
                    <a:pt x="29" y="213"/>
                    <a:pt x="29" y="213"/>
                  </a:cubicBezTo>
                  <a:cubicBezTo>
                    <a:pt x="30" y="214"/>
                    <a:pt x="30" y="215"/>
                    <a:pt x="30" y="216"/>
                  </a:cubicBezTo>
                  <a:cubicBezTo>
                    <a:pt x="30" y="216"/>
                    <a:pt x="33" y="220"/>
                    <a:pt x="30" y="21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14" y="234"/>
                    <a:pt x="12" y="236"/>
                    <a:pt x="11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" y="257"/>
                    <a:pt x="4" y="277"/>
                    <a:pt x="11" y="289"/>
                  </a:cubicBezTo>
                  <a:cubicBezTo>
                    <a:pt x="16" y="296"/>
                    <a:pt x="20" y="299"/>
                    <a:pt x="16" y="29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0" y="320"/>
                    <a:pt x="0" y="328"/>
                    <a:pt x="2" y="334"/>
                  </a:cubicBezTo>
                  <a:cubicBezTo>
                    <a:pt x="4" y="342"/>
                    <a:pt x="9" y="349"/>
                    <a:pt x="16" y="356"/>
                  </a:cubicBezTo>
                  <a:cubicBezTo>
                    <a:pt x="22" y="362"/>
                    <a:pt x="27" y="364"/>
                    <a:pt x="23" y="361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10" y="377"/>
                    <a:pt x="10" y="378"/>
                    <a:pt x="10" y="378"/>
                  </a:cubicBezTo>
                  <a:cubicBezTo>
                    <a:pt x="9" y="379"/>
                    <a:pt x="8" y="380"/>
                    <a:pt x="8" y="380"/>
                  </a:cubicBezTo>
                  <a:cubicBezTo>
                    <a:pt x="4" y="387"/>
                    <a:pt x="5" y="396"/>
                    <a:pt x="10" y="407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5" y="416"/>
                    <a:pt x="23" y="425"/>
                    <a:pt x="37" y="433"/>
                  </a:cubicBezTo>
                  <a:cubicBezTo>
                    <a:pt x="42" y="436"/>
                    <a:pt x="48" y="438"/>
                    <a:pt x="55" y="441"/>
                  </a:cubicBezTo>
                  <a:cubicBezTo>
                    <a:pt x="68" y="445"/>
                    <a:pt x="75" y="447"/>
                    <a:pt x="74" y="447"/>
                  </a:cubicBezTo>
                  <a:cubicBezTo>
                    <a:pt x="74" y="447"/>
                    <a:pt x="78" y="454"/>
                    <a:pt x="80" y="456"/>
                  </a:cubicBezTo>
                  <a:cubicBezTo>
                    <a:pt x="85" y="460"/>
                    <a:pt x="100" y="470"/>
                    <a:pt x="100" y="470"/>
                  </a:cubicBezTo>
                  <a:cubicBezTo>
                    <a:pt x="106" y="472"/>
                    <a:pt x="112" y="475"/>
                    <a:pt x="118" y="476"/>
                  </a:cubicBezTo>
                  <a:cubicBezTo>
                    <a:pt x="127" y="479"/>
                    <a:pt x="135" y="481"/>
                    <a:pt x="138" y="481"/>
                  </a:cubicBezTo>
                  <a:cubicBezTo>
                    <a:pt x="146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70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220" y="471"/>
                    <a:pt x="220" y="471"/>
                  </a:cubicBezTo>
                  <a:cubicBezTo>
                    <a:pt x="220" y="471"/>
                    <a:pt x="374" y="538"/>
                    <a:pt x="499" y="536"/>
                  </a:cubicBezTo>
                  <a:cubicBezTo>
                    <a:pt x="660" y="532"/>
                    <a:pt x="819" y="495"/>
                    <a:pt x="922" y="423"/>
                  </a:cubicBezTo>
                  <a:cubicBezTo>
                    <a:pt x="1020" y="354"/>
                    <a:pt x="1061" y="281"/>
                    <a:pt x="1075" y="214"/>
                  </a:cubicBezTo>
                  <a:cubicBezTo>
                    <a:pt x="1090" y="146"/>
                    <a:pt x="1089" y="130"/>
                    <a:pt x="1078" y="165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6691315" y="1673224"/>
              <a:ext cx="4146552" cy="2024063"/>
            </a:xfrm>
            <a:custGeom>
              <a:avLst/>
              <a:gdLst>
                <a:gd name="T0" fmla="*/ 39 w 1103"/>
                <a:gd name="T1" fmla="*/ 373 h 538"/>
                <a:gd name="T2" fmla="*/ 130 w 1103"/>
                <a:gd name="T3" fmla="*/ 383 h 538"/>
                <a:gd name="T4" fmla="*/ 130 w 1103"/>
                <a:gd name="T5" fmla="*/ 357 h 538"/>
                <a:gd name="T6" fmla="*/ 128 w 1103"/>
                <a:gd name="T7" fmla="*/ 349 h 538"/>
                <a:gd name="T8" fmla="*/ 45 w 1103"/>
                <a:gd name="T9" fmla="*/ 333 h 538"/>
                <a:gd name="T10" fmla="*/ 5 w 1103"/>
                <a:gd name="T11" fmla="*/ 313 h 538"/>
                <a:gd name="T12" fmla="*/ 4 w 1103"/>
                <a:gd name="T13" fmla="*/ 314 h 538"/>
                <a:gd name="T14" fmla="*/ 38 w 1103"/>
                <a:gd name="T15" fmla="*/ 372 h 538"/>
                <a:gd name="T16" fmla="*/ 51 w 1103"/>
                <a:gd name="T17" fmla="*/ 323 h 538"/>
                <a:gd name="T18" fmla="*/ 131 w 1103"/>
                <a:gd name="T19" fmla="*/ 337 h 538"/>
                <a:gd name="T20" fmla="*/ 146 w 1103"/>
                <a:gd name="T21" fmla="*/ 325 h 538"/>
                <a:gd name="T22" fmla="*/ 146 w 1103"/>
                <a:gd name="T23" fmla="*/ 296 h 538"/>
                <a:gd name="T24" fmla="*/ 77 w 1103"/>
                <a:gd name="T25" fmla="*/ 278 h 538"/>
                <a:gd name="T26" fmla="*/ 21 w 1103"/>
                <a:gd name="T27" fmla="*/ 224 h 538"/>
                <a:gd name="T28" fmla="*/ 11 w 1103"/>
                <a:gd name="T29" fmla="*/ 239 h 538"/>
                <a:gd name="T30" fmla="*/ 1066 w 1103"/>
                <a:gd name="T31" fmla="*/ 101 h 538"/>
                <a:gd name="T32" fmla="*/ 303 w 1103"/>
                <a:gd name="T33" fmla="*/ 248 h 538"/>
                <a:gd name="T34" fmla="*/ 309 w 1103"/>
                <a:gd name="T35" fmla="*/ 63 h 538"/>
                <a:gd name="T36" fmla="*/ 316 w 1103"/>
                <a:gd name="T37" fmla="*/ 1 h 538"/>
                <a:gd name="T38" fmla="*/ 306 w 1103"/>
                <a:gd name="T39" fmla="*/ 0 h 538"/>
                <a:gd name="T40" fmla="*/ 245 w 1103"/>
                <a:gd name="T41" fmla="*/ 42 h 538"/>
                <a:gd name="T42" fmla="*/ 231 w 1103"/>
                <a:gd name="T43" fmla="*/ 103 h 538"/>
                <a:gd name="T44" fmla="*/ 198 w 1103"/>
                <a:gd name="T45" fmla="*/ 191 h 538"/>
                <a:gd name="T46" fmla="*/ 61 w 1103"/>
                <a:gd name="T47" fmla="*/ 151 h 538"/>
                <a:gd name="T48" fmla="*/ 30 w 1103"/>
                <a:gd name="T49" fmla="*/ 182 h 538"/>
                <a:gd name="T50" fmla="*/ 30 w 1103"/>
                <a:gd name="T51" fmla="*/ 217 h 538"/>
                <a:gd name="T52" fmla="*/ 82 w 1103"/>
                <a:gd name="T53" fmla="*/ 268 h 538"/>
                <a:gd name="T54" fmla="*/ 83 w 1103"/>
                <a:gd name="T55" fmla="*/ 269 h 538"/>
                <a:gd name="T56" fmla="*/ 85 w 1103"/>
                <a:gd name="T57" fmla="*/ 270 h 538"/>
                <a:gd name="T58" fmla="*/ 170 w 1103"/>
                <a:gd name="T59" fmla="*/ 266 h 538"/>
                <a:gd name="T60" fmla="*/ 172 w 1103"/>
                <a:gd name="T61" fmla="*/ 258 h 538"/>
                <a:gd name="T62" fmla="*/ 161 w 1103"/>
                <a:gd name="T63" fmla="*/ 246 h 538"/>
                <a:gd name="T64" fmla="*/ 94 w 1103"/>
                <a:gd name="T65" fmla="*/ 211 h 538"/>
                <a:gd name="T66" fmla="*/ 100 w 1103"/>
                <a:gd name="T67" fmla="*/ 202 h 538"/>
                <a:gd name="T68" fmla="*/ 153 w 1103"/>
                <a:gd name="T69" fmla="*/ 231 h 538"/>
                <a:gd name="T70" fmla="*/ 181 w 1103"/>
                <a:gd name="T71" fmla="*/ 271 h 538"/>
                <a:gd name="T72" fmla="*/ 156 w 1103"/>
                <a:gd name="T73" fmla="*/ 292 h 538"/>
                <a:gd name="T74" fmla="*/ 156 w 1103"/>
                <a:gd name="T75" fmla="*/ 331 h 538"/>
                <a:gd name="T76" fmla="*/ 138 w 1103"/>
                <a:gd name="T77" fmla="*/ 347 h 538"/>
                <a:gd name="T78" fmla="*/ 140 w 1103"/>
                <a:gd name="T79" fmla="*/ 388 h 538"/>
                <a:gd name="T80" fmla="*/ 124 w 1103"/>
                <a:gd name="T81" fmla="*/ 402 h 538"/>
                <a:gd name="T82" fmla="*/ 126 w 1103"/>
                <a:gd name="T83" fmla="*/ 439 h 538"/>
                <a:gd name="T84" fmla="*/ 81 w 1103"/>
                <a:gd name="T85" fmla="*/ 456 h 538"/>
                <a:gd name="T86" fmla="*/ 138 w 1103"/>
                <a:gd name="T87" fmla="*/ 481 h 538"/>
                <a:gd name="T88" fmla="*/ 220 w 1103"/>
                <a:gd name="T89" fmla="*/ 470 h 538"/>
                <a:gd name="T90" fmla="*/ 221 w 1103"/>
                <a:gd name="T91" fmla="*/ 471 h 538"/>
                <a:gd name="T92" fmla="*/ 1089 w 1103"/>
                <a:gd name="T93" fmla="*/ 194 h 538"/>
                <a:gd name="T94" fmla="*/ 117 w 1103"/>
                <a:gd name="T95" fmla="*/ 433 h 538"/>
                <a:gd name="T96" fmla="*/ 116 w 1103"/>
                <a:gd name="T97" fmla="*/ 410 h 538"/>
                <a:gd name="T98" fmla="*/ 108 w 1103"/>
                <a:gd name="T99" fmla="*/ 405 h 538"/>
                <a:gd name="T100" fmla="*/ 33 w 1103"/>
                <a:gd name="T101" fmla="*/ 382 h 538"/>
                <a:gd name="T102" fmla="*/ 11 w 1103"/>
                <a:gd name="T103" fmla="*/ 375 h 538"/>
                <a:gd name="T104" fmla="*/ 8 w 1103"/>
                <a:gd name="T105" fmla="*/ 380 h 538"/>
                <a:gd name="T106" fmla="*/ 37 w 1103"/>
                <a:gd name="T107" fmla="*/ 43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3" h="538">
                  <a:moveTo>
                    <a:pt x="38" y="372"/>
                  </a:moveTo>
                  <a:cubicBezTo>
                    <a:pt x="39" y="373"/>
                    <a:pt x="39" y="373"/>
                    <a:pt x="39" y="373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5" y="376"/>
                    <a:pt x="53" y="380"/>
                    <a:pt x="61" y="384"/>
                  </a:cubicBezTo>
                  <a:cubicBezTo>
                    <a:pt x="78" y="394"/>
                    <a:pt x="99" y="398"/>
                    <a:pt x="118" y="392"/>
                  </a:cubicBezTo>
                  <a:cubicBezTo>
                    <a:pt x="124" y="390"/>
                    <a:pt x="128" y="386"/>
                    <a:pt x="130" y="383"/>
                  </a:cubicBezTo>
                  <a:cubicBezTo>
                    <a:pt x="130" y="382"/>
                    <a:pt x="130" y="382"/>
                    <a:pt x="131" y="382"/>
                  </a:cubicBezTo>
                  <a:cubicBezTo>
                    <a:pt x="133" y="377"/>
                    <a:pt x="133" y="372"/>
                    <a:pt x="133" y="368"/>
                  </a:cubicBezTo>
                  <a:cubicBezTo>
                    <a:pt x="133" y="364"/>
                    <a:pt x="133" y="360"/>
                    <a:pt x="130" y="357"/>
                  </a:cubicBezTo>
                  <a:cubicBezTo>
                    <a:pt x="130" y="357"/>
                    <a:pt x="130" y="357"/>
                    <a:pt x="130" y="357"/>
                  </a:cubicBezTo>
                  <a:cubicBezTo>
                    <a:pt x="130" y="357"/>
                    <a:pt x="130" y="356"/>
                    <a:pt x="130" y="355"/>
                  </a:cubicBezTo>
                  <a:cubicBezTo>
                    <a:pt x="128" y="349"/>
                    <a:pt x="128" y="349"/>
                    <a:pt x="128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01" y="353"/>
                    <a:pt x="76" y="348"/>
                    <a:pt x="60" y="340"/>
                  </a:cubicBezTo>
                  <a:cubicBezTo>
                    <a:pt x="55" y="338"/>
                    <a:pt x="50" y="335"/>
                    <a:pt x="45" y="333"/>
                  </a:cubicBezTo>
                  <a:cubicBezTo>
                    <a:pt x="35" y="327"/>
                    <a:pt x="24" y="320"/>
                    <a:pt x="16" y="311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5" y="313"/>
                    <a:pt x="5" y="313"/>
                    <a:pt x="4" y="314"/>
                  </a:cubicBezTo>
                  <a:cubicBezTo>
                    <a:pt x="10" y="317"/>
                    <a:pt x="10" y="317"/>
                    <a:pt x="10" y="317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1" y="320"/>
                    <a:pt x="0" y="327"/>
                    <a:pt x="2" y="334"/>
                  </a:cubicBezTo>
                  <a:cubicBezTo>
                    <a:pt x="5" y="341"/>
                    <a:pt x="10" y="349"/>
                    <a:pt x="16" y="356"/>
                  </a:cubicBezTo>
                  <a:cubicBezTo>
                    <a:pt x="24" y="363"/>
                    <a:pt x="31" y="368"/>
                    <a:pt x="38" y="372"/>
                  </a:cubicBezTo>
                  <a:cubicBezTo>
                    <a:pt x="38" y="372"/>
                    <a:pt x="38" y="372"/>
                    <a:pt x="38" y="372"/>
                  </a:cubicBezTo>
                  <a:close/>
                  <a:moveTo>
                    <a:pt x="50" y="323"/>
                  </a:moveTo>
                  <a:cubicBezTo>
                    <a:pt x="51" y="323"/>
                    <a:pt x="51" y="323"/>
                    <a:pt x="51" y="323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5" y="326"/>
                    <a:pt x="60" y="328"/>
                    <a:pt x="64" y="330"/>
                  </a:cubicBezTo>
                  <a:cubicBezTo>
                    <a:pt x="82" y="339"/>
                    <a:pt x="113" y="344"/>
                    <a:pt x="131" y="337"/>
                  </a:cubicBezTo>
                  <a:cubicBezTo>
                    <a:pt x="139" y="334"/>
                    <a:pt x="144" y="330"/>
                    <a:pt x="146" y="326"/>
                  </a:cubicBezTo>
                  <a:cubicBezTo>
                    <a:pt x="146" y="326"/>
                    <a:pt x="146" y="326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0" y="319"/>
                    <a:pt x="150" y="311"/>
                    <a:pt x="147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33" y="297"/>
                    <a:pt x="126" y="296"/>
                    <a:pt x="119" y="294"/>
                  </a:cubicBezTo>
                  <a:cubicBezTo>
                    <a:pt x="105" y="291"/>
                    <a:pt x="90" y="285"/>
                    <a:pt x="77" y="278"/>
                  </a:cubicBezTo>
                  <a:cubicBezTo>
                    <a:pt x="69" y="274"/>
                    <a:pt x="62" y="269"/>
                    <a:pt x="56" y="264"/>
                  </a:cubicBezTo>
                  <a:cubicBezTo>
                    <a:pt x="43" y="252"/>
                    <a:pt x="33" y="242"/>
                    <a:pt x="27" y="232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4"/>
                    <a:pt x="12" y="236"/>
                    <a:pt x="11" y="238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" y="256"/>
                    <a:pt x="4" y="276"/>
                    <a:pt x="11" y="288"/>
                  </a:cubicBezTo>
                  <a:cubicBezTo>
                    <a:pt x="20" y="304"/>
                    <a:pt x="34" y="314"/>
                    <a:pt x="50" y="323"/>
                  </a:cubicBezTo>
                  <a:close/>
                  <a:moveTo>
                    <a:pt x="1066" y="101"/>
                  </a:moveTo>
                  <a:cubicBezTo>
                    <a:pt x="1076" y="202"/>
                    <a:pt x="953" y="346"/>
                    <a:pt x="692" y="372"/>
                  </a:cubicBezTo>
                  <a:cubicBezTo>
                    <a:pt x="362" y="405"/>
                    <a:pt x="290" y="303"/>
                    <a:pt x="290" y="301"/>
                  </a:cubicBezTo>
                  <a:cubicBezTo>
                    <a:pt x="294" y="274"/>
                    <a:pt x="299" y="266"/>
                    <a:pt x="303" y="248"/>
                  </a:cubicBezTo>
                  <a:cubicBezTo>
                    <a:pt x="311" y="211"/>
                    <a:pt x="319" y="184"/>
                    <a:pt x="305" y="150"/>
                  </a:cubicBezTo>
                  <a:cubicBezTo>
                    <a:pt x="298" y="132"/>
                    <a:pt x="295" y="119"/>
                    <a:pt x="297" y="106"/>
                  </a:cubicBezTo>
                  <a:cubicBezTo>
                    <a:pt x="298" y="93"/>
                    <a:pt x="303" y="81"/>
                    <a:pt x="309" y="63"/>
                  </a:cubicBezTo>
                  <a:cubicBezTo>
                    <a:pt x="312" y="56"/>
                    <a:pt x="319" y="45"/>
                    <a:pt x="322" y="34"/>
                  </a:cubicBezTo>
                  <a:cubicBezTo>
                    <a:pt x="326" y="23"/>
                    <a:pt x="326" y="12"/>
                    <a:pt x="317" y="3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1"/>
                    <a:pt x="313" y="0"/>
                    <a:pt x="312" y="0"/>
                  </a:cubicBezTo>
                  <a:cubicBezTo>
                    <a:pt x="310" y="0"/>
                    <a:pt x="308" y="0"/>
                    <a:pt x="306" y="0"/>
                  </a:cubicBezTo>
                  <a:cubicBezTo>
                    <a:pt x="301" y="1"/>
                    <a:pt x="296" y="2"/>
                    <a:pt x="290" y="4"/>
                  </a:cubicBezTo>
                  <a:cubicBezTo>
                    <a:pt x="279" y="8"/>
                    <a:pt x="268" y="14"/>
                    <a:pt x="263" y="20"/>
                  </a:cubicBezTo>
                  <a:cubicBezTo>
                    <a:pt x="255" y="27"/>
                    <a:pt x="249" y="34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35" y="60"/>
                    <a:pt x="232" y="79"/>
                    <a:pt x="231" y="103"/>
                  </a:cubicBezTo>
                  <a:cubicBezTo>
                    <a:pt x="229" y="128"/>
                    <a:pt x="225" y="14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0" y="175"/>
                    <a:pt x="205" y="183"/>
                    <a:pt x="198" y="191"/>
                  </a:cubicBezTo>
                  <a:cubicBezTo>
                    <a:pt x="197" y="193"/>
                    <a:pt x="194" y="193"/>
                    <a:pt x="191" y="192"/>
                  </a:cubicBezTo>
                  <a:cubicBezTo>
                    <a:pt x="166" y="178"/>
                    <a:pt x="142" y="164"/>
                    <a:pt x="120" y="155"/>
                  </a:cubicBezTo>
                  <a:cubicBezTo>
                    <a:pt x="97" y="147"/>
                    <a:pt x="78" y="144"/>
                    <a:pt x="61" y="151"/>
                  </a:cubicBezTo>
                  <a:cubicBezTo>
                    <a:pt x="50" y="156"/>
                    <a:pt x="40" y="166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7" y="188"/>
                    <a:pt x="24" y="197"/>
                    <a:pt x="27" y="208"/>
                  </a:cubicBezTo>
                  <a:cubicBezTo>
                    <a:pt x="27" y="209"/>
                    <a:pt x="28" y="210"/>
                    <a:pt x="28" y="210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6" y="228"/>
                    <a:pt x="46" y="241"/>
                    <a:pt x="63" y="255"/>
                  </a:cubicBezTo>
                  <a:cubicBezTo>
                    <a:pt x="68" y="260"/>
                    <a:pt x="75" y="264"/>
                    <a:pt x="82" y="268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3" y="269"/>
                    <a:pt x="83" y="269"/>
                    <a:pt x="83" y="269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6" y="276"/>
                    <a:pt x="109" y="281"/>
                    <a:pt x="121" y="284"/>
                  </a:cubicBezTo>
                  <a:cubicBezTo>
                    <a:pt x="134" y="286"/>
                    <a:pt x="145" y="286"/>
                    <a:pt x="153" y="281"/>
                  </a:cubicBezTo>
                  <a:cubicBezTo>
                    <a:pt x="162" y="276"/>
                    <a:pt x="167" y="271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2" y="264"/>
                    <a:pt x="172" y="263"/>
                    <a:pt x="173" y="261"/>
                  </a:cubicBezTo>
                  <a:cubicBezTo>
                    <a:pt x="173" y="260"/>
                    <a:pt x="173" y="259"/>
                    <a:pt x="172" y="258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1" y="253"/>
                    <a:pt x="168" y="250"/>
                    <a:pt x="162" y="247"/>
                  </a:cubicBezTo>
                  <a:cubicBezTo>
                    <a:pt x="162" y="247"/>
                    <a:pt x="162" y="247"/>
                    <a:pt x="161" y="246"/>
                  </a:cubicBezTo>
                  <a:cubicBezTo>
                    <a:pt x="158" y="245"/>
                    <a:pt x="154" y="243"/>
                    <a:pt x="149" y="241"/>
                  </a:cubicBezTo>
                  <a:cubicBezTo>
                    <a:pt x="138" y="238"/>
                    <a:pt x="128" y="234"/>
                    <a:pt x="118" y="228"/>
                  </a:cubicBezTo>
                  <a:cubicBezTo>
                    <a:pt x="110" y="224"/>
                    <a:pt x="102" y="218"/>
                    <a:pt x="94" y="211"/>
                  </a:cubicBezTo>
                  <a:cubicBezTo>
                    <a:pt x="92" y="209"/>
                    <a:pt x="92" y="207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5" y="202"/>
                    <a:pt x="98" y="201"/>
                    <a:pt x="100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9" y="210"/>
                    <a:pt x="116" y="215"/>
                    <a:pt x="123" y="219"/>
                  </a:cubicBezTo>
                  <a:cubicBezTo>
                    <a:pt x="133" y="224"/>
                    <a:pt x="142" y="228"/>
                    <a:pt x="153" y="231"/>
                  </a:cubicBezTo>
                  <a:cubicBezTo>
                    <a:pt x="158" y="233"/>
                    <a:pt x="163" y="235"/>
                    <a:pt x="167" y="237"/>
                  </a:cubicBezTo>
                  <a:cubicBezTo>
                    <a:pt x="174" y="241"/>
                    <a:pt x="180" y="246"/>
                    <a:pt x="182" y="252"/>
                  </a:cubicBezTo>
                  <a:cubicBezTo>
                    <a:pt x="185" y="258"/>
                    <a:pt x="184" y="265"/>
                    <a:pt x="181" y="271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76" y="278"/>
                    <a:pt x="170" y="284"/>
                    <a:pt x="160" y="290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61" y="310"/>
                    <a:pt x="161" y="32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6" y="331"/>
                    <a:pt x="156" y="331"/>
                    <a:pt x="156" y="331"/>
                  </a:cubicBezTo>
                  <a:cubicBezTo>
                    <a:pt x="153" y="336"/>
                    <a:pt x="149" y="340"/>
                    <a:pt x="143" y="343"/>
                  </a:cubicBezTo>
                  <a:cubicBezTo>
                    <a:pt x="138" y="347"/>
                    <a:pt x="138" y="347"/>
                    <a:pt x="138" y="347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62"/>
                    <a:pt x="147" y="375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38" y="392"/>
                    <a:pt x="134" y="396"/>
                    <a:pt x="129" y="398"/>
                  </a:cubicBezTo>
                  <a:cubicBezTo>
                    <a:pt x="124" y="402"/>
                    <a:pt x="124" y="402"/>
                    <a:pt x="124" y="402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2" y="417"/>
                    <a:pt x="132" y="428"/>
                    <a:pt x="126" y="438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2" y="446"/>
                    <a:pt x="116" y="451"/>
                    <a:pt x="107" y="455"/>
                  </a:cubicBezTo>
                  <a:cubicBezTo>
                    <a:pt x="105" y="455"/>
                    <a:pt x="103" y="456"/>
                    <a:pt x="101" y="456"/>
                  </a:cubicBezTo>
                  <a:cubicBezTo>
                    <a:pt x="81" y="456"/>
                    <a:pt x="81" y="456"/>
                    <a:pt x="81" y="456"/>
                  </a:cubicBezTo>
                  <a:cubicBezTo>
                    <a:pt x="81" y="456"/>
                    <a:pt x="95" y="466"/>
                    <a:pt x="100" y="469"/>
                  </a:cubicBezTo>
                  <a:cubicBezTo>
                    <a:pt x="106" y="473"/>
                    <a:pt x="112" y="474"/>
                    <a:pt x="118" y="476"/>
                  </a:cubicBezTo>
                  <a:cubicBezTo>
                    <a:pt x="128" y="479"/>
                    <a:pt x="135" y="480"/>
                    <a:pt x="138" y="481"/>
                  </a:cubicBezTo>
                  <a:cubicBezTo>
                    <a:pt x="147" y="481"/>
                    <a:pt x="161" y="482"/>
                    <a:pt x="176" y="481"/>
                  </a:cubicBezTo>
                  <a:cubicBezTo>
                    <a:pt x="191" y="480"/>
                    <a:pt x="206" y="477"/>
                    <a:pt x="215" y="471"/>
                  </a:cubicBezTo>
                  <a:cubicBezTo>
                    <a:pt x="216" y="470"/>
                    <a:pt x="218" y="469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0" y="470"/>
                    <a:pt x="220" y="470"/>
                    <a:pt x="220" y="47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21" y="471"/>
                    <a:pt x="365" y="538"/>
                    <a:pt x="500" y="535"/>
                  </a:cubicBezTo>
                  <a:cubicBezTo>
                    <a:pt x="660" y="532"/>
                    <a:pt x="819" y="494"/>
                    <a:pt x="922" y="422"/>
                  </a:cubicBezTo>
                  <a:cubicBezTo>
                    <a:pt x="1021" y="354"/>
                    <a:pt x="1074" y="262"/>
                    <a:pt x="1089" y="194"/>
                  </a:cubicBezTo>
                  <a:cubicBezTo>
                    <a:pt x="1103" y="126"/>
                    <a:pt x="1062" y="65"/>
                    <a:pt x="1066" y="101"/>
                  </a:cubicBezTo>
                  <a:close/>
                  <a:moveTo>
                    <a:pt x="103" y="444"/>
                  </a:moveTo>
                  <a:cubicBezTo>
                    <a:pt x="110" y="442"/>
                    <a:pt x="114" y="438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1" y="425"/>
                    <a:pt x="120" y="416"/>
                    <a:pt x="116" y="410"/>
                  </a:cubicBezTo>
                  <a:cubicBezTo>
                    <a:pt x="116" y="410"/>
                    <a:pt x="115" y="409"/>
                    <a:pt x="115" y="409"/>
                  </a:cubicBezTo>
                  <a:cubicBezTo>
                    <a:pt x="113" y="404"/>
                    <a:pt x="113" y="404"/>
                    <a:pt x="113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90" y="407"/>
                    <a:pt x="71" y="402"/>
                    <a:pt x="55" y="394"/>
                  </a:cubicBezTo>
                  <a:cubicBezTo>
                    <a:pt x="47" y="389"/>
                    <a:pt x="40" y="386"/>
                    <a:pt x="33" y="382"/>
                  </a:cubicBezTo>
                  <a:cubicBezTo>
                    <a:pt x="33" y="382"/>
                    <a:pt x="33" y="382"/>
                    <a:pt x="33" y="382"/>
                  </a:cubicBezTo>
                  <a:cubicBezTo>
                    <a:pt x="29" y="380"/>
                    <a:pt x="25" y="377"/>
                    <a:pt x="21" y="374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1" y="375"/>
                    <a:pt x="11" y="375"/>
                    <a:pt x="11" y="375"/>
                  </a:cubicBezTo>
                  <a:cubicBezTo>
                    <a:pt x="10" y="376"/>
                    <a:pt x="10" y="377"/>
                    <a:pt x="10" y="377"/>
                  </a:cubicBezTo>
                  <a:cubicBezTo>
                    <a:pt x="10" y="377"/>
                    <a:pt x="10" y="377"/>
                    <a:pt x="10" y="377"/>
                  </a:cubicBezTo>
                  <a:cubicBezTo>
                    <a:pt x="9" y="378"/>
                    <a:pt x="8" y="379"/>
                    <a:pt x="8" y="380"/>
                  </a:cubicBezTo>
                  <a:cubicBezTo>
                    <a:pt x="4" y="387"/>
                    <a:pt x="5" y="396"/>
                    <a:pt x="11" y="406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16" y="416"/>
                    <a:pt x="23" y="425"/>
                    <a:pt x="37" y="432"/>
                  </a:cubicBezTo>
                  <a:cubicBezTo>
                    <a:pt x="42" y="435"/>
                    <a:pt x="48" y="438"/>
                    <a:pt x="56" y="440"/>
                  </a:cubicBezTo>
                  <a:cubicBezTo>
                    <a:pt x="70" y="445"/>
                    <a:pt x="89" y="450"/>
                    <a:pt x="103" y="44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rgbClr val="11B2A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AutoShape 28"/>
          <p:cNvSpPr/>
          <p:nvPr/>
        </p:nvSpPr>
        <p:spPr bwMode="auto">
          <a:xfrm>
            <a:off x="4582319" y="3040612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" name="AutoShape 46"/>
          <p:cNvSpPr/>
          <p:nvPr/>
        </p:nvSpPr>
        <p:spPr bwMode="auto">
          <a:xfrm>
            <a:off x="7114189" y="3041406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" name="AutoShape 59"/>
          <p:cNvSpPr/>
          <p:nvPr/>
        </p:nvSpPr>
        <p:spPr bwMode="auto">
          <a:xfrm>
            <a:off x="2058635" y="3060913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748626" y="3072045"/>
            <a:ext cx="358775" cy="292100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46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72" name="îṧľíḍè"/>
          <p:cNvSpPr txBox="1"/>
          <p:nvPr/>
        </p:nvSpPr>
        <p:spPr>
          <a:xfrm>
            <a:off x="1264818" y="4544629"/>
            <a:ext cx="2359848" cy="88176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3" name="išḻíḋé"/>
          <p:cNvSpPr txBox="1"/>
          <p:nvPr/>
        </p:nvSpPr>
        <p:spPr>
          <a:xfrm>
            <a:off x="1264817" y="4149021"/>
            <a:ext cx="2803288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4" name="îṧľíḍè"/>
          <p:cNvSpPr txBox="1"/>
          <p:nvPr/>
        </p:nvSpPr>
        <p:spPr>
          <a:xfrm>
            <a:off x="3820732" y="4544629"/>
            <a:ext cx="2359848" cy="88176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5" name="išḻíḋé"/>
          <p:cNvSpPr txBox="1"/>
          <p:nvPr/>
        </p:nvSpPr>
        <p:spPr>
          <a:xfrm>
            <a:off x="3820731" y="4149021"/>
            <a:ext cx="2803288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6" name="îṧľíḍè"/>
          <p:cNvSpPr txBox="1"/>
          <p:nvPr/>
        </p:nvSpPr>
        <p:spPr>
          <a:xfrm>
            <a:off x="6376646" y="4544629"/>
            <a:ext cx="2359848" cy="88176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7" name="išḻíḋé"/>
          <p:cNvSpPr txBox="1"/>
          <p:nvPr/>
        </p:nvSpPr>
        <p:spPr>
          <a:xfrm>
            <a:off x="6376645" y="4149021"/>
            <a:ext cx="2803288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8" name="îṧľíḍè"/>
          <p:cNvSpPr txBox="1"/>
          <p:nvPr/>
        </p:nvSpPr>
        <p:spPr>
          <a:xfrm>
            <a:off x="8932560" y="4544629"/>
            <a:ext cx="2359848" cy="88176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9" name="išḻíḋé"/>
          <p:cNvSpPr txBox="1"/>
          <p:nvPr/>
        </p:nvSpPr>
        <p:spPr>
          <a:xfrm>
            <a:off x="8932559" y="4149021"/>
            <a:ext cx="2803288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80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可行性说明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61192" y="1649578"/>
            <a:ext cx="1628775" cy="1616075"/>
            <a:chOff x="4011613" y="1093787"/>
            <a:chExt cx="1628775" cy="1616075"/>
          </a:xfrm>
        </p:grpSpPr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4011613" y="1093787"/>
              <a:ext cx="1628775" cy="1616075"/>
            </a:xfrm>
            <a:custGeom>
              <a:avLst/>
              <a:gdLst>
                <a:gd name="T0" fmla="*/ 416 w 833"/>
                <a:gd name="T1" fmla="*/ 72 h 826"/>
                <a:gd name="T2" fmla="*/ 382 w 833"/>
                <a:gd name="T3" fmla="*/ 74 h 826"/>
                <a:gd name="T4" fmla="*/ 339 w 833"/>
                <a:gd name="T5" fmla="*/ 0 h 826"/>
                <a:gd name="T6" fmla="*/ 235 w 833"/>
                <a:gd name="T7" fmla="*/ 33 h 826"/>
                <a:gd name="T8" fmla="*/ 244 w 833"/>
                <a:gd name="T9" fmla="*/ 119 h 826"/>
                <a:gd name="T10" fmla="*/ 190 w 833"/>
                <a:gd name="T11" fmla="*/ 159 h 826"/>
                <a:gd name="T12" fmla="*/ 111 w 833"/>
                <a:gd name="T13" fmla="*/ 124 h 826"/>
                <a:gd name="T14" fmla="*/ 47 w 833"/>
                <a:gd name="T15" fmla="*/ 212 h 826"/>
                <a:gd name="T16" fmla="*/ 105 w 833"/>
                <a:gd name="T17" fmla="*/ 276 h 826"/>
                <a:gd name="T18" fmla="*/ 84 w 833"/>
                <a:gd name="T19" fmla="*/ 340 h 826"/>
                <a:gd name="T20" fmla="*/ 0 w 833"/>
                <a:gd name="T21" fmla="*/ 358 h 826"/>
                <a:gd name="T22" fmla="*/ 0 w 833"/>
                <a:gd name="T23" fmla="*/ 467 h 826"/>
                <a:gd name="T24" fmla="*/ 84 w 833"/>
                <a:gd name="T25" fmla="*/ 485 h 826"/>
                <a:gd name="T26" fmla="*/ 105 w 833"/>
                <a:gd name="T27" fmla="*/ 550 h 826"/>
                <a:gd name="T28" fmla="*/ 47 w 833"/>
                <a:gd name="T29" fmla="*/ 613 h 826"/>
                <a:gd name="T30" fmla="*/ 112 w 833"/>
                <a:gd name="T31" fmla="*/ 702 h 826"/>
                <a:gd name="T32" fmla="*/ 190 w 833"/>
                <a:gd name="T33" fmla="*/ 667 h 826"/>
                <a:gd name="T34" fmla="*/ 245 w 833"/>
                <a:gd name="T35" fmla="*/ 707 h 826"/>
                <a:gd name="T36" fmla="*/ 236 w 833"/>
                <a:gd name="T37" fmla="*/ 792 h 826"/>
                <a:gd name="T38" fmla="*/ 340 w 833"/>
                <a:gd name="T39" fmla="*/ 826 h 826"/>
                <a:gd name="T40" fmla="*/ 383 w 833"/>
                <a:gd name="T41" fmla="*/ 751 h 826"/>
                <a:gd name="T42" fmla="*/ 417 w 833"/>
                <a:gd name="T43" fmla="*/ 753 h 826"/>
                <a:gd name="T44" fmla="*/ 450 w 833"/>
                <a:gd name="T45" fmla="*/ 751 h 826"/>
                <a:gd name="T46" fmla="*/ 493 w 833"/>
                <a:gd name="T47" fmla="*/ 825 h 826"/>
                <a:gd name="T48" fmla="*/ 597 w 833"/>
                <a:gd name="T49" fmla="*/ 792 h 826"/>
                <a:gd name="T50" fmla="*/ 588 w 833"/>
                <a:gd name="T51" fmla="*/ 706 h 826"/>
                <a:gd name="T52" fmla="*/ 643 w 833"/>
                <a:gd name="T53" fmla="*/ 667 h 826"/>
                <a:gd name="T54" fmla="*/ 721 w 833"/>
                <a:gd name="T55" fmla="*/ 701 h 826"/>
                <a:gd name="T56" fmla="*/ 785 w 833"/>
                <a:gd name="T57" fmla="*/ 613 h 826"/>
                <a:gd name="T58" fmla="*/ 728 w 833"/>
                <a:gd name="T59" fmla="*/ 549 h 826"/>
                <a:gd name="T60" fmla="*/ 749 w 833"/>
                <a:gd name="T61" fmla="*/ 485 h 826"/>
                <a:gd name="T62" fmla="*/ 833 w 833"/>
                <a:gd name="T63" fmla="*/ 467 h 826"/>
                <a:gd name="T64" fmla="*/ 833 w 833"/>
                <a:gd name="T65" fmla="*/ 358 h 826"/>
                <a:gd name="T66" fmla="*/ 749 w 833"/>
                <a:gd name="T67" fmla="*/ 340 h 826"/>
                <a:gd name="T68" fmla="*/ 728 w 833"/>
                <a:gd name="T69" fmla="*/ 275 h 826"/>
                <a:gd name="T70" fmla="*/ 785 w 833"/>
                <a:gd name="T71" fmla="*/ 212 h 826"/>
                <a:gd name="T72" fmla="*/ 721 w 833"/>
                <a:gd name="T73" fmla="*/ 123 h 826"/>
                <a:gd name="T74" fmla="*/ 643 w 833"/>
                <a:gd name="T75" fmla="*/ 158 h 826"/>
                <a:gd name="T76" fmla="*/ 588 w 833"/>
                <a:gd name="T77" fmla="*/ 118 h 826"/>
                <a:gd name="T78" fmla="*/ 597 w 833"/>
                <a:gd name="T79" fmla="*/ 33 h 826"/>
                <a:gd name="T80" fmla="*/ 493 w 833"/>
                <a:gd name="T81" fmla="*/ 0 h 826"/>
                <a:gd name="T82" fmla="*/ 450 w 833"/>
                <a:gd name="T83" fmla="*/ 74 h 826"/>
                <a:gd name="T84" fmla="*/ 416 w 833"/>
                <a:gd name="T85" fmla="*/ 72 h 826"/>
                <a:gd name="T86" fmla="*/ 718 w 833"/>
                <a:gd name="T87" fmla="*/ 412 h 826"/>
                <a:gd name="T88" fmla="*/ 417 w 833"/>
                <a:gd name="T89" fmla="*/ 714 h 826"/>
                <a:gd name="T90" fmla="*/ 115 w 833"/>
                <a:gd name="T91" fmla="*/ 413 h 826"/>
                <a:gd name="T92" fmla="*/ 416 w 833"/>
                <a:gd name="T93" fmla="*/ 111 h 826"/>
                <a:gd name="T94" fmla="*/ 718 w 833"/>
                <a:gd name="T95" fmla="*/ 41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3" h="826">
                  <a:moveTo>
                    <a:pt x="416" y="72"/>
                  </a:moveTo>
                  <a:cubicBezTo>
                    <a:pt x="405" y="72"/>
                    <a:pt x="393" y="73"/>
                    <a:pt x="382" y="74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25" y="130"/>
                    <a:pt x="207" y="144"/>
                    <a:pt x="190" y="159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105" y="276"/>
                    <a:pt x="105" y="276"/>
                    <a:pt x="105" y="276"/>
                  </a:cubicBezTo>
                  <a:cubicBezTo>
                    <a:pt x="96" y="296"/>
                    <a:pt x="89" y="318"/>
                    <a:pt x="84" y="34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84" y="485"/>
                    <a:pt x="84" y="485"/>
                    <a:pt x="84" y="485"/>
                  </a:cubicBezTo>
                  <a:cubicBezTo>
                    <a:pt x="89" y="508"/>
                    <a:pt x="96" y="529"/>
                    <a:pt x="105" y="550"/>
                  </a:cubicBezTo>
                  <a:cubicBezTo>
                    <a:pt x="47" y="613"/>
                    <a:pt x="47" y="613"/>
                    <a:pt x="47" y="613"/>
                  </a:cubicBezTo>
                  <a:cubicBezTo>
                    <a:pt x="112" y="702"/>
                    <a:pt x="112" y="702"/>
                    <a:pt x="112" y="702"/>
                  </a:cubicBezTo>
                  <a:cubicBezTo>
                    <a:pt x="190" y="667"/>
                    <a:pt x="190" y="667"/>
                    <a:pt x="190" y="667"/>
                  </a:cubicBezTo>
                  <a:cubicBezTo>
                    <a:pt x="207" y="682"/>
                    <a:pt x="225" y="695"/>
                    <a:pt x="245" y="707"/>
                  </a:cubicBezTo>
                  <a:cubicBezTo>
                    <a:pt x="236" y="792"/>
                    <a:pt x="236" y="792"/>
                    <a:pt x="236" y="792"/>
                  </a:cubicBezTo>
                  <a:cubicBezTo>
                    <a:pt x="340" y="826"/>
                    <a:pt x="340" y="826"/>
                    <a:pt x="340" y="826"/>
                  </a:cubicBezTo>
                  <a:cubicBezTo>
                    <a:pt x="383" y="751"/>
                    <a:pt x="383" y="751"/>
                    <a:pt x="383" y="751"/>
                  </a:cubicBezTo>
                  <a:cubicBezTo>
                    <a:pt x="394" y="752"/>
                    <a:pt x="405" y="753"/>
                    <a:pt x="417" y="753"/>
                  </a:cubicBezTo>
                  <a:cubicBezTo>
                    <a:pt x="428" y="753"/>
                    <a:pt x="439" y="752"/>
                    <a:pt x="450" y="751"/>
                  </a:cubicBezTo>
                  <a:cubicBezTo>
                    <a:pt x="493" y="825"/>
                    <a:pt x="493" y="825"/>
                    <a:pt x="493" y="825"/>
                  </a:cubicBezTo>
                  <a:cubicBezTo>
                    <a:pt x="597" y="792"/>
                    <a:pt x="597" y="792"/>
                    <a:pt x="597" y="792"/>
                  </a:cubicBezTo>
                  <a:cubicBezTo>
                    <a:pt x="588" y="706"/>
                    <a:pt x="588" y="706"/>
                    <a:pt x="588" y="706"/>
                  </a:cubicBezTo>
                  <a:cubicBezTo>
                    <a:pt x="608" y="695"/>
                    <a:pt x="626" y="682"/>
                    <a:pt x="643" y="667"/>
                  </a:cubicBezTo>
                  <a:cubicBezTo>
                    <a:pt x="721" y="701"/>
                    <a:pt x="721" y="701"/>
                    <a:pt x="721" y="701"/>
                  </a:cubicBezTo>
                  <a:cubicBezTo>
                    <a:pt x="785" y="613"/>
                    <a:pt x="785" y="613"/>
                    <a:pt x="785" y="613"/>
                  </a:cubicBezTo>
                  <a:cubicBezTo>
                    <a:pt x="728" y="549"/>
                    <a:pt x="728" y="549"/>
                    <a:pt x="728" y="549"/>
                  </a:cubicBezTo>
                  <a:cubicBezTo>
                    <a:pt x="737" y="529"/>
                    <a:pt x="744" y="507"/>
                    <a:pt x="749" y="485"/>
                  </a:cubicBezTo>
                  <a:cubicBezTo>
                    <a:pt x="833" y="467"/>
                    <a:pt x="833" y="467"/>
                    <a:pt x="833" y="467"/>
                  </a:cubicBezTo>
                  <a:cubicBezTo>
                    <a:pt x="833" y="358"/>
                    <a:pt x="833" y="358"/>
                    <a:pt x="833" y="358"/>
                  </a:cubicBezTo>
                  <a:cubicBezTo>
                    <a:pt x="749" y="340"/>
                    <a:pt x="749" y="340"/>
                    <a:pt x="749" y="340"/>
                  </a:cubicBezTo>
                  <a:cubicBezTo>
                    <a:pt x="744" y="317"/>
                    <a:pt x="737" y="296"/>
                    <a:pt x="728" y="275"/>
                  </a:cubicBezTo>
                  <a:cubicBezTo>
                    <a:pt x="785" y="212"/>
                    <a:pt x="785" y="212"/>
                    <a:pt x="785" y="212"/>
                  </a:cubicBezTo>
                  <a:cubicBezTo>
                    <a:pt x="721" y="123"/>
                    <a:pt x="721" y="123"/>
                    <a:pt x="721" y="123"/>
                  </a:cubicBezTo>
                  <a:cubicBezTo>
                    <a:pt x="643" y="158"/>
                    <a:pt x="643" y="158"/>
                    <a:pt x="643" y="158"/>
                  </a:cubicBezTo>
                  <a:cubicBezTo>
                    <a:pt x="626" y="143"/>
                    <a:pt x="607" y="130"/>
                    <a:pt x="588" y="118"/>
                  </a:cubicBezTo>
                  <a:cubicBezTo>
                    <a:pt x="597" y="33"/>
                    <a:pt x="597" y="33"/>
                    <a:pt x="597" y="33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50" y="74"/>
                    <a:pt x="450" y="74"/>
                    <a:pt x="450" y="74"/>
                  </a:cubicBezTo>
                  <a:cubicBezTo>
                    <a:pt x="439" y="73"/>
                    <a:pt x="428" y="72"/>
                    <a:pt x="416" y="72"/>
                  </a:cubicBezTo>
                  <a:close/>
                  <a:moveTo>
                    <a:pt x="718" y="412"/>
                  </a:moveTo>
                  <a:cubicBezTo>
                    <a:pt x="718" y="579"/>
                    <a:pt x="583" y="714"/>
                    <a:pt x="417" y="714"/>
                  </a:cubicBezTo>
                  <a:cubicBezTo>
                    <a:pt x="250" y="714"/>
                    <a:pt x="115" y="579"/>
                    <a:pt x="115" y="413"/>
                  </a:cubicBezTo>
                  <a:cubicBezTo>
                    <a:pt x="115" y="246"/>
                    <a:pt x="250" y="111"/>
                    <a:pt x="416" y="111"/>
                  </a:cubicBezTo>
                  <a:cubicBezTo>
                    <a:pt x="583" y="111"/>
                    <a:pt x="718" y="246"/>
                    <a:pt x="718" y="412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4237038" y="1311275"/>
              <a:ext cx="1177925" cy="1179513"/>
            </a:xfrm>
            <a:custGeom>
              <a:avLst/>
              <a:gdLst>
                <a:gd name="T0" fmla="*/ 301 w 603"/>
                <a:gd name="T1" fmla="*/ 0 h 603"/>
                <a:gd name="T2" fmla="*/ 0 w 603"/>
                <a:gd name="T3" fmla="*/ 302 h 603"/>
                <a:gd name="T4" fmla="*/ 302 w 603"/>
                <a:gd name="T5" fmla="*/ 603 h 603"/>
                <a:gd name="T6" fmla="*/ 603 w 603"/>
                <a:gd name="T7" fmla="*/ 301 h 603"/>
                <a:gd name="T8" fmla="*/ 301 w 603"/>
                <a:gd name="T9" fmla="*/ 0 h 603"/>
                <a:gd name="T10" fmla="*/ 302 w 603"/>
                <a:gd name="T11" fmla="*/ 586 h 603"/>
                <a:gd name="T12" fmla="*/ 17 w 603"/>
                <a:gd name="T13" fmla="*/ 302 h 603"/>
                <a:gd name="T14" fmla="*/ 301 w 603"/>
                <a:gd name="T15" fmla="*/ 17 h 603"/>
                <a:gd name="T16" fmla="*/ 586 w 603"/>
                <a:gd name="T17" fmla="*/ 301 h 603"/>
                <a:gd name="T18" fmla="*/ 302 w 603"/>
                <a:gd name="T19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603">
                  <a:moveTo>
                    <a:pt x="301" y="0"/>
                  </a:moveTo>
                  <a:cubicBezTo>
                    <a:pt x="135" y="0"/>
                    <a:pt x="0" y="135"/>
                    <a:pt x="0" y="302"/>
                  </a:cubicBezTo>
                  <a:cubicBezTo>
                    <a:pt x="0" y="468"/>
                    <a:pt x="135" y="603"/>
                    <a:pt x="302" y="603"/>
                  </a:cubicBezTo>
                  <a:cubicBezTo>
                    <a:pt x="468" y="603"/>
                    <a:pt x="603" y="468"/>
                    <a:pt x="603" y="301"/>
                  </a:cubicBezTo>
                  <a:cubicBezTo>
                    <a:pt x="603" y="135"/>
                    <a:pt x="468" y="0"/>
                    <a:pt x="301" y="0"/>
                  </a:cubicBezTo>
                  <a:close/>
                  <a:moveTo>
                    <a:pt x="302" y="586"/>
                  </a:moveTo>
                  <a:cubicBezTo>
                    <a:pt x="144" y="586"/>
                    <a:pt x="17" y="459"/>
                    <a:pt x="17" y="302"/>
                  </a:cubicBezTo>
                  <a:cubicBezTo>
                    <a:pt x="17" y="145"/>
                    <a:pt x="144" y="17"/>
                    <a:pt x="301" y="17"/>
                  </a:cubicBezTo>
                  <a:cubicBezTo>
                    <a:pt x="458" y="17"/>
                    <a:pt x="586" y="144"/>
                    <a:pt x="586" y="301"/>
                  </a:cubicBezTo>
                  <a:cubicBezTo>
                    <a:pt x="586" y="458"/>
                    <a:pt x="459" y="586"/>
                    <a:pt x="302" y="5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4329765" y="1405589"/>
              <a:ext cx="992470" cy="992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18496" y="3466052"/>
            <a:ext cx="1344613" cy="1335088"/>
            <a:chOff x="4630738" y="2849562"/>
            <a:chExt cx="1344613" cy="1335088"/>
          </a:xfrm>
        </p:grpSpPr>
        <p:sp>
          <p:nvSpPr>
            <p:cNvPr id="72" name="Freeform 20"/>
            <p:cNvSpPr>
              <a:spLocks noEditPoints="1"/>
            </p:cNvSpPr>
            <p:nvPr/>
          </p:nvSpPr>
          <p:spPr bwMode="auto">
            <a:xfrm>
              <a:off x="4630738" y="2849562"/>
              <a:ext cx="1344613" cy="1335088"/>
            </a:xfrm>
            <a:custGeom>
              <a:avLst/>
              <a:gdLst>
                <a:gd name="T0" fmla="*/ 344 w 688"/>
                <a:gd name="T1" fmla="*/ 60 h 682"/>
                <a:gd name="T2" fmla="*/ 316 w 688"/>
                <a:gd name="T3" fmla="*/ 61 h 682"/>
                <a:gd name="T4" fmla="*/ 280 w 688"/>
                <a:gd name="T5" fmla="*/ 0 h 682"/>
                <a:gd name="T6" fmla="*/ 194 w 688"/>
                <a:gd name="T7" fmla="*/ 28 h 682"/>
                <a:gd name="T8" fmla="*/ 202 w 688"/>
                <a:gd name="T9" fmla="*/ 98 h 682"/>
                <a:gd name="T10" fmla="*/ 157 w 688"/>
                <a:gd name="T11" fmla="*/ 131 h 682"/>
                <a:gd name="T12" fmla="*/ 92 w 688"/>
                <a:gd name="T13" fmla="*/ 102 h 682"/>
                <a:gd name="T14" fmla="*/ 39 w 688"/>
                <a:gd name="T15" fmla="*/ 175 h 682"/>
                <a:gd name="T16" fmla="*/ 86 w 688"/>
                <a:gd name="T17" fmla="*/ 228 h 682"/>
                <a:gd name="T18" fmla="*/ 69 w 688"/>
                <a:gd name="T19" fmla="*/ 281 h 682"/>
                <a:gd name="T20" fmla="*/ 0 w 688"/>
                <a:gd name="T21" fmla="*/ 296 h 682"/>
                <a:gd name="T22" fmla="*/ 0 w 688"/>
                <a:gd name="T23" fmla="*/ 386 h 682"/>
                <a:gd name="T24" fmla="*/ 69 w 688"/>
                <a:gd name="T25" fmla="*/ 401 h 682"/>
                <a:gd name="T26" fmla="*/ 86 w 688"/>
                <a:gd name="T27" fmla="*/ 454 h 682"/>
                <a:gd name="T28" fmla="*/ 39 w 688"/>
                <a:gd name="T29" fmla="*/ 506 h 682"/>
                <a:gd name="T30" fmla="*/ 92 w 688"/>
                <a:gd name="T31" fmla="*/ 579 h 682"/>
                <a:gd name="T32" fmla="*/ 157 w 688"/>
                <a:gd name="T33" fmla="*/ 551 h 682"/>
                <a:gd name="T34" fmla="*/ 202 w 688"/>
                <a:gd name="T35" fmla="*/ 583 h 682"/>
                <a:gd name="T36" fmla="*/ 195 w 688"/>
                <a:gd name="T37" fmla="*/ 654 h 682"/>
                <a:gd name="T38" fmla="*/ 281 w 688"/>
                <a:gd name="T39" fmla="*/ 682 h 682"/>
                <a:gd name="T40" fmla="*/ 316 w 688"/>
                <a:gd name="T41" fmla="*/ 620 h 682"/>
                <a:gd name="T42" fmla="*/ 344 w 688"/>
                <a:gd name="T43" fmla="*/ 622 h 682"/>
                <a:gd name="T44" fmla="*/ 372 w 688"/>
                <a:gd name="T45" fmla="*/ 620 h 682"/>
                <a:gd name="T46" fmla="*/ 407 w 688"/>
                <a:gd name="T47" fmla="*/ 681 h 682"/>
                <a:gd name="T48" fmla="*/ 493 w 688"/>
                <a:gd name="T49" fmla="*/ 654 h 682"/>
                <a:gd name="T50" fmla="*/ 486 w 688"/>
                <a:gd name="T51" fmla="*/ 583 h 682"/>
                <a:gd name="T52" fmla="*/ 531 w 688"/>
                <a:gd name="T53" fmla="*/ 550 h 682"/>
                <a:gd name="T54" fmla="*/ 596 w 688"/>
                <a:gd name="T55" fmla="*/ 579 h 682"/>
                <a:gd name="T56" fmla="*/ 649 w 688"/>
                <a:gd name="T57" fmla="*/ 506 h 682"/>
                <a:gd name="T58" fmla="*/ 601 w 688"/>
                <a:gd name="T59" fmla="*/ 453 h 682"/>
                <a:gd name="T60" fmla="*/ 618 w 688"/>
                <a:gd name="T61" fmla="*/ 400 h 682"/>
                <a:gd name="T62" fmla="*/ 688 w 688"/>
                <a:gd name="T63" fmla="*/ 385 h 682"/>
                <a:gd name="T64" fmla="*/ 688 w 688"/>
                <a:gd name="T65" fmla="*/ 295 h 682"/>
                <a:gd name="T66" fmla="*/ 618 w 688"/>
                <a:gd name="T67" fmla="*/ 281 h 682"/>
                <a:gd name="T68" fmla="*/ 601 w 688"/>
                <a:gd name="T69" fmla="*/ 227 h 682"/>
                <a:gd name="T70" fmla="*/ 648 w 688"/>
                <a:gd name="T71" fmla="*/ 175 h 682"/>
                <a:gd name="T72" fmla="*/ 595 w 688"/>
                <a:gd name="T73" fmla="*/ 102 h 682"/>
                <a:gd name="T74" fmla="*/ 531 w 688"/>
                <a:gd name="T75" fmla="*/ 131 h 682"/>
                <a:gd name="T76" fmla="*/ 485 w 688"/>
                <a:gd name="T77" fmla="*/ 98 h 682"/>
                <a:gd name="T78" fmla="*/ 493 w 688"/>
                <a:gd name="T79" fmla="*/ 27 h 682"/>
                <a:gd name="T80" fmla="*/ 407 w 688"/>
                <a:gd name="T81" fmla="*/ 0 h 682"/>
                <a:gd name="T82" fmla="*/ 371 w 688"/>
                <a:gd name="T83" fmla="*/ 61 h 682"/>
                <a:gd name="T84" fmla="*/ 344 w 688"/>
                <a:gd name="T85" fmla="*/ 60 h 682"/>
                <a:gd name="T86" fmla="*/ 593 w 688"/>
                <a:gd name="T87" fmla="*/ 340 h 682"/>
                <a:gd name="T88" fmla="*/ 344 w 688"/>
                <a:gd name="T89" fmla="*/ 590 h 682"/>
                <a:gd name="T90" fmla="*/ 95 w 688"/>
                <a:gd name="T91" fmla="*/ 341 h 682"/>
                <a:gd name="T92" fmla="*/ 344 w 688"/>
                <a:gd name="T93" fmla="*/ 92 h 682"/>
                <a:gd name="T94" fmla="*/ 593 w 688"/>
                <a:gd name="T95" fmla="*/ 34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8" h="682">
                  <a:moveTo>
                    <a:pt x="344" y="60"/>
                  </a:moveTo>
                  <a:cubicBezTo>
                    <a:pt x="334" y="60"/>
                    <a:pt x="325" y="60"/>
                    <a:pt x="316" y="61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186" y="107"/>
                    <a:pt x="170" y="118"/>
                    <a:pt x="157" y="13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86" y="228"/>
                    <a:pt x="86" y="228"/>
                    <a:pt x="86" y="228"/>
                  </a:cubicBezTo>
                  <a:cubicBezTo>
                    <a:pt x="79" y="245"/>
                    <a:pt x="73" y="262"/>
                    <a:pt x="69" y="281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69" y="401"/>
                    <a:pt x="69" y="401"/>
                    <a:pt x="69" y="401"/>
                  </a:cubicBezTo>
                  <a:cubicBezTo>
                    <a:pt x="73" y="419"/>
                    <a:pt x="79" y="437"/>
                    <a:pt x="86" y="454"/>
                  </a:cubicBezTo>
                  <a:cubicBezTo>
                    <a:pt x="39" y="506"/>
                    <a:pt x="39" y="506"/>
                    <a:pt x="39" y="506"/>
                  </a:cubicBezTo>
                  <a:cubicBezTo>
                    <a:pt x="92" y="579"/>
                    <a:pt x="92" y="579"/>
                    <a:pt x="92" y="579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71" y="563"/>
                    <a:pt x="186" y="574"/>
                    <a:pt x="202" y="583"/>
                  </a:cubicBezTo>
                  <a:cubicBezTo>
                    <a:pt x="195" y="654"/>
                    <a:pt x="195" y="654"/>
                    <a:pt x="195" y="654"/>
                  </a:cubicBezTo>
                  <a:cubicBezTo>
                    <a:pt x="281" y="682"/>
                    <a:pt x="281" y="682"/>
                    <a:pt x="281" y="682"/>
                  </a:cubicBezTo>
                  <a:cubicBezTo>
                    <a:pt x="316" y="620"/>
                    <a:pt x="316" y="620"/>
                    <a:pt x="316" y="620"/>
                  </a:cubicBezTo>
                  <a:cubicBezTo>
                    <a:pt x="325" y="621"/>
                    <a:pt x="335" y="622"/>
                    <a:pt x="344" y="622"/>
                  </a:cubicBezTo>
                  <a:cubicBezTo>
                    <a:pt x="353" y="622"/>
                    <a:pt x="363" y="621"/>
                    <a:pt x="372" y="620"/>
                  </a:cubicBezTo>
                  <a:cubicBezTo>
                    <a:pt x="407" y="681"/>
                    <a:pt x="407" y="681"/>
                    <a:pt x="407" y="681"/>
                  </a:cubicBezTo>
                  <a:cubicBezTo>
                    <a:pt x="493" y="654"/>
                    <a:pt x="493" y="654"/>
                    <a:pt x="493" y="654"/>
                  </a:cubicBezTo>
                  <a:cubicBezTo>
                    <a:pt x="486" y="583"/>
                    <a:pt x="486" y="583"/>
                    <a:pt x="486" y="583"/>
                  </a:cubicBezTo>
                  <a:cubicBezTo>
                    <a:pt x="502" y="574"/>
                    <a:pt x="517" y="563"/>
                    <a:pt x="531" y="550"/>
                  </a:cubicBezTo>
                  <a:cubicBezTo>
                    <a:pt x="596" y="579"/>
                    <a:pt x="596" y="579"/>
                    <a:pt x="596" y="579"/>
                  </a:cubicBezTo>
                  <a:cubicBezTo>
                    <a:pt x="649" y="506"/>
                    <a:pt x="649" y="506"/>
                    <a:pt x="649" y="506"/>
                  </a:cubicBezTo>
                  <a:cubicBezTo>
                    <a:pt x="601" y="453"/>
                    <a:pt x="601" y="453"/>
                    <a:pt x="601" y="453"/>
                  </a:cubicBezTo>
                  <a:cubicBezTo>
                    <a:pt x="609" y="436"/>
                    <a:pt x="614" y="419"/>
                    <a:pt x="618" y="400"/>
                  </a:cubicBezTo>
                  <a:cubicBezTo>
                    <a:pt x="688" y="385"/>
                    <a:pt x="688" y="385"/>
                    <a:pt x="688" y="385"/>
                  </a:cubicBezTo>
                  <a:cubicBezTo>
                    <a:pt x="688" y="295"/>
                    <a:pt x="688" y="295"/>
                    <a:pt x="688" y="295"/>
                  </a:cubicBezTo>
                  <a:cubicBezTo>
                    <a:pt x="618" y="281"/>
                    <a:pt x="618" y="281"/>
                    <a:pt x="618" y="281"/>
                  </a:cubicBezTo>
                  <a:cubicBezTo>
                    <a:pt x="614" y="262"/>
                    <a:pt x="609" y="244"/>
                    <a:pt x="601" y="227"/>
                  </a:cubicBezTo>
                  <a:cubicBezTo>
                    <a:pt x="648" y="175"/>
                    <a:pt x="648" y="175"/>
                    <a:pt x="648" y="175"/>
                  </a:cubicBezTo>
                  <a:cubicBezTo>
                    <a:pt x="595" y="102"/>
                    <a:pt x="595" y="102"/>
                    <a:pt x="595" y="102"/>
                  </a:cubicBezTo>
                  <a:cubicBezTo>
                    <a:pt x="531" y="131"/>
                    <a:pt x="531" y="131"/>
                    <a:pt x="531" y="131"/>
                  </a:cubicBezTo>
                  <a:cubicBezTo>
                    <a:pt x="517" y="118"/>
                    <a:pt x="502" y="107"/>
                    <a:pt x="485" y="98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371" y="61"/>
                    <a:pt x="371" y="61"/>
                    <a:pt x="371" y="61"/>
                  </a:cubicBezTo>
                  <a:cubicBezTo>
                    <a:pt x="362" y="60"/>
                    <a:pt x="353" y="60"/>
                    <a:pt x="344" y="60"/>
                  </a:cubicBezTo>
                  <a:close/>
                  <a:moveTo>
                    <a:pt x="593" y="340"/>
                  </a:moveTo>
                  <a:cubicBezTo>
                    <a:pt x="593" y="478"/>
                    <a:pt x="481" y="590"/>
                    <a:pt x="344" y="590"/>
                  </a:cubicBezTo>
                  <a:cubicBezTo>
                    <a:pt x="206" y="590"/>
                    <a:pt x="95" y="478"/>
                    <a:pt x="95" y="341"/>
                  </a:cubicBezTo>
                  <a:cubicBezTo>
                    <a:pt x="95" y="203"/>
                    <a:pt x="206" y="92"/>
                    <a:pt x="344" y="92"/>
                  </a:cubicBezTo>
                  <a:cubicBezTo>
                    <a:pt x="481" y="91"/>
                    <a:pt x="593" y="203"/>
                    <a:pt x="593" y="340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21"/>
            <p:cNvSpPr>
              <a:spLocks noEditPoints="1"/>
            </p:cNvSpPr>
            <p:nvPr/>
          </p:nvSpPr>
          <p:spPr bwMode="auto">
            <a:xfrm>
              <a:off x="4816475" y="3027362"/>
              <a:ext cx="973138" cy="976313"/>
            </a:xfrm>
            <a:custGeom>
              <a:avLst/>
              <a:gdLst>
                <a:gd name="T0" fmla="*/ 249 w 498"/>
                <a:gd name="T1" fmla="*/ 1 h 499"/>
                <a:gd name="T2" fmla="*/ 0 w 498"/>
                <a:gd name="T3" fmla="*/ 250 h 499"/>
                <a:gd name="T4" fmla="*/ 249 w 498"/>
                <a:gd name="T5" fmla="*/ 499 h 499"/>
                <a:gd name="T6" fmla="*/ 498 w 498"/>
                <a:gd name="T7" fmla="*/ 249 h 499"/>
                <a:gd name="T8" fmla="*/ 249 w 498"/>
                <a:gd name="T9" fmla="*/ 1 h 499"/>
                <a:gd name="T10" fmla="*/ 249 w 498"/>
                <a:gd name="T11" fmla="*/ 484 h 499"/>
                <a:gd name="T12" fmla="*/ 14 w 498"/>
                <a:gd name="T13" fmla="*/ 250 h 499"/>
                <a:gd name="T14" fmla="*/ 249 w 498"/>
                <a:gd name="T15" fmla="*/ 15 h 499"/>
                <a:gd name="T16" fmla="*/ 484 w 498"/>
                <a:gd name="T17" fmla="*/ 249 h 499"/>
                <a:gd name="T18" fmla="*/ 249 w 498"/>
                <a:gd name="T19" fmla="*/ 48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99">
                  <a:moveTo>
                    <a:pt x="249" y="1"/>
                  </a:moveTo>
                  <a:cubicBezTo>
                    <a:pt x="111" y="1"/>
                    <a:pt x="0" y="112"/>
                    <a:pt x="0" y="250"/>
                  </a:cubicBezTo>
                  <a:cubicBezTo>
                    <a:pt x="0" y="387"/>
                    <a:pt x="111" y="499"/>
                    <a:pt x="249" y="499"/>
                  </a:cubicBezTo>
                  <a:cubicBezTo>
                    <a:pt x="386" y="499"/>
                    <a:pt x="498" y="387"/>
                    <a:pt x="498" y="249"/>
                  </a:cubicBezTo>
                  <a:cubicBezTo>
                    <a:pt x="498" y="112"/>
                    <a:pt x="386" y="0"/>
                    <a:pt x="249" y="1"/>
                  </a:cubicBezTo>
                  <a:close/>
                  <a:moveTo>
                    <a:pt x="249" y="484"/>
                  </a:moveTo>
                  <a:cubicBezTo>
                    <a:pt x="119" y="484"/>
                    <a:pt x="14" y="379"/>
                    <a:pt x="14" y="250"/>
                  </a:cubicBezTo>
                  <a:cubicBezTo>
                    <a:pt x="14" y="120"/>
                    <a:pt x="119" y="15"/>
                    <a:pt x="249" y="15"/>
                  </a:cubicBezTo>
                  <a:cubicBezTo>
                    <a:pt x="378" y="15"/>
                    <a:pt x="483" y="120"/>
                    <a:pt x="484" y="249"/>
                  </a:cubicBezTo>
                  <a:cubicBezTo>
                    <a:pt x="484" y="379"/>
                    <a:pt x="379" y="484"/>
                    <a:pt x="249" y="4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4903879" y="3119541"/>
              <a:ext cx="798330" cy="798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16633" y="2765965"/>
            <a:ext cx="2193925" cy="2178050"/>
            <a:chOff x="2428875" y="2149475"/>
            <a:chExt cx="2193925" cy="2178050"/>
          </a:xfrm>
        </p:grpSpPr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2428875" y="2149475"/>
              <a:ext cx="2193925" cy="2178050"/>
            </a:xfrm>
            <a:custGeom>
              <a:avLst/>
              <a:gdLst>
                <a:gd name="T0" fmla="*/ 561 w 1122"/>
                <a:gd name="T1" fmla="*/ 98 h 1113"/>
                <a:gd name="T2" fmla="*/ 515 w 1122"/>
                <a:gd name="T3" fmla="*/ 100 h 1113"/>
                <a:gd name="T4" fmla="*/ 457 w 1122"/>
                <a:gd name="T5" fmla="*/ 1 h 1113"/>
                <a:gd name="T6" fmla="*/ 317 w 1122"/>
                <a:gd name="T7" fmla="*/ 46 h 1113"/>
                <a:gd name="T8" fmla="*/ 329 w 1122"/>
                <a:gd name="T9" fmla="*/ 161 h 1113"/>
                <a:gd name="T10" fmla="*/ 256 w 1122"/>
                <a:gd name="T11" fmla="*/ 215 h 1113"/>
                <a:gd name="T12" fmla="*/ 150 w 1122"/>
                <a:gd name="T13" fmla="*/ 168 h 1113"/>
                <a:gd name="T14" fmla="*/ 64 w 1122"/>
                <a:gd name="T15" fmla="*/ 287 h 1113"/>
                <a:gd name="T16" fmla="*/ 141 w 1122"/>
                <a:gd name="T17" fmla="*/ 373 h 1113"/>
                <a:gd name="T18" fmla="*/ 113 w 1122"/>
                <a:gd name="T19" fmla="*/ 459 h 1113"/>
                <a:gd name="T20" fmla="*/ 0 w 1122"/>
                <a:gd name="T21" fmla="*/ 483 h 1113"/>
                <a:gd name="T22" fmla="*/ 0 w 1122"/>
                <a:gd name="T23" fmla="*/ 630 h 1113"/>
                <a:gd name="T24" fmla="*/ 113 w 1122"/>
                <a:gd name="T25" fmla="*/ 654 h 1113"/>
                <a:gd name="T26" fmla="*/ 141 w 1122"/>
                <a:gd name="T27" fmla="*/ 741 h 1113"/>
                <a:gd name="T28" fmla="*/ 64 w 1122"/>
                <a:gd name="T29" fmla="*/ 827 h 1113"/>
                <a:gd name="T30" fmla="*/ 151 w 1122"/>
                <a:gd name="T31" fmla="*/ 946 h 1113"/>
                <a:gd name="T32" fmla="*/ 256 w 1122"/>
                <a:gd name="T33" fmla="*/ 899 h 1113"/>
                <a:gd name="T34" fmla="*/ 330 w 1122"/>
                <a:gd name="T35" fmla="*/ 952 h 1113"/>
                <a:gd name="T36" fmla="*/ 318 w 1122"/>
                <a:gd name="T37" fmla="*/ 1067 h 1113"/>
                <a:gd name="T38" fmla="*/ 458 w 1122"/>
                <a:gd name="T39" fmla="*/ 1113 h 1113"/>
                <a:gd name="T40" fmla="*/ 516 w 1122"/>
                <a:gd name="T41" fmla="*/ 1013 h 1113"/>
                <a:gd name="T42" fmla="*/ 561 w 1122"/>
                <a:gd name="T43" fmla="*/ 1015 h 1113"/>
                <a:gd name="T44" fmla="*/ 607 w 1122"/>
                <a:gd name="T45" fmla="*/ 1013 h 1113"/>
                <a:gd name="T46" fmla="*/ 665 w 1122"/>
                <a:gd name="T47" fmla="*/ 1113 h 1113"/>
                <a:gd name="T48" fmla="*/ 805 w 1122"/>
                <a:gd name="T49" fmla="*/ 1067 h 1113"/>
                <a:gd name="T50" fmla="*/ 793 w 1122"/>
                <a:gd name="T51" fmla="*/ 952 h 1113"/>
                <a:gd name="T52" fmla="*/ 866 w 1122"/>
                <a:gd name="T53" fmla="*/ 899 h 1113"/>
                <a:gd name="T54" fmla="*/ 972 w 1122"/>
                <a:gd name="T55" fmla="*/ 945 h 1113"/>
                <a:gd name="T56" fmla="*/ 1058 w 1122"/>
                <a:gd name="T57" fmla="*/ 826 h 1113"/>
                <a:gd name="T58" fmla="*/ 981 w 1122"/>
                <a:gd name="T59" fmla="*/ 741 h 1113"/>
                <a:gd name="T60" fmla="*/ 1009 w 1122"/>
                <a:gd name="T61" fmla="*/ 654 h 1113"/>
                <a:gd name="T62" fmla="*/ 1122 w 1122"/>
                <a:gd name="T63" fmla="*/ 630 h 1113"/>
                <a:gd name="T64" fmla="*/ 1122 w 1122"/>
                <a:gd name="T65" fmla="*/ 483 h 1113"/>
                <a:gd name="T66" fmla="*/ 1009 w 1122"/>
                <a:gd name="T67" fmla="*/ 459 h 1113"/>
                <a:gd name="T68" fmla="*/ 981 w 1122"/>
                <a:gd name="T69" fmla="*/ 372 h 1113"/>
                <a:gd name="T70" fmla="*/ 1058 w 1122"/>
                <a:gd name="T71" fmla="*/ 286 h 1113"/>
                <a:gd name="T72" fmla="*/ 971 w 1122"/>
                <a:gd name="T73" fmla="*/ 167 h 1113"/>
                <a:gd name="T74" fmla="*/ 866 w 1122"/>
                <a:gd name="T75" fmla="*/ 214 h 1113"/>
                <a:gd name="T76" fmla="*/ 792 w 1122"/>
                <a:gd name="T77" fmla="*/ 160 h 1113"/>
                <a:gd name="T78" fmla="*/ 804 w 1122"/>
                <a:gd name="T79" fmla="*/ 46 h 1113"/>
                <a:gd name="T80" fmla="*/ 664 w 1122"/>
                <a:gd name="T81" fmla="*/ 0 h 1113"/>
                <a:gd name="T82" fmla="*/ 606 w 1122"/>
                <a:gd name="T83" fmla="*/ 100 h 1113"/>
                <a:gd name="T84" fmla="*/ 561 w 1122"/>
                <a:gd name="T85" fmla="*/ 98 h 1113"/>
                <a:gd name="T86" fmla="*/ 967 w 1122"/>
                <a:gd name="T87" fmla="*/ 556 h 1113"/>
                <a:gd name="T88" fmla="*/ 561 w 1122"/>
                <a:gd name="T89" fmla="*/ 963 h 1113"/>
                <a:gd name="T90" fmla="*/ 155 w 1122"/>
                <a:gd name="T91" fmla="*/ 557 h 1113"/>
                <a:gd name="T92" fmla="*/ 561 w 1122"/>
                <a:gd name="T93" fmla="*/ 150 h 1113"/>
                <a:gd name="T94" fmla="*/ 967 w 1122"/>
                <a:gd name="T95" fmla="*/ 55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2" h="1113">
                  <a:moveTo>
                    <a:pt x="561" y="98"/>
                  </a:moveTo>
                  <a:cubicBezTo>
                    <a:pt x="545" y="98"/>
                    <a:pt x="530" y="99"/>
                    <a:pt x="515" y="100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29" y="161"/>
                    <a:pt x="329" y="161"/>
                    <a:pt x="329" y="161"/>
                  </a:cubicBezTo>
                  <a:cubicBezTo>
                    <a:pt x="303" y="176"/>
                    <a:pt x="278" y="194"/>
                    <a:pt x="256" y="215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141" y="373"/>
                    <a:pt x="141" y="373"/>
                    <a:pt x="141" y="373"/>
                  </a:cubicBezTo>
                  <a:cubicBezTo>
                    <a:pt x="129" y="400"/>
                    <a:pt x="120" y="429"/>
                    <a:pt x="113" y="459"/>
                  </a:cubicBezTo>
                  <a:cubicBezTo>
                    <a:pt x="0" y="483"/>
                    <a:pt x="0" y="483"/>
                    <a:pt x="0" y="483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113" y="654"/>
                    <a:pt x="113" y="654"/>
                    <a:pt x="113" y="654"/>
                  </a:cubicBezTo>
                  <a:cubicBezTo>
                    <a:pt x="120" y="685"/>
                    <a:pt x="129" y="714"/>
                    <a:pt x="141" y="741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151" y="946"/>
                    <a:pt x="151" y="946"/>
                    <a:pt x="151" y="946"/>
                  </a:cubicBezTo>
                  <a:cubicBezTo>
                    <a:pt x="256" y="899"/>
                    <a:pt x="256" y="899"/>
                    <a:pt x="256" y="899"/>
                  </a:cubicBezTo>
                  <a:cubicBezTo>
                    <a:pt x="279" y="919"/>
                    <a:pt x="304" y="937"/>
                    <a:pt x="330" y="952"/>
                  </a:cubicBezTo>
                  <a:cubicBezTo>
                    <a:pt x="318" y="1067"/>
                    <a:pt x="318" y="1067"/>
                    <a:pt x="318" y="1067"/>
                  </a:cubicBezTo>
                  <a:cubicBezTo>
                    <a:pt x="458" y="1113"/>
                    <a:pt x="458" y="1113"/>
                    <a:pt x="458" y="1113"/>
                  </a:cubicBezTo>
                  <a:cubicBezTo>
                    <a:pt x="516" y="1013"/>
                    <a:pt x="516" y="1013"/>
                    <a:pt x="516" y="1013"/>
                  </a:cubicBezTo>
                  <a:cubicBezTo>
                    <a:pt x="531" y="1014"/>
                    <a:pt x="546" y="1015"/>
                    <a:pt x="561" y="1015"/>
                  </a:cubicBezTo>
                  <a:cubicBezTo>
                    <a:pt x="577" y="1015"/>
                    <a:pt x="592" y="1014"/>
                    <a:pt x="607" y="1013"/>
                  </a:cubicBezTo>
                  <a:cubicBezTo>
                    <a:pt x="665" y="1113"/>
                    <a:pt x="665" y="1113"/>
                    <a:pt x="665" y="1113"/>
                  </a:cubicBezTo>
                  <a:cubicBezTo>
                    <a:pt x="805" y="1067"/>
                    <a:pt x="805" y="1067"/>
                    <a:pt x="805" y="1067"/>
                  </a:cubicBezTo>
                  <a:cubicBezTo>
                    <a:pt x="793" y="952"/>
                    <a:pt x="793" y="952"/>
                    <a:pt x="793" y="952"/>
                  </a:cubicBezTo>
                  <a:cubicBezTo>
                    <a:pt x="819" y="937"/>
                    <a:pt x="844" y="919"/>
                    <a:pt x="866" y="899"/>
                  </a:cubicBezTo>
                  <a:cubicBezTo>
                    <a:pt x="972" y="945"/>
                    <a:pt x="972" y="945"/>
                    <a:pt x="972" y="945"/>
                  </a:cubicBezTo>
                  <a:cubicBezTo>
                    <a:pt x="1058" y="826"/>
                    <a:pt x="1058" y="826"/>
                    <a:pt x="1058" y="826"/>
                  </a:cubicBezTo>
                  <a:cubicBezTo>
                    <a:pt x="981" y="741"/>
                    <a:pt x="981" y="741"/>
                    <a:pt x="981" y="741"/>
                  </a:cubicBezTo>
                  <a:cubicBezTo>
                    <a:pt x="993" y="713"/>
                    <a:pt x="1002" y="684"/>
                    <a:pt x="1009" y="654"/>
                  </a:cubicBezTo>
                  <a:cubicBezTo>
                    <a:pt x="1122" y="630"/>
                    <a:pt x="1122" y="630"/>
                    <a:pt x="1122" y="630"/>
                  </a:cubicBezTo>
                  <a:cubicBezTo>
                    <a:pt x="1122" y="483"/>
                    <a:pt x="1122" y="483"/>
                    <a:pt x="1122" y="483"/>
                  </a:cubicBezTo>
                  <a:cubicBezTo>
                    <a:pt x="1009" y="459"/>
                    <a:pt x="1009" y="459"/>
                    <a:pt x="1009" y="459"/>
                  </a:cubicBezTo>
                  <a:cubicBezTo>
                    <a:pt x="1002" y="428"/>
                    <a:pt x="993" y="400"/>
                    <a:pt x="981" y="372"/>
                  </a:cubicBezTo>
                  <a:cubicBezTo>
                    <a:pt x="1058" y="286"/>
                    <a:pt x="1058" y="286"/>
                    <a:pt x="1058" y="286"/>
                  </a:cubicBezTo>
                  <a:cubicBezTo>
                    <a:pt x="971" y="167"/>
                    <a:pt x="971" y="167"/>
                    <a:pt x="971" y="167"/>
                  </a:cubicBezTo>
                  <a:cubicBezTo>
                    <a:pt x="866" y="214"/>
                    <a:pt x="866" y="214"/>
                    <a:pt x="866" y="214"/>
                  </a:cubicBezTo>
                  <a:cubicBezTo>
                    <a:pt x="843" y="194"/>
                    <a:pt x="818" y="176"/>
                    <a:pt x="792" y="160"/>
                  </a:cubicBezTo>
                  <a:cubicBezTo>
                    <a:pt x="804" y="46"/>
                    <a:pt x="804" y="46"/>
                    <a:pt x="804" y="4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06" y="100"/>
                    <a:pt x="606" y="100"/>
                    <a:pt x="606" y="100"/>
                  </a:cubicBezTo>
                  <a:cubicBezTo>
                    <a:pt x="591" y="99"/>
                    <a:pt x="576" y="98"/>
                    <a:pt x="561" y="98"/>
                  </a:cubicBezTo>
                  <a:close/>
                  <a:moveTo>
                    <a:pt x="967" y="556"/>
                  </a:moveTo>
                  <a:cubicBezTo>
                    <a:pt x="967" y="781"/>
                    <a:pt x="786" y="963"/>
                    <a:pt x="561" y="963"/>
                  </a:cubicBezTo>
                  <a:cubicBezTo>
                    <a:pt x="337" y="963"/>
                    <a:pt x="155" y="781"/>
                    <a:pt x="155" y="557"/>
                  </a:cubicBezTo>
                  <a:cubicBezTo>
                    <a:pt x="155" y="332"/>
                    <a:pt x="336" y="151"/>
                    <a:pt x="561" y="150"/>
                  </a:cubicBezTo>
                  <a:cubicBezTo>
                    <a:pt x="785" y="150"/>
                    <a:pt x="967" y="332"/>
                    <a:pt x="967" y="556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2732088" y="2443162"/>
              <a:ext cx="1587500" cy="1590675"/>
            </a:xfrm>
            <a:custGeom>
              <a:avLst/>
              <a:gdLst>
                <a:gd name="T0" fmla="*/ 406 w 812"/>
                <a:gd name="T1" fmla="*/ 0 h 813"/>
                <a:gd name="T2" fmla="*/ 0 w 812"/>
                <a:gd name="T3" fmla="*/ 407 h 813"/>
                <a:gd name="T4" fmla="*/ 406 w 812"/>
                <a:gd name="T5" fmla="*/ 813 h 813"/>
                <a:gd name="T6" fmla="*/ 812 w 812"/>
                <a:gd name="T7" fmla="*/ 406 h 813"/>
                <a:gd name="T8" fmla="*/ 406 w 812"/>
                <a:gd name="T9" fmla="*/ 0 h 813"/>
                <a:gd name="T10" fmla="*/ 406 w 812"/>
                <a:gd name="T11" fmla="*/ 789 h 813"/>
                <a:gd name="T12" fmla="*/ 23 w 812"/>
                <a:gd name="T13" fmla="*/ 407 h 813"/>
                <a:gd name="T14" fmla="*/ 406 w 812"/>
                <a:gd name="T15" fmla="*/ 24 h 813"/>
                <a:gd name="T16" fmla="*/ 789 w 812"/>
                <a:gd name="T17" fmla="*/ 406 h 813"/>
                <a:gd name="T18" fmla="*/ 406 w 812"/>
                <a:gd name="T19" fmla="*/ 78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2" h="813">
                  <a:moveTo>
                    <a:pt x="406" y="0"/>
                  </a:moveTo>
                  <a:cubicBezTo>
                    <a:pt x="181" y="1"/>
                    <a:pt x="0" y="182"/>
                    <a:pt x="0" y="407"/>
                  </a:cubicBezTo>
                  <a:cubicBezTo>
                    <a:pt x="0" y="631"/>
                    <a:pt x="182" y="813"/>
                    <a:pt x="406" y="813"/>
                  </a:cubicBezTo>
                  <a:cubicBezTo>
                    <a:pt x="631" y="813"/>
                    <a:pt x="812" y="631"/>
                    <a:pt x="812" y="406"/>
                  </a:cubicBezTo>
                  <a:cubicBezTo>
                    <a:pt x="812" y="182"/>
                    <a:pt x="630" y="0"/>
                    <a:pt x="406" y="0"/>
                  </a:cubicBezTo>
                  <a:close/>
                  <a:moveTo>
                    <a:pt x="406" y="789"/>
                  </a:moveTo>
                  <a:cubicBezTo>
                    <a:pt x="195" y="790"/>
                    <a:pt x="23" y="618"/>
                    <a:pt x="23" y="407"/>
                  </a:cubicBezTo>
                  <a:cubicBezTo>
                    <a:pt x="23" y="195"/>
                    <a:pt x="194" y="24"/>
                    <a:pt x="406" y="24"/>
                  </a:cubicBezTo>
                  <a:cubicBezTo>
                    <a:pt x="617" y="23"/>
                    <a:pt x="789" y="195"/>
                    <a:pt x="789" y="406"/>
                  </a:cubicBezTo>
                  <a:cubicBezTo>
                    <a:pt x="789" y="618"/>
                    <a:pt x="618" y="789"/>
                    <a:pt x="406" y="7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841523" y="2554186"/>
              <a:ext cx="1368628" cy="136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Group 216"/>
          <p:cNvGrpSpPr/>
          <p:nvPr/>
        </p:nvGrpSpPr>
        <p:grpSpPr>
          <a:xfrm>
            <a:off x="4716427" y="3577609"/>
            <a:ext cx="609134" cy="492904"/>
            <a:chOff x="1209675" y="6354763"/>
            <a:chExt cx="449263" cy="363538"/>
          </a:xfrm>
          <a:solidFill>
            <a:srgbClr val="1C50A2"/>
          </a:solidFill>
        </p:grpSpPr>
        <p:sp>
          <p:nvSpPr>
            <p:cNvPr id="65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8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264534" y="2222977"/>
            <a:ext cx="432276" cy="495794"/>
            <a:chOff x="4638675" y="4654550"/>
            <a:chExt cx="388938" cy="446088"/>
          </a:xfrm>
          <a:solidFill>
            <a:srgbClr val="1C50A2"/>
          </a:solidFill>
        </p:grpSpPr>
        <p:sp>
          <p:nvSpPr>
            <p:cNvPr id="62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4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6" name="Group 268"/>
          <p:cNvGrpSpPr/>
          <p:nvPr/>
        </p:nvGrpSpPr>
        <p:grpSpPr>
          <a:xfrm>
            <a:off x="6744553" y="3928269"/>
            <a:ext cx="292499" cy="464379"/>
            <a:chOff x="3824288" y="5486400"/>
            <a:chExt cx="307975" cy="488950"/>
          </a:xfrm>
          <a:solidFill>
            <a:srgbClr val="1C50A2"/>
          </a:solidFill>
        </p:grpSpPr>
        <p:sp>
          <p:nvSpPr>
            <p:cNvPr id="57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78" name="îṧľíḍè"/>
          <p:cNvSpPr txBox="1"/>
          <p:nvPr/>
        </p:nvSpPr>
        <p:spPr>
          <a:xfrm>
            <a:off x="975503" y="3652596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9" name="išḻíḋé"/>
          <p:cNvSpPr txBox="1"/>
          <p:nvPr/>
        </p:nvSpPr>
        <p:spPr>
          <a:xfrm>
            <a:off x="975503" y="3256989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80" name="îṧľíḍè"/>
          <p:cNvSpPr txBox="1"/>
          <p:nvPr/>
        </p:nvSpPr>
        <p:spPr>
          <a:xfrm>
            <a:off x="7505223" y="2045185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81" name="išḻíḋé"/>
          <p:cNvSpPr txBox="1"/>
          <p:nvPr/>
        </p:nvSpPr>
        <p:spPr>
          <a:xfrm>
            <a:off x="7505223" y="1649578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82" name="îṧľíḍè"/>
          <p:cNvSpPr txBox="1"/>
          <p:nvPr/>
        </p:nvSpPr>
        <p:spPr>
          <a:xfrm>
            <a:off x="7775169" y="3973216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86" name="išḻíḋé"/>
          <p:cNvSpPr txBox="1"/>
          <p:nvPr/>
        </p:nvSpPr>
        <p:spPr>
          <a:xfrm>
            <a:off x="7775169" y="3577609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可行性说明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84356" y="1966235"/>
            <a:ext cx="3016608" cy="3032822"/>
            <a:chOff x="4727574" y="2043353"/>
            <a:chExt cx="3351215" cy="3369228"/>
          </a:xfrm>
        </p:grpSpPr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 rot="16193188" flipH="1">
              <a:off x="4113212" y="2674144"/>
              <a:ext cx="1617663" cy="388939"/>
            </a:xfrm>
            <a:custGeom>
              <a:avLst/>
              <a:gdLst>
                <a:gd name="T0" fmla="*/ 0 w 1617335"/>
                <a:gd name="T1" fmla="*/ 0 h 387910"/>
                <a:gd name="T2" fmla="*/ 379589 w 1617335"/>
                <a:gd name="T3" fmla="*/ 391002 h 387910"/>
                <a:gd name="T4" fmla="*/ 1618319 w 1617335"/>
                <a:gd name="T5" fmla="*/ 391002 h 387910"/>
                <a:gd name="T6" fmla="*/ 1618319 w 1617335"/>
                <a:gd name="T7" fmla="*/ 388974 h 387910"/>
                <a:gd name="T8" fmla="*/ 123218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矩形 15"/>
            <p:cNvSpPr>
              <a:spLocks noChangeAspect="1" noChangeArrowheads="1"/>
            </p:cNvSpPr>
            <p:nvPr/>
          </p:nvSpPr>
          <p:spPr bwMode="auto">
            <a:xfrm rot="16193188" flipH="1">
              <a:off x="5117306" y="2454275"/>
              <a:ext cx="1225550" cy="12239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FCFCFC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 bwMode="auto">
            <a:xfrm>
              <a:off x="5511800" y="2824955"/>
              <a:ext cx="495301" cy="533397"/>
              <a:chOff x="0" y="0"/>
              <a:chExt cx="466184" cy="501686"/>
            </a:xfrm>
            <a:solidFill>
              <a:schemeClr val="bg1"/>
            </a:solidFill>
          </p:grpSpPr>
          <p:sp>
            <p:nvSpPr>
              <p:cNvPr id="37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2147483646 w 23"/>
                  <a:gd name="T1" fmla="*/ 0 h 21"/>
                  <a:gd name="T2" fmla="*/ 2147483646 w 23"/>
                  <a:gd name="T3" fmla="*/ 2147483646 h 21"/>
                  <a:gd name="T4" fmla="*/ 2147483646 w 23"/>
                  <a:gd name="T5" fmla="*/ 2147483646 h 21"/>
                  <a:gd name="T6" fmla="*/ 2147483646 w 23"/>
                  <a:gd name="T7" fmla="*/ 2147483646 h 21"/>
                  <a:gd name="T8" fmla="*/ 2147483646 w 23"/>
                  <a:gd name="T9" fmla="*/ 2147483646 h 21"/>
                  <a:gd name="T10" fmla="*/ 2147483646 w 23"/>
                  <a:gd name="T11" fmla="*/ 2147483646 h 21"/>
                  <a:gd name="T12" fmla="*/ 2147483646 w 23"/>
                  <a:gd name="T13" fmla="*/ 0 h 21"/>
                  <a:gd name="T14" fmla="*/ 0 w 23"/>
                  <a:gd name="T15" fmla="*/ 2147483646 h 21"/>
                  <a:gd name="T16" fmla="*/ 2147483646 w 23"/>
                  <a:gd name="T17" fmla="*/ 2147483646 h 21"/>
                  <a:gd name="T18" fmla="*/ 2147483646 w 23"/>
                  <a:gd name="T19" fmla="*/ 2147483646 h 21"/>
                  <a:gd name="T20" fmla="*/ 2147483646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2147483646 w 118"/>
                  <a:gd name="T1" fmla="*/ 2147483646 h 118"/>
                  <a:gd name="T2" fmla="*/ 2147483646 w 118"/>
                  <a:gd name="T3" fmla="*/ 2147483646 h 118"/>
                  <a:gd name="T4" fmla="*/ 2147483646 w 118"/>
                  <a:gd name="T5" fmla="*/ 2147483646 h 118"/>
                  <a:gd name="T6" fmla="*/ 2147483646 w 118"/>
                  <a:gd name="T7" fmla="*/ 2147483646 h 118"/>
                  <a:gd name="T8" fmla="*/ 2147483646 w 118"/>
                  <a:gd name="T9" fmla="*/ 2147483646 h 118"/>
                  <a:gd name="T10" fmla="*/ 2147483646 w 118"/>
                  <a:gd name="T11" fmla="*/ 2147483646 h 118"/>
                  <a:gd name="T12" fmla="*/ 2147483646 w 118"/>
                  <a:gd name="T13" fmla="*/ 2147483646 h 118"/>
                  <a:gd name="T14" fmla="*/ 2147483646 w 118"/>
                  <a:gd name="T15" fmla="*/ 2147483646 h 118"/>
                  <a:gd name="T16" fmla="*/ 2147483646 w 118"/>
                  <a:gd name="T17" fmla="*/ 2147483646 h 118"/>
                  <a:gd name="T18" fmla="*/ 2147483646 w 118"/>
                  <a:gd name="T19" fmla="*/ 2147483646 h 118"/>
                  <a:gd name="T20" fmla="*/ 2147483646 w 118"/>
                  <a:gd name="T21" fmla="*/ 2147483646 h 118"/>
                  <a:gd name="T22" fmla="*/ 2147483646 w 118"/>
                  <a:gd name="T23" fmla="*/ 2147483646 h 118"/>
                  <a:gd name="T24" fmla="*/ 2147483646 w 118"/>
                  <a:gd name="T25" fmla="*/ 2147483646 h 118"/>
                  <a:gd name="T26" fmla="*/ 2147483646 w 118"/>
                  <a:gd name="T27" fmla="*/ 2147483646 h 118"/>
                  <a:gd name="T28" fmla="*/ 2147483646 w 118"/>
                  <a:gd name="T29" fmla="*/ 2147483646 h 118"/>
                  <a:gd name="T30" fmla="*/ 2147483646 w 118"/>
                  <a:gd name="T31" fmla="*/ 2147483646 h 118"/>
                  <a:gd name="T32" fmla="*/ 2147483646 w 118"/>
                  <a:gd name="T33" fmla="*/ 2147483646 h 118"/>
                  <a:gd name="T34" fmla="*/ 2147483646 w 118"/>
                  <a:gd name="T35" fmla="*/ 2147483646 h 118"/>
                  <a:gd name="T36" fmla="*/ 2147483646 w 118"/>
                  <a:gd name="T37" fmla="*/ 2147483646 h 118"/>
                  <a:gd name="T38" fmla="*/ 2147483646 w 118"/>
                  <a:gd name="T39" fmla="*/ 2147483646 h 118"/>
                  <a:gd name="T40" fmla="*/ 2147483646 w 118"/>
                  <a:gd name="T41" fmla="*/ 2147483646 h 118"/>
                  <a:gd name="T42" fmla="*/ 2147483646 w 118"/>
                  <a:gd name="T43" fmla="*/ 2147483646 h 118"/>
                  <a:gd name="T44" fmla="*/ 2147483646 w 118"/>
                  <a:gd name="T45" fmla="*/ 2147483646 h 118"/>
                  <a:gd name="T46" fmla="*/ 2147483646 w 118"/>
                  <a:gd name="T47" fmla="*/ 2147483646 h 118"/>
                  <a:gd name="T48" fmla="*/ 2147483646 w 118"/>
                  <a:gd name="T49" fmla="*/ 2147483646 h 118"/>
                  <a:gd name="T50" fmla="*/ 2147483646 w 118"/>
                  <a:gd name="T51" fmla="*/ 2147483646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2147483646 w 153"/>
                  <a:gd name="T1" fmla="*/ 2147483646 h 227"/>
                  <a:gd name="T2" fmla="*/ 2147483646 w 153"/>
                  <a:gd name="T3" fmla="*/ 2147483646 h 227"/>
                  <a:gd name="T4" fmla="*/ 2147483646 w 153"/>
                  <a:gd name="T5" fmla="*/ 2147483646 h 227"/>
                  <a:gd name="T6" fmla="*/ 2147483646 w 153"/>
                  <a:gd name="T7" fmla="*/ 2147483646 h 227"/>
                  <a:gd name="T8" fmla="*/ 2147483646 w 153"/>
                  <a:gd name="T9" fmla="*/ 2147483646 h 227"/>
                  <a:gd name="T10" fmla="*/ 2147483646 w 153"/>
                  <a:gd name="T11" fmla="*/ 2147483646 h 227"/>
                  <a:gd name="T12" fmla="*/ 2147483646 w 153"/>
                  <a:gd name="T13" fmla="*/ 2147483646 h 227"/>
                  <a:gd name="T14" fmla="*/ 2147483646 w 153"/>
                  <a:gd name="T15" fmla="*/ 2147483646 h 227"/>
                  <a:gd name="T16" fmla="*/ 2147483646 w 153"/>
                  <a:gd name="T17" fmla="*/ 0 h 227"/>
                  <a:gd name="T18" fmla="*/ 2147483646 w 153"/>
                  <a:gd name="T19" fmla="*/ 0 h 227"/>
                  <a:gd name="T20" fmla="*/ 0 w 153"/>
                  <a:gd name="T21" fmla="*/ 2147483646 h 227"/>
                  <a:gd name="T22" fmla="*/ 0 w 153"/>
                  <a:gd name="T23" fmla="*/ 2147483646 h 227"/>
                  <a:gd name="T24" fmla="*/ 2147483646 w 153"/>
                  <a:gd name="T25" fmla="*/ 2147483646 h 227"/>
                  <a:gd name="T26" fmla="*/ 2147483646 w 153"/>
                  <a:gd name="T27" fmla="*/ 2147483646 h 227"/>
                  <a:gd name="T28" fmla="*/ 2147483646 w 153"/>
                  <a:gd name="T29" fmla="*/ 2147483646 h 227"/>
                  <a:gd name="T30" fmla="*/ 2147483646 w 153"/>
                  <a:gd name="T31" fmla="*/ 2147483646 h 227"/>
                  <a:gd name="T32" fmla="*/ 2147483646 w 153"/>
                  <a:gd name="T33" fmla="*/ 2147483646 h 227"/>
                  <a:gd name="T34" fmla="*/ 2147483646 w 153"/>
                  <a:gd name="T35" fmla="*/ 2147483646 h 227"/>
                  <a:gd name="T36" fmla="*/ 2147483646 w 153"/>
                  <a:gd name="T37" fmla="*/ 2147483646 h 227"/>
                  <a:gd name="T38" fmla="*/ 2147483646 w 153"/>
                  <a:gd name="T39" fmla="*/ 2147483646 h 227"/>
                  <a:gd name="T40" fmla="*/ 2147483646 w 153"/>
                  <a:gd name="T41" fmla="*/ 2147483646 h 227"/>
                  <a:gd name="T42" fmla="*/ 2147483646 w 153"/>
                  <a:gd name="T43" fmla="*/ 2147483646 h 227"/>
                  <a:gd name="T44" fmla="*/ 2147483646 w 153"/>
                  <a:gd name="T45" fmla="*/ 2147483646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2147483646 w 86"/>
                  <a:gd name="T1" fmla="*/ 2147483646 h 86"/>
                  <a:gd name="T2" fmla="*/ 2147483646 w 86"/>
                  <a:gd name="T3" fmla="*/ 2147483646 h 86"/>
                  <a:gd name="T4" fmla="*/ 2147483646 w 86"/>
                  <a:gd name="T5" fmla="*/ 2147483646 h 86"/>
                  <a:gd name="T6" fmla="*/ 2147483646 w 86"/>
                  <a:gd name="T7" fmla="*/ 2147483646 h 86"/>
                  <a:gd name="T8" fmla="*/ 2147483646 w 86"/>
                  <a:gd name="T9" fmla="*/ 2147483646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2147483646 w 86"/>
                  <a:gd name="T21" fmla="*/ 2147483646 h 86"/>
                  <a:gd name="T22" fmla="*/ 2147483646 w 86"/>
                  <a:gd name="T23" fmla="*/ 2147483646 h 86"/>
                  <a:gd name="T24" fmla="*/ 2147483646 w 86"/>
                  <a:gd name="T25" fmla="*/ 2147483646 h 86"/>
                  <a:gd name="T26" fmla="*/ 2147483646 w 86"/>
                  <a:gd name="T27" fmla="*/ 2147483646 h 86"/>
                  <a:gd name="T28" fmla="*/ 2147483646 w 86"/>
                  <a:gd name="T29" fmla="*/ 2147483646 h 86"/>
                  <a:gd name="T30" fmla="*/ 2147483646 w 86"/>
                  <a:gd name="T31" fmla="*/ 2147483646 h 86"/>
                  <a:gd name="T32" fmla="*/ 2147483646 w 86"/>
                  <a:gd name="T33" fmla="*/ 2147483646 h 86"/>
                  <a:gd name="T34" fmla="*/ 2147483646 w 86"/>
                  <a:gd name="T35" fmla="*/ 2147483646 h 86"/>
                  <a:gd name="T36" fmla="*/ 2147483646 w 86"/>
                  <a:gd name="T37" fmla="*/ 2147483646 h 86"/>
                  <a:gd name="T38" fmla="*/ 2147483646 w 86"/>
                  <a:gd name="T39" fmla="*/ 2147483646 h 86"/>
                  <a:gd name="T40" fmla="*/ 2147483646 w 86"/>
                  <a:gd name="T41" fmla="*/ 2147483646 h 86"/>
                  <a:gd name="T42" fmla="*/ 2147483646 w 86"/>
                  <a:gd name="T43" fmla="*/ 2147483646 h 86"/>
                  <a:gd name="T44" fmla="*/ 2147483646 w 86"/>
                  <a:gd name="T45" fmla="*/ 2147483646 h 86"/>
                  <a:gd name="T46" fmla="*/ 2147483646 w 86"/>
                  <a:gd name="T47" fmla="*/ 2147483646 h 86"/>
                  <a:gd name="T48" fmla="*/ 2147483646 w 86"/>
                  <a:gd name="T49" fmla="*/ 2147483646 h 86"/>
                  <a:gd name="T50" fmla="*/ 2147483646 w 86"/>
                  <a:gd name="T51" fmla="*/ 2147483646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1" name="任意多边形 20"/>
            <p:cNvSpPr>
              <a:spLocks noChangeArrowheads="1"/>
            </p:cNvSpPr>
            <p:nvPr/>
          </p:nvSpPr>
          <p:spPr bwMode="auto">
            <a:xfrm rot="16193188" flipH="1">
              <a:off x="5346701" y="1445420"/>
              <a:ext cx="388937" cy="1627188"/>
            </a:xfrm>
            <a:custGeom>
              <a:avLst/>
              <a:gdLst>
                <a:gd name="T0" fmla="*/ 0 w 389043"/>
                <a:gd name="T1" fmla="*/ 1241506 h 1627020"/>
                <a:gd name="T2" fmla="*/ 385583 w 389043"/>
                <a:gd name="T3" fmla="*/ 1627524 h 1627020"/>
                <a:gd name="T4" fmla="*/ 387591 w 389043"/>
                <a:gd name="T5" fmla="*/ 1627524 h 1627020"/>
                <a:gd name="T6" fmla="*/ 387591 w 389043"/>
                <a:gd name="T7" fmla="*/ 388030 h 1627020"/>
                <a:gd name="T8" fmla="*/ 388725 w 389043"/>
                <a:gd name="T9" fmla="*/ 388030 h 1627020"/>
                <a:gd name="T10" fmla="*/ 9676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任意多边形 30"/>
            <p:cNvSpPr>
              <a:spLocks noChangeArrowheads="1"/>
            </p:cNvSpPr>
            <p:nvPr/>
          </p:nvSpPr>
          <p:spPr bwMode="auto">
            <a:xfrm rot="5406812">
              <a:off x="7074951" y="2674434"/>
              <a:ext cx="1617252" cy="38795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矩形 31"/>
            <p:cNvSpPr>
              <a:spLocks noChangeAspect="1" noChangeArrowheads="1"/>
            </p:cNvSpPr>
            <p:nvPr/>
          </p:nvSpPr>
          <p:spPr bwMode="auto">
            <a:xfrm rot="5406812">
              <a:off x="6474629" y="2437871"/>
              <a:ext cx="1223937" cy="12241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rgbClr val="FCFCFC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任意多边形 32"/>
            <p:cNvSpPr>
              <a:spLocks noChangeArrowheads="1"/>
            </p:cNvSpPr>
            <p:nvPr/>
          </p:nvSpPr>
          <p:spPr bwMode="auto">
            <a:xfrm rot="5406812">
              <a:off x="7070683" y="1424271"/>
              <a:ext cx="389023" cy="1627188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 bwMode="auto">
            <a:xfrm flipH="1" flipV="1">
              <a:off x="6450008" y="3782392"/>
              <a:ext cx="1628781" cy="1630189"/>
              <a:chOff x="-1" y="0"/>
              <a:chExt cx="1628613" cy="1630273"/>
            </a:xfrm>
            <a:solidFill>
              <a:srgbClr val="1C50A2"/>
            </a:solidFill>
          </p:grpSpPr>
          <p:sp>
            <p:nvSpPr>
              <p:cNvPr id="28" name="任意多边形 27"/>
              <p:cNvSpPr>
                <a:spLocks noChangeArrowheads="1"/>
              </p:cNvSpPr>
              <p:nvPr/>
            </p:nvSpPr>
            <p:spPr bwMode="auto">
              <a:xfrm rot="16193188" flipH="1">
                <a:off x="-613477" y="614713"/>
                <a:ext cx="1617335" cy="387910"/>
              </a:xfrm>
              <a:custGeom>
                <a:avLst/>
                <a:gdLst>
                  <a:gd name="T0" fmla="*/ 0 w 1617335"/>
                  <a:gd name="T1" fmla="*/ 0 h 387910"/>
                  <a:gd name="T2" fmla="*/ 379358 w 1617335"/>
                  <a:gd name="T3" fmla="*/ 387910 h 387910"/>
                  <a:gd name="T4" fmla="*/ 1617335 w 1617335"/>
                  <a:gd name="T5" fmla="*/ 387910 h 387910"/>
                  <a:gd name="T6" fmla="*/ 1617335 w 1617335"/>
                  <a:gd name="T7" fmla="*/ 385898 h 387910"/>
                  <a:gd name="T8" fmla="*/ 1231437 w 1617335"/>
                  <a:gd name="T9" fmla="*/ 0 h 3879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7335"/>
                  <a:gd name="T16" fmla="*/ 0 h 387910"/>
                  <a:gd name="T17" fmla="*/ 1617335 w 1617335"/>
                  <a:gd name="T18" fmla="*/ 387910 h 3879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7335" h="387910">
                    <a:moveTo>
                      <a:pt x="0" y="0"/>
                    </a:moveTo>
                    <a:lnTo>
                      <a:pt x="379358" y="387910"/>
                    </a:lnTo>
                    <a:lnTo>
                      <a:pt x="1617335" y="387910"/>
                    </a:lnTo>
                    <a:lnTo>
                      <a:pt x="1617335" y="385898"/>
                    </a:lnTo>
                    <a:lnTo>
                      <a:pt x="123143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spect="1" noChangeArrowheads="1"/>
              </p:cNvSpPr>
              <p:nvPr/>
            </p:nvSpPr>
            <p:spPr bwMode="auto">
              <a:xfrm rot="16193188" flipH="1">
                <a:off x="404612" y="406273"/>
                <a:ext cx="1224000" cy="1224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rgbClr val="FCFCFC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任意多边形 29"/>
              <p:cNvSpPr>
                <a:spLocks noChangeArrowheads="1"/>
              </p:cNvSpPr>
              <p:nvPr/>
            </p:nvSpPr>
            <p:spPr bwMode="auto">
              <a:xfrm rot="16193188" flipH="1">
                <a:off x="618987" y="-613571"/>
                <a:ext cx="389043" cy="1627020"/>
              </a:xfrm>
              <a:custGeom>
                <a:avLst/>
                <a:gdLst>
                  <a:gd name="T0" fmla="*/ 0 w 389043"/>
                  <a:gd name="T1" fmla="*/ 1241122 h 1627020"/>
                  <a:gd name="T2" fmla="*/ 385898 w 389043"/>
                  <a:gd name="T3" fmla="*/ 1627020 h 1627020"/>
                  <a:gd name="T4" fmla="*/ 387909 w 389043"/>
                  <a:gd name="T5" fmla="*/ 1627020 h 1627020"/>
                  <a:gd name="T6" fmla="*/ 387909 w 389043"/>
                  <a:gd name="T7" fmla="*/ 387910 h 1627020"/>
                  <a:gd name="T8" fmla="*/ 389043 w 389043"/>
                  <a:gd name="T9" fmla="*/ 387910 h 1627020"/>
                  <a:gd name="T10" fmla="*/ 9685 w 389043"/>
                  <a:gd name="T11" fmla="*/ 0 h 1627020"/>
                  <a:gd name="T12" fmla="*/ 0 w 389043"/>
                  <a:gd name="T13" fmla="*/ 0 h 16270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043"/>
                  <a:gd name="T22" fmla="*/ 0 h 1627020"/>
                  <a:gd name="T23" fmla="*/ 389043 w 389043"/>
                  <a:gd name="T24" fmla="*/ 1627020 h 16270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043" h="1627020">
                    <a:moveTo>
                      <a:pt x="0" y="1241122"/>
                    </a:moveTo>
                    <a:lnTo>
                      <a:pt x="385898" y="1627020"/>
                    </a:lnTo>
                    <a:lnTo>
                      <a:pt x="387909" y="1627020"/>
                    </a:lnTo>
                    <a:lnTo>
                      <a:pt x="387909" y="387910"/>
                    </a:lnTo>
                    <a:lnTo>
                      <a:pt x="389043" y="387910"/>
                    </a:lnTo>
                    <a:lnTo>
                      <a:pt x="9685" y="0"/>
                    </a:lnTo>
                    <a:lnTo>
                      <a:pt x="0" y="0"/>
                    </a:lnTo>
                    <a:lnTo>
                      <a:pt x="0" y="1241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6" name="矩形 25"/>
            <p:cNvSpPr>
              <a:spLocks noChangeAspect="1" noChangeArrowheads="1"/>
            </p:cNvSpPr>
            <p:nvPr/>
          </p:nvSpPr>
          <p:spPr bwMode="auto">
            <a:xfrm rot="5406812" flipH="1" flipV="1">
              <a:off x="5129302" y="3780583"/>
              <a:ext cx="1225138" cy="12241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rgbClr val="FCFCFC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任意多边形 26"/>
            <p:cNvSpPr>
              <a:spLocks noChangeArrowheads="1"/>
            </p:cNvSpPr>
            <p:nvPr/>
          </p:nvSpPr>
          <p:spPr bwMode="auto">
            <a:xfrm rot="5406812" flipH="1" flipV="1">
              <a:off x="5346465" y="4395687"/>
              <a:ext cx="389405" cy="1627188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6844309" y="2793670"/>
              <a:ext cx="519112" cy="581026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44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2147483646 w 26"/>
                  <a:gd name="T1" fmla="*/ 0 h 26"/>
                  <a:gd name="T2" fmla="*/ 0 w 26"/>
                  <a:gd name="T3" fmla="*/ 2147483646 h 26"/>
                  <a:gd name="T4" fmla="*/ 2147483646 w 26"/>
                  <a:gd name="T5" fmla="*/ 2147483646 h 26"/>
                  <a:gd name="T6" fmla="*/ 2147483646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2147483646 w 26"/>
                  <a:gd name="T13" fmla="*/ 2147483646 h 26"/>
                  <a:gd name="T14" fmla="*/ 2147483646 w 26"/>
                  <a:gd name="T15" fmla="*/ 2147483646 h 26"/>
                  <a:gd name="T16" fmla="*/ 2147483646 w 26"/>
                  <a:gd name="T17" fmla="*/ 2147483646 h 26"/>
                  <a:gd name="T18" fmla="*/ 2147483646 w 26"/>
                  <a:gd name="T19" fmla="*/ 214748364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2147483646 w 22"/>
                  <a:gd name="T1" fmla="*/ 0 h 22"/>
                  <a:gd name="T2" fmla="*/ 0 w 22"/>
                  <a:gd name="T3" fmla="*/ 2147483646 h 22"/>
                  <a:gd name="T4" fmla="*/ 2147483646 w 22"/>
                  <a:gd name="T5" fmla="*/ 2147483646 h 22"/>
                  <a:gd name="T6" fmla="*/ 2147483646 w 22"/>
                  <a:gd name="T7" fmla="*/ 2147483646 h 22"/>
                  <a:gd name="T8" fmla="*/ 2147483646 w 22"/>
                  <a:gd name="T9" fmla="*/ 0 h 22"/>
                  <a:gd name="T10" fmla="*/ 2147483646 w 22"/>
                  <a:gd name="T11" fmla="*/ 2147483646 h 22"/>
                  <a:gd name="T12" fmla="*/ 2147483646 w 22"/>
                  <a:gd name="T13" fmla="*/ 2147483646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2147483646 w 22"/>
                  <a:gd name="T19" fmla="*/ 2147483646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2147483646 w 14"/>
                  <a:gd name="T1" fmla="*/ 0 h 14"/>
                  <a:gd name="T2" fmla="*/ 0 w 14"/>
                  <a:gd name="T3" fmla="*/ 2147483646 h 14"/>
                  <a:gd name="T4" fmla="*/ 2147483646 w 14"/>
                  <a:gd name="T5" fmla="*/ 2147483646 h 14"/>
                  <a:gd name="T6" fmla="*/ 2147483646 w 14"/>
                  <a:gd name="T7" fmla="*/ 2147483646 h 14"/>
                  <a:gd name="T8" fmla="*/ 2147483646 w 14"/>
                  <a:gd name="T9" fmla="*/ 0 h 14"/>
                  <a:gd name="T10" fmla="*/ 2147483646 w 14"/>
                  <a:gd name="T11" fmla="*/ 2147483646 h 14"/>
                  <a:gd name="T12" fmla="*/ 2147483646 w 14"/>
                  <a:gd name="T13" fmla="*/ 2147483646 h 14"/>
                  <a:gd name="T14" fmla="*/ 2147483646 w 14"/>
                  <a:gd name="T15" fmla="*/ 2147483646 h 14"/>
                  <a:gd name="T16" fmla="*/ 2147483646 w 14"/>
                  <a:gd name="T17" fmla="*/ 2147483646 h 14"/>
                  <a:gd name="T18" fmla="*/ 2147483646 w 14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2147483646 w 44"/>
                  <a:gd name="T1" fmla="*/ 0 h 44"/>
                  <a:gd name="T2" fmla="*/ 0 w 44"/>
                  <a:gd name="T3" fmla="*/ 2147483646 h 44"/>
                  <a:gd name="T4" fmla="*/ 2147483646 w 44"/>
                  <a:gd name="T5" fmla="*/ 2147483646 h 44"/>
                  <a:gd name="T6" fmla="*/ 2147483646 w 44"/>
                  <a:gd name="T7" fmla="*/ 2147483646 h 44"/>
                  <a:gd name="T8" fmla="*/ 2147483646 w 44"/>
                  <a:gd name="T9" fmla="*/ 0 h 44"/>
                  <a:gd name="T10" fmla="*/ 2147483646 w 44"/>
                  <a:gd name="T11" fmla="*/ 2147483646 h 44"/>
                  <a:gd name="T12" fmla="*/ 2147483646 w 44"/>
                  <a:gd name="T13" fmla="*/ 2147483646 h 44"/>
                  <a:gd name="T14" fmla="*/ 2147483646 w 44"/>
                  <a:gd name="T15" fmla="*/ 2147483646 h 44"/>
                  <a:gd name="T16" fmla="*/ 2147483646 w 44"/>
                  <a:gd name="T17" fmla="*/ 2147483646 h 44"/>
                  <a:gd name="T18" fmla="*/ 2147483646 w 44"/>
                  <a:gd name="T19" fmla="*/ 2147483646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2147483646 w 182"/>
                  <a:gd name="T1" fmla="*/ 2147483646 h 204"/>
                  <a:gd name="T2" fmla="*/ 2147483646 w 182"/>
                  <a:gd name="T3" fmla="*/ 2147483646 h 204"/>
                  <a:gd name="T4" fmla="*/ 2147483646 w 182"/>
                  <a:gd name="T5" fmla="*/ 0 h 204"/>
                  <a:gd name="T6" fmla="*/ 2147483646 w 182"/>
                  <a:gd name="T7" fmla="*/ 2147483646 h 204"/>
                  <a:gd name="T8" fmla="*/ 0 w 182"/>
                  <a:gd name="T9" fmla="*/ 2147483646 h 204"/>
                  <a:gd name="T10" fmla="*/ 2147483646 w 182"/>
                  <a:gd name="T11" fmla="*/ 2147483646 h 204"/>
                  <a:gd name="T12" fmla="*/ 2147483646 w 182"/>
                  <a:gd name="T13" fmla="*/ 2147483646 h 204"/>
                  <a:gd name="T14" fmla="*/ 2147483646 w 182"/>
                  <a:gd name="T15" fmla="*/ 2147483646 h 204"/>
                  <a:gd name="T16" fmla="*/ 2147483646 w 182"/>
                  <a:gd name="T17" fmla="*/ 2147483646 h 204"/>
                  <a:gd name="T18" fmla="*/ 2147483646 w 182"/>
                  <a:gd name="T19" fmla="*/ 2147483646 h 204"/>
                  <a:gd name="T20" fmla="*/ 2147483646 w 182"/>
                  <a:gd name="T21" fmla="*/ 2147483646 h 204"/>
                  <a:gd name="T22" fmla="*/ 2147483646 w 182"/>
                  <a:gd name="T23" fmla="*/ 2147483646 h 204"/>
                  <a:gd name="T24" fmla="*/ 2147483646 w 182"/>
                  <a:gd name="T25" fmla="*/ 2147483646 h 204"/>
                  <a:gd name="T26" fmla="*/ 2147483646 w 182"/>
                  <a:gd name="T27" fmla="*/ 2147483646 h 204"/>
                  <a:gd name="T28" fmla="*/ 2147483646 w 182"/>
                  <a:gd name="T29" fmla="*/ 2147483646 h 204"/>
                  <a:gd name="T30" fmla="*/ 2147483646 w 182"/>
                  <a:gd name="T31" fmla="*/ 2147483646 h 204"/>
                  <a:gd name="T32" fmla="*/ 2147483646 w 182"/>
                  <a:gd name="T33" fmla="*/ 2147483646 h 204"/>
                  <a:gd name="T34" fmla="*/ 2147483646 w 182"/>
                  <a:gd name="T35" fmla="*/ 2147483646 h 204"/>
                  <a:gd name="T36" fmla="*/ 2147483646 w 182"/>
                  <a:gd name="T37" fmla="*/ 2147483646 h 204"/>
                  <a:gd name="T38" fmla="*/ 2147483646 w 182"/>
                  <a:gd name="T39" fmla="*/ 2147483646 h 204"/>
                  <a:gd name="T40" fmla="*/ 2147483646 w 182"/>
                  <a:gd name="T41" fmla="*/ 2147483646 h 204"/>
                  <a:gd name="T42" fmla="*/ 2147483646 w 182"/>
                  <a:gd name="T43" fmla="*/ 2147483646 h 204"/>
                  <a:gd name="T44" fmla="*/ 2147483646 w 182"/>
                  <a:gd name="T45" fmla="*/ 2147483646 h 204"/>
                  <a:gd name="T46" fmla="*/ 2147483646 w 182"/>
                  <a:gd name="T47" fmla="*/ 2147483646 h 204"/>
                  <a:gd name="T48" fmla="*/ 2147483646 w 182"/>
                  <a:gd name="T49" fmla="*/ 2147483646 h 204"/>
                  <a:gd name="T50" fmla="*/ 2147483646 w 182"/>
                  <a:gd name="T51" fmla="*/ 2147483646 h 204"/>
                  <a:gd name="T52" fmla="*/ 2147483646 w 182"/>
                  <a:gd name="T53" fmla="*/ 2147483646 h 204"/>
                  <a:gd name="T54" fmla="*/ 2147483646 w 182"/>
                  <a:gd name="T55" fmla="*/ 2147483646 h 204"/>
                  <a:gd name="T56" fmla="*/ 2147483646 w 182"/>
                  <a:gd name="T57" fmla="*/ 2147483646 h 204"/>
                  <a:gd name="T58" fmla="*/ 2147483646 w 182"/>
                  <a:gd name="T59" fmla="*/ 2147483646 h 204"/>
                  <a:gd name="T60" fmla="*/ 2147483646 w 182"/>
                  <a:gd name="T61" fmla="*/ 2147483646 h 204"/>
                  <a:gd name="T62" fmla="*/ 2147483646 w 182"/>
                  <a:gd name="T63" fmla="*/ 2147483646 h 204"/>
                  <a:gd name="T64" fmla="*/ 2147483646 w 182"/>
                  <a:gd name="T65" fmla="*/ 2147483646 h 204"/>
                  <a:gd name="T66" fmla="*/ 2147483646 w 182"/>
                  <a:gd name="T67" fmla="*/ 2147483646 h 204"/>
                  <a:gd name="T68" fmla="*/ 2147483646 w 182"/>
                  <a:gd name="T69" fmla="*/ 2147483646 h 204"/>
                  <a:gd name="T70" fmla="*/ 2147483646 w 182"/>
                  <a:gd name="T71" fmla="*/ 2147483646 h 204"/>
                  <a:gd name="T72" fmla="*/ 2147483646 w 182"/>
                  <a:gd name="T73" fmla="*/ 2147483646 h 204"/>
                  <a:gd name="T74" fmla="*/ 2147483646 w 182"/>
                  <a:gd name="T75" fmla="*/ 2147483646 h 204"/>
                  <a:gd name="T76" fmla="*/ 2147483646 w 182"/>
                  <a:gd name="T77" fmla="*/ 2147483646 h 204"/>
                  <a:gd name="T78" fmla="*/ 2147483646 w 182"/>
                  <a:gd name="T79" fmla="*/ 2147483646 h 204"/>
                  <a:gd name="T80" fmla="*/ 2147483646 w 182"/>
                  <a:gd name="T81" fmla="*/ 2147483646 h 204"/>
                  <a:gd name="T82" fmla="*/ 2147483646 w 182"/>
                  <a:gd name="T83" fmla="*/ 2147483646 h 204"/>
                  <a:gd name="T84" fmla="*/ 2147483646 w 182"/>
                  <a:gd name="T85" fmla="*/ 2147483646 h 204"/>
                  <a:gd name="T86" fmla="*/ 2147483646 w 182"/>
                  <a:gd name="T87" fmla="*/ 2147483646 h 204"/>
                  <a:gd name="T88" fmla="*/ 2147483646 w 182"/>
                  <a:gd name="T89" fmla="*/ 2147483646 h 204"/>
                  <a:gd name="T90" fmla="*/ 2147483646 w 182"/>
                  <a:gd name="T91" fmla="*/ 2147483646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 bwMode="auto">
            <a:xfrm>
              <a:off x="6864347" y="4091781"/>
              <a:ext cx="444500" cy="568325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34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2147483646 w 64"/>
                  <a:gd name="T1" fmla="*/ 2147483646 h 321"/>
                  <a:gd name="T2" fmla="*/ 2147483646 w 64"/>
                  <a:gd name="T3" fmla="*/ 2147483646 h 321"/>
                  <a:gd name="T4" fmla="*/ 0 w 64"/>
                  <a:gd name="T5" fmla="*/ 2147483646 h 321"/>
                  <a:gd name="T6" fmla="*/ 0 w 64"/>
                  <a:gd name="T7" fmla="*/ 2147483646 h 321"/>
                  <a:gd name="T8" fmla="*/ 2147483646 w 64"/>
                  <a:gd name="T9" fmla="*/ 0 h 321"/>
                  <a:gd name="T10" fmla="*/ 2147483646 w 64"/>
                  <a:gd name="T11" fmla="*/ 2147483646 h 321"/>
                  <a:gd name="T12" fmla="*/ 2147483646 w 64"/>
                  <a:gd name="T13" fmla="*/ 2147483646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2147483646 w 63"/>
                  <a:gd name="T1" fmla="*/ 2147483646 h 125"/>
                  <a:gd name="T2" fmla="*/ 2147483646 w 63"/>
                  <a:gd name="T3" fmla="*/ 2147483646 h 125"/>
                  <a:gd name="T4" fmla="*/ 0 w 63"/>
                  <a:gd name="T5" fmla="*/ 2147483646 h 125"/>
                  <a:gd name="T6" fmla="*/ 0 w 63"/>
                  <a:gd name="T7" fmla="*/ 2147483646 h 125"/>
                  <a:gd name="T8" fmla="*/ 2147483646 w 63"/>
                  <a:gd name="T9" fmla="*/ 0 h 125"/>
                  <a:gd name="T10" fmla="*/ 2147483646 w 63"/>
                  <a:gd name="T11" fmla="*/ 2147483646 h 125"/>
                  <a:gd name="T12" fmla="*/ 2147483646 w 63"/>
                  <a:gd name="T13" fmla="*/ 2147483646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2147483646 w 64"/>
                  <a:gd name="T1" fmla="*/ 2147483646 h 218"/>
                  <a:gd name="T2" fmla="*/ 2147483646 w 64"/>
                  <a:gd name="T3" fmla="*/ 2147483646 h 218"/>
                  <a:gd name="T4" fmla="*/ 0 w 64"/>
                  <a:gd name="T5" fmla="*/ 2147483646 h 218"/>
                  <a:gd name="T6" fmla="*/ 0 w 64"/>
                  <a:gd name="T7" fmla="*/ 2147483646 h 218"/>
                  <a:gd name="T8" fmla="*/ 2147483646 w 64"/>
                  <a:gd name="T9" fmla="*/ 0 h 218"/>
                  <a:gd name="T10" fmla="*/ 2147483646 w 64"/>
                  <a:gd name="T11" fmla="*/ 2147483646 h 218"/>
                  <a:gd name="T12" fmla="*/ 2147483646 w 64"/>
                  <a:gd name="T13" fmla="*/ 214748364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5" name="任意多边形 24"/>
            <p:cNvSpPr>
              <a:spLocks noChangeArrowheads="1"/>
            </p:cNvSpPr>
            <p:nvPr/>
          </p:nvSpPr>
          <p:spPr bwMode="auto">
            <a:xfrm rot="5406812" flipH="1" flipV="1">
              <a:off x="4113366" y="4406011"/>
              <a:ext cx="1618839" cy="38795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 bwMode="auto">
            <a:xfrm>
              <a:off x="5469276" y="4156901"/>
              <a:ext cx="476251" cy="471489"/>
              <a:chOff x="0" y="0"/>
              <a:chExt cx="453105" cy="448433"/>
            </a:xfrm>
            <a:solidFill>
              <a:srgbClr val="1C50A2"/>
            </a:solidFill>
          </p:grpSpPr>
          <p:sp>
            <p:nvSpPr>
              <p:cNvPr id="42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2147483646 w 205"/>
                  <a:gd name="T1" fmla="*/ 2147483646 h 89"/>
                  <a:gd name="T2" fmla="*/ 2147483646 w 205"/>
                  <a:gd name="T3" fmla="*/ 0 h 89"/>
                  <a:gd name="T4" fmla="*/ 0 w 205"/>
                  <a:gd name="T5" fmla="*/ 0 h 89"/>
                  <a:gd name="T6" fmla="*/ 0 w 205"/>
                  <a:gd name="T7" fmla="*/ 2147483646 h 89"/>
                  <a:gd name="T8" fmla="*/ 2147483646 w 205"/>
                  <a:gd name="T9" fmla="*/ 2147483646 h 89"/>
                  <a:gd name="T10" fmla="*/ 2147483646 w 205"/>
                  <a:gd name="T11" fmla="*/ 2147483646 h 89"/>
                  <a:gd name="T12" fmla="*/ 2147483646 w 205"/>
                  <a:gd name="T13" fmla="*/ 2147483646 h 89"/>
                  <a:gd name="T14" fmla="*/ 2147483646 w 205"/>
                  <a:gd name="T15" fmla="*/ 0 h 89"/>
                  <a:gd name="T16" fmla="*/ 2147483646 w 205"/>
                  <a:gd name="T17" fmla="*/ 0 h 89"/>
                  <a:gd name="T18" fmla="*/ 2147483646 w 205"/>
                  <a:gd name="T19" fmla="*/ 2147483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2147483646 w 205"/>
                  <a:gd name="T1" fmla="*/ 2147483646 h 118"/>
                  <a:gd name="T2" fmla="*/ 2147483646 w 205"/>
                  <a:gd name="T3" fmla="*/ 2147483646 h 118"/>
                  <a:gd name="T4" fmla="*/ 2147483646 w 205"/>
                  <a:gd name="T5" fmla="*/ 2147483646 h 118"/>
                  <a:gd name="T6" fmla="*/ 2147483646 w 205"/>
                  <a:gd name="T7" fmla="*/ 2147483646 h 118"/>
                  <a:gd name="T8" fmla="*/ 2147483646 w 205"/>
                  <a:gd name="T9" fmla="*/ 0 h 118"/>
                  <a:gd name="T10" fmla="*/ 2147483646 w 205"/>
                  <a:gd name="T11" fmla="*/ 0 h 118"/>
                  <a:gd name="T12" fmla="*/ 2147483646 w 205"/>
                  <a:gd name="T13" fmla="*/ 2147483646 h 118"/>
                  <a:gd name="T14" fmla="*/ 2147483646 w 205"/>
                  <a:gd name="T15" fmla="*/ 2147483646 h 118"/>
                  <a:gd name="T16" fmla="*/ 2147483646 w 205"/>
                  <a:gd name="T17" fmla="*/ 2147483646 h 118"/>
                  <a:gd name="T18" fmla="*/ 2147483646 w 205"/>
                  <a:gd name="T19" fmla="*/ 2147483646 h 118"/>
                  <a:gd name="T20" fmla="*/ 0 w 205"/>
                  <a:gd name="T21" fmla="*/ 2147483646 h 118"/>
                  <a:gd name="T22" fmla="*/ 0 w 205"/>
                  <a:gd name="T23" fmla="*/ 2147483646 h 118"/>
                  <a:gd name="T24" fmla="*/ 2147483646 w 205"/>
                  <a:gd name="T25" fmla="*/ 2147483646 h 118"/>
                  <a:gd name="T26" fmla="*/ 2147483646 w 205"/>
                  <a:gd name="T27" fmla="*/ 2147483646 h 118"/>
                  <a:gd name="T28" fmla="*/ 2147483646 w 205"/>
                  <a:gd name="T29" fmla="*/ 2147483646 h 118"/>
                  <a:gd name="T30" fmla="*/ 2147483646 w 205"/>
                  <a:gd name="T31" fmla="*/ 2147483646 h 118"/>
                  <a:gd name="T32" fmla="*/ 2147483646 w 205"/>
                  <a:gd name="T33" fmla="*/ 2147483646 h 118"/>
                  <a:gd name="T34" fmla="*/ 2147483646 w 205"/>
                  <a:gd name="T35" fmla="*/ 2147483646 h 118"/>
                  <a:gd name="T36" fmla="*/ 2147483646 w 205"/>
                  <a:gd name="T37" fmla="*/ 2147483646 h 118"/>
                  <a:gd name="T38" fmla="*/ 2147483646 w 205"/>
                  <a:gd name="T39" fmla="*/ 2147483646 h 118"/>
                  <a:gd name="T40" fmla="*/ 2147483646 w 205"/>
                  <a:gd name="T41" fmla="*/ 2147483646 h 118"/>
                  <a:gd name="T42" fmla="*/ 2147483646 w 205"/>
                  <a:gd name="T43" fmla="*/ 2147483646 h 118"/>
                  <a:gd name="T44" fmla="*/ 2147483646 w 205"/>
                  <a:gd name="T45" fmla="*/ 2147483646 h 118"/>
                  <a:gd name="T46" fmla="*/ 2147483646 w 205"/>
                  <a:gd name="T47" fmla="*/ 2147483646 h 118"/>
                  <a:gd name="T48" fmla="*/ 2147483646 w 205"/>
                  <a:gd name="T49" fmla="*/ 2147483646 h 118"/>
                  <a:gd name="T50" fmla="*/ 2147483646 w 205"/>
                  <a:gd name="T51" fmla="*/ 2147483646 h 118"/>
                  <a:gd name="T52" fmla="*/ 2147483646 w 205"/>
                  <a:gd name="T53" fmla="*/ 2147483646 h 118"/>
                  <a:gd name="T54" fmla="*/ 2147483646 w 205"/>
                  <a:gd name="T55" fmla="*/ 2147483646 h 118"/>
                  <a:gd name="T56" fmla="*/ 2147483646 w 205"/>
                  <a:gd name="T57" fmla="*/ 2147483646 h 118"/>
                  <a:gd name="T58" fmla="*/ 2147483646 w 205"/>
                  <a:gd name="T59" fmla="*/ 2147483646 h 118"/>
                  <a:gd name="T60" fmla="*/ 2147483646 w 205"/>
                  <a:gd name="T61" fmla="*/ 2147483646 h 118"/>
                  <a:gd name="T62" fmla="*/ 2147483646 w 205"/>
                  <a:gd name="T63" fmla="*/ 2147483646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50" name="îṧľíḍè"/>
          <p:cNvSpPr txBox="1"/>
          <p:nvPr/>
        </p:nvSpPr>
        <p:spPr>
          <a:xfrm>
            <a:off x="7985339" y="2214632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1" name="išḻíḋé"/>
          <p:cNvSpPr txBox="1"/>
          <p:nvPr/>
        </p:nvSpPr>
        <p:spPr>
          <a:xfrm>
            <a:off x="7985339" y="1819025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2" name="îṧľíḍè"/>
          <p:cNvSpPr txBox="1"/>
          <p:nvPr/>
        </p:nvSpPr>
        <p:spPr>
          <a:xfrm>
            <a:off x="7985339" y="4112609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3" name="išḻíḋé"/>
          <p:cNvSpPr txBox="1"/>
          <p:nvPr/>
        </p:nvSpPr>
        <p:spPr>
          <a:xfrm>
            <a:off x="7985339" y="3717002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4" name="îṧľíḍè"/>
          <p:cNvSpPr txBox="1"/>
          <p:nvPr/>
        </p:nvSpPr>
        <p:spPr>
          <a:xfrm>
            <a:off x="656542" y="2214632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5" name="išḻíḋé"/>
          <p:cNvSpPr txBox="1"/>
          <p:nvPr/>
        </p:nvSpPr>
        <p:spPr>
          <a:xfrm>
            <a:off x="656542" y="1819025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6" name="îṧľíḍè"/>
          <p:cNvSpPr txBox="1"/>
          <p:nvPr/>
        </p:nvSpPr>
        <p:spPr>
          <a:xfrm>
            <a:off x="656542" y="4112609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7" name="išḻíḋé"/>
          <p:cNvSpPr txBox="1"/>
          <p:nvPr/>
        </p:nvSpPr>
        <p:spPr>
          <a:xfrm>
            <a:off x="656542" y="3717002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可行性说明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62559" y="2269829"/>
            <a:ext cx="5284434" cy="2569264"/>
            <a:chOff x="3077368" y="1961357"/>
            <a:chExt cx="6037264" cy="2935286"/>
          </a:xfrm>
        </p:grpSpPr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>
              <a:off x="3077368" y="3047205"/>
              <a:ext cx="1833563" cy="1835150"/>
            </a:xfrm>
            <a:custGeom>
              <a:avLst/>
              <a:gdLst>
                <a:gd name="T0" fmla="*/ 215577 w 2204265"/>
                <a:gd name="T1" fmla="*/ 770525 h 2204265"/>
                <a:gd name="T2" fmla="*/ 1309626 w 2204265"/>
                <a:gd name="T3" fmla="*/ 770525 h 2204265"/>
                <a:gd name="T4" fmla="*/ 676048 w 2204265"/>
                <a:gd name="T5" fmla="*/ 0 h 2204265"/>
                <a:gd name="T6" fmla="*/ 882911 w 2204265"/>
                <a:gd name="T7" fmla="*/ 157746 h 2204265"/>
                <a:gd name="T8" fmla="*/ 960199 w 2204265"/>
                <a:gd name="T9" fmla="*/ 179561 h 2204265"/>
                <a:gd name="T10" fmla="*/ 1218862 w 2204265"/>
                <a:gd name="T11" fmla="*/ 145698 h 2204265"/>
                <a:gd name="T12" fmla="*/ 1179748 w 2204265"/>
                <a:gd name="T13" fmla="*/ 301726 h 2204265"/>
                <a:gd name="T14" fmla="*/ 1233123 w 2204265"/>
                <a:gd name="T15" fmla="*/ 354322 h 2204265"/>
                <a:gd name="T16" fmla="*/ 1466313 w 2204265"/>
                <a:gd name="T17" fmla="*/ 457050 h 2204265"/>
                <a:gd name="T18" fmla="*/ 1365905 w 2204265"/>
                <a:gd name="T19" fmla="*/ 577900 h 2204265"/>
                <a:gd name="T20" fmla="*/ 1525204 w 2204265"/>
                <a:gd name="T21" fmla="*/ 677219 h 2204265"/>
                <a:gd name="T22" fmla="*/ 1392264 w 2204265"/>
                <a:gd name="T23" fmla="*/ 879172 h 2204265"/>
                <a:gd name="T24" fmla="*/ 1373651 w 2204265"/>
                <a:gd name="T25" fmla="*/ 966908 h 2204265"/>
                <a:gd name="T26" fmla="*/ 1466313 w 2204265"/>
                <a:gd name="T27" fmla="*/ 1070796 h 2204265"/>
                <a:gd name="T28" fmla="*/ 1259422 w 2204265"/>
                <a:gd name="T29" fmla="*/ 1182033 h 2204265"/>
                <a:gd name="T30" fmla="*/ 1198217 w 2204265"/>
                <a:gd name="T31" fmla="*/ 1250703 h 2204265"/>
                <a:gd name="T32" fmla="*/ 1218862 w 2204265"/>
                <a:gd name="T33" fmla="*/ 1382147 h 2204265"/>
                <a:gd name="T34" fmla="*/ 989369 w 2204265"/>
                <a:gd name="T35" fmla="*/ 1380626 h 2204265"/>
                <a:gd name="T36" fmla="*/ 873735 w 2204265"/>
                <a:gd name="T37" fmla="*/ 1412982 h 2204265"/>
                <a:gd name="T38" fmla="*/ 676048 w 2204265"/>
                <a:gd name="T39" fmla="*/ 1527845 h 2204265"/>
                <a:gd name="T40" fmla="*/ 634139 w 2204265"/>
                <a:gd name="T41" fmla="*/ 1410101 h 2204265"/>
                <a:gd name="T42" fmla="*/ 456260 w 2204265"/>
                <a:gd name="T43" fmla="*/ 1468851 h 2204265"/>
                <a:gd name="T44" fmla="*/ 343877 w 2204265"/>
                <a:gd name="T45" fmla="*/ 1265748 h 2204265"/>
                <a:gd name="T46" fmla="*/ 264926 w 2204265"/>
                <a:gd name="T47" fmla="*/ 1182311 h 2204265"/>
                <a:gd name="T48" fmla="*/ 58892 w 2204265"/>
                <a:gd name="T49" fmla="*/ 1070796 h 2204265"/>
                <a:gd name="T50" fmla="*/ 147258 w 2204265"/>
                <a:gd name="T51" fmla="*/ 951756 h 2204265"/>
                <a:gd name="T52" fmla="*/ 0 w 2204265"/>
                <a:gd name="T53" fmla="*/ 850627 h 2204265"/>
                <a:gd name="T54" fmla="*/ 140615 w 2204265"/>
                <a:gd name="T55" fmla="*/ 647025 h 2204265"/>
                <a:gd name="T56" fmla="*/ 168465 w 2204265"/>
                <a:gd name="T57" fmla="*/ 556221 h 2204265"/>
                <a:gd name="T58" fmla="*/ 145447 w 2204265"/>
                <a:gd name="T59" fmla="*/ 306874 h 2204265"/>
                <a:gd name="T60" fmla="*/ 325594 w 2204265"/>
                <a:gd name="T61" fmla="*/ 319702 h 2204265"/>
                <a:gd name="T62" fmla="*/ 306343 w 2204265"/>
                <a:gd name="T63" fmla="*/ 145698 h 2204265"/>
                <a:gd name="T64" fmla="*/ 564132 w 2204265"/>
                <a:gd name="T65" fmla="*/ 178593 h 2204265"/>
                <a:gd name="T66" fmla="*/ 642293 w 2204265"/>
                <a:gd name="T67" fmla="*/ 157746 h 2204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4265"/>
                <a:gd name="T103" fmla="*/ 0 h 2204265"/>
                <a:gd name="T104" fmla="*/ 2204265 w 2204265"/>
                <a:gd name="T105" fmla="*/ 2204265 h 2204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lnTo>
                    <a:pt x="977042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3390106" y="3366295"/>
              <a:ext cx="1208087" cy="1208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任意多边形 16"/>
            <p:cNvSpPr>
              <a:spLocks noChangeArrowheads="1"/>
            </p:cNvSpPr>
            <p:nvPr/>
          </p:nvSpPr>
          <p:spPr bwMode="auto">
            <a:xfrm>
              <a:off x="4466429" y="1961357"/>
              <a:ext cx="1833563" cy="1833563"/>
            </a:xfrm>
            <a:custGeom>
              <a:avLst/>
              <a:gdLst>
                <a:gd name="T0" fmla="*/ 215577 w 2204265"/>
                <a:gd name="T1" fmla="*/ 769193 h 2204265"/>
                <a:gd name="T2" fmla="*/ 1309625 w 2204265"/>
                <a:gd name="T3" fmla="*/ 769193 h 2204265"/>
                <a:gd name="T4" fmla="*/ 676047 w 2204265"/>
                <a:gd name="T5" fmla="*/ 0 h 2204265"/>
                <a:gd name="T6" fmla="*/ 882910 w 2204265"/>
                <a:gd name="T7" fmla="*/ 157473 h 2204265"/>
                <a:gd name="T8" fmla="*/ 960198 w 2204265"/>
                <a:gd name="T9" fmla="*/ 179250 h 2204265"/>
                <a:gd name="T10" fmla="*/ 1218860 w 2204265"/>
                <a:gd name="T11" fmla="*/ 145446 h 2204265"/>
                <a:gd name="T12" fmla="*/ 1179747 w 2204265"/>
                <a:gd name="T13" fmla="*/ 301205 h 2204265"/>
                <a:gd name="T14" fmla="*/ 1233122 w 2204265"/>
                <a:gd name="T15" fmla="*/ 353710 h 2204265"/>
                <a:gd name="T16" fmla="*/ 1466311 w 2204265"/>
                <a:gd name="T17" fmla="*/ 456260 h 2204265"/>
                <a:gd name="T18" fmla="*/ 1365904 w 2204265"/>
                <a:gd name="T19" fmla="*/ 576901 h 2204265"/>
                <a:gd name="T20" fmla="*/ 1525202 w 2204265"/>
                <a:gd name="T21" fmla="*/ 676048 h 2204265"/>
                <a:gd name="T22" fmla="*/ 1392262 w 2204265"/>
                <a:gd name="T23" fmla="*/ 877652 h 2204265"/>
                <a:gd name="T24" fmla="*/ 1373649 w 2204265"/>
                <a:gd name="T25" fmla="*/ 965237 h 2204265"/>
                <a:gd name="T26" fmla="*/ 1466311 w 2204265"/>
                <a:gd name="T27" fmla="*/ 1068945 h 2204265"/>
                <a:gd name="T28" fmla="*/ 1259421 w 2204265"/>
                <a:gd name="T29" fmla="*/ 1179990 h 2204265"/>
                <a:gd name="T30" fmla="*/ 1198216 w 2204265"/>
                <a:gd name="T31" fmla="*/ 1248540 h 2204265"/>
                <a:gd name="T32" fmla="*/ 1218860 w 2204265"/>
                <a:gd name="T33" fmla="*/ 1379757 h 2204265"/>
                <a:gd name="T34" fmla="*/ 989368 w 2204265"/>
                <a:gd name="T35" fmla="*/ 1378239 h 2204265"/>
                <a:gd name="T36" fmla="*/ 873734 w 2204265"/>
                <a:gd name="T37" fmla="*/ 1410539 h 2204265"/>
                <a:gd name="T38" fmla="*/ 676047 w 2204265"/>
                <a:gd name="T39" fmla="*/ 1525204 h 2204265"/>
                <a:gd name="T40" fmla="*/ 634139 w 2204265"/>
                <a:gd name="T41" fmla="*/ 1407663 h 2204265"/>
                <a:gd name="T42" fmla="*/ 456259 w 2204265"/>
                <a:gd name="T43" fmla="*/ 1466312 h 2204265"/>
                <a:gd name="T44" fmla="*/ 343877 w 2204265"/>
                <a:gd name="T45" fmla="*/ 1263560 h 2204265"/>
                <a:gd name="T46" fmla="*/ 264925 w 2204265"/>
                <a:gd name="T47" fmla="*/ 1180267 h 2204265"/>
                <a:gd name="T48" fmla="*/ 58892 w 2204265"/>
                <a:gd name="T49" fmla="*/ 1068945 h 2204265"/>
                <a:gd name="T50" fmla="*/ 147258 w 2204265"/>
                <a:gd name="T51" fmla="*/ 950111 h 2204265"/>
                <a:gd name="T52" fmla="*/ 0 w 2204265"/>
                <a:gd name="T53" fmla="*/ 849157 h 2204265"/>
                <a:gd name="T54" fmla="*/ 140614 w 2204265"/>
                <a:gd name="T55" fmla="*/ 645906 h 2204265"/>
                <a:gd name="T56" fmla="*/ 168464 w 2204265"/>
                <a:gd name="T57" fmla="*/ 555260 h 2204265"/>
                <a:gd name="T58" fmla="*/ 145447 w 2204265"/>
                <a:gd name="T59" fmla="*/ 306343 h 2204265"/>
                <a:gd name="T60" fmla="*/ 325594 w 2204265"/>
                <a:gd name="T61" fmla="*/ 319150 h 2204265"/>
                <a:gd name="T62" fmla="*/ 306343 w 2204265"/>
                <a:gd name="T63" fmla="*/ 145446 h 2204265"/>
                <a:gd name="T64" fmla="*/ 564132 w 2204265"/>
                <a:gd name="T65" fmla="*/ 178284 h 2204265"/>
                <a:gd name="T66" fmla="*/ 642293 w 2204265"/>
                <a:gd name="T67" fmla="*/ 157473 h 2204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4265"/>
                <a:gd name="T103" fmla="*/ 0 h 2204265"/>
                <a:gd name="T104" fmla="*/ 2204265 w 2204265"/>
                <a:gd name="T105" fmla="*/ 2204265 h 2204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lnTo>
                    <a:pt x="977042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4779167" y="2278855"/>
              <a:ext cx="1208088" cy="1208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任意多边形 18"/>
            <p:cNvSpPr>
              <a:spLocks noChangeArrowheads="1"/>
            </p:cNvSpPr>
            <p:nvPr/>
          </p:nvSpPr>
          <p:spPr bwMode="auto">
            <a:xfrm>
              <a:off x="7279481" y="1974055"/>
              <a:ext cx="1835151" cy="1835150"/>
            </a:xfrm>
            <a:custGeom>
              <a:avLst/>
              <a:gdLst>
                <a:gd name="T0" fmla="*/ 215950 w 2204265"/>
                <a:gd name="T1" fmla="*/ 770525 h 2204265"/>
                <a:gd name="T2" fmla="*/ 1311895 w 2204265"/>
                <a:gd name="T3" fmla="*/ 770525 h 2204265"/>
                <a:gd name="T4" fmla="*/ 677219 w 2204265"/>
                <a:gd name="T5" fmla="*/ 0 h 2204265"/>
                <a:gd name="T6" fmla="*/ 884440 w 2204265"/>
                <a:gd name="T7" fmla="*/ 157746 h 2204265"/>
                <a:gd name="T8" fmla="*/ 961862 w 2204265"/>
                <a:gd name="T9" fmla="*/ 179561 h 2204265"/>
                <a:gd name="T10" fmla="*/ 1220972 w 2204265"/>
                <a:gd name="T11" fmla="*/ 145698 h 2204265"/>
                <a:gd name="T12" fmla="*/ 1181791 w 2204265"/>
                <a:gd name="T13" fmla="*/ 301726 h 2204265"/>
                <a:gd name="T14" fmla="*/ 1235259 w 2204265"/>
                <a:gd name="T15" fmla="*/ 354322 h 2204265"/>
                <a:gd name="T16" fmla="*/ 1468852 w 2204265"/>
                <a:gd name="T17" fmla="*/ 457050 h 2204265"/>
                <a:gd name="T18" fmla="*/ 1368270 w 2204265"/>
                <a:gd name="T19" fmla="*/ 577900 h 2204265"/>
                <a:gd name="T20" fmla="*/ 1527845 w 2204265"/>
                <a:gd name="T21" fmla="*/ 677219 h 2204265"/>
                <a:gd name="T22" fmla="*/ 1394675 w 2204265"/>
                <a:gd name="T23" fmla="*/ 879172 h 2204265"/>
                <a:gd name="T24" fmla="*/ 1376030 w 2204265"/>
                <a:gd name="T25" fmla="*/ 966908 h 2204265"/>
                <a:gd name="T26" fmla="*/ 1468852 w 2204265"/>
                <a:gd name="T27" fmla="*/ 1070796 h 2204265"/>
                <a:gd name="T28" fmla="*/ 1261604 w 2204265"/>
                <a:gd name="T29" fmla="*/ 1182033 h 2204265"/>
                <a:gd name="T30" fmla="*/ 1200293 w 2204265"/>
                <a:gd name="T31" fmla="*/ 1250703 h 2204265"/>
                <a:gd name="T32" fmla="*/ 1220972 w 2204265"/>
                <a:gd name="T33" fmla="*/ 1382147 h 2204265"/>
                <a:gd name="T34" fmla="*/ 991082 w 2204265"/>
                <a:gd name="T35" fmla="*/ 1380626 h 2204265"/>
                <a:gd name="T36" fmla="*/ 875248 w 2204265"/>
                <a:gd name="T37" fmla="*/ 1412982 h 2204265"/>
                <a:gd name="T38" fmla="*/ 677219 w 2204265"/>
                <a:gd name="T39" fmla="*/ 1527845 h 2204265"/>
                <a:gd name="T40" fmla="*/ 635238 w 2204265"/>
                <a:gd name="T41" fmla="*/ 1410101 h 2204265"/>
                <a:gd name="T42" fmla="*/ 457050 w 2204265"/>
                <a:gd name="T43" fmla="*/ 1468851 h 2204265"/>
                <a:gd name="T44" fmla="*/ 344473 w 2204265"/>
                <a:gd name="T45" fmla="*/ 1265748 h 2204265"/>
                <a:gd name="T46" fmla="*/ 265385 w 2204265"/>
                <a:gd name="T47" fmla="*/ 1182311 h 2204265"/>
                <a:gd name="T48" fmla="*/ 58994 w 2204265"/>
                <a:gd name="T49" fmla="*/ 1070796 h 2204265"/>
                <a:gd name="T50" fmla="*/ 147513 w 2204265"/>
                <a:gd name="T51" fmla="*/ 951756 h 2204265"/>
                <a:gd name="T52" fmla="*/ 0 w 2204265"/>
                <a:gd name="T53" fmla="*/ 850627 h 2204265"/>
                <a:gd name="T54" fmla="*/ 140858 w 2204265"/>
                <a:gd name="T55" fmla="*/ 647025 h 2204265"/>
                <a:gd name="T56" fmla="*/ 168757 w 2204265"/>
                <a:gd name="T57" fmla="*/ 556221 h 2204265"/>
                <a:gd name="T58" fmla="*/ 145699 w 2204265"/>
                <a:gd name="T59" fmla="*/ 306874 h 2204265"/>
                <a:gd name="T60" fmla="*/ 326158 w 2204265"/>
                <a:gd name="T61" fmla="*/ 319702 h 2204265"/>
                <a:gd name="T62" fmla="*/ 306874 w 2204265"/>
                <a:gd name="T63" fmla="*/ 145698 h 2204265"/>
                <a:gd name="T64" fmla="*/ 565109 w 2204265"/>
                <a:gd name="T65" fmla="*/ 178593 h 2204265"/>
                <a:gd name="T66" fmla="*/ 643405 w 2204265"/>
                <a:gd name="T67" fmla="*/ 157746 h 2204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4265"/>
                <a:gd name="T103" fmla="*/ 0 h 2204265"/>
                <a:gd name="T104" fmla="*/ 2204265 w 2204265"/>
                <a:gd name="T105" fmla="*/ 2204265 h 2204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lnTo>
                    <a:pt x="977042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7593806" y="2291557"/>
              <a:ext cx="1208087" cy="1209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任意多边形 20"/>
            <p:cNvSpPr>
              <a:spLocks noChangeArrowheads="1"/>
            </p:cNvSpPr>
            <p:nvPr/>
          </p:nvSpPr>
          <p:spPr bwMode="auto">
            <a:xfrm>
              <a:off x="5879305" y="3061493"/>
              <a:ext cx="1833563" cy="1835150"/>
            </a:xfrm>
            <a:custGeom>
              <a:avLst/>
              <a:gdLst>
                <a:gd name="T0" fmla="*/ 215577 w 2204265"/>
                <a:gd name="T1" fmla="*/ 770525 h 2204265"/>
                <a:gd name="T2" fmla="*/ 1309625 w 2204265"/>
                <a:gd name="T3" fmla="*/ 770525 h 2204265"/>
                <a:gd name="T4" fmla="*/ 676047 w 2204265"/>
                <a:gd name="T5" fmla="*/ 0 h 2204265"/>
                <a:gd name="T6" fmla="*/ 882910 w 2204265"/>
                <a:gd name="T7" fmla="*/ 157746 h 2204265"/>
                <a:gd name="T8" fmla="*/ 960198 w 2204265"/>
                <a:gd name="T9" fmla="*/ 179561 h 2204265"/>
                <a:gd name="T10" fmla="*/ 1218860 w 2204265"/>
                <a:gd name="T11" fmla="*/ 145698 h 2204265"/>
                <a:gd name="T12" fmla="*/ 1179747 w 2204265"/>
                <a:gd name="T13" fmla="*/ 301726 h 2204265"/>
                <a:gd name="T14" fmla="*/ 1233122 w 2204265"/>
                <a:gd name="T15" fmla="*/ 354322 h 2204265"/>
                <a:gd name="T16" fmla="*/ 1466311 w 2204265"/>
                <a:gd name="T17" fmla="*/ 457050 h 2204265"/>
                <a:gd name="T18" fmla="*/ 1365904 w 2204265"/>
                <a:gd name="T19" fmla="*/ 577900 h 2204265"/>
                <a:gd name="T20" fmla="*/ 1525202 w 2204265"/>
                <a:gd name="T21" fmla="*/ 677219 h 2204265"/>
                <a:gd name="T22" fmla="*/ 1392262 w 2204265"/>
                <a:gd name="T23" fmla="*/ 879172 h 2204265"/>
                <a:gd name="T24" fmla="*/ 1373649 w 2204265"/>
                <a:gd name="T25" fmla="*/ 966908 h 2204265"/>
                <a:gd name="T26" fmla="*/ 1466311 w 2204265"/>
                <a:gd name="T27" fmla="*/ 1070796 h 2204265"/>
                <a:gd name="T28" fmla="*/ 1259421 w 2204265"/>
                <a:gd name="T29" fmla="*/ 1182033 h 2204265"/>
                <a:gd name="T30" fmla="*/ 1198216 w 2204265"/>
                <a:gd name="T31" fmla="*/ 1250703 h 2204265"/>
                <a:gd name="T32" fmla="*/ 1218860 w 2204265"/>
                <a:gd name="T33" fmla="*/ 1382147 h 2204265"/>
                <a:gd name="T34" fmla="*/ 989368 w 2204265"/>
                <a:gd name="T35" fmla="*/ 1380626 h 2204265"/>
                <a:gd name="T36" fmla="*/ 873734 w 2204265"/>
                <a:gd name="T37" fmla="*/ 1412982 h 2204265"/>
                <a:gd name="T38" fmla="*/ 676047 w 2204265"/>
                <a:gd name="T39" fmla="*/ 1527845 h 2204265"/>
                <a:gd name="T40" fmla="*/ 634139 w 2204265"/>
                <a:gd name="T41" fmla="*/ 1410101 h 2204265"/>
                <a:gd name="T42" fmla="*/ 456259 w 2204265"/>
                <a:gd name="T43" fmla="*/ 1468851 h 2204265"/>
                <a:gd name="T44" fmla="*/ 343877 w 2204265"/>
                <a:gd name="T45" fmla="*/ 1265748 h 2204265"/>
                <a:gd name="T46" fmla="*/ 264925 w 2204265"/>
                <a:gd name="T47" fmla="*/ 1182311 h 2204265"/>
                <a:gd name="T48" fmla="*/ 58892 w 2204265"/>
                <a:gd name="T49" fmla="*/ 1070796 h 2204265"/>
                <a:gd name="T50" fmla="*/ 147258 w 2204265"/>
                <a:gd name="T51" fmla="*/ 951756 h 2204265"/>
                <a:gd name="T52" fmla="*/ 0 w 2204265"/>
                <a:gd name="T53" fmla="*/ 850627 h 2204265"/>
                <a:gd name="T54" fmla="*/ 140614 w 2204265"/>
                <a:gd name="T55" fmla="*/ 647025 h 2204265"/>
                <a:gd name="T56" fmla="*/ 168464 w 2204265"/>
                <a:gd name="T57" fmla="*/ 556221 h 2204265"/>
                <a:gd name="T58" fmla="*/ 145447 w 2204265"/>
                <a:gd name="T59" fmla="*/ 306874 h 2204265"/>
                <a:gd name="T60" fmla="*/ 325594 w 2204265"/>
                <a:gd name="T61" fmla="*/ 319702 h 2204265"/>
                <a:gd name="T62" fmla="*/ 306343 w 2204265"/>
                <a:gd name="T63" fmla="*/ 145698 h 2204265"/>
                <a:gd name="T64" fmla="*/ 564132 w 2204265"/>
                <a:gd name="T65" fmla="*/ 178593 h 2204265"/>
                <a:gd name="T66" fmla="*/ 642293 w 2204265"/>
                <a:gd name="T67" fmla="*/ 157746 h 2204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4265"/>
                <a:gd name="T103" fmla="*/ 0 h 2204265"/>
                <a:gd name="T104" fmla="*/ 2204265 w 2204265"/>
                <a:gd name="T105" fmla="*/ 2204265 h 2204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lnTo>
                    <a:pt x="977042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6192043" y="3378995"/>
              <a:ext cx="1208088" cy="1208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 bwMode="auto">
            <a:xfrm>
              <a:off x="6598443" y="3734595"/>
              <a:ext cx="444499" cy="496887"/>
              <a:chOff x="0" y="0"/>
              <a:chExt cx="402656" cy="450303"/>
            </a:xfrm>
            <a:solidFill>
              <a:srgbClr val="1C50A2"/>
            </a:solidFill>
          </p:grpSpPr>
          <p:sp>
            <p:nvSpPr>
              <p:cNvPr id="37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2147483646 w 26"/>
                  <a:gd name="T1" fmla="*/ 0 h 26"/>
                  <a:gd name="T2" fmla="*/ 0 w 26"/>
                  <a:gd name="T3" fmla="*/ 2147483646 h 26"/>
                  <a:gd name="T4" fmla="*/ 2147483646 w 26"/>
                  <a:gd name="T5" fmla="*/ 2147483646 h 26"/>
                  <a:gd name="T6" fmla="*/ 2147483646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2147483646 w 26"/>
                  <a:gd name="T13" fmla="*/ 2147483646 h 26"/>
                  <a:gd name="T14" fmla="*/ 2147483646 w 26"/>
                  <a:gd name="T15" fmla="*/ 2147483646 h 26"/>
                  <a:gd name="T16" fmla="*/ 2147483646 w 26"/>
                  <a:gd name="T17" fmla="*/ 2147483646 h 26"/>
                  <a:gd name="T18" fmla="*/ 2147483646 w 26"/>
                  <a:gd name="T19" fmla="*/ 214748364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2147483646 w 22"/>
                  <a:gd name="T1" fmla="*/ 0 h 22"/>
                  <a:gd name="T2" fmla="*/ 0 w 22"/>
                  <a:gd name="T3" fmla="*/ 2147483646 h 22"/>
                  <a:gd name="T4" fmla="*/ 2147483646 w 22"/>
                  <a:gd name="T5" fmla="*/ 2147483646 h 22"/>
                  <a:gd name="T6" fmla="*/ 2147483646 w 22"/>
                  <a:gd name="T7" fmla="*/ 2147483646 h 22"/>
                  <a:gd name="T8" fmla="*/ 2147483646 w 22"/>
                  <a:gd name="T9" fmla="*/ 0 h 22"/>
                  <a:gd name="T10" fmla="*/ 2147483646 w 22"/>
                  <a:gd name="T11" fmla="*/ 2147483646 h 22"/>
                  <a:gd name="T12" fmla="*/ 2147483646 w 22"/>
                  <a:gd name="T13" fmla="*/ 2147483646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2147483646 w 22"/>
                  <a:gd name="T19" fmla="*/ 2147483646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2147483646 w 14"/>
                  <a:gd name="T1" fmla="*/ 0 h 14"/>
                  <a:gd name="T2" fmla="*/ 0 w 14"/>
                  <a:gd name="T3" fmla="*/ 2147483646 h 14"/>
                  <a:gd name="T4" fmla="*/ 2147483646 w 14"/>
                  <a:gd name="T5" fmla="*/ 2147483646 h 14"/>
                  <a:gd name="T6" fmla="*/ 2147483646 w 14"/>
                  <a:gd name="T7" fmla="*/ 2147483646 h 14"/>
                  <a:gd name="T8" fmla="*/ 2147483646 w 14"/>
                  <a:gd name="T9" fmla="*/ 0 h 14"/>
                  <a:gd name="T10" fmla="*/ 2147483646 w 14"/>
                  <a:gd name="T11" fmla="*/ 2147483646 h 14"/>
                  <a:gd name="T12" fmla="*/ 2147483646 w 14"/>
                  <a:gd name="T13" fmla="*/ 2147483646 h 14"/>
                  <a:gd name="T14" fmla="*/ 2147483646 w 14"/>
                  <a:gd name="T15" fmla="*/ 2147483646 h 14"/>
                  <a:gd name="T16" fmla="*/ 2147483646 w 14"/>
                  <a:gd name="T17" fmla="*/ 2147483646 h 14"/>
                  <a:gd name="T18" fmla="*/ 2147483646 w 14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2147483646 w 44"/>
                  <a:gd name="T1" fmla="*/ 0 h 44"/>
                  <a:gd name="T2" fmla="*/ 0 w 44"/>
                  <a:gd name="T3" fmla="*/ 2147483646 h 44"/>
                  <a:gd name="T4" fmla="*/ 2147483646 w 44"/>
                  <a:gd name="T5" fmla="*/ 2147483646 h 44"/>
                  <a:gd name="T6" fmla="*/ 2147483646 w 44"/>
                  <a:gd name="T7" fmla="*/ 2147483646 h 44"/>
                  <a:gd name="T8" fmla="*/ 2147483646 w 44"/>
                  <a:gd name="T9" fmla="*/ 0 h 44"/>
                  <a:gd name="T10" fmla="*/ 2147483646 w 44"/>
                  <a:gd name="T11" fmla="*/ 2147483646 h 44"/>
                  <a:gd name="T12" fmla="*/ 2147483646 w 44"/>
                  <a:gd name="T13" fmla="*/ 2147483646 h 44"/>
                  <a:gd name="T14" fmla="*/ 2147483646 w 44"/>
                  <a:gd name="T15" fmla="*/ 2147483646 h 44"/>
                  <a:gd name="T16" fmla="*/ 2147483646 w 44"/>
                  <a:gd name="T17" fmla="*/ 2147483646 h 44"/>
                  <a:gd name="T18" fmla="*/ 2147483646 w 44"/>
                  <a:gd name="T19" fmla="*/ 2147483646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2147483646 w 182"/>
                  <a:gd name="T1" fmla="*/ 2147483646 h 204"/>
                  <a:gd name="T2" fmla="*/ 2147483646 w 182"/>
                  <a:gd name="T3" fmla="*/ 2147483646 h 204"/>
                  <a:gd name="T4" fmla="*/ 2147483646 w 182"/>
                  <a:gd name="T5" fmla="*/ 0 h 204"/>
                  <a:gd name="T6" fmla="*/ 2147483646 w 182"/>
                  <a:gd name="T7" fmla="*/ 2147483646 h 204"/>
                  <a:gd name="T8" fmla="*/ 0 w 182"/>
                  <a:gd name="T9" fmla="*/ 2147483646 h 204"/>
                  <a:gd name="T10" fmla="*/ 2147483646 w 182"/>
                  <a:gd name="T11" fmla="*/ 2147483646 h 204"/>
                  <a:gd name="T12" fmla="*/ 2147483646 w 182"/>
                  <a:gd name="T13" fmla="*/ 2147483646 h 204"/>
                  <a:gd name="T14" fmla="*/ 2147483646 w 182"/>
                  <a:gd name="T15" fmla="*/ 2147483646 h 204"/>
                  <a:gd name="T16" fmla="*/ 2147483646 w 182"/>
                  <a:gd name="T17" fmla="*/ 2147483646 h 204"/>
                  <a:gd name="T18" fmla="*/ 2147483646 w 182"/>
                  <a:gd name="T19" fmla="*/ 2147483646 h 204"/>
                  <a:gd name="T20" fmla="*/ 2147483646 w 182"/>
                  <a:gd name="T21" fmla="*/ 2147483646 h 204"/>
                  <a:gd name="T22" fmla="*/ 2147483646 w 182"/>
                  <a:gd name="T23" fmla="*/ 2147483646 h 204"/>
                  <a:gd name="T24" fmla="*/ 2147483646 w 182"/>
                  <a:gd name="T25" fmla="*/ 2147483646 h 204"/>
                  <a:gd name="T26" fmla="*/ 2147483646 w 182"/>
                  <a:gd name="T27" fmla="*/ 2147483646 h 204"/>
                  <a:gd name="T28" fmla="*/ 2147483646 w 182"/>
                  <a:gd name="T29" fmla="*/ 2147483646 h 204"/>
                  <a:gd name="T30" fmla="*/ 2147483646 w 182"/>
                  <a:gd name="T31" fmla="*/ 2147483646 h 204"/>
                  <a:gd name="T32" fmla="*/ 2147483646 w 182"/>
                  <a:gd name="T33" fmla="*/ 2147483646 h 204"/>
                  <a:gd name="T34" fmla="*/ 2147483646 w 182"/>
                  <a:gd name="T35" fmla="*/ 2147483646 h 204"/>
                  <a:gd name="T36" fmla="*/ 2147483646 w 182"/>
                  <a:gd name="T37" fmla="*/ 2147483646 h 204"/>
                  <a:gd name="T38" fmla="*/ 2147483646 w 182"/>
                  <a:gd name="T39" fmla="*/ 2147483646 h 204"/>
                  <a:gd name="T40" fmla="*/ 2147483646 w 182"/>
                  <a:gd name="T41" fmla="*/ 2147483646 h 204"/>
                  <a:gd name="T42" fmla="*/ 2147483646 w 182"/>
                  <a:gd name="T43" fmla="*/ 2147483646 h 204"/>
                  <a:gd name="T44" fmla="*/ 2147483646 w 182"/>
                  <a:gd name="T45" fmla="*/ 2147483646 h 204"/>
                  <a:gd name="T46" fmla="*/ 2147483646 w 182"/>
                  <a:gd name="T47" fmla="*/ 2147483646 h 204"/>
                  <a:gd name="T48" fmla="*/ 2147483646 w 182"/>
                  <a:gd name="T49" fmla="*/ 2147483646 h 204"/>
                  <a:gd name="T50" fmla="*/ 2147483646 w 182"/>
                  <a:gd name="T51" fmla="*/ 2147483646 h 204"/>
                  <a:gd name="T52" fmla="*/ 2147483646 w 182"/>
                  <a:gd name="T53" fmla="*/ 2147483646 h 204"/>
                  <a:gd name="T54" fmla="*/ 2147483646 w 182"/>
                  <a:gd name="T55" fmla="*/ 2147483646 h 204"/>
                  <a:gd name="T56" fmla="*/ 2147483646 w 182"/>
                  <a:gd name="T57" fmla="*/ 2147483646 h 204"/>
                  <a:gd name="T58" fmla="*/ 2147483646 w 182"/>
                  <a:gd name="T59" fmla="*/ 2147483646 h 204"/>
                  <a:gd name="T60" fmla="*/ 2147483646 w 182"/>
                  <a:gd name="T61" fmla="*/ 2147483646 h 204"/>
                  <a:gd name="T62" fmla="*/ 2147483646 w 182"/>
                  <a:gd name="T63" fmla="*/ 2147483646 h 204"/>
                  <a:gd name="T64" fmla="*/ 2147483646 w 182"/>
                  <a:gd name="T65" fmla="*/ 2147483646 h 204"/>
                  <a:gd name="T66" fmla="*/ 2147483646 w 182"/>
                  <a:gd name="T67" fmla="*/ 2147483646 h 204"/>
                  <a:gd name="T68" fmla="*/ 2147483646 w 182"/>
                  <a:gd name="T69" fmla="*/ 2147483646 h 204"/>
                  <a:gd name="T70" fmla="*/ 2147483646 w 182"/>
                  <a:gd name="T71" fmla="*/ 2147483646 h 204"/>
                  <a:gd name="T72" fmla="*/ 2147483646 w 182"/>
                  <a:gd name="T73" fmla="*/ 2147483646 h 204"/>
                  <a:gd name="T74" fmla="*/ 2147483646 w 182"/>
                  <a:gd name="T75" fmla="*/ 2147483646 h 204"/>
                  <a:gd name="T76" fmla="*/ 2147483646 w 182"/>
                  <a:gd name="T77" fmla="*/ 2147483646 h 204"/>
                  <a:gd name="T78" fmla="*/ 2147483646 w 182"/>
                  <a:gd name="T79" fmla="*/ 2147483646 h 204"/>
                  <a:gd name="T80" fmla="*/ 2147483646 w 182"/>
                  <a:gd name="T81" fmla="*/ 2147483646 h 204"/>
                  <a:gd name="T82" fmla="*/ 2147483646 w 182"/>
                  <a:gd name="T83" fmla="*/ 2147483646 h 204"/>
                  <a:gd name="T84" fmla="*/ 2147483646 w 182"/>
                  <a:gd name="T85" fmla="*/ 2147483646 h 204"/>
                  <a:gd name="T86" fmla="*/ 2147483646 w 182"/>
                  <a:gd name="T87" fmla="*/ 2147483646 h 204"/>
                  <a:gd name="T88" fmla="*/ 2147483646 w 182"/>
                  <a:gd name="T89" fmla="*/ 2147483646 h 204"/>
                  <a:gd name="T90" fmla="*/ 2147483646 w 182"/>
                  <a:gd name="T91" fmla="*/ 2147483646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 bwMode="auto">
            <a:xfrm>
              <a:off x="5185567" y="2642393"/>
              <a:ext cx="406400" cy="404812"/>
              <a:chOff x="0" y="0"/>
              <a:chExt cx="453105" cy="448433"/>
            </a:xfrm>
            <a:solidFill>
              <a:srgbClr val="1C50A2"/>
            </a:solidFill>
          </p:grpSpPr>
          <p:sp>
            <p:nvSpPr>
              <p:cNvPr id="35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2147483646 w 205"/>
                  <a:gd name="T1" fmla="*/ 2147483646 h 89"/>
                  <a:gd name="T2" fmla="*/ 2147483646 w 205"/>
                  <a:gd name="T3" fmla="*/ 0 h 89"/>
                  <a:gd name="T4" fmla="*/ 0 w 205"/>
                  <a:gd name="T5" fmla="*/ 0 h 89"/>
                  <a:gd name="T6" fmla="*/ 0 w 205"/>
                  <a:gd name="T7" fmla="*/ 2147483646 h 89"/>
                  <a:gd name="T8" fmla="*/ 2147483646 w 205"/>
                  <a:gd name="T9" fmla="*/ 2147483646 h 89"/>
                  <a:gd name="T10" fmla="*/ 2147483646 w 205"/>
                  <a:gd name="T11" fmla="*/ 2147483646 h 89"/>
                  <a:gd name="T12" fmla="*/ 2147483646 w 205"/>
                  <a:gd name="T13" fmla="*/ 2147483646 h 89"/>
                  <a:gd name="T14" fmla="*/ 2147483646 w 205"/>
                  <a:gd name="T15" fmla="*/ 0 h 89"/>
                  <a:gd name="T16" fmla="*/ 2147483646 w 205"/>
                  <a:gd name="T17" fmla="*/ 0 h 89"/>
                  <a:gd name="T18" fmla="*/ 2147483646 w 205"/>
                  <a:gd name="T19" fmla="*/ 2147483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2147483646 w 205"/>
                  <a:gd name="T1" fmla="*/ 2147483646 h 118"/>
                  <a:gd name="T2" fmla="*/ 2147483646 w 205"/>
                  <a:gd name="T3" fmla="*/ 2147483646 h 118"/>
                  <a:gd name="T4" fmla="*/ 2147483646 w 205"/>
                  <a:gd name="T5" fmla="*/ 2147483646 h 118"/>
                  <a:gd name="T6" fmla="*/ 2147483646 w 205"/>
                  <a:gd name="T7" fmla="*/ 2147483646 h 118"/>
                  <a:gd name="T8" fmla="*/ 2147483646 w 205"/>
                  <a:gd name="T9" fmla="*/ 0 h 118"/>
                  <a:gd name="T10" fmla="*/ 2147483646 w 205"/>
                  <a:gd name="T11" fmla="*/ 0 h 118"/>
                  <a:gd name="T12" fmla="*/ 2147483646 w 205"/>
                  <a:gd name="T13" fmla="*/ 2147483646 h 118"/>
                  <a:gd name="T14" fmla="*/ 2147483646 w 205"/>
                  <a:gd name="T15" fmla="*/ 2147483646 h 118"/>
                  <a:gd name="T16" fmla="*/ 2147483646 w 205"/>
                  <a:gd name="T17" fmla="*/ 2147483646 h 118"/>
                  <a:gd name="T18" fmla="*/ 2147483646 w 205"/>
                  <a:gd name="T19" fmla="*/ 2147483646 h 118"/>
                  <a:gd name="T20" fmla="*/ 0 w 205"/>
                  <a:gd name="T21" fmla="*/ 2147483646 h 118"/>
                  <a:gd name="T22" fmla="*/ 0 w 205"/>
                  <a:gd name="T23" fmla="*/ 2147483646 h 118"/>
                  <a:gd name="T24" fmla="*/ 2147483646 w 205"/>
                  <a:gd name="T25" fmla="*/ 2147483646 h 118"/>
                  <a:gd name="T26" fmla="*/ 2147483646 w 205"/>
                  <a:gd name="T27" fmla="*/ 2147483646 h 118"/>
                  <a:gd name="T28" fmla="*/ 2147483646 w 205"/>
                  <a:gd name="T29" fmla="*/ 2147483646 h 118"/>
                  <a:gd name="T30" fmla="*/ 2147483646 w 205"/>
                  <a:gd name="T31" fmla="*/ 2147483646 h 118"/>
                  <a:gd name="T32" fmla="*/ 2147483646 w 205"/>
                  <a:gd name="T33" fmla="*/ 2147483646 h 118"/>
                  <a:gd name="T34" fmla="*/ 2147483646 w 205"/>
                  <a:gd name="T35" fmla="*/ 2147483646 h 118"/>
                  <a:gd name="T36" fmla="*/ 2147483646 w 205"/>
                  <a:gd name="T37" fmla="*/ 2147483646 h 118"/>
                  <a:gd name="T38" fmla="*/ 2147483646 w 205"/>
                  <a:gd name="T39" fmla="*/ 2147483646 h 118"/>
                  <a:gd name="T40" fmla="*/ 2147483646 w 205"/>
                  <a:gd name="T41" fmla="*/ 2147483646 h 118"/>
                  <a:gd name="T42" fmla="*/ 2147483646 w 205"/>
                  <a:gd name="T43" fmla="*/ 2147483646 h 118"/>
                  <a:gd name="T44" fmla="*/ 2147483646 w 205"/>
                  <a:gd name="T45" fmla="*/ 2147483646 h 118"/>
                  <a:gd name="T46" fmla="*/ 2147483646 w 205"/>
                  <a:gd name="T47" fmla="*/ 2147483646 h 118"/>
                  <a:gd name="T48" fmla="*/ 2147483646 w 205"/>
                  <a:gd name="T49" fmla="*/ 2147483646 h 118"/>
                  <a:gd name="T50" fmla="*/ 2147483646 w 205"/>
                  <a:gd name="T51" fmla="*/ 2147483646 h 118"/>
                  <a:gd name="T52" fmla="*/ 2147483646 w 205"/>
                  <a:gd name="T53" fmla="*/ 2147483646 h 118"/>
                  <a:gd name="T54" fmla="*/ 2147483646 w 205"/>
                  <a:gd name="T55" fmla="*/ 2147483646 h 118"/>
                  <a:gd name="T56" fmla="*/ 2147483646 w 205"/>
                  <a:gd name="T57" fmla="*/ 2147483646 h 118"/>
                  <a:gd name="T58" fmla="*/ 2147483646 w 205"/>
                  <a:gd name="T59" fmla="*/ 2147483646 h 118"/>
                  <a:gd name="T60" fmla="*/ 2147483646 w 205"/>
                  <a:gd name="T61" fmla="*/ 2147483646 h 118"/>
                  <a:gd name="T62" fmla="*/ 2147483646 w 205"/>
                  <a:gd name="T63" fmla="*/ 2147483646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 bwMode="auto">
            <a:xfrm>
              <a:off x="8020842" y="2663029"/>
              <a:ext cx="425451" cy="457200"/>
              <a:chOff x="0" y="0"/>
              <a:chExt cx="466184" cy="501686"/>
            </a:xfrm>
            <a:solidFill>
              <a:srgbClr val="1C50A2"/>
            </a:solidFill>
          </p:grpSpPr>
          <p:sp>
            <p:nvSpPr>
              <p:cNvPr id="30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2147483646 w 23"/>
                  <a:gd name="T1" fmla="*/ 0 h 21"/>
                  <a:gd name="T2" fmla="*/ 2147483646 w 23"/>
                  <a:gd name="T3" fmla="*/ 2147483646 h 21"/>
                  <a:gd name="T4" fmla="*/ 2147483646 w 23"/>
                  <a:gd name="T5" fmla="*/ 2147483646 h 21"/>
                  <a:gd name="T6" fmla="*/ 2147483646 w 23"/>
                  <a:gd name="T7" fmla="*/ 2147483646 h 21"/>
                  <a:gd name="T8" fmla="*/ 2147483646 w 23"/>
                  <a:gd name="T9" fmla="*/ 2147483646 h 21"/>
                  <a:gd name="T10" fmla="*/ 2147483646 w 23"/>
                  <a:gd name="T11" fmla="*/ 2147483646 h 21"/>
                  <a:gd name="T12" fmla="*/ 2147483646 w 23"/>
                  <a:gd name="T13" fmla="*/ 0 h 21"/>
                  <a:gd name="T14" fmla="*/ 0 w 23"/>
                  <a:gd name="T15" fmla="*/ 2147483646 h 21"/>
                  <a:gd name="T16" fmla="*/ 2147483646 w 23"/>
                  <a:gd name="T17" fmla="*/ 2147483646 h 21"/>
                  <a:gd name="T18" fmla="*/ 2147483646 w 23"/>
                  <a:gd name="T19" fmla="*/ 2147483646 h 21"/>
                  <a:gd name="T20" fmla="*/ 2147483646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2147483646 w 118"/>
                  <a:gd name="T1" fmla="*/ 2147483646 h 118"/>
                  <a:gd name="T2" fmla="*/ 2147483646 w 118"/>
                  <a:gd name="T3" fmla="*/ 2147483646 h 118"/>
                  <a:gd name="T4" fmla="*/ 2147483646 w 118"/>
                  <a:gd name="T5" fmla="*/ 2147483646 h 118"/>
                  <a:gd name="T6" fmla="*/ 2147483646 w 118"/>
                  <a:gd name="T7" fmla="*/ 2147483646 h 118"/>
                  <a:gd name="T8" fmla="*/ 2147483646 w 118"/>
                  <a:gd name="T9" fmla="*/ 2147483646 h 118"/>
                  <a:gd name="T10" fmla="*/ 2147483646 w 118"/>
                  <a:gd name="T11" fmla="*/ 2147483646 h 118"/>
                  <a:gd name="T12" fmla="*/ 2147483646 w 118"/>
                  <a:gd name="T13" fmla="*/ 2147483646 h 118"/>
                  <a:gd name="T14" fmla="*/ 2147483646 w 118"/>
                  <a:gd name="T15" fmla="*/ 2147483646 h 118"/>
                  <a:gd name="T16" fmla="*/ 2147483646 w 118"/>
                  <a:gd name="T17" fmla="*/ 2147483646 h 118"/>
                  <a:gd name="T18" fmla="*/ 2147483646 w 118"/>
                  <a:gd name="T19" fmla="*/ 2147483646 h 118"/>
                  <a:gd name="T20" fmla="*/ 2147483646 w 118"/>
                  <a:gd name="T21" fmla="*/ 2147483646 h 118"/>
                  <a:gd name="T22" fmla="*/ 2147483646 w 118"/>
                  <a:gd name="T23" fmla="*/ 2147483646 h 118"/>
                  <a:gd name="T24" fmla="*/ 2147483646 w 118"/>
                  <a:gd name="T25" fmla="*/ 2147483646 h 118"/>
                  <a:gd name="T26" fmla="*/ 2147483646 w 118"/>
                  <a:gd name="T27" fmla="*/ 2147483646 h 118"/>
                  <a:gd name="T28" fmla="*/ 2147483646 w 118"/>
                  <a:gd name="T29" fmla="*/ 2147483646 h 118"/>
                  <a:gd name="T30" fmla="*/ 2147483646 w 118"/>
                  <a:gd name="T31" fmla="*/ 2147483646 h 118"/>
                  <a:gd name="T32" fmla="*/ 2147483646 w 118"/>
                  <a:gd name="T33" fmla="*/ 2147483646 h 118"/>
                  <a:gd name="T34" fmla="*/ 2147483646 w 118"/>
                  <a:gd name="T35" fmla="*/ 2147483646 h 118"/>
                  <a:gd name="T36" fmla="*/ 2147483646 w 118"/>
                  <a:gd name="T37" fmla="*/ 2147483646 h 118"/>
                  <a:gd name="T38" fmla="*/ 2147483646 w 118"/>
                  <a:gd name="T39" fmla="*/ 2147483646 h 118"/>
                  <a:gd name="T40" fmla="*/ 2147483646 w 118"/>
                  <a:gd name="T41" fmla="*/ 2147483646 h 118"/>
                  <a:gd name="T42" fmla="*/ 2147483646 w 118"/>
                  <a:gd name="T43" fmla="*/ 2147483646 h 118"/>
                  <a:gd name="T44" fmla="*/ 2147483646 w 118"/>
                  <a:gd name="T45" fmla="*/ 2147483646 h 118"/>
                  <a:gd name="T46" fmla="*/ 2147483646 w 118"/>
                  <a:gd name="T47" fmla="*/ 2147483646 h 118"/>
                  <a:gd name="T48" fmla="*/ 2147483646 w 118"/>
                  <a:gd name="T49" fmla="*/ 2147483646 h 118"/>
                  <a:gd name="T50" fmla="*/ 2147483646 w 118"/>
                  <a:gd name="T51" fmla="*/ 2147483646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2147483646 w 153"/>
                  <a:gd name="T1" fmla="*/ 2147483646 h 227"/>
                  <a:gd name="T2" fmla="*/ 2147483646 w 153"/>
                  <a:gd name="T3" fmla="*/ 2147483646 h 227"/>
                  <a:gd name="T4" fmla="*/ 2147483646 w 153"/>
                  <a:gd name="T5" fmla="*/ 2147483646 h 227"/>
                  <a:gd name="T6" fmla="*/ 2147483646 w 153"/>
                  <a:gd name="T7" fmla="*/ 2147483646 h 227"/>
                  <a:gd name="T8" fmla="*/ 2147483646 w 153"/>
                  <a:gd name="T9" fmla="*/ 2147483646 h 227"/>
                  <a:gd name="T10" fmla="*/ 2147483646 w 153"/>
                  <a:gd name="T11" fmla="*/ 2147483646 h 227"/>
                  <a:gd name="T12" fmla="*/ 2147483646 w 153"/>
                  <a:gd name="T13" fmla="*/ 2147483646 h 227"/>
                  <a:gd name="T14" fmla="*/ 2147483646 w 153"/>
                  <a:gd name="T15" fmla="*/ 2147483646 h 227"/>
                  <a:gd name="T16" fmla="*/ 2147483646 w 153"/>
                  <a:gd name="T17" fmla="*/ 0 h 227"/>
                  <a:gd name="T18" fmla="*/ 2147483646 w 153"/>
                  <a:gd name="T19" fmla="*/ 0 h 227"/>
                  <a:gd name="T20" fmla="*/ 0 w 153"/>
                  <a:gd name="T21" fmla="*/ 2147483646 h 227"/>
                  <a:gd name="T22" fmla="*/ 0 w 153"/>
                  <a:gd name="T23" fmla="*/ 2147483646 h 227"/>
                  <a:gd name="T24" fmla="*/ 2147483646 w 153"/>
                  <a:gd name="T25" fmla="*/ 2147483646 h 227"/>
                  <a:gd name="T26" fmla="*/ 2147483646 w 153"/>
                  <a:gd name="T27" fmla="*/ 2147483646 h 227"/>
                  <a:gd name="T28" fmla="*/ 2147483646 w 153"/>
                  <a:gd name="T29" fmla="*/ 2147483646 h 227"/>
                  <a:gd name="T30" fmla="*/ 2147483646 w 153"/>
                  <a:gd name="T31" fmla="*/ 2147483646 h 227"/>
                  <a:gd name="T32" fmla="*/ 2147483646 w 153"/>
                  <a:gd name="T33" fmla="*/ 2147483646 h 227"/>
                  <a:gd name="T34" fmla="*/ 2147483646 w 153"/>
                  <a:gd name="T35" fmla="*/ 2147483646 h 227"/>
                  <a:gd name="T36" fmla="*/ 2147483646 w 153"/>
                  <a:gd name="T37" fmla="*/ 2147483646 h 227"/>
                  <a:gd name="T38" fmla="*/ 2147483646 w 153"/>
                  <a:gd name="T39" fmla="*/ 2147483646 h 227"/>
                  <a:gd name="T40" fmla="*/ 2147483646 w 153"/>
                  <a:gd name="T41" fmla="*/ 2147483646 h 227"/>
                  <a:gd name="T42" fmla="*/ 2147483646 w 153"/>
                  <a:gd name="T43" fmla="*/ 2147483646 h 227"/>
                  <a:gd name="T44" fmla="*/ 2147483646 w 153"/>
                  <a:gd name="T45" fmla="*/ 2147483646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2147483646 w 86"/>
                  <a:gd name="T1" fmla="*/ 2147483646 h 86"/>
                  <a:gd name="T2" fmla="*/ 2147483646 w 86"/>
                  <a:gd name="T3" fmla="*/ 2147483646 h 86"/>
                  <a:gd name="T4" fmla="*/ 2147483646 w 86"/>
                  <a:gd name="T5" fmla="*/ 2147483646 h 86"/>
                  <a:gd name="T6" fmla="*/ 2147483646 w 86"/>
                  <a:gd name="T7" fmla="*/ 2147483646 h 86"/>
                  <a:gd name="T8" fmla="*/ 2147483646 w 86"/>
                  <a:gd name="T9" fmla="*/ 2147483646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2147483646 w 86"/>
                  <a:gd name="T21" fmla="*/ 2147483646 h 86"/>
                  <a:gd name="T22" fmla="*/ 2147483646 w 86"/>
                  <a:gd name="T23" fmla="*/ 2147483646 h 86"/>
                  <a:gd name="T24" fmla="*/ 2147483646 w 86"/>
                  <a:gd name="T25" fmla="*/ 2147483646 h 86"/>
                  <a:gd name="T26" fmla="*/ 2147483646 w 86"/>
                  <a:gd name="T27" fmla="*/ 2147483646 h 86"/>
                  <a:gd name="T28" fmla="*/ 2147483646 w 86"/>
                  <a:gd name="T29" fmla="*/ 2147483646 h 86"/>
                  <a:gd name="T30" fmla="*/ 2147483646 w 86"/>
                  <a:gd name="T31" fmla="*/ 2147483646 h 86"/>
                  <a:gd name="T32" fmla="*/ 2147483646 w 86"/>
                  <a:gd name="T33" fmla="*/ 2147483646 h 86"/>
                  <a:gd name="T34" fmla="*/ 2147483646 w 86"/>
                  <a:gd name="T35" fmla="*/ 2147483646 h 86"/>
                  <a:gd name="T36" fmla="*/ 2147483646 w 86"/>
                  <a:gd name="T37" fmla="*/ 2147483646 h 86"/>
                  <a:gd name="T38" fmla="*/ 2147483646 w 86"/>
                  <a:gd name="T39" fmla="*/ 2147483646 h 86"/>
                  <a:gd name="T40" fmla="*/ 2147483646 w 86"/>
                  <a:gd name="T41" fmla="*/ 2147483646 h 86"/>
                  <a:gd name="T42" fmla="*/ 2147483646 w 86"/>
                  <a:gd name="T43" fmla="*/ 2147483646 h 86"/>
                  <a:gd name="T44" fmla="*/ 2147483646 w 86"/>
                  <a:gd name="T45" fmla="*/ 2147483646 h 86"/>
                  <a:gd name="T46" fmla="*/ 2147483646 w 86"/>
                  <a:gd name="T47" fmla="*/ 2147483646 h 86"/>
                  <a:gd name="T48" fmla="*/ 2147483646 w 86"/>
                  <a:gd name="T49" fmla="*/ 2147483646 h 86"/>
                  <a:gd name="T50" fmla="*/ 2147483646 w 86"/>
                  <a:gd name="T51" fmla="*/ 2147483646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 bwMode="auto">
            <a:xfrm>
              <a:off x="3756818" y="3710782"/>
              <a:ext cx="474663" cy="536575"/>
              <a:chOff x="0" y="0"/>
              <a:chExt cx="406393" cy="459645"/>
            </a:xfrm>
            <a:solidFill>
              <a:srgbClr val="1C50A2"/>
            </a:solidFill>
          </p:grpSpPr>
          <p:sp>
            <p:nvSpPr>
              <p:cNvPr id="27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2147483646 w 159"/>
                  <a:gd name="T1" fmla="*/ 2147483646 h 207"/>
                  <a:gd name="T2" fmla="*/ 2147483646 w 159"/>
                  <a:gd name="T3" fmla="*/ 2147483646 h 207"/>
                  <a:gd name="T4" fmla="*/ 2147483646 w 159"/>
                  <a:gd name="T5" fmla="*/ 2147483646 h 207"/>
                  <a:gd name="T6" fmla="*/ 2147483646 w 159"/>
                  <a:gd name="T7" fmla="*/ 2147483646 h 207"/>
                  <a:gd name="T8" fmla="*/ 2147483646 w 159"/>
                  <a:gd name="T9" fmla="*/ 2147483646 h 207"/>
                  <a:gd name="T10" fmla="*/ 2147483646 w 159"/>
                  <a:gd name="T11" fmla="*/ 2147483646 h 207"/>
                  <a:gd name="T12" fmla="*/ 2147483646 w 159"/>
                  <a:gd name="T13" fmla="*/ 2147483646 h 207"/>
                  <a:gd name="T14" fmla="*/ 2147483646 w 159"/>
                  <a:gd name="T15" fmla="*/ 2147483646 h 207"/>
                  <a:gd name="T16" fmla="*/ 2147483646 w 159"/>
                  <a:gd name="T17" fmla="*/ 2147483646 h 207"/>
                  <a:gd name="T18" fmla="*/ 2147483646 w 159"/>
                  <a:gd name="T19" fmla="*/ 2147483646 h 207"/>
                  <a:gd name="T20" fmla="*/ 2147483646 w 159"/>
                  <a:gd name="T21" fmla="*/ 2147483646 h 207"/>
                  <a:gd name="T22" fmla="*/ 2147483646 w 159"/>
                  <a:gd name="T23" fmla="*/ 2147483646 h 207"/>
                  <a:gd name="T24" fmla="*/ 2147483646 w 159"/>
                  <a:gd name="T25" fmla="*/ 2147483646 h 207"/>
                  <a:gd name="T26" fmla="*/ 2147483646 w 159"/>
                  <a:gd name="T27" fmla="*/ 2147483646 h 207"/>
                  <a:gd name="T28" fmla="*/ 2147483646 w 159"/>
                  <a:gd name="T29" fmla="*/ 2147483646 h 207"/>
                  <a:gd name="T30" fmla="*/ 2147483646 w 159"/>
                  <a:gd name="T31" fmla="*/ 2147483646 h 207"/>
                  <a:gd name="T32" fmla="*/ 2147483646 w 159"/>
                  <a:gd name="T33" fmla="*/ 2147483646 h 207"/>
                  <a:gd name="T34" fmla="*/ 2147483646 w 159"/>
                  <a:gd name="T35" fmla="*/ 2147483646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2147483646 w 105"/>
                  <a:gd name="T1" fmla="*/ 2147483646 h 103"/>
                  <a:gd name="T2" fmla="*/ 2147483646 w 105"/>
                  <a:gd name="T3" fmla="*/ 2147483646 h 103"/>
                  <a:gd name="T4" fmla="*/ 2147483646 w 105"/>
                  <a:gd name="T5" fmla="*/ 2147483646 h 103"/>
                  <a:gd name="T6" fmla="*/ 2147483646 w 105"/>
                  <a:gd name="T7" fmla="*/ 2147483646 h 103"/>
                  <a:gd name="T8" fmla="*/ 2147483646 w 105"/>
                  <a:gd name="T9" fmla="*/ 2147483646 h 103"/>
                  <a:gd name="T10" fmla="*/ 2147483646 w 105"/>
                  <a:gd name="T11" fmla="*/ 0 h 103"/>
                  <a:gd name="T12" fmla="*/ 2147483646 w 105"/>
                  <a:gd name="T13" fmla="*/ 0 h 103"/>
                  <a:gd name="T14" fmla="*/ 2147483646 w 105"/>
                  <a:gd name="T15" fmla="*/ 2147483646 h 103"/>
                  <a:gd name="T16" fmla="*/ 2147483646 w 105"/>
                  <a:gd name="T17" fmla="*/ 2147483646 h 103"/>
                  <a:gd name="T18" fmla="*/ 2147483646 w 105"/>
                  <a:gd name="T19" fmla="*/ 2147483646 h 103"/>
                  <a:gd name="T20" fmla="*/ 2147483646 w 105"/>
                  <a:gd name="T21" fmla="*/ 2147483646 h 103"/>
                  <a:gd name="T22" fmla="*/ 2147483646 w 105"/>
                  <a:gd name="T23" fmla="*/ 2147483646 h 103"/>
                  <a:gd name="T24" fmla="*/ 2147483646 w 105"/>
                  <a:gd name="T25" fmla="*/ 2147483646 h 103"/>
                  <a:gd name="T26" fmla="*/ 0 w 105"/>
                  <a:gd name="T27" fmla="*/ 2147483646 h 103"/>
                  <a:gd name="T28" fmla="*/ 0 w 105"/>
                  <a:gd name="T29" fmla="*/ 2147483646 h 103"/>
                  <a:gd name="T30" fmla="*/ 2147483646 w 105"/>
                  <a:gd name="T31" fmla="*/ 2147483646 h 103"/>
                  <a:gd name="T32" fmla="*/ 2147483646 w 105"/>
                  <a:gd name="T33" fmla="*/ 2147483646 h 103"/>
                  <a:gd name="T34" fmla="*/ 2147483646 w 105"/>
                  <a:gd name="T35" fmla="*/ 2147483646 h 103"/>
                  <a:gd name="T36" fmla="*/ 2147483646 w 105"/>
                  <a:gd name="T37" fmla="*/ 2147483646 h 103"/>
                  <a:gd name="T38" fmla="*/ 2147483646 w 105"/>
                  <a:gd name="T39" fmla="*/ 2147483646 h 103"/>
                  <a:gd name="T40" fmla="*/ 2147483646 w 105"/>
                  <a:gd name="T41" fmla="*/ 2147483646 h 103"/>
                  <a:gd name="T42" fmla="*/ 2147483646 w 105"/>
                  <a:gd name="T43" fmla="*/ 2147483646 h 103"/>
                  <a:gd name="T44" fmla="*/ 2147483646 w 105"/>
                  <a:gd name="T45" fmla="*/ 2147483646 h 103"/>
                  <a:gd name="T46" fmla="*/ 2147483646 w 105"/>
                  <a:gd name="T47" fmla="*/ 2147483646 h 103"/>
                  <a:gd name="T48" fmla="*/ 2147483646 w 105"/>
                  <a:gd name="T49" fmla="*/ 2147483646 h 103"/>
                  <a:gd name="T50" fmla="*/ 2147483646 w 105"/>
                  <a:gd name="T51" fmla="*/ 2147483646 h 103"/>
                  <a:gd name="T52" fmla="*/ 2147483646 w 105"/>
                  <a:gd name="T53" fmla="*/ 2147483646 h 103"/>
                  <a:gd name="T54" fmla="*/ 2147483646 w 105"/>
                  <a:gd name="T55" fmla="*/ 2147483646 h 103"/>
                  <a:gd name="T56" fmla="*/ 2147483646 w 105"/>
                  <a:gd name="T57" fmla="*/ 2147483646 h 103"/>
                  <a:gd name="T58" fmla="*/ 2147483646 w 105"/>
                  <a:gd name="T59" fmla="*/ 2147483646 h 103"/>
                  <a:gd name="T60" fmla="*/ 2147483646 w 105"/>
                  <a:gd name="T61" fmla="*/ 2147483646 h 103"/>
                  <a:gd name="T62" fmla="*/ 2147483646 w 105"/>
                  <a:gd name="T63" fmla="*/ 2147483646 h 103"/>
                  <a:gd name="T64" fmla="*/ 2147483646 w 105"/>
                  <a:gd name="T65" fmla="*/ 2147483646 h 103"/>
                  <a:gd name="T66" fmla="*/ 2147483646 w 105"/>
                  <a:gd name="T67" fmla="*/ 2147483646 h 103"/>
                  <a:gd name="T68" fmla="*/ 2147483646 w 105"/>
                  <a:gd name="T69" fmla="*/ 2147483646 h 103"/>
                  <a:gd name="T70" fmla="*/ 2147483646 w 105"/>
                  <a:gd name="T71" fmla="*/ 2147483646 h 103"/>
                  <a:gd name="T72" fmla="*/ 2147483646 w 105"/>
                  <a:gd name="T73" fmla="*/ 2147483646 h 103"/>
                  <a:gd name="T74" fmla="*/ 2147483646 w 105"/>
                  <a:gd name="T75" fmla="*/ 2147483646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3" name="îṧľíḍè"/>
          <p:cNvSpPr txBox="1"/>
          <p:nvPr/>
        </p:nvSpPr>
        <p:spPr>
          <a:xfrm>
            <a:off x="1042317" y="4760885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4" name="išḻíḋé"/>
          <p:cNvSpPr txBox="1"/>
          <p:nvPr/>
        </p:nvSpPr>
        <p:spPr>
          <a:xfrm>
            <a:off x="1042317" y="4365278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5" name="îṧľíḍè"/>
          <p:cNvSpPr txBox="1"/>
          <p:nvPr/>
        </p:nvSpPr>
        <p:spPr>
          <a:xfrm>
            <a:off x="5863884" y="5374608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6" name="išḻíḋé"/>
          <p:cNvSpPr txBox="1"/>
          <p:nvPr/>
        </p:nvSpPr>
        <p:spPr>
          <a:xfrm>
            <a:off x="5863884" y="4979001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7" name="îṧľíḍè"/>
          <p:cNvSpPr txBox="1"/>
          <p:nvPr/>
        </p:nvSpPr>
        <p:spPr>
          <a:xfrm>
            <a:off x="8678337" y="3429984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8" name="išḻíḋé"/>
          <p:cNvSpPr txBox="1"/>
          <p:nvPr/>
        </p:nvSpPr>
        <p:spPr>
          <a:xfrm>
            <a:off x="8678337" y="3034377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9" name="îṧľíḍè"/>
          <p:cNvSpPr txBox="1"/>
          <p:nvPr/>
        </p:nvSpPr>
        <p:spPr>
          <a:xfrm>
            <a:off x="2324022" y="1519173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0" name="išḻíḋé"/>
          <p:cNvSpPr txBox="1"/>
          <p:nvPr/>
        </p:nvSpPr>
        <p:spPr>
          <a:xfrm>
            <a:off x="2324022" y="1123566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可行性说明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>
            <a:spLocks noChangeArrowheads="1"/>
          </p:cNvSpPr>
          <p:nvPr/>
        </p:nvSpPr>
        <p:spPr bwMode="auto">
          <a:xfrm rot="2796417">
            <a:off x="4987132" y="1685926"/>
            <a:ext cx="1143000" cy="1443037"/>
          </a:xfrm>
          <a:custGeom>
            <a:avLst/>
            <a:gdLst>
              <a:gd name="T0" fmla="*/ 28142 w 1997680"/>
              <a:gd name="T1" fmla="*/ 153937 h 2524712"/>
              <a:gd name="T2" fmla="*/ 174136 w 1997680"/>
              <a:gd name="T3" fmla="*/ 0 h 2524712"/>
              <a:gd name="T4" fmla="*/ 239824 w 1997680"/>
              <a:gd name="T5" fmla="*/ 61907 h 2524712"/>
              <a:gd name="T6" fmla="*/ 310120 w 1997680"/>
              <a:gd name="T7" fmla="*/ 128159 h 2524712"/>
              <a:gd name="T8" fmla="*/ 374185 w 1997680"/>
              <a:gd name="T9" fmla="*/ 188538 h 2524712"/>
              <a:gd name="T10" fmla="*/ 316558 w 1997680"/>
              <a:gd name="T11" fmla="*/ 249301 h 2524712"/>
              <a:gd name="T12" fmla="*/ 316894 w 1997680"/>
              <a:gd name="T13" fmla="*/ 249618 h 2524712"/>
              <a:gd name="T14" fmla="*/ 312148 w 1997680"/>
              <a:gd name="T15" fmla="*/ 255752 h 2524712"/>
              <a:gd name="T16" fmla="*/ 305590 w 1997680"/>
              <a:gd name="T17" fmla="*/ 305397 h 2524712"/>
              <a:gd name="T18" fmla="*/ 305893 w 1997680"/>
              <a:gd name="T19" fmla="*/ 306161 h 2524712"/>
              <a:gd name="T20" fmla="*/ 305764 w 1997680"/>
              <a:gd name="T21" fmla="*/ 306200 h 2524712"/>
              <a:gd name="T22" fmla="*/ 331659 w 1997680"/>
              <a:gd name="T23" fmla="*/ 390969 h 2524712"/>
              <a:gd name="T24" fmla="*/ 66626 w 1997680"/>
              <a:gd name="T25" fmla="*/ 471421 h 2524712"/>
              <a:gd name="T26" fmla="*/ 5733 w 1997680"/>
              <a:gd name="T27" fmla="*/ 272076 h 2524712"/>
              <a:gd name="T28" fmla="*/ 5999 w 1997680"/>
              <a:gd name="T29" fmla="*/ 271995 h 2524712"/>
              <a:gd name="T30" fmla="*/ 5370 w 1997680"/>
              <a:gd name="T31" fmla="*/ 270410 h 2524712"/>
              <a:gd name="T32" fmla="*/ 18987 w 1997680"/>
              <a:gd name="T33" fmla="*/ 167332 h 2524712"/>
              <a:gd name="T34" fmla="*/ 28840 w 1997680"/>
              <a:gd name="T35" fmla="*/ 154595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97680"/>
              <a:gd name="T55" fmla="*/ 0 h 2524712"/>
              <a:gd name="T56" fmla="*/ 1997680 w 1997680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97680" h="2524712">
                <a:moveTo>
                  <a:pt x="150246" y="824418"/>
                </a:move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97680" y="1009723"/>
                </a:lnTo>
                <a:lnTo>
                  <a:pt x="1690021" y="1335142"/>
                </a:lnTo>
                <a:lnTo>
                  <a:pt x="1691814" y="1336837"/>
                </a:lnTo>
                <a:lnTo>
                  <a:pt x="1666479" y="1369692"/>
                </a:lnTo>
                <a:cubicBezTo>
                  <a:pt x="1616466" y="1450265"/>
                  <a:pt x="1605036" y="1547518"/>
                  <a:pt x="1631465" y="1635569"/>
                </a:cubicBezTo>
                <a:lnTo>
                  <a:pt x="1633083" y="1639655"/>
                </a:lnTo>
                <a:lnTo>
                  <a:pt x="1632398" y="1639864"/>
                </a:lnTo>
                <a:lnTo>
                  <a:pt x="1770641" y="2093848"/>
                </a:lnTo>
                <a:lnTo>
                  <a:pt x="355698" y="2524712"/>
                </a:ln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任意多边形 15"/>
          <p:cNvSpPr>
            <a:spLocks noChangeArrowheads="1"/>
          </p:cNvSpPr>
          <p:nvPr/>
        </p:nvSpPr>
        <p:spPr bwMode="auto">
          <a:xfrm rot="18803583" flipH="1">
            <a:off x="6052345" y="1692276"/>
            <a:ext cx="1133475" cy="1443037"/>
          </a:xfrm>
          <a:custGeom>
            <a:avLst/>
            <a:gdLst>
              <a:gd name="T0" fmla="*/ 173663 w 1982833"/>
              <a:gd name="T1" fmla="*/ 0 h 2524712"/>
              <a:gd name="T2" fmla="*/ 28066 w 1982833"/>
              <a:gd name="T3" fmla="*/ 153937 h 2524712"/>
              <a:gd name="T4" fmla="*/ 28761 w 1982833"/>
              <a:gd name="T5" fmla="*/ 154595 h 2524712"/>
              <a:gd name="T6" fmla="*/ 18935 w 1982833"/>
              <a:gd name="T7" fmla="*/ 167332 h 2524712"/>
              <a:gd name="T8" fmla="*/ 5355 w 1982833"/>
              <a:gd name="T9" fmla="*/ 270410 h 2524712"/>
              <a:gd name="T10" fmla="*/ 5982 w 1982833"/>
              <a:gd name="T11" fmla="*/ 271995 h 2524712"/>
              <a:gd name="T12" fmla="*/ 5717 w 1982833"/>
              <a:gd name="T13" fmla="*/ 272076 h 2524712"/>
              <a:gd name="T14" fmla="*/ 66444 w 1982833"/>
              <a:gd name="T15" fmla="*/ 471421 h 2524712"/>
              <a:gd name="T16" fmla="*/ 317500 w 1982833"/>
              <a:gd name="T17" fmla="*/ 395003 h 2524712"/>
              <a:gd name="T18" fmla="*/ 292697 w 1982833"/>
              <a:gd name="T19" fmla="*/ 313583 h 2524712"/>
              <a:gd name="T20" fmla="*/ 292825 w 1982833"/>
              <a:gd name="T21" fmla="*/ 313543 h 2524712"/>
              <a:gd name="T22" fmla="*/ 292522 w 1982833"/>
              <a:gd name="T23" fmla="*/ 312780 h 2524712"/>
              <a:gd name="T24" fmla="*/ 299063 w 1982833"/>
              <a:gd name="T25" fmla="*/ 263135 h 2524712"/>
              <a:gd name="T26" fmla="*/ 303796 w 1982833"/>
              <a:gd name="T27" fmla="*/ 257001 h 2524712"/>
              <a:gd name="T28" fmla="*/ 303461 w 1982833"/>
              <a:gd name="T29" fmla="*/ 256684 h 2524712"/>
              <a:gd name="T30" fmla="*/ 370393 w 1982833"/>
              <a:gd name="T31" fmla="*/ 185917 h 2524712"/>
              <a:gd name="T32" fmla="*/ 309276 w 1982833"/>
              <a:gd name="T33" fmla="*/ 128159 h 2524712"/>
              <a:gd name="T34" fmla="*/ 239171 w 1982833"/>
              <a:gd name="T35" fmla="*/ 61907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2833"/>
              <a:gd name="T55" fmla="*/ 0 h 2524712"/>
              <a:gd name="T56" fmla="*/ 1982833 w 1982833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2833" h="2524712">
                <a:moveTo>
                  <a:pt x="929670" y="0"/>
                </a:move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lnTo>
                  <a:pt x="1699679" y="2115457"/>
                </a:lnTo>
                <a:lnTo>
                  <a:pt x="1566897" y="1679404"/>
                </a:lnTo>
                <a:lnTo>
                  <a:pt x="1567582" y="1679195"/>
                </a:lnTo>
                <a:lnTo>
                  <a:pt x="1565964" y="1675108"/>
                </a:lnTo>
                <a:cubicBezTo>
                  <a:pt x="1539535" y="1587058"/>
                  <a:pt x="1550964" y="1489806"/>
                  <a:pt x="1600977" y="1409232"/>
                </a:cubicBezTo>
                <a:lnTo>
                  <a:pt x="1626313" y="1376377"/>
                </a:lnTo>
                <a:lnTo>
                  <a:pt x="1624520" y="1374682"/>
                </a:lnTo>
                <a:lnTo>
                  <a:pt x="1982833" y="995685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close/>
              </a:path>
            </a:pathLst>
          </a:custGeom>
          <a:solidFill>
            <a:srgbClr val="11B2A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任意多边形 16"/>
          <p:cNvSpPr>
            <a:spLocks noChangeArrowheads="1"/>
          </p:cNvSpPr>
          <p:nvPr/>
        </p:nvSpPr>
        <p:spPr bwMode="auto">
          <a:xfrm rot="20788334" flipH="1" flipV="1">
            <a:off x="6681788" y="2761456"/>
            <a:ext cx="1128712" cy="1443038"/>
          </a:xfrm>
          <a:custGeom>
            <a:avLst/>
            <a:gdLst>
              <a:gd name="T0" fmla="*/ 66443 w 1974521"/>
              <a:gd name="T1" fmla="*/ 471422 h 2524712"/>
              <a:gd name="T2" fmla="*/ 5716 w 1974521"/>
              <a:gd name="T3" fmla="*/ 272076 h 2524712"/>
              <a:gd name="T4" fmla="*/ 5982 w 1974521"/>
              <a:gd name="T5" fmla="*/ 271995 h 2524712"/>
              <a:gd name="T6" fmla="*/ 5355 w 1974521"/>
              <a:gd name="T7" fmla="*/ 270411 h 2524712"/>
              <a:gd name="T8" fmla="*/ 18934 w 1974521"/>
              <a:gd name="T9" fmla="*/ 167333 h 2524712"/>
              <a:gd name="T10" fmla="*/ 28760 w 1974521"/>
              <a:gd name="T11" fmla="*/ 154595 h 2524712"/>
              <a:gd name="T12" fmla="*/ 28065 w 1974521"/>
              <a:gd name="T13" fmla="*/ 153938 h 2524712"/>
              <a:gd name="T14" fmla="*/ 173657 w 1974521"/>
              <a:gd name="T15" fmla="*/ 0 h 2524712"/>
              <a:gd name="T16" fmla="*/ 239163 w 1974521"/>
              <a:gd name="T17" fmla="*/ 61907 h 2524712"/>
              <a:gd name="T18" fmla="*/ 309266 w 1974521"/>
              <a:gd name="T19" fmla="*/ 128159 h 2524712"/>
              <a:gd name="T20" fmla="*/ 368830 w 1974521"/>
              <a:gd name="T21" fmla="*/ 184450 h 2524712"/>
              <a:gd name="T22" fmla="*/ 304505 w 1974521"/>
              <a:gd name="T23" fmla="*/ 252462 h 2524712"/>
              <a:gd name="T24" fmla="*/ 304840 w 1974521"/>
              <a:gd name="T25" fmla="*/ 252778 h 2524712"/>
              <a:gd name="T26" fmla="*/ 300108 w 1974521"/>
              <a:gd name="T27" fmla="*/ 258913 h 2524712"/>
              <a:gd name="T28" fmla="*/ 293567 w 1974521"/>
              <a:gd name="T29" fmla="*/ 308558 h 2524712"/>
              <a:gd name="T30" fmla="*/ 293870 w 1974521"/>
              <a:gd name="T31" fmla="*/ 309321 h 2524712"/>
              <a:gd name="T32" fmla="*/ 293742 w 1974521"/>
              <a:gd name="T33" fmla="*/ 309360 h 2524712"/>
              <a:gd name="T34" fmla="*/ 319633 w 1974521"/>
              <a:gd name="T35" fmla="*/ 394352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4521"/>
              <a:gd name="T55" fmla="*/ 0 h 2524712"/>
              <a:gd name="T56" fmla="*/ 1974521 w 1974521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4521" h="2524712">
                <a:moveTo>
                  <a:pt x="355698" y="2524712"/>
                </a:move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74521" y="987827"/>
                </a:lnTo>
                <a:lnTo>
                  <a:pt x="1630161" y="1352065"/>
                </a:lnTo>
                <a:lnTo>
                  <a:pt x="1631954" y="1353760"/>
                </a:lnTo>
                <a:lnTo>
                  <a:pt x="1606619" y="1386615"/>
                </a:lnTo>
                <a:cubicBezTo>
                  <a:pt x="1556606" y="1467188"/>
                  <a:pt x="1545177" y="1564441"/>
                  <a:pt x="1571605" y="1652492"/>
                </a:cubicBezTo>
                <a:lnTo>
                  <a:pt x="1573223" y="1656578"/>
                </a:lnTo>
                <a:lnTo>
                  <a:pt x="1572538" y="1656786"/>
                </a:lnTo>
                <a:lnTo>
                  <a:pt x="1711144" y="2111965"/>
                </a:lnTo>
                <a:lnTo>
                  <a:pt x="355698" y="252471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 rot="811666" flipV="1">
            <a:off x="4381501" y="2763046"/>
            <a:ext cx="1144588" cy="1443037"/>
          </a:xfrm>
          <a:custGeom>
            <a:avLst/>
            <a:gdLst>
              <a:gd name="T0" fmla="*/ 66293 w 2003794"/>
              <a:gd name="T1" fmla="*/ 471421 h 2524712"/>
              <a:gd name="T2" fmla="*/ 326054 w 2003794"/>
              <a:gd name="T3" fmla="*/ 392174 h 2524712"/>
              <a:gd name="T4" fmla="*/ 301500 w 2003794"/>
              <a:gd name="T5" fmla="*/ 311389 h 2524712"/>
              <a:gd name="T6" fmla="*/ 301628 w 2003794"/>
              <a:gd name="T7" fmla="*/ 311350 h 2524712"/>
              <a:gd name="T8" fmla="*/ 301325 w 2003794"/>
              <a:gd name="T9" fmla="*/ 310587 h 2524712"/>
              <a:gd name="T10" fmla="*/ 307852 w 2003794"/>
              <a:gd name="T11" fmla="*/ 260942 h 2524712"/>
              <a:gd name="T12" fmla="*/ 312573 w 2003794"/>
              <a:gd name="T13" fmla="*/ 254807 h 2524712"/>
              <a:gd name="T14" fmla="*/ 312239 w 2003794"/>
              <a:gd name="T15" fmla="*/ 254490 h 2524712"/>
              <a:gd name="T16" fmla="*/ 373458 w 2003794"/>
              <a:gd name="T17" fmla="*/ 189617 h 2524712"/>
              <a:gd name="T18" fmla="*/ 308572 w 2003794"/>
              <a:gd name="T19" fmla="*/ 128159 h 2524712"/>
              <a:gd name="T20" fmla="*/ 238627 w 2003794"/>
              <a:gd name="T21" fmla="*/ 61907 h 2524712"/>
              <a:gd name="T22" fmla="*/ 173268 w 2003794"/>
              <a:gd name="T23" fmla="*/ 0 h 2524712"/>
              <a:gd name="T24" fmla="*/ 28002 w 2003794"/>
              <a:gd name="T25" fmla="*/ 153937 h 2524712"/>
              <a:gd name="T26" fmla="*/ 28696 w 2003794"/>
              <a:gd name="T27" fmla="*/ 154595 h 2524712"/>
              <a:gd name="T28" fmla="*/ 18892 w 2003794"/>
              <a:gd name="T29" fmla="*/ 167332 h 2524712"/>
              <a:gd name="T30" fmla="*/ 5343 w 2003794"/>
              <a:gd name="T31" fmla="*/ 270410 h 2524712"/>
              <a:gd name="T32" fmla="*/ 5969 w 2003794"/>
              <a:gd name="T33" fmla="*/ 271995 h 2524712"/>
              <a:gd name="T34" fmla="*/ 5704 w 2003794"/>
              <a:gd name="T35" fmla="*/ 272076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3794"/>
              <a:gd name="T55" fmla="*/ 0 h 2524712"/>
              <a:gd name="T56" fmla="*/ 2003794 w 2003794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3794" h="2524712">
                <a:moveTo>
                  <a:pt x="355698" y="2524712"/>
                </a:moveTo>
                <a:lnTo>
                  <a:pt x="1749448" y="2100302"/>
                </a:lnTo>
                <a:lnTo>
                  <a:pt x="1617702" y="1667654"/>
                </a:lnTo>
                <a:lnTo>
                  <a:pt x="1618387" y="1667445"/>
                </a:lnTo>
                <a:lnTo>
                  <a:pt x="1616769" y="1663359"/>
                </a:lnTo>
                <a:cubicBezTo>
                  <a:pt x="1590341" y="1575308"/>
                  <a:pt x="1601770" y="1478056"/>
                  <a:pt x="1651782" y="1397482"/>
                </a:cubicBezTo>
                <a:lnTo>
                  <a:pt x="1677117" y="1364628"/>
                </a:lnTo>
                <a:lnTo>
                  <a:pt x="1675325" y="1362932"/>
                </a:lnTo>
                <a:lnTo>
                  <a:pt x="2003794" y="1015502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close/>
              </a:path>
            </a:pathLst>
          </a:custGeom>
          <a:solidFill>
            <a:srgbClr val="11B2A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任意多边形 18"/>
          <p:cNvSpPr>
            <a:spLocks noChangeArrowheads="1"/>
          </p:cNvSpPr>
          <p:nvPr/>
        </p:nvSpPr>
        <p:spPr bwMode="auto">
          <a:xfrm rot="18755030" flipV="1">
            <a:off x="4993482" y="3730626"/>
            <a:ext cx="1130300" cy="1439863"/>
          </a:xfrm>
          <a:custGeom>
            <a:avLst/>
            <a:gdLst>
              <a:gd name="T0" fmla="*/ 634634 w 1424028"/>
              <a:gd name="T1" fmla="*/ 752559 h 1814500"/>
              <a:gd name="T2" fmla="*/ 581891 w 1424028"/>
              <a:gd name="T3" fmla="*/ 579484 h 1814500"/>
              <a:gd name="T4" fmla="*/ 582137 w 1424028"/>
              <a:gd name="T5" fmla="*/ 579409 h 1814500"/>
              <a:gd name="T6" fmla="*/ 581554 w 1424028"/>
              <a:gd name="T7" fmla="*/ 577937 h 1814500"/>
              <a:gd name="T8" fmla="*/ 594168 w 1424028"/>
              <a:gd name="T9" fmla="*/ 482224 h 1814500"/>
              <a:gd name="T10" fmla="*/ 603296 w 1424028"/>
              <a:gd name="T11" fmla="*/ 470395 h 1814500"/>
              <a:gd name="T12" fmla="*/ 602650 w 1424028"/>
              <a:gd name="T13" fmla="*/ 469785 h 1814500"/>
              <a:gd name="T14" fmla="*/ 712105 w 1424028"/>
              <a:gd name="T15" fmla="*/ 354101 h 1814500"/>
              <a:gd name="T16" fmla="*/ 596483 w 1424028"/>
              <a:gd name="T17" fmla="*/ 244872 h 1814500"/>
              <a:gd name="T18" fmla="*/ 491688 w 1424028"/>
              <a:gd name="T19" fmla="*/ 145873 h 1814500"/>
              <a:gd name="T20" fmla="*/ 332841 w 1424028"/>
              <a:gd name="T21" fmla="*/ 0 h 1814500"/>
              <a:gd name="T22" fmla="*/ 54130 w 1424028"/>
              <a:gd name="T23" fmla="*/ 294574 h 1814500"/>
              <a:gd name="T24" fmla="*/ 55470 w 1424028"/>
              <a:gd name="T25" fmla="*/ 295840 h 1814500"/>
              <a:gd name="T26" fmla="*/ 36519 w 1424028"/>
              <a:gd name="T27" fmla="*/ 320398 h 1814500"/>
              <a:gd name="T28" fmla="*/ 10328 w 1424028"/>
              <a:gd name="T29" fmla="*/ 519129 h 1814500"/>
              <a:gd name="T30" fmla="*/ 11538 w 1424028"/>
              <a:gd name="T31" fmla="*/ 522183 h 1814500"/>
              <a:gd name="T32" fmla="*/ 11026 w 1424028"/>
              <a:gd name="T33" fmla="*/ 522340 h 1814500"/>
              <a:gd name="T34" fmla="*/ 128148 w 1424028"/>
              <a:gd name="T35" fmla="*/ 906671 h 1814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28"/>
              <a:gd name="T55" fmla="*/ 0 h 1814500"/>
              <a:gd name="T56" fmla="*/ 1424028 w 1424028"/>
              <a:gd name="T57" fmla="*/ 1814500 h 18145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28" h="1814500">
                <a:moveTo>
                  <a:pt x="1269105" y="1506080"/>
                </a:moveTo>
                <a:lnTo>
                  <a:pt x="1163632" y="1159707"/>
                </a:lnTo>
                <a:lnTo>
                  <a:pt x="1164125" y="1159558"/>
                </a:lnTo>
                <a:lnTo>
                  <a:pt x="1162960" y="1156613"/>
                </a:lnTo>
                <a:cubicBezTo>
                  <a:pt x="1143919" y="1093177"/>
                  <a:pt x="1152153" y="1023111"/>
                  <a:pt x="1188185" y="965063"/>
                </a:cubicBezTo>
                <a:lnTo>
                  <a:pt x="1206437" y="941392"/>
                </a:lnTo>
                <a:lnTo>
                  <a:pt x="1205146" y="940171"/>
                </a:lnTo>
                <a:lnTo>
                  <a:pt x="1424028" y="708654"/>
                </a:lnTo>
                <a:lnTo>
                  <a:pt x="1192812" y="490058"/>
                </a:lnTo>
                <a:lnTo>
                  <a:pt x="983249" y="291932"/>
                </a:lnTo>
                <a:lnTo>
                  <a:pt x="665595" y="0"/>
                </a:lnTo>
                <a:lnTo>
                  <a:pt x="108245" y="589524"/>
                </a:lnTo>
                <a:lnTo>
                  <a:pt x="110926" y="592059"/>
                </a:lnTo>
                <a:lnTo>
                  <a:pt x="73028" y="641205"/>
                </a:lnTo>
                <a:cubicBezTo>
                  <a:pt x="-1785" y="761733"/>
                  <a:pt x="-18881" y="907210"/>
                  <a:pt x="20653" y="1038922"/>
                </a:cubicBezTo>
                <a:lnTo>
                  <a:pt x="23073" y="1045035"/>
                </a:lnTo>
                <a:lnTo>
                  <a:pt x="22049" y="1045347"/>
                </a:lnTo>
                <a:lnTo>
                  <a:pt x="256263" y="1814500"/>
                </a:lnTo>
                <a:lnTo>
                  <a:pt x="1269105" y="150608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任意多边形 19"/>
          <p:cNvSpPr>
            <a:spLocks noChangeArrowheads="1"/>
          </p:cNvSpPr>
          <p:nvPr/>
        </p:nvSpPr>
        <p:spPr bwMode="auto">
          <a:xfrm rot="2844970" flipH="1" flipV="1">
            <a:off x="6066633" y="3729038"/>
            <a:ext cx="1130300" cy="1443037"/>
          </a:xfrm>
          <a:custGeom>
            <a:avLst/>
            <a:gdLst>
              <a:gd name="T0" fmla="*/ 620312 w 1424033"/>
              <a:gd name="T1" fmla="*/ 758592 h 1818928"/>
              <a:gd name="T2" fmla="*/ 128146 w 1424033"/>
              <a:gd name="T3" fmla="*/ 908242 h 1818928"/>
              <a:gd name="T4" fmla="*/ 11026 w 1424033"/>
              <a:gd name="T5" fmla="*/ 524182 h 1818928"/>
              <a:gd name="T6" fmla="*/ 11538 w 1424033"/>
              <a:gd name="T7" fmla="*/ 524027 h 1818928"/>
              <a:gd name="T8" fmla="*/ 10328 w 1424033"/>
              <a:gd name="T9" fmla="*/ 520974 h 1818928"/>
              <a:gd name="T10" fmla="*/ 36519 w 1424033"/>
              <a:gd name="T11" fmla="*/ 322383 h 1818928"/>
              <a:gd name="T12" fmla="*/ 55469 w 1424033"/>
              <a:gd name="T13" fmla="*/ 297843 h 1818928"/>
              <a:gd name="T14" fmla="*/ 54129 w 1424033"/>
              <a:gd name="T15" fmla="*/ 296577 h 1818928"/>
              <a:gd name="T16" fmla="*/ 334929 w 1424033"/>
              <a:gd name="T17" fmla="*/ 0 h 1818928"/>
              <a:gd name="T18" fmla="*/ 461270 w 1424033"/>
              <a:gd name="T19" fmla="*/ 119271 h 1818928"/>
              <a:gd name="T20" fmla="*/ 596477 w 1424033"/>
              <a:gd name="T21" fmla="*/ 246911 h 1818928"/>
              <a:gd name="T22" fmla="*/ 712100 w 1424033"/>
              <a:gd name="T23" fmla="*/ 356065 h 1818928"/>
              <a:gd name="T24" fmla="*/ 590813 w 1424033"/>
              <a:gd name="T25" fmla="*/ 484166 h 1818928"/>
              <a:gd name="T26" fmla="*/ 591459 w 1424033"/>
              <a:gd name="T27" fmla="*/ 484776 h 1818928"/>
              <a:gd name="T28" fmla="*/ 582332 w 1424033"/>
              <a:gd name="T29" fmla="*/ 496595 h 1818928"/>
              <a:gd name="T30" fmla="*/ 569718 w 1424033"/>
              <a:gd name="T31" fmla="*/ 592242 h 1818928"/>
              <a:gd name="T32" fmla="*/ 570300 w 1424033"/>
              <a:gd name="T33" fmla="*/ 593711 h 1818928"/>
              <a:gd name="T34" fmla="*/ 570054 w 1424033"/>
              <a:gd name="T35" fmla="*/ 593787 h 18189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33"/>
              <a:gd name="T55" fmla="*/ 0 h 1818928"/>
              <a:gd name="T56" fmla="*/ 1424033 w 1424033"/>
              <a:gd name="T57" fmla="*/ 1818928 h 18189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33" h="1818928">
                <a:moveTo>
                  <a:pt x="1240478" y="1519225"/>
                </a:moveTo>
                <a:lnTo>
                  <a:pt x="256263" y="1818928"/>
                </a:lnTo>
                <a:lnTo>
                  <a:pt x="22049" y="1049775"/>
                </a:lnTo>
                <a:lnTo>
                  <a:pt x="23073" y="1049464"/>
                </a:lnTo>
                <a:lnTo>
                  <a:pt x="20653" y="1043350"/>
                </a:lnTo>
                <a:cubicBezTo>
                  <a:pt x="-18881" y="911639"/>
                  <a:pt x="-1785" y="766161"/>
                  <a:pt x="73029" y="645633"/>
                </a:cubicBezTo>
                <a:lnTo>
                  <a:pt x="110926" y="596487"/>
                </a:lnTo>
                <a:lnTo>
                  <a:pt x="108245" y="593952"/>
                </a:lnTo>
                <a:lnTo>
                  <a:pt x="669780" y="0"/>
                </a:lnTo>
                <a:lnTo>
                  <a:pt x="922431" y="238862"/>
                </a:lnTo>
                <a:lnTo>
                  <a:pt x="1192812" y="494486"/>
                </a:lnTo>
                <a:lnTo>
                  <a:pt x="1424033" y="713088"/>
                </a:lnTo>
                <a:lnTo>
                  <a:pt x="1181487" y="969635"/>
                </a:lnTo>
                <a:lnTo>
                  <a:pt x="1182779" y="970857"/>
                </a:lnTo>
                <a:lnTo>
                  <a:pt x="1164527" y="994527"/>
                </a:lnTo>
                <a:cubicBezTo>
                  <a:pt x="1128494" y="1052576"/>
                  <a:pt x="1120260" y="1122642"/>
                  <a:pt x="1139301" y="1186078"/>
                </a:cubicBezTo>
                <a:lnTo>
                  <a:pt x="1140466" y="1189021"/>
                </a:lnTo>
                <a:lnTo>
                  <a:pt x="1139973" y="1189172"/>
                </a:lnTo>
                <a:lnTo>
                  <a:pt x="1240478" y="1519225"/>
                </a:lnTo>
                <a:close/>
              </a:path>
            </a:pathLst>
          </a:custGeom>
          <a:solidFill>
            <a:srgbClr val="11B2A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305425" y="2155031"/>
            <a:ext cx="395289" cy="381001"/>
            <a:chOff x="0" y="0"/>
            <a:chExt cx="645684" cy="620945"/>
          </a:xfrm>
          <a:solidFill>
            <a:schemeClr val="bg1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2147483646 w 200"/>
                <a:gd name="T1" fmla="*/ 2147483646 h 87"/>
                <a:gd name="T2" fmla="*/ 2147483646 w 200"/>
                <a:gd name="T3" fmla="*/ 2147483646 h 87"/>
                <a:gd name="T4" fmla="*/ 2147483646 w 200"/>
                <a:gd name="T5" fmla="*/ 2147483646 h 87"/>
                <a:gd name="T6" fmla="*/ 2147483646 w 200"/>
                <a:gd name="T7" fmla="*/ 2147483646 h 87"/>
                <a:gd name="T8" fmla="*/ 2147483646 w 200"/>
                <a:gd name="T9" fmla="*/ 2147483646 h 87"/>
                <a:gd name="T10" fmla="*/ 2147483646 w 200"/>
                <a:gd name="T11" fmla="*/ 2147483646 h 87"/>
                <a:gd name="T12" fmla="*/ 2147483646 w 200"/>
                <a:gd name="T13" fmla="*/ 2147483646 h 87"/>
                <a:gd name="T14" fmla="*/ 2147483646 w 200"/>
                <a:gd name="T15" fmla="*/ 2147483646 h 87"/>
                <a:gd name="T16" fmla="*/ 2147483646 w 200"/>
                <a:gd name="T17" fmla="*/ 2147483646 h 87"/>
                <a:gd name="T18" fmla="*/ 2147483646 w 200"/>
                <a:gd name="T19" fmla="*/ 2147483646 h 87"/>
                <a:gd name="T20" fmla="*/ 2147483646 w 200"/>
                <a:gd name="T21" fmla="*/ 0 h 87"/>
                <a:gd name="T22" fmla="*/ 2147483646 w 200"/>
                <a:gd name="T23" fmla="*/ 0 h 87"/>
                <a:gd name="T24" fmla="*/ 2147483646 w 200"/>
                <a:gd name="T25" fmla="*/ 0 h 87"/>
                <a:gd name="T26" fmla="*/ 2147483646 w 200"/>
                <a:gd name="T27" fmla="*/ 0 h 87"/>
                <a:gd name="T28" fmla="*/ 2147483646 w 200"/>
                <a:gd name="T29" fmla="*/ 2147483646 h 87"/>
                <a:gd name="T30" fmla="*/ 2147483646 w 200"/>
                <a:gd name="T31" fmla="*/ 0 h 87"/>
                <a:gd name="T32" fmla="*/ 2147483646 w 200"/>
                <a:gd name="T33" fmla="*/ 0 h 87"/>
                <a:gd name="T34" fmla="*/ 2147483646 w 200"/>
                <a:gd name="T35" fmla="*/ 0 h 87"/>
                <a:gd name="T36" fmla="*/ 2147483646 w 200"/>
                <a:gd name="T37" fmla="*/ 0 h 87"/>
                <a:gd name="T38" fmla="*/ 2147483646 w 200"/>
                <a:gd name="T39" fmla="*/ 2147483646 h 87"/>
                <a:gd name="T40" fmla="*/ 0 w 200"/>
                <a:gd name="T41" fmla="*/ 2147483646 h 87"/>
                <a:gd name="T42" fmla="*/ 2147483646 w 200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632325" y="3266283"/>
            <a:ext cx="533401" cy="404813"/>
            <a:chOff x="0" y="0"/>
            <a:chExt cx="509646" cy="387231"/>
          </a:xfrm>
          <a:solidFill>
            <a:schemeClr val="bg1"/>
          </a:solidFill>
        </p:grpSpPr>
        <p:sp>
          <p:nvSpPr>
            <p:cNvPr id="3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5340352" y="4267994"/>
            <a:ext cx="301623" cy="387350"/>
            <a:chOff x="0" y="0"/>
            <a:chExt cx="563562" cy="720725"/>
          </a:xfrm>
          <a:solidFill>
            <a:schemeClr val="bg1"/>
          </a:solidFill>
        </p:grpSpPr>
        <p:sp>
          <p:nvSpPr>
            <p:cNvPr id="34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6562725" y="2224881"/>
            <a:ext cx="346075" cy="342899"/>
            <a:chOff x="0" y="0"/>
            <a:chExt cx="453105" cy="448433"/>
          </a:xfrm>
          <a:solidFill>
            <a:schemeClr val="bg1"/>
          </a:solidFill>
        </p:grpSpPr>
        <p:sp>
          <p:nvSpPr>
            <p:cNvPr id="3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164389" y="3329783"/>
            <a:ext cx="357189" cy="341313"/>
            <a:chOff x="0" y="0"/>
            <a:chExt cx="2438400" cy="2332038"/>
          </a:xfrm>
          <a:solidFill>
            <a:schemeClr val="bg1"/>
          </a:solidFill>
        </p:grpSpPr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任意多边形 30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6530975" y="4267994"/>
            <a:ext cx="387351" cy="438150"/>
            <a:chOff x="0" y="0"/>
            <a:chExt cx="406393" cy="459645"/>
          </a:xfrm>
          <a:solidFill>
            <a:schemeClr val="bg1"/>
          </a:solidFill>
        </p:grpSpPr>
        <p:sp>
          <p:nvSpPr>
            <p:cNvPr id="27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1" name="îṧľíḍè"/>
          <p:cNvSpPr txBox="1"/>
          <p:nvPr/>
        </p:nvSpPr>
        <p:spPr>
          <a:xfrm>
            <a:off x="976179" y="1781303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2" name="išḻíḋé"/>
          <p:cNvSpPr txBox="1"/>
          <p:nvPr/>
        </p:nvSpPr>
        <p:spPr>
          <a:xfrm>
            <a:off x="976179" y="1385696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3" name="îṧľíḍè"/>
          <p:cNvSpPr txBox="1"/>
          <p:nvPr/>
        </p:nvSpPr>
        <p:spPr>
          <a:xfrm>
            <a:off x="976179" y="3227586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4" name="išḻíḋé"/>
          <p:cNvSpPr txBox="1"/>
          <p:nvPr/>
        </p:nvSpPr>
        <p:spPr>
          <a:xfrm>
            <a:off x="976179" y="2831979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5" name="îṧľíḍè"/>
          <p:cNvSpPr txBox="1"/>
          <p:nvPr/>
        </p:nvSpPr>
        <p:spPr>
          <a:xfrm>
            <a:off x="976179" y="4745638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6" name="išḻíḋé"/>
          <p:cNvSpPr txBox="1"/>
          <p:nvPr/>
        </p:nvSpPr>
        <p:spPr>
          <a:xfrm>
            <a:off x="976179" y="4350031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7" name="îṧľíḍè"/>
          <p:cNvSpPr txBox="1"/>
          <p:nvPr/>
        </p:nvSpPr>
        <p:spPr>
          <a:xfrm>
            <a:off x="7963619" y="1781303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8" name="išḻíḋé"/>
          <p:cNvSpPr txBox="1"/>
          <p:nvPr/>
        </p:nvSpPr>
        <p:spPr>
          <a:xfrm>
            <a:off x="7963619" y="1385696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9" name="îṧľíḍè"/>
          <p:cNvSpPr txBox="1"/>
          <p:nvPr/>
        </p:nvSpPr>
        <p:spPr>
          <a:xfrm>
            <a:off x="7963619" y="3227586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0" name="išḻíḋé"/>
          <p:cNvSpPr txBox="1"/>
          <p:nvPr/>
        </p:nvSpPr>
        <p:spPr>
          <a:xfrm>
            <a:off x="7963619" y="2831979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1" name="îṧľíḍè"/>
          <p:cNvSpPr txBox="1"/>
          <p:nvPr/>
        </p:nvSpPr>
        <p:spPr>
          <a:xfrm>
            <a:off x="7963619" y="4745638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2" name="išḻíḋé"/>
          <p:cNvSpPr txBox="1"/>
          <p:nvPr/>
        </p:nvSpPr>
        <p:spPr>
          <a:xfrm>
            <a:off x="7963619" y="4350031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9" y="4903100"/>
            <a:ext cx="12192000" cy="127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312407"/>
            <a:ext cx="12192000" cy="1581410"/>
          </a:xfrm>
          <a:prstGeom prst="rect">
            <a:avLst/>
          </a:pr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2034262"/>
            <a:ext cx="5908038" cy="2918738"/>
            <a:chOff x="1046163" y="933450"/>
            <a:chExt cx="10102851" cy="49911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PA_椭圆 7"/>
          <p:cNvSpPr/>
          <p:nvPr>
            <p:custDataLst>
              <p:tags r:id="rId1"/>
            </p:custDataLst>
          </p:nvPr>
        </p:nvSpPr>
        <p:spPr>
          <a:xfrm>
            <a:off x="5242347" y="2237187"/>
            <a:ext cx="1485471" cy="1485470"/>
          </a:xfrm>
          <a:prstGeom prst="wedgeEllipseCallout">
            <a:avLst>
              <a:gd name="adj1" fmla="val 62086"/>
              <a:gd name="adj2" fmla="val 18859"/>
            </a:avLst>
          </a:prstGeom>
          <a:solidFill>
            <a:srgbClr val="1C50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+mn-ea"/>
              </a:rPr>
              <a:t>03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2864" y="3537264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关键技术与实践难点</a:t>
            </a:r>
          </a:p>
        </p:txBody>
      </p:sp>
      <p:sp>
        <p:nvSpPr>
          <p:cNvPr id="134" name="矩形 133"/>
          <p:cNvSpPr/>
          <p:nvPr/>
        </p:nvSpPr>
        <p:spPr>
          <a:xfrm>
            <a:off x="6734897" y="4288300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3-1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微软雅黑" panose="020B0503020204020204" charset="-122"/>
              </a:rPr>
              <a:t>关键技术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983109" y="4278454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3-2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实践难点</a:t>
            </a:r>
          </a:p>
        </p:txBody>
      </p:sp>
      <p:sp>
        <p:nvSpPr>
          <p:cNvPr id="141" name="矩形 140"/>
          <p:cNvSpPr/>
          <p:nvPr/>
        </p:nvSpPr>
        <p:spPr>
          <a:xfrm>
            <a:off x="9192958" y="4295609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3-3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市场调研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0476700" y="4295609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3-4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案例分析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33" name="图片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94035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sym typeface="微软雅黑" panose="020B0503020204020204" charset="-122"/>
              </a:rPr>
              <a:t>关键技术</a:t>
            </a:r>
            <a:endParaRPr lang="zh-CN" altLang="en-US" sz="1100" b="1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市场调研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50804" y="1943928"/>
            <a:ext cx="8689566" cy="4914072"/>
            <a:chOff x="3502434" y="1372507"/>
            <a:chExt cx="9104235" cy="5148573"/>
          </a:xfrm>
        </p:grpSpPr>
        <p:sp>
          <p:nvSpPr>
            <p:cNvPr id="17" name="AutoShape 158"/>
            <p:cNvSpPr/>
            <p:nvPr/>
          </p:nvSpPr>
          <p:spPr bwMode="auto">
            <a:xfrm>
              <a:off x="4707528" y="3345461"/>
              <a:ext cx="3177443" cy="2409591"/>
            </a:xfrm>
            <a:custGeom>
              <a:avLst/>
              <a:gdLst>
                <a:gd name="T0" fmla="*/ 2147483647 w 21600"/>
                <a:gd name="T1" fmla="*/ 0 h 21600"/>
                <a:gd name="T2" fmla="*/ 1005315103 w 21600"/>
                <a:gd name="T3" fmla="*/ 907700304 h 21600"/>
                <a:gd name="T4" fmla="*/ 0 w 21600"/>
                <a:gd name="T5" fmla="*/ 1485518270 h 21600"/>
                <a:gd name="T6" fmla="*/ 0 w 21600"/>
                <a:gd name="T7" fmla="*/ 1815400607 h 21600"/>
                <a:gd name="T8" fmla="*/ 1579200677 w 21600"/>
                <a:gd name="T9" fmla="*/ 907700304 h 21600"/>
                <a:gd name="T10" fmla="*/ 2147483647 w 21600"/>
                <a:gd name="T11" fmla="*/ 329797929 h 21600"/>
                <a:gd name="T12" fmla="*/ 2147483647 w 21600"/>
                <a:gd name="T13" fmla="*/ 907700304 h 21600"/>
                <a:gd name="T14" fmla="*/ 2147483647 w 21600"/>
                <a:gd name="T15" fmla="*/ 907700304 h 21600"/>
                <a:gd name="T16" fmla="*/ 2147483647 w 21600"/>
                <a:gd name="T17" fmla="*/ 0 h 21600"/>
                <a:gd name="T18" fmla="*/ 2147483647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408" y="0"/>
                  </a:moveTo>
                  <a:cubicBezTo>
                    <a:pt x="8890" y="0"/>
                    <a:pt x="5215" y="4845"/>
                    <a:pt x="5215" y="10800"/>
                  </a:cubicBezTo>
                  <a:cubicBezTo>
                    <a:pt x="5215" y="14591"/>
                    <a:pt x="2876" y="17675"/>
                    <a:pt x="0" y="17675"/>
                  </a:cubicBezTo>
                  <a:lnTo>
                    <a:pt x="0" y="21600"/>
                  </a:lnTo>
                  <a:cubicBezTo>
                    <a:pt x="4517" y="21600"/>
                    <a:pt x="8192" y="16755"/>
                    <a:pt x="8192" y="10800"/>
                  </a:cubicBezTo>
                  <a:cubicBezTo>
                    <a:pt x="8192" y="7009"/>
                    <a:pt x="10532" y="3924"/>
                    <a:pt x="13408" y="3924"/>
                  </a:cubicBezTo>
                  <a:cubicBezTo>
                    <a:pt x="16283" y="3924"/>
                    <a:pt x="18623" y="7009"/>
                    <a:pt x="18623" y="10800"/>
                  </a:cubicBezTo>
                  <a:lnTo>
                    <a:pt x="21600" y="10800"/>
                  </a:lnTo>
                  <a:cubicBezTo>
                    <a:pt x="21600" y="4845"/>
                    <a:pt x="17925" y="0"/>
                    <a:pt x="13408" y="0"/>
                  </a:cubicBezTo>
                  <a:close/>
                  <a:moveTo>
                    <a:pt x="13408" y="0"/>
                  </a:moveTo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/>
            </a:p>
          </p:txBody>
        </p:sp>
        <p:sp>
          <p:nvSpPr>
            <p:cNvPr id="18" name="AutoShape 160"/>
            <p:cNvSpPr/>
            <p:nvPr/>
          </p:nvSpPr>
          <p:spPr bwMode="auto">
            <a:xfrm>
              <a:off x="7456462" y="3345461"/>
              <a:ext cx="2409359" cy="2409591"/>
            </a:xfrm>
            <a:custGeom>
              <a:avLst/>
              <a:gdLst>
                <a:gd name="T0" fmla="*/ 907700304 w 21600"/>
                <a:gd name="T1" fmla="*/ 1815400607 h 21600"/>
                <a:gd name="T2" fmla="*/ 0 w 21600"/>
                <a:gd name="T3" fmla="*/ 907700304 h 21600"/>
                <a:gd name="T4" fmla="*/ 329882381 w 21600"/>
                <a:gd name="T5" fmla="*/ 907700304 h 21600"/>
                <a:gd name="T6" fmla="*/ 907700304 w 21600"/>
                <a:gd name="T7" fmla="*/ 1485518270 h 21600"/>
                <a:gd name="T8" fmla="*/ 1485602679 w 21600"/>
                <a:gd name="T9" fmla="*/ 907700304 h 21600"/>
                <a:gd name="T10" fmla="*/ 907700304 w 21600"/>
                <a:gd name="T11" fmla="*/ 329882381 h 21600"/>
                <a:gd name="T12" fmla="*/ 907700304 w 21600"/>
                <a:gd name="T13" fmla="*/ 0 h 21600"/>
                <a:gd name="T14" fmla="*/ 1815400607 w 21600"/>
                <a:gd name="T15" fmla="*/ 907700304 h 21600"/>
                <a:gd name="T16" fmla="*/ 907700304 w 21600"/>
                <a:gd name="T17" fmla="*/ 1815400607 h 21600"/>
                <a:gd name="T18" fmla="*/ 907700304 w 21600"/>
                <a:gd name="T19" fmla="*/ 181540060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lnTo>
                    <a:pt x="3925" y="10800"/>
                  </a:lnTo>
                  <a:cubicBezTo>
                    <a:pt x="3925" y="14591"/>
                    <a:pt x="7009" y="17675"/>
                    <a:pt x="10800" y="17675"/>
                  </a:cubicBezTo>
                  <a:cubicBezTo>
                    <a:pt x="14591" y="17675"/>
                    <a:pt x="17676" y="14591"/>
                    <a:pt x="17676" y="10800"/>
                  </a:cubicBezTo>
                  <a:cubicBezTo>
                    <a:pt x="17676" y="7009"/>
                    <a:pt x="14591" y="3925"/>
                    <a:pt x="10800" y="3925"/>
                  </a:cubicBezTo>
                  <a:lnTo>
                    <a:pt x="10800" y="0"/>
                  </a:ln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  <a:moveTo>
                    <a:pt x="10800" y="21600"/>
                  </a:moveTo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/>
            </a:p>
          </p:txBody>
        </p:sp>
        <p:sp>
          <p:nvSpPr>
            <p:cNvPr id="19" name="AutoShape 162"/>
            <p:cNvSpPr/>
            <p:nvPr/>
          </p:nvSpPr>
          <p:spPr bwMode="auto">
            <a:xfrm>
              <a:off x="9429226" y="1372507"/>
              <a:ext cx="3177443" cy="2409591"/>
            </a:xfrm>
            <a:custGeom>
              <a:avLst/>
              <a:gdLst>
                <a:gd name="T0" fmla="*/ 2147483647 w 21600"/>
                <a:gd name="T1" fmla="*/ 907700304 h 21600"/>
                <a:gd name="T2" fmla="*/ 1579200677 w 21600"/>
                <a:gd name="T3" fmla="*/ 1485518270 h 21600"/>
                <a:gd name="T4" fmla="*/ 573885574 w 21600"/>
                <a:gd name="T5" fmla="*/ 907700304 h 21600"/>
                <a:gd name="T6" fmla="*/ 0 w 21600"/>
                <a:gd name="T7" fmla="*/ 907700304 h 21600"/>
                <a:gd name="T8" fmla="*/ 1579200677 w 21600"/>
                <a:gd name="T9" fmla="*/ 1815400607 h 21600"/>
                <a:gd name="T10" fmla="*/ 2147483647 w 21600"/>
                <a:gd name="T11" fmla="*/ 907700304 h 21600"/>
                <a:gd name="T12" fmla="*/ 2147483647 w 21600"/>
                <a:gd name="T13" fmla="*/ 329882381 h 21600"/>
                <a:gd name="T14" fmla="*/ 2147483647 w 21600"/>
                <a:gd name="T15" fmla="*/ 0 h 21600"/>
                <a:gd name="T16" fmla="*/ 2147483647 w 21600"/>
                <a:gd name="T17" fmla="*/ 907700304 h 21600"/>
                <a:gd name="T18" fmla="*/ 2147483647 w 21600"/>
                <a:gd name="T19" fmla="*/ 90770030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408" y="10800"/>
                  </a:moveTo>
                  <a:cubicBezTo>
                    <a:pt x="13408" y="14591"/>
                    <a:pt x="11068" y="17675"/>
                    <a:pt x="8192" y="17675"/>
                  </a:cubicBezTo>
                  <a:cubicBezTo>
                    <a:pt x="5317" y="17675"/>
                    <a:pt x="2977" y="14591"/>
                    <a:pt x="2977" y="10800"/>
                  </a:cubicBezTo>
                  <a:lnTo>
                    <a:pt x="0" y="10800"/>
                  </a:lnTo>
                  <a:cubicBezTo>
                    <a:pt x="0" y="16755"/>
                    <a:pt x="3675" y="21600"/>
                    <a:pt x="8192" y="21600"/>
                  </a:cubicBezTo>
                  <a:cubicBezTo>
                    <a:pt x="12710" y="21600"/>
                    <a:pt x="16385" y="16755"/>
                    <a:pt x="16385" y="10800"/>
                  </a:cubicBezTo>
                  <a:cubicBezTo>
                    <a:pt x="16385" y="7009"/>
                    <a:pt x="18724" y="3925"/>
                    <a:pt x="21600" y="3925"/>
                  </a:cubicBezTo>
                  <a:lnTo>
                    <a:pt x="21600" y="0"/>
                  </a:lnTo>
                  <a:cubicBezTo>
                    <a:pt x="17083" y="0"/>
                    <a:pt x="13408" y="4845"/>
                    <a:pt x="13408" y="10800"/>
                  </a:cubicBezTo>
                  <a:close/>
                  <a:moveTo>
                    <a:pt x="13408" y="10800"/>
                  </a:moveTo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/>
            </a:p>
          </p:txBody>
        </p:sp>
        <p:sp>
          <p:nvSpPr>
            <p:cNvPr id="20" name="AutoShape 164"/>
            <p:cNvSpPr/>
            <p:nvPr/>
          </p:nvSpPr>
          <p:spPr bwMode="auto">
            <a:xfrm>
              <a:off x="7456462" y="1372507"/>
              <a:ext cx="2409359" cy="2409591"/>
            </a:xfrm>
            <a:custGeom>
              <a:avLst/>
              <a:gdLst>
                <a:gd name="T0" fmla="*/ 907700304 w 21600"/>
                <a:gd name="T1" fmla="*/ 1815400607 h 21600"/>
                <a:gd name="T2" fmla="*/ 0 w 21600"/>
                <a:gd name="T3" fmla="*/ 907700304 h 21600"/>
                <a:gd name="T4" fmla="*/ 907700304 w 21600"/>
                <a:gd name="T5" fmla="*/ 0 h 21600"/>
                <a:gd name="T6" fmla="*/ 1815400607 w 21600"/>
                <a:gd name="T7" fmla="*/ 907700304 h 21600"/>
                <a:gd name="T8" fmla="*/ 1485518270 w 21600"/>
                <a:gd name="T9" fmla="*/ 907700304 h 21600"/>
                <a:gd name="T10" fmla="*/ 907700304 w 21600"/>
                <a:gd name="T11" fmla="*/ 329882381 h 21600"/>
                <a:gd name="T12" fmla="*/ 329797929 w 21600"/>
                <a:gd name="T13" fmla="*/ 907700304 h 21600"/>
                <a:gd name="T14" fmla="*/ 907700304 w 21600"/>
                <a:gd name="T15" fmla="*/ 1485518270 h 21600"/>
                <a:gd name="T16" fmla="*/ 907700304 w 21600"/>
                <a:gd name="T17" fmla="*/ 1815400607 h 21600"/>
                <a:gd name="T18" fmla="*/ 907700304 w 21600"/>
                <a:gd name="T19" fmla="*/ 181540060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lnTo>
                    <a:pt x="17675" y="10800"/>
                  </a:lnTo>
                  <a:cubicBezTo>
                    <a:pt x="17675" y="7009"/>
                    <a:pt x="14591" y="3925"/>
                    <a:pt x="10800" y="3925"/>
                  </a:cubicBezTo>
                  <a:cubicBezTo>
                    <a:pt x="7009" y="3925"/>
                    <a:pt x="3924" y="7009"/>
                    <a:pt x="3924" y="10800"/>
                  </a:cubicBezTo>
                  <a:cubicBezTo>
                    <a:pt x="3924" y="14591"/>
                    <a:pt x="7009" y="17675"/>
                    <a:pt x="10800" y="17675"/>
                  </a:cubicBez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/>
            </a:p>
          </p:txBody>
        </p:sp>
        <p:sp>
          <p:nvSpPr>
            <p:cNvPr id="21" name="AutoShape 162"/>
            <p:cNvSpPr/>
            <p:nvPr/>
          </p:nvSpPr>
          <p:spPr bwMode="auto">
            <a:xfrm>
              <a:off x="3502434" y="5316275"/>
              <a:ext cx="1205095" cy="1204805"/>
            </a:xfrm>
            <a:custGeom>
              <a:avLst/>
              <a:gdLst>
                <a:gd name="T0" fmla="*/ 2147483647 w 21600"/>
                <a:gd name="T1" fmla="*/ 907700304 h 21600"/>
                <a:gd name="T2" fmla="*/ 1579200677 w 21600"/>
                <a:gd name="T3" fmla="*/ 1485518270 h 21600"/>
                <a:gd name="T4" fmla="*/ 573885574 w 21600"/>
                <a:gd name="T5" fmla="*/ 907700304 h 21600"/>
                <a:gd name="T6" fmla="*/ 0 w 21600"/>
                <a:gd name="T7" fmla="*/ 907700304 h 21600"/>
                <a:gd name="T8" fmla="*/ 1579200677 w 21600"/>
                <a:gd name="T9" fmla="*/ 1815400607 h 21600"/>
                <a:gd name="T10" fmla="*/ 2147483647 w 21600"/>
                <a:gd name="T11" fmla="*/ 907700304 h 21600"/>
                <a:gd name="T12" fmla="*/ 2147483647 w 21600"/>
                <a:gd name="T13" fmla="*/ 329882381 h 21600"/>
                <a:gd name="T14" fmla="*/ 2147483647 w 21600"/>
                <a:gd name="T15" fmla="*/ 0 h 21600"/>
                <a:gd name="T16" fmla="*/ 2147483647 w 21600"/>
                <a:gd name="T17" fmla="*/ 907700304 h 21600"/>
                <a:gd name="T18" fmla="*/ 2147483647 w 21600"/>
                <a:gd name="T19" fmla="*/ 90770030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connsiteX0" fmla="*/ 13408 w 21600"/>
                <a:gd name="connsiteY0" fmla="*/ 10800 h 21600"/>
                <a:gd name="connsiteX1" fmla="*/ 8192 w 21600"/>
                <a:gd name="connsiteY1" fmla="*/ 17675 h 21600"/>
                <a:gd name="connsiteX2" fmla="*/ 0 w 21600"/>
                <a:gd name="connsiteY2" fmla="*/ 10800 h 21600"/>
                <a:gd name="connsiteX3" fmla="*/ 8192 w 21600"/>
                <a:gd name="connsiteY3" fmla="*/ 21600 h 21600"/>
                <a:gd name="connsiteX4" fmla="*/ 16385 w 21600"/>
                <a:gd name="connsiteY4" fmla="*/ 10800 h 21600"/>
                <a:gd name="connsiteX5" fmla="*/ 21600 w 21600"/>
                <a:gd name="connsiteY5" fmla="*/ 3925 h 21600"/>
                <a:gd name="connsiteX6" fmla="*/ 21600 w 21600"/>
                <a:gd name="connsiteY6" fmla="*/ 0 h 21600"/>
                <a:gd name="connsiteX7" fmla="*/ 13408 w 21600"/>
                <a:gd name="connsiteY7" fmla="*/ 10800 h 21600"/>
                <a:gd name="connsiteX8" fmla="*/ 13408 w 21600"/>
                <a:gd name="connsiteY8" fmla="*/ 10800 h 21600"/>
                <a:gd name="connsiteX0-1" fmla="*/ 6064 w 14256"/>
                <a:gd name="connsiteY0-2" fmla="*/ 10800 h 21837"/>
                <a:gd name="connsiteX1-3" fmla="*/ 848 w 14256"/>
                <a:gd name="connsiteY1-4" fmla="*/ 17675 h 21837"/>
                <a:gd name="connsiteX2-5" fmla="*/ 848 w 14256"/>
                <a:gd name="connsiteY2-6" fmla="*/ 21600 h 21837"/>
                <a:gd name="connsiteX3-7" fmla="*/ 9041 w 14256"/>
                <a:gd name="connsiteY3-8" fmla="*/ 10800 h 21837"/>
                <a:gd name="connsiteX4-9" fmla="*/ 14256 w 14256"/>
                <a:gd name="connsiteY4-10" fmla="*/ 3925 h 21837"/>
                <a:gd name="connsiteX5-11" fmla="*/ 14256 w 14256"/>
                <a:gd name="connsiteY5-12" fmla="*/ 0 h 21837"/>
                <a:gd name="connsiteX6-13" fmla="*/ 6064 w 14256"/>
                <a:gd name="connsiteY6-14" fmla="*/ 10800 h 21837"/>
                <a:gd name="connsiteX7-15" fmla="*/ 6064 w 14256"/>
                <a:gd name="connsiteY7-16" fmla="*/ 10800 h 21837"/>
                <a:gd name="connsiteX0-17" fmla="*/ 5247 w 13439"/>
                <a:gd name="connsiteY0-18" fmla="*/ 10800 h 17675"/>
                <a:gd name="connsiteX1-19" fmla="*/ 31 w 13439"/>
                <a:gd name="connsiteY1-20" fmla="*/ 17675 h 17675"/>
                <a:gd name="connsiteX2-21" fmla="*/ 8224 w 13439"/>
                <a:gd name="connsiteY2-22" fmla="*/ 10800 h 17675"/>
                <a:gd name="connsiteX3-23" fmla="*/ 13439 w 13439"/>
                <a:gd name="connsiteY3-24" fmla="*/ 3925 h 17675"/>
                <a:gd name="connsiteX4-25" fmla="*/ 13439 w 13439"/>
                <a:gd name="connsiteY4-26" fmla="*/ 0 h 17675"/>
                <a:gd name="connsiteX5-27" fmla="*/ 5247 w 13439"/>
                <a:gd name="connsiteY5-28" fmla="*/ 10800 h 17675"/>
                <a:gd name="connsiteX6-29" fmla="*/ 5247 w 13439"/>
                <a:gd name="connsiteY6-30" fmla="*/ 10800 h 17675"/>
                <a:gd name="connsiteX0-31" fmla="*/ 5247 w 13439"/>
                <a:gd name="connsiteY0-32" fmla="*/ 10800 h 17675"/>
                <a:gd name="connsiteX1-33" fmla="*/ 31 w 13439"/>
                <a:gd name="connsiteY1-34" fmla="*/ 17675 h 17675"/>
                <a:gd name="connsiteX2-35" fmla="*/ 8224 w 13439"/>
                <a:gd name="connsiteY2-36" fmla="*/ 10800 h 17675"/>
                <a:gd name="connsiteX3-37" fmla="*/ 13439 w 13439"/>
                <a:gd name="connsiteY3-38" fmla="*/ 3925 h 17675"/>
                <a:gd name="connsiteX4-39" fmla="*/ 13439 w 13439"/>
                <a:gd name="connsiteY4-40" fmla="*/ 0 h 17675"/>
                <a:gd name="connsiteX5-41" fmla="*/ 5247 w 13439"/>
                <a:gd name="connsiteY5-42" fmla="*/ 10800 h 17675"/>
                <a:gd name="connsiteX6-43" fmla="*/ 5247 w 13439"/>
                <a:gd name="connsiteY6-44" fmla="*/ 10800 h 17675"/>
                <a:gd name="connsiteX0-45" fmla="*/ 181 w 8373"/>
                <a:gd name="connsiteY0-46" fmla="*/ 10800 h 11918"/>
                <a:gd name="connsiteX1-47" fmla="*/ 3158 w 8373"/>
                <a:gd name="connsiteY1-48" fmla="*/ 10800 h 11918"/>
                <a:gd name="connsiteX2-49" fmla="*/ 8373 w 8373"/>
                <a:gd name="connsiteY2-50" fmla="*/ 3925 h 11918"/>
                <a:gd name="connsiteX3-51" fmla="*/ 8373 w 8373"/>
                <a:gd name="connsiteY3-52" fmla="*/ 0 h 11918"/>
                <a:gd name="connsiteX4-53" fmla="*/ 181 w 8373"/>
                <a:gd name="connsiteY4-54" fmla="*/ 10800 h 11918"/>
                <a:gd name="connsiteX5-55" fmla="*/ 181 w 8373"/>
                <a:gd name="connsiteY5-56" fmla="*/ 10800 h 11918"/>
                <a:gd name="connsiteX0-57" fmla="*/ 0 w 9784"/>
                <a:gd name="connsiteY0-58" fmla="*/ 9062 h 9062"/>
                <a:gd name="connsiteX1-59" fmla="*/ 3556 w 9784"/>
                <a:gd name="connsiteY1-60" fmla="*/ 9062 h 9062"/>
                <a:gd name="connsiteX2-61" fmla="*/ 9784 w 9784"/>
                <a:gd name="connsiteY2-62" fmla="*/ 3293 h 9062"/>
                <a:gd name="connsiteX3-63" fmla="*/ 9784 w 9784"/>
                <a:gd name="connsiteY3-64" fmla="*/ 0 h 9062"/>
                <a:gd name="connsiteX4-65" fmla="*/ 0 w 9784"/>
                <a:gd name="connsiteY4-66" fmla="*/ 9062 h 9062"/>
                <a:gd name="connsiteX5-67" fmla="*/ 0 w 9784"/>
                <a:gd name="connsiteY5-68" fmla="*/ 9062 h 9062"/>
                <a:gd name="connsiteX0-69" fmla="*/ 0 w 10000"/>
                <a:gd name="connsiteY0-70" fmla="*/ 10000 h 10537"/>
                <a:gd name="connsiteX1-71" fmla="*/ 3635 w 10000"/>
                <a:gd name="connsiteY1-72" fmla="*/ 10000 h 10537"/>
                <a:gd name="connsiteX2-73" fmla="*/ 10000 w 10000"/>
                <a:gd name="connsiteY2-74" fmla="*/ 3634 h 10537"/>
                <a:gd name="connsiteX3-75" fmla="*/ 10000 w 10000"/>
                <a:gd name="connsiteY3-76" fmla="*/ 0 h 10537"/>
                <a:gd name="connsiteX4-77" fmla="*/ 0 w 10000"/>
                <a:gd name="connsiteY4-78" fmla="*/ 10000 h 10537"/>
                <a:gd name="connsiteX5-79" fmla="*/ 0 w 10000"/>
                <a:gd name="connsiteY5-80" fmla="*/ 10000 h 10537"/>
                <a:gd name="connsiteX0-81" fmla="*/ 0 w 10000"/>
                <a:gd name="connsiteY0-82" fmla="*/ 10000 h 10000"/>
                <a:gd name="connsiteX1-83" fmla="*/ 3635 w 10000"/>
                <a:gd name="connsiteY1-84" fmla="*/ 10000 h 10000"/>
                <a:gd name="connsiteX2-85" fmla="*/ 10000 w 10000"/>
                <a:gd name="connsiteY2-86" fmla="*/ 3634 h 10000"/>
                <a:gd name="connsiteX3-87" fmla="*/ 10000 w 10000"/>
                <a:gd name="connsiteY3-88" fmla="*/ 0 h 10000"/>
                <a:gd name="connsiteX4-89" fmla="*/ 0 w 10000"/>
                <a:gd name="connsiteY4-90" fmla="*/ 10000 h 10000"/>
                <a:gd name="connsiteX5-91" fmla="*/ 0 w 10000"/>
                <a:gd name="connsiteY5-9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3635" y="10000"/>
                  </a:lnTo>
                  <a:cubicBezTo>
                    <a:pt x="3837" y="7109"/>
                    <a:pt x="6489" y="3634"/>
                    <a:pt x="10000" y="3634"/>
                  </a:cubicBezTo>
                  <a:lnTo>
                    <a:pt x="10000" y="0"/>
                  </a:lnTo>
                  <a:cubicBezTo>
                    <a:pt x="4486" y="0"/>
                    <a:pt x="0" y="4486"/>
                    <a:pt x="0" y="10000"/>
                  </a:cubicBezTo>
                  <a:close/>
                  <a:moveTo>
                    <a:pt x="0" y="10000"/>
                  </a:moveTo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/>
            </a:p>
          </p:txBody>
        </p:sp>
        <p:sp>
          <p:nvSpPr>
            <p:cNvPr id="22" name="AutoShape 159"/>
            <p:cNvSpPr/>
            <p:nvPr/>
          </p:nvSpPr>
          <p:spPr bwMode="auto">
            <a:xfrm>
              <a:off x="6033485" y="3927643"/>
              <a:ext cx="1281489" cy="1281613"/>
            </a:xfrm>
            <a:custGeom>
              <a:avLst/>
              <a:gdLst>
                <a:gd name="T0" fmla="*/ 273207882 w 21598"/>
                <a:gd name="T1" fmla="*/ 136603929 h 21598"/>
                <a:gd name="T2" fmla="*/ 262809719 w 21598"/>
                <a:gd name="T3" fmla="*/ 84322679 h 21598"/>
                <a:gd name="T4" fmla="*/ 233196687 w 21598"/>
                <a:gd name="T5" fmla="*/ 40011172 h 21598"/>
                <a:gd name="T6" fmla="*/ 188885204 w 21598"/>
                <a:gd name="T7" fmla="*/ 10398163 h 21598"/>
                <a:gd name="T8" fmla="*/ 136603929 w 21598"/>
                <a:gd name="T9" fmla="*/ 0 h 21598"/>
                <a:gd name="T10" fmla="*/ 84322679 w 21598"/>
                <a:gd name="T11" fmla="*/ 10398163 h 21598"/>
                <a:gd name="T12" fmla="*/ 40011172 w 21598"/>
                <a:gd name="T13" fmla="*/ 40011172 h 21598"/>
                <a:gd name="T14" fmla="*/ 10398163 w 21598"/>
                <a:gd name="T15" fmla="*/ 84322679 h 21598"/>
                <a:gd name="T16" fmla="*/ 0 w 21598"/>
                <a:gd name="T17" fmla="*/ 136603929 h 21598"/>
                <a:gd name="T18" fmla="*/ 10398163 w 21598"/>
                <a:gd name="T19" fmla="*/ 188885204 h 21598"/>
                <a:gd name="T20" fmla="*/ 40011172 w 21598"/>
                <a:gd name="T21" fmla="*/ 233196687 h 21598"/>
                <a:gd name="T22" fmla="*/ 84322679 w 21598"/>
                <a:gd name="T23" fmla="*/ 262809719 h 21598"/>
                <a:gd name="T24" fmla="*/ 136603929 w 21598"/>
                <a:gd name="T25" fmla="*/ 273207882 h 21598"/>
                <a:gd name="T26" fmla="*/ 188885204 w 21598"/>
                <a:gd name="T27" fmla="*/ 262809719 h 21598"/>
                <a:gd name="T28" fmla="*/ 233196687 w 21598"/>
                <a:gd name="T29" fmla="*/ 233196687 h 21598"/>
                <a:gd name="T30" fmla="*/ 262809719 w 21598"/>
                <a:gd name="T31" fmla="*/ 188885204 h 21598"/>
                <a:gd name="T32" fmla="*/ 273207882 w 21598"/>
                <a:gd name="T33" fmla="*/ 136603929 h 21598"/>
                <a:gd name="T34" fmla="*/ 273207882 w 21598"/>
                <a:gd name="T35" fmla="*/ 136603929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11B2AE"/>
            </a:solidFill>
            <a:ln w="635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>
                <a:latin typeface="Roboto condensed"/>
                <a:cs typeface="Roboto condensed"/>
              </a:endParaRPr>
            </a:p>
          </p:txBody>
        </p:sp>
        <p:sp>
          <p:nvSpPr>
            <p:cNvPr id="23" name="Rectangle 166"/>
            <p:cNvSpPr/>
            <p:nvPr/>
          </p:nvSpPr>
          <p:spPr bwMode="auto">
            <a:xfrm>
              <a:off x="6333857" y="4627485"/>
              <a:ext cx="686961" cy="30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Roboto condensed"/>
                  <a:ea typeface="MS PGothic" panose="020B0600070205080204" charset="-128"/>
                  <a:cs typeface="Roboto condensed"/>
                  <a:sym typeface="Helvetica" panose="020B0604020202030204" charset="0"/>
                </a:rPr>
                <a:t>text</a:t>
              </a:r>
            </a:p>
          </p:txBody>
        </p:sp>
        <p:grpSp>
          <p:nvGrpSpPr>
            <p:cNvPr id="24" name="Group 352"/>
            <p:cNvGrpSpPr/>
            <p:nvPr/>
          </p:nvGrpSpPr>
          <p:grpSpPr bwMode="auto">
            <a:xfrm>
              <a:off x="6532701" y="4278429"/>
              <a:ext cx="288753" cy="288753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60" name="AutoShape 348"/>
              <p:cNvSpPr/>
              <p:nvPr/>
            </p:nvSpPr>
            <p:spPr bwMode="auto">
              <a:xfrm>
                <a:off x="0" y="0"/>
                <a:ext cx="575" cy="575"/>
              </a:xfrm>
              <a:custGeom>
                <a:avLst/>
                <a:gdLst>
                  <a:gd name="T0" fmla="*/ 0 w 20932"/>
                  <a:gd name="T1" fmla="*/ 0 h 20930"/>
                  <a:gd name="T2" fmla="*/ 0 w 20932"/>
                  <a:gd name="T3" fmla="*/ 0 h 20930"/>
                  <a:gd name="T4" fmla="*/ 0 w 20932"/>
                  <a:gd name="T5" fmla="*/ 0 h 20930"/>
                  <a:gd name="T6" fmla="*/ 0 w 20932"/>
                  <a:gd name="T7" fmla="*/ 0 h 20930"/>
                  <a:gd name="T8" fmla="*/ 0 w 20932"/>
                  <a:gd name="T9" fmla="*/ 0 h 20930"/>
                  <a:gd name="T10" fmla="*/ 0 w 20932"/>
                  <a:gd name="T11" fmla="*/ 0 h 20930"/>
                  <a:gd name="T12" fmla="*/ 0 w 20932"/>
                  <a:gd name="T13" fmla="*/ 0 h 20930"/>
                  <a:gd name="T14" fmla="*/ 0 w 20932"/>
                  <a:gd name="T15" fmla="*/ 0 h 20930"/>
                  <a:gd name="T16" fmla="*/ 0 w 20932"/>
                  <a:gd name="T17" fmla="*/ 0 h 20930"/>
                  <a:gd name="T18" fmla="*/ 0 w 20932"/>
                  <a:gd name="T19" fmla="*/ 0 h 20930"/>
                  <a:gd name="T20" fmla="*/ 0 w 20932"/>
                  <a:gd name="T21" fmla="*/ 0 h 20930"/>
                  <a:gd name="T22" fmla="*/ 0 w 20932"/>
                  <a:gd name="T23" fmla="*/ 0 h 20930"/>
                  <a:gd name="T24" fmla="*/ 0 w 20932"/>
                  <a:gd name="T25" fmla="*/ 0 h 20930"/>
                  <a:gd name="T26" fmla="*/ 0 w 20932"/>
                  <a:gd name="T27" fmla="*/ 0 h 20930"/>
                  <a:gd name="T28" fmla="*/ 0 w 20932"/>
                  <a:gd name="T29" fmla="*/ 0 h 20930"/>
                  <a:gd name="T30" fmla="*/ 0 w 20932"/>
                  <a:gd name="T31" fmla="*/ 0 h 20930"/>
                  <a:gd name="T32" fmla="*/ 0 w 20932"/>
                  <a:gd name="T33" fmla="*/ 0 h 20930"/>
                  <a:gd name="T34" fmla="*/ 0 w 20932"/>
                  <a:gd name="T35" fmla="*/ 0 h 20930"/>
                  <a:gd name="T36" fmla="*/ 0 w 20932"/>
                  <a:gd name="T37" fmla="*/ 0 h 20930"/>
                  <a:gd name="T38" fmla="*/ 0 w 20932"/>
                  <a:gd name="T39" fmla="*/ 0 h 209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932" h="20930">
                    <a:moveTo>
                      <a:pt x="20723" y="16794"/>
                    </a:moveTo>
                    <a:lnTo>
                      <a:pt x="16124" y="14084"/>
                    </a:lnTo>
                    <a:cubicBezTo>
                      <a:pt x="15885" y="13962"/>
                      <a:pt x="15534" y="14017"/>
                      <a:pt x="15344" y="14207"/>
                    </a:cubicBezTo>
                    <a:lnTo>
                      <a:pt x="13991" y="15561"/>
                    </a:lnTo>
                    <a:cubicBezTo>
                      <a:pt x="13801" y="15750"/>
                      <a:pt x="13427" y="15908"/>
                      <a:pt x="13158" y="15911"/>
                    </a:cubicBezTo>
                    <a:cubicBezTo>
                      <a:pt x="13158" y="15911"/>
                      <a:pt x="11429" y="15931"/>
                      <a:pt x="8214" y="12715"/>
                    </a:cubicBezTo>
                    <a:cubicBezTo>
                      <a:pt x="4998" y="9499"/>
                      <a:pt x="5014" y="7764"/>
                      <a:pt x="5014" y="7764"/>
                    </a:cubicBezTo>
                    <a:cubicBezTo>
                      <a:pt x="5016" y="7495"/>
                      <a:pt x="5173" y="7121"/>
                      <a:pt x="5363" y="6931"/>
                    </a:cubicBezTo>
                    <a:lnTo>
                      <a:pt x="6516" y="5778"/>
                    </a:lnTo>
                    <a:cubicBezTo>
                      <a:pt x="6706" y="5588"/>
                      <a:pt x="6770" y="5233"/>
                      <a:pt x="6658" y="4989"/>
                    </a:cubicBezTo>
                    <a:lnTo>
                      <a:pt x="4121" y="216"/>
                    </a:lnTo>
                    <a:cubicBezTo>
                      <a:pt x="4008" y="-28"/>
                      <a:pt x="3762" y="-72"/>
                      <a:pt x="3572" y="117"/>
                    </a:cubicBezTo>
                    <a:lnTo>
                      <a:pt x="426" y="3257"/>
                    </a:lnTo>
                    <a:cubicBezTo>
                      <a:pt x="236" y="3446"/>
                      <a:pt x="51" y="3819"/>
                      <a:pt x="16" y="4085"/>
                    </a:cubicBezTo>
                    <a:cubicBezTo>
                      <a:pt x="16" y="4085"/>
                      <a:pt x="-598" y="8672"/>
                      <a:pt x="5829" y="15100"/>
                    </a:cubicBezTo>
                    <a:cubicBezTo>
                      <a:pt x="12255" y="21528"/>
                      <a:pt x="16842" y="20914"/>
                      <a:pt x="16842" y="20914"/>
                    </a:cubicBezTo>
                    <a:cubicBezTo>
                      <a:pt x="17108" y="20878"/>
                      <a:pt x="17480" y="20694"/>
                      <a:pt x="17670" y="20505"/>
                    </a:cubicBezTo>
                    <a:lnTo>
                      <a:pt x="20812" y="17361"/>
                    </a:lnTo>
                    <a:cubicBezTo>
                      <a:pt x="21002" y="17171"/>
                      <a:pt x="20962" y="16916"/>
                      <a:pt x="20723" y="16794"/>
                    </a:cubicBezTo>
                    <a:close/>
                    <a:moveTo>
                      <a:pt x="20723" y="167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61" name="AutoShape 349"/>
              <p:cNvSpPr/>
              <p:nvPr/>
            </p:nvSpPr>
            <p:spPr bwMode="auto">
              <a:xfrm>
                <a:off x="264" y="192"/>
                <a:ext cx="114" cy="1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6567"/>
                    </a:moveTo>
                    <a:cubicBezTo>
                      <a:pt x="3494" y="7443"/>
                      <a:pt x="6807" y="9229"/>
                      <a:pt x="9539" y="11969"/>
                    </a:cubicBezTo>
                    <a:cubicBezTo>
                      <a:pt x="12286" y="14725"/>
                      <a:pt x="14072" y="18072"/>
                      <a:pt x="14940" y="21600"/>
                    </a:cubicBezTo>
                    <a:lnTo>
                      <a:pt x="21600" y="21600"/>
                    </a:lnTo>
                    <a:cubicBezTo>
                      <a:pt x="20909" y="16135"/>
                      <a:pt x="18474" y="11082"/>
                      <a:pt x="14550" y="7129"/>
                    </a:cubicBezTo>
                    <a:cubicBezTo>
                      <a:pt x="10581" y="3127"/>
                      <a:pt x="5495" y="661"/>
                      <a:pt x="2" y="0"/>
                    </a:cubicBezTo>
                    <a:lnTo>
                      <a:pt x="2" y="6567"/>
                    </a:lnTo>
                    <a:lnTo>
                      <a:pt x="0" y="6567"/>
                    </a:lnTo>
                    <a:close/>
                    <a:moveTo>
                      <a:pt x="0" y="65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62" name="AutoShape 350"/>
              <p:cNvSpPr/>
              <p:nvPr/>
            </p:nvSpPr>
            <p:spPr bwMode="auto">
              <a:xfrm>
                <a:off x="264" y="0"/>
                <a:ext cx="306" cy="3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8672" y="21600"/>
                    </a:moveTo>
                    <a:lnTo>
                      <a:pt x="21600" y="21599"/>
                    </a:lnTo>
                    <a:cubicBezTo>
                      <a:pt x="21387" y="10396"/>
                      <a:pt x="11173" y="170"/>
                      <a:pt x="1" y="0"/>
                    </a:cubicBezTo>
                    <a:lnTo>
                      <a:pt x="0" y="2871"/>
                    </a:lnTo>
                    <a:cubicBezTo>
                      <a:pt x="10018" y="3430"/>
                      <a:pt x="18072" y="11518"/>
                      <a:pt x="18672" y="21600"/>
                    </a:cubicBezTo>
                    <a:close/>
                    <a:moveTo>
                      <a:pt x="18672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63" name="AutoShape 351"/>
              <p:cNvSpPr/>
              <p:nvPr/>
            </p:nvSpPr>
            <p:spPr bwMode="auto">
              <a:xfrm>
                <a:off x="264" y="96"/>
                <a:ext cx="210" cy="2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7333" y="21599"/>
                    </a:moveTo>
                    <a:lnTo>
                      <a:pt x="21600" y="21600"/>
                    </a:lnTo>
                    <a:cubicBezTo>
                      <a:pt x="20745" y="10040"/>
                      <a:pt x="11513" y="794"/>
                      <a:pt x="0" y="0"/>
                    </a:cubicBezTo>
                    <a:lnTo>
                      <a:pt x="0" y="4302"/>
                    </a:lnTo>
                    <a:cubicBezTo>
                      <a:pt x="9167" y="5080"/>
                      <a:pt x="16498" y="12409"/>
                      <a:pt x="17333" y="21599"/>
                    </a:cubicBezTo>
                    <a:close/>
                    <a:moveTo>
                      <a:pt x="17333" y="215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</p:grpSp>
        <p:sp>
          <p:nvSpPr>
            <p:cNvPr id="27" name="AutoShape 161"/>
            <p:cNvSpPr/>
            <p:nvPr/>
          </p:nvSpPr>
          <p:spPr bwMode="auto">
            <a:xfrm>
              <a:off x="8006248" y="3927643"/>
              <a:ext cx="1281489" cy="1281613"/>
            </a:xfrm>
            <a:custGeom>
              <a:avLst/>
              <a:gdLst>
                <a:gd name="T0" fmla="*/ 273207882 w 21598"/>
                <a:gd name="T1" fmla="*/ 136603929 h 21598"/>
                <a:gd name="T2" fmla="*/ 262809719 w 21598"/>
                <a:gd name="T3" fmla="*/ 84322679 h 21598"/>
                <a:gd name="T4" fmla="*/ 233196687 w 21598"/>
                <a:gd name="T5" fmla="*/ 40011172 h 21598"/>
                <a:gd name="T6" fmla="*/ 188885204 w 21598"/>
                <a:gd name="T7" fmla="*/ 10398163 h 21598"/>
                <a:gd name="T8" fmla="*/ 136603929 w 21598"/>
                <a:gd name="T9" fmla="*/ 0 h 21598"/>
                <a:gd name="T10" fmla="*/ 84322679 w 21598"/>
                <a:gd name="T11" fmla="*/ 10398163 h 21598"/>
                <a:gd name="T12" fmla="*/ 40011172 w 21598"/>
                <a:gd name="T13" fmla="*/ 40011172 h 21598"/>
                <a:gd name="T14" fmla="*/ 10398163 w 21598"/>
                <a:gd name="T15" fmla="*/ 84322679 h 21598"/>
                <a:gd name="T16" fmla="*/ 0 w 21598"/>
                <a:gd name="T17" fmla="*/ 136603929 h 21598"/>
                <a:gd name="T18" fmla="*/ 10398163 w 21598"/>
                <a:gd name="T19" fmla="*/ 188885204 h 21598"/>
                <a:gd name="T20" fmla="*/ 40011172 w 21598"/>
                <a:gd name="T21" fmla="*/ 233196687 h 21598"/>
                <a:gd name="T22" fmla="*/ 84322679 w 21598"/>
                <a:gd name="T23" fmla="*/ 262809719 h 21598"/>
                <a:gd name="T24" fmla="*/ 136603929 w 21598"/>
                <a:gd name="T25" fmla="*/ 273207882 h 21598"/>
                <a:gd name="T26" fmla="*/ 188885204 w 21598"/>
                <a:gd name="T27" fmla="*/ 262809719 h 21598"/>
                <a:gd name="T28" fmla="*/ 233196687 w 21598"/>
                <a:gd name="T29" fmla="*/ 233196687 h 21598"/>
                <a:gd name="T30" fmla="*/ 262809719 w 21598"/>
                <a:gd name="T31" fmla="*/ 188885204 h 21598"/>
                <a:gd name="T32" fmla="*/ 273207882 w 21598"/>
                <a:gd name="T33" fmla="*/ 136603929 h 21598"/>
                <a:gd name="T34" fmla="*/ 273207882 w 21598"/>
                <a:gd name="T35" fmla="*/ 136603929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11B2AE"/>
            </a:solidFill>
            <a:ln w="635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>
                <a:latin typeface="Roboto condensed"/>
                <a:cs typeface="Roboto condensed"/>
              </a:endParaRPr>
            </a:p>
          </p:txBody>
        </p:sp>
        <p:grpSp>
          <p:nvGrpSpPr>
            <p:cNvPr id="28" name="Group 332"/>
            <p:cNvGrpSpPr/>
            <p:nvPr/>
          </p:nvGrpSpPr>
          <p:grpSpPr bwMode="auto">
            <a:xfrm>
              <a:off x="8519145" y="4266917"/>
              <a:ext cx="286613" cy="288751"/>
              <a:chOff x="0" y="0"/>
              <a:chExt cx="576" cy="576"/>
            </a:xfrm>
            <a:solidFill>
              <a:schemeClr val="bg1"/>
            </a:solidFill>
          </p:grpSpPr>
          <p:sp>
            <p:nvSpPr>
              <p:cNvPr id="53" name="AutoShape 32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2640"/>
                      <a:pt x="461" y="14372"/>
                      <a:pt x="1273" y="15888"/>
                    </a:cubicBezTo>
                    <a:cubicBezTo>
                      <a:pt x="2296" y="17800"/>
                      <a:pt x="3878" y="19367"/>
                      <a:pt x="5801" y="20373"/>
                    </a:cubicBezTo>
                    <a:cubicBezTo>
                      <a:pt x="7296" y="21155"/>
                      <a:pt x="8996" y="21600"/>
                      <a:pt x="10800" y="21600"/>
                    </a:cubicBezTo>
                    <a:cubicBezTo>
                      <a:pt x="12665" y="21600"/>
                      <a:pt x="14419" y="21128"/>
                      <a:pt x="15950" y="20295"/>
                    </a:cubicBezTo>
                    <a:cubicBezTo>
                      <a:pt x="17855" y="19260"/>
                      <a:pt x="19410" y="17667"/>
                      <a:pt x="20404" y="15738"/>
                    </a:cubicBezTo>
                    <a:cubicBezTo>
                      <a:pt x="21167" y="14257"/>
                      <a:pt x="21600" y="1258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8629" y="12876"/>
                    </a:moveTo>
                    <a:cubicBezTo>
                      <a:pt x="18568" y="13108"/>
                      <a:pt x="18493" y="13334"/>
                      <a:pt x="18411" y="13558"/>
                    </a:cubicBezTo>
                    <a:cubicBezTo>
                      <a:pt x="18052" y="13453"/>
                      <a:pt x="17672" y="13395"/>
                      <a:pt x="17279" y="13395"/>
                    </a:cubicBezTo>
                    <a:cubicBezTo>
                      <a:pt x="15036" y="13395"/>
                      <a:pt x="13218" y="15214"/>
                      <a:pt x="13218" y="17457"/>
                    </a:cubicBezTo>
                    <a:cubicBezTo>
                      <a:pt x="13218" y="17812"/>
                      <a:pt x="13266" y="18154"/>
                      <a:pt x="13352" y="18482"/>
                    </a:cubicBezTo>
                    <a:cubicBezTo>
                      <a:pt x="13251" y="18515"/>
                      <a:pt x="13152" y="18550"/>
                      <a:pt x="13050" y="18580"/>
                    </a:cubicBezTo>
                    <a:cubicBezTo>
                      <a:pt x="12335" y="18786"/>
                      <a:pt x="11581" y="18900"/>
                      <a:pt x="10800" y="18900"/>
                    </a:cubicBezTo>
                    <a:cubicBezTo>
                      <a:pt x="10065" y="18900"/>
                      <a:pt x="9353" y="18800"/>
                      <a:pt x="8675" y="18615"/>
                    </a:cubicBezTo>
                    <a:cubicBezTo>
                      <a:pt x="8566" y="18585"/>
                      <a:pt x="8458" y="18549"/>
                      <a:pt x="8351" y="18515"/>
                    </a:cubicBezTo>
                    <a:cubicBezTo>
                      <a:pt x="8427" y="18204"/>
                      <a:pt x="8469" y="17879"/>
                      <a:pt x="8469" y="17544"/>
                    </a:cubicBezTo>
                    <a:cubicBezTo>
                      <a:pt x="8469" y="15301"/>
                      <a:pt x="6651" y="13482"/>
                      <a:pt x="4407" y="13482"/>
                    </a:cubicBezTo>
                    <a:cubicBezTo>
                      <a:pt x="3997" y="13482"/>
                      <a:pt x="3601" y="13545"/>
                      <a:pt x="3228" y="13659"/>
                    </a:cubicBezTo>
                    <a:cubicBezTo>
                      <a:pt x="3146" y="13442"/>
                      <a:pt x="3070" y="13223"/>
                      <a:pt x="3006" y="12999"/>
                    </a:cubicBezTo>
                    <a:cubicBezTo>
                      <a:pt x="2808" y="12299"/>
                      <a:pt x="2700" y="11562"/>
                      <a:pt x="2700" y="10800"/>
                    </a:cubicBezTo>
                    <a:cubicBezTo>
                      <a:pt x="2700" y="6334"/>
                      <a:pt x="6334" y="2700"/>
                      <a:pt x="10800" y="2700"/>
                    </a:cubicBezTo>
                    <a:cubicBezTo>
                      <a:pt x="15266" y="2700"/>
                      <a:pt x="18900" y="6334"/>
                      <a:pt x="18900" y="10800"/>
                    </a:cubicBezTo>
                    <a:cubicBezTo>
                      <a:pt x="18900" y="11518"/>
                      <a:pt x="18805" y="12213"/>
                      <a:pt x="18629" y="12876"/>
                    </a:cubicBezTo>
                    <a:close/>
                    <a:moveTo>
                      <a:pt x="18629" y="1287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4" name="AutoShape 326"/>
              <p:cNvSpPr/>
              <p:nvPr/>
            </p:nvSpPr>
            <p:spPr bwMode="auto">
              <a:xfrm>
                <a:off x="208" y="103"/>
                <a:ext cx="124" cy="2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8572" y="14084"/>
                    </a:moveTo>
                    <a:lnTo>
                      <a:pt x="2517" y="0"/>
                    </a:lnTo>
                    <a:lnTo>
                      <a:pt x="0" y="585"/>
                    </a:lnTo>
                    <a:lnTo>
                      <a:pt x="6681" y="16800"/>
                    </a:lnTo>
                    <a:cubicBezTo>
                      <a:pt x="6623" y="17008"/>
                      <a:pt x="6592" y="17220"/>
                      <a:pt x="6592" y="17429"/>
                    </a:cubicBezTo>
                    <a:cubicBezTo>
                      <a:pt x="6589" y="19062"/>
                      <a:pt x="8331" y="20611"/>
                      <a:pt x="11212" y="21278"/>
                    </a:cubicBezTo>
                    <a:cubicBezTo>
                      <a:pt x="12153" y="21498"/>
                      <a:pt x="13133" y="21600"/>
                      <a:pt x="14097" y="21600"/>
                    </a:cubicBezTo>
                    <a:cubicBezTo>
                      <a:pt x="17032" y="21600"/>
                      <a:pt x="19818" y="20633"/>
                      <a:pt x="21019" y="19035"/>
                    </a:cubicBezTo>
                    <a:cubicBezTo>
                      <a:pt x="21410" y="18510"/>
                      <a:pt x="21600" y="17964"/>
                      <a:pt x="21600" y="17431"/>
                    </a:cubicBezTo>
                    <a:cubicBezTo>
                      <a:pt x="21596" y="16122"/>
                      <a:pt x="20490" y="14875"/>
                      <a:pt x="18572" y="14084"/>
                    </a:cubicBezTo>
                    <a:close/>
                    <a:moveTo>
                      <a:pt x="18572" y="1408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5" name="Rectangle 327"/>
              <p:cNvSpPr/>
              <p:nvPr/>
            </p:nvSpPr>
            <p:spPr bwMode="auto">
              <a:xfrm>
                <a:off x="280" y="88"/>
                <a:ext cx="26" cy="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6" name="AutoShape 328"/>
              <p:cNvSpPr/>
              <p:nvPr/>
            </p:nvSpPr>
            <p:spPr bwMode="auto">
              <a:xfrm>
                <a:off x="360" y="144"/>
                <a:ext cx="65" cy="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371"/>
                    </a:moveTo>
                    <a:lnTo>
                      <a:pt x="15368" y="0"/>
                    </a:lnTo>
                    <a:lnTo>
                      <a:pt x="21600" y="6229"/>
                    </a:lnTo>
                    <a:lnTo>
                      <a:pt x="6232" y="21600"/>
                    </a:lnTo>
                    <a:lnTo>
                      <a:pt x="0" y="15371"/>
                    </a:lnTo>
                    <a:close/>
                    <a:moveTo>
                      <a:pt x="0" y="1537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7" name="Rectangle 329"/>
              <p:cNvSpPr/>
              <p:nvPr/>
            </p:nvSpPr>
            <p:spPr bwMode="auto">
              <a:xfrm>
                <a:off x="408" y="248"/>
                <a:ext cx="65" cy="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8" name="Rectangle 330"/>
              <p:cNvSpPr/>
              <p:nvPr/>
            </p:nvSpPr>
            <p:spPr bwMode="auto">
              <a:xfrm>
                <a:off x="104" y="248"/>
                <a:ext cx="65" cy="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9" name="AutoShape 331"/>
              <p:cNvSpPr/>
              <p:nvPr/>
            </p:nvSpPr>
            <p:spPr bwMode="auto">
              <a:xfrm>
                <a:off x="144" y="144"/>
                <a:ext cx="65" cy="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5370" y="21600"/>
                    </a:moveTo>
                    <a:lnTo>
                      <a:pt x="0" y="6230"/>
                    </a:lnTo>
                    <a:lnTo>
                      <a:pt x="6230" y="0"/>
                    </a:lnTo>
                    <a:lnTo>
                      <a:pt x="21600" y="15370"/>
                    </a:lnTo>
                    <a:lnTo>
                      <a:pt x="15370" y="21600"/>
                    </a:lnTo>
                    <a:close/>
                    <a:moveTo>
                      <a:pt x="1537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</p:grpSp>
        <p:sp>
          <p:nvSpPr>
            <p:cNvPr id="30" name="Rectangle 166"/>
            <p:cNvSpPr/>
            <p:nvPr/>
          </p:nvSpPr>
          <p:spPr bwMode="auto">
            <a:xfrm>
              <a:off x="8314990" y="4627485"/>
              <a:ext cx="686961" cy="30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altLang="zh-CN" sz="2400" dirty="0">
                  <a:solidFill>
                    <a:schemeClr val="bg1"/>
                  </a:solidFill>
                  <a:latin typeface="Roboto condensed"/>
                  <a:ea typeface="MS PGothic" panose="020B0600070205080204" charset="-128"/>
                  <a:cs typeface="Roboto condensed"/>
                  <a:sym typeface="Helvetica" panose="020B0604020202030204" charset="0"/>
                </a:rPr>
                <a:t>text</a:t>
              </a:r>
            </a:p>
          </p:txBody>
        </p:sp>
        <p:sp>
          <p:nvSpPr>
            <p:cNvPr id="31" name="AutoShape 165"/>
            <p:cNvSpPr/>
            <p:nvPr/>
          </p:nvSpPr>
          <p:spPr bwMode="auto">
            <a:xfrm>
              <a:off x="8006248" y="1954690"/>
              <a:ext cx="1281489" cy="1281613"/>
            </a:xfrm>
            <a:custGeom>
              <a:avLst/>
              <a:gdLst>
                <a:gd name="T0" fmla="*/ 273207882 w 21598"/>
                <a:gd name="T1" fmla="*/ 136603929 h 21598"/>
                <a:gd name="T2" fmla="*/ 262809719 w 21598"/>
                <a:gd name="T3" fmla="*/ 84322679 h 21598"/>
                <a:gd name="T4" fmla="*/ 233196687 w 21598"/>
                <a:gd name="T5" fmla="*/ 40011172 h 21598"/>
                <a:gd name="T6" fmla="*/ 188885204 w 21598"/>
                <a:gd name="T7" fmla="*/ 10398163 h 21598"/>
                <a:gd name="T8" fmla="*/ 136603929 w 21598"/>
                <a:gd name="T9" fmla="*/ 0 h 21598"/>
                <a:gd name="T10" fmla="*/ 84322679 w 21598"/>
                <a:gd name="T11" fmla="*/ 10398163 h 21598"/>
                <a:gd name="T12" fmla="*/ 40011172 w 21598"/>
                <a:gd name="T13" fmla="*/ 40011172 h 21598"/>
                <a:gd name="T14" fmla="*/ 10398163 w 21598"/>
                <a:gd name="T15" fmla="*/ 84322679 h 21598"/>
                <a:gd name="T16" fmla="*/ 0 w 21598"/>
                <a:gd name="T17" fmla="*/ 136603929 h 21598"/>
                <a:gd name="T18" fmla="*/ 10398163 w 21598"/>
                <a:gd name="T19" fmla="*/ 188885204 h 21598"/>
                <a:gd name="T20" fmla="*/ 40011172 w 21598"/>
                <a:gd name="T21" fmla="*/ 233196687 h 21598"/>
                <a:gd name="T22" fmla="*/ 84322679 w 21598"/>
                <a:gd name="T23" fmla="*/ 262809719 h 21598"/>
                <a:gd name="T24" fmla="*/ 136603929 w 21598"/>
                <a:gd name="T25" fmla="*/ 273207882 h 21598"/>
                <a:gd name="T26" fmla="*/ 188885204 w 21598"/>
                <a:gd name="T27" fmla="*/ 262809719 h 21598"/>
                <a:gd name="T28" fmla="*/ 233196687 w 21598"/>
                <a:gd name="T29" fmla="*/ 233196687 h 21598"/>
                <a:gd name="T30" fmla="*/ 262809719 w 21598"/>
                <a:gd name="T31" fmla="*/ 188885204 h 21598"/>
                <a:gd name="T32" fmla="*/ 273207882 w 21598"/>
                <a:gd name="T33" fmla="*/ 136603929 h 21598"/>
                <a:gd name="T34" fmla="*/ 273207882 w 21598"/>
                <a:gd name="T35" fmla="*/ 136603929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11B2AE"/>
            </a:solidFill>
            <a:ln w="635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>
                <a:latin typeface="Roboto condensed"/>
                <a:cs typeface="Roboto condensed"/>
              </a:endParaRPr>
            </a:p>
          </p:txBody>
        </p:sp>
        <p:sp>
          <p:nvSpPr>
            <p:cNvPr id="36" name="AutoShape 597"/>
            <p:cNvSpPr/>
            <p:nvPr/>
          </p:nvSpPr>
          <p:spPr bwMode="auto">
            <a:xfrm>
              <a:off x="8515163" y="2277948"/>
              <a:ext cx="286613" cy="286613"/>
            </a:xfrm>
            <a:custGeom>
              <a:avLst/>
              <a:gdLst>
                <a:gd name="T0" fmla="*/ 197530295 w 21599"/>
                <a:gd name="T1" fmla="*/ 172950408 h 21600"/>
                <a:gd name="T2" fmla="*/ 143127996 w 21599"/>
                <a:gd name="T3" fmla="*/ 118530734 h 21600"/>
                <a:gd name="T4" fmla="*/ 154889968 w 21599"/>
                <a:gd name="T5" fmla="*/ 77505851 h 21600"/>
                <a:gd name="T6" fmla="*/ 77445028 w 21599"/>
                <a:gd name="T7" fmla="*/ 0 h 21600"/>
                <a:gd name="T8" fmla="*/ 0 w 21599"/>
                <a:gd name="T9" fmla="*/ 77505851 h 21600"/>
                <a:gd name="T10" fmla="*/ 77445028 w 21599"/>
                <a:gd name="T11" fmla="*/ 154973590 h 21600"/>
                <a:gd name="T12" fmla="*/ 118656171 w 21599"/>
                <a:gd name="T13" fmla="*/ 143092820 h 21600"/>
                <a:gd name="T14" fmla="*/ 173020355 w 21599"/>
                <a:gd name="T15" fmla="*/ 197484751 h 21600"/>
                <a:gd name="T16" fmla="*/ 186522015 w 21599"/>
                <a:gd name="T17" fmla="*/ 203194979 h 21600"/>
                <a:gd name="T18" fmla="*/ 186587973 w 21599"/>
                <a:gd name="T19" fmla="*/ 203194979 h 21600"/>
                <a:gd name="T20" fmla="*/ 198387292 w 21599"/>
                <a:gd name="T21" fmla="*/ 198396947 h 21600"/>
                <a:gd name="T22" fmla="*/ 203223198 w 21599"/>
                <a:gd name="T23" fmla="*/ 186477975 h 21600"/>
                <a:gd name="T24" fmla="*/ 197530295 w 21599"/>
                <a:gd name="T25" fmla="*/ 172950408 h 21600"/>
                <a:gd name="T26" fmla="*/ 120631759 w 21599"/>
                <a:gd name="T27" fmla="*/ 77505851 h 21600"/>
                <a:gd name="T28" fmla="*/ 77445028 w 21599"/>
                <a:gd name="T29" fmla="*/ 120712436 h 21600"/>
                <a:gd name="T30" fmla="*/ 34258209 w 21599"/>
                <a:gd name="T31" fmla="*/ 77505851 h 21600"/>
                <a:gd name="T32" fmla="*/ 77445028 w 21599"/>
                <a:gd name="T33" fmla="*/ 34279285 h 21600"/>
                <a:gd name="T34" fmla="*/ 120631759 w 21599"/>
                <a:gd name="T35" fmla="*/ 77505851 h 21600"/>
                <a:gd name="T36" fmla="*/ 120631759 w 21599"/>
                <a:gd name="T37" fmla="*/ 77505851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599" h="21600">
                  <a:moveTo>
                    <a:pt x="20994" y="18385"/>
                  </a:moveTo>
                  <a:lnTo>
                    <a:pt x="15212" y="12600"/>
                  </a:lnTo>
                  <a:cubicBezTo>
                    <a:pt x="16003" y="11336"/>
                    <a:pt x="16462" y="9839"/>
                    <a:pt x="16462" y="8239"/>
                  </a:cubicBezTo>
                  <a:cubicBezTo>
                    <a:pt x="16462" y="3689"/>
                    <a:pt x="12777" y="0"/>
                    <a:pt x="8231" y="0"/>
                  </a:cubicBezTo>
                  <a:cubicBezTo>
                    <a:pt x="3686" y="0"/>
                    <a:pt x="0" y="3689"/>
                    <a:pt x="0" y="8239"/>
                  </a:cubicBezTo>
                  <a:cubicBezTo>
                    <a:pt x="0" y="12787"/>
                    <a:pt x="3686" y="16474"/>
                    <a:pt x="8231" y="16474"/>
                  </a:cubicBezTo>
                  <a:cubicBezTo>
                    <a:pt x="9839" y="16474"/>
                    <a:pt x="11342" y="16011"/>
                    <a:pt x="12611" y="15211"/>
                  </a:cubicBezTo>
                  <a:lnTo>
                    <a:pt x="18389" y="20993"/>
                  </a:lnTo>
                  <a:cubicBezTo>
                    <a:pt x="18787" y="21391"/>
                    <a:pt x="19307" y="21600"/>
                    <a:pt x="19824" y="21600"/>
                  </a:cubicBezTo>
                  <a:cubicBezTo>
                    <a:pt x="19827" y="21600"/>
                    <a:pt x="19829" y="21600"/>
                    <a:pt x="19831" y="21600"/>
                  </a:cubicBezTo>
                  <a:cubicBezTo>
                    <a:pt x="20281" y="21600"/>
                    <a:pt x="20740" y="21433"/>
                    <a:pt x="21085" y="21090"/>
                  </a:cubicBezTo>
                  <a:cubicBezTo>
                    <a:pt x="21434" y="20740"/>
                    <a:pt x="21600" y="20278"/>
                    <a:pt x="21599" y="19823"/>
                  </a:cubicBezTo>
                  <a:cubicBezTo>
                    <a:pt x="21598" y="19304"/>
                    <a:pt x="21391" y="18783"/>
                    <a:pt x="20994" y="18385"/>
                  </a:cubicBezTo>
                  <a:close/>
                  <a:moveTo>
                    <a:pt x="12821" y="8239"/>
                  </a:moveTo>
                  <a:cubicBezTo>
                    <a:pt x="12817" y="10769"/>
                    <a:pt x="10761" y="12827"/>
                    <a:pt x="8231" y="12832"/>
                  </a:cubicBezTo>
                  <a:cubicBezTo>
                    <a:pt x="5701" y="12827"/>
                    <a:pt x="3645" y="10769"/>
                    <a:pt x="3641" y="8239"/>
                  </a:cubicBezTo>
                  <a:cubicBezTo>
                    <a:pt x="3645" y="5707"/>
                    <a:pt x="5701" y="3648"/>
                    <a:pt x="8231" y="3644"/>
                  </a:cubicBezTo>
                  <a:cubicBezTo>
                    <a:pt x="10761" y="3648"/>
                    <a:pt x="12817" y="5707"/>
                    <a:pt x="12821" y="8239"/>
                  </a:cubicBezTo>
                  <a:close/>
                  <a:moveTo>
                    <a:pt x="12821" y="82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>
                <a:latin typeface="Roboto condensed"/>
                <a:cs typeface="Roboto condensed"/>
              </a:endParaRPr>
            </a:p>
          </p:txBody>
        </p:sp>
        <p:sp>
          <p:nvSpPr>
            <p:cNvPr id="37" name="Rectangle 166"/>
            <p:cNvSpPr/>
            <p:nvPr/>
          </p:nvSpPr>
          <p:spPr bwMode="auto">
            <a:xfrm>
              <a:off x="8314990" y="2644584"/>
              <a:ext cx="686961" cy="30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altLang="zh-CN" sz="2400" dirty="0">
                  <a:solidFill>
                    <a:schemeClr val="bg1"/>
                  </a:solidFill>
                  <a:latin typeface="Roboto condensed"/>
                  <a:ea typeface="MS PGothic" panose="020B0600070205080204" charset="-128"/>
                  <a:cs typeface="Roboto condensed"/>
                  <a:sym typeface="Helvetica" panose="020B0604020202030204" charset="0"/>
                </a:rPr>
                <a:t>text</a:t>
              </a:r>
            </a:p>
          </p:txBody>
        </p:sp>
        <p:sp>
          <p:nvSpPr>
            <p:cNvPr id="38" name="AutoShape 163"/>
            <p:cNvSpPr/>
            <p:nvPr/>
          </p:nvSpPr>
          <p:spPr bwMode="auto">
            <a:xfrm>
              <a:off x="9979012" y="1954690"/>
              <a:ext cx="1281489" cy="1281613"/>
            </a:xfrm>
            <a:custGeom>
              <a:avLst/>
              <a:gdLst>
                <a:gd name="T0" fmla="*/ 273207882 w 21598"/>
                <a:gd name="T1" fmla="*/ 136603929 h 21598"/>
                <a:gd name="T2" fmla="*/ 262809719 w 21598"/>
                <a:gd name="T3" fmla="*/ 84322679 h 21598"/>
                <a:gd name="T4" fmla="*/ 233196687 w 21598"/>
                <a:gd name="T5" fmla="*/ 40011172 h 21598"/>
                <a:gd name="T6" fmla="*/ 188885204 w 21598"/>
                <a:gd name="T7" fmla="*/ 10398163 h 21598"/>
                <a:gd name="T8" fmla="*/ 136603929 w 21598"/>
                <a:gd name="T9" fmla="*/ 0 h 21598"/>
                <a:gd name="T10" fmla="*/ 84322679 w 21598"/>
                <a:gd name="T11" fmla="*/ 10398163 h 21598"/>
                <a:gd name="T12" fmla="*/ 40011172 w 21598"/>
                <a:gd name="T13" fmla="*/ 40011172 h 21598"/>
                <a:gd name="T14" fmla="*/ 10398163 w 21598"/>
                <a:gd name="T15" fmla="*/ 84322679 h 21598"/>
                <a:gd name="T16" fmla="*/ 0 w 21598"/>
                <a:gd name="T17" fmla="*/ 136603929 h 21598"/>
                <a:gd name="T18" fmla="*/ 10398163 w 21598"/>
                <a:gd name="T19" fmla="*/ 188885204 h 21598"/>
                <a:gd name="T20" fmla="*/ 40011172 w 21598"/>
                <a:gd name="T21" fmla="*/ 233196687 h 21598"/>
                <a:gd name="T22" fmla="*/ 84322679 w 21598"/>
                <a:gd name="T23" fmla="*/ 262809719 h 21598"/>
                <a:gd name="T24" fmla="*/ 136603929 w 21598"/>
                <a:gd name="T25" fmla="*/ 273207882 h 21598"/>
                <a:gd name="T26" fmla="*/ 188885204 w 21598"/>
                <a:gd name="T27" fmla="*/ 262809719 h 21598"/>
                <a:gd name="T28" fmla="*/ 233196687 w 21598"/>
                <a:gd name="T29" fmla="*/ 233196687 h 21598"/>
                <a:gd name="T30" fmla="*/ 262809719 w 21598"/>
                <a:gd name="T31" fmla="*/ 188885204 h 21598"/>
                <a:gd name="T32" fmla="*/ 273207882 w 21598"/>
                <a:gd name="T33" fmla="*/ 136603929 h 21598"/>
                <a:gd name="T34" fmla="*/ 273207882 w 21598"/>
                <a:gd name="T35" fmla="*/ 136603929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11B2AE"/>
            </a:solidFill>
            <a:ln w="635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>
                <a:latin typeface="Roboto condensed"/>
                <a:cs typeface="Roboto condensed"/>
              </a:endParaRPr>
            </a:p>
          </p:txBody>
        </p:sp>
        <p:grpSp>
          <p:nvGrpSpPr>
            <p:cNvPr id="39" name="Group 447"/>
            <p:cNvGrpSpPr/>
            <p:nvPr/>
          </p:nvGrpSpPr>
          <p:grpSpPr bwMode="auto">
            <a:xfrm>
              <a:off x="10476281" y="2277948"/>
              <a:ext cx="286614" cy="286614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49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0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1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52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dirty="0">
                  <a:latin typeface="Roboto condensed"/>
                  <a:cs typeface="Roboto condensed"/>
                </a:endParaRPr>
              </a:p>
            </p:txBody>
          </p:sp>
        </p:grpSp>
        <p:sp>
          <p:nvSpPr>
            <p:cNvPr id="40" name="Rectangle 166"/>
            <p:cNvSpPr/>
            <p:nvPr/>
          </p:nvSpPr>
          <p:spPr bwMode="auto">
            <a:xfrm>
              <a:off x="10280344" y="2644584"/>
              <a:ext cx="686961" cy="30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altLang="zh-CN" sz="2400" dirty="0">
                  <a:solidFill>
                    <a:schemeClr val="bg1"/>
                  </a:solidFill>
                  <a:latin typeface="Roboto condensed"/>
                  <a:ea typeface="MS PGothic" panose="020B0600070205080204" charset="-128"/>
                  <a:cs typeface="Roboto condensed"/>
                  <a:sym typeface="Helvetica" panose="020B0604020202030204" charset="0"/>
                </a:rPr>
                <a:t>text</a:t>
              </a:r>
            </a:p>
          </p:txBody>
        </p:sp>
      </p:grpSp>
      <p:sp>
        <p:nvSpPr>
          <p:cNvPr id="64" name="îṧľíḍè"/>
          <p:cNvSpPr txBox="1"/>
          <p:nvPr/>
        </p:nvSpPr>
        <p:spPr>
          <a:xfrm>
            <a:off x="487369" y="1824237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5" name="išḻíḋé"/>
          <p:cNvSpPr txBox="1"/>
          <p:nvPr/>
        </p:nvSpPr>
        <p:spPr>
          <a:xfrm>
            <a:off x="487369" y="1428630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66" name="îṧľíḍè"/>
          <p:cNvSpPr txBox="1"/>
          <p:nvPr/>
        </p:nvSpPr>
        <p:spPr>
          <a:xfrm>
            <a:off x="487369" y="3332681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7" name="išḻíḋé"/>
          <p:cNvSpPr txBox="1"/>
          <p:nvPr/>
        </p:nvSpPr>
        <p:spPr>
          <a:xfrm>
            <a:off x="487369" y="2937074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68" name="îṧľíḍè"/>
          <p:cNvSpPr txBox="1"/>
          <p:nvPr/>
        </p:nvSpPr>
        <p:spPr>
          <a:xfrm>
            <a:off x="3614316" y="1824237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9" name="išḻíḋé"/>
          <p:cNvSpPr txBox="1"/>
          <p:nvPr/>
        </p:nvSpPr>
        <p:spPr>
          <a:xfrm>
            <a:off x="3614316" y="1428630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0" name="îṧľíḍè"/>
          <p:cNvSpPr txBox="1"/>
          <p:nvPr/>
        </p:nvSpPr>
        <p:spPr>
          <a:xfrm>
            <a:off x="3614316" y="3332681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1" name="išḻíḋé"/>
          <p:cNvSpPr txBox="1"/>
          <p:nvPr/>
        </p:nvSpPr>
        <p:spPr>
          <a:xfrm>
            <a:off x="3614316" y="2937074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sym typeface="微软雅黑" panose="020B0503020204020204" charset="-122"/>
              </a:rPr>
              <a:t>关键技术</a:t>
            </a:r>
            <a:endParaRPr lang="zh-CN" altLang="en-US" sz="1100" b="1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市场调研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738810" y="2483178"/>
            <a:ext cx="3592398" cy="2925860"/>
            <a:chOff x="3845422" y="1595997"/>
            <a:chExt cx="4501157" cy="3666007"/>
          </a:xfrm>
        </p:grpSpPr>
        <p:sp>
          <p:nvSpPr>
            <p:cNvPr id="17" name="Freeform 7"/>
            <p:cNvSpPr/>
            <p:nvPr/>
          </p:nvSpPr>
          <p:spPr bwMode="auto">
            <a:xfrm rot="18900000">
              <a:off x="5471168" y="1595997"/>
              <a:ext cx="1746988" cy="1746988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800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845422" y="1820911"/>
              <a:ext cx="4501157" cy="3441093"/>
              <a:chOff x="3845422" y="1820911"/>
              <a:chExt cx="4501157" cy="3441093"/>
            </a:xfrm>
          </p:grpSpPr>
          <p:grpSp>
            <p:nvGrpSpPr>
              <p:cNvPr id="18" name="Group 506"/>
              <p:cNvGrpSpPr/>
              <p:nvPr/>
            </p:nvGrpSpPr>
            <p:grpSpPr bwMode="auto">
              <a:xfrm>
                <a:off x="6164173" y="2367874"/>
                <a:ext cx="309425" cy="360549"/>
                <a:chOff x="0" y="0"/>
                <a:chExt cx="495" cy="574"/>
              </a:xfrm>
              <a:solidFill>
                <a:schemeClr val="bg1"/>
              </a:solidFill>
            </p:grpSpPr>
            <p:sp>
              <p:nvSpPr>
                <p:cNvPr id="40" name="AutoShape 504"/>
                <p:cNvSpPr/>
                <p:nvPr/>
              </p:nvSpPr>
              <p:spPr bwMode="auto">
                <a:xfrm>
                  <a:off x="0" y="0"/>
                  <a:ext cx="495" cy="5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w 21600"/>
                    <a:gd name="T61" fmla="*/ 0 h 21600"/>
                    <a:gd name="T62" fmla="*/ 0 w 21600"/>
                    <a:gd name="T63" fmla="*/ 0 h 21600"/>
                    <a:gd name="T64" fmla="*/ 0 w 21600"/>
                    <a:gd name="T65" fmla="*/ 0 h 21600"/>
                    <a:gd name="T66" fmla="*/ 0 w 21600"/>
                    <a:gd name="T67" fmla="*/ 0 h 21600"/>
                    <a:gd name="T68" fmla="*/ 0 w 21600"/>
                    <a:gd name="T69" fmla="*/ 0 h 21600"/>
                    <a:gd name="T70" fmla="*/ 0 w 21600"/>
                    <a:gd name="T71" fmla="*/ 0 h 21600"/>
                    <a:gd name="T72" fmla="*/ 0 w 21600"/>
                    <a:gd name="T73" fmla="*/ 0 h 21600"/>
                    <a:gd name="T74" fmla="*/ 0 w 21600"/>
                    <a:gd name="T75" fmla="*/ 0 h 21600"/>
                    <a:gd name="T76" fmla="*/ 0 w 21600"/>
                    <a:gd name="T77" fmla="*/ 0 h 21600"/>
                    <a:gd name="T78" fmla="*/ 0 w 21600"/>
                    <a:gd name="T79" fmla="*/ 0 h 21600"/>
                    <a:gd name="T80" fmla="*/ 0 w 21600"/>
                    <a:gd name="T81" fmla="*/ 0 h 21600"/>
                    <a:gd name="T82" fmla="*/ 0 w 21600"/>
                    <a:gd name="T83" fmla="*/ 0 h 21600"/>
                    <a:gd name="T84" fmla="*/ 0 w 21600"/>
                    <a:gd name="T85" fmla="*/ 0 h 21600"/>
                    <a:gd name="T86" fmla="*/ 0 w 21600"/>
                    <a:gd name="T87" fmla="*/ 0 h 21600"/>
                    <a:gd name="T88" fmla="*/ 0 w 21600"/>
                    <a:gd name="T89" fmla="*/ 0 h 21600"/>
                    <a:gd name="T90" fmla="*/ 0 w 21600"/>
                    <a:gd name="T91" fmla="*/ 0 h 21600"/>
                    <a:gd name="T92" fmla="*/ 0 w 21600"/>
                    <a:gd name="T93" fmla="*/ 0 h 2160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1600" h="21600">
                      <a:moveTo>
                        <a:pt x="19055" y="2989"/>
                      </a:moveTo>
                      <a:lnTo>
                        <a:pt x="19055" y="1827"/>
                      </a:lnTo>
                      <a:cubicBezTo>
                        <a:pt x="19055" y="683"/>
                        <a:pt x="18218" y="0"/>
                        <a:pt x="16814" y="0"/>
                      </a:cubicBezTo>
                      <a:cubicBezTo>
                        <a:pt x="15411" y="0"/>
                        <a:pt x="14573" y="683"/>
                        <a:pt x="14573" y="1827"/>
                      </a:cubicBezTo>
                      <a:lnTo>
                        <a:pt x="14573" y="2989"/>
                      </a:lnTo>
                      <a:lnTo>
                        <a:pt x="13055" y="2989"/>
                      </a:lnTo>
                      <a:lnTo>
                        <a:pt x="13055" y="1827"/>
                      </a:lnTo>
                      <a:cubicBezTo>
                        <a:pt x="13055" y="683"/>
                        <a:pt x="12217" y="0"/>
                        <a:pt x="10814" y="0"/>
                      </a:cubicBezTo>
                      <a:cubicBezTo>
                        <a:pt x="9411" y="0"/>
                        <a:pt x="8573" y="683"/>
                        <a:pt x="8573" y="1827"/>
                      </a:cubicBezTo>
                      <a:lnTo>
                        <a:pt x="8573" y="2989"/>
                      </a:lnTo>
                      <a:lnTo>
                        <a:pt x="7055" y="2989"/>
                      </a:lnTo>
                      <a:lnTo>
                        <a:pt x="7055" y="1827"/>
                      </a:lnTo>
                      <a:cubicBezTo>
                        <a:pt x="7055" y="683"/>
                        <a:pt x="6217" y="0"/>
                        <a:pt x="4814" y="0"/>
                      </a:cubicBezTo>
                      <a:cubicBezTo>
                        <a:pt x="3410" y="0"/>
                        <a:pt x="2573" y="683"/>
                        <a:pt x="2573" y="1827"/>
                      </a:cubicBezTo>
                      <a:lnTo>
                        <a:pt x="2573" y="2989"/>
                      </a:lnTo>
                      <a:lnTo>
                        <a:pt x="0" y="2989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2989"/>
                      </a:lnTo>
                      <a:lnTo>
                        <a:pt x="19055" y="2989"/>
                      </a:lnTo>
                      <a:close/>
                      <a:moveTo>
                        <a:pt x="15773" y="1827"/>
                      </a:moveTo>
                      <a:cubicBezTo>
                        <a:pt x="15773" y="1263"/>
                        <a:pt x="16074" y="1034"/>
                        <a:pt x="16814" y="1034"/>
                      </a:cubicBezTo>
                      <a:cubicBezTo>
                        <a:pt x="17555" y="1034"/>
                        <a:pt x="17855" y="1263"/>
                        <a:pt x="17855" y="1827"/>
                      </a:cubicBezTo>
                      <a:lnTo>
                        <a:pt x="17855" y="4935"/>
                      </a:lnTo>
                      <a:cubicBezTo>
                        <a:pt x="17855" y="5499"/>
                        <a:pt x="17555" y="5728"/>
                        <a:pt x="16814" y="5728"/>
                      </a:cubicBezTo>
                      <a:cubicBezTo>
                        <a:pt x="16074" y="5728"/>
                        <a:pt x="15773" y="5499"/>
                        <a:pt x="15773" y="4935"/>
                      </a:cubicBezTo>
                      <a:lnTo>
                        <a:pt x="15773" y="1827"/>
                      </a:lnTo>
                      <a:close/>
                      <a:moveTo>
                        <a:pt x="9774" y="1827"/>
                      </a:moveTo>
                      <a:cubicBezTo>
                        <a:pt x="9774" y="1263"/>
                        <a:pt x="10074" y="1034"/>
                        <a:pt x="10814" y="1034"/>
                      </a:cubicBezTo>
                      <a:cubicBezTo>
                        <a:pt x="11555" y="1034"/>
                        <a:pt x="11855" y="1263"/>
                        <a:pt x="11855" y="1827"/>
                      </a:cubicBezTo>
                      <a:lnTo>
                        <a:pt x="11855" y="4935"/>
                      </a:lnTo>
                      <a:cubicBezTo>
                        <a:pt x="11855" y="5499"/>
                        <a:pt x="11555" y="5728"/>
                        <a:pt x="10814" y="5728"/>
                      </a:cubicBezTo>
                      <a:cubicBezTo>
                        <a:pt x="10074" y="5728"/>
                        <a:pt x="9774" y="5499"/>
                        <a:pt x="9774" y="4935"/>
                      </a:cubicBezTo>
                      <a:lnTo>
                        <a:pt x="9774" y="1827"/>
                      </a:lnTo>
                      <a:close/>
                      <a:moveTo>
                        <a:pt x="3774" y="1827"/>
                      </a:moveTo>
                      <a:cubicBezTo>
                        <a:pt x="3774" y="1263"/>
                        <a:pt x="4074" y="1034"/>
                        <a:pt x="4814" y="1034"/>
                      </a:cubicBezTo>
                      <a:cubicBezTo>
                        <a:pt x="5555" y="1034"/>
                        <a:pt x="5855" y="1263"/>
                        <a:pt x="5855" y="1827"/>
                      </a:cubicBezTo>
                      <a:lnTo>
                        <a:pt x="5855" y="4935"/>
                      </a:lnTo>
                      <a:cubicBezTo>
                        <a:pt x="5855" y="5499"/>
                        <a:pt x="5555" y="5728"/>
                        <a:pt x="4814" y="5728"/>
                      </a:cubicBezTo>
                      <a:cubicBezTo>
                        <a:pt x="4074" y="5728"/>
                        <a:pt x="3774" y="5499"/>
                        <a:pt x="3774" y="4935"/>
                      </a:cubicBezTo>
                      <a:lnTo>
                        <a:pt x="3774" y="1827"/>
                      </a:lnTo>
                      <a:close/>
                      <a:moveTo>
                        <a:pt x="19801" y="20049"/>
                      </a:moveTo>
                      <a:lnTo>
                        <a:pt x="1801" y="20049"/>
                      </a:lnTo>
                      <a:lnTo>
                        <a:pt x="1801" y="7125"/>
                      </a:lnTo>
                      <a:lnTo>
                        <a:pt x="19801" y="7125"/>
                      </a:lnTo>
                      <a:lnTo>
                        <a:pt x="19801" y="20049"/>
                      </a:lnTo>
                      <a:close/>
                      <a:moveTo>
                        <a:pt x="19801" y="2004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 dirty="0"/>
                </a:p>
              </p:txBody>
            </p:sp>
            <p:sp>
              <p:nvSpPr>
                <p:cNvPr id="49" name="AutoShape 505"/>
                <p:cNvSpPr/>
                <p:nvPr/>
              </p:nvSpPr>
              <p:spPr bwMode="auto">
                <a:xfrm>
                  <a:off x="96" y="248"/>
                  <a:ext cx="308" cy="226"/>
                </a:xfrm>
                <a:custGeom>
                  <a:avLst/>
                  <a:gdLst>
                    <a:gd name="T0" fmla="*/ 0 w 21432"/>
                    <a:gd name="T1" fmla="*/ 0 h 21485"/>
                    <a:gd name="T2" fmla="*/ 0 w 21432"/>
                    <a:gd name="T3" fmla="*/ 0 h 21485"/>
                    <a:gd name="T4" fmla="*/ 0 w 21432"/>
                    <a:gd name="T5" fmla="*/ 0 h 21485"/>
                    <a:gd name="T6" fmla="*/ 0 w 21432"/>
                    <a:gd name="T7" fmla="*/ 0 h 21485"/>
                    <a:gd name="T8" fmla="*/ 0 w 21432"/>
                    <a:gd name="T9" fmla="*/ 0 h 21485"/>
                    <a:gd name="T10" fmla="*/ 0 w 21432"/>
                    <a:gd name="T11" fmla="*/ 0 h 21485"/>
                    <a:gd name="T12" fmla="*/ 0 w 21432"/>
                    <a:gd name="T13" fmla="*/ 0 h 21485"/>
                    <a:gd name="T14" fmla="*/ 0 w 21432"/>
                    <a:gd name="T15" fmla="*/ 0 h 21485"/>
                    <a:gd name="T16" fmla="*/ 0 w 21432"/>
                    <a:gd name="T17" fmla="*/ 0 h 21485"/>
                    <a:gd name="T18" fmla="*/ 0 w 21432"/>
                    <a:gd name="T19" fmla="*/ 0 h 21485"/>
                    <a:gd name="T20" fmla="*/ 0 w 21432"/>
                    <a:gd name="T21" fmla="*/ 0 h 21485"/>
                    <a:gd name="T22" fmla="*/ 0 w 21432"/>
                    <a:gd name="T23" fmla="*/ 0 h 21485"/>
                    <a:gd name="T24" fmla="*/ 0 w 21432"/>
                    <a:gd name="T25" fmla="*/ 0 h 21485"/>
                    <a:gd name="T26" fmla="*/ 0 w 21432"/>
                    <a:gd name="T27" fmla="*/ 0 h 21485"/>
                    <a:gd name="T28" fmla="*/ 0 w 21432"/>
                    <a:gd name="T29" fmla="*/ 0 h 21485"/>
                    <a:gd name="T30" fmla="*/ 0 w 21432"/>
                    <a:gd name="T31" fmla="*/ 0 h 214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432" h="21485">
                      <a:moveTo>
                        <a:pt x="5697" y="20658"/>
                      </a:moveTo>
                      <a:cubicBezTo>
                        <a:pt x="6029" y="21113"/>
                        <a:pt x="6687" y="21485"/>
                        <a:pt x="7159" y="21485"/>
                      </a:cubicBezTo>
                      <a:lnTo>
                        <a:pt x="8158" y="21485"/>
                      </a:lnTo>
                      <a:cubicBezTo>
                        <a:pt x="8628" y="21485"/>
                        <a:pt x="9287" y="21114"/>
                        <a:pt x="9620" y="20658"/>
                      </a:cubicBezTo>
                      <a:lnTo>
                        <a:pt x="21184" y="4870"/>
                      </a:lnTo>
                      <a:cubicBezTo>
                        <a:pt x="21517" y="4416"/>
                        <a:pt x="21516" y="3674"/>
                        <a:pt x="21181" y="3221"/>
                      </a:cubicBezTo>
                      <a:lnTo>
                        <a:pt x="19049" y="338"/>
                      </a:lnTo>
                      <a:cubicBezTo>
                        <a:pt x="18714" y="-115"/>
                        <a:pt x="18168" y="-113"/>
                        <a:pt x="17836" y="342"/>
                      </a:cubicBezTo>
                      <a:lnTo>
                        <a:pt x="8299" y="13362"/>
                      </a:lnTo>
                      <a:cubicBezTo>
                        <a:pt x="7966" y="13816"/>
                        <a:pt x="7421" y="13817"/>
                        <a:pt x="7087" y="13362"/>
                      </a:cubicBezTo>
                      <a:lnTo>
                        <a:pt x="3607" y="8633"/>
                      </a:lnTo>
                      <a:cubicBezTo>
                        <a:pt x="3273" y="8179"/>
                        <a:pt x="2728" y="8179"/>
                        <a:pt x="2394" y="8635"/>
                      </a:cubicBezTo>
                      <a:lnTo>
                        <a:pt x="251" y="11554"/>
                      </a:lnTo>
                      <a:cubicBezTo>
                        <a:pt x="-82" y="12008"/>
                        <a:pt x="-83" y="12751"/>
                        <a:pt x="249" y="13206"/>
                      </a:cubicBezTo>
                      <a:lnTo>
                        <a:pt x="5697" y="20658"/>
                      </a:lnTo>
                      <a:close/>
                      <a:moveTo>
                        <a:pt x="5697" y="2065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 dirty="0"/>
                </a:p>
              </p:txBody>
            </p:sp>
          </p:grpSp>
          <p:sp>
            <p:nvSpPr>
              <p:cNvPr id="19" name="Freeform 6"/>
              <p:cNvSpPr/>
              <p:nvPr/>
            </p:nvSpPr>
            <p:spPr bwMode="auto">
              <a:xfrm rot="18900000">
                <a:off x="6122497" y="2861029"/>
                <a:ext cx="1750101" cy="1746988"/>
              </a:xfrm>
              <a:custGeom>
                <a:avLst/>
                <a:gdLst>
                  <a:gd name="T0" fmla="*/ 720 w 721"/>
                  <a:gd name="T1" fmla="*/ 356 h 720"/>
                  <a:gd name="T2" fmla="*/ 721 w 721"/>
                  <a:gd name="T3" fmla="*/ 542 h 720"/>
                  <a:gd name="T4" fmla="*/ 535 w 721"/>
                  <a:gd name="T5" fmla="*/ 542 h 720"/>
                  <a:gd name="T6" fmla="*/ 526 w 721"/>
                  <a:gd name="T7" fmla="*/ 543 h 720"/>
                  <a:gd name="T8" fmla="*/ 506 w 721"/>
                  <a:gd name="T9" fmla="*/ 603 h 720"/>
                  <a:gd name="T10" fmla="*/ 522 w 721"/>
                  <a:gd name="T11" fmla="*/ 643 h 720"/>
                  <a:gd name="T12" fmla="*/ 445 w 721"/>
                  <a:gd name="T13" fmla="*/ 720 h 720"/>
                  <a:gd name="T14" fmla="*/ 369 w 721"/>
                  <a:gd name="T15" fmla="*/ 643 h 720"/>
                  <a:gd name="T16" fmla="*/ 385 w 721"/>
                  <a:gd name="T17" fmla="*/ 603 h 720"/>
                  <a:gd name="T18" fmla="*/ 365 w 721"/>
                  <a:gd name="T19" fmla="*/ 543 h 720"/>
                  <a:gd name="T20" fmla="*/ 356 w 721"/>
                  <a:gd name="T21" fmla="*/ 542 h 720"/>
                  <a:gd name="T22" fmla="*/ 179 w 721"/>
                  <a:gd name="T23" fmla="*/ 542 h 720"/>
                  <a:gd name="T24" fmla="*/ 179 w 721"/>
                  <a:gd name="T25" fmla="*/ 356 h 720"/>
                  <a:gd name="T26" fmla="*/ 177 w 721"/>
                  <a:gd name="T27" fmla="*/ 346 h 720"/>
                  <a:gd name="T28" fmla="*/ 143 w 721"/>
                  <a:gd name="T29" fmla="*/ 296 h 720"/>
                  <a:gd name="T30" fmla="*/ 110 w 721"/>
                  <a:gd name="T31" fmla="*/ 314 h 720"/>
                  <a:gd name="T32" fmla="*/ 104 w 721"/>
                  <a:gd name="T33" fmla="*/ 321 h 720"/>
                  <a:gd name="T34" fmla="*/ 69 w 721"/>
                  <a:gd name="T35" fmla="*/ 335 h 720"/>
                  <a:gd name="T36" fmla="*/ 68 w 721"/>
                  <a:gd name="T37" fmla="*/ 335 h 720"/>
                  <a:gd name="T38" fmla="*/ 0 w 721"/>
                  <a:gd name="T39" fmla="*/ 267 h 720"/>
                  <a:gd name="T40" fmla="*/ 68 w 721"/>
                  <a:gd name="T41" fmla="*/ 198 h 720"/>
                  <a:gd name="T42" fmla="*/ 69 w 721"/>
                  <a:gd name="T43" fmla="*/ 198 h 720"/>
                  <a:gd name="T44" fmla="*/ 82 w 721"/>
                  <a:gd name="T45" fmla="*/ 200 h 720"/>
                  <a:gd name="T46" fmla="*/ 104 w 721"/>
                  <a:gd name="T47" fmla="*/ 213 h 720"/>
                  <a:gd name="T48" fmla="*/ 110 w 721"/>
                  <a:gd name="T49" fmla="*/ 219 h 720"/>
                  <a:gd name="T50" fmla="*/ 143 w 721"/>
                  <a:gd name="T51" fmla="*/ 238 h 720"/>
                  <a:gd name="T52" fmla="*/ 177 w 721"/>
                  <a:gd name="T53" fmla="*/ 188 h 720"/>
                  <a:gd name="T54" fmla="*/ 179 w 721"/>
                  <a:gd name="T55" fmla="*/ 177 h 720"/>
                  <a:gd name="T56" fmla="*/ 179 w 721"/>
                  <a:gd name="T57" fmla="*/ 0 h 720"/>
                  <a:gd name="T58" fmla="*/ 179 w 721"/>
                  <a:gd name="T59" fmla="*/ 0 h 720"/>
                  <a:gd name="T60" fmla="*/ 179 w 721"/>
                  <a:gd name="T61" fmla="*/ 0 h 720"/>
                  <a:gd name="T62" fmla="*/ 356 w 721"/>
                  <a:gd name="T63" fmla="*/ 0 h 720"/>
                  <a:gd name="T64" fmla="*/ 363 w 721"/>
                  <a:gd name="T65" fmla="*/ 1 h 720"/>
                  <a:gd name="T66" fmla="*/ 400 w 721"/>
                  <a:gd name="T67" fmla="*/ 18 h 720"/>
                  <a:gd name="T68" fmla="*/ 386 w 721"/>
                  <a:gd name="T69" fmla="*/ 40 h 720"/>
                  <a:gd name="T70" fmla="*/ 379 w 721"/>
                  <a:gd name="T71" fmla="*/ 47 h 720"/>
                  <a:gd name="T72" fmla="*/ 360 w 721"/>
                  <a:gd name="T73" fmla="*/ 93 h 720"/>
                  <a:gd name="T74" fmla="*/ 445 w 721"/>
                  <a:gd name="T75" fmla="*/ 178 h 720"/>
                  <a:gd name="T76" fmla="*/ 530 w 721"/>
                  <a:gd name="T77" fmla="*/ 93 h 720"/>
                  <a:gd name="T78" fmla="*/ 512 w 721"/>
                  <a:gd name="T79" fmla="*/ 47 h 720"/>
                  <a:gd name="T80" fmla="*/ 505 w 721"/>
                  <a:gd name="T81" fmla="*/ 40 h 720"/>
                  <a:gd name="T82" fmla="*/ 491 w 721"/>
                  <a:gd name="T83" fmla="*/ 18 h 720"/>
                  <a:gd name="T84" fmla="*/ 528 w 721"/>
                  <a:gd name="T85" fmla="*/ 1 h 720"/>
                  <a:gd name="T86" fmla="*/ 535 w 721"/>
                  <a:gd name="T87" fmla="*/ 0 h 720"/>
                  <a:gd name="T88" fmla="*/ 721 w 721"/>
                  <a:gd name="T89" fmla="*/ 0 h 720"/>
                  <a:gd name="T90" fmla="*/ 720 w 721"/>
                  <a:gd name="T91" fmla="*/ 177 h 720"/>
                  <a:gd name="T92" fmla="*/ 719 w 721"/>
                  <a:gd name="T93" fmla="*/ 186 h 720"/>
                  <a:gd name="T94" fmla="*/ 693 w 721"/>
                  <a:gd name="T95" fmla="*/ 229 h 720"/>
                  <a:gd name="T96" fmla="*/ 659 w 721"/>
                  <a:gd name="T97" fmla="*/ 206 h 720"/>
                  <a:gd name="T98" fmla="*/ 620 w 721"/>
                  <a:gd name="T99" fmla="*/ 190 h 720"/>
                  <a:gd name="T100" fmla="*/ 619 w 721"/>
                  <a:gd name="T101" fmla="*/ 190 h 720"/>
                  <a:gd name="T102" fmla="*/ 542 w 721"/>
                  <a:gd name="T103" fmla="*/ 267 h 720"/>
                  <a:gd name="T104" fmla="*/ 619 w 721"/>
                  <a:gd name="T105" fmla="*/ 343 h 720"/>
                  <a:gd name="T106" fmla="*/ 620 w 721"/>
                  <a:gd name="T107" fmla="*/ 343 h 720"/>
                  <a:gd name="T108" fmla="*/ 659 w 721"/>
                  <a:gd name="T109" fmla="*/ 327 h 720"/>
                  <a:gd name="T110" fmla="*/ 693 w 721"/>
                  <a:gd name="T111" fmla="*/ 304 h 720"/>
                  <a:gd name="T112" fmla="*/ 719 w 721"/>
                  <a:gd name="T113" fmla="*/ 348 h 720"/>
                  <a:gd name="T114" fmla="*/ 720 w 721"/>
                  <a:gd name="T115" fmla="*/ 35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1" h="720">
                    <a:moveTo>
                      <a:pt x="720" y="356"/>
                    </a:moveTo>
                    <a:cubicBezTo>
                      <a:pt x="721" y="542"/>
                      <a:pt x="721" y="542"/>
                      <a:pt x="721" y="542"/>
                    </a:cubicBezTo>
                    <a:cubicBezTo>
                      <a:pt x="535" y="542"/>
                      <a:pt x="535" y="542"/>
                      <a:pt x="535" y="542"/>
                    </a:cubicBezTo>
                    <a:cubicBezTo>
                      <a:pt x="532" y="542"/>
                      <a:pt x="529" y="542"/>
                      <a:pt x="526" y="543"/>
                    </a:cubicBezTo>
                    <a:cubicBezTo>
                      <a:pt x="455" y="559"/>
                      <a:pt x="489" y="583"/>
                      <a:pt x="506" y="603"/>
                    </a:cubicBezTo>
                    <a:cubicBezTo>
                      <a:pt x="523" y="623"/>
                      <a:pt x="522" y="643"/>
                      <a:pt x="522" y="643"/>
                    </a:cubicBezTo>
                    <a:cubicBezTo>
                      <a:pt x="522" y="686"/>
                      <a:pt x="488" y="720"/>
                      <a:pt x="445" y="720"/>
                    </a:cubicBezTo>
                    <a:cubicBezTo>
                      <a:pt x="403" y="720"/>
                      <a:pt x="369" y="686"/>
                      <a:pt x="369" y="643"/>
                    </a:cubicBezTo>
                    <a:cubicBezTo>
                      <a:pt x="369" y="643"/>
                      <a:pt x="368" y="623"/>
                      <a:pt x="385" y="603"/>
                    </a:cubicBezTo>
                    <a:cubicBezTo>
                      <a:pt x="402" y="583"/>
                      <a:pt x="436" y="559"/>
                      <a:pt x="365" y="543"/>
                    </a:cubicBezTo>
                    <a:cubicBezTo>
                      <a:pt x="362" y="542"/>
                      <a:pt x="359" y="542"/>
                      <a:pt x="356" y="542"/>
                    </a:cubicBezTo>
                    <a:cubicBezTo>
                      <a:pt x="179" y="542"/>
                      <a:pt x="179" y="542"/>
                      <a:pt x="179" y="542"/>
                    </a:cubicBezTo>
                    <a:cubicBezTo>
                      <a:pt x="179" y="356"/>
                      <a:pt x="179" y="356"/>
                      <a:pt x="179" y="356"/>
                    </a:cubicBezTo>
                    <a:cubicBezTo>
                      <a:pt x="179" y="353"/>
                      <a:pt x="178" y="349"/>
                      <a:pt x="177" y="346"/>
                    </a:cubicBezTo>
                    <a:cubicBezTo>
                      <a:pt x="172" y="322"/>
                      <a:pt x="163" y="296"/>
                      <a:pt x="143" y="296"/>
                    </a:cubicBezTo>
                    <a:cubicBezTo>
                      <a:pt x="131" y="296"/>
                      <a:pt x="120" y="305"/>
                      <a:pt x="110" y="314"/>
                    </a:cubicBezTo>
                    <a:cubicBezTo>
                      <a:pt x="108" y="317"/>
                      <a:pt x="106" y="319"/>
                      <a:pt x="104" y="321"/>
                    </a:cubicBezTo>
                    <a:cubicBezTo>
                      <a:pt x="88" y="334"/>
                      <a:pt x="72" y="335"/>
                      <a:pt x="69" y="335"/>
                    </a:cubicBezTo>
                    <a:cubicBezTo>
                      <a:pt x="68" y="335"/>
                      <a:pt x="68" y="335"/>
                      <a:pt x="68" y="335"/>
                    </a:cubicBezTo>
                    <a:cubicBezTo>
                      <a:pt x="31" y="335"/>
                      <a:pt x="0" y="304"/>
                      <a:pt x="0" y="267"/>
                    </a:cubicBezTo>
                    <a:cubicBezTo>
                      <a:pt x="0" y="229"/>
                      <a:pt x="31" y="198"/>
                      <a:pt x="68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71" y="198"/>
                      <a:pt x="75" y="199"/>
                      <a:pt x="82" y="200"/>
                    </a:cubicBezTo>
                    <a:cubicBezTo>
                      <a:pt x="88" y="202"/>
                      <a:pt x="96" y="206"/>
                      <a:pt x="104" y="213"/>
                    </a:cubicBezTo>
                    <a:cubicBezTo>
                      <a:pt x="106" y="215"/>
                      <a:pt x="108" y="217"/>
                      <a:pt x="110" y="219"/>
                    </a:cubicBezTo>
                    <a:cubicBezTo>
                      <a:pt x="120" y="228"/>
                      <a:pt x="131" y="238"/>
                      <a:pt x="143" y="238"/>
                    </a:cubicBezTo>
                    <a:cubicBezTo>
                      <a:pt x="163" y="238"/>
                      <a:pt x="172" y="211"/>
                      <a:pt x="177" y="188"/>
                    </a:cubicBezTo>
                    <a:cubicBezTo>
                      <a:pt x="178" y="184"/>
                      <a:pt x="179" y="181"/>
                      <a:pt x="179" y="177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58" y="0"/>
                      <a:pt x="360" y="0"/>
                      <a:pt x="363" y="1"/>
                    </a:cubicBezTo>
                    <a:cubicBezTo>
                      <a:pt x="394" y="8"/>
                      <a:pt x="399" y="16"/>
                      <a:pt x="400" y="18"/>
                    </a:cubicBezTo>
                    <a:cubicBezTo>
                      <a:pt x="401" y="23"/>
                      <a:pt x="392" y="33"/>
                      <a:pt x="386" y="40"/>
                    </a:cubicBezTo>
                    <a:cubicBezTo>
                      <a:pt x="383" y="42"/>
                      <a:pt x="381" y="45"/>
                      <a:pt x="379" y="47"/>
                    </a:cubicBezTo>
                    <a:cubicBezTo>
                      <a:pt x="360" y="69"/>
                      <a:pt x="360" y="90"/>
                      <a:pt x="360" y="93"/>
                    </a:cubicBezTo>
                    <a:cubicBezTo>
                      <a:pt x="360" y="140"/>
                      <a:pt x="399" y="178"/>
                      <a:pt x="445" y="178"/>
                    </a:cubicBezTo>
                    <a:cubicBezTo>
                      <a:pt x="492" y="178"/>
                      <a:pt x="530" y="140"/>
                      <a:pt x="530" y="93"/>
                    </a:cubicBezTo>
                    <a:cubicBezTo>
                      <a:pt x="530" y="90"/>
                      <a:pt x="531" y="68"/>
                      <a:pt x="512" y="47"/>
                    </a:cubicBezTo>
                    <a:cubicBezTo>
                      <a:pt x="510" y="45"/>
                      <a:pt x="508" y="42"/>
                      <a:pt x="505" y="40"/>
                    </a:cubicBezTo>
                    <a:cubicBezTo>
                      <a:pt x="499" y="33"/>
                      <a:pt x="490" y="23"/>
                      <a:pt x="491" y="18"/>
                    </a:cubicBezTo>
                    <a:cubicBezTo>
                      <a:pt x="492" y="16"/>
                      <a:pt x="497" y="8"/>
                      <a:pt x="528" y="1"/>
                    </a:cubicBezTo>
                    <a:cubicBezTo>
                      <a:pt x="530" y="0"/>
                      <a:pt x="533" y="0"/>
                      <a:pt x="535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720" y="177"/>
                      <a:pt x="720" y="177"/>
                      <a:pt x="720" y="177"/>
                    </a:cubicBezTo>
                    <a:cubicBezTo>
                      <a:pt x="720" y="180"/>
                      <a:pt x="720" y="183"/>
                      <a:pt x="719" y="186"/>
                    </a:cubicBezTo>
                    <a:cubicBezTo>
                      <a:pt x="712" y="219"/>
                      <a:pt x="703" y="229"/>
                      <a:pt x="693" y="229"/>
                    </a:cubicBezTo>
                    <a:cubicBezTo>
                      <a:pt x="682" y="229"/>
                      <a:pt x="670" y="215"/>
                      <a:pt x="659" y="206"/>
                    </a:cubicBezTo>
                    <a:cubicBezTo>
                      <a:pt x="642" y="191"/>
                      <a:pt x="624" y="190"/>
                      <a:pt x="620" y="190"/>
                    </a:cubicBezTo>
                    <a:cubicBezTo>
                      <a:pt x="619" y="190"/>
                      <a:pt x="619" y="190"/>
                      <a:pt x="619" y="190"/>
                    </a:cubicBezTo>
                    <a:cubicBezTo>
                      <a:pt x="576" y="190"/>
                      <a:pt x="542" y="224"/>
                      <a:pt x="542" y="267"/>
                    </a:cubicBezTo>
                    <a:cubicBezTo>
                      <a:pt x="542" y="309"/>
                      <a:pt x="576" y="343"/>
                      <a:pt x="619" y="343"/>
                    </a:cubicBezTo>
                    <a:cubicBezTo>
                      <a:pt x="619" y="343"/>
                      <a:pt x="619" y="343"/>
                      <a:pt x="620" y="343"/>
                    </a:cubicBezTo>
                    <a:cubicBezTo>
                      <a:pt x="623" y="343"/>
                      <a:pt x="641" y="342"/>
                      <a:pt x="659" y="327"/>
                    </a:cubicBezTo>
                    <a:cubicBezTo>
                      <a:pt x="670" y="318"/>
                      <a:pt x="682" y="304"/>
                      <a:pt x="693" y="304"/>
                    </a:cubicBezTo>
                    <a:cubicBezTo>
                      <a:pt x="703" y="304"/>
                      <a:pt x="712" y="314"/>
                      <a:pt x="719" y="348"/>
                    </a:cubicBezTo>
                    <a:cubicBezTo>
                      <a:pt x="720" y="350"/>
                      <a:pt x="720" y="353"/>
                      <a:pt x="720" y="356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 dirty="0"/>
              </a:p>
            </p:txBody>
          </p:sp>
          <p:grpSp>
            <p:nvGrpSpPr>
              <p:cNvPr id="20" name="Group 675"/>
              <p:cNvGrpSpPr/>
              <p:nvPr/>
            </p:nvGrpSpPr>
            <p:grpSpPr bwMode="auto">
              <a:xfrm>
                <a:off x="6853491" y="3527491"/>
                <a:ext cx="230861" cy="399564"/>
                <a:chOff x="0" y="0"/>
                <a:chExt cx="332" cy="579"/>
              </a:xfrm>
              <a:solidFill>
                <a:schemeClr val="bg1"/>
              </a:solidFill>
            </p:grpSpPr>
            <p:sp>
              <p:nvSpPr>
                <p:cNvPr id="38" name="AutoShape 673"/>
                <p:cNvSpPr/>
                <p:nvPr/>
              </p:nvSpPr>
              <p:spPr bwMode="auto">
                <a:xfrm>
                  <a:off x="72" y="440"/>
                  <a:ext cx="146" cy="139"/>
                </a:xfrm>
                <a:custGeom>
                  <a:avLst/>
                  <a:gdLst>
                    <a:gd name="T0" fmla="*/ 0 w 21558"/>
                    <a:gd name="T1" fmla="*/ 0 h 21579"/>
                    <a:gd name="T2" fmla="*/ 0 w 21558"/>
                    <a:gd name="T3" fmla="*/ 0 h 21579"/>
                    <a:gd name="T4" fmla="*/ 0 w 21558"/>
                    <a:gd name="T5" fmla="*/ 0 h 21579"/>
                    <a:gd name="T6" fmla="*/ 0 w 21558"/>
                    <a:gd name="T7" fmla="*/ 0 h 21579"/>
                    <a:gd name="T8" fmla="*/ 0 w 21558"/>
                    <a:gd name="T9" fmla="*/ 0 h 21579"/>
                    <a:gd name="T10" fmla="*/ 0 w 21558"/>
                    <a:gd name="T11" fmla="*/ 0 h 21579"/>
                    <a:gd name="T12" fmla="*/ 0 w 21558"/>
                    <a:gd name="T13" fmla="*/ 0 h 21579"/>
                    <a:gd name="T14" fmla="*/ 0 w 21558"/>
                    <a:gd name="T15" fmla="*/ 0 h 21579"/>
                    <a:gd name="T16" fmla="*/ 0 w 21558"/>
                    <a:gd name="T17" fmla="*/ 0 h 21579"/>
                    <a:gd name="T18" fmla="*/ 0 w 21558"/>
                    <a:gd name="T19" fmla="*/ 0 h 21579"/>
                    <a:gd name="T20" fmla="*/ 0 w 21558"/>
                    <a:gd name="T21" fmla="*/ 0 h 215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558" h="21579">
                      <a:moveTo>
                        <a:pt x="10672" y="0"/>
                      </a:moveTo>
                      <a:cubicBezTo>
                        <a:pt x="7687" y="-11"/>
                        <a:pt x="5001" y="939"/>
                        <a:pt x="3015" y="2897"/>
                      </a:cubicBezTo>
                      <a:cubicBezTo>
                        <a:pt x="988" y="4854"/>
                        <a:pt x="-20" y="7648"/>
                        <a:pt x="0" y="10734"/>
                      </a:cubicBezTo>
                      <a:cubicBezTo>
                        <a:pt x="-21" y="13826"/>
                        <a:pt x="988" y="16619"/>
                        <a:pt x="3001" y="18615"/>
                      </a:cubicBezTo>
                      <a:cubicBezTo>
                        <a:pt x="4966" y="20603"/>
                        <a:pt x="7635" y="21579"/>
                        <a:pt x="10598" y="21579"/>
                      </a:cubicBezTo>
                      <a:cubicBezTo>
                        <a:pt x="10623" y="21579"/>
                        <a:pt x="10645" y="21579"/>
                        <a:pt x="10671" y="21577"/>
                      </a:cubicBezTo>
                      <a:cubicBezTo>
                        <a:pt x="13785" y="21589"/>
                        <a:pt x="16552" y="20640"/>
                        <a:pt x="18558" y="18609"/>
                      </a:cubicBezTo>
                      <a:cubicBezTo>
                        <a:pt x="20570" y="16619"/>
                        <a:pt x="21579" y="13826"/>
                        <a:pt x="21558" y="10734"/>
                      </a:cubicBezTo>
                      <a:cubicBezTo>
                        <a:pt x="21579" y="7647"/>
                        <a:pt x="20570" y="4854"/>
                        <a:pt x="18543" y="2897"/>
                      </a:cubicBezTo>
                      <a:cubicBezTo>
                        <a:pt x="16529" y="918"/>
                        <a:pt x="13778" y="-11"/>
                        <a:pt x="10672" y="0"/>
                      </a:cubicBezTo>
                      <a:close/>
                      <a:moveTo>
                        <a:pt x="10672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 dirty="0"/>
                </a:p>
              </p:txBody>
            </p:sp>
            <p:sp>
              <p:nvSpPr>
                <p:cNvPr id="39" name="AutoShape 674"/>
                <p:cNvSpPr/>
                <p:nvPr/>
              </p:nvSpPr>
              <p:spPr bwMode="auto">
                <a:xfrm>
                  <a:off x="0" y="0"/>
                  <a:ext cx="332" cy="403"/>
                </a:xfrm>
                <a:custGeom>
                  <a:avLst/>
                  <a:gdLst>
                    <a:gd name="T0" fmla="*/ 0 w 21588"/>
                    <a:gd name="T1" fmla="*/ 0 h 21598"/>
                    <a:gd name="T2" fmla="*/ 0 w 21588"/>
                    <a:gd name="T3" fmla="*/ 0 h 21598"/>
                    <a:gd name="T4" fmla="*/ 0 w 21588"/>
                    <a:gd name="T5" fmla="*/ 0 h 21598"/>
                    <a:gd name="T6" fmla="*/ 0 w 21588"/>
                    <a:gd name="T7" fmla="*/ 0 h 21598"/>
                    <a:gd name="T8" fmla="*/ 0 w 21588"/>
                    <a:gd name="T9" fmla="*/ 0 h 21598"/>
                    <a:gd name="T10" fmla="*/ 0 w 21588"/>
                    <a:gd name="T11" fmla="*/ 0 h 21598"/>
                    <a:gd name="T12" fmla="*/ 0 w 21588"/>
                    <a:gd name="T13" fmla="*/ 0 h 21598"/>
                    <a:gd name="T14" fmla="*/ 0 w 21588"/>
                    <a:gd name="T15" fmla="*/ 0 h 21598"/>
                    <a:gd name="T16" fmla="*/ 0 w 21588"/>
                    <a:gd name="T17" fmla="*/ 0 h 21598"/>
                    <a:gd name="T18" fmla="*/ 0 w 21588"/>
                    <a:gd name="T19" fmla="*/ 0 h 21598"/>
                    <a:gd name="T20" fmla="*/ 0 w 21588"/>
                    <a:gd name="T21" fmla="*/ 0 h 21598"/>
                    <a:gd name="T22" fmla="*/ 0 w 21588"/>
                    <a:gd name="T23" fmla="*/ 0 h 21598"/>
                    <a:gd name="T24" fmla="*/ 0 w 21588"/>
                    <a:gd name="T25" fmla="*/ 0 h 21598"/>
                    <a:gd name="T26" fmla="*/ 0 w 21588"/>
                    <a:gd name="T27" fmla="*/ 0 h 21598"/>
                    <a:gd name="T28" fmla="*/ 0 w 21588"/>
                    <a:gd name="T29" fmla="*/ 0 h 21598"/>
                    <a:gd name="T30" fmla="*/ 0 w 21588"/>
                    <a:gd name="T31" fmla="*/ 0 h 21598"/>
                    <a:gd name="T32" fmla="*/ 0 w 21588"/>
                    <a:gd name="T33" fmla="*/ 0 h 21598"/>
                    <a:gd name="T34" fmla="*/ 0 w 21588"/>
                    <a:gd name="T35" fmla="*/ 0 h 21598"/>
                    <a:gd name="T36" fmla="*/ 0 w 21588"/>
                    <a:gd name="T37" fmla="*/ 0 h 21598"/>
                    <a:gd name="T38" fmla="*/ 0 w 21588"/>
                    <a:gd name="T39" fmla="*/ 0 h 21598"/>
                    <a:gd name="T40" fmla="*/ 0 w 21588"/>
                    <a:gd name="T41" fmla="*/ 0 h 21598"/>
                    <a:gd name="T42" fmla="*/ 0 w 21588"/>
                    <a:gd name="T43" fmla="*/ 0 h 21598"/>
                    <a:gd name="T44" fmla="*/ 0 w 21588"/>
                    <a:gd name="T45" fmla="*/ 0 h 21598"/>
                    <a:gd name="T46" fmla="*/ 0 w 21588"/>
                    <a:gd name="T47" fmla="*/ 0 h 21598"/>
                    <a:gd name="T48" fmla="*/ 0 w 21588"/>
                    <a:gd name="T49" fmla="*/ 0 h 21598"/>
                    <a:gd name="T50" fmla="*/ 0 w 21588"/>
                    <a:gd name="T51" fmla="*/ 0 h 21598"/>
                    <a:gd name="T52" fmla="*/ 0 w 21588"/>
                    <a:gd name="T53" fmla="*/ 0 h 21598"/>
                    <a:gd name="T54" fmla="*/ 0 w 21588"/>
                    <a:gd name="T55" fmla="*/ 0 h 21598"/>
                    <a:gd name="T56" fmla="*/ 0 w 21588"/>
                    <a:gd name="T57" fmla="*/ 0 h 21598"/>
                    <a:gd name="T58" fmla="*/ 0 w 21588"/>
                    <a:gd name="T59" fmla="*/ 0 h 21598"/>
                    <a:gd name="T60" fmla="*/ 0 w 21588"/>
                    <a:gd name="T61" fmla="*/ 0 h 21598"/>
                    <a:gd name="T62" fmla="*/ 0 w 21588"/>
                    <a:gd name="T63" fmla="*/ 0 h 215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588" h="21598">
                      <a:moveTo>
                        <a:pt x="18735" y="1984"/>
                      </a:moveTo>
                      <a:cubicBezTo>
                        <a:pt x="16837" y="637"/>
                        <a:pt x="14244" y="-2"/>
                        <a:pt x="11088" y="0"/>
                      </a:cubicBezTo>
                      <a:cubicBezTo>
                        <a:pt x="8763" y="0"/>
                        <a:pt x="6747" y="232"/>
                        <a:pt x="5037" y="716"/>
                      </a:cubicBezTo>
                      <a:cubicBezTo>
                        <a:pt x="3380" y="1186"/>
                        <a:pt x="1899" y="1786"/>
                        <a:pt x="606" y="2518"/>
                      </a:cubicBezTo>
                      <a:lnTo>
                        <a:pt x="0" y="2860"/>
                      </a:lnTo>
                      <a:lnTo>
                        <a:pt x="3190" y="7921"/>
                      </a:lnTo>
                      <a:lnTo>
                        <a:pt x="3960" y="7481"/>
                      </a:lnTo>
                      <a:cubicBezTo>
                        <a:pt x="4344" y="7262"/>
                        <a:pt x="4790" y="7044"/>
                        <a:pt x="5297" y="6828"/>
                      </a:cubicBezTo>
                      <a:cubicBezTo>
                        <a:pt x="5796" y="6615"/>
                        <a:pt x="6319" y="6428"/>
                        <a:pt x="6868" y="6263"/>
                      </a:cubicBezTo>
                      <a:cubicBezTo>
                        <a:pt x="7410" y="6104"/>
                        <a:pt x="7951" y="5978"/>
                        <a:pt x="8490" y="5890"/>
                      </a:cubicBezTo>
                      <a:cubicBezTo>
                        <a:pt x="9020" y="5805"/>
                        <a:pt x="9518" y="5766"/>
                        <a:pt x="9973" y="5766"/>
                      </a:cubicBezTo>
                      <a:cubicBezTo>
                        <a:pt x="11485" y="5760"/>
                        <a:pt x="12366" y="6045"/>
                        <a:pt x="12729" y="6385"/>
                      </a:cubicBezTo>
                      <a:cubicBezTo>
                        <a:pt x="13194" y="6804"/>
                        <a:pt x="13449" y="7349"/>
                        <a:pt x="13455" y="8160"/>
                      </a:cubicBezTo>
                      <a:cubicBezTo>
                        <a:pt x="13451" y="8771"/>
                        <a:pt x="13281" y="9244"/>
                        <a:pt x="12963" y="9641"/>
                      </a:cubicBezTo>
                      <a:cubicBezTo>
                        <a:pt x="12584" y="10110"/>
                        <a:pt x="12107" y="10570"/>
                        <a:pt x="11516" y="11017"/>
                      </a:cubicBezTo>
                      <a:cubicBezTo>
                        <a:pt x="10896" y="11491"/>
                        <a:pt x="10225" y="11985"/>
                        <a:pt x="9504" y="12502"/>
                      </a:cubicBezTo>
                      <a:cubicBezTo>
                        <a:pt x="8719" y="13064"/>
                        <a:pt x="8024" y="13727"/>
                        <a:pt x="7421" y="14481"/>
                      </a:cubicBezTo>
                      <a:cubicBezTo>
                        <a:pt x="6799" y="15259"/>
                        <a:pt x="6323" y="16166"/>
                        <a:pt x="5983" y="17198"/>
                      </a:cubicBezTo>
                      <a:cubicBezTo>
                        <a:pt x="5743" y="17916"/>
                        <a:pt x="5631" y="18717"/>
                        <a:pt x="5631" y="19598"/>
                      </a:cubicBezTo>
                      <a:cubicBezTo>
                        <a:pt x="5631" y="20038"/>
                        <a:pt x="5661" y="20498"/>
                        <a:pt x="5715" y="20980"/>
                      </a:cubicBezTo>
                      <a:lnTo>
                        <a:pt x="5787" y="21598"/>
                      </a:lnTo>
                      <a:lnTo>
                        <a:pt x="6539" y="21598"/>
                      </a:lnTo>
                      <a:lnTo>
                        <a:pt x="12734" y="21598"/>
                      </a:lnTo>
                      <a:lnTo>
                        <a:pt x="12734" y="20915"/>
                      </a:lnTo>
                      <a:cubicBezTo>
                        <a:pt x="12734" y="19869"/>
                        <a:pt x="12947" y="19058"/>
                        <a:pt x="13319" y="18472"/>
                      </a:cubicBezTo>
                      <a:cubicBezTo>
                        <a:pt x="13735" y="17807"/>
                        <a:pt x="14237" y="17231"/>
                        <a:pt x="14824" y="16730"/>
                      </a:cubicBezTo>
                      <a:cubicBezTo>
                        <a:pt x="15436" y="16213"/>
                        <a:pt x="16115" y="15723"/>
                        <a:pt x="16856" y="15263"/>
                      </a:cubicBezTo>
                      <a:cubicBezTo>
                        <a:pt x="17679" y="14754"/>
                        <a:pt x="18434" y="14165"/>
                        <a:pt x="19117" y="13500"/>
                      </a:cubicBezTo>
                      <a:cubicBezTo>
                        <a:pt x="19827" y="12811"/>
                        <a:pt x="20413" y="11985"/>
                        <a:pt x="20876" y="11034"/>
                      </a:cubicBezTo>
                      <a:cubicBezTo>
                        <a:pt x="21363" y="10029"/>
                        <a:pt x="21588" y="8820"/>
                        <a:pt x="21588" y="7401"/>
                      </a:cubicBezTo>
                      <a:cubicBezTo>
                        <a:pt x="21600" y="5195"/>
                        <a:pt x="20632" y="3318"/>
                        <a:pt x="18735" y="1984"/>
                      </a:cubicBezTo>
                      <a:close/>
                      <a:moveTo>
                        <a:pt x="18735" y="1984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 dirty="0"/>
                </a:p>
              </p:txBody>
            </p:sp>
          </p:grpSp>
          <p:sp>
            <p:nvSpPr>
              <p:cNvPr id="21" name="Freeform 5"/>
              <p:cNvSpPr/>
              <p:nvPr/>
            </p:nvSpPr>
            <p:spPr bwMode="auto">
              <a:xfrm rot="18900000">
                <a:off x="4860121" y="3515016"/>
                <a:ext cx="1746988" cy="1746988"/>
              </a:xfrm>
              <a:custGeom>
                <a:avLst/>
                <a:gdLst>
                  <a:gd name="T0" fmla="*/ 720 w 720"/>
                  <a:gd name="T1" fmla="*/ 534 h 720"/>
                  <a:gd name="T2" fmla="*/ 720 w 720"/>
                  <a:gd name="T3" fmla="*/ 720 h 720"/>
                  <a:gd name="T4" fmla="*/ 720 w 720"/>
                  <a:gd name="T5" fmla="*/ 720 h 720"/>
                  <a:gd name="T6" fmla="*/ 543 w 720"/>
                  <a:gd name="T7" fmla="*/ 720 h 720"/>
                  <a:gd name="T8" fmla="*/ 534 w 720"/>
                  <a:gd name="T9" fmla="*/ 719 h 720"/>
                  <a:gd name="T10" fmla="*/ 513 w 720"/>
                  <a:gd name="T11" fmla="*/ 659 h 720"/>
                  <a:gd name="T12" fmla="*/ 530 w 720"/>
                  <a:gd name="T13" fmla="*/ 618 h 720"/>
                  <a:gd name="T14" fmla="*/ 453 w 720"/>
                  <a:gd name="T15" fmla="*/ 541 h 720"/>
                  <a:gd name="T16" fmla="*/ 376 w 720"/>
                  <a:gd name="T17" fmla="*/ 618 h 720"/>
                  <a:gd name="T18" fmla="*/ 393 w 720"/>
                  <a:gd name="T19" fmla="*/ 659 h 720"/>
                  <a:gd name="T20" fmla="*/ 372 w 720"/>
                  <a:gd name="T21" fmla="*/ 719 h 720"/>
                  <a:gd name="T22" fmla="*/ 363 w 720"/>
                  <a:gd name="T23" fmla="*/ 720 h 720"/>
                  <a:gd name="T24" fmla="*/ 178 w 720"/>
                  <a:gd name="T25" fmla="*/ 720 h 720"/>
                  <a:gd name="T26" fmla="*/ 178 w 720"/>
                  <a:gd name="T27" fmla="*/ 534 h 720"/>
                  <a:gd name="T28" fmla="*/ 177 w 720"/>
                  <a:gd name="T29" fmla="*/ 526 h 720"/>
                  <a:gd name="T30" fmla="*/ 150 w 720"/>
                  <a:gd name="T31" fmla="*/ 482 h 720"/>
                  <a:gd name="T32" fmla="*/ 117 w 720"/>
                  <a:gd name="T33" fmla="*/ 505 h 720"/>
                  <a:gd name="T34" fmla="*/ 77 w 720"/>
                  <a:gd name="T35" fmla="*/ 521 h 720"/>
                  <a:gd name="T36" fmla="*/ 76 w 720"/>
                  <a:gd name="T37" fmla="*/ 521 h 720"/>
                  <a:gd name="T38" fmla="*/ 0 w 720"/>
                  <a:gd name="T39" fmla="*/ 445 h 720"/>
                  <a:gd name="T40" fmla="*/ 76 w 720"/>
                  <a:gd name="T41" fmla="*/ 368 h 720"/>
                  <a:gd name="T42" fmla="*/ 77 w 720"/>
                  <a:gd name="T43" fmla="*/ 368 h 720"/>
                  <a:gd name="T44" fmla="*/ 117 w 720"/>
                  <a:gd name="T45" fmla="*/ 384 h 720"/>
                  <a:gd name="T46" fmla="*/ 150 w 720"/>
                  <a:gd name="T47" fmla="*/ 407 h 720"/>
                  <a:gd name="T48" fmla="*/ 177 w 720"/>
                  <a:gd name="T49" fmla="*/ 364 h 720"/>
                  <a:gd name="T50" fmla="*/ 178 w 720"/>
                  <a:gd name="T51" fmla="*/ 355 h 720"/>
                  <a:gd name="T52" fmla="*/ 178 w 720"/>
                  <a:gd name="T53" fmla="*/ 178 h 720"/>
                  <a:gd name="T54" fmla="*/ 363 w 720"/>
                  <a:gd name="T55" fmla="*/ 178 h 720"/>
                  <a:gd name="T56" fmla="*/ 374 w 720"/>
                  <a:gd name="T57" fmla="*/ 177 h 720"/>
                  <a:gd name="T58" fmla="*/ 423 w 720"/>
                  <a:gd name="T59" fmla="*/ 148 h 720"/>
                  <a:gd name="T60" fmla="*/ 405 w 720"/>
                  <a:gd name="T61" fmla="*/ 110 h 720"/>
                  <a:gd name="T62" fmla="*/ 399 w 720"/>
                  <a:gd name="T63" fmla="*/ 103 h 720"/>
                  <a:gd name="T64" fmla="*/ 385 w 720"/>
                  <a:gd name="T65" fmla="*/ 68 h 720"/>
                  <a:gd name="T66" fmla="*/ 453 w 720"/>
                  <a:gd name="T67" fmla="*/ 0 h 720"/>
                  <a:gd name="T68" fmla="*/ 521 w 720"/>
                  <a:gd name="T69" fmla="*/ 68 h 720"/>
                  <a:gd name="T70" fmla="*/ 521 w 720"/>
                  <a:gd name="T71" fmla="*/ 68 h 720"/>
                  <a:gd name="T72" fmla="*/ 507 w 720"/>
                  <a:gd name="T73" fmla="*/ 103 h 720"/>
                  <a:gd name="T74" fmla="*/ 501 w 720"/>
                  <a:gd name="T75" fmla="*/ 110 h 720"/>
                  <a:gd name="T76" fmla="*/ 483 w 720"/>
                  <a:gd name="T77" fmla="*/ 148 h 720"/>
                  <a:gd name="T78" fmla="*/ 532 w 720"/>
                  <a:gd name="T79" fmla="*/ 177 h 720"/>
                  <a:gd name="T80" fmla="*/ 543 w 720"/>
                  <a:gd name="T81" fmla="*/ 178 h 720"/>
                  <a:gd name="T82" fmla="*/ 720 w 720"/>
                  <a:gd name="T83" fmla="*/ 178 h 720"/>
                  <a:gd name="T84" fmla="*/ 720 w 720"/>
                  <a:gd name="T85" fmla="*/ 355 h 720"/>
                  <a:gd name="T86" fmla="*/ 719 w 720"/>
                  <a:gd name="T87" fmla="*/ 362 h 720"/>
                  <a:gd name="T88" fmla="*/ 701 w 720"/>
                  <a:gd name="T89" fmla="*/ 399 h 720"/>
                  <a:gd name="T90" fmla="*/ 680 w 720"/>
                  <a:gd name="T91" fmla="*/ 385 h 720"/>
                  <a:gd name="T92" fmla="*/ 672 w 720"/>
                  <a:gd name="T93" fmla="*/ 378 h 720"/>
                  <a:gd name="T94" fmla="*/ 627 w 720"/>
                  <a:gd name="T95" fmla="*/ 360 h 720"/>
                  <a:gd name="T96" fmla="*/ 626 w 720"/>
                  <a:gd name="T97" fmla="*/ 360 h 720"/>
                  <a:gd name="T98" fmla="*/ 541 w 720"/>
                  <a:gd name="T99" fmla="*/ 445 h 720"/>
                  <a:gd name="T100" fmla="*/ 626 w 720"/>
                  <a:gd name="T101" fmla="*/ 530 h 720"/>
                  <a:gd name="T102" fmla="*/ 627 w 720"/>
                  <a:gd name="T103" fmla="*/ 530 h 720"/>
                  <a:gd name="T104" fmla="*/ 673 w 720"/>
                  <a:gd name="T105" fmla="*/ 511 h 720"/>
                  <a:gd name="T106" fmla="*/ 680 w 720"/>
                  <a:gd name="T107" fmla="*/ 505 h 720"/>
                  <a:gd name="T108" fmla="*/ 701 w 720"/>
                  <a:gd name="T109" fmla="*/ 490 h 720"/>
                  <a:gd name="T110" fmla="*/ 719 w 720"/>
                  <a:gd name="T111" fmla="*/ 527 h 720"/>
                  <a:gd name="T112" fmla="*/ 720 w 720"/>
                  <a:gd name="T113" fmla="*/ 534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0" h="720">
                    <a:moveTo>
                      <a:pt x="720" y="534"/>
                    </a:moveTo>
                    <a:cubicBezTo>
                      <a:pt x="720" y="720"/>
                      <a:pt x="720" y="720"/>
                      <a:pt x="720" y="720"/>
                    </a:cubicBezTo>
                    <a:cubicBezTo>
                      <a:pt x="720" y="720"/>
                      <a:pt x="720" y="720"/>
                      <a:pt x="720" y="720"/>
                    </a:cubicBezTo>
                    <a:cubicBezTo>
                      <a:pt x="543" y="720"/>
                      <a:pt x="543" y="720"/>
                      <a:pt x="543" y="720"/>
                    </a:cubicBezTo>
                    <a:cubicBezTo>
                      <a:pt x="540" y="720"/>
                      <a:pt x="537" y="719"/>
                      <a:pt x="534" y="719"/>
                    </a:cubicBezTo>
                    <a:cubicBezTo>
                      <a:pt x="463" y="702"/>
                      <a:pt x="496" y="678"/>
                      <a:pt x="513" y="659"/>
                    </a:cubicBezTo>
                    <a:cubicBezTo>
                      <a:pt x="531" y="639"/>
                      <a:pt x="530" y="618"/>
                      <a:pt x="530" y="618"/>
                    </a:cubicBezTo>
                    <a:cubicBezTo>
                      <a:pt x="530" y="576"/>
                      <a:pt x="495" y="541"/>
                      <a:pt x="453" y="541"/>
                    </a:cubicBezTo>
                    <a:cubicBezTo>
                      <a:pt x="411" y="541"/>
                      <a:pt x="376" y="576"/>
                      <a:pt x="376" y="618"/>
                    </a:cubicBezTo>
                    <a:cubicBezTo>
                      <a:pt x="376" y="618"/>
                      <a:pt x="375" y="639"/>
                      <a:pt x="393" y="659"/>
                    </a:cubicBezTo>
                    <a:cubicBezTo>
                      <a:pt x="410" y="678"/>
                      <a:pt x="444" y="702"/>
                      <a:pt x="372" y="719"/>
                    </a:cubicBezTo>
                    <a:cubicBezTo>
                      <a:pt x="369" y="719"/>
                      <a:pt x="366" y="720"/>
                      <a:pt x="363" y="720"/>
                    </a:cubicBezTo>
                    <a:cubicBezTo>
                      <a:pt x="178" y="720"/>
                      <a:pt x="178" y="720"/>
                      <a:pt x="178" y="720"/>
                    </a:cubicBezTo>
                    <a:cubicBezTo>
                      <a:pt x="178" y="534"/>
                      <a:pt x="178" y="534"/>
                      <a:pt x="178" y="534"/>
                    </a:cubicBezTo>
                    <a:cubicBezTo>
                      <a:pt x="178" y="531"/>
                      <a:pt x="178" y="528"/>
                      <a:pt x="177" y="526"/>
                    </a:cubicBezTo>
                    <a:cubicBezTo>
                      <a:pt x="169" y="492"/>
                      <a:pt x="160" y="482"/>
                      <a:pt x="150" y="482"/>
                    </a:cubicBezTo>
                    <a:cubicBezTo>
                      <a:pt x="139" y="482"/>
                      <a:pt x="127" y="496"/>
                      <a:pt x="117" y="505"/>
                    </a:cubicBezTo>
                    <a:cubicBezTo>
                      <a:pt x="99" y="520"/>
                      <a:pt x="81" y="521"/>
                      <a:pt x="77" y="521"/>
                    </a:cubicBezTo>
                    <a:cubicBezTo>
                      <a:pt x="77" y="521"/>
                      <a:pt x="76" y="521"/>
                      <a:pt x="76" y="521"/>
                    </a:cubicBezTo>
                    <a:cubicBezTo>
                      <a:pt x="34" y="521"/>
                      <a:pt x="0" y="487"/>
                      <a:pt x="0" y="445"/>
                    </a:cubicBezTo>
                    <a:cubicBezTo>
                      <a:pt x="0" y="402"/>
                      <a:pt x="34" y="368"/>
                      <a:pt x="76" y="368"/>
                    </a:cubicBezTo>
                    <a:cubicBezTo>
                      <a:pt x="76" y="368"/>
                      <a:pt x="76" y="368"/>
                      <a:pt x="77" y="368"/>
                    </a:cubicBezTo>
                    <a:cubicBezTo>
                      <a:pt x="81" y="368"/>
                      <a:pt x="99" y="369"/>
                      <a:pt x="117" y="384"/>
                    </a:cubicBezTo>
                    <a:cubicBezTo>
                      <a:pt x="127" y="393"/>
                      <a:pt x="139" y="407"/>
                      <a:pt x="150" y="407"/>
                    </a:cubicBezTo>
                    <a:cubicBezTo>
                      <a:pt x="160" y="407"/>
                      <a:pt x="169" y="397"/>
                      <a:pt x="177" y="364"/>
                    </a:cubicBezTo>
                    <a:cubicBezTo>
                      <a:pt x="178" y="361"/>
                      <a:pt x="178" y="358"/>
                      <a:pt x="178" y="355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363" y="178"/>
                      <a:pt x="363" y="178"/>
                      <a:pt x="363" y="178"/>
                    </a:cubicBezTo>
                    <a:cubicBezTo>
                      <a:pt x="367" y="178"/>
                      <a:pt x="371" y="177"/>
                      <a:pt x="374" y="177"/>
                    </a:cubicBezTo>
                    <a:cubicBezTo>
                      <a:pt x="404" y="170"/>
                      <a:pt x="419" y="161"/>
                      <a:pt x="423" y="148"/>
                    </a:cubicBezTo>
                    <a:cubicBezTo>
                      <a:pt x="428" y="134"/>
                      <a:pt x="416" y="121"/>
                      <a:pt x="405" y="110"/>
                    </a:cubicBezTo>
                    <a:cubicBezTo>
                      <a:pt x="403" y="107"/>
                      <a:pt x="401" y="105"/>
                      <a:pt x="399" y="103"/>
                    </a:cubicBezTo>
                    <a:cubicBezTo>
                      <a:pt x="384" y="86"/>
                      <a:pt x="385" y="69"/>
                      <a:pt x="385" y="68"/>
                    </a:cubicBezTo>
                    <a:cubicBezTo>
                      <a:pt x="385" y="30"/>
                      <a:pt x="415" y="0"/>
                      <a:pt x="453" y="0"/>
                    </a:cubicBezTo>
                    <a:cubicBezTo>
                      <a:pt x="491" y="0"/>
                      <a:pt x="521" y="30"/>
                      <a:pt x="521" y="68"/>
                    </a:cubicBezTo>
                    <a:cubicBezTo>
                      <a:pt x="521" y="68"/>
                      <a:pt x="521" y="68"/>
                      <a:pt x="521" y="68"/>
                    </a:cubicBezTo>
                    <a:cubicBezTo>
                      <a:pt x="521" y="69"/>
                      <a:pt x="522" y="86"/>
                      <a:pt x="507" y="103"/>
                    </a:cubicBezTo>
                    <a:cubicBezTo>
                      <a:pt x="505" y="105"/>
                      <a:pt x="503" y="107"/>
                      <a:pt x="501" y="110"/>
                    </a:cubicBezTo>
                    <a:cubicBezTo>
                      <a:pt x="490" y="121"/>
                      <a:pt x="479" y="134"/>
                      <a:pt x="483" y="148"/>
                    </a:cubicBezTo>
                    <a:cubicBezTo>
                      <a:pt x="487" y="161"/>
                      <a:pt x="502" y="170"/>
                      <a:pt x="532" y="177"/>
                    </a:cubicBezTo>
                    <a:cubicBezTo>
                      <a:pt x="536" y="177"/>
                      <a:pt x="539" y="178"/>
                      <a:pt x="543" y="178"/>
                    </a:cubicBezTo>
                    <a:cubicBezTo>
                      <a:pt x="720" y="178"/>
                      <a:pt x="720" y="178"/>
                      <a:pt x="720" y="178"/>
                    </a:cubicBezTo>
                    <a:cubicBezTo>
                      <a:pt x="720" y="355"/>
                      <a:pt x="720" y="355"/>
                      <a:pt x="720" y="355"/>
                    </a:cubicBezTo>
                    <a:cubicBezTo>
                      <a:pt x="720" y="357"/>
                      <a:pt x="720" y="360"/>
                      <a:pt x="719" y="362"/>
                    </a:cubicBezTo>
                    <a:cubicBezTo>
                      <a:pt x="711" y="396"/>
                      <a:pt x="703" y="399"/>
                      <a:pt x="701" y="399"/>
                    </a:cubicBezTo>
                    <a:cubicBezTo>
                      <a:pt x="695" y="399"/>
                      <a:pt x="687" y="391"/>
                      <a:pt x="680" y="385"/>
                    </a:cubicBezTo>
                    <a:cubicBezTo>
                      <a:pt x="677" y="382"/>
                      <a:pt x="675" y="380"/>
                      <a:pt x="672" y="378"/>
                    </a:cubicBezTo>
                    <a:cubicBezTo>
                      <a:pt x="653" y="361"/>
                      <a:pt x="633" y="360"/>
                      <a:pt x="627" y="360"/>
                    </a:cubicBezTo>
                    <a:cubicBezTo>
                      <a:pt x="626" y="360"/>
                      <a:pt x="626" y="360"/>
                      <a:pt x="626" y="360"/>
                    </a:cubicBezTo>
                    <a:cubicBezTo>
                      <a:pt x="580" y="360"/>
                      <a:pt x="541" y="398"/>
                      <a:pt x="541" y="445"/>
                    </a:cubicBezTo>
                    <a:cubicBezTo>
                      <a:pt x="541" y="491"/>
                      <a:pt x="580" y="530"/>
                      <a:pt x="626" y="530"/>
                    </a:cubicBezTo>
                    <a:cubicBezTo>
                      <a:pt x="627" y="530"/>
                      <a:pt x="627" y="530"/>
                      <a:pt x="627" y="530"/>
                    </a:cubicBezTo>
                    <a:cubicBezTo>
                      <a:pt x="633" y="530"/>
                      <a:pt x="653" y="528"/>
                      <a:pt x="673" y="511"/>
                    </a:cubicBezTo>
                    <a:cubicBezTo>
                      <a:pt x="675" y="509"/>
                      <a:pt x="677" y="507"/>
                      <a:pt x="680" y="505"/>
                    </a:cubicBezTo>
                    <a:cubicBezTo>
                      <a:pt x="687" y="498"/>
                      <a:pt x="695" y="490"/>
                      <a:pt x="701" y="490"/>
                    </a:cubicBezTo>
                    <a:cubicBezTo>
                      <a:pt x="703" y="490"/>
                      <a:pt x="711" y="493"/>
                      <a:pt x="719" y="527"/>
                    </a:cubicBezTo>
                    <a:cubicBezTo>
                      <a:pt x="720" y="530"/>
                      <a:pt x="720" y="532"/>
                      <a:pt x="720" y="534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 dirty="0"/>
              </a:p>
            </p:txBody>
          </p:sp>
          <p:grpSp>
            <p:nvGrpSpPr>
              <p:cNvPr id="22" name="Group 336"/>
              <p:cNvGrpSpPr/>
              <p:nvPr/>
            </p:nvGrpSpPr>
            <p:grpSpPr bwMode="auto">
              <a:xfrm>
                <a:off x="5520923" y="4176373"/>
                <a:ext cx="396604" cy="396603"/>
                <a:chOff x="0" y="0"/>
                <a:chExt cx="573" cy="574"/>
              </a:xfrm>
              <a:solidFill>
                <a:schemeClr val="bg1"/>
              </a:solidFill>
            </p:grpSpPr>
            <p:sp>
              <p:nvSpPr>
                <p:cNvPr id="36" name="AutoShape 334"/>
                <p:cNvSpPr/>
                <p:nvPr/>
              </p:nvSpPr>
              <p:spPr bwMode="auto">
                <a:xfrm>
                  <a:off x="0" y="104"/>
                  <a:ext cx="470" cy="4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16781" y="0"/>
                      </a:move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38" y="19282"/>
                      </a:lnTo>
                      <a:lnTo>
                        <a:pt x="7139" y="19281"/>
                      </a:lnTo>
                      <a:lnTo>
                        <a:pt x="7140" y="19281"/>
                      </a:lnTo>
                      <a:lnTo>
                        <a:pt x="7140" y="19280"/>
                      </a:lnTo>
                      <a:lnTo>
                        <a:pt x="21600" y="4819"/>
                      </a:lnTo>
                      <a:lnTo>
                        <a:pt x="16781" y="0"/>
                      </a:lnTo>
                      <a:close/>
                      <a:moveTo>
                        <a:pt x="5635" y="15236"/>
                      </a:moveTo>
                      <a:lnTo>
                        <a:pt x="4841" y="14442"/>
                      </a:lnTo>
                      <a:lnTo>
                        <a:pt x="16794" y="2489"/>
                      </a:lnTo>
                      <a:lnTo>
                        <a:pt x="17588" y="3282"/>
                      </a:lnTo>
                      <a:lnTo>
                        <a:pt x="5635" y="15236"/>
                      </a:lnTo>
                      <a:close/>
                      <a:moveTo>
                        <a:pt x="5635" y="15236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 dirty="0"/>
                </a:p>
              </p:txBody>
            </p:sp>
            <p:sp>
              <p:nvSpPr>
                <p:cNvPr id="37" name="AutoShape 335"/>
                <p:cNvSpPr/>
                <p:nvPr/>
              </p:nvSpPr>
              <p:spPr bwMode="auto">
                <a:xfrm>
                  <a:off x="400" y="0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8577"/>
                      </a:moveTo>
                      <a:lnTo>
                        <a:pt x="8574" y="0"/>
                      </a:lnTo>
                      <a:lnTo>
                        <a:pt x="21600" y="13023"/>
                      </a:lnTo>
                      <a:lnTo>
                        <a:pt x="13026" y="21600"/>
                      </a:lnTo>
                      <a:lnTo>
                        <a:pt x="0" y="8577"/>
                      </a:lnTo>
                      <a:close/>
                      <a:moveTo>
                        <a:pt x="0" y="857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 dirty="0"/>
                </a:p>
              </p:txBody>
            </p:sp>
          </p:grpSp>
          <p:sp>
            <p:nvSpPr>
              <p:cNvPr id="23" name="Freeform 8"/>
              <p:cNvSpPr/>
              <p:nvPr/>
            </p:nvSpPr>
            <p:spPr bwMode="auto">
              <a:xfrm rot="18900000">
                <a:off x="4207236" y="2249981"/>
                <a:ext cx="1746988" cy="1746988"/>
              </a:xfrm>
              <a:custGeom>
                <a:avLst/>
                <a:gdLst>
                  <a:gd name="T0" fmla="*/ 720 w 720"/>
                  <a:gd name="T1" fmla="*/ 453 h 720"/>
                  <a:gd name="T2" fmla="*/ 652 w 720"/>
                  <a:gd name="T3" fmla="*/ 522 h 720"/>
                  <a:gd name="T4" fmla="*/ 652 w 720"/>
                  <a:gd name="T5" fmla="*/ 522 h 720"/>
                  <a:gd name="T6" fmla="*/ 639 w 720"/>
                  <a:gd name="T7" fmla="*/ 520 h 720"/>
                  <a:gd name="T8" fmla="*/ 617 w 720"/>
                  <a:gd name="T9" fmla="*/ 507 h 720"/>
                  <a:gd name="T10" fmla="*/ 610 w 720"/>
                  <a:gd name="T11" fmla="*/ 501 h 720"/>
                  <a:gd name="T12" fmla="*/ 578 w 720"/>
                  <a:gd name="T13" fmla="*/ 482 h 720"/>
                  <a:gd name="T14" fmla="*/ 543 w 720"/>
                  <a:gd name="T15" fmla="*/ 532 h 720"/>
                  <a:gd name="T16" fmla="*/ 542 w 720"/>
                  <a:gd name="T17" fmla="*/ 543 h 720"/>
                  <a:gd name="T18" fmla="*/ 542 w 720"/>
                  <a:gd name="T19" fmla="*/ 720 h 720"/>
                  <a:gd name="T20" fmla="*/ 542 w 720"/>
                  <a:gd name="T21" fmla="*/ 720 h 720"/>
                  <a:gd name="T22" fmla="*/ 542 w 720"/>
                  <a:gd name="T23" fmla="*/ 720 h 720"/>
                  <a:gd name="T24" fmla="*/ 365 w 720"/>
                  <a:gd name="T25" fmla="*/ 720 h 720"/>
                  <a:gd name="T26" fmla="*/ 358 w 720"/>
                  <a:gd name="T27" fmla="*/ 719 h 720"/>
                  <a:gd name="T28" fmla="*/ 321 w 720"/>
                  <a:gd name="T29" fmla="*/ 702 h 720"/>
                  <a:gd name="T30" fmla="*/ 335 w 720"/>
                  <a:gd name="T31" fmla="*/ 680 h 720"/>
                  <a:gd name="T32" fmla="*/ 342 w 720"/>
                  <a:gd name="T33" fmla="*/ 673 h 720"/>
                  <a:gd name="T34" fmla="*/ 360 w 720"/>
                  <a:gd name="T35" fmla="*/ 627 h 720"/>
                  <a:gd name="T36" fmla="*/ 275 w 720"/>
                  <a:gd name="T37" fmla="*/ 542 h 720"/>
                  <a:gd name="T38" fmla="*/ 190 w 720"/>
                  <a:gd name="T39" fmla="*/ 627 h 720"/>
                  <a:gd name="T40" fmla="*/ 208 w 720"/>
                  <a:gd name="T41" fmla="*/ 673 h 720"/>
                  <a:gd name="T42" fmla="*/ 215 w 720"/>
                  <a:gd name="T43" fmla="*/ 680 h 720"/>
                  <a:gd name="T44" fmla="*/ 229 w 720"/>
                  <a:gd name="T45" fmla="*/ 702 h 720"/>
                  <a:gd name="T46" fmla="*/ 192 w 720"/>
                  <a:gd name="T47" fmla="*/ 719 h 720"/>
                  <a:gd name="T48" fmla="*/ 185 w 720"/>
                  <a:gd name="T49" fmla="*/ 720 h 720"/>
                  <a:gd name="T50" fmla="*/ 0 w 720"/>
                  <a:gd name="T51" fmla="*/ 720 h 720"/>
                  <a:gd name="T52" fmla="*/ 0 w 720"/>
                  <a:gd name="T53" fmla="*/ 543 h 720"/>
                  <a:gd name="T54" fmla="*/ 1 w 720"/>
                  <a:gd name="T55" fmla="*/ 534 h 720"/>
                  <a:gd name="T56" fmla="*/ 28 w 720"/>
                  <a:gd name="T57" fmla="*/ 491 h 720"/>
                  <a:gd name="T58" fmla="*/ 61 w 720"/>
                  <a:gd name="T59" fmla="*/ 514 h 720"/>
                  <a:gd name="T60" fmla="*/ 101 w 720"/>
                  <a:gd name="T61" fmla="*/ 530 h 720"/>
                  <a:gd name="T62" fmla="*/ 102 w 720"/>
                  <a:gd name="T63" fmla="*/ 530 h 720"/>
                  <a:gd name="T64" fmla="*/ 178 w 720"/>
                  <a:gd name="T65" fmla="*/ 453 h 720"/>
                  <a:gd name="T66" fmla="*/ 102 w 720"/>
                  <a:gd name="T67" fmla="*/ 377 h 720"/>
                  <a:gd name="T68" fmla="*/ 101 w 720"/>
                  <a:gd name="T69" fmla="*/ 377 h 720"/>
                  <a:gd name="T70" fmla="*/ 61 w 720"/>
                  <a:gd name="T71" fmla="*/ 393 h 720"/>
                  <a:gd name="T72" fmla="*/ 28 w 720"/>
                  <a:gd name="T73" fmla="*/ 416 h 720"/>
                  <a:gd name="T74" fmla="*/ 1 w 720"/>
                  <a:gd name="T75" fmla="*/ 373 h 720"/>
                  <a:gd name="T76" fmla="*/ 0 w 720"/>
                  <a:gd name="T77" fmla="*/ 364 h 720"/>
                  <a:gd name="T78" fmla="*/ 0 w 720"/>
                  <a:gd name="T79" fmla="*/ 178 h 720"/>
                  <a:gd name="T80" fmla="*/ 185 w 720"/>
                  <a:gd name="T81" fmla="*/ 178 h 720"/>
                  <a:gd name="T82" fmla="*/ 194 w 720"/>
                  <a:gd name="T83" fmla="*/ 177 h 720"/>
                  <a:gd name="T84" fmla="*/ 215 w 720"/>
                  <a:gd name="T85" fmla="*/ 117 h 720"/>
                  <a:gd name="T86" fmla="*/ 198 w 720"/>
                  <a:gd name="T87" fmla="*/ 77 h 720"/>
                  <a:gd name="T88" fmla="*/ 275 w 720"/>
                  <a:gd name="T89" fmla="*/ 0 h 720"/>
                  <a:gd name="T90" fmla="*/ 352 w 720"/>
                  <a:gd name="T91" fmla="*/ 77 h 720"/>
                  <a:gd name="T92" fmla="*/ 335 w 720"/>
                  <a:gd name="T93" fmla="*/ 117 h 720"/>
                  <a:gd name="T94" fmla="*/ 356 w 720"/>
                  <a:gd name="T95" fmla="*/ 177 h 720"/>
                  <a:gd name="T96" fmla="*/ 365 w 720"/>
                  <a:gd name="T97" fmla="*/ 178 h 720"/>
                  <a:gd name="T98" fmla="*/ 542 w 720"/>
                  <a:gd name="T99" fmla="*/ 178 h 720"/>
                  <a:gd name="T100" fmla="*/ 542 w 720"/>
                  <a:gd name="T101" fmla="*/ 364 h 720"/>
                  <a:gd name="T102" fmla="*/ 543 w 720"/>
                  <a:gd name="T103" fmla="*/ 374 h 720"/>
                  <a:gd name="T104" fmla="*/ 578 w 720"/>
                  <a:gd name="T105" fmla="*/ 424 h 720"/>
                  <a:gd name="T106" fmla="*/ 610 w 720"/>
                  <a:gd name="T107" fmla="*/ 406 h 720"/>
                  <a:gd name="T108" fmla="*/ 617 w 720"/>
                  <a:gd name="T109" fmla="*/ 399 h 720"/>
                  <a:gd name="T110" fmla="*/ 651 w 720"/>
                  <a:gd name="T111" fmla="*/ 385 h 720"/>
                  <a:gd name="T112" fmla="*/ 652 w 720"/>
                  <a:gd name="T113" fmla="*/ 385 h 720"/>
                  <a:gd name="T114" fmla="*/ 720 w 720"/>
                  <a:gd name="T115" fmla="*/ 45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0" h="720">
                    <a:moveTo>
                      <a:pt x="720" y="453"/>
                    </a:moveTo>
                    <a:cubicBezTo>
                      <a:pt x="720" y="491"/>
                      <a:pt x="690" y="522"/>
                      <a:pt x="652" y="522"/>
                    </a:cubicBezTo>
                    <a:cubicBezTo>
                      <a:pt x="652" y="522"/>
                      <a:pt x="652" y="522"/>
                      <a:pt x="652" y="522"/>
                    </a:cubicBezTo>
                    <a:cubicBezTo>
                      <a:pt x="650" y="522"/>
                      <a:pt x="645" y="522"/>
                      <a:pt x="639" y="520"/>
                    </a:cubicBezTo>
                    <a:cubicBezTo>
                      <a:pt x="633" y="518"/>
                      <a:pt x="625" y="514"/>
                      <a:pt x="617" y="507"/>
                    </a:cubicBezTo>
                    <a:cubicBezTo>
                      <a:pt x="615" y="505"/>
                      <a:pt x="612" y="503"/>
                      <a:pt x="610" y="501"/>
                    </a:cubicBezTo>
                    <a:cubicBezTo>
                      <a:pt x="600" y="492"/>
                      <a:pt x="590" y="482"/>
                      <a:pt x="578" y="482"/>
                    </a:cubicBezTo>
                    <a:cubicBezTo>
                      <a:pt x="557" y="482"/>
                      <a:pt x="549" y="509"/>
                      <a:pt x="543" y="532"/>
                    </a:cubicBezTo>
                    <a:cubicBezTo>
                      <a:pt x="542" y="536"/>
                      <a:pt x="542" y="539"/>
                      <a:pt x="542" y="543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542" y="720"/>
                      <a:pt x="542" y="720"/>
                      <a:pt x="542" y="720"/>
                    </a:cubicBezTo>
                    <a:cubicBezTo>
                      <a:pt x="365" y="720"/>
                      <a:pt x="365" y="720"/>
                      <a:pt x="365" y="720"/>
                    </a:cubicBezTo>
                    <a:cubicBezTo>
                      <a:pt x="362" y="720"/>
                      <a:pt x="360" y="720"/>
                      <a:pt x="358" y="719"/>
                    </a:cubicBezTo>
                    <a:cubicBezTo>
                      <a:pt x="326" y="712"/>
                      <a:pt x="322" y="704"/>
                      <a:pt x="321" y="702"/>
                    </a:cubicBezTo>
                    <a:cubicBezTo>
                      <a:pt x="319" y="697"/>
                      <a:pt x="328" y="687"/>
                      <a:pt x="335" y="680"/>
                    </a:cubicBezTo>
                    <a:cubicBezTo>
                      <a:pt x="337" y="678"/>
                      <a:pt x="340" y="675"/>
                      <a:pt x="342" y="673"/>
                    </a:cubicBezTo>
                    <a:cubicBezTo>
                      <a:pt x="360" y="652"/>
                      <a:pt x="360" y="630"/>
                      <a:pt x="360" y="627"/>
                    </a:cubicBezTo>
                    <a:cubicBezTo>
                      <a:pt x="360" y="580"/>
                      <a:pt x="322" y="542"/>
                      <a:pt x="275" y="542"/>
                    </a:cubicBezTo>
                    <a:cubicBezTo>
                      <a:pt x="228" y="542"/>
                      <a:pt x="190" y="580"/>
                      <a:pt x="190" y="627"/>
                    </a:cubicBezTo>
                    <a:cubicBezTo>
                      <a:pt x="190" y="630"/>
                      <a:pt x="190" y="652"/>
                      <a:pt x="208" y="673"/>
                    </a:cubicBezTo>
                    <a:cubicBezTo>
                      <a:pt x="210" y="675"/>
                      <a:pt x="213" y="678"/>
                      <a:pt x="215" y="680"/>
                    </a:cubicBezTo>
                    <a:cubicBezTo>
                      <a:pt x="222" y="687"/>
                      <a:pt x="231" y="697"/>
                      <a:pt x="229" y="702"/>
                    </a:cubicBezTo>
                    <a:cubicBezTo>
                      <a:pt x="229" y="704"/>
                      <a:pt x="224" y="712"/>
                      <a:pt x="192" y="719"/>
                    </a:cubicBezTo>
                    <a:cubicBezTo>
                      <a:pt x="190" y="720"/>
                      <a:pt x="188" y="720"/>
                      <a:pt x="185" y="72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0" y="540"/>
                      <a:pt x="0" y="537"/>
                      <a:pt x="1" y="534"/>
                    </a:cubicBezTo>
                    <a:cubicBezTo>
                      <a:pt x="9" y="501"/>
                      <a:pt x="18" y="491"/>
                      <a:pt x="28" y="491"/>
                    </a:cubicBezTo>
                    <a:cubicBezTo>
                      <a:pt x="39" y="491"/>
                      <a:pt x="51" y="505"/>
                      <a:pt x="61" y="514"/>
                    </a:cubicBezTo>
                    <a:cubicBezTo>
                      <a:pt x="79" y="529"/>
                      <a:pt x="97" y="530"/>
                      <a:pt x="101" y="530"/>
                    </a:cubicBezTo>
                    <a:cubicBezTo>
                      <a:pt x="101" y="530"/>
                      <a:pt x="102" y="530"/>
                      <a:pt x="102" y="530"/>
                    </a:cubicBezTo>
                    <a:cubicBezTo>
                      <a:pt x="144" y="530"/>
                      <a:pt x="178" y="496"/>
                      <a:pt x="178" y="453"/>
                    </a:cubicBezTo>
                    <a:cubicBezTo>
                      <a:pt x="178" y="411"/>
                      <a:pt x="144" y="377"/>
                      <a:pt x="102" y="377"/>
                    </a:cubicBezTo>
                    <a:cubicBezTo>
                      <a:pt x="102" y="377"/>
                      <a:pt x="101" y="377"/>
                      <a:pt x="101" y="377"/>
                    </a:cubicBezTo>
                    <a:cubicBezTo>
                      <a:pt x="97" y="377"/>
                      <a:pt x="79" y="378"/>
                      <a:pt x="61" y="393"/>
                    </a:cubicBezTo>
                    <a:cubicBezTo>
                      <a:pt x="51" y="402"/>
                      <a:pt x="39" y="416"/>
                      <a:pt x="28" y="416"/>
                    </a:cubicBezTo>
                    <a:cubicBezTo>
                      <a:pt x="18" y="416"/>
                      <a:pt x="9" y="406"/>
                      <a:pt x="1" y="373"/>
                    </a:cubicBezTo>
                    <a:cubicBezTo>
                      <a:pt x="0" y="370"/>
                      <a:pt x="0" y="367"/>
                      <a:pt x="0" y="3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88" y="178"/>
                      <a:pt x="191" y="178"/>
                      <a:pt x="194" y="177"/>
                    </a:cubicBezTo>
                    <a:cubicBezTo>
                      <a:pt x="266" y="161"/>
                      <a:pt x="232" y="137"/>
                      <a:pt x="215" y="117"/>
                    </a:cubicBezTo>
                    <a:cubicBezTo>
                      <a:pt x="197" y="97"/>
                      <a:pt x="198" y="77"/>
                      <a:pt x="198" y="77"/>
                    </a:cubicBezTo>
                    <a:cubicBezTo>
                      <a:pt x="198" y="34"/>
                      <a:pt x="233" y="0"/>
                      <a:pt x="275" y="0"/>
                    </a:cubicBezTo>
                    <a:cubicBezTo>
                      <a:pt x="317" y="0"/>
                      <a:pt x="352" y="34"/>
                      <a:pt x="352" y="77"/>
                    </a:cubicBezTo>
                    <a:cubicBezTo>
                      <a:pt x="352" y="77"/>
                      <a:pt x="353" y="97"/>
                      <a:pt x="335" y="117"/>
                    </a:cubicBezTo>
                    <a:cubicBezTo>
                      <a:pt x="318" y="137"/>
                      <a:pt x="285" y="161"/>
                      <a:pt x="356" y="177"/>
                    </a:cubicBezTo>
                    <a:cubicBezTo>
                      <a:pt x="359" y="178"/>
                      <a:pt x="362" y="178"/>
                      <a:pt x="365" y="178"/>
                    </a:cubicBezTo>
                    <a:cubicBezTo>
                      <a:pt x="542" y="178"/>
                      <a:pt x="542" y="178"/>
                      <a:pt x="542" y="178"/>
                    </a:cubicBezTo>
                    <a:cubicBezTo>
                      <a:pt x="542" y="364"/>
                      <a:pt x="542" y="364"/>
                      <a:pt x="542" y="364"/>
                    </a:cubicBezTo>
                    <a:cubicBezTo>
                      <a:pt x="542" y="367"/>
                      <a:pt x="542" y="371"/>
                      <a:pt x="543" y="374"/>
                    </a:cubicBezTo>
                    <a:cubicBezTo>
                      <a:pt x="549" y="398"/>
                      <a:pt x="557" y="424"/>
                      <a:pt x="578" y="424"/>
                    </a:cubicBezTo>
                    <a:cubicBezTo>
                      <a:pt x="590" y="424"/>
                      <a:pt x="600" y="415"/>
                      <a:pt x="610" y="406"/>
                    </a:cubicBezTo>
                    <a:cubicBezTo>
                      <a:pt x="612" y="403"/>
                      <a:pt x="615" y="401"/>
                      <a:pt x="617" y="399"/>
                    </a:cubicBezTo>
                    <a:cubicBezTo>
                      <a:pt x="633" y="386"/>
                      <a:pt x="648" y="385"/>
                      <a:pt x="651" y="385"/>
                    </a:cubicBezTo>
                    <a:cubicBezTo>
                      <a:pt x="652" y="385"/>
                      <a:pt x="652" y="385"/>
                      <a:pt x="652" y="385"/>
                    </a:cubicBezTo>
                    <a:cubicBezTo>
                      <a:pt x="690" y="385"/>
                      <a:pt x="720" y="416"/>
                      <a:pt x="720" y="453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 dirty="0"/>
              </a:p>
            </p:txBody>
          </p:sp>
          <p:sp>
            <p:nvSpPr>
              <p:cNvPr id="24" name="AutoShape 116"/>
              <p:cNvSpPr/>
              <p:nvPr/>
            </p:nvSpPr>
            <p:spPr bwMode="auto">
              <a:xfrm>
                <a:off x="4906941" y="3014937"/>
                <a:ext cx="358129" cy="396604"/>
              </a:xfrm>
              <a:custGeom>
                <a:avLst/>
                <a:gdLst>
                  <a:gd name="T0" fmla="*/ 135095090 w 21600"/>
                  <a:gd name="T1" fmla="*/ 111587469 h 21600"/>
                  <a:gd name="T2" fmla="*/ 67547585 w 21600"/>
                  <a:gd name="T3" fmla="*/ 203194979 h 21600"/>
                  <a:gd name="T4" fmla="*/ 0 w 21600"/>
                  <a:gd name="T5" fmla="*/ 111587469 h 21600"/>
                  <a:gd name="T6" fmla="*/ 67547585 w 21600"/>
                  <a:gd name="T7" fmla="*/ 19980836 h 21600"/>
                  <a:gd name="T8" fmla="*/ 79099259 w 21600"/>
                  <a:gd name="T9" fmla="*/ 21335313 h 21600"/>
                  <a:gd name="T10" fmla="*/ 79099259 w 21600"/>
                  <a:gd name="T11" fmla="*/ 0 h 21600"/>
                  <a:gd name="T12" fmla="*/ 104335692 w 21600"/>
                  <a:gd name="T13" fmla="*/ 34298390 h 21600"/>
                  <a:gd name="T14" fmla="*/ 79099259 w 21600"/>
                  <a:gd name="T15" fmla="*/ 68662637 h 21600"/>
                  <a:gd name="T16" fmla="*/ 79099259 w 21600"/>
                  <a:gd name="T17" fmla="*/ 47317732 h 21600"/>
                  <a:gd name="T18" fmla="*/ 67547585 w 21600"/>
                  <a:gd name="T19" fmla="*/ 45427384 h 21600"/>
                  <a:gd name="T20" fmla="*/ 18763263 w 21600"/>
                  <a:gd name="T21" fmla="*/ 111587469 h 21600"/>
                  <a:gd name="T22" fmla="*/ 67547585 w 21600"/>
                  <a:gd name="T23" fmla="*/ 177748431 h 21600"/>
                  <a:gd name="T24" fmla="*/ 116331828 w 21600"/>
                  <a:gd name="T25" fmla="*/ 111587469 h 21600"/>
                  <a:gd name="T26" fmla="*/ 135095090 w 21600"/>
                  <a:gd name="T27" fmla="*/ 111587469 h 21600"/>
                  <a:gd name="T28" fmla="*/ 135095090 w 21600"/>
                  <a:gd name="T29" fmla="*/ 111587469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21600" y="11862"/>
                    </a:moveTo>
                    <a:cubicBezTo>
                      <a:pt x="21600" y="17240"/>
                      <a:pt x="16764" y="21600"/>
                      <a:pt x="10800" y="21600"/>
                    </a:cubicBezTo>
                    <a:cubicBezTo>
                      <a:pt x="4836" y="21600"/>
                      <a:pt x="0" y="17240"/>
                      <a:pt x="0" y="11862"/>
                    </a:cubicBezTo>
                    <a:cubicBezTo>
                      <a:pt x="0" y="6483"/>
                      <a:pt x="4836" y="2124"/>
                      <a:pt x="10800" y="2124"/>
                    </a:cubicBezTo>
                    <a:cubicBezTo>
                      <a:pt x="11430" y="2124"/>
                      <a:pt x="12046" y="2175"/>
                      <a:pt x="12647" y="2268"/>
                    </a:cubicBezTo>
                    <a:lnTo>
                      <a:pt x="12647" y="0"/>
                    </a:lnTo>
                    <a:lnTo>
                      <a:pt x="16682" y="3646"/>
                    </a:lnTo>
                    <a:lnTo>
                      <a:pt x="12647" y="7299"/>
                    </a:lnTo>
                    <a:lnTo>
                      <a:pt x="12647" y="5030"/>
                    </a:lnTo>
                    <a:cubicBezTo>
                      <a:pt x="12054" y="4900"/>
                      <a:pt x="11436" y="4829"/>
                      <a:pt x="10800" y="4829"/>
                    </a:cubicBezTo>
                    <a:cubicBezTo>
                      <a:pt x="6499" y="4829"/>
                      <a:pt x="3000" y="7984"/>
                      <a:pt x="3000" y="11862"/>
                    </a:cubicBezTo>
                    <a:cubicBezTo>
                      <a:pt x="3000" y="15740"/>
                      <a:pt x="6499" y="18895"/>
                      <a:pt x="10800" y="18895"/>
                    </a:cubicBezTo>
                    <a:cubicBezTo>
                      <a:pt x="15101" y="18895"/>
                      <a:pt x="18600" y="15740"/>
                      <a:pt x="18600" y="11862"/>
                    </a:cubicBezTo>
                    <a:lnTo>
                      <a:pt x="21600" y="11862"/>
                    </a:lnTo>
                    <a:close/>
                    <a:moveTo>
                      <a:pt x="21600" y="1186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 dirty="0"/>
              </a:p>
            </p:txBody>
          </p:sp>
          <p:cxnSp>
            <p:nvCxnSpPr>
              <p:cNvPr id="27" name="직선 연결선 250"/>
              <p:cNvCxnSpPr/>
              <p:nvPr/>
            </p:nvCxnSpPr>
            <p:spPr>
              <a:xfrm>
                <a:off x="3845422" y="2790437"/>
                <a:ext cx="652885" cy="0"/>
              </a:xfrm>
              <a:prstGeom prst="line">
                <a:avLst/>
              </a:prstGeom>
              <a:ln w="6350">
                <a:solidFill>
                  <a:srgbClr val="FEFEFE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50"/>
              <p:cNvCxnSpPr/>
              <p:nvPr/>
            </p:nvCxnSpPr>
            <p:spPr>
              <a:xfrm>
                <a:off x="3917001" y="5058594"/>
                <a:ext cx="1192353" cy="0"/>
              </a:xfrm>
              <a:prstGeom prst="line">
                <a:avLst/>
              </a:prstGeom>
              <a:ln w="6350">
                <a:solidFill>
                  <a:srgbClr val="FEFEFE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50"/>
              <p:cNvCxnSpPr/>
              <p:nvPr/>
            </p:nvCxnSpPr>
            <p:spPr>
              <a:xfrm flipH="1">
                <a:off x="6919816" y="1820911"/>
                <a:ext cx="1426763" cy="0"/>
              </a:xfrm>
              <a:prstGeom prst="line">
                <a:avLst/>
              </a:prstGeom>
              <a:ln w="6350">
                <a:solidFill>
                  <a:srgbClr val="FEFEFE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250"/>
              <p:cNvCxnSpPr/>
              <p:nvPr/>
            </p:nvCxnSpPr>
            <p:spPr>
              <a:xfrm flipH="1">
                <a:off x="7892949" y="4092372"/>
                <a:ext cx="453630" cy="0"/>
              </a:xfrm>
              <a:prstGeom prst="line">
                <a:avLst/>
              </a:prstGeom>
              <a:ln w="6350">
                <a:solidFill>
                  <a:srgbClr val="FEFEFE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îṧľíḍè"/>
          <p:cNvSpPr txBox="1"/>
          <p:nvPr/>
        </p:nvSpPr>
        <p:spPr>
          <a:xfrm>
            <a:off x="7323817" y="5418874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1" name="išḻíḋé"/>
          <p:cNvSpPr txBox="1"/>
          <p:nvPr/>
        </p:nvSpPr>
        <p:spPr>
          <a:xfrm>
            <a:off x="7323817" y="5023267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2" name="îṧľíḍè"/>
          <p:cNvSpPr txBox="1"/>
          <p:nvPr/>
        </p:nvSpPr>
        <p:spPr>
          <a:xfrm>
            <a:off x="7323817" y="2250799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3" name="išḻíḋé"/>
          <p:cNvSpPr txBox="1"/>
          <p:nvPr/>
        </p:nvSpPr>
        <p:spPr>
          <a:xfrm>
            <a:off x="7323817" y="1855192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4" name="îṧľíḍè"/>
          <p:cNvSpPr txBox="1"/>
          <p:nvPr/>
        </p:nvSpPr>
        <p:spPr>
          <a:xfrm>
            <a:off x="2949016" y="5490757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5" name="išḻíḋé"/>
          <p:cNvSpPr txBox="1"/>
          <p:nvPr/>
        </p:nvSpPr>
        <p:spPr>
          <a:xfrm>
            <a:off x="2949016" y="5095150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8" name="îṧľíḍè"/>
          <p:cNvSpPr txBox="1"/>
          <p:nvPr/>
        </p:nvSpPr>
        <p:spPr>
          <a:xfrm>
            <a:off x="2147429" y="3991771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9" name="išḻíḋé"/>
          <p:cNvSpPr txBox="1"/>
          <p:nvPr/>
        </p:nvSpPr>
        <p:spPr>
          <a:xfrm>
            <a:off x="2147429" y="3596164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60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市场调研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75175" y="2335133"/>
            <a:ext cx="4320412" cy="2738579"/>
            <a:chOff x="3935794" y="2059711"/>
            <a:chExt cx="4320412" cy="2738579"/>
          </a:xfrm>
        </p:grpSpPr>
        <p:sp>
          <p:nvSpPr>
            <p:cNvPr id="17" name="任意多边形: 形状 27"/>
            <p:cNvSpPr/>
            <p:nvPr/>
          </p:nvSpPr>
          <p:spPr>
            <a:xfrm>
              <a:off x="6678047" y="2444081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任意多边形: 形状 24"/>
            <p:cNvSpPr/>
            <p:nvPr/>
          </p:nvSpPr>
          <p:spPr>
            <a:xfrm flipH="1">
              <a:off x="3935794" y="3261296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任意多边形: 形状 21"/>
            <p:cNvSpPr/>
            <p:nvPr/>
          </p:nvSpPr>
          <p:spPr>
            <a:xfrm>
              <a:off x="7716560" y="3386588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任意多边形: 形状 16"/>
            <p:cNvSpPr/>
            <p:nvPr/>
          </p:nvSpPr>
          <p:spPr>
            <a:xfrm>
              <a:off x="6524842" y="3761894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任意多边形: 形状 19"/>
            <p:cNvSpPr/>
            <p:nvPr/>
          </p:nvSpPr>
          <p:spPr>
            <a:xfrm>
              <a:off x="5612462" y="3977578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 rot="18900000">
              <a:off x="4932098" y="2059711"/>
              <a:ext cx="2323549" cy="2521557"/>
              <a:chOff x="3217067" y="1867024"/>
              <a:chExt cx="3505999" cy="380477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924953" y="1867024"/>
                <a:ext cx="1621124" cy="16211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217067" y="1896891"/>
                <a:ext cx="916521" cy="9165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683873" y="2825149"/>
                <a:ext cx="1223988" cy="12239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924953" y="3505240"/>
                <a:ext cx="1232944" cy="12329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806545" y="4755276"/>
                <a:ext cx="916521" cy="9165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5452899" y="3297731"/>
              <a:ext cx="345629" cy="348716"/>
            </a:xfrm>
            <a:custGeom>
              <a:avLst/>
              <a:gdLst>
                <a:gd name="T0" fmla="*/ 68 w 237"/>
                <a:gd name="T1" fmla="*/ 50 h 238"/>
                <a:gd name="T2" fmla="*/ 58 w 237"/>
                <a:gd name="T3" fmla="*/ 59 h 238"/>
                <a:gd name="T4" fmla="*/ 49 w 237"/>
                <a:gd name="T5" fmla="*/ 69 h 238"/>
                <a:gd name="T6" fmla="*/ 43 w 237"/>
                <a:gd name="T7" fmla="*/ 81 h 238"/>
                <a:gd name="T8" fmla="*/ 54 w 237"/>
                <a:gd name="T9" fmla="*/ 86 h 238"/>
                <a:gd name="T10" fmla="*/ 66 w 237"/>
                <a:gd name="T11" fmla="*/ 67 h 238"/>
                <a:gd name="T12" fmla="*/ 75 w 237"/>
                <a:gd name="T13" fmla="*/ 60 h 238"/>
                <a:gd name="T14" fmla="*/ 88 w 237"/>
                <a:gd name="T15" fmla="*/ 47 h 238"/>
                <a:gd name="T16" fmla="*/ 233 w 237"/>
                <a:gd name="T17" fmla="*/ 220 h 238"/>
                <a:gd name="T18" fmla="*/ 190 w 237"/>
                <a:gd name="T19" fmla="*/ 177 h 238"/>
                <a:gd name="T20" fmla="*/ 215 w 237"/>
                <a:gd name="T21" fmla="*/ 108 h 238"/>
                <a:gd name="T22" fmla="*/ 207 w 237"/>
                <a:gd name="T23" fmla="*/ 67 h 238"/>
                <a:gd name="T24" fmla="*/ 183 w 237"/>
                <a:gd name="T25" fmla="*/ 32 h 238"/>
                <a:gd name="T26" fmla="*/ 149 w 237"/>
                <a:gd name="T27" fmla="*/ 9 h 238"/>
                <a:gd name="T28" fmla="*/ 31 w 237"/>
                <a:gd name="T29" fmla="*/ 32 h 238"/>
                <a:gd name="T30" fmla="*/ 0 w 237"/>
                <a:gd name="T31" fmla="*/ 108 h 238"/>
                <a:gd name="T32" fmla="*/ 8 w 237"/>
                <a:gd name="T33" fmla="*/ 149 h 238"/>
                <a:gd name="T34" fmla="*/ 66 w 237"/>
                <a:gd name="T35" fmla="*/ 208 h 238"/>
                <a:gd name="T36" fmla="*/ 66 w 237"/>
                <a:gd name="T37" fmla="*/ 208 h 238"/>
                <a:gd name="T38" fmla="*/ 149 w 237"/>
                <a:gd name="T39" fmla="*/ 208 h 238"/>
                <a:gd name="T40" fmla="*/ 219 w 237"/>
                <a:gd name="T41" fmla="*/ 234 h 238"/>
                <a:gd name="T42" fmla="*/ 233 w 237"/>
                <a:gd name="T43" fmla="*/ 220 h 238"/>
                <a:gd name="T44" fmla="*/ 170 w 237"/>
                <a:gd name="T45" fmla="*/ 170 h 238"/>
                <a:gd name="T46" fmla="*/ 141 w 237"/>
                <a:gd name="T47" fmla="*/ 189 h 238"/>
                <a:gd name="T48" fmla="*/ 74 w 237"/>
                <a:gd name="T49" fmla="*/ 189 h 238"/>
                <a:gd name="T50" fmla="*/ 45 w 237"/>
                <a:gd name="T51" fmla="*/ 170 h 238"/>
                <a:gd name="T52" fmla="*/ 26 w 237"/>
                <a:gd name="T53" fmla="*/ 142 h 238"/>
                <a:gd name="T54" fmla="*/ 19 w 237"/>
                <a:gd name="T55" fmla="*/ 108 h 238"/>
                <a:gd name="T56" fmla="*/ 45 w 237"/>
                <a:gd name="T57" fmla="*/ 46 h 238"/>
                <a:gd name="T58" fmla="*/ 141 w 237"/>
                <a:gd name="T59" fmla="*/ 27 h 238"/>
                <a:gd name="T60" fmla="*/ 170 w 237"/>
                <a:gd name="T61" fmla="*/ 46 h 238"/>
                <a:gd name="T62" fmla="*/ 189 w 237"/>
                <a:gd name="T63" fmla="*/ 75 h 238"/>
                <a:gd name="T64" fmla="*/ 189 w 237"/>
                <a:gd name="T65" fmla="*/ 142 h 238"/>
                <a:gd name="T66" fmla="*/ 171 w 237"/>
                <a:gd name="T67" fmla="*/ 102 h 238"/>
                <a:gd name="T68" fmla="*/ 165 w 237"/>
                <a:gd name="T69" fmla="*/ 108 h 238"/>
                <a:gd name="T70" fmla="*/ 161 w 237"/>
                <a:gd name="T71" fmla="*/ 131 h 238"/>
                <a:gd name="T72" fmla="*/ 130 w 237"/>
                <a:gd name="T73" fmla="*/ 162 h 238"/>
                <a:gd name="T74" fmla="*/ 101 w 237"/>
                <a:gd name="T75" fmla="*/ 172 h 238"/>
                <a:gd name="T76" fmla="*/ 134 w 237"/>
                <a:gd name="T77" fmla="*/ 172 h 238"/>
                <a:gd name="T78" fmla="*/ 172 w 237"/>
                <a:gd name="T79" fmla="*/ 135 h 238"/>
                <a:gd name="T80" fmla="*/ 177 w 237"/>
                <a:gd name="T81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7" h="238">
                  <a:moveTo>
                    <a:pt x="80" y="44"/>
                  </a:moveTo>
                  <a:cubicBezTo>
                    <a:pt x="76" y="46"/>
                    <a:pt x="72" y="48"/>
                    <a:pt x="68" y="50"/>
                  </a:cubicBezTo>
                  <a:cubicBezTo>
                    <a:pt x="65" y="53"/>
                    <a:pt x="61" y="56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5" y="62"/>
                    <a:pt x="52" y="66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7" y="73"/>
                    <a:pt x="45" y="77"/>
                    <a:pt x="43" y="81"/>
                  </a:cubicBezTo>
                  <a:cubicBezTo>
                    <a:pt x="42" y="84"/>
                    <a:pt x="43" y="87"/>
                    <a:pt x="46" y="89"/>
                  </a:cubicBezTo>
                  <a:cubicBezTo>
                    <a:pt x="49" y="90"/>
                    <a:pt x="53" y="89"/>
                    <a:pt x="54" y="86"/>
                  </a:cubicBezTo>
                  <a:cubicBezTo>
                    <a:pt x="55" y="82"/>
                    <a:pt x="57" y="79"/>
                    <a:pt x="59" y="76"/>
                  </a:cubicBezTo>
                  <a:cubicBezTo>
                    <a:pt x="61" y="73"/>
                    <a:pt x="64" y="70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9" y="65"/>
                    <a:pt x="72" y="62"/>
                    <a:pt x="75" y="60"/>
                  </a:cubicBezTo>
                  <a:cubicBezTo>
                    <a:pt x="78" y="58"/>
                    <a:pt x="81" y="56"/>
                    <a:pt x="85" y="55"/>
                  </a:cubicBezTo>
                  <a:cubicBezTo>
                    <a:pt x="88" y="54"/>
                    <a:pt x="89" y="50"/>
                    <a:pt x="88" y="47"/>
                  </a:cubicBezTo>
                  <a:cubicBezTo>
                    <a:pt x="87" y="44"/>
                    <a:pt x="83" y="43"/>
                    <a:pt x="80" y="44"/>
                  </a:cubicBezTo>
                  <a:close/>
                  <a:moveTo>
                    <a:pt x="233" y="220"/>
                  </a:moveTo>
                  <a:cubicBezTo>
                    <a:pt x="233" y="220"/>
                    <a:pt x="233" y="220"/>
                    <a:pt x="233" y="220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7" y="169"/>
                    <a:pt x="203" y="159"/>
                    <a:pt x="207" y="149"/>
                  </a:cubicBezTo>
                  <a:cubicBezTo>
                    <a:pt x="212" y="137"/>
                    <a:pt x="215" y="123"/>
                    <a:pt x="215" y="108"/>
                  </a:cubicBezTo>
                  <a:cubicBezTo>
                    <a:pt x="215" y="94"/>
                    <a:pt x="212" y="80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54"/>
                    <a:pt x="194" y="42"/>
                    <a:pt x="184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74" y="22"/>
                    <a:pt x="162" y="14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36" y="3"/>
                    <a:pt x="122" y="0"/>
                    <a:pt x="107" y="0"/>
                  </a:cubicBezTo>
                  <a:cubicBezTo>
                    <a:pt x="78" y="0"/>
                    <a:pt x="51" y="12"/>
                    <a:pt x="31" y="32"/>
                  </a:cubicBezTo>
                  <a:cubicBezTo>
                    <a:pt x="21" y="42"/>
                    <a:pt x="13" y="54"/>
                    <a:pt x="8" y="67"/>
                  </a:cubicBezTo>
                  <a:cubicBezTo>
                    <a:pt x="2" y="80"/>
                    <a:pt x="0" y="94"/>
                    <a:pt x="0" y="108"/>
                  </a:cubicBezTo>
                  <a:cubicBezTo>
                    <a:pt x="0" y="122"/>
                    <a:pt x="2" y="136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3" y="162"/>
                    <a:pt x="21" y="174"/>
                    <a:pt x="31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79" y="213"/>
                    <a:pt x="93" y="216"/>
                    <a:pt x="107" y="216"/>
                  </a:cubicBezTo>
                  <a:cubicBezTo>
                    <a:pt x="122" y="216"/>
                    <a:pt x="136" y="213"/>
                    <a:pt x="149" y="208"/>
                  </a:cubicBezTo>
                  <a:cubicBezTo>
                    <a:pt x="159" y="203"/>
                    <a:pt x="168" y="198"/>
                    <a:pt x="176" y="19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23" y="238"/>
                    <a:pt x="229" y="237"/>
                    <a:pt x="233" y="234"/>
                  </a:cubicBezTo>
                  <a:cubicBezTo>
                    <a:pt x="237" y="230"/>
                    <a:pt x="237" y="223"/>
                    <a:pt x="233" y="220"/>
                  </a:cubicBezTo>
                  <a:close/>
                  <a:moveTo>
                    <a:pt x="170" y="170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1" y="178"/>
                    <a:pt x="152" y="185"/>
                    <a:pt x="141" y="189"/>
                  </a:cubicBezTo>
                  <a:cubicBezTo>
                    <a:pt x="131" y="194"/>
                    <a:pt x="119" y="196"/>
                    <a:pt x="107" y="196"/>
                  </a:cubicBezTo>
                  <a:cubicBezTo>
                    <a:pt x="95" y="196"/>
                    <a:pt x="84" y="194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63" y="185"/>
                    <a:pt x="53" y="178"/>
                    <a:pt x="45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37" y="162"/>
                    <a:pt x="30" y="152"/>
                    <a:pt x="26" y="142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2" y="131"/>
                    <a:pt x="19" y="120"/>
                    <a:pt x="19" y="108"/>
                  </a:cubicBezTo>
                  <a:cubicBezTo>
                    <a:pt x="19" y="96"/>
                    <a:pt x="22" y="85"/>
                    <a:pt x="26" y="74"/>
                  </a:cubicBezTo>
                  <a:cubicBezTo>
                    <a:pt x="30" y="64"/>
                    <a:pt x="37" y="54"/>
                    <a:pt x="45" y="46"/>
                  </a:cubicBezTo>
                  <a:cubicBezTo>
                    <a:pt x="61" y="30"/>
                    <a:pt x="83" y="20"/>
                    <a:pt x="107" y="20"/>
                  </a:cubicBezTo>
                  <a:cubicBezTo>
                    <a:pt x="119" y="20"/>
                    <a:pt x="131" y="22"/>
                    <a:pt x="141" y="27"/>
                  </a:cubicBezTo>
                  <a:cubicBezTo>
                    <a:pt x="152" y="31"/>
                    <a:pt x="161" y="38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8" y="54"/>
                    <a:pt x="184" y="64"/>
                    <a:pt x="189" y="74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93" y="85"/>
                    <a:pt x="195" y="96"/>
                    <a:pt x="195" y="108"/>
                  </a:cubicBezTo>
                  <a:cubicBezTo>
                    <a:pt x="195" y="120"/>
                    <a:pt x="193" y="131"/>
                    <a:pt x="189" y="142"/>
                  </a:cubicBezTo>
                  <a:cubicBezTo>
                    <a:pt x="184" y="152"/>
                    <a:pt x="178" y="162"/>
                    <a:pt x="170" y="170"/>
                  </a:cubicBezTo>
                  <a:close/>
                  <a:moveTo>
                    <a:pt x="171" y="102"/>
                  </a:moveTo>
                  <a:cubicBezTo>
                    <a:pt x="171" y="102"/>
                    <a:pt x="171" y="102"/>
                    <a:pt x="171" y="102"/>
                  </a:cubicBezTo>
                  <a:cubicBezTo>
                    <a:pt x="168" y="102"/>
                    <a:pt x="165" y="105"/>
                    <a:pt x="165" y="108"/>
                  </a:cubicBezTo>
                  <a:cubicBezTo>
                    <a:pt x="165" y="116"/>
                    <a:pt x="164" y="123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58" y="137"/>
                    <a:pt x="154" y="143"/>
                    <a:pt x="148" y="149"/>
                  </a:cubicBezTo>
                  <a:cubicBezTo>
                    <a:pt x="143" y="154"/>
                    <a:pt x="136" y="159"/>
                    <a:pt x="130" y="162"/>
                  </a:cubicBezTo>
                  <a:cubicBezTo>
                    <a:pt x="122" y="164"/>
                    <a:pt x="115" y="166"/>
                    <a:pt x="107" y="166"/>
                  </a:cubicBezTo>
                  <a:cubicBezTo>
                    <a:pt x="104" y="166"/>
                    <a:pt x="101" y="169"/>
                    <a:pt x="101" y="172"/>
                  </a:cubicBezTo>
                  <a:cubicBezTo>
                    <a:pt x="101" y="175"/>
                    <a:pt x="104" y="178"/>
                    <a:pt x="107" y="178"/>
                  </a:cubicBezTo>
                  <a:cubicBezTo>
                    <a:pt x="116" y="178"/>
                    <a:pt x="125" y="176"/>
                    <a:pt x="134" y="172"/>
                  </a:cubicBezTo>
                  <a:cubicBezTo>
                    <a:pt x="142" y="169"/>
                    <a:pt x="150" y="164"/>
                    <a:pt x="157" y="157"/>
                  </a:cubicBezTo>
                  <a:cubicBezTo>
                    <a:pt x="163" y="151"/>
                    <a:pt x="168" y="143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5" y="126"/>
                    <a:pt x="177" y="117"/>
                    <a:pt x="177" y="108"/>
                  </a:cubicBezTo>
                  <a:cubicBezTo>
                    <a:pt x="177" y="105"/>
                    <a:pt x="174" y="102"/>
                    <a:pt x="171" y="1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337369" y="3041239"/>
              <a:ext cx="374946" cy="320942"/>
            </a:xfrm>
            <a:custGeom>
              <a:avLst/>
              <a:gdLst>
                <a:gd name="T0" fmla="*/ 247 w 257"/>
                <a:gd name="T1" fmla="*/ 0 h 219"/>
                <a:gd name="T2" fmla="*/ 10 w 257"/>
                <a:gd name="T3" fmla="*/ 0 h 219"/>
                <a:gd name="T4" fmla="*/ 0 w 257"/>
                <a:gd name="T5" fmla="*/ 10 h 219"/>
                <a:gd name="T6" fmla="*/ 0 w 257"/>
                <a:gd name="T7" fmla="*/ 210 h 219"/>
                <a:gd name="T8" fmla="*/ 10 w 257"/>
                <a:gd name="T9" fmla="*/ 219 h 219"/>
                <a:gd name="T10" fmla="*/ 247 w 257"/>
                <a:gd name="T11" fmla="*/ 219 h 219"/>
                <a:gd name="T12" fmla="*/ 257 w 257"/>
                <a:gd name="T13" fmla="*/ 210 h 219"/>
                <a:gd name="T14" fmla="*/ 257 w 257"/>
                <a:gd name="T15" fmla="*/ 10 h 219"/>
                <a:gd name="T16" fmla="*/ 247 w 257"/>
                <a:gd name="T17" fmla="*/ 0 h 219"/>
                <a:gd name="T18" fmla="*/ 237 w 257"/>
                <a:gd name="T19" fmla="*/ 200 h 219"/>
                <a:gd name="T20" fmla="*/ 237 w 257"/>
                <a:gd name="T21" fmla="*/ 200 h 219"/>
                <a:gd name="T22" fmla="*/ 20 w 257"/>
                <a:gd name="T23" fmla="*/ 200 h 219"/>
                <a:gd name="T24" fmla="*/ 20 w 257"/>
                <a:gd name="T25" fmla="*/ 178 h 219"/>
                <a:gd name="T26" fmla="*/ 71 w 257"/>
                <a:gd name="T27" fmla="*/ 127 h 219"/>
                <a:gd name="T28" fmla="*/ 106 w 257"/>
                <a:gd name="T29" fmla="*/ 162 h 219"/>
                <a:gd name="T30" fmla="*/ 106 w 257"/>
                <a:gd name="T31" fmla="*/ 162 h 219"/>
                <a:gd name="T32" fmla="*/ 106 w 257"/>
                <a:gd name="T33" fmla="*/ 163 h 219"/>
                <a:gd name="T34" fmla="*/ 107 w 257"/>
                <a:gd name="T35" fmla="*/ 163 h 219"/>
                <a:gd name="T36" fmla="*/ 127 w 257"/>
                <a:gd name="T37" fmla="*/ 183 h 219"/>
                <a:gd name="T38" fmla="*/ 136 w 257"/>
                <a:gd name="T39" fmla="*/ 183 h 219"/>
                <a:gd name="T40" fmla="*/ 136 w 257"/>
                <a:gd name="T41" fmla="*/ 175 h 219"/>
                <a:gd name="T42" fmla="*/ 119 w 257"/>
                <a:gd name="T43" fmla="*/ 158 h 219"/>
                <a:gd name="T44" fmla="*/ 167 w 257"/>
                <a:gd name="T45" fmla="*/ 110 h 219"/>
                <a:gd name="T46" fmla="*/ 237 w 257"/>
                <a:gd name="T47" fmla="*/ 181 h 219"/>
                <a:gd name="T48" fmla="*/ 237 w 257"/>
                <a:gd name="T49" fmla="*/ 200 h 219"/>
                <a:gd name="T50" fmla="*/ 237 w 257"/>
                <a:gd name="T51" fmla="*/ 164 h 219"/>
                <a:gd name="T52" fmla="*/ 237 w 257"/>
                <a:gd name="T53" fmla="*/ 164 h 219"/>
                <a:gd name="T54" fmla="*/ 171 w 257"/>
                <a:gd name="T55" fmla="*/ 98 h 219"/>
                <a:gd name="T56" fmla="*/ 163 w 257"/>
                <a:gd name="T57" fmla="*/ 98 h 219"/>
                <a:gd name="T58" fmla="*/ 110 w 257"/>
                <a:gd name="T59" fmla="*/ 150 h 219"/>
                <a:gd name="T60" fmla="*/ 75 w 257"/>
                <a:gd name="T61" fmla="*/ 114 h 219"/>
                <a:gd name="T62" fmla="*/ 67 w 257"/>
                <a:gd name="T63" fmla="*/ 114 h 219"/>
                <a:gd name="T64" fmla="*/ 20 w 257"/>
                <a:gd name="T65" fmla="*/ 161 h 219"/>
                <a:gd name="T66" fmla="*/ 20 w 257"/>
                <a:gd name="T67" fmla="*/ 20 h 219"/>
                <a:gd name="T68" fmla="*/ 237 w 257"/>
                <a:gd name="T69" fmla="*/ 20 h 219"/>
                <a:gd name="T70" fmla="*/ 237 w 257"/>
                <a:gd name="T71" fmla="*/ 164 h 219"/>
                <a:gd name="T72" fmla="*/ 75 w 257"/>
                <a:gd name="T73" fmla="*/ 99 h 219"/>
                <a:gd name="T74" fmla="*/ 75 w 257"/>
                <a:gd name="T75" fmla="*/ 99 h 219"/>
                <a:gd name="T76" fmla="*/ 109 w 257"/>
                <a:gd name="T77" fmla="*/ 65 h 219"/>
                <a:gd name="T78" fmla="*/ 75 w 257"/>
                <a:gd name="T79" fmla="*/ 30 h 219"/>
                <a:gd name="T80" fmla="*/ 40 w 257"/>
                <a:gd name="T81" fmla="*/ 65 h 219"/>
                <a:gd name="T82" fmla="*/ 75 w 257"/>
                <a:gd name="T83" fmla="*/ 99 h 219"/>
                <a:gd name="T84" fmla="*/ 75 w 257"/>
                <a:gd name="T85" fmla="*/ 42 h 219"/>
                <a:gd name="T86" fmla="*/ 75 w 257"/>
                <a:gd name="T87" fmla="*/ 42 h 219"/>
                <a:gd name="T88" fmla="*/ 97 w 257"/>
                <a:gd name="T89" fmla="*/ 65 h 219"/>
                <a:gd name="T90" fmla="*/ 75 w 257"/>
                <a:gd name="T91" fmla="*/ 87 h 219"/>
                <a:gd name="T92" fmla="*/ 52 w 257"/>
                <a:gd name="T93" fmla="*/ 65 h 219"/>
                <a:gd name="T94" fmla="*/ 75 w 257"/>
                <a:gd name="T9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19">
                  <a:moveTo>
                    <a:pt x="24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5"/>
                    <a:pt x="4" y="219"/>
                    <a:pt x="10" y="21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53" y="219"/>
                    <a:pt x="257" y="215"/>
                    <a:pt x="257" y="2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7" y="4"/>
                    <a:pt x="253" y="0"/>
                    <a:pt x="247" y="0"/>
                  </a:cubicBezTo>
                  <a:close/>
                  <a:moveTo>
                    <a:pt x="237" y="200"/>
                  </a:moveTo>
                  <a:cubicBezTo>
                    <a:pt x="237" y="200"/>
                    <a:pt x="237" y="200"/>
                    <a:pt x="237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0" y="186"/>
                    <a:pt x="133" y="186"/>
                    <a:pt x="136" y="183"/>
                  </a:cubicBezTo>
                  <a:cubicBezTo>
                    <a:pt x="138" y="181"/>
                    <a:pt x="138" y="177"/>
                    <a:pt x="136" y="175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200"/>
                    <a:pt x="237" y="200"/>
                    <a:pt x="237" y="200"/>
                  </a:cubicBezTo>
                  <a:close/>
                  <a:moveTo>
                    <a:pt x="237" y="164"/>
                  </a:moveTo>
                  <a:cubicBezTo>
                    <a:pt x="237" y="164"/>
                    <a:pt x="237" y="164"/>
                    <a:pt x="237" y="164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69" y="95"/>
                    <a:pt x="165" y="95"/>
                    <a:pt x="163" y="9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3" y="112"/>
                    <a:pt x="69" y="112"/>
                    <a:pt x="67" y="114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164"/>
                    <a:pt x="237" y="164"/>
                    <a:pt x="237" y="164"/>
                  </a:cubicBezTo>
                  <a:close/>
                  <a:moveTo>
                    <a:pt x="75" y="99"/>
                  </a:moveTo>
                  <a:cubicBezTo>
                    <a:pt x="75" y="99"/>
                    <a:pt x="75" y="99"/>
                    <a:pt x="75" y="99"/>
                  </a:cubicBezTo>
                  <a:cubicBezTo>
                    <a:pt x="94" y="99"/>
                    <a:pt x="109" y="84"/>
                    <a:pt x="109" y="65"/>
                  </a:cubicBezTo>
                  <a:cubicBezTo>
                    <a:pt x="109" y="46"/>
                    <a:pt x="94" y="30"/>
                    <a:pt x="75" y="30"/>
                  </a:cubicBezTo>
                  <a:cubicBezTo>
                    <a:pt x="56" y="30"/>
                    <a:pt x="40" y="46"/>
                    <a:pt x="40" y="65"/>
                  </a:cubicBezTo>
                  <a:cubicBezTo>
                    <a:pt x="40" y="84"/>
                    <a:pt x="56" y="99"/>
                    <a:pt x="75" y="99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7" y="42"/>
                    <a:pt x="97" y="52"/>
                    <a:pt x="97" y="65"/>
                  </a:cubicBezTo>
                  <a:cubicBezTo>
                    <a:pt x="97" y="77"/>
                    <a:pt x="87" y="87"/>
                    <a:pt x="75" y="87"/>
                  </a:cubicBezTo>
                  <a:cubicBezTo>
                    <a:pt x="62" y="87"/>
                    <a:pt x="52" y="77"/>
                    <a:pt x="52" y="65"/>
                  </a:cubicBezTo>
                  <a:cubicBezTo>
                    <a:pt x="52" y="52"/>
                    <a:pt x="62" y="42"/>
                    <a:pt x="75" y="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5727408" y="2161560"/>
              <a:ext cx="456408" cy="522833"/>
            </a:xfrm>
            <a:custGeom>
              <a:avLst/>
              <a:gdLst>
                <a:gd name="T0" fmla="*/ 55 w 225"/>
                <a:gd name="T1" fmla="*/ 185 h 257"/>
                <a:gd name="T2" fmla="*/ 55 w 225"/>
                <a:gd name="T3" fmla="*/ 197 h 257"/>
                <a:gd name="T4" fmla="*/ 175 w 225"/>
                <a:gd name="T5" fmla="*/ 190 h 257"/>
                <a:gd name="T6" fmla="*/ 222 w 225"/>
                <a:gd name="T7" fmla="*/ 74 h 257"/>
                <a:gd name="T8" fmla="*/ 150 w 225"/>
                <a:gd name="T9" fmla="*/ 3 h 257"/>
                <a:gd name="T10" fmla="*/ 26 w 225"/>
                <a:gd name="T11" fmla="*/ 0 h 257"/>
                <a:gd name="T12" fmla="*/ 0 w 225"/>
                <a:gd name="T13" fmla="*/ 26 h 257"/>
                <a:gd name="T14" fmla="*/ 7 w 225"/>
                <a:gd name="T15" fmla="*/ 249 h 257"/>
                <a:gd name="T16" fmla="*/ 26 w 225"/>
                <a:gd name="T17" fmla="*/ 257 h 257"/>
                <a:gd name="T18" fmla="*/ 217 w 225"/>
                <a:gd name="T19" fmla="*/ 249 h 257"/>
                <a:gd name="T20" fmla="*/ 217 w 225"/>
                <a:gd name="T21" fmla="*/ 249 h 257"/>
                <a:gd name="T22" fmla="*/ 225 w 225"/>
                <a:gd name="T23" fmla="*/ 81 h 257"/>
                <a:gd name="T24" fmla="*/ 149 w 225"/>
                <a:gd name="T25" fmla="*/ 29 h 257"/>
                <a:gd name="T26" fmla="*/ 195 w 225"/>
                <a:gd name="T27" fmla="*/ 75 h 257"/>
                <a:gd name="T28" fmla="*/ 152 w 225"/>
                <a:gd name="T29" fmla="*/ 72 h 257"/>
                <a:gd name="T30" fmla="*/ 149 w 225"/>
                <a:gd name="T31" fmla="*/ 64 h 257"/>
                <a:gd name="T32" fmla="*/ 205 w 225"/>
                <a:gd name="T33" fmla="*/ 230 h 257"/>
                <a:gd name="T34" fmla="*/ 203 w 225"/>
                <a:gd name="T35" fmla="*/ 235 h 257"/>
                <a:gd name="T36" fmla="*/ 198 w 225"/>
                <a:gd name="T37" fmla="*/ 237 h 257"/>
                <a:gd name="T38" fmla="*/ 21 w 225"/>
                <a:gd name="T39" fmla="*/ 235 h 257"/>
                <a:gd name="T40" fmla="*/ 19 w 225"/>
                <a:gd name="T41" fmla="*/ 26 h 257"/>
                <a:gd name="T42" fmla="*/ 26 w 225"/>
                <a:gd name="T43" fmla="*/ 20 h 257"/>
                <a:gd name="T44" fmla="*/ 137 w 225"/>
                <a:gd name="T45" fmla="*/ 64 h 257"/>
                <a:gd name="T46" fmla="*/ 144 w 225"/>
                <a:gd name="T47" fmla="*/ 80 h 257"/>
                <a:gd name="T48" fmla="*/ 205 w 225"/>
                <a:gd name="T49" fmla="*/ 87 h 257"/>
                <a:gd name="T50" fmla="*/ 49 w 225"/>
                <a:gd name="T51" fmla="*/ 107 h 257"/>
                <a:gd name="T52" fmla="*/ 55 w 225"/>
                <a:gd name="T53" fmla="*/ 113 h 257"/>
                <a:gd name="T54" fmla="*/ 175 w 225"/>
                <a:gd name="T55" fmla="*/ 107 h 257"/>
                <a:gd name="T56" fmla="*/ 55 w 225"/>
                <a:gd name="T57" fmla="*/ 101 h 257"/>
                <a:gd name="T58" fmla="*/ 170 w 225"/>
                <a:gd name="T59" fmla="*/ 143 h 257"/>
                <a:gd name="T60" fmla="*/ 55 w 225"/>
                <a:gd name="T61" fmla="*/ 143 h 257"/>
                <a:gd name="T62" fmla="*/ 55 w 225"/>
                <a:gd name="T63" fmla="*/ 155 h 257"/>
                <a:gd name="T64" fmla="*/ 175 w 225"/>
                <a:gd name="T65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57">
                  <a:moveTo>
                    <a:pt x="170" y="185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1" y="185"/>
                    <a:pt x="49" y="187"/>
                    <a:pt x="49" y="190"/>
                  </a:cubicBezTo>
                  <a:cubicBezTo>
                    <a:pt x="49" y="194"/>
                    <a:pt x="51" y="197"/>
                    <a:pt x="55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3" y="197"/>
                    <a:pt x="175" y="194"/>
                    <a:pt x="175" y="190"/>
                  </a:cubicBezTo>
                  <a:cubicBezTo>
                    <a:pt x="175" y="187"/>
                    <a:pt x="173" y="185"/>
                    <a:pt x="170" y="185"/>
                  </a:cubicBezTo>
                  <a:close/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8" y="1"/>
                    <a:pt x="146" y="0"/>
                    <a:pt x="1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2" y="3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8"/>
                    <a:pt x="2" y="244"/>
                    <a:pt x="7" y="249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12" y="254"/>
                    <a:pt x="19" y="257"/>
                    <a:pt x="26" y="257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205" y="257"/>
                    <a:pt x="212" y="254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22" y="244"/>
                    <a:pt x="225" y="238"/>
                    <a:pt x="225" y="23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79"/>
                    <a:pt x="224" y="76"/>
                    <a:pt x="222" y="7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57" y="75"/>
                    <a:pt x="154" y="74"/>
                    <a:pt x="152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0" y="70"/>
                    <a:pt x="149" y="67"/>
                    <a:pt x="149" y="64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205" y="230"/>
                  </a:moveTo>
                  <a:cubicBezTo>
                    <a:pt x="205" y="230"/>
                    <a:pt x="205" y="230"/>
                    <a:pt x="205" y="230"/>
                  </a:cubicBezTo>
                  <a:cubicBezTo>
                    <a:pt x="205" y="232"/>
                    <a:pt x="204" y="234"/>
                    <a:pt x="203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2" y="236"/>
                    <a:pt x="200" y="237"/>
                    <a:pt x="198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2" y="236"/>
                    <a:pt x="21" y="235"/>
                  </a:cubicBezTo>
                  <a:cubicBezTo>
                    <a:pt x="20" y="234"/>
                    <a:pt x="19" y="232"/>
                    <a:pt x="19" y="2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20" y="23"/>
                    <a:pt x="21" y="21"/>
                  </a:cubicBezTo>
                  <a:cubicBezTo>
                    <a:pt x="22" y="20"/>
                    <a:pt x="24" y="20"/>
                    <a:pt x="2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71"/>
                    <a:pt x="140" y="76"/>
                    <a:pt x="143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8" y="84"/>
                    <a:pt x="153" y="87"/>
                    <a:pt x="160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230"/>
                    <a:pt x="205" y="230"/>
                    <a:pt x="205" y="230"/>
                  </a:cubicBezTo>
                  <a:close/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10"/>
                    <a:pt x="51" y="113"/>
                    <a:pt x="55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3" y="113"/>
                    <a:pt x="175" y="110"/>
                    <a:pt x="175" y="107"/>
                  </a:cubicBezTo>
                  <a:cubicBezTo>
                    <a:pt x="175" y="104"/>
                    <a:pt x="173" y="101"/>
                    <a:pt x="170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1" y="101"/>
                    <a:pt x="49" y="104"/>
                    <a:pt x="49" y="107"/>
                  </a:cubicBezTo>
                  <a:close/>
                  <a:moveTo>
                    <a:pt x="170" y="143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1" y="143"/>
                    <a:pt x="49" y="146"/>
                    <a:pt x="49" y="149"/>
                  </a:cubicBezTo>
                  <a:cubicBezTo>
                    <a:pt x="49" y="152"/>
                    <a:pt x="51" y="155"/>
                    <a:pt x="55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3" y="155"/>
                    <a:pt x="175" y="152"/>
                    <a:pt x="175" y="149"/>
                  </a:cubicBezTo>
                  <a:cubicBezTo>
                    <a:pt x="175" y="146"/>
                    <a:pt x="173" y="143"/>
                    <a:pt x="170" y="1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4689920" y="3135514"/>
              <a:ext cx="261198" cy="251564"/>
            </a:xfrm>
            <a:custGeom>
              <a:avLst/>
              <a:gdLst>
                <a:gd name="T0" fmla="*/ 139 w 258"/>
                <a:gd name="T1" fmla="*/ 8 h 248"/>
                <a:gd name="T2" fmla="*/ 165 w 258"/>
                <a:gd name="T3" fmla="*/ 88 h 248"/>
                <a:gd name="T4" fmla="*/ 248 w 258"/>
                <a:gd name="T5" fmla="*/ 88 h 248"/>
                <a:gd name="T6" fmla="*/ 258 w 258"/>
                <a:gd name="T7" fmla="*/ 97 h 248"/>
                <a:gd name="T8" fmla="*/ 254 w 258"/>
                <a:gd name="T9" fmla="*/ 105 h 248"/>
                <a:gd name="T10" fmla="*/ 254 w 258"/>
                <a:gd name="T11" fmla="*/ 105 h 248"/>
                <a:gd name="T12" fmla="*/ 186 w 258"/>
                <a:gd name="T13" fmla="*/ 154 h 248"/>
                <a:gd name="T14" fmla="*/ 212 w 258"/>
                <a:gd name="T15" fmla="*/ 234 h 248"/>
                <a:gd name="T16" fmla="*/ 206 w 258"/>
                <a:gd name="T17" fmla="*/ 246 h 248"/>
                <a:gd name="T18" fmla="*/ 197 w 258"/>
                <a:gd name="T19" fmla="*/ 245 h 248"/>
                <a:gd name="T20" fmla="*/ 129 w 258"/>
                <a:gd name="T21" fmla="*/ 196 h 248"/>
                <a:gd name="T22" fmla="*/ 62 w 258"/>
                <a:gd name="T23" fmla="*/ 245 h 248"/>
                <a:gd name="T24" fmla="*/ 48 w 258"/>
                <a:gd name="T25" fmla="*/ 243 h 248"/>
                <a:gd name="T26" fmla="*/ 47 w 258"/>
                <a:gd name="T27" fmla="*/ 233 h 248"/>
                <a:gd name="T28" fmla="*/ 73 w 258"/>
                <a:gd name="T29" fmla="*/ 154 h 248"/>
                <a:gd name="T30" fmla="*/ 5 w 258"/>
                <a:gd name="T31" fmla="*/ 105 h 248"/>
                <a:gd name="T32" fmla="*/ 3 w 258"/>
                <a:gd name="T33" fmla="*/ 92 h 248"/>
                <a:gd name="T34" fmla="*/ 11 w 258"/>
                <a:gd name="T35" fmla="*/ 88 h 248"/>
                <a:gd name="T36" fmla="*/ 94 w 258"/>
                <a:gd name="T37" fmla="*/ 88 h 248"/>
                <a:gd name="T38" fmla="*/ 120 w 258"/>
                <a:gd name="T39" fmla="*/ 8 h 248"/>
                <a:gd name="T40" fmla="*/ 132 w 258"/>
                <a:gd name="T41" fmla="*/ 2 h 248"/>
                <a:gd name="T42" fmla="*/ 139 w 258"/>
                <a:gd name="T43" fmla="*/ 8 h 248"/>
                <a:gd name="T44" fmla="*/ 139 w 258"/>
                <a:gd name="T45" fmla="*/ 8 h 248"/>
                <a:gd name="T46" fmla="*/ 148 w 258"/>
                <a:gd name="T47" fmla="*/ 101 h 248"/>
                <a:gd name="T48" fmla="*/ 148 w 258"/>
                <a:gd name="T49" fmla="*/ 101 h 248"/>
                <a:gd name="T50" fmla="*/ 129 w 258"/>
                <a:gd name="T51" fmla="*/ 43 h 248"/>
                <a:gd name="T52" fmla="*/ 111 w 258"/>
                <a:gd name="T53" fmla="*/ 100 h 248"/>
                <a:gd name="T54" fmla="*/ 102 w 258"/>
                <a:gd name="T55" fmla="*/ 107 h 248"/>
                <a:gd name="T56" fmla="*/ 41 w 258"/>
                <a:gd name="T57" fmla="*/ 107 h 248"/>
                <a:gd name="T58" fmla="*/ 90 w 258"/>
                <a:gd name="T59" fmla="*/ 143 h 248"/>
                <a:gd name="T60" fmla="*/ 94 w 258"/>
                <a:gd name="T61" fmla="*/ 154 h 248"/>
                <a:gd name="T62" fmla="*/ 75 w 258"/>
                <a:gd name="T63" fmla="*/ 211 h 248"/>
                <a:gd name="T64" fmla="*/ 123 w 258"/>
                <a:gd name="T65" fmla="*/ 176 h 248"/>
                <a:gd name="T66" fmla="*/ 135 w 258"/>
                <a:gd name="T67" fmla="*/ 175 h 248"/>
                <a:gd name="T68" fmla="*/ 184 w 258"/>
                <a:gd name="T69" fmla="*/ 211 h 248"/>
                <a:gd name="T70" fmla="*/ 165 w 258"/>
                <a:gd name="T71" fmla="*/ 154 h 248"/>
                <a:gd name="T72" fmla="*/ 169 w 258"/>
                <a:gd name="T73" fmla="*/ 143 h 248"/>
                <a:gd name="T74" fmla="*/ 217 w 258"/>
                <a:gd name="T75" fmla="*/ 107 h 248"/>
                <a:gd name="T76" fmla="*/ 158 w 258"/>
                <a:gd name="T77" fmla="*/ 107 h 248"/>
                <a:gd name="T78" fmla="*/ 148 w 258"/>
                <a:gd name="T7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8" h="248">
                  <a:moveTo>
                    <a:pt x="139" y="8"/>
                  </a:moveTo>
                  <a:cubicBezTo>
                    <a:pt x="165" y="88"/>
                    <a:pt x="165" y="88"/>
                    <a:pt x="165" y="88"/>
                  </a:cubicBezTo>
                  <a:cubicBezTo>
                    <a:pt x="248" y="88"/>
                    <a:pt x="248" y="88"/>
                    <a:pt x="248" y="88"/>
                  </a:cubicBezTo>
                  <a:cubicBezTo>
                    <a:pt x="254" y="88"/>
                    <a:pt x="258" y="92"/>
                    <a:pt x="258" y="97"/>
                  </a:cubicBezTo>
                  <a:cubicBezTo>
                    <a:pt x="258" y="101"/>
                    <a:pt x="256" y="104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4" y="239"/>
                    <a:pt x="211" y="245"/>
                    <a:pt x="206" y="246"/>
                  </a:cubicBezTo>
                  <a:cubicBezTo>
                    <a:pt x="203" y="247"/>
                    <a:pt x="199" y="247"/>
                    <a:pt x="197" y="245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62" y="245"/>
                    <a:pt x="62" y="245"/>
                    <a:pt x="62" y="245"/>
                  </a:cubicBezTo>
                  <a:cubicBezTo>
                    <a:pt x="57" y="248"/>
                    <a:pt x="51" y="247"/>
                    <a:pt x="48" y="243"/>
                  </a:cubicBezTo>
                  <a:cubicBezTo>
                    <a:pt x="46" y="240"/>
                    <a:pt x="46" y="236"/>
                    <a:pt x="47" y="233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02"/>
                    <a:pt x="0" y="96"/>
                    <a:pt x="3" y="92"/>
                  </a:cubicBezTo>
                  <a:cubicBezTo>
                    <a:pt x="5" y="89"/>
                    <a:pt x="8" y="88"/>
                    <a:pt x="11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2" y="3"/>
                    <a:pt x="127" y="0"/>
                    <a:pt x="132" y="2"/>
                  </a:cubicBezTo>
                  <a:cubicBezTo>
                    <a:pt x="136" y="3"/>
                    <a:pt x="138" y="5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lose/>
                  <a:moveTo>
                    <a:pt x="148" y="101"/>
                  </a:moveTo>
                  <a:cubicBezTo>
                    <a:pt x="148" y="101"/>
                    <a:pt x="148" y="101"/>
                    <a:pt x="148" y="101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0" y="104"/>
                    <a:pt x="106" y="107"/>
                    <a:pt x="102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3" y="145"/>
                    <a:pt x="95" y="149"/>
                    <a:pt x="94" y="154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7" y="173"/>
                    <a:pt x="132" y="173"/>
                    <a:pt x="135" y="175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64" y="150"/>
                    <a:pt x="165" y="145"/>
                    <a:pt x="169" y="143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8"/>
                    <a:pt x="149" y="105"/>
                    <a:pt x="148" y="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7267107" y="3287098"/>
              <a:ext cx="262269" cy="236578"/>
            </a:xfrm>
            <a:custGeom>
              <a:avLst/>
              <a:gdLst>
                <a:gd name="T0" fmla="*/ 122 w 259"/>
                <a:gd name="T1" fmla="*/ 229 h 233"/>
                <a:gd name="T2" fmla="*/ 24 w 259"/>
                <a:gd name="T3" fmla="*/ 131 h 233"/>
                <a:gd name="T4" fmla="*/ 3 w 259"/>
                <a:gd name="T5" fmla="*/ 95 h 233"/>
                <a:gd name="T6" fmla="*/ 5 w 259"/>
                <a:gd name="T7" fmla="*/ 56 h 233"/>
                <a:gd name="T8" fmla="*/ 24 w 259"/>
                <a:gd name="T9" fmla="*/ 24 h 233"/>
                <a:gd name="T10" fmla="*/ 56 w 259"/>
                <a:gd name="T11" fmla="*/ 5 h 233"/>
                <a:gd name="T12" fmla="*/ 97 w 259"/>
                <a:gd name="T13" fmla="*/ 4 h 233"/>
                <a:gd name="T14" fmla="*/ 129 w 259"/>
                <a:gd name="T15" fmla="*/ 20 h 233"/>
                <a:gd name="T16" fmla="*/ 162 w 259"/>
                <a:gd name="T17" fmla="*/ 4 h 233"/>
                <a:gd name="T18" fmla="*/ 203 w 259"/>
                <a:gd name="T19" fmla="*/ 5 h 233"/>
                <a:gd name="T20" fmla="*/ 235 w 259"/>
                <a:gd name="T21" fmla="*/ 24 h 233"/>
                <a:gd name="T22" fmla="*/ 254 w 259"/>
                <a:gd name="T23" fmla="*/ 56 h 233"/>
                <a:gd name="T24" fmla="*/ 254 w 259"/>
                <a:gd name="T25" fmla="*/ 56 h 233"/>
                <a:gd name="T26" fmla="*/ 256 w 259"/>
                <a:gd name="T27" fmla="*/ 95 h 233"/>
                <a:gd name="T28" fmla="*/ 235 w 259"/>
                <a:gd name="T29" fmla="*/ 131 h 233"/>
                <a:gd name="T30" fmla="*/ 234 w 259"/>
                <a:gd name="T31" fmla="*/ 131 h 233"/>
                <a:gd name="T32" fmla="*/ 136 w 259"/>
                <a:gd name="T33" fmla="*/ 229 h 233"/>
                <a:gd name="T34" fmla="*/ 123 w 259"/>
                <a:gd name="T35" fmla="*/ 229 h 233"/>
                <a:gd name="T36" fmla="*/ 122 w 259"/>
                <a:gd name="T37" fmla="*/ 229 h 233"/>
                <a:gd name="T38" fmla="*/ 141 w 259"/>
                <a:gd name="T39" fmla="*/ 36 h 233"/>
                <a:gd name="T40" fmla="*/ 141 w 259"/>
                <a:gd name="T41" fmla="*/ 36 h 233"/>
                <a:gd name="T42" fmla="*/ 141 w 259"/>
                <a:gd name="T43" fmla="*/ 36 h 233"/>
                <a:gd name="T44" fmla="*/ 110 w 259"/>
                <a:gd name="T45" fmla="*/ 68 h 233"/>
                <a:gd name="T46" fmla="*/ 101 w 259"/>
                <a:gd name="T47" fmla="*/ 68 h 233"/>
                <a:gd name="T48" fmla="*/ 101 w 259"/>
                <a:gd name="T49" fmla="*/ 60 h 233"/>
                <a:gd name="T50" fmla="*/ 121 w 259"/>
                <a:gd name="T51" fmla="*/ 40 h 233"/>
                <a:gd name="T52" fmla="*/ 121 w 259"/>
                <a:gd name="T53" fmla="*/ 39 h 233"/>
                <a:gd name="T54" fmla="*/ 92 w 259"/>
                <a:gd name="T55" fmla="*/ 23 h 233"/>
                <a:gd name="T56" fmla="*/ 62 w 259"/>
                <a:gd name="T57" fmla="*/ 23 h 233"/>
                <a:gd name="T58" fmla="*/ 38 w 259"/>
                <a:gd name="T59" fmla="*/ 38 h 233"/>
                <a:gd name="T60" fmla="*/ 23 w 259"/>
                <a:gd name="T61" fmla="*/ 62 h 233"/>
                <a:gd name="T62" fmla="*/ 22 w 259"/>
                <a:gd name="T63" fmla="*/ 90 h 233"/>
                <a:gd name="T64" fmla="*/ 38 w 259"/>
                <a:gd name="T65" fmla="*/ 117 h 233"/>
                <a:gd name="T66" fmla="*/ 129 w 259"/>
                <a:gd name="T67" fmla="*/ 208 h 233"/>
                <a:gd name="T68" fmla="*/ 220 w 259"/>
                <a:gd name="T69" fmla="*/ 117 h 233"/>
                <a:gd name="T70" fmla="*/ 221 w 259"/>
                <a:gd name="T71" fmla="*/ 117 h 233"/>
                <a:gd name="T72" fmla="*/ 237 w 259"/>
                <a:gd name="T73" fmla="*/ 90 h 233"/>
                <a:gd name="T74" fmla="*/ 236 w 259"/>
                <a:gd name="T75" fmla="*/ 62 h 233"/>
                <a:gd name="T76" fmla="*/ 236 w 259"/>
                <a:gd name="T77" fmla="*/ 62 h 233"/>
                <a:gd name="T78" fmla="*/ 221 w 259"/>
                <a:gd name="T79" fmla="*/ 38 h 233"/>
                <a:gd name="T80" fmla="*/ 197 w 259"/>
                <a:gd name="T81" fmla="*/ 23 h 233"/>
                <a:gd name="T82" fmla="*/ 167 w 259"/>
                <a:gd name="T83" fmla="*/ 23 h 233"/>
                <a:gd name="T84" fmla="*/ 141 w 259"/>
                <a:gd name="T85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" h="233">
                  <a:moveTo>
                    <a:pt x="122" y="229"/>
                  </a:moveTo>
                  <a:cubicBezTo>
                    <a:pt x="24" y="131"/>
                    <a:pt x="24" y="131"/>
                    <a:pt x="24" y="131"/>
                  </a:cubicBezTo>
                  <a:cubicBezTo>
                    <a:pt x="14" y="121"/>
                    <a:pt x="7" y="108"/>
                    <a:pt x="3" y="95"/>
                  </a:cubicBezTo>
                  <a:cubicBezTo>
                    <a:pt x="0" y="83"/>
                    <a:pt x="0" y="69"/>
                    <a:pt x="5" y="56"/>
                  </a:cubicBezTo>
                  <a:cubicBezTo>
                    <a:pt x="9" y="44"/>
                    <a:pt x="15" y="33"/>
                    <a:pt x="24" y="24"/>
                  </a:cubicBezTo>
                  <a:cubicBezTo>
                    <a:pt x="33" y="15"/>
                    <a:pt x="44" y="8"/>
                    <a:pt x="56" y="5"/>
                  </a:cubicBezTo>
                  <a:cubicBezTo>
                    <a:pt x="70" y="0"/>
                    <a:pt x="84" y="0"/>
                    <a:pt x="97" y="4"/>
                  </a:cubicBezTo>
                  <a:cubicBezTo>
                    <a:pt x="109" y="7"/>
                    <a:pt x="120" y="12"/>
                    <a:pt x="129" y="20"/>
                  </a:cubicBezTo>
                  <a:cubicBezTo>
                    <a:pt x="139" y="12"/>
                    <a:pt x="150" y="7"/>
                    <a:pt x="162" y="4"/>
                  </a:cubicBezTo>
                  <a:cubicBezTo>
                    <a:pt x="175" y="0"/>
                    <a:pt x="188" y="0"/>
                    <a:pt x="203" y="5"/>
                  </a:cubicBezTo>
                  <a:cubicBezTo>
                    <a:pt x="215" y="9"/>
                    <a:pt x="226" y="15"/>
                    <a:pt x="235" y="24"/>
                  </a:cubicBezTo>
                  <a:cubicBezTo>
                    <a:pt x="243" y="33"/>
                    <a:pt x="250" y="44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9" y="69"/>
                    <a:pt x="259" y="83"/>
                    <a:pt x="256" y="95"/>
                  </a:cubicBezTo>
                  <a:cubicBezTo>
                    <a:pt x="252" y="108"/>
                    <a:pt x="245" y="121"/>
                    <a:pt x="235" y="131"/>
                  </a:cubicBezTo>
                  <a:cubicBezTo>
                    <a:pt x="234" y="131"/>
                    <a:pt x="234" y="131"/>
                    <a:pt x="234" y="131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3" y="233"/>
                    <a:pt x="126" y="233"/>
                    <a:pt x="123" y="229"/>
                  </a:cubicBezTo>
                  <a:cubicBezTo>
                    <a:pt x="122" y="229"/>
                    <a:pt x="122" y="229"/>
                    <a:pt x="122" y="229"/>
                  </a:cubicBezTo>
                  <a:close/>
                  <a:moveTo>
                    <a:pt x="141" y="36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07" y="70"/>
                    <a:pt x="104" y="70"/>
                    <a:pt x="101" y="68"/>
                  </a:cubicBezTo>
                  <a:cubicBezTo>
                    <a:pt x="99" y="66"/>
                    <a:pt x="99" y="62"/>
                    <a:pt x="101" y="6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2" y="31"/>
                    <a:pt x="103" y="25"/>
                    <a:pt x="92" y="23"/>
                  </a:cubicBezTo>
                  <a:cubicBezTo>
                    <a:pt x="83" y="20"/>
                    <a:pt x="73" y="20"/>
                    <a:pt x="62" y="23"/>
                  </a:cubicBezTo>
                  <a:cubicBezTo>
                    <a:pt x="53" y="26"/>
                    <a:pt x="45" y="31"/>
                    <a:pt x="38" y="38"/>
                  </a:cubicBezTo>
                  <a:cubicBezTo>
                    <a:pt x="31" y="45"/>
                    <a:pt x="26" y="53"/>
                    <a:pt x="23" y="62"/>
                  </a:cubicBezTo>
                  <a:cubicBezTo>
                    <a:pt x="20" y="72"/>
                    <a:pt x="20" y="81"/>
                    <a:pt x="22" y="90"/>
                  </a:cubicBezTo>
                  <a:cubicBezTo>
                    <a:pt x="25" y="100"/>
                    <a:pt x="31" y="109"/>
                    <a:pt x="38" y="117"/>
                  </a:cubicBezTo>
                  <a:cubicBezTo>
                    <a:pt x="129" y="208"/>
                    <a:pt x="129" y="208"/>
                    <a:pt x="129" y="208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8" y="109"/>
                    <a:pt x="234" y="100"/>
                    <a:pt x="237" y="90"/>
                  </a:cubicBezTo>
                  <a:cubicBezTo>
                    <a:pt x="239" y="81"/>
                    <a:pt x="239" y="72"/>
                    <a:pt x="236" y="62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3" y="53"/>
                    <a:pt x="227" y="45"/>
                    <a:pt x="221" y="38"/>
                  </a:cubicBezTo>
                  <a:cubicBezTo>
                    <a:pt x="214" y="32"/>
                    <a:pt x="206" y="26"/>
                    <a:pt x="197" y="23"/>
                  </a:cubicBezTo>
                  <a:cubicBezTo>
                    <a:pt x="186" y="20"/>
                    <a:pt x="176" y="20"/>
                    <a:pt x="167" y="23"/>
                  </a:cubicBezTo>
                  <a:cubicBezTo>
                    <a:pt x="158" y="25"/>
                    <a:pt x="149" y="30"/>
                    <a:pt x="141" y="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îṧľíḍè"/>
          <p:cNvSpPr txBox="1"/>
          <p:nvPr/>
        </p:nvSpPr>
        <p:spPr>
          <a:xfrm>
            <a:off x="1463355" y="3454619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9" name="išḻíḋé"/>
          <p:cNvSpPr txBox="1"/>
          <p:nvPr/>
        </p:nvSpPr>
        <p:spPr>
          <a:xfrm>
            <a:off x="1463355" y="3059012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0" name="îṧľíḍè"/>
          <p:cNvSpPr txBox="1"/>
          <p:nvPr/>
        </p:nvSpPr>
        <p:spPr>
          <a:xfrm>
            <a:off x="8502398" y="3454619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1" name="išḻíḋé"/>
          <p:cNvSpPr txBox="1"/>
          <p:nvPr/>
        </p:nvSpPr>
        <p:spPr>
          <a:xfrm>
            <a:off x="8502398" y="3059012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2" name="îṧľíḍè"/>
          <p:cNvSpPr txBox="1"/>
          <p:nvPr/>
        </p:nvSpPr>
        <p:spPr>
          <a:xfrm>
            <a:off x="7437820" y="1767507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3" name="išḻíḋé"/>
          <p:cNvSpPr txBox="1"/>
          <p:nvPr/>
        </p:nvSpPr>
        <p:spPr>
          <a:xfrm>
            <a:off x="7437820" y="1371900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4" name="îṧľíḍè"/>
          <p:cNvSpPr txBox="1"/>
          <p:nvPr/>
        </p:nvSpPr>
        <p:spPr>
          <a:xfrm>
            <a:off x="3367543" y="5368467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5" name="išḻíḋé"/>
          <p:cNvSpPr txBox="1"/>
          <p:nvPr/>
        </p:nvSpPr>
        <p:spPr>
          <a:xfrm>
            <a:off x="3367543" y="4972860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6" name="îṧľíḍè"/>
          <p:cNvSpPr txBox="1"/>
          <p:nvPr/>
        </p:nvSpPr>
        <p:spPr>
          <a:xfrm>
            <a:off x="7165148" y="5368467"/>
            <a:ext cx="3073823" cy="11485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7" name="išḻíḋé"/>
          <p:cNvSpPr txBox="1"/>
          <p:nvPr/>
        </p:nvSpPr>
        <p:spPr>
          <a:xfrm>
            <a:off x="7165148" y="4972860"/>
            <a:ext cx="3651424" cy="51529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市场调研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2"/>
          <p:cNvGrpSpPr/>
          <p:nvPr/>
        </p:nvGrpSpPr>
        <p:grpSpPr>
          <a:xfrm>
            <a:off x="4210256" y="1740878"/>
            <a:ext cx="3738758" cy="3376246"/>
            <a:chOff x="4032249" y="2085976"/>
            <a:chExt cx="4125912" cy="3725863"/>
          </a:xfrm>
          <a:solidFill>
            <a:srgbClr val="1C50A2"/>
          </a:solidFill>
          <a:effectLst>
            <a:outerShdw blurRad="342900" dist="317500" dir="5400000" sx="90000" sy="-19000" rotWithShape="0">
              <a:prstClr val="black">
                <a:alpha val="24000"/>
              </a:prstClr>
            </a:outerShdw>
          </a:effectLst>
        </p:grpSpPr>
        <p:sp>
          <p:nvSpPr>
            <p:cNvPr id="55" name="Freeform 14"/>
            <p:cNvSpPr/>
            <p:nvPr/>
          </p:nvSpPr>
          <p:spPr bwMode="auto">
            <a:xfrm>
              <a:off x="4032249" y="3692525"/>
              <a:ext cx="3208338" cy="2119312"/>
            </a:xfrm>
            <a:custGeom>
              <a:avLst/>
              <a:gdLst>
                <a:gd name="T0" fmla="*/ 37 w 1723"/>
                <a:gd name="T1" fmla="*/ 721 h 1138"/>
                <a:gd name="T2" fmla="*/ 451 w 1723"/>
                <a:gd name="T3" fmla="*/ 0 h 1138"/>
                <a:gd name="T4" fmla="*/ 451 w 1723"/>
                <a:gd name="T5" fmla="*/ 0 h 1138"/>
                <a:gd name="T6" fmla="*/ 634 w 1723"/>
                <a:gd name="T7" fmla="*/ 605 h 1138"/>
                <a:gd name="T8" fmla="*/ 1330 w 1723"/>
                <a:gd name="T9" fmla="*/ 579 h 1138"/>
                <a:gd name="T10" fmla="*/ 1446 w 1723"/>
                <a:gd name="T11" fmla="*/ 325 h 1138"/>
                <a:gd name="T12" fmla="*/ 1277 w 1723"/>
                <a:gd name="T13" fmla="*/ 32 h 1138"/>
                <a:gd name="T14" fmla="*/ 1071 w 1723"/>
                <a:gd name="T15" fmla="*/ 1138 h 1138"/>
                <a:gd name="T16" fmla="*/ 1071 w 1723"/>
                <a:gd name="T17" fmla="*/ 1138 h 1138"/>
                <a:gd name="T18" fmla="*/ 279 w 1723"/>
                <a:gd name="T19" fmla="*/ 1138 h 1138"/>
                <a:gd name="T20" fmla="*/ 0 w 1723"/>
                <a:gd name="T21" fmla="*/ 860 h 1138"/>
                <a:gd name="T22" fmla="*/ 37 w 1723"/>
                <a:gd name="T23" fmla="*/ 72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" h="1138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5"/>
            <p:cNvSpPr/>
            <p:nvPr/>
          </p:nvSpPr>
          <p:spPr bwMode="auto">
            <a:xfrm>
              <a:off x="4451349" y="2085976"/>
              <a:ext cx="2860675" cy="3284539"/>
            </a:xfrm>
            <a:custGeom>
              <a:avLst/>
              <a:gdLst>
                <a:gd name="T0" fmla="*/ 226 w 1537"/>
                <a:gd name="T1" fmla="*/ 862 h 1764"/>
                <a:gd name="T2" fmla="*/ 640 w 1537"/>
                <a:gd name="T3" fmla="*/ 141 h 1764"/>
                <a:gd name="T4" fmla="*/ 883 w 1537"/>
                <a:gd name="T5" fmla="*/ 0 h 1764"/>
                <a:gd name="T6" fmla="*/ 1123 w 1537"/>
                <a:gd name="T7" fmla="*/ 136 h 1764"/>
                <a:gd name="T8" fmla="*/ 1537 w 1537"/>
                <a:gd name="T9" fmla="*/ 857 h 1764"/>
                <a:gd name="T10" fmla="*/ 1537 w 1537"/>
                <a:gd name="T11" fmla="*/ 857 h 1764"/>
                <a:gd name="T12" fmla="*/ 545 w 1537"/>
                <a:gd name="T13" fmla="*/ 1188 h 1764"/>
                <a:gd name="T14" fmla="*/ 883 w 1537"/>
                <a:gd name="T15" fmla="*/ 1525 h 1764"/>
                <a:gd name="T16" fmla="*/ 1094 w 1537"/>
                <a:gd name="T17" fmla="*/ 1451 h 1764"/>
                <a:gd name="T18" fmla="*/ 226 w 1537"/>
                <a:gd name="T19" fmla="*/ 863 h 1764"/>
                <a:gd name="T20" fmla="*/ 226 w 1537"/>
                <a:gd name="T21" fmla="*/ 86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7" h="1764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5465762" y="2749550"/>
              <a:ext cx="2692399" cy="3062288"/>
            </a:xfrm>
            <a:custGeom>
              <a:avLst/>
              <a:gdLst>
                <a:gd name="T0" fmla="*/ 992 w 1446"/>
                <a:gd name="T1" fmla="*/ 501 h 1645"/>
                <a:gd name="T2" fmla="*/ 1409 w 1446"/>
                <a:gd name="T3" fmla="*/ 1228 h 1645"/>
                <a:gd name="T4" fmla="*/ 1446 w 1446"/>
                <a:gd name="T5" fmla="*/ 1367 h 1645"/>
                <a:gd name="T6" fmla="*/ 1167 w 1446"/>
                <a:gd name="T7" fmla="*/ 1645 h 1645"/>
                <a:gd name="T8" fmla="*/ 294 w 1446"/>
                <a:gd name="T9" fmla="*/ 1645 h 1645"/>
                <a:gd name="T10" fmla="*/ 507 w 1446"/>
                <a:gd name="T11" fmla="*/ 539 h 1645"/>
                <a:gd name="T12" fmla="*/ 338 w 1446"/>
                <a:gd name="T13" fmla="*/ 494 h 1645"/>
                <a:gd name="T14" fmla="*/ 0 w 1446"/>
                <a:gd name="T15" fmla="*/ 832 h 1645"/>
                <a:gd name="T16" fmla="*/ 992 w 1446"/>
                <a:gd name="T17" fmla="*/ 50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1645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5435600" y="2749550"/>
              <a:ext cx="1876425" cy="1549400"/>
            </a:xfrm>
            <a:custGeom>
              <a:avLst/>
              <a:gdLst>
                <a:gd name="T0" fmla="*/ 16 w 1008"/>
                <a:gd name="T1" fmla="*/ 832 h 832"/>
                <a:gd name="T2" fmla="*/ 1008 w 1008"/>
                <a:gd name="T3" fmla="*/ 501 h 832"/>
                <a:gd name="T4" fmla="*/ 16 w 1008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832">
                  <a:moveTo>
                    <a:pt x="16" y="832"/>
                  </a:moveTo>
                  <a:cubicBezTo>
                    <a:pt x="16" y="315"/>
                    <a:pt x="715" y="0"/>
                    <a:pt x="1008" y="501"/>
                  </a:cubicBezTo>
                  <a:cubicBezTo>
                    <a:pt x="715" y="1"/>
                    <a:pt x="0" y="253"/>
                    <a:pt x="16" y="83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18"/>
            <p:cNvSpPr/>
            <p:nvPr/>
          </p:nvSpPr>
          <p:spPr bwMode="auto">
            <a:xfrm>
              <a:off x="4486275" y="3670300"/>
              <a:ext cx="1747838" cy="1622425"/>
            </a:xfrm>
            <a:custGeom>
              <a:avLst/>
              <a:gdLst>
                <a:gd name="T0" fmla="*/ 939 w 939"/>
                <a:gd name="T1" fmla="*/ 677 h 871"/>
                <a:gd name="T2" fmla="*/ 214 w 939"/>
                <a:gd name="T3" fmla="*/ 0 h 871"/>
                <a:gd name="T4" fmla="*/ 939 w 939"/>
                <a:gd name="T5" fmla="*/ 67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9" h="871">
                  <a:moveTo>
                    <a:pt x="939" y="677"/>
                  </a:moveTo>
                  <a:cubicBezTo>
                    <a:pt x="419" y="871"/>
                    <a:pt x="0" y="457"/>
                    <a:pt x="214" y="0"/>
                  </a:cubicBezTo>
                  <a:cubicBezTo>
                    <a:pt x="37" y="499"/>
                    <a:pt x="468" y="810"/>
                    <a:pt x="939" y="6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27000" dist="38100" dir="16200000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19"/>
            <p:cNvSpPr/>
            <p:nvPr/>
          </p:nvSpPr>
          <p:spPr bwMode="auto">
            <a:xfrm>
              <a:off x="6013449" y="3752851"/>
              <a:ext cx="1298576" cy="2058988"/>
            </a:xfrm>
            <a:custGeom>
              <a:avLst/>
              <a:gdLst>
                <a:gd name="T0" fmla="*/ 0 w 698"/>
                <a:gd name="T1" fmla="*/ 1106 h 1106"/>
                <a:gd name="T2" fmla="*/ 213 w 698"/>
                <a:gd name="T3" fmla="*/ 0 h 1106"/>
                <a:gd name="T4" fmla="*/ 0 w 698"/>
                <a:gd name="T5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8" h="1106">
                  <a:moveTo>
                    <a:pt x="0" y="1106"/>
                  </a:moveTo>
                  <a:cubicBezTo>
                    <a:pt x="583" y="1106"/>
                    <a:pt x="661" y="280"/>
                    <a:pt x="213" y="0"/>
                  </a:cubicBezTo>
                  <a:cubicBezTo>
                    <a:pt x="698" y="280"/>
                    <a:pt x="610" y="1106"/>
                    <a:pt x="0" y="11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23"/>
          <p:cNvSpPr txBox="1"/>
          <p:nvPr/>
        </p:nvSpPr>
        <p:spPr>
          <a:xfrm rot="18033840">
            <a:off x="4785307" y="2823883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01</a:t>
            </a:r>
            <a:r>
              <a:rPr lang="en-US" dirty="0">
                <a:solidFill>
                  <a:srgbClr val="FFFFFF"/>
                </a:solidFill>
              </a:rPr>
              <a:t> Lorem</a:t>
            </a:r>
          </a:p>
        </p:txBody>
      </p:sp>
      <p:sp>
        <p:nvSpPr>
          <p:cNvPr id="30" name="TextBox 24"/>
          <p:cNvSpPr txBox="1"/>
          <p:nvPr/>
        </p:nvSpPr>
        <p:spPr>
          <a:xfrm rot="3667932">
            <a:off x="6537413" y="3293534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02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Lorem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25"/>
          <p:cNvSpPr txBox="1"/>
          <p:nvPr/>
        </p:nvSpPr>
        <p:spPr>
          <a:xfrm rot="10800000">
            <a:off x="5012317" y="4572643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03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Lorem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6" name="Group 26"/>
          <p:cNvGrpSpPr/>
          <p:nvPr/>
        </p:nvGrpSpPr>
        <p:grpSpPr>
          <a:xfrm rot="13975806">
            <a:off x="4455503" y="4442269"/>
            <a:ext cx="319088" cy="465138"/>
            <a:chOff x="5429367" y="4908078"/>
            <a:chExt cx="319088" cy="465138"/>
          </a:xfrm>
          <a:solidFill>
            <a:srgbClr val="1C50A2"/>
          </a:solidFill>
        </p:grpSpPr>
        <p:sp>
          <p:nvSpPr>
            <p:cNvPr id="52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3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4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5913752" y="1968872"/>
            <a:ext cx="319088" cy="465138"/>
            <a:chOff x="3582988" y="3510757"/>
            <a:chExt cx="319088" cy="465138"/>
          </a:xfrm>
          <a:solidFill>
            <a:srgbClr val="1C50A2"/>
          </a:solidFill>
        </p:grpSpPr>
        <p:sp>
          <p:nvSpPr>
            <p:cNvPr id="5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Group 33"/>
          <p:cNvGrpSpPr/>
          <p:nvPr/>
        </p:nvGrpSpPr>
        <p:grpSpPr>
          <a:xfrm rot="7811741">
            <a:off x="7262521" y="4493268"/>
            <a:ext cx="465138" cy="391319"/>
            <a:chOff x="5356342" y="3093565"/>
            <a:chExt cx="465138" cy="391319"/>
          </a:xfrm>
          <a:solidFill>
            <a:schemeClr val="bg1"/>
          </a:solidFill>
        </p:grpSpPr>
        <p:sp>
          <p:nvSpPr>
            <p:cNvPr id="39" name="AutoShape 120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1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22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8" name="Group 38"/>
          <p:cNvGrpSpPr/>
          <p:nvPr/>
        </p:nvGrpSpPr>
        <p:grpSpPr>
          <a:xfrm flipH="1">
            <a:off x="6854961" y="2280329"/>
            <a:ext cx="1480652" cy="769806"/>
            <a:chOff x="1392530" y="2481978"/>
            <a:chExt cx="3124464" cy="313657"/>
          </a:xfrm>
          <a:solidFill>
            <a:srgbClr val="1C50A2"/>
          </a:solidFill>
        </p:grpSpPr>
        <p:cxnSp>
          <p:nvCxnSpPr>
            <p:cNvPr id="23" name="Straight Connector 39"/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grpFill/>
            <a:ln>
              <a:solidFill>
                <a:srgbClr val="1C50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grpFill/>
            <a:ln>
              <a:solidFill>
                <a:srgbClr val="1C50A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43"/>
          <p:cNvCxnSpPr/>
          <p:nvPr/>
        </p:nvCxnSpPr>
        <p:spPr>
          <a:xfrm>
            <a:off x="3856388" y="1968872"/>
            <a:ext cx="1973466" cy="0"/>
          </a:xfrm>
          <a:prstGeom prst="line">
            <a:avLst/>
          </a:prstGeom>
          <a:ln>
            <a:solidFill>
              <a:srgbClr val="1C50A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48"/>
          <p:cNvGrpSpPr/>
          <p:nvPr/>
        </p:nvGrpSpPr>
        <p:grpSpPr>
          <a:xfrm>
            <a:off x="3860900" y="3877193"/>
            <a:ext cx="1174768" cy="598311"/>
            <a:chOff x="1392536" y="2481978"/>
            <a:chExt cx="3229538" cy="393200"/>
          </a:xfrm>
          <a:solidFill>
            <a:srgbClr val="1C50A2"/>
          </a:solidFill>
        </p:grpSpPr>
        <p:cxnSp>
          <p:nvCxnSpPr>
            <p:cNvPr id="21" name="Straight Connector 49"/>
            <p:cNvCxnSpPr/>
            <p:nvPr/>
          </p:nvCxnSpPr>
          <p:spPr>
            <a:xfrm flipH="1" flipV="1">
              <a:off x="2654765" y="2481978"/>
              <a:ext cx="1967309" cy="393200"/>
            </a:xfrm>
            <a:prstGeom prst="line">
              <a:avLst/>
            </a:prstGeom>
            <a:grpFill/>
            <a:ln>
              <a:solidFill>
                <a:srgbClr val="1C50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0"/>
            <p:cNvCxnSpPr/>
            <p:nvPr/>
          </p:nvCxnSpPr>
          <p:spPr>
            <a:xfrm flipH="1">
              <a:off x="1392536" y="2481978"/>
              <a:ext cx="1298690" cy="0"/>
            </a:xfrm>
            <a:prstGeom prst="line">
              <a:avLst/>
            </a:prstGeom>
            <a:grpFill/>
            <a:ln>
              <a:solidFill>
                <a:srgbClr val="1C50A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1"/>
          <p:cNvSpPr txBox="1"/>
          <p:nvPr/>
        </p:nvSpPr>
        <p:spPr>
          <a:xfrm>
            <a:off x="1453131" y="2084856"/>
            <a:ext cx="214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2" name="išļîďè"/>
          <p:cNvSpPr txBox="1"/>
          <p:nvPr/>
        </p:nvSpPr>
        <p:spPr bwMode="auto">
          <a:xfrm>
            <a:off x="1405616" y="1771489"/>
            <a:ext cx="223956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63" name="文本框 1"/>
          <p:cNvSpPr txBox="1"/>
          <p:nvPr/>
        </p:nvSpPr>
        <p:spPr>
          <a:xfrm>
            <a:off x="1453131" y="3982401"/>
            <a:ext cx="214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" name="išļîďè"/>
          <p:cNvSpPr txBox="1"/>
          <p:nvPr/>
        </p:nvSpPr>
        <p:spPr bwMode="auto">
          <a:xfrm>
            <a:off x="1405616" y="3669034"/>
            <a:ext cx="223956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65" name="文本框 1"/>
          <p:cNvSpPr txBox="1"/>
          <p:nvPr/>
        </p:nvSpPr>
        <p:spPr>
          <a:xfrm>
            <a:off x="8243552" y="2792678"/>
            <a:ext cx="214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6" name="išļîďè"/>
          <p:cNvSpPr txBox="1"/>
          <p:nvPr/>
        </p:nvSpPr>
        <p:spPr bwMode="auto">
          <a:xfrm>
            <a:off x="8196037" y="2479311"/>
            <a:ext cx="2239562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9" y="5842901"/>
            <a:ext cx="12192000" cy="127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59" y="4988093"/>
            <a:ext cx="12192000" cy="913923"/>
          </a:xfrm>
          <a:prstGeom prst="rect">
            <a:avLst/>
          </a:pr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3630568"/>
            <a:ext cx="4597810" cy="2271448"/>
            <a:chOff x="1046163" y="933450"/>
            <a:chExt cx="10102851" cy="49911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íṥḷíḑé"/>
          <p:cNvSpPr txBox="1"/>
          <p:nvPr/>
        </p:nvSpPr>
        <p:spPr>
          <a:xfrm>
            <a:off x="4764941" y="2004495"/>
            <a:ext cx="466794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11B2AE"/>
                </a:soli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134" name="直接连接符 133"/>
          <p:cNvCxnSpPr/>
          <p:nvPr/>
        </p:nvCxnSpPr>
        <p:spPr>
          <a:xfrm>
            <a:off x="5363407" y="1975720"/>
            <a:ext cx="0" cy="519214"/>
          </a:xfrm>
          <a:prstGeom prst="line">
            <a:avLst/>
          </a:prstGeom>
          <a:ln w="28575">
            <a:solidFill>
              <a:srgbClr val="11B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išḻidé"/>
          <p:cNvSpPr/>
          <p:nvPr/>
        </p:nvSpPr>
        <p:spPr bwMode="auto">
          <a:xfrm>
            <a:off x="5449828" y="2252761"/>
            <a:ext cx="3610267" cy="31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</a:t>
            </a:r>
          </a:p>
        </p:txBody>
      </p:sp>
      <p:sp>
        <p:nvSpPr>
          <p:cNvPr id="137" name="îsľïḑê"/>
          <p:cNvSpPr txBox="1"/>
          <p:nvPr/>
        </p:nvSpPr>
        <p:spPr bwMode="auto">
          <a:xfrm>
            <a:off x="5449828" y="1944560"/>
            <a:ext cx="3610267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b="1" kern="0" dirty="0">
                <a:solidFill>
                  <a:srgbClr val="1C50A2"/>
                </a:solidFill>
                <a:latin typeface="+mj-ea"/>
                <a:ea typeface="+mj-ea"/>
              </a:rPr>
              <a:t>绪论</a:t>
            </a:r>
          </a:p>
        </p:txBody>
      </p:sp>
      <p:sp>
        <p:nvSpPr>
          <p:cNvPr id="138" name="îṧ1ïḋê"/>
          <p:cNvSpPr txBox="1"/>
          <p:nvPr/>
        </p:nvSpPr>
        <p:spPr>
          <a:xfrm>
            <a:off x="4764941" y="2804221"/>
            <a:ext cx="503663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rgbClr val="11B2AE"/>
                </a:solidFill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139" name="直接连接符 138"/>
          <p:cNvCxnSpPr/>
          <p:nvPr/>
        </p:nvCxnSpPr>
        <p:spPr>
          <a:xfrm>
            <a:off x="5381841" y="2775446"/>
            <a:ext cx="0" cy="519214"/>
          </a:xfrm>
          <a:prstGeom prst="line">
            <a:avLst/>
          </a:prstGeom>
          <a:ln w="28575" cap="flat" cmpd="sng" algn="ctr">
            <a:solidFill>
              <a:srgbClr val="11B2A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îSľiḓe"/>
          <p:cNvSpPr/>
          <p:nvPr/>
        </p:nvSpPr>
        <p:spPr bwMode="auto">
          <a:xfrm>
            <a:off x="5468262" y="3052487"/>
            <a:ext cx="3610267" cy="31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</a:t>
            </a:r>
          </a:p>
        </p:txBody>
      </p:sp>
      <p:sp>
        <p:nvSpPr>
          <p:cNvPr id="141" name="íŝḻiḓê"/>
          <p:cNvSpPr txBox="1"/>
          <p:nvPr/>
        </p:nvSpPr>
        <p:spPr bwMode="auto">
          <a:xfrm>
            <a:off x="5468262" y="2701559"/>
            <a:ext cx="3610267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+mj-ea"/>
                <a:ea typeface="+mj-ea"/>
                <a:sym typeface="微软雅黑" panose="020B0503020204020204" charset="-122"/>
              </a:rPr>
              <a:t>研究方法与思路</a:t>
            </a:r>
          </a:p>
        </p:txBody>
      </p:sp>
      <p:sp>
        <p:nvSpPr>
          <p:cNvPr id="142" name="isľîḋé"/>
          <p:cNvSpPr txBox="1"/>
          <p:nvPr/>
        </p:nvSpPr>
        <p:spPr>
          <a:xfrm>
            <a:off x="7752112" y="1987635"/>
            <a:ext cx="513282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rgbClr val="11B2AE"/>
                </a:soli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143" name="直接连接符 142"/>
          <p:cNvCxnSpPr/>
          <p:nvPr/>
        </p:nvCxnSpPr>
        <p:spPr>
          <a:xfrm>
            <a:off x="8373822" y="1958860"/>
            <a:ext cx="0" cy="519214"/>
          </a:xfrm>
          <a:prstGeom prst="line">
            <a:avLst/>
          </a:prstGeom>
          <a:ln w="28575" cap="flat" cmpd="sng" algn="ctr">
            <a:solidFill>
              <a:srgbClr val="11B2A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íśḻíḍé"/>
          <p:cNvSpPr/>
          <p:nvPr/>
        </p:nvSpPr>
        <p:spPr bwMode="auto">
          <a:xfrm>
            <a:off x="8460243" y="2235901"/>
            <a:ext cx="3610267" cy="31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</a:t>
            </a:r>
          </a:p>
        </p:txBody>
      </p:sp>
      <p:sp>
        <p:nvSpPr>
          <p:cNvPr id="145" name="ísḻiḍe"/>
          <p:cNvSpPr txBox="1"/>
          <p:nvPr/>
        </p:nvSpPr>
        <p:spPr bwMode="auto">
          <a:xfrm>
            <a:off x="8460243" y="1884973"/>
            <a:ext cx="3610267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+mj-ea"/>
                <a:ea typeface="+mj-ea"/>
                <a:sym typeface="微软雅黑" panose="020B0503020204020204" charset="-122"/>
              </a:rPr>
              <a:t>关键技术与实践难点</a:t>
            </a:r>
          </a:p>
        </p:txBody>
      </p:sp>
      <p:sp>
        <p:nvSpPr>
          <p:cNvPr id="146" name="îṡlïḓé"/>
          <p:cNvSpPr txBox="1"/>
          <p:nvPr/>
        </p:nvSpPr>
        <p:spPr>
          <a:xfrm>
            <a:off x="7752112" y="2787361"/>
            <a:ext cx="503663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rgbClr val="11B2AE"/>
                </a:solidFill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147" name="直接连接符 146"/>
          <p:cNvCxnSpPr/>
          <p:nvPr/>
        </p:nvCxnSpPr>
        <p:spPr>
          <a:xfrm>
            <a:off x="8369012" y="2758586"/>
            <a:ext cx="0" cy="519214"/>
          </a:xfrm>
          <a:prstGeom prst="line">
            <a:avLst/>
          </a:prstGeom>
          <a:ln w="28575" cap="flat" cmpd="sng" algn="ctr">
            <a:solidFill>
              <a:srgbClr val="11B2A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is1ïḑè"/>
          <p:cNvSpPr/>
          <p:nvPr/>
        </p:nvSpPr>
        <p:spPr bwMode="auto">
          <a:xfrm>
            <a:off x="8455433" y="3004270"/>
            <a:ext cx="3610267" cy="31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</a:t>
            </a:r>
          </a:p>
        </p:txBody>
      </p:sp>
      <p:sp>
        <p:nvSpPr>
          <p:cNvPr id="149" name="îṩľîḓè"/>
          <p:cNvSpPr txBox="1"/>
          <p:nvPr/>
        </p:nvSpPr>
        <p:spPr bwMode="auto">
          <a:xfrm>
            <a:off x="8455433" y="2684699"/>
            <a:ext cx="3610267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+mj-ea"/>
                <a:ea typeface="+mj-ea"/>
                <a:sym typeface="微软雅黑" panose="020B0503020204020204" charset="-122"/>
              </a:rPr>
              <a:t>研究成果与应用</a:t>
            </a:r>
          </a:p>
        </p:txBody>
      </p:sp>
      <p:sp>
        <p:nvSpPr>
          <p:cNvPr id="150" name="î$ļíḍê"/>
          <p:cNvSpPr txBox="1"/>
          <p:nvPr/>
        </p:nvSpPr>
        <p:spPr>
          <a:xfrm>
            <a:off x="4784455" y="3674330"/>
            <a:ext cx="514885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rgbClr val="11B2AE"/>
                </a:solidFill>
                <a:latin typeface="Impact" panose="020B0806030902050204" pitchFamily="34" charset="0"/>
              </a:rPr>
              <a:t>05</a:t>
            </a:r>
          </a:p>
        </p:txBody>
      </p:sp>
      <p:cxnSp>
        <p:nvCxnSpPr>
          <p:cNvPr id="151" name="直接连接符 150"/>
          <p:cNvCxnSpPr/>
          <p:nvPr/>
        </p:nvCxnSpPr>
        <p:spPr>
          <a:xfrm>
            <a:off x="5406966" y="3645555"/>
            <a:ext cx="0" cy="519214"/>
          </a:xfrm>
          <a:prstGeom prst="line">
            <a:avLst/>
          </a:prstGeom>
          <a:ln w="28575" cap="flat" cmpd="sng" algn="ctr">
            <a:solidFill>
              <a:srgbClr val="11B2A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ïṡļîḑé"/>
          <p:cNvSpPr/>
          <p:nvPr/>
        </p:nvSpPr>
        <p:spPr bwMode="auto">
          <a:xfrm>
            <a:off x="5493387" y="3922596"/>
            <a:ext cx="3610267" cy="31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</a:t>
            </a:r>
          </a:p>
        </p:txBody>
      </p:sp>
      <p:sp>
        <p:nvSpPr>
          <p:cNvPr id="153" name="iśľîḍè"/>
          <p:cNvSpPr txBox="1"/>
          <p:nvPr/>
        </p:nvSpPr>
        <p:spPr bwMode="auto">
          <a:xfrm>
            <a:off x="5493387" y="3571668"/>
            <a:ext cx="3610267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+mj-ea"/>
                <a:ea typeface="+mj-ea"/>
                <a:sym typeface="微软雅黑" panose="020B0503020204020204" charset="-122"/>
              </a:rPr>
              <a:t>相关建议与论文总结</a:t>
            </a:r>
          </a:p>
        </p:txBody>
      </p:sp>
      <p:sp>
        <p:nvSpPr>
          <p:cNvPr id="154" name="îśḻídè"/>
          <p:cNvSpPr txBox="1"/>
          <p:nvPr/>
        </p:nvSpPr>
        <p:spPr bwMode="auto">
          <a:xfrm>
            <a:off x="659064" y="931718"/>
            <a:ext cx="2587770" cy="65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1C50A2"/>
                </a:solidFill>
              </a:rPr>
              <a:t>content</a:t>
            </a:r>
          </a:p>
        </p:txBody>
      </p:sp>
      <p:sp>
        <p:nvSpPr>
          <p:cNvPr id="155" name="文本框 1"/>
          <p:cNvSpPr txBox="1"/>
          <p:nvPr/>
        </p:nvSpPr>
        <p:spPr>
          <a:xfrm>
            <a:off x="587648" y="428190"/>
            <a:ext cx="143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>
                <a:solidFill>
                  <a:srgbClr val="1C50A2"/>
                </a:solidFill>
              </a:rPr>
              <a:t>目录</a:t>
            </a:r>
          </a:p>
        </p:txBody>
      </p:sp>
      <p:pic>
        <p:nvPicPr>
          <p:cNvPr id="156" name="图片 1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28" y="389798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市场调研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5ef66c05-6aa7-4286-b191-2d73895acf2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10380" y="1075228"/>
            <a:ext cx="10839683" cy="5007213"/>
            <a:chOff x="673571" y="1137014"/>
            <a:chExt cx="10839683" cy="5007213"/>
          </a:xfrm>
        </p:grpSpPr>
        <p:sp>
          <p:nvSpPr>
            <p:cNvPr id="18" name="iṡ1îdê"/>
            <p:cNvSpPr/>
            <p:nvPr/>
          </p:nvSpPr>
          <p:spPr bwMode="auto">
            <a:xfrm rot="10800000">
              <a:off x="4229165" y="2363084"/>
              <a:ext cx="3885258" cy="2585628"/>
            </a:xfrm>
            <a:custGeom>
              <a:avLst/>
              <a:gdLst>
                <a:gd name="T0" fmla="*/ 357 w 357"/>
                <a:gd name="T1" fmla="*/ 13 h 236"/>
                <a:gd name="T2" fmla="*/ 314 w 357"/>
                <a:gd name="T3" fmla="*/ 0 h 236"/>
                <a:gd name="T4" fmla="*/ 317 w 357"/>
                <a:gd name="T5" fmla="*/ 12 h 236"/>
                <a:gd name="T6" fmla="*/ 178 w 357"/>
                <a:gd name="T7" fmla="*/ 113 h 236"/>
                <a:gd name="T8" fmla="*/ 0 w 357"/>
                <a:gd name="T9" fmla="*/ 220 h 236"/>
                <a:gd name="T10" fmla="*/ 1 w 357"/>
                <a:gd name="T11" fmla="*/ 236 h 236"/>
                <a:gd name="T12" fmla="*/ 191 w 357"/>
                <a:gd name="T13" fmla="*/ 124 h 236"/>
                <a:gd name="T14" fmla="*/ 321 w 357"/>
                <a:gd name="T15" fmla="*/ 29 h 236"/>
                <a:gd name="T16" fmla="*/ 324 w 357"/>
                <a:gd name="T17" fmla="*/ 44 h 236"/>
                <a:gd name="T18" fmla="*/ 357 w 357"/>
                <a:gd name="T19" fmla="*/ 1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236">
                  <a:moveTo>
                    <a:pt x="357" y="13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277" y="25"/>
                    <a:pt x="224" y="54"/>
                    <a:pt x="178" y="113"/>
                  </a:cubicBezTo>
                  <a:cubicBezTo>
                    <a:pt x="131" y="174"/>
                    <a:pt x="66" y="213"/>
                    <a:pt x="0" y="220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72" y="229"/>
                    <a:pt x="142" y="188"/>
                    <a:pt x="191" y="124"/>
                  </a:cubicBezTo>
                  <a:cubicBezTo>
                    <a:pt x="235" y="68"/>
                    <a:pt x="283" y="41"/>
                    <a:pt x="321" y="29"/>
                  </a:cubicBezTo>
                  <a:cubicBezTo>
                    <a:pt x="324" y="44"/>
                    <a:pt x="324" y="44"/>
                    <a:pt x="324" y="44"/>
                  </a:cubicBezTo>
                  <a:lnTo>
                    <a:pt x="357" y="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19" name="îŝḷîḍê"/>
            <p:cNvSpPr/>
            <p:nvPr/>
          </p:nvSpPr>
          <p:spPr bwMode="auto">
            <a:xfrm rot="10800000">
              <a:off x="8778585" y="2396984"/>
              <a:ext cx="1066030" cy="996962"/>
            </a:xfrm>
            <a:custGeom>
              <a:avLst/>
              <a:gdLst>
                <a:gd name="T0" fmla="*/ 98 w 98"/>
                <a:gd name="T1" fmla="*/ 83 h 91"/>
                <a:gd name="T2" fmla="*/ 70 w 98"/>
                <a:gd name="T3" fmla="*/ 49 h 91"/>
                <a:gd name="T4" fmla="*/ 65 w 98"/>
                <a:gd name="T5" fmla="*/ 61 h 91"/>
                <a:gd name="T6" fmla="*/ 16 w 98"/>
                <a:gd name="T7" fmla="*/ 0 h 91"/>
                <a:gd name="T8" fmla="*/ 0 w 98"/>
                <a:gd name="T9" fmla="*/ 4 h 91"/>
                <a:gd name="T10" fmla="*/ 59 w 98"/>
                <a:gd name="T11" fmla="*/ 78 h 91"/>
                <a:gd name="T12" fmla="*/ 54 w 98"/>
                <a:gd name="T13" fmla="*/ 91 h 91"/>
                <a:gd name="T14" fmla="*/ 98 w 98"/>
                <a:gd name="T1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91">
                  <a:moveTo>
                    <a:pt x="98" y="83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40" y="48"/>
                    <a:pt x="23" y="26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36"/>
                    <a:pt x="28" y="61"/>
                    <a:pt x="59" y="78"/>
                  </a:cubicBezTo>
                  <a:cubicBezTo>
                    <a:pt x="54" y="91"/>
                    <a:pt x="54" y="91"/>
                    <a:pt x="54" y="91"/>
                  </a:cubicBezTo>
                  <a:lnTo>
                    <a:pt x="98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20" name="îsḷiḋé"/>
            <p:cNvSpPr/>
            <p:nvPr/>
          </p:nvSpPr>
          <p:spPr bwMode="auto">
            <a:xfrm rot="10800000">
              <a:off x="8648207" y="4050369"/>
              <a:ext cx="1087505" cy="876771"/>
            </a:xfrm>
            <a:custGeom>
              <a:avLst/>
              <a:gdLst>
                <a:gd name="T0" fmla="*/ 100 w 100"/>
                <a:gd name="T1" fmla="*/ 17 h 80"/>
                <a:gd name="T2" fmla="*/ 97 w 100"/>
                <a:gd name="T3" fmla="*/ 0 h 80"/>
                <a:gd name="T4" fmla="*/ 14 w 100"/>
                <a:gd name="T5" fmla="*/ 43 h 80"/>
                <a:gd name="T6" fmla="*/ 3 w 100"/>
                <a:gd name="T7" fmla="*/ 36 h 80"/>
                <a:gd name="T8" fmla="*/ 0 w 100"/>
                <a:gd name="T9" fmla="*/ 80 h 80"/>
                <a:gd name="T10" fmla="*/ 40 w 100"/>
                <a:gd name="T11" fmla="*/ 60 h 80"/>
                <a:gd name="T12" fmla="*/ 28 w 100"/>
                <a:gd name="T13" fmla="*/ 52 h 80"/>
                <a:gd name="T14" fmla="*/ 100 w 100"/>
                <a:gd name="T15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0">
                  <a:moveTo>
                    <a:pt x="100" y="1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2" y="6"/>
                    <a:pt x="33" y="21"/>
                    <a:pt x="14" y="4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45" y="34"/>
                    <a:pt x="70" y="22"/>
                    <a:pt x="100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grpSp>
          <p:nvGrpSpPr>
            <p:cNvPr id="21" name="ïşḷïde"/>
            <p:cNvGrpSpPr/>
            <p:nvPr/>
          </p:nvGrpSpPr>
          <p:grpSpPr>
            <a:xfrm>
              <a:off x="673571" y="1137014"/>
              <a:ext cx="2593447" cy="1097821"/>
              <a:chOff x="673572" y="1137014"/>
              <a:chExt cx="2194754" cy="1097821"/>
            </a:xfrm>
          </p:grpSpPr>
          <p:sp>
            <p:nvSpPr>
              <p:cNvPr id="61" name="ïŝļïḍé"/>
              <p:cNvSpPr/>
              <p:nvPr/>
            </p:nvSpPr>
            <p:spPr bwMode="auto">
              <a:xfrm>
                <a:off x="673573" y="1578818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62" name="ísḻïḋè"/>
              <p:cNvSpPr txBox="1"/>
              <p:nvPr/>
            </p:nvSpPr>
            <p:spPr bwMode="auto">
              <a:xfrm>
                <a:off x="673572" y="1137014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2" name="ïṡ1ïḋê"/>
            <p:cNvGrpSpPr/>
            <p:nvPr/>
          </p:nvGrpSpPr>
          <p:grpSpPr>
            <a:xfrm>
              <a:off x="8711102" y="1137014"/>
              <a:ext cx="2746736" cy="1097821"/>
              <a:chOff x="9263084" y="1137014"/>
              <a:chExt cx="2194754" cy="1097821"/>
            </a:xfrm>
          </p:grpSpPr>
          <p:sp>
            <p:nvSpPr>
              <p:cNvPr id="59" name="íṡḻîďé"/>
              <p:cNvSpPr/>
              <p:nvPr/>
            </p:nvSpPr>
            <p:spPr bwMode="auto">
              <a:xfrm>
                <a:off x="9263085" y="1578818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60" name="íslidè"/>
              <p:cNvSpPr txBox="1"/>
              <p:nvPr/>
            </p:nvSpPr>
            <p:spPr bwMode="auto">
              <a:xfrm>
                <a:off x="9263084" y="1137014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3" name="ïśḻïḓè"/>
            <p:cNvGrpSpPr/>
            <p:nvPr/>
          </p:nvGrpSpPr>
          <p:grpSpPr>
            <a:xfrm>
              <a:off x="673571" y="5046406"/>
              <a:ext cx="2593447" cy="1097821"/>
              <a:chOff x="673572" y="5046406"/>
              <a:chExt cx="2194754" cy="1097821"/>
            </a:xfrm>
          </p:grpSpPr>
          <p:sp>
            <p:nvSpPr>
              <p:cNvPr id="57" name="iṩḻiḑé"/>
              <p:cNvSpPr/>
              <p:nvPr/>
            </p:nvSpPr>
            <p:spPr bwMode="auto">
              <a:xfrm>
                <a:off x="673573" y="5488210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58" name="íšľíḓè"/>
              <p:cNvSpPr txBox="1"/>
              <p:nvPr/>
            </p:nvSpPr>
            <p:spPr bwMode="auto">
              <a:xfrm>
                <a:off x="673572" y="5046406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4" name="ïslïḍe"/>
            <p:cNvGrpSpPr/>
            <p:nvPr/>
          </p:nvGrpSpPr>
          <p:grpSpPr>
            <a:xfrm>
              <a:off x="8766518" y="5046406"/>
              <a:ext cx="2746736" cy="1097821"/>
              <a:chOff x="9318500" y="4972518"/>
              <a:chExt cx="2194754" cy="1097821"/>
            </a:xfrm>
          </p:grpSpPr>
          <p:sp>
            <p:nvSpPr>
              <p:cNvPr id="55" name="i$1íde"/>
              <p:cNvSpPr/>
              <p:nvPr/>
            </p:nvSpPr>
            <p:spPr bwMode="auto">
              <a:xfrm>
                <a:off x="9318501" y="5414322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56" name="ïṣľíḍe"/>
              <p:cNvSpPr txBox="1"/>
              <p:nvPr/>
            </p:nvSpPr>
            <p:spPr bwMode="auto">
              <a:xfrm>
                <a:off x="9318500" y="4972518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27" name="ïsliďe"/>
            <p:cNvSpPr/>
            <p:nvPr/>
          </p:nvSpPr>
          <p:spPr bwMode="auto">
            <a:xfrm>
              <a:off x="7960495" y="4323883"/>
              <a:ext cx="1031244" cy="1052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28" name="íṣḷíḑê"/>
            <p:cNvSpPr/>
            <p:nvPr/>
          </p:nvSpPr>
          <p:spPr bwMode="auto">
            <a:xfrm>
              <a:off x="8241132" y="4624104"/>
              <a:ext cx="469970" cy="45198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îśļíḑè"/>
            <p:cNvSpPr/>
            <p:nvPr/>
          </p:nvSpPr>
          <p:spPr bwMode="auto">
            <a:xfrm rot="10800000">
              <a:off x="4097256" y="2363084"/>
              <a:ext cx="3876055" cy="2596414"/>
            </a:xfrm>
            <a:custGeom>
              <a:avLst/>
              <a:gdLst>
                <a:gd name="T0" fmla="*/ 178 w 356"/>
                <a:gd name="T1" fmla="*/ 114 h 237"/>
                <a:gd name="T2" fmla="*/ 40 w 356"/>
                <a:gd name="T3" fmla="*/ 13 h 237"/>
                <a:gd name="T4" fmla="*/ 43 w 356"/>
                <a:gd name="T5" fmla="*/ 0 h 237"/>
                <a:gd name="T6" fmla="*/ 0 w 356"/>
                <a:gd name="T7" fmla="*/ 11 h 237"/>
                <a:gd name="T8" fmla="*/ 32 w 356"/>
                <a:gd name="T9" fmla="*/ 43 h 237"/>
                <a:gd name="T10" fmla="*/ 35 w 356"/>
                <a:gd name="T11" fmla="*/ 29 h 237"/>
                <a:gd name="T12" fmla="*/ 165 w 356"/>
                <a:gd name="T13" fmla="*/ 125 h 237"/>
                <a:gd name="T14" fmla="*/ 354 w 356"/>
                <a:gd name="T15" fmla="*/ 237 h 237"/>
                <a:gd name="T16" fmla="*/ 356 w 356"/>
                <a:gd name="T17" fmla="*/ 220 h 237"/>
                <a:gd name="T18" fmla="*/ 178 w 356"/>
                <a:gd name="T19" fmla="*/ 1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237">
                  <a:moveTo>
                    <a:pt x="178" y="114"/>
                  </a:moveTo>
                  <a:cubicBezTo>
                    <a:pt x="132" y="54"/>
                    <a:pt x="79" y="26"/>
                    <a:pt x="40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72" y="42"/>
                    <a:pt x="121" y="68"/>
                    <a:pt x="165" y="125"/>
                  </a:cubicBezTo>
                  <a:cubicBezTo>
                    <a:pt x="214" y="189"/>
                    <a:pt x="283" y="230"/>
                    <a:pt x="354" y="237"/>
                  </a:cubicBezTo>
                  <a:cubicBezTo>
                    <a:pt x="356" y="220"/>
                    <a:pt x="356" y="220"/>
                    <a:pt x="356" y="220"/>
                  </a:cubicBezTo>
                  <a:cubicBezTo>
                    <a:pt x="290" y="213"/>
                    <a:pt x="225" y="175"/>
                    <a:pt x="178" y="114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31" name="iṧļîḑé"/>
            <p:cNvSpPr/>
            <p:nvPr/>
          </p:nvSpPr>
          <p:spPr bwMode="auto">
            <a:xfrm rot="10800000">
              <a:off x="2324118" y="2396984"/>
              <a:ext cx="1098242" cy="1248128"/>
            </a:xfrm>
            <a:custGeom>
              <a:avLst/>
              <a:gdLst>
                <a:gd name="T0" fmla="*/ 101 w 101"/>
                <a:gd name="T1" fmla="*/ 0 h 114"/>
                <a:gd name="T2" fmla="*/ 84 w 101"/>
                <a:gd name="T3" fmla="*/ 0 h 114"/>
                <a:gd name="T4" fmla="*/ 31 w 101"/>
                <a:gd name="T5" fmla="*/ 85 h 114"/>
                <a:gd name="T6" fmla="*/ 26 w 101"/>
                <a:gd name="T7" fmla="*/ 73 h 114"/>
                <a:gd name="T8" fmla="*/ 0 w 101"/>
                <a:gd name="T9" fmla="*/ 109 h 114"/>
                <a:gd name="T10" fmla="*/ 44 w 101"/>
                <a:gd name="T11" fmla="*/ 114 h 114"/>
                <a:gd name="T12" fmla="*/ 38 w 101"/>
                <a:gd name="T13" fmla="*/ 100 h 114"/>
                <a:gd name="T14" fmla="*/ 101 w 101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14">
                  <a:moveTo>
                    <a:pt x="101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37"/>
                    <a:pt x="65" y="67"/>
                    <a:pt x="31" y="85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78" y="80"/>
                    <a:pt x="101" y="44"/>
                    <a:pt x="101" y="0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36" name="îš1íḋè"/>
            <p:cNvSpPr/>
            <p:nvPr/>
          </p:nvSpPr>
          <p:spPr bwMode="auto">
            <a:xfrm rot="10800000">
              <a:off x="2486706" y="4050370"/>
              <a:ext cx="1033819" cy="876771"/>
            </a:xfrm>
            <a:custGeom>
              <a:avLst/>
              <a:gdLst>
                <a:gd name="T0" fmla="*/ 83 w 95"/>
                <a:gd name="T1" fmla="*/ 42 h 80"/>
                <a:gd name="T2" fmla="*/ 3 w 95"/>
                <a:gd name="T3" fmla="*/ 0 h 80"/>
                <a:gd name="T4" fmla="*/ 0 w 95"/>
                <a:gd name="T5" fmla="*/ 17 h 80"/>
                <a:gd name="T6" fmla="*/ 67 w 95"/>
                <a:gd name="T7" fmla="*/ 51 h 80"/>
                <a:gd name="T8" fmla="*/ 56 w 95"/>
                <a:gd name="T9" fmla="*/ 57 h 80"/>
                <a:gd name="T10" fmla="*/ 94 w 95"/>
                <a:gd name="T11" fmla="*/ 80 h 80"/>
                <a:gd name="T12" fmla="*/ 95 w 95"/>
                <a:gd name="T13" fmla="*/ 35 h 80"/>
                <a:gd name="T14" fmla="*/ 83 w 95"/>
                <a:gd name="T15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0">
                  <a:moveTo>
                    <a:pt x="83" y="42"/>
                  </a:moveTo>
                  <a:cubicBezTo>
                    <a:pt x="64" y="21"/>
                    <a:pt x="36" y="6"/>
                    <a:pt x="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8" y="22"/>
                    <a:pt x="51" y="34"/>
                    <a:pt x="67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5" y="35"/>
                    <a:pt x="95" y="35"/>
                    <a:pt x="95" y="35"/>
                  </a:cubicBezTo>
                  <a:lnTo>
                    <a:pt x="83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37" name="ïš1ïḍè"/>
            <p:cNvSpPr/>
            <p:nvPr/>
          </p:nvSpPr>
          <p:spPr bwMode="auto">
            <a:xfrm>
              <a:off x="1900526" y="3001621"/>
              <a:ext cx="1031244" cy="1038037"/>
            </a:xfrm>
            <a:prstGeom prst="ellipse">
              <a:avLst/>
            </a:prstGeom>
            <a:solidFill>
              <a:srgbClr val="11B2AE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8" name="íśḻiḋe"/>
            <p:cNvSpPr/>
            <p:nvPr/>
          </p:nvSpPr>
          <p:spPr bwMode="auto">
            <a:xfrm>
              <a:off x="9245905" y="3001621"/>
              <a:ext cx="1045569" cy="1038037"/>
            </a:xfrm>
            <a:prstGeom prst="ellipse">
              <a:avLst/>
            </a:prstGeom>
            <a:solidFill>
              <a:srgbClr val="11B2AE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9" name="îŝļiḑê"/>
            <p:cNvSpPr/>
            <p:nvPr/>
          </p:nvSpPr>
          <p:spPr bwMode="auto">
            <a:xfrm>
              <a:off x="7736420" y="1904932"/>
              <a:ext cx="1031244" cy="10380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40" name="íṣ1iḋé"/>
            <p:cNvSpPr/>
            <p:nvPr/>
          </p:nvSpPr>
          <p:spPr bwMode="auto">
            <a:xfrm>
              <a:off x="8020576" y="2221895"/>
              <a:ext cx="462932" cy="40411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í$ļîḑe"/>
            <p:cNvSpPr/>
            <p:nvPr/>
          </p:nvSpPr>
          <p:spPr bwMode="auto">
            <a:xfrm>
              <a:off x="3426518" y="1904932"/>
              <a:ext cx="1045569" cy="10380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50" name="işľíḑé"/>
            <p:cNvSpPr/>
            <p:nvPr/>
          </p:nvSpPr>
          <p:spPr bwMode="auto">
            <a:xfrm>
              <a:off x="3689644" y="2164779"/>
              <a:ext cx="519316" cy="51834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ïšḻiḓè"/>
            <p:cNvSpPr/>
            <p:nvPr/>
          </p:nvSpPr>
          <p:spPr bwMode="auto">
            <a:xfrm>
              <a:off x="3159353" y="4323883"/>
              <a:ext cx="1045569" cy="1052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/>
            </a:p>
          </p:txBody>
        </p:sp>
        <p:sp>
          <p:nvSpPr>
            <p:cNvPr id="52" name="íšļíďê"/>
            <p:cNvSpPr/>
            <p:nvPr/>
          </p:nvSpPr>
          <p:spPr bwMode="auto">
            <a:xfrm>
              <a:off x="3411998" y="4650245"/>
              <a:ext cx="540278" cy="399700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88862 h 440259"/>
                <a:gd name="T31" fmla="*/ 88862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08" h="4896">
                  <a:moveTo>
                    <a:pt x="6608" y="638"/>
                  </a:moveTo>
                  <a:lnTo>
                    <a:pt x="6608" y="2638"/>
                  </a:lnTo>
                  <a:cubicBezTo>
                    <a:pt x="6608" y="2638"/>
                    <a:pt x="6180" y="2723"/>
                    <a:pt x="6092" y="2734"/>
                  </a:cubicBezTo>
                  <a:cubicBezTo>
                    <a:pt x="6004" y="2745"/>
                    <a:pt x="5728" y="2834"/>
                    <a:pt x="5528" y="2642"/>
                  </a:cubicBezTo>
                  <a:cubicBezTo>
                    <a:pt x="5219" y="2346"/>
                    <a:pt x="4122" y="1254"/>
                    <a:pt x="4122" y="1254"/>
                  </a:cubicBezTo>
                  <a:cubicBezTo>
                    <a:pt x="4122" y="1254"/>
                    <a:pt x="3932" y="1069"/>
                    <a:pt x="3629" y="1229"/>
                  </a:cubicBezTo>
                  <a:cubicBezTo>
                    <a:pt x="3350" y="1376"/>
                    <a:pt x="2936" y="1592"/>
                    <a:pt x="2764" y="1675"/>
                  </a:cubicBezTo>
                  <a:cubicBezTo>
                    <a:pt x="2437" y="1849"/>
                    <a:pt x="2167" y="1574"/>
                    <a:pt x="2167" y="1364"/>
                  </a:cubicBezTo>
                  <a:cubicBezTo>
                    <a:pt x="2167" y="1201"/>
                    <a:pt x="2269" y="1090"/>
                    <a:pt x="2414" y="1009"/>
                  </a:cubicBezTo>
                  <a:cubicBezTo>
                    <a:pt x="2808" y="770"/>
                    <a:pt x="3637" y="305"/>
                    <a:pt x="3983" y="121"/>
                  </a:cubicBezTo>
                  <a:cubicBezTo>
                    <a:pt x="4193" y="9"/>
                    <a:pt x="4344" y="0"/>
                    <a:pt x="4633" y="243"/>
                  </a:cubicBezTo>
                  <a:cubicBezTo>
                    <a:pt x="4988" y="541"/>
                    <a:pt x="5304" y="814"/>
                    <a:pt x="5304" y="814"/>
                  </a:cubicBezTo>
                  <a:cubicBezTo>
                    <a:pt x="5304" y="814"/>
                    <a:pt x="5407" y="900"/>
                    <a:pt x="5571" y="865"/>
                  </a:cubicBezTo>
                  <a:cubicBezTo>
                    <a:pt x="5975" y="780"/>
                    <a:pt x="6608" y="638"/>
                    <a:pt x="6608" y="638"/>
                  </a:cubicBezTo>
                  <a:close/>
                  <a:moveTo>
                    <a:pt x="2241" y="4027"/>
                  </a:moveTo>
                  <a:cubicBezTo>
                    <a:pt x="2294" y="3891"/>
                    <a:pt x="2277" y="3738"/>
                    <a:pt x="2175" y="3633"/>
                  </a:cubicBezTo>
                  <a:cubicBezTo>
                    <a:pt x="2083" y="3540"/>
                    <a:pt x="1950" y="3515"/>
                    <a:pt x="1822" y="3544"/>
                  </a:cubicBezTo>
                  <a:cubicBezTo>
                    <a:pt x="1858" y="3418"/>
                    <a:pt x="1838" y="3283"/>
                    <a:pt x="1746" y="3188"/>
                  </a:cubicBezTo>
                  <a:cubicBezTo>
                    <a:pt x="1654" y="3095"/>
                    <a:pt x="1521" y="3070"/>
                    <a:pt x="1394" y="3099"/>
                  </a:cubicBezTo>
                  <a:cubicBezTo>
                    <a:pt x="1429" y="2973"/>
                    <a:pt x="1409" y="2838"/>
                    <a:pt x="1317" y="2744"/>
                  </a:cubicBezTo>
                  <a:cubicBezTo>
                    <a:pt x="1173" y="2596"/>
                    <a:pt x="924" y="2602"/>
                    <a:pt x="760" y="2758"/>
                  </a:cubicBezTo>
                  <a:cubicBezTo>
                    <a:pt x="597" y="2915"/>
                    <a:pt x="492" y="3198"/>
                    <a:pt x="638" y="3365"/>
                  </a:cubicBezTo>
                  <a:cubicBezTo>
                    <a:pt x="783" y="3531"/>
                    <a:pt x="950" y="3430"/>
                    <a:pt x="1077" y="3401"/>
                  </a:cubicBezTo>
                  <a:cubicBezTo>
                    <a:pt x="1042" y="3527"/>
                    <a:pt x="936" y="3645"/>
                    <a:pt x="1066" y="3810"/>
                  </a:cubicBezTo>
                  <a:cubicBezTo>
                    <a:pt x="1197" y="3975"/>
                    <a:pt x="1378" y="3875"/>
                    <a:pt x="1506" y="3846"/>
                  </a:cubicBezTo>
                  <a:cubicBezTo>
                    <a:pt x="1470" y="3972"/>
                    <a:pt x="1369" y="4101"/>
                    <a:pt x="1494" y="4254"/>
                  </a:cubicBezTo>
                  <a:cubicBezTo>
                    <a:pt x="1621" y="4408"/>
                    <a:pt x="1829" y="4326"/>
                    <a:pt x="1966" y="4283"/>
                  </a:cubicBezTo>
                  <a:cubicBezTo>
                    <a:pt x="1913" y="4419"/>
                    <a:pt x="1799" y="4566"/>
                    <a:pt x="1945" y="4730"/>
                  </a:cubicBezTo>
                  <a:cubicBezTo>
                    <a:pt x="2090" y="4896"/>
                    <a:pt x="2426" y="4819"/>
                    <a:pt x="2590" y="4663"/>
                  </a:cubicBezTo>
                  <a:cubicBezTo>
                    <a:pt x="2753" y="4506"/>
                    <a:pt x="2769" y="4258"/>
                    <a:pt x="2625" y="4110"/>
                  </a:cubicBezTo>
                  <a:cubicBezTo>
                    <a:pt x="2526" y="4008"/>
                    <a:pt x="2378" y="3985"/>
                    <a:pt x="2241" y="4027"/>
                  </a:cubicBezTo>
                  <a:close/>
                  <a:moveTo>
                    <a:pt x="5233" y="2987"/>
                  </a:moveTo>
                  <a:cubicBezTo>
                    <a:pt x="4047" y="1802"/>
                    <a:pt x="4605" y="2359"/>
                    <a:pt x="3967" y="1720"/>
                  </a:cubicBezTo>
                  <a:cubicBezTo>
                    <a:pt x="3967" y="1720"/>
                    <a:pt x="3775" y="1529"/>
                    <a:pt x="3523" y="1640"/>
                  </a:cubicBezTo>
                  <a:cubicBezTo>
                    <a:pt x="3346" y="1718"/>
                    <a:pt x="3117" y="1824"/>
                    <a:pt x="2945" y="1905"/>
                  </a:cubicBezTo>
                  <a:cubicBezTo>
                    <a:pt x="2757" y="2004"/>
                    <a:pt x="2621" y="2034"/>
                    <a:pt x="2557" y="2034"/>
                  </a:cubicBezTo>
                  <a:cubicBezTo>
                    <a:pt x="2192" y="2031"/>
                    <a:pt x="1896" y="1738"/>
                    <a:pt x="1896" y="1373"/>
                  </a:cubicBezTo>
                  <a:cubicBezTo>
                    <a:pt x="1896" y="1137"/>
                    <a:pt x="2022" y="931"/>
                    <a:pt x="2209" y="814"/>
                  </a:cubicBezTo>
                  <a:cubicBezTo>
                    <a:pt x="2472" y="632"/>
                    <a:pt x="3078" y="310"/>
                    <a:pt x="3078" y="310"/>
                  </a:cubicBezTo>
                  <a:cubicBezTo>
                    <a:pt x="3078" y="310"/>
                    <a:pt x="2894" y="76"/>
                    <a:pt x="2489" y="76"/>
                  </a:cubicBezTo>
                  <a:cubicBezTo>
                    <a:pt x="2085" y="76"/>
                    <a:pt x="1240" y="629"/>
                    <a:pt x="1240" y="629"/>
                  </a:cubicBezTo>
                  <a:cubicBezTo>
                    <a:pt x="1240" y="629"/>
                    <a:pt x="1000" y="783"/>
                    <a:pt x="659" y="644"/>
                  </a:cubicBezTo>
                  <a:lnTo>
                    <a:pt x="0" y="415"/>
                  </a:lnTo>
                  <a:lnTo>
                    <a:pt x="0" y="2704"/>
                  </a:lnTo>
                  <a:cubicBezTo>
                    <a:pt x="0" y="2704"/>
                    <a:pt x="188" y="2758"/>
                    <a:pt x="357" y="2827"/>
                  </a:cubicBezTo>
                  <a:cubicBezTo>
                    <a:pt x="395" y="2719"/>
                    <a:pt x="457" y="2618"/>
                    <a:pt x="542" y="2535"/>
                  </a:cubicBezTo>
                  <a:cubicBezTo>
                    <a:pt x="822" y="2268"/>
                    <a:pt x="1287" y="2265"/>
                    <a:pt x="1542" y="2528"/>
                  </a:cubicBezTo>
                  <a:cubicBezTo>
                    <a:pt x="1619" y="2608"/>
                    <a:pt x="1673" y="2703"/>
                    <a:pt x="1700" y="2808"/>
                  </a:cubicBezTo>
                  <a:cubicBezTo>
                    <a:pt x="1803" y="2840"/>
                    <a:pt x="1896" y="2896"/>
                    <a:pt x="1971" y="2973"/>
                  </a:cubicBezTo>
                  <a:cubicBezTo>
                    <a:pt x="2048" y="3053"/>
                    <a:pt x="2101" y="3148"/>
                    <a:pt x="2129" y="3253"/>
                  </a:cubicBezTo>
                  <a:cubicBezTo>
                    <a:pt x="2231" y="3285"/>
                    <a:pt x="2324" y="3341"/>
                    <a:pt x="2399" y="3418"/>
                  </a:cubicBezTo>
                  <a:cubicBezTo>
                    <a:pt x="2484" y="3505"/>
                    <a:pt x="2540" y="3611"/>
                    <a:pt x="2566" y="3725"/>
                  </a:cubicBezTo>
                  <a:cubicBezTo>
                    <a:pt x="2674" y="3756"/>
                    <a:pt x="2771" y="3814"/>
                    <a:pt x="2849" y="3894"/>
                  </a:cubicBezTo>
                  <a:cubicBezTo>
                    <a:pt x="3002" y="4051"/>
                    <a:pt x="3056" y="4265"/>
                    <a:pt x="3023" y="4471"/>
                  </a:cubicBezTo>
                  <a:cubicBezTo>
                    <a:pt x="3024" y="4471"/>
                    <a:pt x="3024" y="4471"/>
                    <a:pt x="3024" y="4472"/>
                  </a:cubicBezTo>
                  <a:cubicBezTo>
                    <a:pt x="3027" y="4475"/>
                    <a:pt x="3119" y="4578"/>
                    <a:pt x="3177" y="4636"/>
                  </a:cubicBezTo>
                  <a:cubicBezTo>
                    <a:pt x="3290" y="4749"/>
                    <a:pt x="3475" y="4749"/>
                    <a:pt x="3588" y="4636"/>
                  </a:cubicBezTo>
                  <a:cubicBezTo>
                    <a:pt x="3700" y="4523"/>
                    <a:pt x="3701" y="4339"/>
                    <a:pt x="3588" y="4225"/>
                  </a:cubicBezTo>
                  <a:cubicBezTo>
                    <a:pt x="3584" y="4221"/>
                    <a:pt x="3180" y="3799"/>
                    <a:pt x="3213" y="3766"/>
                  </a:cubicBezTo>
                  <a:cubicBezTo>
                    <a:pt x="3245" y="3734"/>
                    <a:pt x="3759" y="4269"/>
                    <a:pt x="3769" y="4279"/>
                  </a:cubicBezTo>
                  <a:cubicBezTo>
                    <a:pt x="3882" y="4391"/>
                    <a:pt x="4066" y="4391"/>
                    <a:pt x="4179" y="4279"/>
                  </a:cubicBezTo>
                  <a:cubicBezTo>
                    <a:pt x="4292" y="4166"/>
                    <a:pt x="4292" y="3981"/>
                    <a:pt x="4179" y="3868"/>
                  </a:cubicBezTo>
                  <a:cubicBezTo>
                    <a:pt x="4174" y="3863"/>
                    <a:pt x="4151" y="3841"/>
                    <a:pt x="4142" y="3832"/>
                  </a:cubicBezTo>
                  <a:cubicBezTo>
                    <a:pt x="4142" y="3832"/>
                    <a:pt x="3632" y="3378"/>
                    <a:pt x="3671" y="3339"/>
                  </a:cubicBezTo>
                  <a:cubicBezTo>
                    <a:pt x="3710" y="3300"/>
                    <a:pt x="4343" y="3891"/>
                    <a:pt x="4345" y="3891"/>
                  </a:cubicBezTo>
                  <a:cubicBezTo>
                    <a:pt x="4458" y="3993"/>
                    <a:pt x="4634" y="3992"/>
                    <a:pt x="4743" y="3883"/>
                  </a:cubicBezTo>
                  <a:cubicBezTo>
                    <a:pt x="4850" y="3776"/>
                    <a:pt x="4852" y="3608"/>
                    <a:pt x="4758" y="3494"/>
                  </a:cubicBezTo>
                  <a:cubicBezTo>
                    <a:pt x="4756" y="3488"/>
                    <a:pt x="4275" y="2986"/>
                    <a:pt x="4312" y="2948"/>
                  </a:cubicBezTo>
                  <a:cubicBezTo>
                    <a:pt x="4351" y="2910"/>
                    <a:pt x="4826" y="3400"/>
                    <a:pt x="4827" y="3401"/>
                  </a:cubicBezTo>
                  <a:cubicBezTo>
                    <a:pt x="4940" y="3513"/>
                    <a:pt x="5124" y="3513"/>
                    <a:pt x="5238" y="3401"/>
                  </a:cubicBezTo>
                  <a:cubicBezTo>
                    <a:pt x="5350" y="3288"/>
                    <a:pt x="5350" y="3103"/>
                    <a:pt x="5238" y="2990"/>
                  </a:cubicBezTo>
                  <a:cubicBezTo>
                    <a:pt x="5236" y="2989"/>
                    <a:pt x="5234" y="2988"/>
                    <a:pt x="5233" y="2987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iṩliḓé"/>
            <p:cNvSpPr/>
            <p:nvPr/>
          </p:nvSpPr>
          <p:spPr bwMode="auto">
            <a:xfrm>
              <a:off x="3024131" y="3192631"/>
              <a:ext cx="2194753" cy="65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54" name="iŝļîḍe"/>
            <p:cNvSpPr/>
            <p:nvPr/>
          </p:nvSpPr>
          <p:spPr bwMode="auto">
            <a:xfrm>
              <a:off x="6958792" y="3192631"/>
              <a:ext cx="2194753" cy="65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市场调研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案例分析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015400" y="2012592"/>
            <a:ext cx="4036589" cy="3936515"/>
            <a:chOff x="4090035" y="1472766"/>
            <a:chExt cx="4011930" cy="3912468"/>
          </a:xfrm>
        </p:grpSpPr>
        <p:grpSp>
          <p:nvGrpSpPr>
            <p:cNvPr id="69" name="组合 68"/>
            <p:cNvGrpSpPr/>
            <p:nvPr/>
          </p:nvGrpSpPr>
          <p:grpSpPr>
            <a:xfrm>
              <a:off x="5414028" y="1472766"/>
              <a:ext cx="1405549" cy="1633230"/>
              <a:chOff x="5414028" y="2346973"/>
              <a:chExt cx="1405549" cy="1633230"/>
            </a:xfrm>
            <a:gradFill>
              <a:gsLst>
                <a:gs pos="0">
                  <a:srgbClr val="1A88D3"/>
                </a:gs>
                <a:gs pos="100000">
                  <a:srgbClr val="21B2AD"/>
                </a:gs>
              </a:gsLst>
              <a:lin ang="2700000" scaled="0"/>
            </a:gradFill>
          </p:grpSpPr>
          <p:sp>
            <p:nvSpPr>
              <p:cNvPr id="82" name="任意多边形 81"/>
              <p:cNvSpPr/>
              <p:nvPr/>
            </p:nvSpPr>
            <p:spPr>
              <a:xfrm>
                <a:off x="5414028" y="2346973"/>
                <a:ext cx="1405549" cy="1633230"/>
              </a:xfrm>
              <a:custGeom>
                <a:avLst/>
                <a:gdLst>
                  <a:gd name="connsiteX0" fmla="*/ 0 w 1600200"/>
                  <a:gd name="connsiteY0" fmla="*/ 1300162 h 1893094"/>
                  <a:gd name="connsiteX1" fmla="*/ 776288 w 1600200"/>
                  <a:gd name="connsiteY1" fmla="*/ 0 h 1893094"/>
                  <a:gd name="connsiteX2" fmla="*/ 1562100 w 1600200"/>
                  <a:gd name="connsiteY2" fmla="*/ 1304925 h 1893094"/>
                  <a:gd name="connsiteX3" fmla="*/ 1445419 w 1600200"/>
                  <a:gd name="connsiteY3" fmla="*/ 1466850 h 1893094"/>
                  <a:gd name="connsiteX4" fmla="*/ 1504950 w 1600200"/>
                  <a:gd name="connsiteY4" fmla="*/ 1569244 h 1893094"/>
                  <a:gd name="connsiteX5" fmla="*/ 1600200 w 1600200"/>
                  <a:gd name="connsiteY5" fmla="*/ 1724025 h 1893094"/>
                  <a:gd name="connsiteX6" fmla="*/ 1428750 w 1600200"/>
                  <a:gd name="connsiteY6" fmla="*/ 1674019 h 1893094"/>
                  <a:gd name="connsiteX7" fmla="*/ 1304925 w 1600200"/>
                  <a:gd name="connsiteY7" fmla="*/ 1633537 h 1893094"/>
                  <a:gd name="connsiteX8" fmla="*/ 1126331 w 1600200"/>
                  <a:gd name="connsiteY8" fmla="*/ 1893094 h 1893094"/>
                  <a:gd name="connsiteX9" fmla="*/ 909638 w 1600200"/>
                  <a:gd name="connsiteY9" fmla="*/ 1893094 h 1893094"/>
                  <a:gd name="connsiteX10" fmla="*/ 869156 w 1600200"/>
                  <a:gd name="connsiteY10" fmla="*/ 1826419 h 1893094"/>
                  <a:gd name="connsiteX11" fmla="*/ 769144 w 1600200"/>
                  <a:gd name="connsiteY11" fmla="*/ 1607344 h 1893094"/>
                  <a:gd name="connsiteX12" fmla="*/ 671513 w 1600200"/>
                  <a:gd name="connsiteY12" fmla="*/ 1797844 h 1893094"/>
                  <a:gd name="connsiteX13" fmla="*/ 661988 w 1600200"/>
                  <a:gd name="connsiteY13" fmla="*/ 1885950 h 1893094"/>
                  <a:gd name="connsiteX14" fmla="*/ 433388 w 1600200"/>
                  <a:gd name="connsiteY14" fmla="*/ 1885950 h 1893094"/>
                  <a:gd name="connsiteX15" fmla="*/ 261938 w 1600200"/>
                  <a:gd name="connsiteY15" fmla="*/ 1664494 h 1893094"/>
                  <a:gd name="connsiteX16" fmla="*/ 326231 w 1600200"/>
                  <a:gd name="connsiteY16" fmla="*/ 1581150 h 1893094"/>
                  <a:gd name="connsiteX17" fmla="*/ 414338 w 1600200"/>
                  <a:gd name="connsiteY17" fmla="*/ 1366837 h 1893094"/>
                  <a:gd name="connsiteX18" fmla="*/ 188119 w 1600200"/>
                  <a:gd name="connsiteY18" fmla="*/ 1404937 h 1893094"/>
                  <a:gd name="connsiteX19" fmla="*/ 116681 w 1600200"/>
                  <a:gd name="connsiteY19" fmla="*/ 1447800 h 1893094"/>
                  <a:gd name="connsiteX20" fmla="*/ 0 w 1600200"/>
                  <a:gd name="connsiteY20" fmla="*/ 1300162 h 1893094"/>
                  <a:gd name="connsiteX0-1" fmla="*/ 0 w 1600200"/>
                  <a:gd name="connsiteY0-2" fmla="*/ 1300162 h 1893094"/>
                  <a:gd name="connsiteX1-3" fmla="*/ 776288 w 1600200"/>
                  <a:gd name="connsiteY1-4" fmla="*/ 0 h 1893094"/>
                  <a:gd name="connsiteX2-5" fmla="*/ 1562100 w 1600200"/>
                  <a:gd name="connsiteY2-6" fmla="*/ 1304925 h 1893094"/>
                  <a:gd name="connsiteX3-7" fmla="*/ 1445419 w 1600200"/>
                  <a:gd name="connsiteY3-8" fmla="*/ 1466850 h 1893094"/>
                  <a:gd name="connsiteX4-9" fmla="*/ 1504950 w 1600200"/>
                  <a:gd name="connsiteY4-10" fmla="*/ 1569244 h 1893094"/>
                  <a:gd name="connsiteX5-11" fmla="*/ 1600200 w 1600200"/>
                  <a:gd name="connsiteY5-12" fmla="*/ 1724025 h 1893094"/>
                  <a:gd name="connsiteX6-13" fmla="*/ 1428750 w 1600200"/>
                  <a:gd name="connsiteY6-14" fmla="*/ 1674019 h 1893094"/>
                  <a:gd name="connsiteX7-15" fmla="*/ 1304925 w 1600200"/>
                  <a:gd name="connsiteY7-16" fmla="*/ 1633537 h 1893094"/>
                  <a:gd name="connsiteX8-17" fmla="*/ 1126331 w 1600200"/>
                  <a:gd name="connsiteY8-18" fmla="*/ 1893094 h 1893094"/>
                  <a:gd name="connsiteX9-19" fmla="*/ 909638 w 1600200"/>
                  <a:gd name="connsiteY9-20" fmla="*/ 1893094 h 1893094"/>
                  <a:gd name="connsiteX10-21" fmla="*/ 869156 w 1600200"/>
                  <a:gd name="connsiteY10-22" fmla="*/ 1826419 h 1893094"/>
                  <a:gd name="connsiteX11-23" fmla="*/ 769144 w 1600200"/>
                  <a:gd name="connsiteY11-24" fmla="*/ 1607344 h 1893094"/>
                  <a:gd name="connsiteX12-25" fmla="*/ 671513 w 1600200"/>
                  <a:gd name="connsiteY12-26" fmla="*/ 1797844 h 1893094"/>
                  <a:gd name="connsiteX13-27" fmla="*/ 661988 w 1600200"/>
                  <a:gd name="connsiteY13-28" fmla="*/ 1885950 h 1893094"/>
                  <a:gd name="connsiteX14-29" fmla="*/ 433388 w 1600200"/>
                  <a:gd name="connsiteY14-30" fmla="*/ 1885950 h 1893094"/>
                  <a:gd name="connsiteX15-31" fmla="*/ 261938 w 1600200"/>
                  <a:gd name="connsiteY15-32" fmla="*/ 1664494 h 1893094"/>
                  <a:gd name="connsiteX16-33" fmla="*/ 326231 w 1600200"/>
                  <a:gd name="connsiteY16-34" fmla="*/ 1581150 h 1893094"/>
                  <a:gd name="connsiteX17-35" fmla="*/ 414338 w 1600200"/>
                  <a:gd name="connsiteY17-36" fmla="*/ 1366837 h 1893094"/>
                  <a:gd name="connsiteX18-37" fmla="*/ 188119 w 1600200"/>
                  <a:gd name="connsiteY18-38" fmla="*/ 1404937 h 1893094"/>
                  <a:gd name="connsiteX19-39" fmla="*/ 116681 w 1600200"/>
                  <a:gd name="connsiteY19-40" fmla="*/ 1447800 h 1893094"/>
                  <a:gd name="connsiteX20-41" fmla="*/ 0 w 1600200"/>
                  <a:gd name="connsiteY20-42" fmla="*/ 1300162 h 1893094"/>
                  <a:gd name="connsiteX0-43" fmla="*/ 0 w 1600200"/>
                  <a:gd name="connsiteY0-44" fmla="*/ 1300162 h 1893094"/>
                  <a:gd name="connsiteX1-45" fmla="*/ 776288 w 1600200"/>
                  <a:gd name="connsiteY1-46" fmla="*/ 0 h 1893094"/>
                  <a:gd name="connsiteX2-47" fmla="*/ 1562100 w 1600200"/>
                  <a:gd name="connsiteY2-48" fmla="*/ 1304925 h 1893094"/>
                  <a:gd name="connsiteX3-49" fmla="*/ 1445419 w 1600200"/>
                  <a:gd name="connsiteY3-50" fmla="*/ 1466850 h 1893094"/>
                  <a:gd name="connsiteX4-51" fmla="*/ 1504950 w 1600200"/>
                  <a:gd name="connsiteY4-52" fmla="*/ 1569244 h 1893094"/>
                  <a:gd name="connsiteX5-53" fmla="*/ 1600200 w 1600200"/>
                  <a:gd name="connsiteY5-54" fmla="*/ 1724025 h 1893094"/>
                  <a:gd name="connsiteX6-55" fmla="*/ 1428750 w 1600200"/>
                  <a:gd name="connsiteY6-56" fmla="*/ 1674019 h 1893094"/>
                  <a:gd name="connsiteX7-57" fmla="*/ 1304925 w 1600200"/>
                  <a:gd name="connsiteY7-58" fmla="*/ 1633537 h 1893094"/>
                  <a:gd name="connsiteX8-59" fmla="*/ 1126331 w 1600200"/>
                  <a:gd name="connsiteY8-60" fmla="*/ 1893094 h 1893094"/>
                  <a:gd name="connsiteX9-61" fmla="*/ 909638 w 1600200"/>
                  <a:gd name="connsiteY9-62" fmla="*/ 1893094 h 1893094"/>
                  <a:gd name="connsiteX10-63" fmla="*/ 869156 w 1600200"/>
                  <a:gd name="connsiteY10-64" fmla="*/ 1826419 h 1893094"/>
                  <a:gd name="connsiteX11-65" fmla="*/ 769144 w 1600200"/>
                  <a:gd name="connsiteY11-66" fmla="*/ 1607344 h 1893094"/>
                  <a:gd name="connsiteX12-67" fmla="*/ 671513 w 1600200"/>
                  <a:gd name="connsiteY12-68" fmla="*/ 1797844 h 1893094"/>
                  <a:gd name="connsiteX13-69" fmla="*/ 661988 w 1600200"/>
                  <a:gd name="connsiteY13-70" fmla="*/ 1885950 h 1893094"/>
                  <a:gd name="connsiteX14-71" fmla="*/ 433388 w 1600200"/>
                  <a:gd name="connsiteY14-72" fmla="*/ 1885950 h 1893094"/>
                  <a:gd name="connsiteX15-73" fmla="*/ 261938 w 1600200"/>
                  <a:gd name="connsiteY15-74" fmla="*/ 1664494 h 1893094"/>
                  <a:gd name="connsiteX16-75" fmla="*/ 326231 w 1600200"/>
                  <a:gd name="connsiteY16-76" fmla="*/ 1581150 h 1893094"/>
                  <a:gd name="connsiteX17-77" fmla="*/ 414338 w 1600200"/>
                  <a:gd name="connsiteY17-78" fmla="*/ 1366837 h 1893094"/>
                  <a:gd name="connsiteX18-79" fmla="*/ 188119 w 1600200"/>
                  <a:gd name="connsiteY18-80" fmla="*/ 1404937 h 1893094"/>
                  <a:gd name="connsiteX19-81" fmla="*/ 116681 w 1600200"/>
                  <a:gd name="connsiteY19-82" fmla="*/ 1447800 h 1893094"/>
                  <a:gd name="connsiteX20-83" fmla="*/ 0 w 1600200"/>
                  <a:gd name="connsiteY20-84" fmla="*/ 1300162 h 1893094"/>
                  <a:gd name="connsiteX0-85" fmla="*/ 0 w 1600200"/>
                  <a:gd name="connsiteY0-86" fmla="*/ 1300162 h 1893094"/>
                  <a:gd name="connsiteX1-87" fmla="*/ 776288 w 1600200"/>
                  <a:gd name="connsiteY1-88" fmla="*/ 0 h 1893094"/>
                  <a:gd name="connsiteX2-89" fmla="*/ 1562100 w 1600200"/>
                  <a:gd name="connsiteY2-90" fmla="*/ 1304925 h 1893094"/>
                  <a:gd name="connsiteX3-91" fmla="*/ 1445419 w 1600200"/>
                  <a:gd name="connsiteY3-92" fmla="*/ 1466850 h 1893094"/>
                  <a:gd name="connsiteX4-93" fmla="*/ 1512094 w 1600200"/>
                  <a:gd name="connsiteY4-94" fmla="*/ 1569244 h 1893094"/>
                  <a:gd name="connsiteX5-95" fmla="*/ 1600200 w 1600200"/>
                  <a:gd name="connsiteY5-96" fmla="*/ 1724025 h 1893094"/>
                  <a:gd name="connsiteX6-97" fmla="*/ 1428750 w 1600200"/>
                  <a:gd name="connsiteY6-98" fmla="*/ 1674019 h 1893094"/>
                  <a:gd name="connsiteX7-99" fmla="*/ 1304925 w 1600200"/>
                  <a:gd name="connsiteY7-100" fmla="*/ 1633537 h 1893094"/>
                  <a:gd name="connsiteX8-101" fmla="*/ 1126331 w 1600200"/>
                  <a:gd name="connsiteY8-102" fmla="*/ 1893094 h 1893094"/>
                  <a:gd name="connsiteX9-103" fmla="*/ 909638 w 1600200"/>
                  <a:gd name="connsiteY9-104" fmla="*/ 1893094 h 1893094"/>
                  <a:gd name="connsiteX10-105" fmla="*/ 869156 w 1600200"/>
                  <a:gd name="connsiteY10-106" fmla="*/ 1826419 h 1893094"/>
                  <a:gd name="connsiteX11-107" fmla="*/ 769144 w 1600200"/>
                  <a:gd name="connsiteY11-108" fmla="*/ 1607344 h 1893094"/>
                  <a:gd name="connsiteX12-109" fmla="*/ 671513 w 1600200"/>
                  <a:gd name="connsiteY12-110" fmla="*/ 1797844 h 1893094"/>
                  <a:gd name="connsiteX13-111" fmla="*/ 661988 w 1600200"/>
                  <a:gd name="connsiteY13-112" fmla="*/ 1885950 h 1893094"/>
                  <a:gd name="connsiteX14-113" fmla="*/ 433388 w 1600200"/>
                  <a:gd name="connsiteY14-114" fmla="*/ 1885950 h 1893094"/>
                  <a:gd name="connsiteX15-115" fmla="*/ 261938 w 1600200"/>
                  <a:gd name="connsiteY15-116" fmla="*/ 1664494 h 1893094"/>
                  <a:gd name="connsiteX16-117" fmla="*/ 326231 w 1600200"/>
                  <a:gd name="connsiteY16-118" fmla="*/ 1581150 h 1893094"/>
                  <a:gd name="connsiteX17-119" fmla="*/ 414338 w 1600200"/>
                  <a:gd name="connsiteY17-120" fmla="*/ 1366837 h 1893094"/>
                  <a:gd name="connsiteX18-121" fmla="*/ 188119 w 1600200"/>
                  <a:gd name="connsiteY18-122" fmla="*/ 1404937 h 1893094"/>
                  <a:gd name="connsiteX19-123" fmla="*/ 116681 w 1600200"/>
                  <a:gd name="connsiteY19-124" fmla="*/ 1447800 h 1893094"/>
                  <a:gd name="connsiteX20-125" fmla="*/ 0 w 1600200"/>
                  <a:gd name="connsiteY20-126" fmla="*/ 1300162 h 1893094"/>
                  <a:gd name="connsiteX0-127" fmla="*/ 0 w 1600200"/>
                  <a:gd name="connsiteY0-128" fmla="*/ 1300162 h 1893094"/>
                  <a:gd name="connsiteX1-129" fmla="*/ 776288 w 1600200"/>
                  <a:gd name="connsiteY1-130" fmla="*/ 0 h 1893094"/>
                  <a:gd name="connsiteX2-131" fmla="*/ 1562100 w 1600200"/>
                  <a:gd name="connsiteY2-132" fmla="*/ 1304925 h 1893094"/>
                  <a:gd name="connsiteX3-133" fmla="*/ 1445419 w 1600200"/>
                  <a:gd name="connsiteY3-134" fmla="*/ 1466850 h 1893094"/>
                  <a:gd name="connsiteX4-135" fmla="*/ 1512094 w 1600200"/>
                  <a:gd name="connsiteY4-136" fmla="*/ 1569244 h 1893094"/>
                  <a:gd name="connsiteX5-137" fmla="*/ 1600200 w 1600200"/>
                  <a:gd name="connsiteY5-138" fmla="*/ 1724025 h 1893094"/>
                  <a:gd name="connsiteX6-139" fmla="*/ 1428750 w 1600200"/>
                  <a:gd name="connsiteY6-140" fmla="*/ 1674019 h 1893094"/>
                  <a:gd name="connsiteX7-141" fmla="*/ 1304925 w 1600200"/>
                  <a:gd name="connsiteY7-142" fmla="*/ 1633537 h 1893094"/>
                  <a:gd name="connsiteX8-143" fmla="*/ 1126331 w 1600200"/>
                  <a:gd name="connsiteY8-144" fmla="*/ 1893094 h 1893094"/>
                  <a:gd name="connsiteX9-145" fmla="*/ 909638 w 1600200"/>
                  <a:gd name="connsiteY9-146" fmla="*/ 1893094 h 1893094"/>
                  <a:gd name="connsiteX10-147" fmla="*/ 869156 w 1600200"/>
                  <a:gd name="connsiteY10-148" fmla="*/ 1826419 h 1893094"/>
                  <a:gd name="connsiteX11-149" fmla="*/ 769144 w 1600200"/>
                  <a:gd name="connsiteY11-150" fmla="*/ 1607344 h 1893094"/>
                  <a:gd name="connsiteX12-151" fmla="*/ 671513 w 1600200"/>
                  <a:gd name="connsiteY12-152" fmla="*/ 1797844 h 1893094"/>
                  <a:gd name="connsiteX13-153" fmla="*/ 661988 w 1600200"/>
                  <a:gd name="connsiteY13-154" fmla="*/ 1885950 h 1893094"/>
                  <a:gd name="connsiteX14-155" fmla="*/ 433388 w 1600200"/>
                  <a:gd name="connsiteY14-156" fmla="*/ 1885950 h 1893094"/>
                  <a:gd name="connsiteX15-157" fmla="*/ 261938 w 1600200"/>
                  <a:gd name="connsiteY15-158" fmla="*/ 1664494 h 1893094"/>
                  <a:gd name="connsiteX16-159" fmla="*/ 326231 w 1600200"/>
                  <a:gd name="connsiteY16-160" fmla="*/ 1581150 h 1893094"/>
                  <a:gd name="connsiteX17-161" fmla="*/ 414338 w 1600200"/>
                  <a:gd name="connsiteY17-162" fmla="*/ 1366837 h 1893094"/>
                  <a:gd name="connsiteX18-163" fmla="*/ 188119 w 1600200"/>
                  <a:gd name="connsiteY18-164" fmla="*/ 1404937 h 1893094"/>
                  <a:gd name="connsiteX19-165" fmla="*/ 116681 w 1600200"/>
                  <a:gd name="connsiteY19-166" fmla="*/ 1447800 h 1893094"/>
                  <a:gd name="connsiteX20-167" fmla="*/ 0 w 1600200"/>
                  <a:gd name="connsiteY20-168" fmla="*/ 1300162 h 1893094"/>
                  <a:gd name="connsiteX0-169" fmla="*/ 0 w 1600200"/>
                  <a:gd name="connsiteY0-170" fmla="*/ 1300162 h 1893094"/>
                  <a:gd name="connsiteX1-171" fmla="*/ 776288 w 1600200"/>
                  <a:gd name="connsiteY1-172" fmla="*/ 0 h 1893094"/>
                  <a:gd name="connsiteX2-173" fmla="*/ 1562100 w 1600200"/>
                  <a:gd name="connsiteY2-174" fmla="*/ 1304925 h 1893094"/>
                  <a:gd name="connsiteX3-175" fmla="*/ 1445419 w 1600200"/>
                  <a:gd name="connsiteY3-176" fmla="*/ 1466850 h 1893094"/>
                  <a:gd name="connsiteX4-177" fmla="*/ 1512094 w 1600200"/>
                  <a:gd name="connsiteY4-178" fmla="*/ 1569244 h 1893094"/>
                  <a:gd name="connsiteX5-179" fmla="*/ 1600200 w 1600200"/>
                  <a:gd name="connsiteY5-180" fmla="*/ 1724025 h 1893094"/>
                  <a:gd name="connsiteX6-181" fmla="*/ 1428750 w 1600200"/>
                  <a:gd name="connsiteY6-182" fmla="*/ 1674019 h 1893094"/>
                  <a:gd name="connsiteX7-183" fmla="*/ 1304925 w 1600200"/>
                  <a:gd name="connsiteY7-184" fmla="*/ 1633537 h 1893094"/>
                  <a:gd name="connsiteX8-185" fmla="*/ 1126331 w 1600200"/>
                  <a:gd name="connsiteY8-186" fmla="*/ 1893094 h 1893094"/>
                  <a:gd name="connsiteX9-187" fmla="*/ 909638 w 1600200"/>
                  <a:gd name="connsiteY9-188" fmla="*/ 1893094 h 1893094"/>
                  <a:gd name="connsiteX10-189" fmla="*/ 869156 w 1600200"/>
                  <a:gd name="connsiteY10-190" fmla="*/ 1826419 h 1893094"/>
                  <a:gd name="connsiteX11-191" fmla="*/ 769144 w 1600200"/>
                  <a:gd name="connsiteY11-192" fmla="*/ 1607344 h 1893094"/>
                  <a:gd name="connsiteX12-193" fmla="*/ 671513 w 1600200"/>
                  <a:gd name="connsiteY12-194" fmla="*/ 1797844 h 1893094"/>
                  <a:gd name="connsiteX13-195" fmla="*/ 661988 w 1600200"/>
                  <a:gd name="connsiteY13-196" fmla="*/ 1885950 h 1893094"/>
                  <a:gd name="connsiteX14-197" fmla="*/ 433388 w 1600200"/>
                  <a:gd name="connsiteY14-198" fmla="*/ 1885950 h 1893094"/>
                  <a:gd name="connsiteX15-199" fmla="*/ 261938 w 1600200"/>
                  <a:gd name="connsiteY15-200" fmla="*/ 1664494 h 1893094"/>
                  <a:gd name="connsiteX16-201" fmla="*/ 326231 w 1600200"/>
                  <a:gd name="connsiteY16-202" fmla="*/ 1581150 h 1893094"/>
                  <a:gd name="connsiteX17-203" fmla="*/ 414338 w 1600200"/>
                  <a:gd name="connsiteY17-204" fmla="*/ 1366837 h 1893094"/>
                  <a:gd name="connsiteX18-205" fmla="*/ 188119 w 1600200"/>
                  <a:gd name="connsiteY18-206" fmla="*/ 1404937 h 1893094"/>
                  <a:gd name="connsiteX19-207" fmla="*/ 116681 w 1600200"/>
                  <a:gd name="connsiteY19-208" fmla="*/ 1447800 h 1893094"/>
                  <a:gd name="connsiteX20-209" fmla="*/ 0 w 1600200"/>
                  <a:gd name="connsiteY20-210" fmla="*/ 1300162 h 1893094"/>
                  <a:gd name="connsiteX0-211" fmla="*/ 0 w 1600200"/>
                  <a:gd name="connsiteY0-212" fmla="*/ 1300162 h 1893094"/>
                  <a:gd name="connsiteX1-213" fmla="*/ 776288 w 1600200"/>
                  <a:gd name="connsiteY1-214" fmla="*/ 0 h 1893094"/>
                  <a:gd name="connsiteX2-215" fmla="*/ 1562100 w 1600200"/>
                  <a:gd name="connsiteY2-216" fmla="*/ 1304925 h 1893094"/>
                  <a:gd name="connsiteX3-217" fmla="*/ 1445419 w 1600200"/>
                  <a:gd name="connsiteY3-218" fmla="*/ 1466850 h 1893094"/>
                  <a:gd name="connsiteX4-219" fmla="*/ 1516856 w 1600200"/>
                  <a:gd name="connsiteY4-220" fmla="*/ 1557338 h 1893094"/>
                  <a:gd name="connsiteX5-221" fmla="*/ 1600200 w 1600200"/>
                  <a:gd name="connsiteY5-222" fmla="*/ 1724025 h 1893094"/>
                  <a:gd name="connsiteX6-223" fmla="*/ 1428750 w 1600200"/>
                  <a:gd name="connsiteY6-224" fmla="*/ 1674019 h 1893094"/>
                  <a:gd name="connsiteX7-225" fmla="*/ 1304925 w 1600200"/>
                  <a:gd name="connsiteY7-226" fmla="*/ 1633537 h 1893094"/>
                  <a:gd name="connsiteX8-227" fmla="*/ 1126331 w 1600200"/>
                  <a:gd name="connsiteY8-228" fmla="*/ 1893094 h 1893094"/>
                  <a:gd name="connsiteX9-229" fmla="*/ 909638 w 1600200"/>
                  <a:gd name="connsiteY9-230" fmla="*/ 1893094 h 1893094"/>
                  <a:gd name="connsiteX10-231" fmla="*/ 869156 w 1600200"/>
                  <a:gd name="connsiteY10-232" fmla="*/ 1826419 h 1893094"/>
                  <a:gd name="connsiteX11-233" fmla="*/ 769144 w 1600200"/>
                  <a:gd name="connsiteY11-234" fmla="*/ 1607344 h 1893094"/>
                  <a:gd name="connsiteX12-235" fmla="*/ 671513 w 1600200"/>
                  <a:gd name="connsiteY12-236" fmla="*/ 1797844 h 1893094"/>
                  <a:gd name="connsiteX13-237" fmla="*/ 661988 w 1600200"/>
                  <a:gd name="connsiteY13-238" fmla="*/ 1885950 h 1893094"/>
                  <a:gd name="connsiteX14-239" fmla="*/ 433388 w 1600200"/>
                  <a:gd name="connsiteY14-240" fmla="*/ 1885950 h 1893094"/>
                  <a:gd name="connsiteX15-241" fmla="*/ 261938 w 1600200"/>
                  <a:gd name="connsiteY15-242" fmla="*/ 1664494 h 1893094"/>
                  <a:gd name="connsiteX16-243" fmla="*/ 326231 w 1600200"/>
                  <a:gd name="connsiteY16-244" fmla="*/ 1581150 h 1893094"/>
                  <a:gd name="connsiteX17-245" fmla="*/ 414338 w 1600200"/>
                  <a:gd name="connsiteY17-246" fmla="*/ 1366837 h 1893094"/>
                  <a:gd name="connsiteX18-247" fmla="*/ 188119 w 1600200"/>
                  <a:gd name="connsiteY18-248" fmla="*/ 1404937 h 1893094"/>
                  <a:gd name="connsiteX19-249" fmla="*/ 116681 w 1600200"/>
                  <a:gd name="connsiteY19-250" fmla="*/ 1447800 h 1893094"/>
                  <a:gd name="connsiteX20-251" fmla="*/ 0 w 1600200"/>
                  <a:gd name="connsiteY20-252" fmla="*/ 1300162 h 1893094"/>
                  <a:gd name="connsiteX0-253" fmla="*/ 0 w 1600200"/>
                  <a:gd name="connsiteY0-254" fmla="*/ 1300162 h 1893094"/>
                  <a:gd name="connsiteX1-255" fmla="*/ 776288 w 1600200"/>
                  <a:gd name="connsiteY1-256" fmla="*/ 0 h 1893094"/>
                  <a:gd name="connsiteX2-257" fmla="*/ 1562100 w 1600200"/>
                  <a:gd name="connsiteY2-258" fmla="*/ 1304925 h 1893094"/>
                  <a:gd name="connsiteX3-259" fmla="*/ 1445419 w 1600200"/>
                  <a:gd name="connsiteY3-260" fmla="*/ 1466850 h 1893094"/>
                  <a:gd name="connsiteX4-261" fmla="*/ 1516856 w 1600200"/>
                  <a:gd name="connsiteY4-262" fmla="*/ 1557338 h 1893094"/>
                  <a:gd name="connsiteX5-263" fmla="*/ 1600200 w 1600200"/>
                  <a:gd name="connsiteY5-264" fmla="*/ 1724025 h 1893094"/>
                  <a:gd name="connsiteX6-265" fmla="*/ 1428750 w 1600200"/>
                  <a:gd name="connsiteY6-266" fmla="*/ 1674019 h 1893094"/>
                  <a:gd name="connsiteX7-267" fmla="*/ 1304925 w 1600200"/>
                  <a:gd name="connsiteY7-268" fmla="*/ 1633537 h 1893094"/>
                  <a:gd name="connsiteX8-269" fmla="*/ 1126331 w 1600200"/>
                  <a:gd name="connsiteY8-270" fmla="*/ 1893094 h 1893094"/>
                  <a:gd name="connsiteX9-271" fmla="*/ 909638 w 1600200"/>
                  <a:gd name="connsiteY9-272" fmla="*/ 1893094 h 1893094"/>
                  <a:gd name="connsiteX10-273" fmla="*/ 869156 w 1600200"/>
                  <a:gd name="connsiteY10-274" fmla="*/ 1826419 h 1893094"/>
                  <a:gd name="connsiteX11-275" fmla="*/ 769144 w 1600200"/>
                  <a:gd name="connsiteY11-276" fmla="*/ 1607344 h 1893094"/>
                  <a:gd name="connsiteX12-277" fmla="*/ 671513 w 1600200"/>
                  <a:gd name="connsiteY12-278" fmla="*/ 1797844 h 1893094"/>
                  <a:gd name="connsiteX13-279" fmla="*/ 661988 w 1600200"/>
                  <a:gd name="connsiteY13-280" fmla="*/ 1885950 h 1893094"/>
                  <a:gd name="connsiteX14-281" fmla="*/ 433388 w 1600200"/>
                  <a:gd name="connsiteY14-282" fmla="*/ 1885950 h 1893094"/>
                  <a:gd name="connsiteX15-283" fmla="*/ 261938 w 1600200"/>
                  <a:gd name="connsiteY15-284" fmla="*/ 1664494 h 1893094"/>
                  <a:gd name="connsiteX16-285" fmla="*/ 326231 w 1600200"/>
                  <a:gd name="connsiteY16-286" fmla="*/ 1581150 h 1893094"/>
                  <a:gd name="connsiteX17-287" fmla="*/ 414338 w 1600200"/>
                  <a:gd name="connsiteY17-288" fmla="*/ 1366837 h 1893094"/>
                  <a:gd name="connsiteX18-289" fmla="*/ 188119 w 1600200"/>
                  <a:gd name="connsiteY18-290" fmla="*/ 1404937 h 1893094"/>
                  <a:gd name="connsiteX19-291" fmla="*/ 116681 w 1600200"/>
                  <a:gd name="connsiteY19-292" fmla="*/ 1447800 h 1893094"/>
                  <a:gd name="connsiteX20-293" fmla="*/ 0 w 1600200"/>
                  <a:gd name="connsiteY20-294" fmla="*/ 1300162 h 1893094"/>
                  <a:gd name="connsiteX0-295" fmla="*/ 0 w 1618472"/>
                  <a:gd name="connsiteY0-296" fmla="*/ 1300162 h 1893094"/>
                  <a:gd name="connsiteX1-297" fmla="*/ 776288 w 1618472"/>
                  <a:gd name="connsiteY1-298" fmla="*/ 0 h 1893094"/>
                  <a:gd name="connsiteX2-299" fmla="*/ 1562100 w 1618472"/>
                  <a:gd name="connsiteY2-300" fmla="*/ 1304925 h 1893094"/>
                  <a:gd name="connsiteX3-301" fmla="*/ 1445419 w 1618472"/>
                  <a:gd name="connsiteY3-302" fmla="*/ 1466850 h 1893094"/>
                  <a:gd name="connsiteX4-303" fmla="*/ 1516856 w 1618472"/>
                  <a:gd name="connsiteY4-304" fmla="*/ 1557338 h 1893094"/>
                  <a:gd name="connsiteX5-305" fmla="*/ 1600200 w 1618472"/>
                  <a:gd name="connsiteY5-306" fmla="*/ 1724025 h 1893094"/>
                  <a:gd name="connsiteX6-307" fmla="*/ 1428750 w 1618472"/>
                  <a:gd name="connsiteY6-308" fmla="*/ 1674019 h 1893094"/>
                  <a:gd name="connsiteX7-309" fmla="*/ 1304925 w 1618472"/>
                  <a:gd name="connsiteY7-310" fmla="*/ 1633537 h 1893094"/>
                  <a:gd name="connsiteX8-311" fmla="*/ 1126331 w 1618472"/>
                  <a:gd name="connsiteY8-312" fmla="*/ 1893094 h 1893094"/>
                  <a:gd name="connsiteX9-313" fmla="*/ 909638 w 1618472"/>
                  <a:gd name="connsiteY9-314" fmla="*/ 1893094 h 1893094"/>
                  <a:gd name="connsiteX10-315" fmla="*/ 869156 w 1618472"/>
                  <a:gd name="connsiteY10-316" fmla="*/ 1826419 h 1893094"/>
                  <a:gd name="connsiteX11-317" fmla="*/ 769144 w 1618472"/>
                  <a:gd name="connsiteY11-318" fmla="*/ 1607344 h 1893094"/>
                  <a:gd name="connsiteX12-319" fmla="*/ 671513 w 1618472"/>
                  <a:gd name="connsiteY12-320" fmla="*/ 1797844 h 1893094"/>
                  <a:gd name="connsiteX13-321" fmla="*/ 661988 w 1618472"/>
                  <a:gd name="connsiteY13-322" fmla="*/ 1885950 h 1893094"/>
                  <a:gd name="connsiteX14-323" fmla="*/ 433388 w 1618472"/>
                  <a:gd name="connsiteY14-324" fmla="*/ 1885950 h 1893094"/>
                  <a:gd name="connsiteX15-325" fmla="*/ 261938 w 1618472"/>
                  <a:gd name="connsiteY15-326" fmla="*/ 1664494 h 1893094"/>
                  <a:gd name="connsiteX16-327" fmla="*/ 326231 w 1618472"/>
                  <a:gd name="connsiteY16-328" fmla="*/ 1581150 h 1893094"/>
                  <a:gd name="connsiteX17-329" fmla="*/ 414338 w 1618472"/>
                  <a:gd name="connsiteY17-330" fmla="*/ 1366837 h 1893094"/>
                  <a:gd name="connsiteX18-331" fmla="*/ 188119 w 1618472"/>
                  <a:gd name="connsiteY18-332" fmla="*/ 1404937 h 1893094"/>
                  <a:gd name="connsiteX19-333" fmla="*/ 116681 w 1618472"/>
                  <a:gd name="connsiteY19-334" fmla="*/ 1447800 h 1893094"/>
                  <a:gd name="connsiteX20-335" fmla="*/ 0 w 1618472"/>
                  <a:gd name="connsiteY20-336" fmla="*/ 1300162 h 1893094"/>
                  <a:gd name="connsiteX0-337" fmla="*/ 0 w 1618472"/>
                  <a:gd name="connsiteY0-338" fmla="*/ 1300162 h 1893094"/>
                  <a:gd name="connsiteX1-339" fmla="*/ 776288 w 1618472"/>
                  <a:gd name="connsiteY1-340" fmla="*/ 0 h 1893094"/>
                  <a:gd name="connsiteX2-341" fmla="*/ 1562100 w 1618472"/>
                  <a:gd name="connsiteY2-342" fmla="*/ 1304925 h 1893094"/>
                  <a:gd name="connsiteX3-343" fmla="*/ 1445419 w 1618472"/>
                  <a:gd name="connsiteY3-344" fmla="*/ 1466850 h 1893094"/>
                  <a:gd name="connsiteX4-345" fmla="*/ 1516856 w 1618472"/>
                  <a:gd name="connsiteY4-346" fmla="*/ 1557338 h 1893094"/>
                  <a:gd name="connsiteX5-347" fmla="*/ 1600200 w 1618472"/>
                  <a:gd name="connsiteY5-348" fmla="*/ 1724025 h 1893094"/>
                  <a:gd name="connsiteX6-349" fmla="*/ 1428750 w 1618472"/>
                  <a:gd name="connsiteY6-350" fmla="*/ 1674019 h 1893094"/>
                  <a:gd name="connsiteX7-351" fmla="*/ 1304925 w 1618472"/>
                  <a:gd name="connsiteY7-352" fmla="*/ 1633537 h 1893094"/>
                  <a:gd name="connsiteX8-353" fmla="*/ 1126331 w 1618472"/>
                  <a:gd name="connsiteY8-354" fmla="*/ 1893094 h 1893094"/>
                  <a:gd name="connsiteX9-355" fmla="*/ 909638 w 1618472"/>
                  <a:gd name="connsiteY9-356" fmla="*/ 1893094 h 1893094"/>
                  <a:gd name="connsiteX10-357" fmla="*/ 869156 w 1618472"/>
                  <a:gd name="connsiteY10-358" fmla="*/ 1826419 h 1893094"/>
                  <a:gd name="connsiteX11-359" fmla="*/ 769144 w 1618472"/>
                  <a:gd name="connsiteY11-360" fmla="*/ 1607344 h 1893094"/>
                  <a:gd name="connsiteX12-361" fmla="*/ 671513 w 1618472"/>
                  <a:gd name="connsiteY12-362" fmla="*/ 1797844 h 1893094"/>
                  <a:gd name="connsiteX13-363" fmla="*/ 661988 w 1618472"/>
                  <a:gd name="connsiteY13-364" fmla="*/ 1885950 h 1893094"/>
                  <a:gd name="connsiteX14-365" fmla="*/ 433388 w 1618472"/>
                  <a:gd name="connsiteY14-366" fmla="*/ 1885950 h 1893094"/>
                  <a:gd name="connsiteX15-367" fmla="*/ 261938 w 1618472"/>
                  <a:gd name="connsiteY15-368" fmla="*/ 1664494 h 1893094"/>
                  <a:gd name="connsiteX16-369" fmla="*/ 326231 w 1618472"/>
                  <a:gd name="connsiteY16-370" fmla="*/ 1581150 h 1893094"/>
                  <a:gd name="connsiteX17-371" fmla="*/ 414338 w 1618472"/>
                  <a:gd name="connsiteY17-372" fmla="*/ 1366837 h 1893094"/>
                  <a:gd name="connsiteX18-373" fmla="*/ 188119 w 1618472"/>
                  <a:gd name="connsiteY18-374" fmla="*/ 1404937 h 1893094"/>
                  <a:gd name="connsiteX19-375" fmla="*/ 116681 w 1618472"/>
                  <a:gd name="connsiteY19-376" fmla="*/ 1447800 h 1893094"/>
                  <a:gd name="connsiteX20-377" fmla="*/ 0 w 1618472"/>
                  <a:gd name="connsiteY20-378" fmla="*/ 1300162 h 1893094"/>
                  <a:gd name="connsiteX0-379" fmla="*/ 0 w 1624617"/>
                  <a:gd name="connsiteY0-380" fmla="*/ 1300162 h 1893094"/>
                  <a:gd name="connsiteX1-381" fmla="*/ 776288 w 1624617"/>
                  <a:gd name="connsiteY1-382" fmla="*/ 0 h 1893094"/>
                  <a:gd name="connsiteX2-383" fmla="*/ 1562100 w 1624617"/>
                  <a:gd name="connsiteY2-384" fmla="*/ 1304925 h 1893094"/>
                  <a:gd name="connsiteX3-385" fmla="*/ 1445419 w 1624617"/>
                  <a:gd name="connsiteY3-386" fmla="*/ 1466850 h 1893094"/>
                  <a:gd name="connsiteX4-387" fmla="*/ 1516856 w 1624617"/>
                  <a:gd name="connsiteY4-388" fmla="*/ 1557338 h 1893094"/>
                  <a:gd name="connsiteX5-389" fmla="*/ 1600200 w 1624617"/>
                  <a:gd name="connsiteY5-390" fmla="*/ 1724025 h 1893094"/>
                  <a:gd name="connsiteX6-391" fmla="*/ 1428750 w 1624617"/>
                  <a:gd name="connsiteY6-392" fmla="*/ 1674019 h 1893094"/>
                  <a:gd name="connsiteX7-393" fmla="*/ 1304925 w 1624617"/>
                  <a:gd name="connsiteY7-394" fmla="*/ 1633537 h 1893094"/>
                  <a:gd name="connsiteX8-395" fmla="*/ 1126331 w 1624617"/>
                  <a:gd name="connsiteY8-396" fmla="*/ 1893094 h 1893094"/>
                  <a:gd name="connsiteX9-397" fmla="*/ 909638 w 1624617"/>
                  <a:gd name="connsiteY9-398" fmla="*/ 1893094 h 1893094"/>
                  <a:gd name="connsiteX10-399" fmla="*/ 869156 w 1624617"/>
                  <a:gd name="connsiteY10-400" fmla="*/ 1826419 h 1893094"/>
                  <a:gd name="connsiteX11-401" fmla="*/ 769144 w 1624617"/>
                  <a:gd name="connsiteY11-402" fmla="*/ 1607344 h 1893094"/>
                  <a:gd name="connsiteX12-403" fmla="*/ 671513 w 1624617"/>
                  <a:gd name="connsiteY12-404" fmla="*/ 1797844 h 1893094"/>
                  <a:gd name="connsiteX13-405" fmla="*/ 661988 w 1624617"/>
                  <a:gd name="connsiteY13-406" fmla="*/ 1885950 h 1893094"/>
                  <a:gd name="connsiteX14-407" fmla="*/ 433388 w 1624617"/>
                  <a:gd name="connsiteY14-408" fmla="*/ 1885950 h 1893094"/>
                  <a:gd name="connsiteX15-409" fmla="*/ 261938 w 1624617"/>
                  <a:gd name="connsiteY15-410" fmla="*/ 1664494 h 1893094"/>
                  <a:gd name="connsiteX16-411" fmla="*/ 326231 w 1624617"/>
                  <a:gd name="connsiteY16-412" fmla="*/ 1581150 h 1893094"/>
                  <a:gd name="connsiteX17-413" fmla="*/ 414338 w 1624617"/>
                  <a:gd name="connsiteY17-414" fmla="*/ 1366837 h 1893094"/>
                  <a:gd name="connsiteX18-415" fmla="*/ 188119 w 1624617"/>
                  <a:gd name="connsiteY18-416" fmla="*/ 1404937 h 1893094"/>
                  <a:gd name="connsiteX19-417" fmla="*/ 116681 w 1624617"/>
                  <a:gd name="connsiteY19-418" fmla="*/ 1447800 h 1893094"/>
                  <a:gd name="connsiteX20-419" fmla="*/ 0 w 1624617"/>
                  <a:gd name="connsiteY20-420" fmla="*/ 1300162 h 1893094"/>
                  <a:gd name="connsiteX0-421" fmla="*/ 0 w 1624617"/>
                  <a:gd name="connsiteY0-422" fmla="*/ 1300162 h 1893094"/>
                  <a:gd name="connsiteX1-423" fmla="*/ 776288 w 1624617"/>
                  <a:gd name="connsiteY1-424" fmla="*/ 0 h 1893094"/>
                  <a:gd name="connsiteX2-425" fmla="*/ 1562100 w 1624617"/>
                  <a:gd name="connsiteY2-426" fmla="*/ 1304925 h 1893094"/>
                  <a:gd name="connsiteX3-427" fmla="*/ 1445419 w 1624617"/>
                  <a:gd name="connsiteY3-428" fmla="*/ 1466850 h 1893094"/>
                  <a:gd name="connsiteX4-429" fmla="*/ 1516856 w 1624617"/>
                  <a:gd name="connsiteY4-430" fmla="*/ 1557338 h 1893094"/>
                  <a:gd name="connsiteX5-431" fmla="*/ 1600200 w 1624617"/>
                  <a:gd name="connsiteY5-432" fmla="*/ 1724025 h 1893094"/>
                  <a:gd name="connsiteX6-433" fmla="*/ 1428750 w 1624617"/>
                  <a:gd name="connsiteY6-434" fmla="*/ 1674019 h 1893094"/>
                  <a:gd name="connsiteX7-435" fmla="*/ 1304925 w 1624617"/>
                  <a:gd name="connsiteY7-436" fmla="*/ 1633537 h 1893094"/>
                  <a:gd name="connsiteX8-437" fmla="*/ 1126331 w 1624617"/>
                  <a:gd name="connsiteY8-438" fmla="*/ 1893094 h 1893094"/>
                  <a:gd name="connsiteX9-439" fmla="*/ 909638 w 1624617"/>
                  <a:gd name="connsiteY9-440" fmla="*/ 1893094 h 1893094"/>
                  <a:gd name="connsiteX10-441" fmla="*/ 869156 w 1624617"/>
                  <a:gd name="connsiteY10-442" fmla="*/ 1826419 h 1893094"/>
                  <a:gd name="connsiteX11-443" fmla="*/ 769144 w 1624617"/>
                  <a:gd name="connsiteY11-444" fmla="*/ 1607344 h 1893094"/>
                  <a:gd name="connsiteX12-445" fmla="*/ 671513 w 1624617"/>
                  <a:gd name="connsiteY12-446" fmla="*/ 1797844 h 1893094"/>
                  <a:gd name="connsiteX13-447" fmla="*/ 661988 w 1624617"/>
                  <a:gd name="connsiteY13-448" fmla="*/ 1885950 h 1893094"/>
                  <a:gd name="connsiteX14-449" fmla="*/ 433388 w 1624617"/>
                  <a:gd name="connsiteY14-450" fmla="*/ 1885950 h 1893094"/>
                  <a:gd name="connsiteX15-451" fmla="*/ 261938 w 1624617"/>
                  <a:gd name="connsiteY15-452" fmla="*/ 1664494 h 1893094"/>
                  <a:gd name="connsiteX16-453" fmla="*/ 326231 w 1624617"/>
                  <a:gd name="connsiteY16-454" fmla="*/ 1581150 h 1893094"/>
                  <a:gd name="connsiteX17-455" fmla="*/ 414338 w 1624617"/>
                  <a:gd name="connsiteY17-456" fmla="*/ 1366837 h 1893094"/>
                  <a:gd name="connsiteX18-457" fmla="*/ 188119 w 1624617"/>
                  <a:gd name="connsiteY18-458" fmla="*/ 1404937 h 1893094"/>
                  <a:gd name="connsiteX19-459" fmla="*/ 116681 w 1624617"/>
                  <a:gd name="connsiteY19-460" fmla="*/ 1447800 h 1893094"/>
                  <a:gd name="connsiteX20-461" fmla="*/ 0 w 1624617"/>
                  <a:gd name="connsiteY20-462" fmla="*/ 1300162 h 1893094"/>
                  <a:gd name="connsiteX0-463" fmla="*/ 0 w 1624617"/>
                  <a:gd name="connsiteY0-464" fmla="*/ 1300162 h 1893094"/>
                  <a:gd name="connsiteX1-465" fmla="*/ 776288 w 1624617"/>
                  <a:gd name="connsiteY1-466" fmla="*/ 0 h 1893094"/>
                  <a:gd name="connsiteX2-467" fmla="*/ 1562100 w 1624617"/>
                  <a:gd name="connsiteY2-468" fmla="*/ 1304925 h 1893094"/>
                  <a:gd name="connsiteX3-469" fmla="*/ 1445419 w 1624617"/>
                  <a:gd name="connsiteY3-470" fmla="*/ 1466850 h 1893094"/>
                  <a:gd name="connsiteX4-471" fmla="*/ 1516856 w 1624617"/>
                  <a:gd name="connsiteY4-472" fmla="*/ 1557338 h 1893094"/>
                  <a:gd name="connsiteX5-473" fmla="*/ 1600200 w 1624617"/>
                  <a:gd name="connsiteY5-474" fmla="*/ 1724025 h 1893094"/>
                  <a:gd name="connsiteX6-475" fmla="*/ 1428750 w 1624617"/>
                  <a:gd name="connsiteY6-476" fmla="*/ 1674019 h 1893094"/>
                  <a:gd name="connsiteX7-477" fmla="*/ 1304925 w 1624617"/>
                  <a:gd name="connsiteY7-478" fmla="*/ 1633537 h 1893094"/>
                  <a:gd name="connsiteX8-479" fmla="*/ 1126331 w 1624617"/>
                  <a:gd name="connsiteY8-480" fmla="*/ 1893094 h 1893094"/>
                  <a:gd name="connsiteX9-481" fmla="*/ 909638 w 1624617"/>
                  <a:gd name="connsiteY9-482" fmla="*/ 1893094 h 1893094"/>
                  <a:gd name="connsiteX10-483" fmla="*/ 869156 w 1624617"/>
                  <a:gd name="connsiteY10-484" fmla="*/ 1826419 h 1893094"/>
                  <a:gd name="connsiteX11-485" fmla="*/ 769144 w 1624617"/>
                  <a:gd name="connsiteY11-486" fmla="*/ 1607344 h 1893094"/>
                  <a:gd name="connsiteX12-487" fmla="*/ 671513 w 1624617"/>
                  <a:gd name="connsiteY12-488" fmla="*/ 1797844 h 1893094"/>
                  <a:gd name="connsiteX13-489" fmla="*/ 661988 w 1624617"/>
                  <a:gd name="connsiteY13-490" fmla="*/ 1885950 h 1893094"/>
                  <a:gd name="connsiteX14-491" fmla="*/ 433388 w 1624617"/>
                  <a:gd name="connsiteY14-492" fmla="*/ 1885950 h 1893094"/>
                  <a:gd name="connsiteX15-493" fmla="*/ 261938 w 1624617"/>
                  <a:gd name="connsiteY15-494" fmla="*/ 1664494 h 1893094"/>
                  <a:gd name="connsiteX16-495" fmla="*/ 326231 w 1624617"/>
                  <a:gd name="connsiteY16-496" fmla="*/ 1581150 h 1893094"/>
                  <a:gd name="connsiteX17-497" fmla="*/ 414338 w 1624617"/>
                  <a:gd name="connsiteY17-498" fmla="*/ 1366837 h 1893094"/>
                  <a:gd name="connsiteX18-499" fmla="*/ 188119 w 1624617"/>
                  <a:gd name="connsiteY18-500" fmla="*/ 1404937 h 1893094"/>
                  <a:gd name="connsiteX19-501" fmla="*/ 116681 w 1624617"/>
                  <a:gd name="connsiteY19-502" fmla="*/ 1447800 h 1893094"/>
                  <a:gd name="connsiteX20-503" fmla="*/ 0 w 1624617"/>
                  <a:gd name="connsiteY20-504" fmla="*/ 1300162 h 1893094"/>
                  <a:gd name="connsiteX0-505" fmla="*/ 0 w 1624617"/>
                  <a:gd name="connsiteY0-506" fmla="*/ 1300162 h 1893094"/>
                  <a:gd name="connsiteX1-507" fmla="*/ 776288 w 1624617"/>
                  <a:gd name="connsiteY1-508" fmla="*/ 0 h 1893094"/>
                  <a:gd name="connsiteX2-509" fmla="*/ 1562100 w 1624617"/>
                  <a:gd name="connsiteY2-510" fmla="*/ 1304925 h 1893094"/>
                  <a:gd name="connsiteX3-511" fmla="*/ 1445419 w 1624617"/>
                  <a:gd name="connsiteY3-512" fmla="*/ 1466850 h 1893094"/>
                  <a:gd name="connsiteX4-513" fmla="*/ 1516856 w 1624617"/>
                  <a:gd name="connsiteY4-514" fmla="*/ 1557338 h 1893094"/>
                  <a:gd name="connsiteX5-515" fmla="*/ 1600200 w 1624617"/>
                  <a:gd name="connsiteY5-516" fmla="*/ 1724025 h 1893094"/>
                  <a:gd name="connsiteX6-517" fmla="*/ 1428750 w 1624617"/>
                  <a:gd name="connsiteY6-518" fmla="*/ 1674019 h 1893094"/>
                  <a:gd name="connsiteX7-519" fmla="*/ 1312069 w 1624617"/>
                  <a:gd name="connsiteY7-520" fmla="*/ 1640681 h 1893094"/>
                  <a:gd name="connsiteX8-521" fmla="*/ 1126331 w 1624617"/>
                  <a:gd name="connsiteY8-522" fmla="*/ 1893094 h 1893094"/>
                  <a:gd name="connsiteX9-523" fmla="*/ 909638 w 1624617"/>
                  <a:gd name="connsiteY9-524" fmla="*/ 1893094 h 1893094"/>
                  <a:gd name="connsiteX10-525" fmla="*/ 869156 w 1624617"/>
                  <a:gd name="connsiteY10-526" fmla="*/ 1826419 h 1893094"/>
                  <a:gd name="connsiteX11-527" fmla="*/ 769144 w 1624617"/>
                  <a:gd name="connsiteY11-528" fmla="*/ 1607344 h 1893094"/>
                  <a:gd name="connsiteX12-529" fmla="*/ 671513 w 1624617"/>
                  <a:gd name="connsiteY12-530" fmla="*/ 1797844 h 1893094"/>
                  <a:gd name="connsiteX13-531" fmla="*/ 661988 w 1624617"/>
                  <a:gd name="connsiteY13-532" fmla="*/ 1885950 h 1893094"/>
                  <a:gd name="connsiteX14-533" fmla="*/ 433388 w 1624617"/>
                  <a:gd name="connsiteY14-534" fmla="*/ 1885950 h 1893094"/>
                  <a:gd name="connsiteX15-535" fmla="*/ 261938 w 1624617"/>
                  <a:gd name="connsiteY15-536" fmla="*/ 1664494 h 1893094"/>
                  <a:gd name="connsiteX16-537" fmla="*/ 326231 w 1624617"/>
                  <a:gd name="connsiteY16-538" fmla="*/ 1581150 h 1893094"/>
                  <a:gd name="connsiteX17-539" fmla="*/ 414338 w 1624617"/>
                  <a:gd name="connsiteY17-540" fmla="*/ 1366837 h 1893094"/>
                  <a:gd name="connsiteX18-541" fmla="*/ 188119 w 1624617"/>
                  <a:gd name="connsiteY18-542" fmla="*/ 1404937 h 1893094"/>
                  <a:gd name="connsiteX19-543" fmla="*/ 116681 w 1624617"/>
                  <a:gd name="connsiteY19-544" fmla="*/ 1447800 h 1893094"/>
                  <a:gd name="connsiteX20-545" fmla="*/ 0 w 1624617"/>
                  <a:gd name="connsiteY20-546" fmla="*/ 1300162 h 1893094"/>
                  <a:gd name="connsiteX0-547" fmla="*/ 0 w 1624617"/>
                  <a:gd name="connsiteY0-548" fmla="*/ 1300162 h 1893094"/>
                  <a:gd name="connsiteX1-549" fmla="*/ 776288 w 1624617"/>
                  <a:gd name="connsiteY1-550" fmla="*/ 0 h 1893094"/>
                  <a:gd name="connsiteX2-551" fmla="*/ 1562100 w 1624617"/>
                  <a:gd name="connsiteY2-552" fmla="*/ 1304925 h 1893094"/>
                  <a:gd name="connsiteX3-553" fmla="*/ 1445419 w 1624617"/>
                  <a:gd name="connsiteY3-554" fmla="*/ 1466850 h 1893094"/>
                  <a:gd name="connsiteX4-555" fmla="*/ 1516856 w 1624617"/>
                  <a:gd name="connsiteY4-556" fmla="*/ 1557338 h 1893094"/>
                  <a:gd name="connsiteX5-557" fmla="*/ 1600200 w 1624617"/>
                  <a:gd name="connsiteY5-558" fmla="*/ 1724025 h 1893094"/>
                  <a:gd name="connsiteX6-559" fmla="*/ 1428750 w 1624617"/>
                  <a:gd name="connsiteY6-560" fmla="*/ 1674019 h 1893094"/>
                  <a:gd name="connsiteX7-561" fmla="*/ 1312069 w 1624617"/>
                  <a:gd name="connsiteY7-562" fmla="*/ 1640681 h 1893094"/>
                  <a:gd name="connsiteX8-563" fmla="*/ 1126331 w 1624617"/>
                  <a:gd name="connsiteY8-564" fmla="*/ 1893094 h 1893094"/>
                  <a:gd name="connsiteX9-565" fmla="*/ 909638 w 1624617"/>
                  <a:gd name="connsiteY9-566" fmla="*/ 1893094 h 1893094"/>
                  <a:gd name="connsiteX10-567" fmla="*/ 869156 w 1624617"/>
                  <a:gd name="connsiteY10-568" fmla="*/ 1826419 h 1893094"/>
                  <a:gd name="connsiteX11-569" fmla="*/ 769144 w 1624617"/>
                  <a:gd name="connsiteY11-570" fmla="*/ 1607344 h 1893094"/>
                  <a:gd name="connsiteX12-571" fmla="*/ 671513 w 1624617"/>
                  <a:gd name="connsiteY12-572" fmla="*/ 1797844 h 1893094"/>
                  <a:gd name="connsiteX13-573" fmla="*/ 661988 w 1624617"/>
                  <a:gd name="connsiteY13-574" fmla="*/ 1885950 h 1893094"/>
                  <a:gd name="connsiteX14-575" fmla="*/ 433388 w 1624617"/>
                  <a:gd name="connsiteY14-576" fmla="*/ 1885950 h 1893094"/>
                  <a:gd name="connsiteX15-577" fmla="*/ 261938 w 1624617"/>
                  <a:gd name="connsiteY15-578" fmla="*/ 1664494 h 1893094"/>
                  <a:gd name="connsiteX16-579" fmla="*/ 326231 w 1624617"/>
                  <a:gd name="connsiteY16-580" fmla="*/ 1581150 h 1893094"/>
                  <a:gd name="connsiteX17-581" fmla="*/ 414338 w 1624617"/>
                  <a:gd name="connsiteY17-582" fmla="*/ 1366837 h 1893094"/>
                  <a:gd name="connsiteX18-583" fmla="*/ 188119 w 1624617"/>
                  <a:gd name="connsiteY18-584" fmla="*/ 1404937 h 1893094"/>
                  <a:gd name="connsiteX19-585" fmla="*/ 116681 w 1624617"/>
                  <a:gd name="connsiteY19-586" fmla="*/ 1447800 h 1893094"/>
                  <a:gd name="connsiteX20-587" fmla="*/ 0 w 1624617"/>
                  <a:gd name="connsiteY20-588" fmla="*/ 1300162 h 1893094"/>
                  <a:gd name="connsiteX0-589" fmla="*/ 0 w 1624617"/>
                  <a:gd name="connsiteY0-590" fmla="*/ 1300162 h 1893094"/>
                  <a:gd name="connsiteX1-591" fmla="*/ 776288 w 1624617"/>
                  <a:gd name="connsiteY1-592" fmla="*/ 0 h 1893094"/>
                  <a:gd name="connsiteX2-593" fmla="*/ 1562100 w 1624617"/>
                  <a:gd name="connsiteY2-594" fmla="*/ 1304925 h 1893094"/>
                  <a:gd name="connsiteX3-595" fmla="*/ 1445419 w 1624617"/>
                  <a:gd name="connsiteY3-596" fmla="*/ 1466850 h 1893094"/>
                  <a:gd name="connsiteX4-597" fmla="*/ 1516856 w 1624617"/>
                  <a:gd name="connsiteY4-598" fmla="*/ 1557338 h 1893094"/>
                  <a:gd name="connsiteX5-599" fmla="*/ 1600200 w 1624617"/>
                  <a:gd name="connsiteY5-600" fmla="*/ 1724025 h 1893094"/>
                  <a:gd name="connsiteX6-601" fmla="*/ 1426369 w 1624617"/>
                  <a:gd name="connsiteY6-602" fmla="*/ 1678781 h 1893094"/>
                  <a:gd name="connsiteX7-603" fmla="*/ 1312069 w 1624617"/>
                  <a:gd name="connsiteY7-604" fmla="*/ 1640681 h 1893094"/>
                  <a:gd name="connsiteX8-605" fmla="*/ 1126331 w 1624617"/>
                  <a:gd name="connsiteY8-606" fmla="*/ 1893094 h 1893094"/>
                  <a:gd name="connsiteX9-607" fmla="*/ 909638 w 1624617"/>
                  <a:gd name="connsiteY9-608" fmla="*/ 1893094 h 1893094"/>
                  <a:gd name="connsiteX10-609" fmla="*/ 869156 w 1624617"/>
                  <a:gd name="connsiteY10-610" fmla="*/ 1826419 h 1893094"/>
                  <a:gd name="connsiteX11-611" fmla="*/ 769144 w 1624617"/>
                  <a:gd name="connsiteY11-612" fmla="*/ 1607344 h 1893094"/>
                  <a:gd name="connsiteX12-613" fmla="*/ 671513 w 1624617"/>
                  <a:gd name="connsiteY12-614" fmla="*/ 1797844 h 1893094"/>
                  <a:gd name="connsiteX13-615" fmla="*/ 661988 w 1624617"/>
                  <a:gd name="connsiteY13-616" fmla="*/ 1885950 h 1893094"/>
                  <a:gd name="connsiteX14-617" fmla="*/ 433388 w 1624617"/>
                  <a:gd name="connsiteY14-618" fmla="*/ 1885950 h 1893094"/>
                  <a:gd name="connsiteX15-619" fmla="*/ 261938 w 1624617"/>
                  <a:gd name="connsiteY15-620" fmla="*/ 1664494 h 1893094"/>
                  <a:gd name="connsiteX16-621" fmla="*/ 326231 w 1624617"/>
                  <a:gd name="connsiteY16-622" fmla="*/ 1581150 h 1893094"/>
                  <a:gd name="connsiteX17-623" fmla="*/ 414338 w 1624617"/>
                  <a:gd name="connsiteY17-624" fmla="*/ 1366837 h 1893094"/>
                  <a:gd name="connsiteX18-625" fmla="*/ 188119 w 1624617"/>
                  <a:gd name="connsiteY18-626" fmla="*/ 1404937 h 1893094"/>
                  <a:gd name="connsiteX19-627" fmla="*/ 116681 w 1624617"/>
                  <a:gd name="connsiteY19-628" fmla="*/ 1447800 h 1893094"/>
                  <a:gd name="connsiteX20-629" fmla="*/ 0 w 1624617"/>
                  <a:gd name="connsiteY20-630" fmla="*/ 1300162 h 1893094"/>
                  <a:gd name="connsiteX0-631" fmla="*/ 0 w 1624617"/>
                  <a:gd name="connsiteY0-632" fmla="*/ 1300162 h 1893094"/>
                  <a:gd name="connsiteX1-633" fmla="*/ 776288 w 1624617"/>
                  <a:gd name="connsiteY1-634" fmla="*/ 0 h 1893094"/>
                  <a:gd name="connsiteX2-635" fmla="*/ 1562100 w 1624617"/>
                  <a:gd name="connsiteY2-636" fmla="*/ 1304925 h 1893094"/>
                  <a:gd name="connsiteX3-637" fmla="*/ 1445419 w 1624617"/>
                  <a:gd name="connsiteY3-638" fmla="*/ 1466850 h 1893094"/>
                  <a:gd name="connsiteX4-639" fmla="*/ 1516856 w 1624617"/>
                  <a:gd name="connsiteY4-640" fmla="*/ 1557338 h 1893094"/>
                  <a:gd name="connsiteX5-641" fmla="*/ 1600200 w 1624617"/>
                  <a:gd name="connsiteY5-642" fmla="*/ 1724025 h 1893094"/>
                  <a:gd name="connsiteX6-643" fmla="*/ 1426369 w 1624617"/>
                  <a:gd name="connsiteY6-644" fmla="*/ 1678781 h 1893094"/>
                  <a:gd name="connsiteX7-645" fmla="*/ 1312069 w 1624617"/>
                  <a:gd name="connsiteY7-646" fmla="*/ 1640681 h 1893094"/>
                  <a:gd name="connsiteX8-647" fmla="*/ 1126331 w 1624617"/>
                  <a:gd name="connsiteY8-648" fmla="*/ 1893094 h 1893094"/>
                  <a:gd name="connsiteX9-649" fmla="*/ 909638 w 1624617"/>
                  <a:gd name="connsiteY9-650" fmla="*/ 1893094 h 1893094"/>
                  <a:gd name="connsiteX10-651" fmla="*/ 869156 w 1624617"/>
                  <a:gd name="connsiteY10-652" fmla="*/ 1826419 h 1893094"/>
                  <a:gd name="connsiteX11-653" fmla="*/ 769144 w 1624617"/>
                  <a:gd name="connsiteY11-654" fmla="*/ 1607344 h 1893094"/>
                  <a:gd name="connsiteX12-655" fmla="*/ 671513 w 1624617"/>
                  <a:gd name="connsiteY12-656" fmla="*/ 1797844 h 1893094"/>
                  <a:gd name="connsiteX13-657" fmla="*/ 661988 w 1624617"/>
                  <a:gd name="connsiteY13-658" fmla="*/ 1885950 h 1893094"/>
                  <a:gd name="connsiteX14-659" fmla="*/ 433388 w 1624617"/>
                  <a:gd name="connsiteY14-660" fmla="*/ 1885950 h 1893094"/>
                  <a:gd name="connsiteX15-661" fmla="*/ 261938 w 1624617"/>
                  <a:gd name="connsiteY15-662" fmla="*/ 1664494 h 1893094"/>
                  <a:gd name="connsiteX16-663" fmla="*/ 326231 w 1624617"/>
                  <a:gd name="connsiteY16-664" fmla="*/ 1581150 h 1893094"/>
                  <a:gd name="connsiteX17-665" fmla="*/ 414338 w 1624617"/>
                  <a:gd name="connsiteY17-666" fmla="*/ 1366837 h 1893094"/>
                  <a:gd name="connsiteX18-667" fmla="*/ 188119 w 1624617"/>
                  <a:gd name="connsiteY18-668" fmla="*/ 1404937 h 1893094"/>
                  <a:gd name="connsiteX19-669" fmla="*/ 116681 w 1624617"/>
                  <a:gd name="connsiteY19-670" fmla="*/ 1447800 h 1893094"/>
                  <a:gd name="connsiteX20-671" fmla="*/ 0 w 1624617"/>
                  <a:gd name="connsiteY20-672" fmla="*/ 1300162 h 1893094"/>
                  <a:gd name="connsiteX0-673" fmla="*/ 0 w 1624617"/>
                  <a:gd name="connsiteY0-674" fmla="*/ 1300162 h 1893094"/>
                  <a:gd name="connsiteX1-675" fmla="*/ 776288 w 1624617"/>
                  <a:gd name="connsiteY1-676" fmla="*/ 0 h 1893094"/>
                  <a:gd name="connsiteX2-677" fmla="*/ 1562100 w 1624617"/>
                  <a:gd name="connsiteY2-678" fmla="*/ 1304925 h 1893094"/>
                  <a:gd name="connsiteX3-679" fmla="*/ 1445419 w 1624617"/>
                  <a:gd name="connsiteY3-680" fmla="*/ 1466850 h 1893094"/>
                  <a:gd name="connsiteX4-681" fmla="*/ 1516856 w 1624617"/>
                  <a:gd name="connsiteY4-682" fmla="*/ 1557338 h 1893094"/>
                  <a:gd name="connsiteX5-683" fmla="*/ 1600200 w 1624617"/>
                  <a:gd name="connsiteY5-684" fmla="*/ 1724025 h 1893094"/>
                  <a:gd name="connsiteX6-685" fmla="*/ 1426369 w 1624617"/>
                  <a:gd name="connsiteY6-686" fmla="*/ 1678781 h 1893094"/>
                  <a:gd name="connsiteX7-687" fmla="*/ 1312069 w 1624617"/>
                  <a:gd name="connsiteY7-688" fmla="*/ 1640681 h 1893094"/>
                  <a:gd name="connsiteX8-689" fmla="*/ 1126331 w 1624617"/>
                  <a:gd name="connsiteY8-690" fmla="*/ 1893094 h 1893094"/>
                  <a:gd name="connsiteX9-691" fmla="*/ 909638 w 1624617"/>
                  <a:gd name="connsiteY9-692" fmla="*/ 1893094 h 1893094"/>
                  <a:gd name="connsiteX10-693" fmla="*/ 869156 w 1624617"/>
                  <a:gd name="connsiteY10-694" fmla="*/ 1826419 h 1893094"/>
                  <a:gd name="connsiteX11-695" fmla="*/ 769144 w 1624617"/>
                  <a:gd name="connsiteY11-696" fmla="*/ 1607344 h 1893094"/>
                  <a:gd name="connsiteX12-697" fmla="*/ 671513 w 1624617"/>
                  <a:gd name="connsiteY12-698" fmla="*/ 1797844 h 1893094"/>
                  <a:gd name="connsiteX13-699" fmla="*/ 661988 w 1624617"/>
                  <a:gd name="connsiteY13-700" fmla="*/ 1885950 h 1893094"/>
                  <a:gd name="connsiteX14-701" fmla="*/ 433388 w 1624617"/>
                  <a:gd name="connsiteY14-702" fmla="*/ 1885950 h 1893094"/>
                  <a:gd name="connsiteX15-703" fmla="*/ 261938 w 1624617"/>
                  <a:gd name="connsiteY15-704" fmla="*/ 1664494 h 1893094"/>
                  <a:gd name="connsiteX16-705" fmla="*/ 326231 w 1624617"/>
                  <a:gd name="connsiteY16-706" fmla="*/ 1581150 h 1893094"/>
                  <a:gd name="connsiteX17-707" fmla="*/ 414338 w 1624617"/>
                  <a:gd name="connsiteY17-708" fmla="*/ 1366837 h 1893094"/>
                  <a:gd name="connsiteX18-709" fmla="*/ 188119 w 1624617"/>
                  <a:gd name="connsiteY18-710" fmla="*/ 1404937 h 1893094"/>
                  <a:gd name="connsiteX19-711" fmla="*/ 116681 w 1624617"/>
                  <a:gd name="connsiteY19-712" fmla="*/ 1447800 h 1893094"/>
                  <a:gd name="connsiteX20-713" fmla="*/ 0 w 1624617"/>
                  <a:gd name="connsiteY20-714" fmla="*/ 1300162 h 1893094"/>
                  <a:gd name="connsiteX0-715" fmla="*/ 0 w 1630230"/>
                  <a:gd name="connsiteY0-716" fmla="*/ 1300162 h 1893094"/>
                  <a:gd name="connsiteX1-717" fmla="*/ 776288 w 1630230"/>
                  <a:gd name="connsiteY1-718" fmla="*/ 0 h 1893094"/>
                  <a:gd name="connsiteX2-719" fmla="*/ 1562100 w 1630230"/>
                  <a:gd name="connsiteY2-720" fmla="*/ 1304925 h 1893094"/>
                  <a:gd name="connsiteX3-721" fmla="*/ 1445419 w 1630230"/>
                  <a:gd name="connsiteY3-722" fmla="*/ 1466850 h 1893094"/>
                  <a:gd name="connsiteX4-723" fmla="*/ 1516856 w 1630230"/>
                  <a:gd name="connsiteY4-724" fmla="*/ 1557338 h 1893094"/>
                  <a:gd name="connsiteX5-725" fmla="*/ 1607344 w 1630230"/>
                  <a:gd name="connsiteY5-726" fmla="*/ 1726406 h 1893094"/>
                  <a:gd name="connsiteX6-727" fmla="*/ 1426369 w 1630230"/>
                  <a:gd name="connsiteY6-728" fmla="*/ 1678781 h 1893094"/>
                  <a:gd name="connsiteX7-729" fmla="*/ 1312069 w 1630230"/>
                  <a:gd name="connsiteY7-730" fmla="*/ 1640681 h 1893094"/>
                  <a:gd name="connsiteX8-731" fmla="*/ 1126331 w 1630230"/>
                  <a:gd name="connsiteY8-732" fmla="*/ 1893094 h 1893094"/>
                  <a:gd name="connsiteX9-733" fmla="*/ 909638 w 1630230"/>
                  <a:gd name="connsiteY9-734" fmla="*/ 1893094 h 1893094"/>
                  <a:gd name="connsiteX10-735" fmla="*/ 869156 w 1630230"/>
                  <a:gd name="connsiteY10-736" fmla="*/ 1826419 h 1893094"/>
                  <a:gd name="connsiteX11-737" fmla="*/ 769144 w 1630230"/>
                  <a:gd name="connsiteY11-738" fmla="*/ 1607344 h 1893094"/>
                  <a:gd name="connsiteX12-739" fmla="*/ 671513 w 1630230"/>
                  <a:gd name="connsiteY12-740" fmla="*/ 1797844 h 1893094"/>
                  <a:gd name="connsiteX13-741" fmla="*/ 661988 w 1630230"/>
                  <a:gd name="connsiteY13-742" fmla="*/ 1885950 h 1893094"/>
                  <a:gd name="connsiteX14-743" fmla="*/ 433388 w 1630230"/>
                  <a:gd name="connsiteY14-744" fmla="*/ 1885950 h 1893094"/>
                  <a:gd name="connsiteX15-745" fmla="*/ 261938 w 1630230"/>
                  <a:gd name="connsiteY15-746" fmla="*/ 1664494 h 1893094"/>
                  <a:gd name="connsiteX16-747" fmla="*/ 326231 w 1630230"/>
                  <a:gd name="connsiteY16-748" fmla="*/ 1581150 h 1893094"/>
                  <a:gd name="connsiteX17-749" fmla="*/ 414338 w 1630230"/>
                  <a:gd name="connsiteY17-750" fmla="*/ 1366837 h 1893094"/>
                  <a:gd name="connsiteX18-751" fmla="*/ 188119 w 1630230"/>
                  <a:gd name="connsiteY18-752" fmla="*/ 1404937 h 1893094"/>
                  <a:gd name="connsiteX19-753" fmla="*/ 116681 w 1630230"/>
                  <a:gd name="connsiteY19-754" fmla="*/ 1447800 h 1893094"/>
                  <a:gd name="connsiteX20-755" fmla="*/ 0 w 1630230"/>
                  <a:gd name="connsiteY20-756" fmla="*/ 1300162 h 1893094"/>
                  <a:gd name="connsiteX0-757" fmla="*/ 0 w 1629187"/>
                  <a:gd name="connsiteY0-758" fmla="*/ 1300162 h 1893094"/>
                  <a:gd name="connsiteX1-759" fmla="*/ 776288 w 1629187"/>
                  <a:gd name="connsiteY1-760" fmla="*/ 0 h 1893094"/>
                  <a:gd name="connsiteX2-761" fmla="*/ 1562100 w 1629187"/>
                  <a:gd name="connsiteY2-762" fmla="*/ 1304925 h 1893094"/>
                  <a:gd name="connsiteX3-763" fmla="*/ 1445419 w 1629187"/>
                  <a:gd name="connsiteY3-764" fmla="*/ 1466850 h 1893094"/>
                  <a:gd name="connsiteX4-765" fmla="*/ 1516856 w 1629187"/>
                  <a:gd name="connsiteY4-766" fmla="*/ 1557338 h 1893094"/>
                  <a:gd name="connsiteX5-767" fmla="*/ 1607344 w 1629187"/>
                  <a:gd name="connsiteY5-768" fmla="*/ 1726406 h 1893094"/>
                  <a:gd name="connsiteX6-769" fmla="*/ 1426369 w 1629187"/>
                  <a:gd name="connsiteY6-770" fmla="*/ 1678781 h 1893094"/>
                  <a:gd name="connsiteX7-771" fmla="*/ 1312069 w 1629187"/>
                  <a:gd name="connsiteY7-772" fmla="*/ 1640681 h 1893094"/>
                  <a:gd name="connsiteX8-773" fmla="*/ 1126331 w 1629187"/>
                  <a:gd name="connsiteY8-774" fmla="*/ 1893094 h 1893094"/>
                  <a:gd name="connsiteX9-775" fmla="*/ 909638 w 1629187"/>
                  <a:gd name="connsiteY9-776" fmla="*/ 1893094 h 1893094"/>
                  <a:gd name="connsiteX10-777" fmla="*/ 869156 w 1629187"/>
                  <a:gd name="connsiteY10-778" fmla="*/ 1826419 h 1893094"/>
                  <a:gd name="connsiteX11-779" fmla="*/ 769144 w 1629187"/>
                  <a:gd name="connsiteY11-780" fmla="*/ 1607344 h 1893094"/>
                  <a:gd name="connsiteX12-781" fmla="*/ 671513 w 1629187"/>
                  <a:gd name="connsiteY12-782" fmla="*/ 1797844 h 1893094"/>
                  <a:gd name="connsiteX13-783" fmla="*/ 661988 w 1629187"/>
                  <a:gd name="connsiteY13-784" fmla="*/ 1885950 h 1893094"/>
                  <a:gd name="connsiteX14-785" fmla="*/ 433388 w 1629187"/>
                  <a:gd name="connsiteY14-786" fmla="*/ 1885950 h 1893094"/>
                  <a:gd name="connsiteX15-787" fmla="*/ 261938 w 1629187"/>
                  <a:gd name="connsiteY15-788" fmla="*/ 1664494 h 1893094"/>
                  <a:gd name="connsiteX16-789" fmla="*/ 326231 w 1629187"/>
                  <a:gd name="connsiteY16-790" fmla="*/ 1581150 h 1893094"/>
                  <a:gd name="connsiteX17-791" fmla="*/ 414338 w 1629187"/>
                  <a:gd name="connsiteY17-792" fmla="*/ 1366837 h 1893094"/>
                  <a:gd name="connsiteX18-793" fmla="*/ 188119 w 1629187"/>
                  <a:gd name="connsiteY18-794" fmla="*/ 1404937 h 1893094"/>
                  <a:gd name="connsiteX19-795" fmla="*/ 116681 w 1629187"/>
                  <a:gd name="connsiteY19-796" fmla="*/ 1447800 h 1893094"/>
                  <a:gd name="connsiteX20-797" fmla="*/ 0 w 1629187"/>
                  <a:gd name="connsiteY20-798" fmla="*/ 1300162 h 1893094"/>
                  <a:gd name="connsiteX0-799" fmla="*/ 0 w 1629187"/>
                  <a:gd name="connsiteY0-800" fmla="*/ 1300162 h 1893094"/>
                  <a:gd name="connsiteX1-801" fmla="*/ 776288 w 1629187"/>
                  <a:gd name="connsiteY1-802" fmla="*/ 0 h 1893094"/>
                  <a:gd name="connsiteX2-803" fmla="*/ 1562100 w 1629187"/>
                  <a:gd name="connsiteY2-804" fmla="*/ 1304925 h 1893094"/>
                  <a:gd name="connsiteX3-805" fmla="*/ 1445419 w 1629187"/>
                  <a:gd name="connsiteY3-806" fmla="*/ 1466850 h 1893094"/>
                  <a:gd name="connsiteX4-807" fmla="*/ 1516856 w 1629187"/>
                  <a:gd name="connsiteY4-808" fmla="*/ 1557338 h 1893094"/>
                  <a:gd name="connsiteX5-809" fmla="*/ 1607344 w 1629187"/>
                  <a:gd name="connsiteY5-810" fmla="*/ 1726406 h 1893094"/>
                  <a:gd name="connsiteX6-811" fmla="*/ 1426369 w 1629187"/>
                  <a:gd name="connsiteY6-812" fmla="*/ 1678781 h 1893094"/>
                  <a:gd name="connsiteX7-813" fmla="*/ 1312069 w 1629187"/>
                  <a:gd name="connsiteY7-814" fmla="*/ 1640681 h 1893094"/>
                  <a:gd name="connsiteX8-815" fmla="*/ 1126331 w 1629187"/>
                  <a:gd name="connsiteY8-816" fmla="*/ 1893094 h 1893094"/>
                  <a:gd name="connsiteX9-817" fmla="*/ 909638 w 1629187"/>
                  <a:gd name="connsiteY9-818" fmla="*/ 1893094 h 1893094"/>
                  <a:gd name="connsiteX10-819" fmla="*/ 869156 w 1629187"/>
                  <a:gd name="connsiteY10-820" fmla="*/ 1826419 h 1893094"/>
                  <a:gd name="connsiteX11-821" fmla="*/ 769144 w 1629187"/>
                  <a:gd name="connsiteY11-822" fmla="*/ 1607344 h 1893094"/>
                  <a:gd name="connsiteX12-823" fmla="*/ 671513 w 1629187"/>
                  <a:gd name="connsiteY12-824" fmla="*/ 1797844 h 1893094"/>
                  <a:gd name="connsiteX13-825" fmla="*/ 661988 w 1629187"/>
                  <a:gd name="connsiteY13-826" fmla="*/ 1885950 h 1893094"/>
                  <a:gd name="connsiteX14-827" fmla="*/ 433388 w 1629187"/>
                  <a:gd name="connsiteY14-828" fmla="*/ 1885950 h 1893094"/>
                  <a:gd name="connsiteX15-829" fmla="*/ 261938 w 1629187"/>
                  <a:gd name="connsiteY15-830" fmla="*/ 1664494 h 1893094"/>
                  <a:gd name="connsiteX16-831" fmla="*/ 326231 w 1629187"/>
                  <a:gd name="connsiteY16-832" fmla="*/ 1581150 h 1893094"/>
                  <a:gd name="connsiteX17-833" fmla="*/ 414338 w 1629187"/>
                  <a:gd name="connsiteY17-834" fmla="*/ 1366837 h 1893094"/>
                  <a:gd name="connsiteX18-835" fmla="*/ 188119 w 1629187"/>
                  <a:gd name="connsiteY18-836" fmla="*/ 1404937 h 1893094"/>
                  <a:gd name="connsiteX19-837" fmla="*/ 116681 w 1629187"/>
                  <a:gd name="connsiteY19-838" fmla="*/ 1447800 h 1893094"/>
                  <a:gd name="connsiteX20-839" fmla="*/ 0 w 1629187"/>
                  <a:gd name="connsiteY20-840" fmla="*/ 1300162 h 1893094"/>
                  <a:gd name="connsiteX0-841" fmla="*/ 0 w 1629187"/>
                  <a:gd name="connsiteY0-842" fmla="*/ 1300162 h 1893094"/>
                  <a:gd name="connsiteX1-843" fmla="*/ 776288 w 1629187"/>
                  <a:gd name="connsiteY1-844" fmla="*/ 0 h 1893094"/>
                  <a:gd name="connsiteX2-845" fmla="*/ 1562100 w 1629187"/>
                  <a:gd name="connsiteY2-846" fmla="*/ 1304925 h 1893094"/>
                  <a:gd name="connsiteX3-847" fmla="*/ 1445419 w 1629187"/>
                  <a:gd name="connsiteY3-848" fmla="*/ 1466850 h 1893094"/>
                  <a:gd name="connsiteX4-849" fmla="*/ 1516856 w 1629187"/>
                  <a:gd name="connsiteY4-850" fmla="*/ 1557338 h 1893094"/>
                  <a:gd name="connsiteX5-851" fmla="*/ 1607344 w 1629187"/>
                  <a:gd name="connsiteY5-852" fmla="*/ 1726406 h 1893094"/>
                  <a:gd name="connsiteX6-853" fmla="*/ 1426369 w 1629187"/>
                  <a:gd name="connsiteY6-854" fmla="*/ 1678781 h 1893094"/>
                  <a:gd name="connsiteX7-855" fmla="*/ 1312069 w 1629187"/>
                  <a:gd name="connsiteY7-856" fmla="*/ 1640681 h 1893094"/>
                  <a:gd name="connsiteX8-857" fmla="*/ 1126331 w 1629187"/>
                  <a:gd name="connsiteY8-858" fmla="*/ 1893094 h 1893094"/>
                  <a:gd name="connsiteX9-859" fmla="*/ 909638 w 1629187"/>
                  <a:gd name="connsiteY9-860" fmla="*/ 1893094 h 1893094"/>
                  <a:gd name="connsiteX10-861" fmla="*/ 869156 w 1629187"/>
                  <a:gd name="connsiteY10-862" fmla="*/ 1826419 h 1893094"/>
                  <a:gd name="connsiteX11-863" fmla="*/ 769144 w 1629187"/>
                  <a:gd name="connsiteY11-864" fmla="*/ 1607344 h 1893094"/>
                  <a:gd name="connsiteX12-865" fmla="*/ 671513 w 1629187"/>
                  <a:gd name="connsiteY12-866" fmla="*/ 1797844 h 1893094"/>
                  <a:gd name="connsiteX13-867" fmla="*/ 661988 w 1629187"/>
                  <a:gd name="connsiteY13-868" fmla="*/ 1885950 h 1893094"/>
                  <a:gd name="connsiteX14-869" fmla="*/ 433388 w 1629187"/>
                  <a:gd name="connsiteY14-870" fmla="*/ 1885950 h 1893094"/>
                  <a:gd name="connsiteX15-871" fmla="*/ 261938 w 1629187"/>
                  <a:gd name="connsiteY15-872" fmla="*/ 1664494 h 1893094"/>
                  <a:gd name="connsiteX16-873" fmla="*/ 326231 w 1629187"/>
                  <a:gd name="connsiteY16-874" fmla="*/ 1581150 h 1893094"/>
                  <a:gd name="connsiteX17-875" fmla="*/ 414338 w 1629187"/>
                  <a:gd name="connsiteY17-876" fmla="*/ 1366837 h 1893094"/>
                  <a:gd name="connsiteX18-877" fmla="*/ 188119 w 1629187"/>
                  <a:gd name="connsiteY18-878" fmla="*/ 1404937 h 1893094"/>
                  <a:gd name="connsiteX19-879" fmla="*/ 116681 w 1629187"/>
                  <a:gd name="connsiteY19-880" fmla="*/ 1447800 h 1893094"/>
                  <a:gd name="connsiteX20-881" fmla="*/ 0 w 1629187"/>
                  <a:gd name="connsiteY20-882" fmla="*/ 1300162 h 1893094"/>
                  <a:gd name="connsiteX0-883" fmla="*/ 0 w 1629187"/>
                  <a:gd name="connsiteY0-884" fmla="*/ 1300162 h 1893094"/>
                  <a:gd name="connsiteX1-885" fmla="*/ 776288 w 1629187"/>
                  <a:gd name="connsiteY1-886" fmla="*/ 0 h 1893094"/>
                  <a:gd name="connsiteX2-887" fmla="*/ 1562100 w 1629187"/>
                  <a:gd name="connsiteY2-888" fmla="*/ 1304925 h 1893094"/>
                  <a:gd name="connsiteX3-889" fmla="*/ 1445419 w 1629187"/>
                  <a:gd name="connsiteY3-890" fmla="*/ 1466850 h 1893094"/>
                  <a:gd name="connsiteX4-891" fmla="*/ 1516856 w 1629187"/>
                  <a:gd name="connsiteY4-892" fmla="*/ 1557338 h 1893094"/>
                  <a:gd name="connsiteX5-893" fmla="*/ 1607344 w 1629187"/>
                  <a:gd name="connsiteY5-894" fmla="*/ 1726406 h 1893094"/>
                  <a:gd name="connsiteX6-895" fmla="*/ 1426369 w 1629187"/>
                  <a:gd name="connsiteY6-896" fmla="*/ 1678781 h 1893094"/>
                  <a:gd name="connsiteX7-897" fmla="*/ 1312069 w 1629187"/>
                  <a:gd name="connsiteY7-898" fmla="*/ 1640681 h 1893094"/>
                  <a:gd name="connsiteX8-899" fmla="*/ 1126331 w 1629187"/>
                  <a:gd name="connsiteY8-900" fmla="*/ 1893094 h 1893094"/>
                  <a:gd name="connsiteX9-901" fmla="*/ 909638 w 1629187"/>
                  <a:gd name="connsiteY9-902" fmla="*/ 1893094 h 1893094"/>
                  <a:gd name="connsiteX10-903" fmla="*/ 869156 w 1629187"/>
                  <a:gd name="connsiteY10-904" fmla="*/ 1826419 h 1893094"/>
                  <a:gd name="connsiteX11-905" fmla="*/ 769144 w 1629187"/>
                  <a:gd name="connsiteY11-906" fmla="*/ 1607344 h 1893094"/>
                  <a:gd name="connsiteX12-907" fmla="*/ 671513 w 1629187"/>
                  <a:gd name="connsiteY12-908" fmla="*/ 1797844 h 1893094"/>
                  <a:gd name="connsiteX13-909" fmla="*/ 661988 w 1629187"/>
                  <a:gd name="connsiteY13-910" fmla="*/ 1885950 h 1893094"/>
                  <a:gd name="connsiteX14-911" fmla="*/ 433388 w 1629187"/>
                  <a:gd name="connsiteY14-912" fmla="*/ 1885950 h 1893094"/>
                  <a:gd name="connsiteX15-913" fmla="*/ 261938 w 1629187"/>
                  <a:gd name="connsiteY15-914" fmla="*/ 1664494 h 1893094"/>
                  <a:gd name="connsiteX16-915" fmla="*/ 326231 w 1629187"/>
                  <a:gd name="connsiteY16-916" fmla="*/ 1581150 h 1893094"/>
                  <a:gd name="connsiteX17-917" fmla="*/ 414338 w 1629187"/>
                  <a:gd name="connsiteY17-918" fmla="*/ 1366837 h 1893094"/>
                  <a:gd name="connsiteX18-919" fmla="*/ 188119 w 1629187"/>
                  <a:gd name="connsiteY18-920" fmla="*/ 1404937 h 1893094"/>
                  <a:gd name="connsiteX19-921" fmla="*/ 116681 w 1629187"/>
                  <a:gd name="connsiteY19-922" fmla="*/ 1447800 h 1893094"/>
                  <a:gd name="connsiteX20-923" fmla="*/ 0 w 1629187"/>
                  <a:gd name="connsiteY20-924" fmla="*/ 1300162 h 1893094"/>
                  <a:gd name="connsiteX0-925" fmla="*/ 0 w 1629187"/>
                  <a:gd name="connsiteY0-926" fmla="*/ 1300162 h 1893094"/>
                  <a:gd name="connsiteX1-927" fmla="*/ 776288 w 1629187"/>
                  <a:gd name="connsiteY1-928" fmla="*/ 0 h 1893094"/>
                  <a:gd name="connsiteX2-929" fmla="*/ 1562100 w 1629187"/>
                  <a:gd name="connsiteY2-930" fmla="*/ 1304925 h 1893094"/>
                  <a:gd name="connsiteX3-931" fmla="*/ 1445419 w 1629187"/>
                  <a:gd name="connsiteY3-932" fmla="*/ 1466850 h 1893094"/>
                  <a:gd name="connsiteX4-933" fmla="*/ 1516856 w 1629187"/>
                  <a:gd name="connsiteY4-934" fmla="*/ 1557338 h 1893094"/>
                  <a:gd name="connsiteX5-935" fmla="*/ 1607344 w 1629187"/>
                  <a:gd name="connsiteY5-936" fmla="*/ 1726406 h 1893094"/>
                  <a:gd name="connsiteX6-937" fmla="*/ 1426369 w 1629187"/>
                  <a:gd name="connsiteY6-938" fmla="*/ 1678781 h 1893094"/>
                  <a:gd name="connsiteX7-939" fmla="*/ 1312069 w 1629187"/>
                  <a:gd name="connsiteY7-940" fmla="*/ 1640681 h 1893094"/>
                  <a:gd name="connsiteX8-941" fmla="*/ 1126331 w 1629187"/>
                  <a:gd name="connsiteY8-942" fmla="*/ 1893094 h 1893094"/>
                  <a:gd name="connsiteX9-943" fmla="*/ 909638 w 1629187"/>
                  <a:gd name="connsiteY9-944" fmla="*/ 1893094 h 1893094"/>
                  <a:gd name="connsiteX10-945" fmla="*/ 869156 w 1629187"/>
                  <a:gd name="connsiteY10-946" fmla="*/ 1826419 h 1893094"/>
                  <a:gd name="connsiteX11-947" fmla="*/ 769144 w 1629187"/>
                  <a:gd name="connsiteY11-948" fmla="*/ 1607344 h 1893094"/>
                  <a:gd name="connsiteX12-949" fmla="*/ 671513 w 1629187"/>
                  <a:gd name="connsiteY12-950" fmla="*/ 1797844 h 1893094"/>
                  <a:gd name="connsiteX13-951" fmla="*/ 661988 w 1629187"/>
                  <a:gd name="connsiteY13-952" fmla="*/ 1885950 h 1893094"/>
                  <a:gd name="connsiteX14-953" fmla="*/ 433388 w 1629187"/>
                  <a:gd name="connsiteY14-954" fmla="*/ 1885950 h 1893094"/>
                  <a:gd name="connsiteX15-955" fmla="*/ 261938 w 1629187"/>
                  <a:gd name="connsiteY15-956" fmla="*/ 1664494 h 1893094"/>
                  <a:gd name="connsiteX16-957" fmla="*/ 326231 w 1629187"/>
                  <a:gd name="connsiteY16-958" fmla="*/ 1581150 h 1893094"/>
                  <a:gd name="connsiteX17-959" fmla="*/ 414338 w 1629187"/>
                  <a:gd name="connsiteY17-960" fmla="*/ 1366837 h 1893094"/>
                  <a:gd name="connsiteX18-961" fmla="*/ 188119 w 1629187"/>
                  <a:gd name="connsiteY18-962" fmla="*/ 1404937 h 1893094"/>
                  <a:gd name="connsiteX19-963" fmla="*/ 116681 w 1629187"/>
                  <a:gd name="connsiteY19-964" fmla="*/ 1447800 h 1893094"/>
                  <a:gd name="connsiteX20-965" fmla="*/ 0 w 1629187"/>
                  <a:gd name="connsiteY20-966" fmla="*/ 1300162 h 1893094"/>
                  <a:gd name="connsiteX0-967" fmla="*/ 0 w 1629187"/>
                  <a:gd name="connsiteY0-968" fmla="*/ 1300162 h 1893094"/>
                  <a:gd name="connsiteX1-969" fmla="*/ 776288 w 1629187"/>
                  <a:gd name="connsiteY1-970" fmla="*/ 0 h 1893094"/>
                  <a:gd name="connsiteX2-971" fmla="*/ 1562100 w 1629187"/>
                  <a:gd name="connsiteY2-972" fmla="*/ 1304925 h 1893094"/>
                  <a:gd name="connsiteX3-973" fmla="*/ 1445419 w 1629187"/>
                  <a:gd name="connsiteY3-974" fmla="*/ 1466850 h 1893094"/>
                  <a:gd name="connsiteX4-975" fmla="*/ 1516856 w 1629187"/>
                  <a:gd name="connsiteY4-976" fmla="*/ 1557338 h 1893094"/>
                  <a:gd name="connsiteX5-977" fmla="*/ 1607344 w 1629187"/>
                  <a:gd name="connsiteY5-978" fmla="*/ 1726406 h 1893094"/>
                  <a:gd name="connsiteX6-979" fmla="*/ 1426369 w 1629187"/>
                  <a:gd name="connsiteY6-980" fmla="*/ 1678781 h 1893094"/>
                  <a:gd name="connsiteX7-981" fmla="*/ 1312069 w 1629187"/>
                  <a:gd name="connsiteY7-982" fmla="*/ 1640681 h 1893094"/>
                  <a:gd name="connsiteX8-983" fmla="*/ 1126331 w 1629187"/>
                  <a:gd name="connsiteY8-984" fmla="*/ 1893094 h 1893094"/>
                  <a:gd name="connsiteX9-985" fmla="*/ 909638 w 1629187"/>
                  <a:gd name="connsiteY9-986" fmla="*/ 1893094 h 1893094"/>
                  <a:gd name="connsiteX10-987" fmla="*/ 869156 w 1629187"/>
                  <a:gd name="connsiteY10-988" fmla="*/ 1826419 h 1893094"/>
                  <a:gd name="connsiteX11-989" fmla="*/ 769144 w 1629187"/>
                  <a:gd name="connsiteY11-990" fmla="*/ 1607344 h 1893094"/>
                  <a:gd name="connsiteX12-991" fmla="*/ 671513 w 1629187"/>
                  <a:gd name="connsiteY12-992" fmla="*/ 1797844 h 1893094"/>
                  <a:gd name="connsiteX13-993" fmla="*/ 661988 w 1629187"/>
                  <a:gd name="connsiteY13-994" fmla="*/ 1885950 h 1893094"/>
                  <a:gd name="connsiteX14-995" fmla="*/ 433388 w 1629187"/>
                  <a:gd name="connsiteY14-996" fmla="*/ 1885950 h 1893094"/>
                  <a:gd name="connsiteX15-997" fmla="*/ 261938 w 1629187"/>
                  <a:gd name="connsiteY15-998" fmla="*/ 1664494 h 1893094"/>
                  <a:gd name="connsiteX16-999" fmla="*/ 326231 w 1629187"/>
                  <a:gd name="connsiteY16-1000" fmla="*/ 1581150 h 1893094"/>
                  <a:gd name="connsiteX17-1001" fmla="*/ 414338 w 1629187"/>
                  <a:gd name="connsiteY17-1002" fmla="*/ 1366837 h 1893094"/>
                  <a:gd name="connsiteX18-1003" fmla="*/ 188119 w 1629187"/>
                  <a:gd name="connsiteY18-1004" fmla="*/ 1404937 h 1893094"/>
                  <a:gd name="connsiteX19-1005" fmla="*/ 116681 w 1629187"/>
                  <a:gd name="connsiteY19-1006" fmla="*/ 1447800 h 1893094"/>
                  <a:gd name="connsiteX20-1007" fmla="*/ 0 w 1629187"/>
                  <a:gd name="connsiteY20-1008" fmla="*/ 1300162 h 1893094"/>
                  <a:gd name="connsiteX0-1009" fmla="*/ 0 w 1629187"/>
                  <a:gd name="connsiteY0-1010" fmla="*/ 1300162 h 1893094"/>
                  <a:gd name="connsiteX1-1011" fmla="*/ 776288 w 1629187"/>
                  <a:gd name="connsiteY1-1012" fmla="*/ 0 h 1893094"/>
                  <a:gd name="connsiteX2-1013" fmla="*/ 1562100 w 1629187"/>
                  <a:gd name="connsiteY2-1014" fmla="*/ 1304925 h 1893094"/>
                  <a:gd name="connsiteX3-1015" fmla="*/ 1445419 w 1629187"/>
                  <a:gd name="connsiteY3-1016" fmla="*/ 1466850 h 1893094"/>
                  <a:gd name="connsiteX4-1017" fmla="*/ 1516856 w 1629187"/>
                  <a:gd name="connsiteY4-1018" fmla="*/ 1557338 h 1893094"/>
                  <a:gd name="connsiteX5-1019" fmla="*/ 1607344 w 1629187"/>
                  <a:gd name="connsiteY5-1020" fmla="*/ 1726406 h 1893094"/>
                  <a:gd name="connsiteX6-1021" fmla="*/ 1426369 w 1629187"/>
                  <a:gd name="connsiteY6-1022" fmla="*/ 1678781 h 1893094"/>
                  <a:gd name="connsiteX7-1023" fmla="*/ 1312069 w 1629187"/>
                  <a:gd name="connsiteY7-1024" fmla="*/ 1640681 h 1893094"/>
                  <a:gd name="connsiteX8-1025" fmla="*/ 1126331 w 1629187"/>
                  <a:gd name="connsiteY8-1026" fmla="*/ 1893094 h 1893094"/>
                  <a:gd name="connsiteX9-1027" fmla="*/ 909638 w 1629187"/>
                  <a:gd name="connsiteY9-1028" fmla="*/ 1893094 h 1893094"/>
                  <a:gd name="connsiteX10-1029" fmla="*/ 869156 w 1629187"/>
                  <a:gd name="connsiteY10-1030" fmla="*/ 1826419 h 1893094"/>
                  <a:gd name="connsiteX11-1031" fmla="*/ 769144 w 1629187"/>
                  <a:gd name="connsiteY11-1032" fmla="*/ 1607344 h 1893094"/>
                  <a:gd name="connsiteX12-1033" fmla="*/ 671513 w 1629187"/>
                  <a:gd name="connsiteY12-1034" fmla="*/ 1797844 h 1893094"/>
                  <a:gd name="connsiteX13-1035" fmla="*/ 661988 w 1629187"/>
                  <a:gd name="connsiteY13-1036" fmla="*/ 1885950 h 1893094"/>
                  <a:gd name="connsiteX14-1037" fmla="*/ 433388 w 1629187"/>
                  <a:gd name="connsiteY14-1038" fmla="*/ 1885950 h 1893094"/>
                  <a:gd name="connsiteX15-1039" fmla="*/ 261938 w 1629187"/>
                  <a:gd name="connsiteY15-1040" fmla="*/ 1664494 h 1893094"/>
                  <a:gd name="connsiteX16-1041" fmla="*/ 326231 w 1629187"/>
                  <a:gd name="connsiteY16-1042" fmla="*/ 1581150 h 1893094"/>
                  <a:gd name="connsiteX17-1043" fmla="*/ 414338 w 1629187"/>
                  <a:gd name="connsiteY17-1044" fmla="*/ 1366837 h 1893094"/>
                  <a:gd name="connsiteX18-1045" fmla="*/ 188119 w 1629187"/>
                  <a:gd name="connsiteY18-1046" fmla="*/ 1404937 h 1893094"/>
                  <a:gd name="connsiteX19-1047" fmla="*/ 116681 w 1629187"/>
                  <a:gd name="connsiteY19-1048" fmla="*/ 1447800 h 1893094"/>
                  <a:gd name="connsiteX20-1049" fmla="*/ 0 w 1629187"/>
                  <a:gd name="connsiteY20-1050" fmla="*/ 1300162 h 1893094"/>
                  <a:gd name="connsiteX0-1051" fmla="*/ 0 w 1629187"/>
                  <a:gd name="connsiteY0-1052" fmla="*/ 1300162 h 1893094"/>
                  <a:gd name="connsiteX1-1053" fmla="*/ 776288 w 1629187"/>
                  <a:gd name="connsiteY1-1054" fmla="*/ 0 h 1893094"/>
                  <a:gd name="connsiteX2-1055" fmla="*/ 1562100 w 1629187"/>
                  <a:gd name="connsiteY2-1056" fmla="*/ 1304925 h 1893094"/>
                  <a:gd name="connsiteX3-1057" fmla="*/ 1445419 w 1629187"/>
                  <a:gd name="connsiteY3-1058" fmla="*/ 1466850 h 1893094"/>
                  <a:gd name="connsiteX4-1059" fmla="*/ 1516856 w 1629187"/>
                  <a:gd name="connsiteY4-1060" fmla="*/ 1557338 h 1893094"/>
                  <a:gd name="connsiteX5-1061" fmla="*/ 1607344 w 1629187"/>
                  <a:gd name="connsiteY5-1062" fmla="*/ 1726406 h 1893094"/>
                  <a:gd name="connsiteX6-1063" fmla="*/ 1426369 w 1629187"/>
                  <a:gd name="connsiteY6-1064" fmla="*/ 1678781 h 1893094"/>
                  <a:gd name="connsiteX7-1065" fmla="*/ 1312069 w 1629187"/>
                  <a:gd name="connsiteY7-1066" fmla="*/ 1640681 h 1893094"/>
                  <a:gd name="connsiteX8-1067" fmla="*/ 1126331 w 1629187"/>
                  <a:gd name="connsiteY8-1068" fmla="*/ 1893094 h 1893094"/>
                  <a:gd name="connsiteX9-1069" fmla="*/ 909638 w 1629187"/>
                  <a:gd name="connsiteY9-1070" fmla="*/ 1893094 h 1893094"/>
                  <a:gd name="connsiteX10-1071" fmla="*/ 869156 w 1629187"/>
                  <a:gd name="connsiteY10-1072" fmla="*/ 1826419 h 1893094"/>
                  <a:gd name="connsiteX11-1073" fmla="*/ 769144 w 1629187"/>
                  <a:gd name="connsiteY11-1074" fmla="*/ 1607344 h 1893094"/>
                  <a:gd name="connsiteX12-1075" fmla="*/ 671513 w 1629187"/>
                  <a:gd name="connsiteY12-1076" fmla="*/ 1797844 h 1893094"/>
                  <a:gd name="connsiteX13-1077" fmla="*/ 661988 w 1629187"/>
                  <a:gd name="connsiteY13-1078" fmla="*/ 1885950 h 1893094"/>
                  <a:gd name="connsiteX14-1079" fmla="*/ 433388 w 1629187"/>
                  <a:gd name="connsiteY14-1080" fmla="*/ 1885950 h 1893094"/>
                  <a:gd name="connsiteX15-1081" fmla="*/ 261938 w 1629187"/>
                  <a:gd name="connsiteY15-1082" fmla="*/ 1664494 h 1893094"/>
                  <a:gd name="connsiteX16-1083" fmla="*/ 326231 w 1629187"/>
                  <a:gd name="connsiteY16-1084" fmla="*/ 1581150 h 1893094"/>
                  <a:gd name="connsiteX17-1085" fmla="*/ 414338 w 1629187"/>
                  <a:gd name="connsiteY17-1086" fmla="*/ 1366837 h 1893094"/>
                  <a:gd name="connsiteX18-1087" fmla="*/ 188119 w 1629187"/>
                  <a:gd name="connsiteY18-1088" fmla="*/ 1404937 h 1893094"/>
                  <a:gd name="connsiteX19-1089" fmla="*/ 116681 w 1629187"/>
                  <a:gd name="connsiteY19-1090" fmla="*/ 1447800 h 1893094"/>
                  <a:gd name="connsiteX20-1091" fmla="*/ 0 w 1629187"/>
                  <a:gd name="connsiteY20-1092" fmla="*/ 1300162 h 1893094"/>
                  <a:gd name="connsiteX0-1093" fmla="*/ 0 w 1629187"/>
                  <a:gd name="connsiteY0-1094" fmla="*/ 1300162 h 1893094"/>
                  <a:gd name="connsiteX1-1095" fmla="*/ 776288 w 1629187"/>
                  <a:gd name="connsiteY1-1096" fmla="*/ 0 h 1893094"/>
                  <a:gd name="connsiteX2-1097" fmla="*/ 1562100 w 1629187"/>
                  <a:gd name="connsiteY2-1098" fmla="*/ 1304925 h 1893094"/>
                  <a:gd name="connsiteX3-1099" fmla="*/ 1445419 w 1629187"/>
                  <a:gd name="connsiteY3-1100" fmla="*/ 1466850 h 1893094"/>
                  <a:gd name="connsiteX4-1101" fmla="*/ 1516856 w 1629187"/>
                  <a:gd name="connsiteY4-1102" fmla="*/ 1557338 h 1893094"/>
                  <a:gd name="connsiteX5-1103" fmla="*/ 1607344 w 1629187"/>
                  <a:gd name="connsiteY5-1104" fmla="*/ 1726406 h 1893094"/>
                  <a:gd name="connsiteX6-1105" fmla="*/ 1426369 w 1629187"/>
                  <a:gd name="connsiteY6-1106" fmla="*/ 1678781 h 1893094"/>
                  <a:gd name="connsiteX7-1107" fmla="*/ 1312069 w 1629187"/>
                  <a:gd name="connsiteY7-1108" fmla="*/ 1640681 h 1893094"/>
                  <a:gd name="connsiteX8-1109" fmla="*/ 1126331 w 1629187"/>
                  <a:gd name="connsiteY8-1110" fmla="*/ 1893094 h 1893094"/>
                  <a:gd name="connsiteX9-1111" fmla="*/ 909638 w 1629187"/>
                  <a:gd name="connsiteY9-1112" fmla="*/ 1893094 h 1893094"/>
                  <a:gd name="connsiteX10-1113" fmla="*/ 869156 w 1629187"/>
                  <a:gd name="connsiteY10-1114" fmla="*/ 1826419 h 1893094"/>
                  <a:gd name="connsiteX11-1115" fmla="*/ 769144 w 1629187"/>
                  <a:gd name="connsiteY11-1116" fmla="*/ 1607344 h 1893094"/>
                  <a:gd name="connsiteX12-1117" fmla="*/ 671513 w 1629187"/>
                  <a:gd name="connsiteY12-1118" fmla="*/ 1797844 h 1893094"/>
                  <a:gd name="connsiteX13-1119" fmla="*/ 661988 w 1629187"/>
                  <a:gd name="connsiteY13-1120" fmla="*/ 1885950 h 1893094"/>
                  <a:gd name="connsiteX14-1121" fmla="*/ 433388 w 1629187"/>
                  <a:gd name="connsiteY14-1122" fmla="*/ 1885950 h 1893094"/>
                  <a:gd name="connsiteX15-1123" fmla="*/ 261938 w 1629187"/>
                  <a:gd name="connsiteY15-1124" fmla="*/ 1664494 h 1893094"/>
                  <a:gd name="connsiteX16-1125" fmla="*/ 326231 w 1629187"/>
                  <a:gd name="connsiteY16-1126" fmla="*/ 1581150 h 1893094"/>
                  <a:gd name="connsiteX17-1127" fmla="*/ 414338 w 1629187"/>
                  <a:gd name="connsiteY17-1128" fmla="*/ 1366837 h 1893094"/>
                  <a:gd name="connsiteX18-1129" fmla="*/ 188119 w 1629187"/>
                  <a:gd name="connsiteY18-1130" fmla="*/ 1404937 h 1893094"/>
                  <a:gd name="connsiteX19-1131" fmla="*/ 116681 w 1629187"/>
                  <a:gd name="connsiteY19-1132" fmla="*/ 1447800 h 1893094"/>
                  <a:gd name="connsiteX20-1133" fmla="*/ 0 w 1629187"/>
                  <a:gd name="connsiteY20-1134" fmla="*/ 1300162 h 1893094"/>
                  <a:gd name="connsiteX0-1135" fmla="*/ 0 w 1629187"/>
                  <a:gd name="connsiteY0-1136" fmla="*/ 1300162 h 1893094"/>
                  <a:gd name="connsiteX1-1137" fmla="*/ 776288 w 1629187"/>
                  <a:gd name="connsiteY1-1138" fmla="*/ 0 h 1893094"/>
                  <a:gd name="connsiteX2-1139" fmla="*/ 1562100 w 1629187"/>
                  <a:gd name="connsiteY2-1140" fmla="*/ 1304925 h 1893094"/>
                  <a:gd name="connsiteX3-1141" fmla="*/ 1445419 w 1629187"/>
                  <a:gd name="connsiteY3-1142" fmla="*/ 1466850 h 1893094"/>
                  <a:gd name="connsiteX4-1143" fmla="*/ 1516856 w 1629187"/>
                  <a:gd name="connsiteY4-1144" fmla="*/ 1557338 h 1893094"/>
                  <a:gd name="connsiteX5-1145" fmla="*/ 1607344 w 1629187"/>
                  <a:gd name="connsiteY5-1146" fmla="*/ 1726406 h 1893094"/>
                  <a:gd name="connsiteX6-1147" fmla="*/ 1426369 w 1629187"/>
                  <a:gd name="connsiteY6-1148" fmla="*/ 1678781 h 1893094"/>
                  <a:gd name="connsiteX7-1149" fmla="*/ 1312069 w 1629187"/>
                  <a:gd name="connsiteY7-1150" fmla="*/ 1640681 h 1893094"/>
                  <a:gd name="connsiteX8-1151" fmla="*/ 1126331 w 1629187"/>
                  <a:gd name="connsiteY8-1152" fmla="*/ 1893094 h 1893094"/>
                  <a:gd name="connsiteX9-1153" fmla="*/ 909638 w 1629187"/>
                  <a:gd name="connsiteY9-1154" fmla="*/ 1893094 h 1893094"/>
                  <a:gd name="connsiteX10-1155" fmla="*/ 869156 w 1629187"/>
                  <a:gd name="connsiteY10-1156" fmla="*/ 1826419 h 1893094"/>
                  <a:gd name="connsiteX11-1157" fmla="*/ 769144 w 1629187"/>
                  <a:gd name="connsiteY11-1158" fmla="*/ 1607344 h 1893094"/>
                  <a:gd name="connsiteX12-1159" fmla="*/ 671513 w 1629187"/>
                  <a:gd name="connsiteY12-1160" fmla="*/ 1797844 h 1893094"/>
                  <a:gd name="connsiteX13-1161" fmla="*/ 661988 w 1629187"/>
                  <a:gd name="connsiteY13-1162" fmla="*/ 1885950 h 1893094"/>
                  <a:gd name="connsiteX14-1163" fmla="*/ 433388 w 1629187"/>
                  <a:gd name="connsiteY14-1164" fmla="*/ 1885950 h 1893094"/>
                  <a:gd name="connsiteX15-1165" fmla="*/ 261938 w 1629187"/>
                  <a:gd name="connsiteY15-1166" fmla="*/ 1664494 h 1893094"/>
                  <a:gd name="connsiteX16-1167" fmla="*/ 326231 w 1629187"/>
                  <a:gd name="connsiteY16-1168" fmla="*/ 1581150 h 1893094"/>
                  <a:gd name="connsiteX17-1169" fmla="*/ 414338 w 1629187"/>
                  <a:gd name="connsiteY17-1170" fmla="*/ 1366837 h 1893094"/>
                  <a:gd name="connsiteX18-1171" fmla="*/ 188119 w 1629187"/>
                  <a:gd name="connsiteY18-1172" fmla="*/ 1404937 h 1893094"/>
                  <a:gd name="connsiteX19-1173" fmla="*/ 116681 w 1629187"/>
                  <a:gd name="connsiteY19-1174" fmla="*/ 1447800 h 1893094"/>
                  <a:gd name="connsiteX20-1175" fmla="*/ 0 w 1629187"/>
                  <a:gd name="connsiteY20-1176" fmla="*/ 1300162 h 1893094"/>
                  <a:gd name="connsiteX0-1177" fmla="*/ 0 w 1629187"/>
                  <a:gd name="connsiteY0-1178" fmla="*/ 1300162 h 1893094"/>
                  <a:gd name="connsiteX1-1179" fmla="*/ 776288 w 1629187"/>
                  <a:gd name="connsiteY1-1180" fmla="*/ 0 h 1893094"/>
                  <a:gd name="connsiteX2-1181" fmla="*/ 1562100 w 1629187"/>
                  <a:gd name="connsiteY2-1182" fmla="*/ 1304925 h 1893094"/>
                  <a:gd name="connsiteX3-1183" fmla="*/ 1445419 w 1629187"/>
                  <a:gd name="connsiteY3-1184" fmla="*/ 1466850 h 1893094"/>
                  <a:gd name="connsiteX4-1185" fmla="*/ 1516856 w 1629187"/>
                  <a:gd name="connsiteY4-1186" fmla="*/ 1557338 h 1893094"/>
                  <a:gd name="connsiteX5-1187" fmla="*/ 1607344 w 1629187"/>
                  <a:gd name="connsiteY5-1188" fmla="*/ 1726406 h 1893094"/>
                  <a:gd name="connsiteX6-1189" fmla="*/ 1426369 w 1629187"/>
                  <a:gd name="connsiteY6-1190" fmla="*/ 1678781 h 1893094"/>
                  <a:gd name="connsiteX7-1191" fmla="*/ 1312069 w 1629187"/>
                  <a:gd name="connsiteY7-1192" fmla="*/ 1640681 h 1893094"/>
                  <a:gd name="connsiteX8-1193" fmla="*/ 1126331 w 1629187"/>
                  <a:gd name="connsiteY8-1194" fmla="*/ 1893094 h 1893094"/>
                  <a:gd name="connsiteX9-1195" fmla="*/ 909638 w 1629187"/>
                  <a:gd name="connsiteY9-1196" fmla="*/ 1893094 h 1893094"/>
                  <a:gd name="connsiteX10-1197" fmla="*/ 869156 w 1629187"/>
                  <a:gd name="connsiteY10-1198" fmla="*/ 1826419 h 1893094"/>
                  <a:gd name="connsiteX11-1199" fmla="*/ 769144 w 1629187"/>
                  <a:gd name="connsiteY11-1200" fmla="*/ 1607344 h 1893094"/>
                  <a:gd name="connsiteX12-1201" fmla="*/ 671513 w 1629187"/>
                  <a:gd name="connsiteY12-1202" fmla="*/ 1797844 h 1893094"/>
                  <a:gd name="connsiteX13-1203" fmla="*/ 661988 w 1629187"/>
                  <a:gd name="connsiteY13-1204" fmla="*/ 1885950 h 1893094"/>
                  <a:gd name="connsiteX14-1205" fmla="*/ 433388 w 1629187"/>
                  <a:gd name="connsiteY14-1206" fmla="*/ 1885950 h 1893094"/>
                  <a:gd name="connsiteX15-1207" fmla="*/ 261938 w 1629187"/>
                  <a:gd name="connsiteY15-1208" fmla="*/ 1664494 h 1893094"/>
                  <a:gd name="connsiteX16-1209" fmla="*/ 326231 w 1629187"/>
                  <a:gd name="connsiteY16-1210" fmla="*/ 1581150 h 1893094"/>
                  <a:gd name="connsiteX17-1211" fmla="*/ 414338 w 1629187"/>
                  <a:gd name="connsiteY17-1212" fmla="*/ 1366837 h 1893094"/>
                  <a:gd name="connsiteX18-1213" fmla="*/ 188119 w 1629187"/>
                  <a:gd name="connsiteY18-1214" fmla="*/ 1404937 h 1893094"/>
                  <a:gd name="connsiteX19-1215" fmla="*/ 116681 w 1629187"/>
                  <a:gd name="connsiteY19-1216" fmla="*/ 1447800 h 1893094"/>
                  <a:gd name="connsiteX20-1217" fmla="*/ 0 w 1629187"/>
                  <a:gd name="connsiteY20-1218" fmla="*/ 1300162 h 1893094"/>
                  <a:gd name="connsiteX0-1219" fmla="*/ 0 w 1629187"/>
                  <a:gd name="connsiteY0-1220" fmla="*/ 1300162 h 1893094"/>
                  <a:gd name="connsiteX1-1221" fmla="*/ 776288 w 1629187"/>
                  <a:gd name="connsiteY1-1222" fmla="*/ 0 h 1893094"/>
                  <a:gd name="connsiteX2-1223" fmla="*/ 1562100 w 1629187"/>
                  <a:gd name="connsiteY2-1224" fmla="*/ 1304925 h 1893094"/>
                  <a:gd name="connsiteX3-1225" fmla="*/ 1445419 w 1629187"/>
                  <a:gd name="connsiteY3-1226" fmla="*/ 1466850 h 1893094"/>
                  <a:gd name="connsiteX4-1227" fmla="*/ 1516856 w 1629187"/>
                  <a:gd name="connsiteY4-1228" fmla="*/ 1557338 h 1893094"/>
                  <a:gd name="connsiteX5-1229" fmla="*/ 1607344 w 1629187"/>
                  <a:gd name="connsiteY5-1230" fmla="*/ 1726406 h 1893094"/>
                  <a:gd name="connsiteX6-1231" fmla="*/ 1426369 w 1629187"/>
                  <a:gd name="connsiteY6-1232" fmla="*/ 1678781 h 1893094"/>
                  <a:gd name="connsiteX7-1233" fmla="*/ 1312069 w 1629187"/>
                  <a:gd name="connsiteY7-1234" fmla="*/ 1640681 h 1893094"/>
                  <a:gd name="connsiteX8-1235" fmla="*/ 1126331 w 1629187"/>
                  <a:gd name="connsiteY8-1236" fmla="*/ 1893094 h 1893094"/>
                  <a:gd name="connsiteX9-1237" fmla="*/ 909638 w 1629187"/>
                  <a:gd name="connsiteY9-1238" fmla="*/ 1893094 h 1893094"/>
                  <a:gd name="connsiteX10-1239" fmla="*/ 869156 w 1629187"/>
                  <a:gd name="connsiteY10-1240" fmla="*/ 1826419 h 1893094"/>
                  <a:gd name="connsiteX11-1241" fmla="*/ 769144 w 1629187"/>
                  <a:gd name="connsiteY11-1242" fmla="*/ 1607344 h 1893094"/>
                  <a:gd name="connsiteX12-1243" fmla="*/ 671513 w 1629187"/>
                  <a:gd name="connsiteY12-1244" fmla="*/ 1797844 h 1893094"/>
                  <a:gd name="connsiteX13-1245" fmla="*/ 661988 w 1629187"/>
                  <a:gd name="connsiteY13-1246" fmla="*/ 1885950 h 1893094"/>
                  <a:gd name="connsiteX14-1247" fmla="*/ 433388 w 1629187"/>
                  <a:gd name="connsiteY14-1248" fmla="*/ 1885950 h 1893094"/>
                  <a:gd name="connsiteX15-1249" fmla="*/ 261938 w 1629187"/>
                  <a:gd name="connsiteY15-1250" fmla="*/ 1664494 h 1893094"/>
                  <a:gd name="connsiteX16-1251" fmla="*/ 326231 w 1629187"/>
                  <a:gd name="connsiteY16-1252" fmla="*/ 1581150 h 1893094"/>
                  <a:gd name="connsiteX17-1253" fmla="*/ 414338 w 1629187"/>
                  <a:gd name="connsiteY17-1254" fmla="*/ 1366837 h 1893094"/>
                  <a:gd name="connsiteX18-1255" fmla="*/ 188119 w 1629187"/>
                  <a:gd name="connsiteY18-1256" fmla="*/ 1404937 h 1893094"/>
                  <a:gd name="connsiteX19-1257" fmla="*/ 116681 w 1629187"/>
                  <a:gd name="connsiteY19-1258" fmla="*/ 1447800 h 1893094"/>
                  <a:gd name="connsiteX20-1259" fmla="*/ 0 w 1629187"/>
                  <a:gd name="connsiteY20-1260" fmla="*/ 1300162 h 1893094"/>
                  <a:gd name="connsiteX0-1261" fmla="*/ 0 w 1629187"/>
                  <a:gd name="connsiteY0-1262" fmla="*/ 1300162 h 1893094"/>
                  <a:gd name="connsiteX1-1263" fmla="*/ 776288 w 1629187"/>
                  <a:gd name="connsiteY1-1264" fmla="*/ 0 h 1893094"/>
                  <a:gd name="connsiteX2-1265" fmla="*/ 1562100 w 1629187"/>
                  <a:gd name="connsiteY2-1266" fmla="*/ 1304925 h 1893094"/>
                  <a:gd name="connsiteX3-1267" fmla="*/ 1445419 w 1629187"/>
                  <a:gd name="connsiteY3-1268" fmla="*/ 1466850 h 1893094"/>
                  <a:gd name="connsiteX4-1269" fmla="*/ 1516856 w 1629187"/>
                  <a:gd name="connsiteY4-1270" fmla="*/ 1557338 h 1893094"/>
                  <a:gd name="connsiteX5-1271" fmla="*/ 1607344 w 1629187"/>
                  <a:gd name="connsiteY5-1272" fmla="*/ 1726406 h 1893094"/>
                  <a:gd name="connsiteX6-1273" fmla="*/ 1426369 w 1629187"/>
                  <a:gd name="connsiteY6-1274" fmla="*/ 1678781 h 1893094"/>
                  <a:gd name="connsiteX7-1275" fmla="*/ 1312069 w 1629187"/>
                  <a:gd name="connsiteY7-1276" fmla="*/ 1640681 h 1893094"/>
                  <a:gd name="connsiteX8-1277" fmla="*/ 1126331 w 1629187"/>
                  <a:gd name="connsiteY8-1278" fmla="*/ 1893094 h 1893094"/>
                  <a:gd name="connsiteX9-1279" fmla="*/ 909638 w 1629187"/>
                  <a:gd name="connsiteY9-1280" fmla="*/ 1893094 h 1893094"/>
                  <a:gd name="connsiteX10-1281" fmla="*/ 869156 w 1629187"/>
                  <a:gd name="connsiteY10-1282" fmla="*/ 1826419 h 1893094"/>
                  <a:gd name="connsiteX11-1283" fmla="*/ 769144 w 1629187"/>
                  <a:gd name="connsiteY11-1284" fmla="*/ 1607344 h 1893094"/>
                  <a:gd name="connsiteX12-1285" fmla="*/ 671513 w 1629187"/>
                  <a:gd name="connsiteY12-1286" fmla="*/ 1797844 h 1893094"/>
                  <a:gd name="connsiteX13-1287" fmla="*/ 661988 w 1629187"/>
                  <a:gd name="connsiteY13-1288" fmla="*/ 1885950 h 1893094"/>
                  <a:gd name="connsiteX14-1289" fmla="*/ 433388 w 1629187"/>
                  <a:gd name="connsiteY14-1290" fmla="*/ 1885950 h 1893094"/>
                  <a:gd name="connsiteX15-1291" fmla="*/ 261938 w 1629187"/>
                  <a:gd name="connsiteY15-1292" fmla="*/ 1664494 h 1893094"/>
                  <a:gd name="connsiteX16-1293" fmla="*/ 326231 w 1629187"/>
                  <a:gd name="connsiteY16-1294" fmla="*/ 1581150 h 1893094"/>
                  <a:gd name="connsiteX17-1295" fmla="*/ 414338 w 1629187"/>
                  <a:gd name="connsiteY17-1296" fmla="*/ 1366837 h 1893094"/>
                  <a:gd name="connsiteX18-1297" fmla="*/ 188119 w 1629187"/>
                  <a:gd name="connsiteY18-1298" fmla="*/ 1404937 h 1893094"/>
                  <a:gd name="connsiteX19-1299" fmla="*/ 116681 w 1629187"/>
                  <a:gd name="connsiteY19-1300" fmla="*/ 1447800 h 1893094"/>
                  <a:gd name="connsiteX20-1301" fmla="*/ 0 w 1629187"/>
                  <a:gd name="connsiteY20-1302" fmla="*/ 1300162 h 1893094"/>
                  <a:gd name="connsiteX0-1303" fmla="*/ 0 w 1629187"/>
                  <a:gd name="connsiteY0-1304" fmla="*/ 1300162 h 1893094"/>
                  <a:gd name="connsiteX1-1305" fmla="*/ 776288 w 1629187"/>
                  <a:gd name="connsiteY1-1306" fmla="*/ 0 h 1893094"/>
                  <a:gd name="connsiteX2-1307" fmla="*/ 1562100 w 1629187"/>
                  <a:gd name="connsiteY2-1308" fmla="*/ 1304925 h 1893094"/>
                  <a:gd name="connsiteX3-1309" fmla="*/ 1445419 w 1629187"/>
                  <a:gd name="connsiteY3-1310" fmla="*/ 1466850 h 1893094"/>
                  <a:gd name="connsiteX4-1311" fmla="*/ 1516856 w 1629187"/>
                  <a:gd name="connsiteY4-1312" fmla="*/ 1557338 h 1893094"/>
                  <a:gd name="connsiteX5-1313" fmla="*/ 1607344 w 1629187"/>
                  <a:gd name="connsiteY5-1314" fmla="*/ 1726406 h 1893094"/>
                  <a:gd name="connsiteX6-1315" fmla="*/ 1426369 w 1629187"/>
                  <a:gd name="connsiteY6-1316" fmla="*/ 1678781 h 1893094"/>
                  <a:gd name="connsiteX7-1317" fmla="*/ 1312069 w 1629187"/>
                  <a:gd name="connsiteY7-1318" fmla="*/ 1640681 h 1893094"/>
                  <a:gd name="connsiteX8-1319" fmla="*/ 1126331 w 1629187"/>
                  <a:gd name="connsiteY8-1320" fmla="*/ 1893094 h 1893094"/>
                  <a:gd name="connsiteX9-1321" fmla="*/ 909638 w 1629187"/>
                  <a:gd name="connsiteY9-1322" fmla="*/ 1893094 h 1893094"/>
                  <a:gd name="connsiteX10-1323" fmla="*/ 869156 w 1629187"/>
                  <a:gd name="connsiteY10-1324" fmla="*/ 1826419 h 1893094"/>
                  <a:gd name="connsiteX11-1325" fmla="*/ 769144 w 1629187"/>
                  <a:gd name="connsiteY11-1326" fmla="*/ 1607344 h 1893094"/>
                  <a:gd name="connsiteX12-1327" fmla="*/ 671513 w 1629187"/>
                  <a:gd name="connsiteY12-1328" fmla="*/ 1797844 h 1893094"/>
                  <a:gd name="connsiteX13-1329" fmla="*/ 661988 w 1629187"/>
                  <a:gd name="connsiteY13-1330" fmla="*/ 1885950 h 1893094"/>
                  <a:gd name="connsiteX14-1331" fmla="*/ 433388 w 1629187"/>
                  <a:gd name="connsiteY14-1332" fmla="*/ 1885950 h 1893094"/>
                  <a:gd name="connsiteX15-1333" fmla="*/ 261938 w 1629187"/>
                  <a:gd name="connsiteY15-1334" fmla="*/ 1664494 h 1893094"/>
                  <a:gd name="connsiteX16-1335" fmla="*/ 326231 w 1629187"/>
                  <a:gd name="connsiteY16-1336" fmla="*/ 1581150 h 1893094"/>
                  <a:gd name="connsiteX17-1337" fmla="*/ 414338 w 1629187"/>
                  <a:gd name="connsiteY17-1338" fmla="*/ 1366837 h 1893094"/>
                  <a:gd name="connsiteX18-1339" fmla="*/ 188119 w 1629187"/>
                  <a:gd name="connsiteY18-1340" fmla="*/ 1404937 h 1893094"/>
                  <a:gd name="connsiteX19-1341" fmla="*/ 116681 w 1629187"/>
                  <a:gd name="connsiteY19-1342" fmla="*/ 1447800 h 1893094"/>
                  <a:gd name="connsiteX20-1343" fmla="*/ 0 w 1629187"/>
                  <a:gd name="connsiteY20-1344" fmla="*/ 1300162 h 1893094"/>
                  <a:gd name="connsiteX0-1345" fmla="*/ 0 w 1629187"/>
                  <a:gd name="connsiteY0-1346" fmla="*/ 1300162 h 1893094"/>
                  <a:gd name="connsiteX1-1347" fmla="*/ 776288 w 1629187"/>
                  <a:gd name="connsiteY1-1348" fmla="*/ 0 h 1893094"/>
                  <a:gd name="connsiteX2-1349" fmla="*/ 1562100 w 1629187"/>
                  <a:gd name="connsiteY2-1350" fmla="*/ 1304925 h 1893094"/>
                  <a:gd name="connsiteX3-1351" fmla="*/ 1445419 w 1629187"/>
                  <a:gd name="connsiteY3-1352" fmla="*/ 1466850 h 1893094"/>
                  <a:gd name="connsiteX4-1353" fmla="*/ 1516856 w 1629187"/>
                  <a:gd name="connsiteY4-1354" fmla="*/ 1557338 h 1893094"/>
                  <a:gd name="connsiteX5-1355" fmla="*/ 1607344 w 1629187"/>
                  <a:gd name="connsiteY5-1356" fmla="*/ 1726406 h 1893094"/>
                  <a:gd name="connsiteX6-1357" fmla="*/ 1426369 w 1629187"/>
                  <a:gd name="connsiteY6-1358" fmla="*/ 1678781 h 1893094"/>
                  <a:gd name="connsiteX7-1359" fmla="*/ 1312069 w 1629187"/>
                  <a:gd name="connsiteY7-1360" fmla="*/ 1640681 h 1893094"/>
                  <a:gd name="connsiteX8-1361" fmla="*/ 1126331 w 1629187"/>
                  <a:gd name="connsiteY8-1362" fmla="*/ 1893094 h 1893094"/>
                  <a:gd name="connsiteX9-1363" fmla="*/ 909638 w 1629187"/>
                  <a:gd name="connsiteY9-1364" fmla="*/ 1893094 h 1893094"/>
                  <a:gd name="connsiteX10-1365" fmla="*/ 869156 w 1629187"/>
                  <a:gd name="connsiteY10-1366" fmla="*/ 1826419 h 1893094"/>
                  <a:gd name="connsiteX11-1367" fmla="*/ 769144 w 1629187"/>
                  <a:gd name="connsiteY11-1368" fmla="*/ 1607344 h 1893094"/>
                  <a:gd name="connsiteX12-1369" fmla="*/ 671513 w 1629187"/>
                  <a:gd name="connsiteY12-1370" fmla="*/ 1797844 h 1893094"/>
                  <a:gd name="connsiteX13-1371" fmla="*/ 661988 w 1629187"/>
                  <a:gd name="connsiteY13-1372" fmla="*/ 1885950 h 1893094"/>
                  <a:gd name="connsiteX14-1373" fmla="*/ 433388 w 1629187"/>
                  <a:gd name="connsiteY14-1374" fmla="*/ 1885950 h 1893094"/>
                  <a:gd name="connsiteX15-1375" fmla="*/ 261938 w 1629187"/>
                  <a:gd name="connsiteY15-1376" fmla="*/ 1664494 h 1893094"/>
                  <a:gd name="connsiteX16-1377" fmla="*/ 326231 w 1629187"/>
                  <a:gd name="connsiteY16-1378" fmla="*/ 1581150 h 1893094"/>
                  <a:gd name="connsiteX17-1379" fmla="*/ 414338 w 1629187"/>
                  <a:gd name="connsiteY17-1380" fmla="*/ 1366837 h 1893094"/>
                  <a:gd name="connsiteX18-1381" fmla="*/ 188119 w 1629187"/>
                  <a:gd name="connsiteY18-1382" fmla="*/ 1404937 h 1893094"/>
                  <a:gd name="connsiteX19-1383" fmla="*/ 116681 w 1629187"/>
                  <a:gd name="connsiteY19-1384" fmla="*/ 1447800 h 1893094"/>
                  <a:gd name="connsiteX20-1385" fmla="*/ 0 w 1629187"/>
                  <a:gd name="connsiteY20-1386" fmla="*/ 1300162 h 1893094"/>
                  <a:gd name="connsiteX0-1387" fmla="*/ 0 w 1629187"/>
                  <a:gd name="connsiteY0-1388" fmla="*/ 1300162 h 1893094"/>
                  <a:gd name="connsiteX1-1389" fmla="*/ 776288 w 1629187"/>
                  <a:gd name="connsiteY1-1390" fmla="*/ 0 h 1893094"/>
                  <a:gd name="connsiteX2-1391" fmla="*/ 1562100 w 1629187"/>
                  <a:gd name="connsiteY2-1392" fmla="*/ 1304925 h 1893094"/>
                  <a:gd name="connsiteX3-1393" fmla="*/ 1445419 w 1629187"/>
                  <a:gd name="connsiteY3-1394" fmla="*/ 1466850 h 1893094"/>
                  <a:gd name="connsiteX4-1395" fmla="*/ 1516856 w 1629187"/>
                  <a:gd name="connsiteY4-1396" fmla="*/ 1557338 h 1893094"/>
                  <a:gd name="connsiteX5-1397" fmla="*/ 1607344 w 1629187"/>
                  <a:gd name="connsiteY5-1398" fmla="*/ 1726406 h 1893094"/>
                  <a:gd name="connsiteX6-1399" fmla="*/ 1426369 w 1629187"/>
                  <a:gd name="connsiteY6-1400" fmla="*/ 1678781 h 1893094"/>
                  <a:gd name="connsiteX7-1401" fmla="*/ 1312069 w 1629187"/>
                  <a:gd name="connsiteY7-1402" fmla="*/ 1640681 h 1893094"/>
                  <a:gd name="connsiteX8-1403" fmla="*/ 1126331 w 1629187"/>
                  <a:gd name="connsiteY8-1404" fmla="*/ 1893094 h 1893094"/>
                  <a:gd name="connsiteX9-1405" fmla="*/ 909638 w 1629187"/>
                  <a:gd name="connsiteY9-1406" fmla="*/ 1893094 h 1893094"/>
                  <a:gd name="connsiteX10-1407" fmla="*/ 869156 w 1629187"/>
                  <a:gd name="connsiteY10-1408" fmla="*/ 1826419 h 1893094"/>
                  <a:gd name="connsiteX11-1409" fmla="*/ 769144 w 1629187"/>
                  <a:gd name="connsiteY11-1410" fmla="*/ 1607344 h 1893094"/>
                  <a:gd name="connsiteX12-1411" fmla="*/ 671513 w 1629187"/>
                  <a:gd name="connsiteY12-1412" fmla="*/ 1797844 h 1893094"/>
                  <a:gd name="connsiteX13-1413" fmla="*/ 661988 w 1629187"/>
                  <a:gd name="connsiteY13-1414" fmla="*/ 1885950 h 1893094"/>
                  <a:gd name="connsiteX14-1415" fmla="*/ 433388 w 1629187"/>
                  <a:gd name="connsiteY14-1416" fmla="*/ 1885950 h 1893094"/>
                  <a:gd name="connsiteX15-1417" fmla="*/ 261938 w 1629187"/>
                  <a:gd name="connsiteY15-1418" fmla="*/ 1664494 h 1893094"/>
                  <a:gd name="connsiteX16-1419" fmla="*/ 326231 w 1629187"/>
                  <a:gd name="connsiteY16-1420" fmla="*/ 1581150 h 1893094"/>
                  <a:gd name="connsiteX17-1421" fmla="*/ 414338 w 1629187"/>
                  <a:gd name="connsiteY17-1422" fmla="*/ 1366837 h 1893094"/>
                  <a:gd name="connsiteX18-1423" fmla="*/ 188119 w 1629187"/>
                  <a:gd name="connsiteY18-1424" fmla="*/ 1404937 h 1893094"/>
                  <a:gd name="connsiteX19-1425" fmla="*/ 116681 w 1629187"/>
                  <a:gd name="connsiteY19-1426" fmla="*/ 1447800 h 1893094"/>
                  <a:gd name="connsiteX20-1427" fmla="*/ 0 w 1629187"/>
                  <a:gd name="connsiteY20-1428" fmla="*/ 1300162 h 1893094"/>
                  <a:gd name="connsiteX0-1429" fmla="*/ 0 w 1629187"/>
                  <a:gd name="connsiteY0-1430" fmla="*/ 1300162 h 1893094"/>
                  <a:gd name="connsiteX1-1431" fmla="*/ 776288 w 1629187"/>
                  <a:gd name="connsiteY1-1432" fmla="*/ 0 h 1893094"/>
                  <a:gd name="connsiteX2-1433" fmla="*/ 1562100 w 1629187"/>
                  <a:gd name="connsiteY2-1434" fmla="*/ 1304925 h 1893094"/>
                  <a:gd name="connsiteX3-1435" fmla="*/ 1445419 w 1629187"/>
                  <a:gd name="connsiteY3-1436" fmla="*/ 1466850 h 1893094"/>
                  <a:gd name="connsiteX4-1437" fmla="*/ 1516856 w 1629187"/>
                  <a:gd name="connsiteY4-1438" fmla="*/ 1557338 h 1893094"/>
                  <a:gd name="connsiteX5-1439" fmla="*/ 1607344 w 1629187"/>
                  <a:gd name="connsiteY5-1440" fmla="*/ 1726406 h 1893094"/>
                  <a:gd name="connsiteX6-1441" fmla="*/ 1426369 w 1629187"/>
                  <a:gd name="connsiteY6-1442" fmla="*/ 1678781 h 1893094"/>
                  <a:gd name="connsiteX7-1443" fmla="*/ 1312069 w 1629187"/>
                  <a:gd name="connsiteY7-1444" fmla="*/ 1640681 h 1893094"/>
                  <a:gd name="connsiteX8-1445" fmla="*/ 1126331 w 1629187"/>
                  <a:gd name="connsiteY8-1446" fmla="*/ 1893094 h 1893094"/>
                  <a:gd name="connsiteX9-1447" fmla="*/ 909638 w 1629187"/>
                  <a:gd name="connsiteY9-1448" fmla="*/ 1893094 h 1893094"/>
                  <a:gd name="connsiteX10-1449" fmla="*/ 869156 w 1629187"/>
                  <a:gd name="connsiteY10-1450" fmla="*/ 1826419 h 1893094"/>
                  <a:gd name="connsiteX11-1451" fmla="*/ 769144 w 1629187"/>
                  <a:gd name="connsiteY11-1452" fmla="*/ 1607344 h 1893094"/>
                  <a:gd name="connsiteX12-1453" fmla="*/ 671513 w 1629187"/>
                  <a:gd name="connsiteY12-1454" fmla="*/ 1797844 h 1893094"/>
                  <a:gd name="connsiteX13-1455" fmla="*/ 661988 w 1629187"/>
                  <a:gd name="connsiteY13-1456" fmla="*/ 1885950 h 1893094"/>
                  <a:gd name="connsiteX14-1457" fmla="*/ 433388 w 1629187"/>
                  <a:gd name="connsiteY14-1458" fmla="*/ 1885950 h 1893094"/>
                  <a:gd name="connsiteX15-1459" fmla="*/ 261938 w 1629187"/>
                  <a:gd name="connsiteY15-1460" fmla="*/ 1664494 h 1893094"/>
                  <a:gd name="connsiteX16-1461" fmla="*/ 326231 w 1629187"/>
                  <a:gd name="connsiteY16-1462" fmla="*/ 1581150 h 1893094"/>
                  <a:gd name="connsiteX17-1463" fmla="*/ 414338 w 1629187"/>
                  <a:gd name="connsiteY17-1464" fmla="*/ 1366837 h 1893094"/>
                  <a:gd name="connsiteX18-1465" fmla="*/ 188119 w 1629187"/>
                  <a:gd name="connsiteY18-1466" fmla="*/ 1404937 h 1893094"/>
                  <a:gd name="connsiteX19-1467" fmla="*/ 116681 w 1629187"/>
                  <a:gd name="connsiteY19-1468" fmla="*/ 1447800 h 1893094"/>
                  <a:gd name="connsiteX20-1469" fmla="*/ 0 w 1629187"/>
                  <a:gd name="connsiteY20-1470" fmla="*/ 1300162 h 1893094"/>
                  <a:gd name="connsiteX0-1471" fmla="*/ 0 w 1629187"/>
                  <a:gd name="connsiteY0-1472" fmla="*/ 1300162 h 1893094"/>
                  <a:gd name="connsiteX1-1473" fmla="*/ 776288 w 1629187"/>
                  <a:gd name="connsiteY1-1474" fmla="*/ 0 h 1893094"/>
                  <a:gd name="connsiteX2-1475" fmla="*/ 1562100 w 1629187"/>
                  <a:gd name="connsiteY2-1476" fmla="*/ 1304925 h 1893094"/>
                  <a:gd name="connsiteX3-1477" fmla="*/ 1445419 w 1629187"/>
                  <a:gd name="connsiteY3-1478" fmla="*/ 1466850 h 1893094"/>
                  <a:gd name="connsiteX4-1479" fmla="*/ 1516856 w 1629187"/>
                  <a:gd name="connsiteY4-1480" fmla="*/ 1557338 h 1893094"/>
                  <a:gd name="connsiteX5-1481" fmla="*/ 1607344 w 1629187"/>
                  <a:gd name="connsiteY5-1482" fmla="*/ 1726406 h 1893094"/>
                  <a:gd name="connsiteX6-1483" fmla="*/ 1426369 w 1629187"/>
                  <a:gd name="connsiteY6-1484" fmla="*/ 1678781 h 1893094"/>
                  <a:gd name="connsiteX7-1485" fmla="*/ 1312069 w 1629187"/>
                  <a:gd name="connsiteY7-1486" fmla="*/ 1640681 h 1893094"/>
                  <a:gd name="connsiteX8-1487" fmla="*/ 1126331 w 1629187"/>
                  <a:gd name="connsiteY8-1488" fmla="*/ 1893094 h 1893094"/>
                  <a:gd name="connsiteX9-1489" fmla="*/ 909638 w 1629187"/>
                  <a:gd name="connsiteY9-1490" fmla="*/ 1893094 h 1893094"/>
                  <a:gd name="connsiteX10-1491" fmla="*/ 869156 w 1629187"/>
                  <a:gd name="connsiteY10-1492" fmla="*/ 1826419 h 1893094"/>
                  <a:gd name="connsiteX11-1493" fmla="*/ 769144 w 1629187"/>
                  <a:gd name="connsiteY11-1494" fmla="*/ 1607344 h 1893094"/>
                  <a:gd name="connsiteX12-1495" fmla="*/ 671513 w 1629187"/>
                  <a:gd name="connsiteY12-1496" fmla="*/ 1797844 h 1893094"/>
                  <a:gd name="connsiteX13-1497" fmla="*/ 661988 w 1629187"/>
                  <a:gd name="connsiteY13-1498" fmla="*/ 1885950 h 1893094"/>
                  <a:gd name="connsiteX14-1499" fmla="*/ 433388 w 1629187"/>
                  <a:gd name="connsiteY14-1500" fmla="*/ 1885950 h 1893094"/>
                  <a:gd name="connsiteX15-1501" fmla="*/ 261938 w 1629187"/>
                  <a:gd name="connsiteY15-1502" fmla="*/ 1664494 h 1893094"/>
                  <a:gd name="connsiteX16-1503" fmla="*/ 326231 w 1629187"/>
                  <a:gd name="connsiteY16-1504" fmla="*/ 1581150 h 1893094"/>
                  <a:gd name="connsiteX17-1505" fmla="*/ 414338 w 1629187"/>
                  <a:gd name="connsiteY17-1506" fmla="*/ 1366837 h 1893094"/>
                  <a:gd name="connsiteX18-1507" fmla="*/ 188119 w 1629187"/>
                  <a:gd name="connsiteY18-1508" fmla="*/ 1404937 h 1893094"/>
                  <a:gd name="connsiteX19-1509" fmla="*/ 116681 w 1629187"/>
                  <a:gd name="connsiteY19-1510" fmla="*/ 1447800 h 1893094"/>
                  <a:gd name="connsiteX20-1511" fmla="*/ 0 w 1629187"/>
                  <a:gd name="connsiteY20-1512" fmla="*/ 1300162 h 1893094"/>
                  <a:gd name="connsiteX0-1513" fmla="*/ 0 w 1629187"/>
                  <a:gd name="connsiteY0-1514" fmla="*/ 1300162 h 1893094"/>
                  <a:gd name="connsiteX1-1515" fmla="*/ 776288 w 1629187"/>
                  <a:gd name="connsiteY1-1516" fmla="*/ 0 h 1893094"/>
                  <a:gd name="connsiteX2-1517" fmla="*/ 1562100 w 1629187"/>
                  <a:gd name="connsiteY2-1518" fmla="*/ 1304925 h 1893094"/>
                  <a:gd name="connsiteX3-1519" fmla="*/ 1445419 w 1629187"/>
                  <a:gd name="connsiteY3-1520" fmla="*/ 1466850 h 1893094"/>
                  <a:gd name="connsiteX4-1521" fmla="*/ 1516856 w 1629187"/>
                  <a:gd name="connsiteY4-1522" fmla="*/ 1557338 h 1893094"/>
                  <a:gd name="connsiteX5-1523" fmla="*/ 1607344 w 1629187"/>
                  <a:gd name="connsiteY5-1524" fmla="*/ 1726406 h 1893094"/>
                  <a:gd name="connsiteX6-1525" fmla="*/ 1426369 w 1629187"/>
                  <a:gd name="connsiteY6-1526" fmla="*/ 1678781 h 1893094"/>
                  <a:gd name="connsiteX7-1527" fmla="*/ 1312069 w 1629187"/>
                  <a:gd name="connsiteY7-1528" fmla="*/ 1640681 h 1893094"/>
                  <a:gd name="connsiteX8-1529" fmla="*/ 1126331 w 1629187"/>
                  <a:gd name="connsiteY8-1530" fmla="*/ 1893094 h 1893094"/>
                  <a:gd name="connsiteX9-1531" fmla="*/ 909638 w 1629187"/>
                  <a:gd name="connsiteY9-1532" fmla="*/ 1893094 h 1893094"/>
                  <a:gd name="connsiteX10-1533" fmla="*/ 869156 w 1629187"/>
                  <a:gd name="connsiteY10-1534" fmla="*/ 1826419 h 1893094"/>
                  <a:gd name="connsiteX11-1535" fmla="*/ 769144 w 1629187"/>
                  <a:gd name="connsiteY11-1536" fmla="*/ 1607344 h 1893094"/>
                  <a:gd name="connsiteX12-1537" fmla="*/ 671513 w 1629187"/>
                  <a:gd name="connsiteY12-1538" fmla="*/ 1797844 h 1893094"/>
                  <a:gd name="connsiteX13-1539" fmla="*/ 661988 w 1629187"/>
                  <a:gd name="connsiteY13-1540" fmla="*/ 1885950 h 1893094"/>
                  <a:gd name="connsiteX14-1541" fmla="*/ 433388 w 1629187"/>
                  <a:gd name="connsiteY14-1542" fmla="*/ 1885950 h 1893094"/>
                  <a:gd name="connsiteX15-1543" fmla="*/ 261938 w 1629187"/>
                  <a:gd name="connsiteY15-1544" fmla="*/ 1664494 h 1893094"/>
                  <a:gd name="connsiteX16-1545" fmla="*/ 326231 w 1629187"/>
                  <a:gd name="connsiteY16-1546" fmla="*/ 1581150 h 1893094"/>
                  <a:gd name="connsiteX17-1547" fmla="*/ 414338 w 1629187"/>
                  <a:gd name="connsiteY17-1548" fmla="*/ 1366837 h 1893094"/>
                  <a:gd name="connsiteX18-1549" fmla="*/ 192881 w 1629187"/>
                  <a:gd name="connsiteY18-1550" fmla="*/ 1412080 h 1893094"/>
                  <a:gd name="connsiteX19-1551" fmla="*/ 116681 w 1629187"/>
                  <a:gd name="connsiteY19-1552" fmla="*/ 1447800 h 1893094"/>
                  <a:gd name="connsiteX20-1553" fmla="*/ 0 w 1629187"/>
                  <a:gd name="connsiteY20-1554" fmla="*/ 1300162 h 1893094"/>
                  <a:gd name="connsiteX0-1555" fmla="*/ 0 w 1629187"/>
                  <a:gd name="connsiteY0-1556" fmla="*/ 1300162 h 1893094"/>
                  <a:gd name="connsiteX1-1557" fmla="*/ 776288 w 1629187"/>
                  <a:gd name="connsiteY1-1558" fmla="*/ 0 h 1893094"/>
                  <a:gd name="connsiteX2-1559" fmla="*/ 1562100 w 1629187"/>
                  <a:gd name="connsiteY2-1560" fmla="*/ 1304925 h 1893094"/>
                  <a:gd name="connsiteX3-1561" fmla="*/ 1445419 w 1629187"/>
                  <a:gd name="connsiteY3-1562" fmla="*/ 1466850 h 1893094"/>
                  <a:gd name="connsiteX4-1563" fmla="*/ 1516856 w 1629187"/>
                  <a:gd name="connsiteY4-1564" fmla="*/ 1557338 h 1893094"/>
                  <a:gd name="connsiteX5-1565" fmla="*/ 1607344 w 1629187"/>
                  <a:gd name="connsiteY5-1566" fmla="*/ 1726406 h 1893094"/>
                  <a:gd name="connsiteX6-1567" fmla="*/ 1426369 w 1629187"/>
                  <a:gd name="connsiteY6-1568" fmla="*/ 1678781 h 1893094"/>
                  <a:gd name="connsiteX7-1569" fmla="*/ 1312069 w 1629187"/>
                  <a:gd name="connsiteY7-1570" fmla="*/ 1640681 h 1893094"/>
                  <a:gd name="connsiteX8-1571" fmla="*/ 1126331 w 1629187"/>
                  <a:gd name="connsiteY8-1572" fmla="*/ 1893094 h 1893094"/>
                  <a:gd name="connsiteX9-1573" fmla="*/ 909638 w 1629187"/>
                  <a:gd name="connsiteY9-1574" fmla="*/ 1893094 h 1893094"/>
                  <a:gd name="connsiteX10-1575" fmla="*/ 869156 w 1629187"/>
                  <a:gd name="connsiteY10-1576" fmla="*/ 1826419 h 1893094"/>
                  <a:gd name="connsiteX11-1577" fmla="*/ 769144 w 1629187"/>
                  <a:gd name="connsiteY11-1578" fmla="*/ 1607344 h 1893094"/>
                  <a:gd name="connsiteX12-1579" fmla="*/ 671513 w 1629187"/>
                  <a:gd name="connsiteY12-1580" fmla="*/ 1797844 h 1893094"/>
                  <a:gd name="connsiteX13-1581" fmla="*/ 661988 w 1629187"/>
                  <a:gd name="connsiteY13-1582" fmla="*/ 1885950 h 1893094"/>
                  <a:gd name="connsiteX14-1583" fmla="*/ 433388 w 1629187"/>
                  <a:gd name="connsiteY14-1584" fmla="*/ 1885950 h 1893094"/>
                  <a:gd name="connsiteX15-1585" fmla="*/ 261938 w 1629187"/>
                  <a:gd name="connsiteY15-1586" fmla="*/ 1664494 h 1893094"/>
                  <a:gd name="connsiteX16-1587" fmla="*/ 326231 w 1629187"/>
                  <a:gd name="connsiteY16-1588" fmla="*/ 1581150 h 1893094"/>
                  <a:gd name="connsiteX17-1589" fmla="*/ 407194 w 1629187"/>
                  <a:gd name="connsiteY17-1590" fmla="*/ 1373981 h 1893094"/>
                  <a:gd name="connsiteX18-1591" fmla="*/ 192881 w 1629187"/>
                  <a:gd name="connsiteY18-1592" fmla="*/ 1412080 h 1893094"/>
                  <a:gd name="connsiteX19-1593" fmla="*/ 116681 w 1629187"/>
                  <a:gd name="connsiteY19-1594" fmla="*/ 1447800 h 1893094"/>
                  <a:gd name="connsiteX20-1595" fmla="*/ 0 w 1629187"/>
                  <a:gd name="connsiteY20-1596" fmla="*/ 1300162 h 1893094"/>
                  <a:gd name="connsiteX0-1597" fmla="*/ 0 w 1629187"/>
                  <a:gd name="connsiteY0-1598" fmla="*/ 1300162 h 1893094"/>
                  <a:gd name="connsiteX1-1599" fmla="*/ 776288 w 1629187"/>
                  <a:gd name="connsiteY1-1600" fmla="*/ 0 h 1893094"/>
                  <a:gd name="connsiteX2-1601" fmla="*/ 1562100 w 1629187"/>
                  <a:gd name="connsiteY2-1602" fmla="*/ 1304925 h 1893094"/>
                  <a:gd name="connsiteX3-1603" fmla="*/ 1445419 w 1629187"/>
                  <a:gd name="connsiteY3-1604" fmla="*/ 1466850 h 1893094"/>
                  <a:gd name="connsiteX4-1605" fmla="*/ 1516856 w 1629187"/>
                  <a:gd name="connsiteY4-1606" fmla="*/ 1557338 h 1893094"/>
                  <a:gd name="connsiteX5-1607" fmla="*/ 1607344 w 1629187"/>
                  <a:gd name="connsiteY5-1608" fmla="*/ 1726406 h 1893094"/>
                  <a:gd name="connsiteX6-1609" fmla="*/ 1426369 w 1629187"/>
                  <a:gd name="connsiteY6-1610" fmla="*/ 1678781 h 1893094"/>
                  <a:gd name="connsiteX7-1611" fmla="*/ 1312069 w 1629187"/>
                  <a:gd name="connsiteY7-1612" fmla="*/ 1640681 h 1893094"/>
                  <a:gd name="connsiteX8-1613" fmla="*/ 1126331 w 1629187"/>
                  <a:gd name="connsiteY8-1614" fmla="*/ 1893094 h 1893094"/>
                  <a:gd name="connsiteX9-1615" fmla="*/ 909638 w 1629187"/>
                  <a:gd name="connsiteY9-1616" fmla="*/ 1893094 h 1893094"/>
                  <a:gd name="connsiteX10-1617" fmla="*/ 869156 w 1629187"/>
                  <a:gd name="connsiteY10-1618" fmla="*/ 1826419 h 1893094"/>
                  <a:gd name="connsiteX11-1619" fmla="*/ 769144 w 1629187"/>
                  <a:gd name="connsiteY11-1620" fmla="*/ 1607344 h 1893094"/>
                  <a:gd name="connsiteX12-1621" fmla="*/ 671513 w 1629187"/>
                  <a:gd name="connsiteY12-1622" fmla="*/ 1797844 h 1893094"/>
                  <a:gd name="connsiteX13-1623" fmla="*/ 661988 w 1629187"/>
                  <a:gd name="connsiteY13-1624" fmla="*/ 1885950 h 1893094"/>
                  <a:gd name="connsiteX14-1625" fmla="*/ 433388 w 1629187"/>
                  <a:gd name="connsiteY14-1626" fmla="*/ 1885950 h 1893094"/>
                  <a:gd name="connsiteX15-1627" fmla="*/ 261938 w 1629187"/>
                  <a:gd name="connsiteY15-1628" fmla="*/ 1664494 h 1893094"/>
                  <a:gd name="connsiteX16-1629" fmla="*/ 326231 w 1629187"/>
                  <a:gd name="connsiteY16-1630" fmla="*/ 1581150 h 1893094"/>
                  <a:gd name="connsiteX17-1631" fmla="*/ 407194 w 1629187"/>
                  <a:gd name="connsiteY17-1632" fmla="*/ 1373981 h 1893094"/>
                  <a:gd name="connsiteX18-1633" fmla="*/ 192881 w 1629187"/>
                  <a:gd name="connsiteY18-1634" fmla="*/ 1412080 h 1893094"/>
                  <a:gd name="connsiteX19-1635" fmla="*/ 116681 w 1629187"/>
                  <a:gd name="connsiteY19-1636" fmla="*/ 1447800 h 1893094"/>
                  <a:gd name="connsiteX20-1637" fmla="*/ 0 w 1629187"/>
                  <a:gd name="connsiteY20-1638" fmla="*/ 1300162 h 1893094"/>
                  <a:gd name="connsiteX0-1639" fmla="*/ 0 w 1629187"/>
                  <a:gd name="connsiteY0-1640" fmla="*/ 1300162 h 1893094"/>
                  <a:gd name="connsiteX1-1641" fmla="*/ 776288 w 1629187"/>
                  <a:gd name="connsiteY1-1642" fmla="*/ 0 h 1893094"/>
                  <a:gd name="connsiteX2-1643" fmla="*/ 1562100 w 1629187"/>
                  <a:gd name="connsiteY2-1644" fmla="*/ 1304925 h 1893094"/>
                  <a:gd name="connsiteX3-1645" fmla="*/ 1445419 w 1629187"/>
                  <a:gd name="connsiteY3-1646" fmla="*/ 1466850 h 1893094"/>
                  <a:gd name="connsiteX4-1647" fmla="*/ 1516856 w 1629187"/>
                  <a:gd name="connsiteY4-1648" fmla="*/ 1557338 h 1893094"/>
                  <a:gd name="connsiteX5-1649" fmla="*/ 1607344 w 1629187"/>
                  <a:gd name="connsiteY5-1650" fmla="*/ 1726406 h 1893094"/>
                  <a:gd name="connsiteX6-1651" fmla="*/ 1426369 w 1629187"/>
                  <a:gd name="connsiteY6-1652" fmla="*/ 1678781 h 1893094"/>
                  <a:gd name="connsiteX7-1653" fmla="*/ 1312069 w 1629187"/>
                  <a:gd name="connsiteY7-1654" fmla="*/ 1640681 h 1893094"/>
                  <a:gd name="connsiteX8-1655" fmla="*/ 1126331 w 1629187"/>
                  <a:gd name="connsiteY8-1656" fmla="*/ 1893094 h 1893094"/>
                  <a:gd name="connsiteX9-1657" fmla="*/ 909638 w 1629187"/>
                  <a:gd name="connsiteY9-1658" fmla="*/ 1893094 h 1893094"/>
                  <a:gd name="connsiteX10-1659" fmla="*/ 869156 w 1629187"/>
                  <a:gd name="connsiteY10-1660" fmla="*/ 1826419 h 1893094"/>
                  <a:gd name="connsiteX11-1661" fmla="*/ 769144 w 1629187"/>
                  <a:gd name="connsiteY11-1662" fmla="*/ 1607344 h 1893094"/>
                  <a:gd name="connsiteX12-1663" fmla="*/ 671513 w 1629187"/>
                  <a:gd name="connsiteY12-1664" fmla="*/ 1797844 h 1893094"/>
                  <a:gd name="connsiteX13-1665" fmla="*/ 661988 w 1629187"/>
                  <a:gd name="connsiteY13-1666" fmla="*/ 1885950 h 1893094"/>
                  <a:gd name="connsiteX14-1667" fmla="*/ 433388 w 1629187"/>
                  <a:gd name="connsiteY14-1668" fmla="*/ 1885950 h 1893094"/>
                  <a:gd name="connsiteX15-1669" fmla="*/ 261938 w 1629187"/>
                  <a:gd name="connsiteY15-1670" fmla="*/ 1664494 h 1893094"/>
                  <a:gd name="connsiteX16-1671" fmla="*/ 326231 w 1629187"/>
                  <a:gd name="connsiteY16-1672" fmla="*/ 1581150 h 1893094"/>
                  <a:gd name="connsiteX17-1673" fmla="*/ 407194 w 1629187"/>
                  <a:gd name="connsiteY17-1674" fmla="*/ 1373981 h 1893094"/>
                  <a:gd name="connsiteX18-1675" fmla="*/ 192881 w 1629187"/>
                  <a:gd name="connsiteY18-1676" fmla="*/ 1412080 h 1893094"/>
                  <a:gd name="connsiteX19-1677" fmla="*/ 116681 w 1629187"/>
                  <a:gd name="connsiteY19-1678" fmla="*/ 1447800 h 1893094"/>
                  <a:gd name="connsiteX20-1679" fmla="*/ 0 w 1629187"/>
                  <a:gd name="connsiteY20-1680" fmla="*/ 1300162 h 1893094"/>
                  <a:gd name="connsiteX0-1681" fmla="*/ 0 w 1629187"/>
                  <a:gd name="connsiteY0-1682" fmla="*/ 1300162 h 1893094"/>
                  <a:gd name="connsiteX1-1683" fmla="*/ 776288 w 1629187"/>
                  <a:gd name="connsiteY1-1684" fmla="*/ 0 h 1893094"/>
                  <a:gd name="connsiteX2-1685" fmla="*/ 1562100 w 1629187"/>
                  <a:gd name="connsiteY2-1686" fmla="*/ 1304925 h 1893094"/>
                  <a:gd name="connsiteX3-1687" fmla="*/ 1445419 w 1629187"/>
                  <a:gd name="connsiteY3-1688" fmla="*/ 1466850 h 1893094"/>
                  <a:gd name="connsiteX4-1689" fmla="*/ 1516856 w 1629187"/>
                  <a:gd name="connsiteY4-1690" fmla="*/ 1557338 h 1893094"/>
                  <a:gd name="connsiteX5-1691" fmla="*/ 1607344 w 1629187"/>
                  <a:gd name="connsiteY5-1692" fmla="*/ 1726406 h 1893094"/>
                  <a:gd name="connsiteX6-1693" fmla="*/ 1426369 w 1629187"/>
                  <a:gd name="connsiteY6-1694" fmla="*/ 1678781 h 1893094"/>
                  <a:gd name="connsiteX7-1695" fmla="*/ 1312069 w 1629187"/>
                  <a:gd name="connsiteY7-1696" fmla="*/ 1640681 h 1893094"/>
                  <a:gd name="connsiteX8-1697" fmla="*/ 1126331 w 1629187"/>
                  <a:gd name="connsiteY8-1698" fmla="*/ 1893094 h 1893094"/>
                  <a:gd name="connsiteX9-1699" fmla="*/ 909638 w 1629187"/>
                  <a:gd name="connsiteY9-1700" fmla="*/ 1893094 h 1893094"/>
                  <a:gd name="connsiteX10-1701" fmla="*/ 869156 w 1629187"/>
                  <a:gd name="connsiteY10-1702" fmla="*/ 1826419 h 1893094"/>
                  <a:gd name="connsiteX11-1703" fmla="*/ 769144 w 1629187"/>
                  <a:gd name="connsiteY11-1704" fmla="*/ 1607344 h 1893094"/>
                  <a:gd name="connsiteX12-1705" fmla="*/ 671513 w 1629187"/>
                  <a:gd name="connsiteY12-1706" fmla="*/ 1797844 h 1893094"/>
                  <a:gd name="connsiteX13-1707" fmla="*/ 661988 w 1629187"/>
                  <a:gd name="connsiteY13-1708" fmla="*/ 1885950 h 1893094"/>
                  <a:gd name="connsiteX14-1709" fmla="*/ 433388 w 1629187"/>
                  <a:gd name="connsiteY14-1710" fmla="*/ 1885950 h 1893094"/>
                  <a:gd name="connsiteX15-1711" fmla="*/ 261938 w 1629187"/>
                  <a:gd name="connsiteY15-1712" fmla="*/ 1664494 h 1893094"/>
                  <a:gd name="connsiteX16-1713" fmla="*/ 326231 w 1629187"/>
                  <a:gd name="connsiteY16-1714" fmla="*/ 1581150 h 1893094"/>
                  <a:gd name="connsiteX17-1715" fmla="*/ 407194 w 1629187"/>
                  <a:gd name="connsiteY17-1716" fmla="*/ 1373981 h 1893094"/>
                  <a:gd name="connsiteX18-1717" fmla="*/ 192881 w 1629187"/>
                  <a:gd name="connsiteY18-1718" fmla="*/ 1412080 h 1893094"/>
                  <a:gd name="connsiteX19-1719" fmla="*/ 116681 w 1629187"/>
                  <a:gd name="connsiteY19-1720" fmla="*/ 1447800 h 1893094"/>
                  <a:gd name="connsiteX20-1721" fmla="*/ 0 w 1629187"/>
                  <a:gd name="connsiteY20-1722" fmla="*/ 1300162 h 1893094"/>
                  <a:gd name="connsiteX0-1723" fmla="*/ 0 w 1629187"/>
                  <a:gd name="connsiteY0-1724" fmla="*/ 1300162 h 1893094"/>
                  <a:gd name="connsiteX1-1725" fmla="*/ 776288 w 1629187"/>
                  <a:gd name="connsiteY1-1726" fmla="*/ 0 h 1893094"/>
                  <a:gd name="connsiteX2-1727" fmla="*/ 1562100 w 1629187"/>
                  <a:gd name="connsiteY2-1728" fmla="*/ 1304925 h 1893094"/>
                  <a:gd name="connsiteX3-1729" fmla="*/ 1445419 w 1629187"/>
                  <a:gd name="connsiteY3-1730" fmla="*/ 1466850 h 1893094"/>
                  <a:gd name="connsiteX4-1731" fmla="*/ 1516856 w 1629187"/>
                  <a:gd name="connsiteY4-1732" fmla="*/ 1557338 h 1893094"/>
                  <a:gd name="connsiteX5-1733" fmla="*/ 1607344 w 1629187"/>
                  <a:gd name="connsiteY5-1734" fmla="*/ 1726406 h 1893094"/>
                  <a:gd name="connsiteX6-1735" fmla="*/ 1426369 w 1629187"/>
                  <a:gd name="connsiteY6-1736" fmla="*/ 1678781 h 1893094"/>
                  <a:gd name="connsiteX7-1737" fmla="*/ 1312069 w 1629187"/>
                  <a:gd name="connsiteY7-1738" fmla="*/ 1640681 h 1893094"/>
                  <a:gd name="connsiteX8-1739" fmla="*/ 1126331 w 1629187"/>
                  <a:gd name="connsiteY8-1740" fmla="*/ 1893094 h 1893094"/>
                  <a:gd name="connsiteX9-1741" fmla="*/ 909638 w 1629187"/>
                  <a:gd name="connsiteY9-1742" fmla="*/ 1893094 h 1893094"/>
                  <a:gd name="connsiteX10-1743" fmla="*/ 869156 w 1629187"/>
                  <a:gd name="connsiteY10-1744" fmla="*/ 1826419 h 1893094"/>
                  <a:gd name="connsiteX11-1745" fmla="*/ 769144 w 1629187"/>
                  <a:gd name="connsiteY11-1746" fmla="*/ 1607344 h 1893094"/>
                  <a:gd name="connsiteX12-1747" fmla="*/ 671513 w 1629187"/>
                  <a:gd name="connsiteY12-1748" fmla="*/ 1797844 h 1893094"/>
                  <a:gd name="connsiteX13-1749" fmla="*/ 661988 w 1629187"/>
                  <a:gd name="connsiteY13-1750" fmla="*/ 1885950 h 1893094"/>
                  <a:gd name="connsiteX14-1751" fmla="*/ 433388 w 1629187"/>
                  <a:gd name="connsiteY14-1752" fmla="*/ 1885950 h 1893094"/>
                  <a:gd name="connsiteX15-1753" fmla="*/ 261938 w 1629187"/>
                  <a:gd name="connsiteY15-1754" fmla="*/ 1664494 h 1893094"/>
                  <a:gd name="connsiteX16-1755" fmla="*/ 326231 w 1629187"/>
                  <a:gd name="connsiteY16-1756" fmla="*/ 1581150 h 1893094"/>
                  <a:gd name="connsiteX17-1757" fmla="*/ 407194 w 1629187"/>
                  <a:gd name="connsiteY17-1758" fmla="*/ 1373981 h 1893094"/>
                  <a:gd name="connsiteX18-1759" fmla="*/ 192881 w 1629187"/>
                  <a:gd name="connsiteY18-1760" fmla="*/ 1412080 h 1893094"/>
                  <a:gd name="connsiteX19-1761" fmla="*/ 116681 w 1629187"/>
                  <a:gd name="connsiteY19-1762" fmla="*/ 1447800 h 1893094"/>
                  <a:gd name="connsiteX20-1763" fmla="*/ 0 w 1629187"/>
                  <a:gd name="connsiteY20-1764" fmla="*/ 1300162 h 1893094"/>
                  <a:gd name="connsiteX0-1765" fmla="*/ 0 w 1629187"/>
                  <a:gd name="connsiteY0-1766" fmla="*/ 1300162 h 1893094"/>
                  <a:gd name="connsiteX1-1767" fmla="*/ 776288 w 1629187"/>
                  <a:gd name="connsiteY1-1768" fmla="*/ 0 h 1893094"/>
                  <a:gd name="connsiteX2-1769" fmla="*/ 1562100 w 1629187"/>
                  <a:gd name="connsiteY2-1770" fmla="*/ 1304925 h 1893094"/>
                  <a:gd name="connsiteX3-1771" fmla="*/ 1445419 w 1629187"/>
                  <a:gd name="connsiteY3-1772" fmla="*/ 1466850 h 1893094"/>
                  <a:gd name="connsiteX4-1773" fmla="*/ 1516856 w 1629187"/>
                  <a:gd name="connsiteY4-1774" fmla="*/ 1557338 h 1893094"/>
                  <a:gd name="connsiteX5-1775" fmla="*/ 1607344 w 1629187"/>
                  <a:gd name="connsiteY5-1776" fmla="*/ 1726406 h 1893094"/>
                  <a:gd name="connsiteX6-1777" fmla="*/ 1426369 w 1629187"/>
                  <a:gd name="connsiteY6-1778" fmla="*/ 1678781 h 1893094"/>
                  <a:gd name="connsiteX7-1779" fmla="*/ 1312069 w 1629187"/>
                  <a:gd name="connsiteY7-1780" fmla="*/ 1640681 h 1893094"/>
                  <a:gd name="connsiteX8-1781" fmla="*/ 1126331 w 1629187"/>
                  <a:gd name="connsiteY8-1782" fmla="*/ 1893094 h 1893094"/>
                  <a:gd name="connsiteX9-1783" fmla="*/ 909638 w 1629187"/>
                  <a:gd name="connsiteY9-1784" fmla="*/ 1893094 h 1893094"/>
                  <a:gd name="connsiteX10-1785" fmla="*/ 869156 w 1629187"/>
                  <a:gd name="connsiteY10-1786" fmla="*/ 1826419 h 1893094"/>
                  <a:gd name="connsiteX11-1787" fmla="*/ 769144 w 1629187"/>
                  <a:gd name="connsiteY11-1788" fmla="*/ 1607344 h 1893094"/>
                  <a:gd name="connsiteX12-1789" fmla="*/ 671513 w 1629187"/>
                  <a:gd name="connsiteY12-1790" fmla="*/ 1797844 h 1893094"/>
                  <a:gd name="connsiteX13-1791" fmla="*/ 661988 w 1629187"/>
                  <a:gd name="connsiteY13-1792" fmla="*/ 1885950 h 1893094"/>
                  <a:gd name="connsiteX14-1793" fmla="*/ 433388 w 1629187"/>
                  <a:gd name="connsiteY14-1794" fmla="*/ 1885950 h 1893094"/>
                  <a:gd name="connsiteX15-1795" fmla="*/ 261938 w 1629187"/>
                  <a:gd name="connsiteY15-1796" fmla="*/ 1664494 h 1893094"/>
                  <a:gd name="connsiteX16-1797" fmla="*/ 326231 w 1629187"/>
                  <a:gd name="connsiteY16-1798" fmla="*/ 1581150 h 1893094"/>
                  <a:gd name="connsiteX17-1799" fmla="*/ 407194 w 1629187"/>
                  <a:gd name="connsiteY17-1800" fmla="*/ 1373981 h 1893094"/>
                  <a:gd name="connsiteX18-1801" fmla="*/ 192881 w 1629187"/>
                  <a:gd name="connsiteY18-1802" fmla="*/ 1412080 h 1893094"/>
                  <a:gd name="connsiteX19-1803" fmla="*/ 111919 w 1629187"/>
                  <a:gd name="connsiteY19-1804" fmla="*/ 1454944 h 1893094"/>
                  <a:gd name="connsiteX20-1805" fmla="*/ 0 w 1629187"/>
                  <a:gd name="connsiteY20-1806" fmla="*/ 1300162 h 1893094"/>
                  <a:gd name="connsiteX0-1807" fmla="*/ 0 w 1629187"/>
                  <a:gd name="connsiteY0-1808" fmla="*/ 1300162 h 1893094"/>
                  <a:gd name="connsiteX1-1809" fmla="*/ 776288 w 1629187"/>
                  <a:gd name="connsiteY1-1810" fmla="*/ 0 h 1893094"/>
                  <a:gd name="connsiteX2-1811" fmla="*/ 1562100 w 1629187"/>
                  <a:gd name="connsiteY2-1812" fmla="*/ 1304925 h 1893094"/>
                  <a:gd name="connsiteX3-1813" fmla="*/ 1445419 w 1629187"/>
                  <a:gd name="connsiteY3-1814" fmla="*/ 1466850 h 1893094"/>
                  <a:gd name="connsiteX4-1815" fmla="*/ 1516856 w 1629187"/>
                  <a:gd name="connsiteY4-1816" fmla="*/ 1557338 h 1893094"/>
                  <a:gd name="connsiteX5-1817" fmla="*/ 1607344 w 1629187"/>
                  <a:gd name="connsiteY5-1818" fmla="*/ 1726406 h 1893094"/>
                  <a:gd name="connsiteX6-1819" fmla="*/ 1426369 w 1629187"/>
                  <a:gd name="connsiteY6-1820" fmla="*/ 1678781 h 1893094"/>
                  <a:gd name="connsiteX7-1821" fmla="*/ 1312069 w 1629187"/>
                  <a:gd name="connsiteY7-1822" fmla="*/ 1640681 h 1893094"/>
                  <a:gd name="connsiteX8-1823" fmla="*/ 1126331 w 1629187"/>
                  <a:gd name="connsiteY8-1824" fmla="*/ 1893094 h 1893094"/>
                  <a:gd name="connsiteX9-1825" fmla="*/ 909638 w 1629187"/>
                  <a:gd name="connsiteY9-1826" fmla="*/ 1893094 h 1893094"/>
                  <a:gd name="connsiteX10-1827" fmla="*/ 869156 w 1629187"/>
                  <a:gd name="connsiteY10-1828" fmla="*/ 1826419 h 1893094"/>
                  <a:gd name="connsiteX11-1829" fmla="*/ 769144 w 1629187"/>
                  <a:gd name="connsiteY11-1830" fmla="*/ 1607344 h 1893094"/>
                  <a:gd name="connsiteX12-1831" fmla="*/ 671513 w 1629187"/>
                  <a:gd name="connsiteY12-1832" fmla="*/ 1797844 h 1893094"/>
                  <a:gd name="connsiteX13-1833" fmla="*/ 661988 w 1629187"/>
                  <a:gd name="connsiteY13-1834" fmla="*/ 1885950 h 1893094"/>
                  <a:gd name="connsiteX14-1835" fmla="*/ 433388 w 1629187"/>
                  <a:gd name="connsiteY14-1836" fmla="*/ 1885950 h 1893094"/>
                  <a:gd name="connsiteX15-1837" fmla="*/ 261938 w 1629187"/>
                  <a:gd name="connsiteY15-1838" fmla="*/ 1664494 h 1893094"/>
                  <a:gd name="connsiteX16-1839" fmla="*/ 326231 w 1629187"/>
                  <a:gd name="connsiteY16-1840" fmla="*/ 1581150 h 1893094"/>
                  <a:gd name="connsiteX17-1841" fmla="*/ 407194 w 1629187"/>
                  <a:gd name="connsiteY17-1842" fmla="*/ 1373981 h 1893094"/>
                  <a:gd name="connsiteX18-1843" fmla="*/ 192881 w 1629187"/>
                  <a:gd name="connsiteY18-1844" fmla="*/ 1412080 h 1893094"/>
                  <a:gd name="connsiteX19-1845" fmla="*/ 111919 w 1629187"/>
                  <a:gd name="connsiteY19-1846" fmla="*/ 1454944 h 1893094"/>
                  <a:gd name="connsiteX20-1847" fmla="*/ 0 w 1629187"/>
                  <a:gd name="connsiteY20-1848" fmla="*/ 1300162 h 1893094"/>
                  <a:gd name="connsiteX0-1849" fmla="*/ 0 w 1629187"/>
                  <a:gd name="connsiteY0-1850" fmla="*/ 1300162 h 1893094"/>
                  <a:gd name="connsiteX1-1851" fmla="*/ 776288 w 1629187"/>
                  <a:gd name="connsiteY1-1852" fmla="*/ 0 h 1893094"/>
                  <a:gd name="connsiteX2-1853" fmla="*/ 1562100 w 1629187"/>
                  <a:gd name="connsiteY2-1854" fmla="*/ 1304925 h 1893094"/>
                  <a:gd name="connsiteX3-1855" fmla="*/ 1445419 w 1629187"/>
                  <a:gd name="connsiteY3-1856" fmla="*/ 1466850 h 1893094"/>
                  <a:gd name="connsiteX4-1857" fmla="*/ 1516856 w 1629187"/>
                  <a:gd name="connsiteY4-1858" fmla="*/ 1557338 h 1893094"/>
                  <a:gd name="connsiteX5-1859" fmla="*/ 1607344 w 1629187"/>
                  <a:gd name="connsiteY5-1860" fmla="*/ 1726406 h 1893094"/>
                  <a:gd name="connsiteX6-1861" fmla="*/ 1426369 w 1629187"/>
                  <a:gd name="connsiteY6-1862" fmla="*/ 1678781 h 1893094"/>
                  <a:gd name="connsiteX7-1863" fmla="*/ 1312069 w 1629187"/>
                  <a:gd name="connsiteY7-1864" fmla="*/ 1640681 h 1893094"/>
                  <a:gd name="connsiteX8-1865" fmla="*/ 1126331 w 1629187"/>
                  <a:gd name="connsiteY8-1866" fmla="*/ 1893094 h 1893094"/>
                  <a:gd name="connsiteX9-1867" fmla="*/ 909638 w 1629187"/>
                  <a:gd name="connsiteY9-1868" fmla="*/ 1893094 h 1893094"/>
                  <a:gd name="connsiteX10-1869" fmla="*/ 869156 w 1629187"/>
                  <a:gd name="connsiteY10-1870" fmla="*/ 1826419 h 1893094"/>
                  <a:gd name="connsiteX11-1871" fmla="*/ 769144 w 1629187"/>
                  <a:gd name="connsiteY11-1872" fmla="*/ 1607344 h 1893094"/>
                  <a:gd name="connsiteX12-1873" fmla="*/ 671513 w 1629187"/>
                  <a:gd name="connsiteY12-1874" fmla="*/ 1797844 h 1893094"/>
                  <a:gd name="connsiteX13-1875" fmla="*/ 661988 w 1629187"/>
                  <a:gd name="connsiteY13-1876" fmla="*/ 1885950 h 1893094"/>
                  <a:gd name="connsiteX14-1877" fmla="*/ 433388 w 1629187"/>
                  <a:gd name="connsiteY14-1878" fmla="*/ 1885950 h 1893094"/>
                  <a:gd name="connsiteX15-1879" fmla="*/ 261938 w 1629187"/>
                  <a:gd name="connsiteY15-1880" fmla="*/ 1664494 h 1893094"/>
                  <a:gd name="connsiteX16-1881" fmla="*/ 326231 w 1629187"/>
                  <a:gd name="connsiteY16-1882" fmla="*/ 1581150 h 1893094"/>
                  <a:gd name="connsiteX17-1883" fmla="*/ 407194 w 1629187"/>
                  <a:gd name="connsiteY17-1884" fmla="*/ 1373981 h 1893094"/>
                  <a:gd name="connsiteX18-1885" fmla="*/ 192881 w 1629187"/>
                  <a:gd name="connsiteY18-1886" fmla="*/ 1412080 h 1893094"/>
                  <a:gd name="connsiteX19-1887" fmla="*/ 111919 w 1629187"/>
                  <a:gd name="connsiteY19-1888" fmla="*/ 1454944 h 1893094"/>
                  <a:gd name="connsiteX20-1889" fmla="*/ 0 w 1629187"/>
                  <a:gd name="connsiteY20-1890" fmla="*/ 1300162 h 1893094"/>
                  <a:gd name="connsiteX0-1891" fmla="*/ 0 w 1629187"/>
                  <a:gd name="connsiteY0-1892" fmla="*/ 1300162 h 1893094"/>
                  <a:gd name="connsiteX1-1893" fmla="*/ 776288 w 1629187"/>
                  <a:gd name="connsiteY1-1894" fmla="*/ 0 h 1893094"/>
                  <a:gd name="connsiteX2-1895" fmla="*/ 1562100 w 1629187"/>
                  <a:gd name="connsiteY2-1896" fmla="*/ 1304925 h 1893094"/>
                  <a:gd name="connsiteX3-1897" fmla="*/ 1445419 w 1629187"/>
                  <a:gd name="connsiteY3-1898" fmla="*/ 1466850 h 1893094"/>
                  <a:gd name="connsiteX4-1899" fmla="*/ 1516856 w 1629187"/>
                  <a:gd name="connsiteY4-1900" fmla="*/ 1557338 h 1893094"/>
                  <a:gd name="connsiteX5-1901" fmla="*/ 1607344 w 1629187"/>
                  <a:gd name="connsiteY5-1902" fmla="*/ 1726406 h 1893094"/>
                  <a:gd name="connsiteX6-1903" fmla="*/ 1426369 w 1629187"/>
                  <a:gd name="connsiteY6-1904" fmla="*/ 1678781 h 1893094"/>
                  <a:gd name="connsiteX7-1905" fmla="*/ 1312069 w 1629187"/>
                  <a:gd name="connsiteY7-1906" fmla="*/ 1640681 h 1893094"/>
                  <a:gd name="connsiteX8-1907" fmla="*/ 1126331 w 1629187"/>
                  <a:gd name="connsiteY8-1908" fmla="*/ 1893094 h 1893094"/>
                  <a:gd name="connsiteX9-1909" fmla="*/ 909638 w 1629187"/>
                  <a:gd name="connsiteY9-1910" fmla="*/ 1893094 h 1893094"/>
                  <a:gd name="connsiteX10-1911" fmla="*/ 869156 w 1629187"/>
                  <a:gd name="connsiteY10-1912" fmla="*/ 1826419 h 1893094"/>
                  <a:gd name="connsiteX11-1913" fmla="*/ 769144 w 1629187"/>
                  <a:gd name="connsiteY11-1914" fmla="*/ 1607344 h 1893094"/>
                  <a:gd name="connsiteX12-1915" fmla="*/ 671513 w 1629187"/>
                  <a:gd name="connsiteY12-1916" fmla="*/ 1797844 h 1893094"/>
                  <a:gd name="connsiteX13-1917" fmla="*/ 661988 w 1629187"/>
                  <a:gd name="connsiteY13-1918" fmla="*/ 1885950 h 1893094"/>
                  <a:gd name="connsiteX14-1919" fmla="*/ 433388 w 1629187"/>
                  <a:gd name="connsiteY14-1920" fmla="*/ 1885950 h 1893094"/>
                  <a:gd name="connsiteX15-1921" fmla="*/ 261938 w 1629187"/>
                  <a:gd name="connsiteY15-1922" fmla="*/ 1664494 h 1893094"/>
                  <a:gd name="connsiteX16-1923" fmla="*/ 326231 w 1629187"/>
                  <a:gd name="connsiteY16-1924" fmla="*/ 1581150 h 1893094"/>
                  <a:gd name="connsiteX17-1925" fmla="*/ 407194 w 1629187"/>
                  <a:gd name="connsiteY17-1926" fmla="*/ 1373981 h 1893094"/>
                  <a:gd name="connsiteX18-1927" fmla="*/ 192881 w 1629187"/>
                  <a:gd name="connsiteY18-1928" fmla="*/ 1412080 h 1893094"/>
                  <a:gd name="connsiteX19-1929" fmla="*/ 111919 w 1629187"/>
                  <a:gd name="connsiteY19-1930" fmla="*/ 1454944 h 1893094"/>
                  <a:gd name="connsiteX20-1931" fmla="*/ 0 w 1629187"/>
                  <a:gd name="connsiteY20-1932" fmla="*/ 1300162 h 189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629187" h="1893094">
                    <a:moveTo>
                      <a:pt x="0" y="1300162"/>
                    </a:moveTo>
                    <a:lnTo>
                      <a:pt x="776288" y="0"/>
                    </a:lnTo>
                    <a:lnTo>
                      <a:pt x="1562100" y="1304925"/>
                    </a:lnTo>
                    <a:lnTo>
                      <a:pt x="1445419" y="1466850"/>
                    </a:lnTo>
                    <a:cubicBezTo>
                      <a:pt x="1417638" y="1508124"/>
                      <a:pt x="1463674" y="1563688"/>
                      <a:pt x="1516856" y="1557338"/>
                    </a:cubicBezTo>
                    <a:cubicBezTo>
                      <a:pt x="1615282" y="1551781"/>
                      <a:pt x="1658938" y="1667669"/>
                      <a:pt x="1607344" y="1726406"/>
                    </a:cubicBezTo>
                    <a:cubicBezTo>
                      <a:pt x="1550194" y="1785937"/>
                      <a:pt x="1438275" y="1769268"/>
                      <a:pt x="1426369" y="1678781"/>
                    </a:cubicBezTo>
                    <a:cubicBezTo>
                      <a:pt x="1423194" y="1634331"/>
                      <a:pt x="1339057" y="1604168"/>
                      <a:pt x="1312069" y="1640681"/>
                    </a:cubicBezTo>
                    <a:lnTo>
                      <a:pt x="1126331" y="1893094"/>
                    </a:lnTo>
                    <a:lnTo>
                      <a:pt x="909638" y="1893094"/>
                    </a:lnTo>
                    <a:cubicBezTo>
                      <a:pt x="865187" y="1892300"/>
                      <a:pt x="832644" y="1877220"/>
                      <a:pt x="869156" y="1826419"/>
                    </a:cubicBezTo>
                    <a:cubicBezTo>
                      <a:pt x="931069" y="1746251"/>
                      <a:pt x="900112" y="1608931"/>
                      <a:pt x="769144" y="1607344"/>
                    </a:cubicBezTo>
                    <a:cubicBezTo>
                      <a:pt x="667544" y="1611313"/>
                      <a:pt x="630238" y="1734344"/>
                      <a:pt x="671513" y="1797844"/>
                    </a:cubicBezTo>
                    <a:cubicBezTo>
                      <a:pt x="706438" y="1843881"/>
                      <a:pt x="710407" y="1887537"/>
                      <a:pt x="661988" y="1885950"/>
                    </a:cubicBezTo>
                    <a:lnTo>
                      <a:pt x="433388" y="1885950"/>
                    </a:lnTo>
                    <a:lnTo>
                      <a:pt x="261938" y="1664494"/>
                    </a:lnTo>
                    <a:cubicBezTo>
                      <a:pt x="216694" y="1598613"/>
                      <a:pt x="271463" y="1573212"/>
                      <a:pt x="326231" y="1581150"/>
                    </a:cubicBezTo>
                    <a:cubicBezTo>
                      <a:pt x="379413" y="1588293"/>
                      <a:pt x="492125" y="1476375"/>
                      <a:pt x="407194" y="1373981"/>
                    </a:cubicBezTo>
                    <a:cubicBezTo>
                      <a:pt x="329406" y="1296193"/>
                      <a:pt x="206375" y="1339849"/>
                      <a:pt x="192881" y="1412080"/>
                    </a:cubicBezTo>
                    <a:cubicBezTo>
                      <a:pt x="179387" y="1476374"/>
                      <a:pt x="134938" y="1488280"/>
                      <a:pt x="111919" y="1454944"/>
                    </a:cubicBezTo>
                    <a:lnTo>
                      <a:pt x="0" y="1300162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790771" y="2879859"/>
                <a:ext cx="582138" cy="397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Arial Unicode MS" panose="020B0604020202020204" charset="-122"/>
                  </a:rPr>
                  <a:t>01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6468735" y="2475701"/>
              <a:ext cx="1633230" cy="1405549"/>
              <a:chOff x="6468735" y="3349908"/>
              <a:chExt cx="1633230" cy="1405549"/>
            </a:xfrm>
            <a:gradFill>
              <a:gsLst>
                <a:gs pos="0">
                  <a:srgbClr val="1A88D3"/>
                </a:gs>
                <a:gs pos="100000">
                  <a:srgbClr val="21B2AD"/>
                </a:gs>
              </a:gsLst>
              <a:lin ang="2700000" scaled="0"/>
            </a:gradFill>
          </p:grpSpPr>
          <p:sp>
            <p:nvSpPr>
              <p:cNvPr id="80" name="任意多边形 79"/>
              <p:cNvSpPr/>
              <p:nvPr/>
            </p:nvSpPr>
            <p:spPr>
              <a:xfrm rot="4297007">
                <a:off x="6582575" y="3236068"/>
                <a:ext cx="1405549" cy="1633230"/>
              </a:xfrm>
              <a:custGeom>
                <a:avLst/>
                <a:gdLst>
                  <a:gd name="connsiteX0" fmla="*/ 0 w 1600200"/>
                  <a:gd name="connsiteY0" fmla="*/ 1300162 h 1893094"/>
                  <a:gd name="connsiteX1" fmla="*/ 776288 w 1600200"/>
                  <a:gd name="connsiteY1" fmla="*/ 0 h 1893094"/>
                  <a:gd name="connsiteX2" fmla="*/ 1562100 w 1600200"/>
                  <a:gd name="connsiteY2" fmla="*/ 1304925 h 1893094"/>
                  <a:gd name="connsiteX3" fmla="*/ 1445419 w 1600200"/>
                  <a:gd name="connsiteY3" fmla="*/ 1466850 h 1893094"/>
                  <a:gd name="connsiteX4" fmla="*/ 1504950 w 1600200"/>
                  <a:gd name="connsiteY4" fmla="*/ 1569244 h 1893094"/>
                  <a:gd name="connsiteX5" fmla="*/ 1600200 w 1600200"/>
                  <a:gd name="connsiteY5" fmla="*/ 1724025 h 1893094"/>
                  <a:gd name="connsiteX6" fmla="*/ 1428750 w 1600200"/>
                  <a:gd name="connsiteY6" fmla="*/ 1674019 h 1893094"/>
                  <a:gd name="connsiteX7" fmla="*/ 1304925 w 1600200"/>
                  <a:gd name="connsiteY7" fmla="*/ 1633537 h 1893094"/>
                  <a:gd name="connsiteX8" fmla="*/ 1126331 w 1600200"/>
                  <a:gd name="connsiteY8" fmla="*/ 1893094 h 1893094"/>
                  <a:gd name="connsiteX9" fmla="*/ 909638 w 1600200"/>
                  <a:gd name="connsiteY9" fmla="*/ 1893094 h 1893094"/>
                  <a:gd name="connsiteX10" fmla="*/ 869156 w 1600200"/>
                  <a:gd name="connsiteY10" fmla="*/ 1826419 h 1893094"/>
                  <a:gd name="connsiteX11" fmla="*/ 769144 w 1600200"/>
                  <a:gd name="connsiteY11" fmla="*/ 1607344 h 1893094"/>
                  <a:gd name="connsiteX12" fmla="*/ 671513 w 1600200"/>
                  <a:gd name="connsiteY12" fmla="*/ 1797844 h 1893094"/>
                  <a:gd name="connsiteX13" fmla="*/ 661988 w 1600200"/>
                  <a:gd name="connsiteY13" fmla="*/ 1885950 h 1893094"/>
                  <a:gd name="connsiteX14" fmla="*/ 433388 w 1600200"/>
                  <a:gd name="connsiteY14" fmla="*/ 1885950 h 1893094"/>
                  <a:gd name="connsiteX15" fmla="*/ 261938 w 1600200"/>
                  <a:gd name="connsiteY15" fmla="*/ 1664494 h 1893094"/>
                  <a:gd name="connsiteX16" fmla="*/ 326231 w 1600200"/>
                  <a:gd name="connsiteY16" fmla="*/ 1581150 h 1893094"/>
                  <a:gd name="connsiteX17" fmla="*/ 414338 w 1600200"/>
                  <a:gd name="connsiteY17" fmla="*/ 1366837 h 1893094"/>
                  <a:gd name="connsiteX18" fmla="*/ 188119 w 1600200"/>
                  <a:gd name="connsiteY18" fmla="*/ 1404937 h 1893094"/>
                  <a:gd name="connsiteX19" fmla="*/ 116681 w 1600200"/>
                  <a:gd name="connsiteY19" fmla="*/ 1447800 h 1893094"/>
                  <a:gd name="connsiteX20" fmla="*/ 0 w 1600200"/>
                  <a:gd name="connsiteY20" fmla="*/ 1300162 h 1893094"/>
                  <a:gd name="connsiteX0-1" fmla="*/ 0 w 1600200"/>
                  <a:gd name="connsiteY0-2" fmla="*/ 1300162 h 1893094"/>
                  <a:gd name="connsiteX1-3" fmla="*/ 776288 w 1600200"/>
                  <a:gd name="connsiteY1-4" fmla="*/ 0 h 1893094"/>
                  <a:gd name="connsiteX2-5" fmla="*/ 1562100 w 1600200"/>
                  <a:gd name="connsiteY2-6" fmla="*/ 1304925 h 1893094"/>
                  <a:gd name="connsiteX3-7" fmla="*/ 1445419 w 1600200"/>
                  <a:gd name="connsiteY3-8" fmla="*/ 1466850 h 1893094"/>
                  <a:gd name="connsiteX4-9" fmla="*/ 1504950 w 1600200"/>
                  <a:gd name="connsiteY4-10" fmla="*/ 1569244 h 1893094"/>
                  <a:gd name="connsiteX5-11" fmla="*/ 1600200 w 1600200"/>
                  <a:gd name="connsiteY5-12" fmla="*/ 1724025 h 1893094"/>
                  <a:gd name="connsiteX6-13" fmla="*/ 1428750 w 1600200"/>
                  <a:gd name="connsiteY6-14" fmla="*/ 1674019 h 1893094"/>
                  <a:gd name="connsiteX7-15" fmla="*/ 1304925 w 1600200"/>
                  <a:gd name="connsiteY7-16" fmla="*/ 1633537 h 1893094"/>
                  <a:gd name="connsiteX8-17" fmla="*/ 1126331 w 1600200"/>
                  <a:gd name="connsiteY8-18" fmla="*/ 1893094 h 1893094"/>
                  <a:gd name="connsiteX9-19" fmla="*/ 909638 w 1600200"/>
                  <a:gd name="connsiteY9-20" fmla="*/ 1893094 h 1893094"/>
                  <a:gd name="connsiteX10-21" fmla="*/ 869156 w 1600200"/>
                  <a:gd name="connsiteY10-22" fmla="*/ 1826419 h 1893094"/>
                  <a:gd name="connsiteX11-23" fmla="*/ 769144 w 1600200"/>
                  <a:gd name="connsiteY11-24" fmla="*/ 1607344 h 1893094"/>
                  <a:gd name="connsiteX12-25" fmla="*/ 671513 w 1600200"/>
                  <a:gd name="connsiteY12-26" fmla="*/ 1797844 h 1893094"/>
                  <a:gd name="connsiteX13-27" fmla="*/ 661988 w 1600200"/>
                  <a:gd name="connsiteY13-28" fmla="*/ 1885950 h 1893094"/>
                  <a:gd name="connsiteX14-29" fmla="*/ 433388 w 1600200"/>
                  <a:gd name="connsiteY14-30" fmla="*/ 1885950 h 1893094"/>
                  <a:gd name="connsiteX15-31" fmla="*/ 261938 w 1600200"/>
                  <a:gd name="connsiteY15-32" fmla="*/ 1664494 h 1893094"/>
                  <a:gd name="connsiteX16-33" fmla="*/ 326231 w 1600200"/>
                  <a:gd name="connsiteY16-34" fmla="*/ 1581150 h 1893094"/>
                  <a:gd name="connsiteX17-35" fmla="*/ 414338 w 1600200"/>
                  <a:gd name="connsiteY17-36" fmla="*/ 1366837 h 1893094"/>
                  <a:gd name="connsiteX18-37" fmla="*/ 188119 w 1600200"/>
                  <a:gd name="connsiteY18-38" fmla="*/ 1404937 h 1893094"/>
                  <a:gd name="connsiteX19-39" fmla="*/ 116681 w 1600200"/>
                  <a:gd name="connsiteY19-40" fmla="*/ 1447800 h 1893094"/>
                  <a:gd name="connsiteX20-41" fmla="*/ 0 w 1600200"/>
                  <a:gd name="connsiteY20-42" fmla="*/ 1300162 h 1893094"/>
                  <a:gd name="connsiteX0-43" fmla="*/ 0 w 1600200"/>
                  <a:gd name="connsiteY0-44" fmla="*/ 1300162 h 1893094"/>
                  <a:gd name="connsiteX1-45" fmla="*/ 776288 w 1600200"/>
                  <a:gd name="connsiteY1-46" fmla="*/ 0 h 1893094"/>
                  <a:gd name="connsiteX2-47" fmla="*/ 1562100 w 1600200"/>
                  <a:gd name="connsiteY2-48" fmla="*/ 1304925 h 1893094"/>
                  <a:gd name="connsiteX3-49" fmla="*/ 1445419 w 1600200"/>
                  <a:gd name="connsiteY3-50" fmla="*/ 1466850 h 1893094"/>
                  <a:gd name="connsiteX4-51" fmla="*/ 1504950 w 1600200"/>
                  <a:gd name="connsiteY4-52" fmla="*/ 1569244 h 1893094"/>
                  <a:gd name="connsiteX5-53" fmla="*/ 1600200 w 1600200"/>
                  <a:gd name="connsiteY5-54" fmla="*/ 1724025 h 1893094"/>
                  <a:gd name="connsiteX6-55" fmla="*/ 1428750 w 1600200"/>
                  <a:gd name="connsiteY6-56" fmla="*/ 1674019 h 1893094"/>
                  <a:gd name="connsiteX7-57" fmla="*/ 1304925 w 1600200"/>
                  <a:gd name="connsiteY7-58" fmla="*/ 1633537 h 1893094"/>
                  <a:gd name="connsiteX8-59" fmla="*/ 1126331 w 1600200"/>
                  <a:gd name="connsiteY8-60" fmla="*/ 1893094 h 1893094"/>
                  <a:gd name="connsiteX9-61" fmla="*/ 909638 w 1600200"/>
                  <a:gd name="connsiteY9-62" fmla="*/ 1893094 h 1893094"/>
                  <a:gd name="connsiteX10-63" fmla="*/ 869156 w 1600200"/>
                  <a:gd name="connsiteY10-64" fmla="*/ 1826419 h 1893094"/>
                  <a:gd name="connsiteX11-65" fmla="*/ 769144 w 1600200"/>
                  <a:gd name="connsiteY11-66" fmla="*/ 1607344 h 1893094"/>
                  <a:gd name="connsiteX12-67" fmla="*/ 671513 w 1600200"/>
                  <a:gd name="connsiteY12-68" fmla="*/ 1797844 h 1893094"/>
                  <a:gd name="connsiteX13-69" fmla="*/ 661988 w 1600200"/>
                  <a:gd name="connsiteY13-70" fmla="*/ 1885950 h 1893094"/>
                  <a:gd name="connsiteX14-71" fmla="*/ 433388 w 1600200"/>
                  <a:gd name="connsiteY14-72" fmla="*/ 1885950 h 1893094"/>
                  <a:gd name="connsiteX15-73" fmla="*/ 261938 w 1600200"/>
                  <a:gd name="connsiteY15-74" fmla="*/ 1664494 h 1893094"/>
                  <a:gd name="connsiteX16-75" fmla="*/ 326231 w 1600200"/>
                  <a:gd name="connsiteY16-76" fmla="*/ 1581150 h 1893094"/>
                  <a:gd name="connsiteX17-77" fmla="*/ 414338 w 1600200"/>
                  <a:gd name="connsiteY17-78" fmla="*/ 1366837 h 1893094"/>
                  <a:gd name="connsiteX18-79" fmla="*/ 188119 w 1600200"/>
                  <a:gd name="connsiteY18-80" fmla="*/ 1404937 h 1893094"/>
                  <a:gd name="connsiteX19-81" fmla="*/ 116681 w 1600200"/>
                  <a:gd name="connsiteY19-82" fmla="*/ 1447800 h 1893094"/>
                  <a:gd name="connsiteX20-83" fmla="*/ 0 w 1600200"/>
                  <a:gd name="connsiteY20-84" fmla="*/ 1300162 h 1893094"/>
                  <a:gd name="connsiteX0-85" fmla="*/ 0 w 1600200"/>
                  <a:gd name="connsiteY0-86" fmla="*/ 1300162 h 1893094"/>
                  <a:gd name="connsiteX1-87" fmla="*/ 776288 w 1600200"/>
                  <a:gd name="connsiteY1-88" fmla="*/ 0 h 1893094"/>
                  <a:gd name="connsiteX2-89" fmla="*/ 1562100 w 1600200"/>
                  <a:gd name="connsiteY2-90" fmla="*/ 1304925 h 1893094"/>
                  <a:gd name="connsiteX3-91" fmla="*/ 1445419 w 1600200"/>
                  <a:gd name="connsiteY3-92" fmla="*/ 1466850 h 1893094"/>
                  <a:gd name="connsiteX4-93" fmla="*/ 1512094 w 1600200"/>
                  <a:gd name="connsiteY4-94" fmla="*/ 1569244 h 1893094"/>
                  <a:gd name="connsiteX5-95" fmla="*/ 1600200 w 1600200"/>
                  <a:gd name="connsiteY5-96" fmla="*/ 1724025 h 1893094"/>
                  <a:gd name="connsiteX6-97" fmla="*/ 1428750 w 1600200"/>
                  <a:gd name="connsiteY6-98" fmla="*/ 1674019 h 1893094"/>
                  <a:gd name="connsiteX7-99" fmla="*/ 1304925 w 1600200"/>
                  <a:gd name="connsiteY7-100" fmla="*/ 1633537 h 1893094"/>
                  <a:gd name="connsiteX8-101" fmla="*/ 1126331 w 1600200"/>
                  <a:gd name="connsiteY8-102" fmla="*/ 1893094 h 1893094"/>
                  <a:gd name="connsiteX9-103" fmla="*/ 909638 w 1600200"/>
                  <a:gd name="connsiteY9-104" fmla="*/ 1893094 h 1893094"/>
                  <a:gd name="connsiteX10-105" fmla="*/ 869156 w 1600200"/>
                  <a:gd name="connsiteY10-106" fmla="*/ 1826419 h 1893094"/>
                  <a:gd name="connsiteX11-107" fmla="*/ 769144 w 1600200"/>
                  <a:gd name="connsiteY11-108" fmla="*/ 1607344 h 1893094"/>
                  <a:gd name="connsiteX12-109" fmla="*/ 671513 w 1600200"/>
                  <a:gd name="connsiteY12-110" fmla="*/ 1797844 h 1893094"/>
                  <a:gd name="connsiteX13-111" fmla="*/ 661988 w 1600200"/>
                  <a:gd name="connsiteY13-112" fmla="*/ 1885950 h 1893094"/>
                  <a:gd name="connsiteX14-113" fmla="*/ 433388 w 1600200"/>
                  <a:gd name="connsiteY14-114" fmla="*/ 1885950 h 1893094"/>
                  <a:gd name="connsiteX15-115" fmla="*/ 261938 w 1600200"/>
                  <a:gd name="connsiteY15-116" fmla="*/ 1664494 h 1893094"/>
                  <a:gd name="connsiteX16-117" fmla="*/ 326231 w 1600200"/>
                  <a:gd name="connsiteY16-118" fmla="*/ 1581150 h 1893094"/>
                  <a:gd name="connsiteX17-119" fmla="*/ 414338 w 1600200"/>
                  <a:gd name="connsiteY17-120" fmla="*/ 1366837 h 1893094"/>
                  <a:gd name="connsiteX18-121" fmla="*/ 188119 w 1600200"/>
                  <a:gd name="connsiteY18-122" fmla="*/ 1404937 h 1893094"/>
                  <a:gd name="connsiteX19-123" fmla="*/ 116681 w 1600200"/>
                  <a:gd name="connsiteY19-124" fmla="*/ 1447800 h 1893094"/>
                  <a:gd name="connsiteX20-125" fmla="*/ 0 w 1600200"/>
                  <a:gd name="connsiteY20-126" fmla="*/ 1300162 h 1893094"/>
                  <a:gd name="connsiteX0-127" fmla="*/ 0 w 1600200"/>
                  <a:gd name="connsiteY0-128" fmla="*/ 1300162 h 1893094"/>
                  <a:gd name="connsiteX1-129" fmla="*/ 776288 w 1600200"/>
                  <a:gd name="connsiteY1-130" fmla="*/ 0 h 1893094"/>
                  <a:gd name="connsiteX2-131" fmla="*/ 1562100 w 1600200"/>
                  <a:gd name="connsiteY2-132" fmla="*/ 1304925 h 1893094"/>
                  <a:gd name="connsiteX3-133" fmla="*/ 1445419 w 1600200"/>
                  <a:gd name="connsiteY3-134" fmla="*/ 1466850 h 1893094"/>
                  <a:gd name="connsiteX4-135" fmla="*/ 1512094 w 1600200"/>
                  <a:gd name="connsiteY4-136" fmla="*/ 1569244 h 1893094"/>
                  <a:gd name="connsiteX5-137" fmla="*/ 1600200 w 1600200"/>
                  <a:gd name="connsiteY5-138" fmla="*/ 1724025 h 1893094"/>
                  <a:gd name="connsiteX6-139" fmla="*/ 1428750 w 1600200"/>
                  <a:gd name="connsiteY6-140" fmla="*/ 1674019 h 1893094"/>
                  <a:gd name="connsiteX7-141" fmla="*/ 1304925 w 1600200"/>
                  <a:gd name="connsiteY7-142" fmla="*/ 1633537 h 1893094"/>
                  <a:gd name="connsiteX8-143" fmla="*/ 1126331 w 1600200"/>
                  <a:gd name="connsiteY8-144" fmla="*/ 1893094 h 1893094"/>
                  <a:gd name="connsiteX9-145" fmla="*/ 909638 w 1600200"/>
                  <a:gd name="connsiteY9-146" fmla="*/ 1893094 h 1893094"/>
                  <a:gd name="connsiteX10-147" fmla="*/ 869156 w 1600200"/>
                  <a:gd name="connsiteY10-148" fmla="*/ 1826419 h 1893094"/>
                  <a:gd name="connsiteX11-149" fmla="*/ 769144 w 1600200"/>
                  <a:gd name="connsiteY11-150" fmla="*/ 1607344 h 1893094"/>
                  <a:gd name="connsiteX12-151" fmla="*/ 671513 w 1600200"/>
                  <a:gd name="connsiteY12-152" fmla="*/ 1797844 h 1893094"/>
                  <a:gd name="connsiteX13-153" fmla="*/ 661988 w 1600200"/>
                  <a:gd name="connsiteY13-154" fmla="*/ 1885950 h 1893094"/>
                  <a:gd name="connsiteX14-155" fmla="*/ 433388 w 1600200"/>
                  <a:gd name="connsiteY14-156" fmla="*/ 1885950 h 1893094"/>
                  <a:gd name="connsiteX15-157" fmla="*/ 261938 w 1600200"/>
                  <a:gd name="connsiteY15-158" fmla="*/ 1664494 h 1893094"/>
                  <a:gd name="connsiteX16-159" fmla="*/ 326231 w 1600200"/>
                  <a:gd name="connsiteY16-160" fmla="*/ 1581150 h 1893094"/>
                  <a:gd name="connsiteX17-161" fmla="*/ 414338 w 1600200"/>
                  <a:gd name="connsiteY17-162" fmla="*/ 1366837 h 1893094"/>
                  <a:gd name="connsiteX18-163" fmla="*/ 188119 w 1600200"/>
                  <a:gd name="connsiteY18-164" fmla="*/ 1404937 h 1893094"/>
                  <a:gd name="connsiteX19-165" fmla="*/ 116681 w 1600200"/>
                  <a:gd name="connsiteY19-166" fmla="*/ 1447800 h 1893094"/>
                  <a:gd name="connsiteX20-167" fmla="*/ 0 w 1600200"/>
                  <a:gd name="connsiteY20-168" fmla="*/ 1300162 h 1893094"/>
                  <a:gd name="connsiteX0-169" fmla="*/ 0 w 1600200"/>
                  <a:gd name="connsiteY0-170" fmla="*/ 1300162 h 1893094"/>
                  <a:gd name="connsiteX1-171" fmla="*/ 776288 w 1600200"/>
                  <a:gd name="connsiteY1-172" fmla="*/ 0 h 1893094"/>
                  <a:gd name="connsiteX2-173" fmla="*/ 1562100 w 1600200"/>
                  <a:gd name="connsiteY2-174" fmla="*/ 1304925 h 1893094"/>
                  <a:gd name="connsiteX3-175" fmla="*/ 1445419 w 1600200"/>
                  <a:gd name="connsiteY3-176" fmla="*/ 1466850 h 1893094"/>
                  <a:gd name="connsiteX4-177" fmla="*/ 1512094 w 1600200"/>
                  <a:gd name="connsiteY4-178" fmla="*/ 1569244 h 1893094"/>
                  <a:gd name="connsiteX5-179" fmla="*/ 1600200 w 1600200"/>
                  <a:gd name="connsiteY5-180" fmla="*/ 1724025 h 1893094"/>
                  <a:gd name="connsiteX6-181" fmla="*/ 1428750 w 1600200"/>
                  <a:gd name="connsiteY6-182" fmla="*/ 1674019 h 1893094"/>
                  <a:gd name="connsiteX7-183" fmla="*/ 1304925 w 1600200"/>
                  <a:gd name="connsiteY7-184" fmla="*/ 1633537 h 1893094"/>
                  <a:gd name="connsiteX8-185" fmla="*/ 1126331 w 1600200"/>
                  <a:gd name="connsiteY8-186" fmla="*/ 1893094 h 1893094"/>
                  <a:gd name="connsiteX9-187" fmla="*/ 909638 w 1600200"/>
                  <a:gd name="connsiteY9-188" fmla="*/ 1893094 h 1893094"/>
                  <a:gd name="connsiteX10-189" fmla="*/ 869156 w 1600200"/>
                  <a:gd name="connsiteY10-190" fmla="*/ 1826419 h 1893094"/>
                  <a:gd name="connsiteX11-191" fmla="*/ 769144 w 1600200"/>
                  <a:gd name="connsiteY11-192" fmla="*/ 1607344 h 1893094"/>
                  <a:gd name="connsiteX12-193" fmla="*/ 671513 w 1600200"/>
                  <a:gd name="connsiteY12-194" fmla="*/ 1797844 h 1893094"/>
                  <a:gd name="connsiteX13-195" fmla="*/ 661988 w 1600200"/>
                  <a:gd name="connsiteY13-196" fmla="*/ 1885950 h 1893094"/>
                  <a:gd name="connsiteX14-197" fmla="*/ 433388 w 1600200"/>
                  <a:gd name="connsiteY14-198" fmla="*/ 1885950 h 1893094"/>
                  <a:gd name="connsiteX15-199" fmla="*/ 261938 w 1600200"/>
                  <a:gd name="connsiteY15-200" fmla="*/ 1664494 h 1893094"/>
                  <a:gd name="connsiteX16-201" fmla="*/ 326231 w 1600200"/>
                  <a:gd name="connsiteY16-202" fmla="*/ 1581150 h 1893094"/>
                  <a:gd name="connsiteX17-203" fmla="*/ 414338 w 1600200"/>
                  <a:gd name="connsiteY17-204" fmla="*/ 1366837 h 1893094"/>
                  <a:gd name="connsiteX18-205" fmla="*/ 188119 w 1600200"/>
                  <a:gd name="connsiteY18-206" fmla="*/ 1404937 h 1893094"/>
                  <a:gd name="connsiteX19-207" fmla="*/ 116681 w 1600200"/>
                  <a:gd name="connsiteY19-208" fmla="*/ 1447800 h 1893094"/>
                  <a:gd name="connsiteX20-209" fmla="*/ 0 w 1600200"/>
                  <a:gd name="connsiteY20-210" fmla="*/ 1300162 h 1893094"/>
                  <a:gd name="connsiteX0-211" fmla="*/ 0 w 1600200"/>
                  <a:gd name="connsiteY0-212" fmla="*/ 1300162 h 1893094"/>
                  <a:gd name="connsiteX1-213" fmla="*/ 776288 w 1600200"/>
                  <a:gd name="connsiteY1-214" fmla="*/ 0 h 1893094"/>
                  <a:gd name="connsiteX2-215" fmla="*/ 1562100 w 1600200"/>
                  <a:gd name="connsiteY2-216" fmla="*/ 1304925 h 1893094"/>
                  <a:gd name="connsiteX3-217" fmla="*/ 1445419 w 1600200"/>
                  <a:gd name="connsiteY3-218" fmla="*/ 1466850 h 1893094"/>
                  <a:gd name="connsiteX4-219" fmla="*/ 1516856 w 1600200"/>
                  <a:gd name="connsiteY4-220" fmla="*/ 1557338 h 1893094"/>
                  <a:gd name="connsiteX5-221" fmla="*/ 1600200 w 1600200"/>
                  <a:gd name="connsiteY5-222" fmla="*/ 1724025 h 1893094"/>
                  <a:gd name="connsiteX6-223" fmla="*/ 1428750 w 1600200"/>
                  <a:gd name="connsiteY6-224" fmla="*/ 1674019 h 1893094"/>
                  <a:gd name="connsiteX7-225" fmla="*/ 1304925 w 1600200"/>
                  <a:gd name="connsiteY7-226" fmla="*/ 1633537 h 1893094"/>
                  <a:gd name="connsiteX8-227" fmla="*/ 1126331 w 1600200"/>
                  <a:gd name="connsiteY8-228" fmla="*/ 1893094 h 1893094"/>
                  <a:gd name="connsiteX9-229" fmla="*/ 909638 w 1600200"/>
                  <a:gd name="connsiteY9-230" fmla="*/ 1893094 h 1893094"/>
                  <a:gd name="connsiteX10-231" fmla="*/ 869156 w 1600200"/>
                  <a:gd name="connsiteY10-232" fmla="*/ 1826419 h 1893094"/>
                  <a:gd name="connsiteX11-233" fmla="*/ 769144 w 1600200"/>
                  <a:gd name="connsiteY11-234" fmla="*/ 1607344 h 1893094"/>
                  <a:gd name="connsiteX12-235" fmla="*/ 671513 w 1600200"/>
                  <a:gd name="connsiteY12-236" fmla="*/ 1797844 h 1893094"/>
                  <a:gd name="connsiteX13-237" fmla="*/ 661988 w 1600200"/>
                  <a:gd name="connsiteY13-238" fmla="*/ 1885950 h 1893094"/>
                  <a:gd name="connsiteX14-239" fmla="*/ 433388 w 1600200"/>
                  <a:gd name="connsiteY14-240" fmla="*/ 1885950 h 1893094"/>
                  <a:gd name="connsiteX15-241" fmla="*/ 261938 w 1600200"/>
                  <a:gd name="connsiteY15-242" fmla="*/ 1664494 h 1893094"/>
                  <a:gd name="connsiteX16-243" fmla="*/ 326231 w 1600200"/>
                  <a:gd name="connsiteY16-244" fmla="*/ 1581150 h 1893094"/>
                  <a:gd name="connsiteX17-245" fmla="*/ 414338 w 1600200"/>
                  <a:gd name="connsiteY17-246" fmla="*/ 1366837 h 1893094"/>
                  <a:gd name="connsiteX18-247" fmla="*/ 188119 w 1600200"/>
                  <a:gd name="connsiteY18-248" fmla="*/ 1404937 h 1893094"/>
                  <a:gd name="connsiteX19-249" fmla="*/ 116681 w 1600200"/>
                  <a:gd name="connsiteY19-250" fmla="*/ 1447800 h 1893094"/>
                  <a:gd name="connsiteX20-251" fmla="*/ 0 w 1600200"/>
                  <a:gd name="connsiteY20-252" fmla="*/ 1300162 h 1893094"/>
                  <a:gd name="connsiteX0-253" fmla="*/ 0 w 1600200"/>
                  <a:gd name="connsiteY0-254" fmla="*/ 1300162 h 1893094"/>
                  <a:gd name="connsiteX1-255" fmla="*/ 776288 w 1600200"/>
                  <a:gd name="connsiteY1-256" fmla="*/ 0 h 1893094"/>
                  <a:gd name="connsiteX2-257" fmla="*/ 1562100 w 1600200"/>
                  <a:gd name="connsiteY2-258" fmla="*/ 1304925 h 1893094"/>
                  <a:gd name="connsiteX3-259" fmla="*/ 1445419 w 1600200"/>
                  <a:gd name="connsiteY3-260" fmla="*/ 1466850 h 1893094"/>
                  <a:gd name="connsiteX4-261" fmla="*/ 1516856 w 1600200"/>
                  <a:gd name="connsiteY4-262" fmla="*/ 1557338 h 1893094"/>
                  <a:gd name="connsiteX5-263" fmla="*/ 1600200 w 1600200"/>
                  <a:gd name="connsiteY5-264" fmla="*/ 1724025 h 1893094"/>
                  <a:gd name="connsiteX6-265" fmla="*/ 1428750 w 1600200"/>
                  <a:gd name="connsiteY6-266" fmla="*/ 1674019 h 1893094"/>
                  <a:gd name="connsiteX7-267" fmla="*/ 1304925 w 1600200"/>
                  <a:gd name="connsiteY7-268" fmla="*/ 1633537 h 1893094"/>
                  <a:gd name="connsiteX8-269" fmla="*/ 1126331 w 1600200"/>
                  <a:gd name="connsiteY8-270" fmla="*/ 1893094 h 1893094"/>
                  <a:gd name="connsiteX9-271" fmla="*/ 909638 w 1600200"/>
                  <a:gd name="connsiteY9-272" fmla="*/ 1893094 h 1893094"/>
                  <a:gd name="connsiteX10-273" fmla="*/ 869156 w 1600200"/>
                  <a:gd name="connsiteY10-274" fmla="*/ 1826419 h 1893094"/>
                  <a:gd name="connsiteX11-275" fmla="*/ 769144 w 1600200"/>
                  <a:gd name="connsiteY11-276" fmla="*/ 1607344 h 1893094"/>
                  <a:gd name="connsiteX12-277" fmla="*/ 671513 w 1600200"/>
                  <a:gd name="connsiteY12-278" fmla="*/ 1797844 h 1893094"/>
                  <a:gd name="connsiteX13-279" fmla="*/ 661988 w 1600200"/>
                  <a:gd name="connsiteY13-280" fmla="*/ 1885950 h 1893094"/>
                  <a:gd name="connsiteX14-281" fmla="*/ 433388 w 1600200"/>
                  <a:gd name="connsiteY14-282" fmla="*/ 1885950 h 1893094"/>
                  <a:gd name="connsiteX15-283" fmla="*/ 261938 w 1600200"/>
                  <a:gd name="connsiteY15-284" fmla="*/ 1664494 h 1893094"/>
                  <a:gd name="connsiteX16-285" fmla="*/ 326231 w 1600200"/>
                  <a:gd name="connsiteY16-286" fmla="*/ 1581150 h 1893094"/>
                  <a:gd name="connsiteX17-287" fmla="*/ 414338 w 1600200"/>
                  <a:gd name="connsiteY17-288" fmla="*/ 1366837 h 1893094"/>
                  <a:gd name="connsiteX18-289" fmla="*/ 188119 w 1600200"/>
                  <a:gd name="connsiteY18-290" fmla="*/ 1404937 h 1893094"/>
                  <a:gd name="connsiteX19-291" fmla="*/ 116681 w 1600200"/>
                  <a:gd name="connsiteY19-292" fmla="*/ 1447800 h 1893094"/>
                  <a:gd name="connsiteX20-293" fmla="*/ 0 w 1600200"/>
                  <a:gd name="connsiteY20-294" fmla="*/ 1300162 h 1893094"/>
                  <a:gd name="connsiteX0-295" fmla="*/ 0 w 1618472"/>
                  <a:gd name="connsiteY0-296" fmla="*/ 1300162 h 1893094"/>
                  <a:gd name="connsiteX1-297" fmla="*/ 776288 w 1618472"/>
                  <a:gd name="connsiteY1-298" fmla="*/ 0 h 1893094"/>
                  <a:gd name="connsiteX2-299" fmla="*/ 1562100 w 1618472"/>
                  <a:gd name="connsiteY2-300" fmla="*/ 1304925 h 1893094"/>
                  <a:gd name="connsiteX3-301" fmla="*/ 1445419 w 1618472"/>
                  <a:gd name="connsiteY3-302" fmla="*/ 1466850 h 1893094"/>
                  <a:gd name="connsiteX4-303" fmla="*/ 1516856 w 1618472"/>
                  <a:gd name="connsiteY4-304" fmla="*/ 1557338 h 1893094"/>
                  <a:gd name="connsiteX5-305" fmla="*/ 1600200 w 1618472"/>
                  <a:gd name="connsiteY5-306" fmla="*/ 1724025 h 1893094"/>
                  <a:gd name="connsiteX6-307" fmla="*/ 1428750 w 1618472"/>
                  <a:gd name="connsiteY6-308" fmla="*/ 1674019 h 1893094"/>
                  <a:gd name="connsiteX7-309" fmla="*/ 1304925 w 1618472"/>
                  <a:gd name="connsiteY7-310" fmla="*/ 1633537 h 1893094"/>
                  <a:gd name="connsiteX8-311" fmla="*/ 1126331 w 1618472"/>
                  <a:gd name="connsiteY8-312" fmla="*/ 1893094 h 1893094"/>
                  <a:gd name="connsiteX9-313" fmla="*/ 909638 w 1618472"/>
                  <a:gd name="connsiteY9-314" fmla="*/ 1893094 h 1893094"/>
                  <a:gd name="connsiteX10-315" fmla="*/ 869156 w 1618472"/>
                  <a:gd name="connsiteY10-316" fmla="*/ 1826419 h 1893094"/>
                  <a:gd name="connsiteX11-317" fmla="*/ 769144 w 1618472"/>
                  <a:gd name="connsiteY11-318" fmla="*/ 1607344 h 1893094"/>
                  <a:gd name="connsiteX12-319" fmla="*/ 671513 w 1618472"/>
                  <a:gd name="connsiteY12-320" fmla="*/ 1797844 h 1893094"/>
                  <a:gd name="connsiteX13-321" fmla="*/ 661988 w 1618472"/>
                  <a:gd name="connsiteY13-322" fmla="*/ 1885950 h 1893094"/>
                  <a:gd name="connsiteX14-323" fmla="*/ 433388 w 1618472"/>
                  <a:gd name="connsiteY14-324" fmla="*/ 1885950 h 1893094"/>
                  <a:gd name="connsiteX15-325" fmla="*/ 261938 w 1618472"/>
                  <a:gd name="connsiteY15-326" fmla="*/ 1664494 h 1893094"/>
                  <a:gd name="connsiteX16-327" fmla="*/ 326231 w 1618472"/>
                  <a:gd name="connsiteY16-328" fmla="*/ 1581150 h 1893094"/>
                  <a:gd name="connsiteX17-329" fmla="*/ 414338 w 1618472"/>
                  <a:gd name="connsiteY17-330" fmla="*/ 1366837 h 1893094"/>
                  <a:gd name="connsiteX18-331" fmla="*/ 188119 w 1618472"/>
                  <a:gd name="connsiteY18-332" fmla="*/ 1404937 h 1893094"/>
                  <a:gd name="connsiteX19-333" fmla="*/ 116681 w 1618472"/>
                  <a:gd name="connsiteY19-334" fmla="*/ 1447800 h 1893094"/>
                  <a:gd name="connsiteX20-335" fmla="*/ 0 w 1618472"/>
                  <a:gd name="connsiteY20-336" fmla="*/ 1300162 h 1893094"/>
                  <a:gd name="connsiteX0-337" fmla="*/ 0 w 1618472"/>
                  <a:gd name="connsiteY0-338" fmla="*/ 1300162 h 1893094"/>
                  <a:gd name="connsiteX1-339" fmla="*/ 776288 w 1618472"/>
                  <a:gd name="connsiteY1-340" fmla="*/ 0 h 1893094"/>
                  <a:gd name="connsiteX2-341" fmla="*/ 1562100 w 1618472"/>
                  <a:gd name="connsiteY2-342" fmla="*/ 1304925 h 1893094"/>
                  <a:gd name="connsiteX3-343" fmla="*/ 1445419 w 1618472"/>
                  <a:gd name="connsiteY3-344" fmla="*/ 1466850 h 1893094"/>
                  <a:gd name="connsiteX4-345" fmla="*/ 1516856 w 1618472"/>
                  <a:gd name="connsiteY4-346" fmla="*/ 1557338 h 1893094"/>
                  <a:gd name="connsiteX5-347" fmla="*/ 1600200 w 1618472"/>
                  <a:gd name="connsiteY5-348" fmla="*/ 1724025 h 1893094"/>
                  <a:gd name="connsiteX6-349" fmla="*/ 1428750 w 1618472"/>
                  <a:gd name="connsiteY6-350" fmla="*/ 1674019 h 1893094"/>
                  <a:gd name="connsiteX7-351" fmla="*/ 1304925 w 1618472"/>
                  <a:gd name="connsiteY7-352" fmla="*/ 1633537 h 1893094"/>
                  <a:gd name="connsiteX8-353" fmla="*/ 1126331 w 1618472"/>
                  <a:gd name="connsiteY8-354" fmla="*/ 1893094 h 1893094"/>
                  <a:gd name="connsiteX9-355" fmla="*/ 909638 w 1618472"/>
                  <a:gd name="connsiteY9-356" fmla="*/ 1893094 h 1893094"/>
                  <a:gd name="connsiteX10-357" fmla="*/ 869156 w 1618472"/>
                  <a:gd name="connsiteY10-358" fmla="*/ 1826419 h 1893094"/>
                  <a:gd name="connsiteX11-359" fmla="*/ 769144 w 1618472"/>
                  <a:gd name="connsiteY11-360" fmla="*/ 1607344 h 1893094"/>
                  <a:gd name="connsiteX12-361" fmla="*/ 671513 w 1618472"/>
                  <a:gd name="connsiteY12-362" fmla="*/ 1797844 h 1893094"/>
                  <a:gd name="connsiteX13-363" fmla="*/ 661988 w 1618472"/>
                  <a:gd name="connsiteY13-364" fmla="*/ 1885950 h 1893094"/>
                  <a:gd name="connsiteX14-365" fmla="*/ 433388 w 1618472"/>
                  <a:gd name="connsiteY14-366" fmla="*/ 1885950 h 1893094"/>
                  <a:gd name="connsiteX15-367" fmla="*/ 261938 w 1618472"/>
                  <a:gd name="connsiteY15-368" fmla="*/ 1664494 h 1893094"/>
                  <a:gd name="connsiteX16-369" fmla="*/ 326231 w 1618472"/>
                  <a:gd name="connsiteY16-370" fmla="*/ 1581150 h 1893094"/>
                  <a:gd name="connsiteX17-371" fmla="*/ 414338 w 1618472"/>
                  <a:gd name="connsiteY17-372" fmla="*/ 1366837 h 1893094"/>
                  <a:gd name="connsiteX18-373" fmla="*/ 188119 w 1618472"/>
                  <a:gd name="connsiteY18-374" fmla="*/ 1404937 h 1893094"/>
                  <a:gd name="connsiteX19-375" fmla="*/ 116681 w 1618472"/>
                  <a:gd name="connsiteY19-376" fmla="*/ 1447800 h 1893094"/>
                  <a:gd name="connsiteX20-377" fmla="*/ 0 w 1618472"/>
                  <a:gd name="connsiteY20-378" fmla="*/ 1300162 h 1893094"/>
                  <a:gd name="connsiteX0-379" fmla="*/ 0 w 1624617"/>
                  <a:gd name="connsiteY0-380" fmla="*/ 1300162 h 1893094"/>
                  <a:gd name="connsiteX1-381" fmla="*/ 776288 w 1624617"/>
                  <a:gd name="connsiteY1-382" fmla="*/ 0 h 1893094"/>
                  <a:gd name="connsiteX2-383" fmla="*/ 1562100 w 1624617"/>
                  <a:gd name="connsiteY2-384" fmla="*/ 1304925 h 1893094"/>
                  <a:gd name="connsiteX3-385" fmla="*/ 1445419 w 1624617"/>
                  <a:gd name="connsiteY3-386" fmla="*/ 1466850 h 1893094"/>
                  <a:gd name="connsiteX4-387" fmla="*/ 1516856 w 1624617"/>
                  <a:gd name="connsiteY4-388" fmla="*/ 1557338 h 1893094"/>
                  <a:gd name="connsiteX5-389" fmla="*/ 1600200 w 1624617"/>
                  <a:gd name="connsiteY5-390" fmla="*/ 1724025 h 1893094"/>
                  <a:gd name="connsiteX6-391" fmla="*/ 1428750 w 1624617"/>
                  <a:gd name="connsiteY6-392" fmla="*/ 1674019 h 1893094"/>
                  <a:gd name="connsiteX7-393" fmla="*/ 1304925 w 1624617"/>
                  <a:gd name="connsiteY7-394" fmla="*/ 1633537 h 1893094"/>
                  <a:gd name="connsiteX8-395" fmla="*/ 1126331 w 1624617"/>
                  <a:gd name="connsiteY8-396" fmla="*/ 1893094 h 1893094"/>
                  <a:gd name="connsiteX9-397" fmla="*/ 909638 w 1624617"/>
                  <a:gd name="connsiteY9-398" fmla="*/ 1893094 h 1893094"/>
                  <a:gd name="connsiteX10-399" fmla="*/ 869156 w 1624617"/>
                  <a:gd name="connsiteY10-400" fmla="*/ 1826419 h 1893094"/>
                  <a:gd name="connsiteX11-401" fmla="*/ 769144 w 1624617"/>
                  <a:gd name="connsiteY11-402" fmla="*/ 1607344 h 1893094"/>
                  <a:gd name="connsiteX12-403" fmla="*/ 671513 w 1624617"/>
                  <a:gd name="connsiteY12-404" fmla="*/ 1797844 h 1893094"/>
                  <a:gd name="connsiteX13-405" fmla="*/ 661988 w 1624617"/>
                  <a:gd name="connsiteY13-406" fmla="*/ 1885950 h 1893094"/>
                  <a:gd name="connsiteX14-407" fmla="*/ 433388 w 1624617"/>
                  <a:gd name="connsiteY14-408" fmla="*/ 1885950 h 1893094"/>
                  <a:gd name="connsiteX15-409" fmla="*/ 261938 w 1624617"/>
                  <a:gd name="connsiteY15-410" fmla="*/ 1664494 h 1893094"/>
                  <a:gd name="connsiteX16-411" fmla="*/ 326231 w 1624617"/>
                  <a:gd name="connsiteY16-412" fmla="*/ 1581150 h 1893094"/>
                  <a:gd name="connsiteX17-413" fmla="*/ 414338 w 1624617"/>
                  <a:gd name="connsiteY17-414" fmla="*/ 1366837 h 1893094"/>
                  <a:gd name="connsiteX18-415" fmla="*/ 188119 w 1624617"/>
                  <a:gd name="connsiteY18-416" fmla="*/ 1404937 h 1893094"/>
                  <a:gd name="connsiteX19-417" fmla="*/ 116681 w 1624617"/>
                  <a:gd name="connsiteY19-418" fmla="*/ 1447800 h 1893094"/>
                  <a:gd name="connsiteX20-419" fmla="*/ 0 w 1624617"/>
                  <a:gd name="connsiteY20-420" fmla="*/ 1300162 h 1893094"/>
                  <a:gd name="connsiteX0-421" fmla="*/ 0 w 1624617"/>
                  <a:gd name="connsiteY0-422" fmla="*/ 1300162 h 1893094"/>
                  <a:gd name="connsiteX1-423" fmla="*/ 776288 w 1624617"/>
                  <a:gd name="connsiteY1-424" fmla="*/ 0 h 1893094"/>
                  <a:gd name="connsiteX2-425" fmla="*/ 1562100 w 1624617"/>
                  <a:gd name="connsiteY2-426" fmla="*/ 1304925 h 1893094"/>
                  <a:gd name="connsiteX3-427" fmla="*/ 1445419 w 1624617"/>
                  <a:gd name="connsiteY3-428" fmla="*/ 1466850 h 1893094"/>
                  <a:gd name="connsiteX4-429" fmla="*/ 1516856 w 1624617"/>
                  <a:gd name="connsiteY4-430" fmla="*/ 1557338 h 1893094"/>
                  <a:gd name="connsiteX5-431" fmla="*/ 1600200 w 1624617"/>
                  <a:gd name="connsiteY5-432" fmla="*/ 1724025 h 1893094"/>
                  <a:gd name="connsiteX6-433" fmla="*/ 1428750 w 1624617"/>
                  <a:gd name="connsiteY6-434" fmla="*/ 1674019 h 1893094"/>
                  <a:gd name="connsiteX7-435" fmla="*/ 1304925 w 1624617"/>
                  <a:gd name="connsiteY7-436" fmla="*/ 1633537 h 1893094"/>
                  <a:gd name="connsiteX8-437" fmla="*/ 1126331 w 1624617"/>
                  <a:gd name="connsiteY8-438" fmla="*/ 1893094 h 1893094"/>
                  <a:gd name="connsiteX9-439" fmla="*/ 909638 w 1624617"/>
                  <a:gd name="connsiteY9-440" fmla="*/ 1893094 h 1893094"/>
                  <a:gd name="connsiteX10-441" fmla="*/ 869156 w 1624617"/>
                  <a:gd name="connsiteY10-442" fmla="*/ 1826419 h 1893094"/>
                  <a:gd name="connsiteX11-443" fmla="*/ 769144 w 1624617"/>
                  <a:gd name="connsiteY11-444" fmla="*/ 1607344 h 1893094"/>
                  <a:gd name="connsiteX12-445" fmla="*/ 671513 w 1624617"/>
                  <a:gd name="connsiteY12-446" fmla="*/ 1797844 h 1893094"/>
                  <a:gd name="connsiteX13-447" fmla="*/ 661988 w 1624617"/>
                  <a:gd name="connsiteY13-448" fmla="*/ 1885950 h 1893094"/>
                  <a:gd name="connsiteX14-449" fmla="*/ 433388 w 1624617"/>
                  <a:gd name="connsiteY14-450" fmla="*/ 1885950 h 1893094"/>
                  <a:gd name="connsiteX15-451" fmla="*/ 261938 w 1624617"/>
                  <a:gd name="connsiteY15-452" fmla="*/ 1664494 h 1893094"/>
                  <a:gd name="connsiteX16-453" fmla="*/ 326231 w 1624617"/>
                  <a:gd name="connsiteY16-454" fmla="*/ 1581150 h 1893094"/>
                  <a:gd name="connsiteX17-455" fmla="*/ 414338 w 1624617"/>
                  <a:gd name="connsiteY17-456" fmla="*/ 1366837 h 1893094"/>
                  <a:gd name="connsiteX18-457" fmla="*/ 188119 w 1624617"/>
                  <a:gd name="connsiteY18-458" fmla="*/ 1404937 h 1893094"/>
                  <a:gd name="connsiteX19-459" fmla="*/ 116681 w 1624617"/>
                  <a:gd name="connsiteY19-460" fmla="*/ 1447800 h 1893094"/>
                  <a:gd name="connsiteX20-461" fmla="*/ 0 w 1624617"/>
                  <a:gd name="connsiteY20-462" fmla="*/ 1300162 h 1893094"/>
                  <a:gd name="connsiteX0-463" fmla="*/ 0 w 1624617"/>
                  <a:gd name="connsiteY0-464" fmla="*/ 1300162 h 1893094"/>
                  <a:gd name="connsiteX1-465" fmla="*/ 776288 w 1624617"/>
                  <a:gd name="connsiteY1-466" fmla="*/ 0 h 1893094"/>
                  <a:gd name="connsiteX2-467" fmla="*/ 1562100 w 1624617"/>
                  <a:gd name="connsiteY2-468" fmla="*/ 1304925 h 1893094"/>
                  <a:gd name="connsiteX3-469" fmla="*/ 1445419 w 1624617"/>
                  <a:gd name="connsiteY3-470" fmla="*/ 1466850 h 1893094"/>
                  <a:gd name="connsiteX4-471" fmla="*/ 1516856 w 1624617"/>
                  <a:gd name="connsiteY4-472" fmla="*/ 1557338 h 1893094"/>
                  <a:gd name="connsiteX5-473" fmla="*/ 1600200 w 1624617"/>
                  <a:gd name="connsiteY5-474" fmla="*/ 1724025 h 1893094"/>
                  <a:gd name="connsiteX6-475" fmla="*/ 1428750 w 1624617"/>
                  <a:gd name="connsiteY6-476" fmla="*/ 1674019 h 1893094"/>
                  <a:gd name="connsiteX7-477" fmla="*/ 1304925 w 1624617"/>
                  <a:gd name="connsiteY7-478" fmla="*/ 1633537 h 1893094"/>
                  <a:gd name="connsiteX8-479" fmla="*/ 1126331 w 1624617"/>
                  <a:gd name="connsiteY8-480" fmla="*/ 1893094 h 1893094"/>
                  <a:gd name="connsiteX9-481" fmla="*/ 909638 w 1624617"/>
                  <a:gd name="connsiteY9-482" fmla="*/ 1893094 h 1893094"/>
                  <a:gd name="connsiteX10-483" fmla="*/ 869156 w 1624617"/>
                  <a:gd name="connsiteY10-484" fmla="*/ 1826419 h 1893094"/>
                  <a:gd name="connsiteX11-485" fmla="*/ 769144 w 1624617"/>
                  <a:gd name="connsiteY11-486" fmla="*/ 1607344 h 1893094"/>
                  <a:gd name="connsiteX12-487" fmla="*/ 671513 w 1624617"/>
                  <a:gd name="connsiteY12-488" fmla="*/ 1797844 h 1893094"/>
                  <a:gd name="connsiteX13-489" fmla="*/ 661988 w 1624617"/>
                  <a:gd name="connsiteY13-490" fmla="*/ 1885950 h 1893094"/>
                  <a:gd name="connsiteX14-491" fmla="*/ 433388 w 1624617"/>
                  <a:gd name="connsiteY14-492" fmla="*/ 1885950 h 1893094"/>
                  <a:gd name="connsiteX15-493" fmla="*/ 261938 w 1624617"/>
                  <a:gd name="connsiteY15-494" fmla="*/ 1664494 h 1893094"/>
                  <a:gd name="connsiteX16-495" fmla="*/ 326231 w 1624617"/>
                  <a:gd name="connsiteY16-496" fmla="*/ 1581150 h 1893094"/>
                  <a:gd name="connsiteX17-497" fmla="*/ 414338 w 1624617"/>
                  <a:gd name="connsiteY17-498" fmla="*/ 1366837 h 1893094"/>
                  <a:gd name="connsiteX18-499" fmla="*/ 188119 w 1624617"/>
                  <a:gd name="connsiteY18-500" fmla="*/ 1404937 h 1893094"/>
                  <a:gd name="connsiteX19-501" fmla="*/ 116681 w 1624617"/>
                  <a:gd name="connsiteY19-502" fmla="*/ 1447800 h 1893094"/>
                  <a:gd name="connsiteX20-503" fmla="*/ 0 w 1624617"/>
                  <a:gd name="connsiteY20-504" fmla="*/ 1300162 h 1893094"/>
                  <a:gd name="connsiteX0-505" fmla="*/ 0 w 1624617"/>
                  <a:gd name="connsiteY0-506" fmla="*/ 1300162 h 1893094"/>
                  <a:gd name="connsiteX1-507" fmla="*/ 776288 w 1624617"/>
                  <a:gd name="connsiteY1-508" fmla="*/ 0 h 1893094"/>
                  <a:gd name="connsiteX2-509" fmla="*/ 1562100 w 1624617"/>
                  <a:gd name="connsiteY2-510" fmla="*/ 1304925 h 1893094"/>
                  <a:gd name="connsiteX3-511" fmla="*/ 1445419 w 1624617"/>
                  <a:gd name="connsiteY3-512" fmla="*/ 1466850 h 1893094"/>
                  <a:gd name="connsiteX4-513" fmla="*/ 1516856 w 1624617"/>
                  <a:gd name="connsiteY4-514" fmla="*/ 1557338 h 1893094"/>
                  <a:gd name="connsiteX5-515" fmla="*/ 1600200 w 1624617"/>
                  <a:gd name="connsiteY5-516" fmla="*/ 1724025 h 1893094"/>
                  <a:gd name="connsiteX6-517" fmla="*/ 1428750 w 1624617"/>
                  <a:gd name="connsiteY6-518" fmla="*/ 1674019 h 1893094"/>
                  <a:gd name="connsiteX7-519" fmla="*/ 1312069 w 1624617"/>
                  <a:gd name="connsiteY7-520" fmla="*/ 1640681 h 1893094"/>
                  <a:gd name="connsiteX8-521" fmla="*/ 1126331 w 1624617"/>
                  <a:gd name="connsiteY8-522" fmla="*/ 1893094 h 1893094"/>
                  <a:gd name="connsiteX9-523" fmla="*/ 909638 w 1624617"/>
                  <a:gd name="connsiteY9-524" fmla="*/ 1893094 h 1893094"/>
                  <a:gd name="connsiteX10-525" fmla="*/ 869156 w 1624617"/>
                  <a:gd name="connsiteY10-526" fmla="*/ 1826419 h 1893094"/>
                  <a:gd name="connsiteX11-527" fmla="*/ 769144 w 1624617"/>
                  <a:gd name="connsiteY11-528" fmla="*/ 1607344 h 1893094"/>
                  <a:gd name="connsiteX12-529" fmla="*/ 671513 w 1624617"/>
                  <a:gd name="connsiteY12-530" fmla="*/ 1797844 h 1893094"/>
                  <a:gd name="connsiteX13-531" fmla="*/ 661988 w 1624617"/>
                  <a:gd name="connsiteY13-532" fmla="*/ 1885950 h 1893094"/>
                  <a:gd name="connsiteX14-533" fmla="*/ 433388 w 1624617"/>
                  <a:gd name="connsiteY14-534" fmla="*/ 1885950 h 1893094"/>
                  <a:gd name="connsiteX15-535" fmla="*/ 261938 w 1624617"/>
                  <a:gd name="connsiteY15-536" fmla="*/ 1664494 h 1893094"/>
                  <a:gd name="connsiteX16-537" fmla="*/ 326231 w 1624617"/>
                  <a:gd name="connsiteY16-538" fmla="*/ 1581150 h 1893094"/>
                  <a:gd name="connsiteX17-539" fmla="*/ 414338 w 1624617"/>
                  <a:gd name="connsiteY17-540" fmla="*/ 1366837 h 1893094"/>
                  <a:gd name="connsiteX18-541" fmla="*/ 188119 w 1624617"/>
                  <a:gd name="connsiteY18-542" fmla="*/ 1404937 h 1893094"/>
                  <a:gd name="connsiteX19-543" fmla="*/ 116681 w 1624617"/>
                  <a:gd name="connsiteY19-544" fmla="*/ 1447800 h 1893094"/>
                  <a:gd name="connsiteX20-545" fmla="*/ 0 w 1624617"/>
                  <a:gd name="connsiteY20-546" fmla="*/ 1300162 h 1893094"/>
                  <a:gd name="connsiteX0-547" fmla="*/ 0 w 1624617"/>
                  <a:gd name="connsiteY0-548" fmla="*/ 1300162 h 1893094"/>
                  <a:gd name="connsiteX1-549" fmla="*/ 776288 w 1624617"/>
                  <a:gd name="connsiteY1-550" fmla="*/ 0 h 1893094"/>
                  <a:gd name="connsiteX2-551" fmla="*/ 1562100 w 1624617"/>
                  <a:gd name="connsiteY2-552" fmla="*/ 1304925 h 1893094"/>
                  <a:gd name="connsiteX3-553" fmla="*/ 1445419 w 1624617"/>
                  <a:gd name="connsiteY3-554" fmla="*/ 1466850 h 1893094"/>
                  <a:gd name="connsiteX4-555" fmla="*/ 1516856 w 1624617"/>
                  <a:gd name="connsiteY4-556" fmla="*/ 1557338 h 1893094"/>
                  <a:gd name="connsiteX5-557" fmla="*/ 1600200 w 1624617"/>
                  <a:gd name="connsiteY5-558" fmla="*/ 1724025 h 1893094"/>
                  <a:gd name="connsiteX6-559" fmla="*/ 1428750 w 1624617"/>
                  <a:gd name="connsiteY6-560" fmla="*/ 1674019 h 1893094"/>
                  <a:gd name="connsiteX7-561" fmla="*/ 1312069 w 1624617"/>
                  <a:gd name="connsiteY7-562" fmla="*/ 1640681 h 1893094"/>
                  <a:gd name="connsiteX8-563" fmla="*/ 1126331 w 1624617"/>
                  <a:gd name="connsiteY8-564" fmla="*/ 1893094 h 1893094"/>
                  <a:gd name="connsiteX9-565" fmla="*/ 909638 w 1624617"/>
                  <a:gd name="connsiteY9-566" fmla="*/ 1893094 h 1893094"/>
                  <a:gd name="connsiteX10-567" fmla="*/ 869156 w 1624617"/>
                  <a:gd name="connsiteY10-568" fmla="*/ 1826419 h 1893094"/>
                  <a:gd name="connsiteX11-569" fmla="*/ 769144 w 1624617"/>
                  <a:gd name="connsiteY11-570" fmla="*/ 1607344 h 1893094"/>
                  <a:gd name="connsiteX12-571" fmla="*/ 671513 w 1624617"/>
                  <a:gd name="connsiteY12-572" fmla="*/ 1797844 h 1893094"/>
                  <a:gd name="connsiteX13-573" fmla="*/ 661988 w 1624617"/>
                  <a:gd name="connsiteY13-574" fmla="*/ 1885950 h 1893094"/>
                  <a:gd name="connsiteX14-575" fmla="*/ 433388 w 1624617"/>
                  <a:gd name="connsiteY14-576" fmla="*/ 1885950 h 1893094"/>
                  <a:gd name="connsiteX15-577" fmla="*/ 261938 w 1624617"/>
                  <a:gd name="connsiteY15-578" fmla="*/ 1664494 h 1893094"/>
                  <a:gd name="connsiteX16-579" fmla="*/ 326231 w 1624617"/>
                  <a:gd name="connsiteY16-580" fmla="*/ 1581150 h 1893094"/>
                  <a:gd name="connsiteX17-581" fmla="*/ 414338 w 1624617"/>
                  <a:gd name="connsiteY17-582" fmla="*/ 1366837 h 1893094"/>
                  <a:gd name="connsiteX18-583" fmla="*/ 188119 w 1624617"/>
                  <a:gd name="connsiteY18-584" fmla="*/ 1404937 h 1893094"/>
                  <a:gd name="connsiteX19-585" fmla="*/ 116681 w 1624617"/>
                  <a:gd name="connsiteY19-586" fmla="*/ 1447800 h 1893094"/>
                  <a:gd name="connsiteX20-587" fmla="*/ 0 w 1624617"/>
                  <a:gd name="connsiteY20-588" fmla="*/ 1300162 h 1893094"/>
                  <a:gd name="connsiteX0-589" fmla="*/ 0 w 1624617"/>
                  <a:gd name="connsiteY0-590" fmla="*/ 1300162 h 1893094"/>
                  <a:gd name="connsiteX1-591" fmla="*/ 776288 w 1624617"/>
                  <a:gd name="connsiteY1-592" fmla="*/ 0 h 1893094"/>
                  <a:gd name="connsiteX2-593" fmla="*/ 1562100 w 1624617"/>
                  <a:gd name="connsiteY2-594" fmla="*/ 1304925 h 1893094"/>
                  <a:gd name="connsiteX3-595" fmla="*/ 1445419 w 1624617"/>
                  <a:gd name="connsiteY3-596" fmla="*/ 1466850 h 1893094"/>
                  <a:gd name="connsiteX4-597" fmla="*/ 1516856 w 1624617"/>
                  <a:gd name="connsiteY4-598" fmla="*/ 1557338 h 1893094"/>
                  <a:gd name="connsiteX5-599" fmla="*/ 1600200 w 1624617"/>
                  <a:gd name="connsiteY5-600" fmla="*/ 1724025 h 1893094"/>
                  <a:gd name="connsiteX6-601" fmla="*/ 1426369 w 1624617"/>
                  <a:gd name="connsiteY6-602" fmla="*/ 1678781 h 1893094"/>
                  <a:gd name="connsiteX7-603" fmla="*/ 1312069 w 1624617"/>
                  <a:gd name="connsiteY7-604" fmla="*/ 1640681 h 1893094"/>
                  <a:gd name="connsiteX8-605" fmla="*/ 1126331 w 1624617"/>
                  <a:gd name="connsiteY8-606" fmla="*/ 1893094 h 1893094"/>
                  <a:gd name="connsiteX9-607" fmla="*/ 909638 w 1624617"/>
                  <a:gd name="connsiteY9-608" fmla="*/ 1893094 h 1893094"/>
                  <a:gd name="connsiteX10-609" fmla="*/ 869156 w 1624617"/>
                  <a:gd name="connsiteY10-610" fmla="*/ 1826419 h 1893094"/>
                  <a:gd name="connsiteX11-611" fmla="*/ 769144 w 1624617"/>
                  <a:gd name="connsiteY11-612" fmla="*/ 1607344 h 1893094"/>
                  <a:gd name="connsiteX12-613" fmla="*/ 671513 w 1624617"/>
                  <a:gd name="connsiteY12-614" fmla="*/ 1797844 h 1893094"/>
                  <a:gd name="connsiteX13-615" fmla="*/ 661988 w 1624617"/>
                  <a:gd name="connsiteY13-616" fmla="*/ 1885950 h 1893094"/>
                  <a:gd name="connsiteX14-617" fmla="*/ 433388 w 1624617"/>
                  <a:gd name="connsiteY14-618" fmla="*/ 1885950 h 1893094"/>
                  <a:gd name="connsiteX15-619" fmla="*/ 261938 w 1624617"/>
                  <a:gd name="connsiteY15-620" fmla="*/ 1664494 h 1893094"/>
                  <a:gd name="connsiteX16-621" fmla="*/ 326231 w 1624617"/>
                  <a:gd name="connsiteY16-622" fmla="*/ 1581150 h 1893094"/>
                  <a:gd name="connsiteX17-623" fmla="*/ 414338 w 1624617"/>
                  <a:gd name="connsiteY17-624" fmla="*/ 1366837 h 1893094"/>
                  <a:gd name="connsiteX18-625" fmla="*/ 188119 w 1624617"/>
                  <a:gd name="connsiteY18-626" fmla="*/ 1404937 h 1893094"/>
                  <a:gd name="connsiteX19-627" fmla="*/ 116681 w 1624617"/>
                  <a:gd name="connsiteY19-628" fmla="*/ 1447800 h 1893094"/>
                  <a:gd name="connsiteX20-629" fmla="*/ 0 w 1624617"/>
                  <a:gd name="connsiteY20-630" fmla="*/ 1300162 h 1893094"/>
                  <a:gd name="connsiteX0-631" fmla="*/ 0 w 1624617"/>
                  <a:gd name="connsiteY0-632" fmla="*/ 1300162 h 1893094"/>
                  <a:gd name="connsiteX1-633" fmla="*/ 776288 w 1624617"/>
                  <a:gd name="connsiteY1-634" fmla="*/ 0 h 1893094"/>
                  <a:gd name="connsiteX2-635" fmla="*/ 1562100 w 1624617"/>
                  <a:gd name="connsiteY2-636" fmla="*/ 1304925 h 1893094"/>
                  <a:gd name="connsiteX3-637" fmla="*/ 1445419 w 1624617"/>
                  <a:gd name="connsiteY3-638" fmla="*/ 1466850 h 1893094"/>
                  <a:gd name="connsiteX4-639" fmla="*/ 1516856 w 1624617"/>
                  <a:gd name="connsiteY4-640" fmla="*/ 1557338 h 1893094"/>
                  <a:gd name="connsiteX5-641" fmla="*/ 1600200 w 1624617"/>
                  <a:gd name="connsiteY5-642" fmla="*/ 1724025 h 1893094"/>
                  <a:gd name="connsiteX6-643" fmla="*/ 1426369 w 1624617"/>
                  <a:gd name="connsiteY6-644" fmla="*/ 1678781 h 1893094"/>
                  <a:gd name="connsiteX7-645" fmla="*/ 1312069 w 1624617"/>
                  <a:gd name="connsiteY7-646" fmla="*/ 1640681 h 1893094"/>
                  <a:gd name="connsiteX8-647" fmla="*/ 1126331 w 1624617"/>
                  <a:gd name="connsiteY8-648" fmla="*/ 1893094 h 1893094"/>
                  <a:gd name="connsiteX9-649" fmla="*/ 909638 w 1624617"/>
                  <a:gd name="connsiteY9-650" fmla="*/ 1893094 h 1893094"/>
                  <a:gd name="connsiteX10-651" fmla="*/ 869156 w 1624617"/>
                  <a:gd name="connsiteY10-652" fmla="*/ 1826419 h 1893094"/>
                  <a:gd name="connsiteX11-653" fmla="*/ 769144 w 1624617"/>
                  <a:gd name="connsiteY11-654" fmla="*/ 1607344 h 1893094"/>
                  <a:gd name="connsiteX12-655" fmla="*/ 671513 w 1624617"/>
                  <a:gd name="connsiteY12-656" fmla="*/ 1797844 h 1893094"/>
                  <a:gd name="connsiteX13-657" fmla="*/ 661988 w 1624617"/>
                  <a:gd name="connsiteY13-658" fmla="*/ 1885950 h 1893094"/>
                  <a:gd name="connsiteX14-659" fmla="*/ 433388 w 1624617"/>
                  <a:gd name="connsiteY14-660" fmla="*/ 1885950 h 1893094"/>
                  <a:gd name="connsiteX15-661" fmla="*/ 261938 w 1624617"/>
                  <a:gd name="connsiteY15-662" fmla="*/ 1664494 h 1893094"/>
                  <a:gd name="connsiteX16-663" fmla="*/ 326231 w 1624617"/>
                  <a:gd name="connsiteY16-664" fmla="*/ 1581150 h 1893094"/>
                  <a:gd name="connsiteX17-665" fmla="*/ 414338 w 1624617"/>
                  <a:gd name="connsiteY17-666" fmla="*/ 1366837 h 1893094"/>
                  <a:gd name="connsiteX18-667" fmla="*/ 188119 w 1624617"/>
                  <a:gd name="connsiteY18-668" fmla="*/ 1404937 h 1893094"/>
                  <a:gd name="connsiteX19-669" fmla="*/ 116681 w 1624617"/>
                  <a:gd name="connsiteY19-670" fmla="*/ 1447800 h 1893094"/>
                  <a:gd name="connsiteX20-671" fmla="*/ 0 w 1624617"/>
                  <a:gd name="connsiteY20-672" fmla="*/ 1300162 h 1893094"/>
                  <a:gd name="connsiteX0-673" fmla="*/ 0 w 1624617"/>
                  <a:gd name="connsiteY0-674" fmla="*/ 1300162 h 1893094"/>
                  <a:gd name="connsiteX1-675" fmla="*/ 776288 w 1624617"/>
                  <a:gd name="connsiteY1-676" fmla="*/ 0 h 1893094"/>
                  <a:gd name="connsiteX2-677" fmla="*/ 1562100 w 1624617"/>
                  <a:gd name="connsiteY2-678" fmla="*/ 1304925 h 1893094"/>
                  <a:gd name="connsiteX3-679" fmla="*/ 1445419 w 1624617"/>
                  <a:gd name="connsiteY3-680" fmla="*/ 1466850 h 1893094"/>
                  <a:gd name="connsiteX4-681" fmla="*/ 1516856 w 1624617"/>
                  <a:gd name="connsiteY4-682" fmla="*/ 1557338 h 1893094"/>
                  <a:gd name="connsiteX5-683" fmla="*/ 1600200 w 1624617"/>
                  <a:gd name="connsiteY5-684" fmla="*/ 1724025 h 1893094"/>
                  <a:gd name="connsiteX6-685" fmla="*/ 1426369 w 1624617"/>
                  <a:gd name="connsiteY6-686" fmla="*/ 1678781 h 1893094"/>
                  <a:gd name="connsiteX7-687" fmla="*/ 1312069 w 1624617"/>
                  <a:gd name="connsiteY7-688" fmla="*/ 1640681 h 1893094"/>
                  <a:gd name="connsiteX8-689" fmla="*/ 1126331 w 1624617"/>
                  <a:gd name="connsiteY8-690" fmla="*/ 1893094 h 1893094"/>
                  <a:gd name="connsiteX9-691" fmla="*/ 909638 w 1624617"/>
                  <a:gd name="connsiteY9-692" fmla="*/ 1893094 h 1893094"/>
                  <a:gd name="connsiteX10-693" fmla="*/ 869156 w 1624617"/>
                  <a:gd name="connsiteY10-694" fmla="*/ 1826419 h 1893094"/>
                  <a:gd name="connsiteX11-695" fmla="*/ 769144 w 1624617"/>
                  <a:gd name="connsiteY11-696" fmla="*/ 1607344 h 1893094"/>
                  <a:gd name="connsiteX12-697" fmla="*/ 671513 w 1624617"/>
                  <a:gd name="connsiteY12-698" fmla="*/ 1797844 h 1893094"/>
                  <a:gd name="connsiteX13-699" fmla="*/ 661988 w 1624617"/>
                  <a:gd name="connsiteY13-700" fmla="*/ 1885950 h 1893094"/>
                  <a:gd name="connsiteX14-701" fmla="*/ 433388 w 1624617"/>
                  <a:gd name="connsiteY14-702" fmla="*/ 1885950 h 1893094"/>
                  <a:gd name="connsiteX15-703" fmla="*/ 261938 w 1624617"/>
                  <a:gd name="connsiteY15-704" fmla="*/ 1664494 h 1893094"/>
                  <a:gd name="connsiteX16-705" fmla="*/ 326231 w 1624617"/>
                  <a:gd name="connsiteY16-706" fmla="*/ 1581150 h 1893094"/>
                  <a:gd name="connsiteX17-707" fmla="*/ 414338 w 1624617"/>
                  <a:gd name="connsiteY17-708" fmla="*/ 1366837 h 1893094"/>
                  <a:gd name="connsiteX18-709" fmla="*/ 188119 w 1624617"/>
                  <a:gd name="connsiteY18-710" fmla="*/ 1404937 h 1893094"/>
                  <a:gd name="connsiteX19-711" fmla="*/ 116681 w 1624617"/>
                  <a:gd name="connsiteY19-712" fmla="*/ 1447800 h 1893094"/>
                  <a:gd name="connsiteX20-713" fmla="*/ 0 w 1624617"/>
                  <a:gd name="connsiteY20-714" fmla="*/ 1300162 h 1893094"/>
                  <a:gd name="connsiteX0-715" fmla="*/ 0 w 1630230"/>
                  <a:gd name="connsiteY0-716" fmla="*/ 1300162 h 1893094"/>
                  <a:gd name="connsiteX1-717" fmla="*/ 776288 w 1630230"/>
                  <a:gd name="connsiteY1-718" fmla="*/ 0 h 1893094"/>
                  <a:gd name="connsiteX2-719" fmla="*/ 1562100 w 1630230"/>
                  <a:gd name="connsiteY2-720" fmla="*/ 1304925 h 1893094"/>
                  <a:gd name="connsiteX3-721" fmla="*/ 1445419 w 1630230"/>
                  <a:gd name="connsiteY3-722" fmla="*/ 1466850 h 1893094"/>
                  <a:gd name="connsiteX4-723" fmla="*/ 1516856 w 1630230"/>
                  <a:gd name="connsiteY4-724" fmla="*/ 1557338 h 1893094"/>
                  <a:gd name="connsiteX5-725" fmla="*/ 1607344 w 1630230"/>
                  <a:gd name="connsiteY5-726" fmla="*/ 1726406 h 1893094"/>
                  <a:gd name="connsiteX6-727" fmla="*/ 1426369 w 1630230"/>
                  <a:gd name="connsiteY6-728" fmla="*/ 1678781 h 1893094"/>
                  <a:gd name="connsiteX7-729" fmla="*/ 1312069 w 1630230"/>
                  <a:gd name="connsiteY7-730" fmla="*/ 1640681 h 1893094"/>
                  <a:gd name="connsiteX8-731" fmla="*/ 1126331 w 1630230"/>
                  <a:gd name="connsiteY8-732" fmla="*/ 1893094 h 1893094"/>
                  <a:gd name="connsiteX9-733" fmla="*/ 909638 w 1630230"/>
                  <a:gd name="connsiteY9-734" fmla="*/ 1893094 h 1893094"/>
                  <a:gd name="connsiteX10-735" fmla="*/ 869156 w 1630230"/>
                  <a:gd name="connsiteY10-736" fmla="*/ 1826419 h 1893094"/>
                  <a:gd name="connsiteX11-737" fmla="*/ 769144 w 1630230"/>
                  <a:gd name="connsiteY11-738" fmla="*/ 1607344 h 1893094"/>
                  <a:gd name="connsiteX12-739" fmla="*/ 671513 w 1630230"/>
                  <a:gd name="connsiteY12-740" fmla="*/ 1797844 h 1893094"/>
                  <a:gd name="connsiteX13-741" fmla="*/ 661988 w 1630230"/>
                  <a:gd name="connsiteY13-742" fmla="*/ 1885950 h 1893094"/>
                  <a:gd name="connsiteX14-743" fmla="*/ 433388 w 1630230"/>
                  <a:gd name="connsiteY14-744" fmla="*/ 1885950 h 1893094"/>
                  <a:gd name="connsiteX15-745" fmla="*/ 261938 w 1630230"/>
                  <a:gd name="connsiteY15-746" fmla="*/ 1664494 h 1893094"/>
                  <a:gd name="connsiteX16-747" fmla="*/ 326231 w 1630230"/>
                  <a:gd name="connsiteY16-748" fmla="*/ 1581150 h 1893094"/>
                  <a:gd name="connsiteX17-749" fmla="*/ 414338 w 1630230"/>
                  <a:gd name="connsiteY17-750" fmla="*/ 1366837 h 1893094"/>
                  <a:gd name="connsiteX18-751" fmla="*/ 188119 w 1630230"/>
                  <a:gd name="connsiteY18-752" fmla="*/ 1404937 h 1893094"/>
                  <a:gd name="connsiteX19-753" fmla="*/ 116681 w 1630230"/>
                  <a:gd name="connsiteY19-754" fmla="*/ 1447800 h 1893094"/>
                  <a:gd name="connsiteX20-755" fmla="*/ 0 w 1630230"/>
                  <a:gd name="connsiteY20-756" fmla="*/ 1300162 h 1893094"/>
                  <a:gd name="connsiteX0-757" fmla="*/ 0 w 1629187"/>
                  <a:gd name="connsiteY0-758" fmla="*/ 1300162 h 1893094"/>
                  <a:gd name="connsiteX1-759" fmla="*/ 776288 w 1629187"/>
                  <a:gd name="connsiteY1-760" fmla="*/ 0 h 1893094"/>
                  <a:gd name="connsiteX2-761" fmla="*/ 1562100 w 1629187"/>
                  <a:gd name="connsiteY2-762" fmla="*/ 1304925 h 1893094"/>
                  <a:gd name="connsiteX3-763" fmla="*/ 1445419 w 1629187"/>
                  <a:gd name="connsiteY3-764" fmla="*/ 1466850 h 1893094"/>
                  <a:gd name="connsiteX4-765" fmla="*/ 1516856 w 1629187"/>
                  <a:gd name="connsiteY4-766" fmla="*/ 1557338 h 1893094"/>
                  <a:gd name="connsiteX5-767" fmla="*/ 1607344 w 1629187"/>
                  <a:gd name="connsiteY5-768" fmla="*/ 1726406 h 1893094"/>
                  <a:gd name="connsiteX6-769" fmla="*/ 1426369 w 1629187"/>
                  <a:gd name="connsiteY6-770" fmla="*/ 1678781 h 1893094"/>
                  <a:gd name="connsiteX7-771" fmla="*/ 1312069 w 1629187"/>
                  <a:gd name="connsiteY7-772" fmla="*/ 1640681 h 1893094"/>
                  <a:gd name="connsiteX8-773" fmla="*/ 1126331 w 1629187"/>
                  <a:gd name="connsiteY8-774" fmla="*/ 1893094 h 1893094"/>
                  <a:gd name="connsiteX9-775" fmla="*/ 909638 w 1629187"/>
                  <a:gd name="connsiteY9-776" fmla="*/ 1893094 h 1893094"/>
                  <a:gd name="connsiteX10-777" fmla="*/ 869156 w 1629187"/>
                  <a:gd name="connsiteY10-778" fmla="*/ 1826419 h 1893094"/>
                  <a:gd name="connsiteX11-779" fmla="*/ 769144 w 1629187"/>
                  <a:gd name="connsiteY11-780" fmla="*/ 1607344 h 1893094"/>
                  <a:gd name="connsiteX12-781" fmla="*/ 671513 w 1629187"/>
                  <a:gd name="connsiteY12-782" fmla="*/ 1797844 h 1893094"/>
                  <a:gd name="connsiteX13-783" fmla="*/ 661988 w 1629187"/>
                  <a:gd name="connsiteY13-784" fmla="*/ 1885950 h 1893094"/>
                  <a:gd name="connsiteX14-785" fmla="*/ 433388 w 1629187"/>
                  <a:gd name="connsiteY14-786" fmla="*/ 1885950 h 1893094"/>
                  <a:gd name="connsiteX15-787" fmla="*/ 261938 w 1629187"/>
                  <a:gd name="connsiteY15-788" fmla="*/ 1664494 h 1893094"/>
                  <a:gd name="connsiteX16-789" fmla="*/ 326231 w 1629187"/>
                  <a:gd name="connsiteY16-790" fmla="*/ 1581150 h 1893094"/>
                  <a:gd name="connsiteX17-791" fmla="*/ 414338 w 1629187"/>
                  <a:gd name="connsiteY17-792" fmla="*/ 1366837 h 1893094"/>
                  <a:gd name="connsiteX18-793" fmla="*/ 188119 w 1629187"/>
                  <a:gd name="connsiteY18-794" fmla="*/ 1404937 h 1893094"/>
                  <a:gd name="connsiteX19-795" fmla="*/ 116681 w 1629187"/>
                  <a:gd name="connsiteY19-796" fmla="*/ 1447800 h 1893094"/>
                  <a:gd name="connsiteX20-797" fmla="*/ 0 w 1629187"/>
                  <a:gd name="connsiteY20-798" fmla="*/ 1300162 h 1893094"/>
                  <a:gd name="connsiteX0-799" fmla="*/ 0 w 1629187"/>
                  <a:gd name="connsiteY0-800" fmla="*/ 1300162 h 1893094"/>
                  <a:gd name="connsiteX1-801" fmla="*/ 776288 w 1629187"/>
                  <a:gd name="connsiteY1-802" fmla="*/ 0 h 1893094"/>
                  <a:gd name="connsiteX2-803" fmla="*/ 1562100 w 1629187"/>
                  <a:gd name="connsiteY2-804" fmla="*/ 1304925 h 1893094"/>
                  <a:gd name="connsiteX3-805" fmla="*/ 1445419 w 1629187"/>
                  <a:gd name="connsiteY3-806" fmla="*/ 1466850 h 1893094"/>
                  <a:gd name="connsiteX4-807" fmla="*/ 1516856 w 1629187"/>
                  <a:gd name="connsiteY4-808" fmla="*/ 1557338 h 1893094"/>
                  <a:gd name="connsiteX5-809" fmla="*/ 1607344 w 1629187"/>
                  <a:gd name="connsiteY5-810" fmla="*/ 1726406 h 1893094"/>
                  <a:gd name="connsiteX6-811" fmla="*/ 1426369 w 1629187"/>
                  <a:gd name="connsiteY6-812" fmla="*/ 1678781 h 1893094"/>
                  <a:gd name="connsiteX7-813" fmla="*/ 1312069 w 1629187"/>
                  <a:gd name="connsiteY7-814" fmla="*/ 1640681 h 1893094"/>
                  <a:gd name="connsiteX8-815" fmla="*/ 1126331 w 1629187"/>
                  <a:gd name="connsiteY8-816" fmla="*/ 1893094 h 1893094"/>
                  <a:gd name="connsiteX9-817" fmla="*/ 909638 w 1629187"/>
                  <a:gd name="connsiteY9-818" fmla="*/ 1893094 h 1893094"/>
                  <a:gd name="connsiteX10-819" fmla="*/ 869156 w 1629187"/>
                  <a:gd name="connsiteY10-820" fmla="*/ 1826419 h 1893094"/>
                  <a:gd name="connsiteX11-821" fmla="*/ 769144 w 1629187"/>
                  <a:gd name="connsiteY11-822" fmla="*/ 1607344 h 1893094"/>
                  <a:gd name="connsiteX12-823" fmla="*/ 671513 w 1629187"/>
                  <a:gd name="connsiteY12-824" fmla="*/ 1797844 h 1893094"/>
                  <a:gd name="connsiteX13-825" fmla="*/ 661988 w 1629187"/>
                  <a:gd name="connsiteY13-826" fmla="*/ 1885950 h 1893094"/>
                  <a:gd name="connsiteX14-827" fmla="*/ 433388 w 1629187"/>
                  <a:gd name="connsiteY14-828" fmla="*/ 1885950 h 1893094"/>
                  <a:gd name="connsiteX15-829" fmla="*/ 261938 w 1629187"/>
                  <a:gd name="connsiteY15-830" fmla="*/ 1664494 h 1893094"/>
                  <a:gd name="connsiteX16-831" fmla="*/ 326231 w 1629187"/>
                  <a:gd name="connsiteY16-832" fmla="*/ 1581150 h 1893094"/>
                  <a:gd name="connsiteX17-833" fmla="*/ 414338 w 1629187"/>
                  <a:gd name="connsiteY17-834" fmla="*/ 1366837 h 1893094"/>
                  <a:gd name="connsiteX18-835" fmla="*/ 188119 w 1629187"/>
                  <a:gd name="connsiteY18-836" fmla="*/ 1404937 h 1893094"/>
                  <a:gd name="connsiteX19-837" fmla="*/ 116681 w 1629187"/>
                  <a:gd name="connsiteY19-838" fmla="*/ 1447800 h 1893094"/>
                  <a:gd name="connsiteX20-839" fmla="*/ 0 w 1629187"/>
                  <a:gd name="connsiteY20-840" fmla="*/ 1300162 h 1893094"/>
                  <a:gd name="connsiteX0-841" fmla="*/ 0 w 1629187"/>
                  <a:gd name="connsiteY0-842" fmla="*/ 1300162 h 1893094"/>
                  <a:gd name="connsiteX1-843" fmla="*/ 776288 w 1629187"/>
                  <a:gd name="connsiteY1-844" fmla="*/ 0 h 1893094"/>
                  <a:gd name="connsiteX2-845" fmla="*/ 1562100 w 1629187"/>
                  <a:gd name="connsiteY2-846" fmla="*/ 1304925 h 1893094"/>
                  <a:gd name="connsiteX3-847" fmla="*/ 1445419 w 1629187"/>
                  <a:gd name="connsiteY3-848" fmla="*/ 1466850 h 1893094"/>
                  <a:gd name="connsiteX4-849" fmla="*/ 1516856 w 1629187"/>
                  <a:gd name="connsiteY4-850" fmla="*/ 1557338 h 1893094"/>
                  <a:gd name="connsiteX5-851" fmla="*/ 1607344 w 1629187"/>
                  <a:gd name="connsiteY5-852" fmla="*/ 1726406 h 1893094"/>
                  <a:gd name="connsiteX6-853" fmla="*/ 1426369 w 1629187"/>
                  <a:gd name="connsiteY6-854" fmla="*/ 1678781 h 1893094"/>
                  <a:gd name="connsiteX7-855" fmla="*/ 1312069 w 1629187"/>
                  <a:gd name="connsiteY7-856" fmla="*/ 1640681 h 1893094"/>
                  <a:gd name="connsiteX8-857" fmla="*/ 1126331 w 1629187"/>
                  <a:gd name="connsiteY8-858" fmla="*/ 1893094 h 1893094"/>
                  <a:gd name="connsiteX9-859" fmla="*/ 909638 w 1629187"/>
                  <a:gd name="connsiteY9-860" fmla="*/ 1893094 h 1893094"/>
                  <a:gd name="connsiteX10-861" fmla="*/ 869156 w 1629187"/>
                  <a:gd name="connsiteY10-862" fmla="*/ 1826419 h 1893094"/>
                  <a:gd name="connsiteX11-863" fmla="*/ 769144 w 1629187"/>
                  <a:gd name="connsiteY11-864" fmla="*/ 1607344 h 1893094"/>
                  <a:gd name="connsiteX12-865" fmla="*/ 671513 w 1629187"/>
                  <a:gd name="connsiteY12-866" fmla="*/ 1797844 h 1893094"/>
                  <a:gd name="connsiteX13-867" fmla="*/ 661988 w 1629187"/>
                  <a:gd name="connsiteY13-868" fmla="*/ 1885950 h 1893094"/>
                  <a:gd name="connsiteX14-869" fmla="*/ 433388 w 1629187"/>
                  <a:gd name="connsiteY14-870" fmla="*/ 1885950 h 1893094"/>
                  <a:gd name="connsiteX15-871" fmla="*/ 261938 w 1629187"/>
                  <a:gd name="connsiteY15-872" fmla="*/ 1664494 h 1893094"/>
                  <a:gd name="connsiteX16-873" fmla="*/ 326231 w 1629187"/>
                  <a:gd name="connsiteY16-874" fmla="*/ 1581150 h 1893094"/>
                  <a:gd name="connsiteX17-875" fmla="*/ 414338 w 1629187"/>
                  <a:gd name="connsiteY17-876" fmla="*/ 1366837 h 1893094"/>
                  <a:gd name="connsiteX18-877" fmla="*/ 188119 w 1629187"/>
                  <a:gd name="connsiteY18-878" fmla="*/ 1404937 h 1893094"/>
                  <a:gd name="connsiteX19-879" fmla="*/ 116681 w 1629187"/>
                  <a:gd name="connsiteY19-880" fmla="*/ 1447800 h 1893094"/>
                  <a:gd name="connsiteX20-881" fmla="*/ 0 w 1629187"/>
                  <a:gd name="connsiteY20-882" fmla="*/ 1300162 h 1893094"/>
                  <a:gd name="connsiteX0-883" fmla="*/ 0 w 1629187"/>
                  <a:gd name="connsiteY0-884" fmla="*/ 1300162 h 1893094"/>
                  <a:gd name="connsiteX1-885" fmla="*/ 776288 w 1629187"/>
                  <a:gd name="connsiteY1-886" fmla="*/ 0 h 1893094"/>
                  <a:gd name="connsiteX2-887" fmla="*/ 1562100 w 1629187"/>
                  <a:gd name="connsiteY2-888" fmla="*/ 1304925 h 1893094"/>
                  <a:gd name="connsiteX3-889" fmla="*/ 1445419 w 1629187"/>
                  <a:gd name="connsiteY3-890" fmla="*/ 1466850 h 1893094"/>
                  <a:gd name="connsiteX4-891" fmla="*/ 1516856 w 1629187"/>
                  <a:gd name="connsiteY4-892" fmla="*/ 1557338 h 1893094"/>
                  <a:gd name="connsiteX5-893" fmla="*/ 1607344 w 1629187"/>
                  <a:gd name="connsiteY5-894" fmla="*/ 1726406 h 1893094"/>
                  <a:gd name="connsiteX6-895" fmla="*/ 1426369 w 1629187"/>
                  <a:gd name="connsiteY6-896" fmla="*/ 1678781 h 1893094"/>
                  <a:gd name="connsiteX7-897" fmla="*/ 1312069 w 1629187"/>
                  <a:gd name="connsiteY7-898" fmla="*/ 1640681 h 1893094"/>
                  <a:gd name="connsiteX8-899" fmla="*/ 1126331 w 1629187"/>
                  <a:gd name="connsiteY8-900" fmla="*/ 1893094 h 1893094"/>
                  <a:gd name="connsiteX9-901" fmla="*/ 909638 w 1629187"/>
                  <a:gd name="connsiteY9-902" fmla="*/ 1893094 h 1893094"/>
                  <a:gd name="connsiteX10-903" fmla="*/ 869156 w 1629187"/>
                  <a:gd name="connsiteY10-904" fmla="*/ 1826419 h 1893094"/>
                  <a:gd name="connsiteX11-905" fmla="*/ 769144 w 1629187"/>
                  <a:gd name="connsiteY11-906" fmla="*/ 1607344 h 1893094"/>
                  <a:gd name="connsiteX12-907" fmla="*/ 671513 w 1629187"/>
                  <a:gd name="connsiteY12-908" fmla="*/ 1797844 h 1893094"/>
                  <a:gd name="connsiteX13-909" fmla="*/ 661988 w 1629187"/>
                  <a:gd name="connsiteY13-910" fmla="*/ 1885950 h 1893094"/>
                  <a:gd name="connsiteX14-911" fmla="*/ 433388 w 1629187"/>
                  <a:gd name="connsiteY14-912" fmla="*/ 1885950 h 1893094"/>
                  <a:gd name="connsiteX15-913" fmla="*/ 261938 w 1629187"/>
                  <a:gd name="connsiteY15-914" fmla="*/ 1664494 h 1893094"/>
                  <a:gd name="connsiteX16-915" fmla="*/ 326231 w 1629187"/>
                  <a:gd name="connsiteY16-916" fmla="*/ 1581150 h 1893094"/>
                  <a:gd name="connsiteX17-917" fmla="*/ 414338 w 1629187"/>
                  <a:gd name="connsiteY17-918" fmla="*/ 1366837 h 1893094"/>
                  <a:gd name="connsiteX18-919" fmla="*/ 188119 w 1629187"/>
                  <a:gd name="connsiteY18-920" fmla="*/ 1404937 h 1893094"/>
                  <a:gd name="connsiteX19-921" fmla="*/ 116681 w 1629187"/>
                  <a:gd name="connsiteY19-922" fmla="*/ 1447800 h 1893094"/>
                  <a:gd name="connsiteX20-923" fmla="*/ 0 w 1629187"/>
                  <a:gd name="connsiteY20-924" fmla="*/ 1300162 h 1893094"/>
                  <a:gd name="connsiteX0-925" fmla="*/ 0 w 1629187"/>
                  <a:gd name="connsiteY0-926" fmla="*/ 1300162 h 1893094"/>
                  <a:gd name="connsiteX1-927" fmla="*/ 776288 w 1629187"/>
                  <a:gd name="connsiteY1-928" fmla="*/ 0 h 1893094"/>
                  <a:gd name="connsiteX2-929" fmla="*/ 1562100 w 1629187"/>
                  <a:gd name="connsiteY2-930" fmla="*/ 1304925 h 1893094"/>
                  <a:gd name="connsiteX3-931" fmla="*/ 1445419 w 1629187"/>
                  <a:gd name="connsiteY3-932" fmla="*/ 1466850 h 1893094"/>
                  <a:gd name="connsiteX4-933" fmla="*/ 1516856 w 1629187"/>
                  <a:gd name="connsiteY4-934" fmla="*/ 1557338 h 1893094"/>
                  <a:gd name="connsiteX5-935" fmla="*/ 1607344 w 1629187"/>
                  <a:gd name="connsiteY5-936" fmla="*/ 1726406 h 1893094"/>
                  <a:gd name="connsiteX6-937" fmla="*/ 1426369 w 1629187"/>
                  <a:gd name="connsiteY6-938" fmla="*/ 1678781 h 1893094"/>
                  <a:gd name="connsiteX7-939" fmla="*/ 1312069 w 1629187"/>
                  <a:gd name="connsiteY7-940" fmla="*/ 1640681 h 1893094"/>
                  <a:gd name="connsiteX8-941" fmla="*/ 1126331 w 1629187"/>
                  <a:gd name="connsiteY8-942" fmla="*/ 1893094 h 1893094"/>
                  <a:gd name="connsiteX9-943" fmla="*/ 909638 w 1629187"/>
                  <a:gd name="connsiteY9-944" fmla="*/ 1893094 h 1893094"/>
                  <a:gd name="connsiteX10-945" fmla="*/ 869156 w 1629187"/>
                  <a:gd name="connsiteY10-946" fmla="*/ 1826419 h 1893094"/>
                  <a:gd name="connsiteX11-947" fmla="*/ 769144 w 1629187"/>
                  <a:gd name="connsiteY11-948" fmla="*/ 1607344 h 1893094"/>
                  <a:gd name="connsiteX12-949" fmla="*/ 671513 w 1629187"/>
                  <a:gd name="connsiteY12-950" fmla="*/ 1797844 h 1893094"/>
                  <a:gd name="connsiteX13-951" fmla="*/ 661988 w 1629187"/>
                  <a:gd name="connsiteY13-952" fmla="*/ 1885950 h 1893094"/>
                  <a:gd name="connsiteX14-953" fmla="*/ 433388 w 1629187"/>
                  <a:gd name="connsiteY14-954" fmla="*/ 1885950 h 1893094"/>
                  <a:gd name="connsiteX15-955" fmla="*/ 261938 w 1629187"/>
                  <a:gd name="connsiteY15-956" fmla="*/ 1664494 h 1893094"/>
                  <a:gd name="connsiteX16-957" fmla="*/ 326231 w 1629187"/>
                  <a:gd name="connsiteY16-958" fmla="*/ 1581150 h 1893094"/>
                  <a:gd name="connsiteX17-959" fmla="*/ 414338 w 1629187"/>
                  <a:gd name="connsiteY17-960" fmla="*/ 1366837 h 1893094"/>
                  <a:gd name="connsiteX18-961" fmla="*/ 188119 w 1629187"/>
                  <a:gd name="connsiteY18-962" fmla="*/ 1404937 h 1893094"/>
                  <a:gd name="connsiteX19-963" fmla="*/ 116681 w 1629187"/>
                  <a:gd name="connsiteY19-964" fmla="*/ 1447800 h 1893094"/>
                  <a:gd name="connsiteX20-965" fmla="*/ 0 w 1629187"/>
                  <a:gd name="connsiteY20-966" fmla="*/ 1300162 h 1893094"/>
                  <a:gd name="connsiteX0-967" fmla="*/ 0 w 1629187"/>
                  <a:gd name="connsiteY0-968" fmla="*/ 1300162 h 1893094"/>
                  <a:gd name="connsiteX1-969" fmla="*/ 776288 w 1629187"/>
                  <a:gd name="connsiteY1-970" fmla="*/ 0 h 1893094"/>
                  <a:gd name="connsiteX2-971" fmla="*/ 1562100 w 1629187"/>
                  <a:gd name="connsiteY2-972" fmla="*/ 1304925 h 1893094"/>
                  <a:gd name="connsiteX3-973" fmla="*/ 1445419 w 1629187"/>
                  <a:gd name="connsiteY3-974" fmla="*/ 1466850 h 1893094"/>
                  <a:gd name="connsiteX4-975" fmla="*/ 1516856 w 1629187"/>
                  <a:gd name="connsiteY4-976" fmla="*/ 1557338 h 1893094"/>
                  <a:gd name="connsiteX5-977" fmla="*/ 1607344 w 1629187"/>
                  <a:gd name="connsiteY5-978" fmla="*/ 1726406 h 1893094"/>
                  <a:gd name="connsiteX6-979" fmla="*/ 1426369 w 1629187"/>
                  <a:gd name="connsiteY6-980" fmla="*/ 1678781 h 1893094"/>
                  <a:gd name="connsiteX7-981" fmla="*/ 1312069 w 1629187"/>
                  <a:gd name="connsiteY7-982" fmla="*/ 1640681 h 1893094"/>
                  <a:gd name="connsiteX8-983" fmla="*/ 1126331 w 1629187"/>
                  <a:gd name="connsiteY8-984" fmla="*/ 1893094 h 1893094"/>
                  <a:gd name="connsiteX9-985" fmla="*/ 909638 w 1629187"/>
                  <a:gd name="connsiteY9-986" fmla="*/ 1893094 h 1893094"/>
                  <a:gd name="connsiteX10-987" fmla="*/ 869156 w 1629187"/>
                  <a:gd name="connsiteY10-988" fmla="*/ 1826419 h 1893094"/>
                  <a:gd name="connsiteX11-989" fmla="*/ 769144 w 1629187"/>
                  <a:gd name="connsiteY11-990" fmla="*/ 1607344 h 1893094"/>
                  <a:gd name="connsiteX12-991" fmla="*/ 671513 w 1629187"/>
                  <a:gd name="connsiteY12-992" fmla="*/ 1797844 h 1893094"/>
                  <a:gd name="connsiteX13-993" fmla="*/ 661988 w 1629187"/>
                  <a:gd name="connsiteY13-994" fmla="*/ 1885950 h 1893094"/>
                  <a:gd name="connsiteX14-995" fmla="*/ 433388 w 1629187"/>
                  <a:gd name="connsiteY14-996" fmla="*/ 1885950 h 1893094"/>
                  <a:gd name="connsiteX15-997" fmla="*/ 261938 w 1629187"/>
                  <a:gd name="connsiteY15-998" fmla="*/ 1664494 h 1893094"/>
                  <a:gd name="connsiteX16-999" fmla="*/ 326231 w 1629187"/>
                  <a:gd name="connsiteY16-1000" fmla="*/ 1581150 h 1893094"/>
                  <a:gd name="connsiteX17-1001" fmla="*/ 414338 w 1629187"/>
                  <a:gd name="connsiteY17-1002" fmla="*/ 1366837 h 1893094"/>
                  <a:gd name="connsiteX18-1003" fmla="*/ 188119 w 1629187"/>
                  <a:gd name="connsiteY18-1004" fmla="*/ 1404937 h 1893094"/>
                  <a:gd name="connsiteX19-1005" fmla="*/ 116681 w 1629187"/>
                  <a:gd name="connsiteY19-1006" fmla="*/ 1447800 h 1893094"/>
                  <a:gd name="connsiteX20-1007" fmla="*/ 0 w 1629187"/>
                  <a:gd name="connsiteY20-1008" fmla="*/ 1300162 h 1893094"/>
                  <a:gd name="connsiteX0-1009" fmla="*/ 0 w 1629187"/>
                  <a:gd name="connsiteY0-1010" fmla="*/ 1300162 h 1893094"/>
                  <a:gd name="connsiteX1-1011" fmla="*/ 776288 w 1629187"/>
                  <a:gd name="connsiteY1-1012" fmla="*/ 0 h 1893094"/>
                  <a:gd name="connsiteX2-1013" fmla="*/ 1562100 w 1629187"/>
                  <a:gd name="connsiteY2-1014" fmla="*/ 1304925 h 1893094"/>
                  <a:gd name="connsiteX3-1015" fmla="*/ 1445419 w 1629187"/>
                  <a:gd name="connsiteY3-1016" fmla="*/ 1466850 h 1893094"/>
                  <a:gd name="connsiteX4-1017" fmla="*/ 1516856 w 1629187"/>
                  <a:gd name="connsiteY4-1018" fmla="*/ 1557338 h 1893094"/>
                  <a:gd name="connsiteX5-1019" fmla="*/ 1607344 w 1629187"/>
                  <a:gd name="connsiteY5-1020" fmla="*/ 1726406 h 1893094"/>
                  <a:gd name="connsiteX6-1021" fmla="*/ 1426369 w 1629187"/>
                  <a:gd name="connsiteY6-1022" fmla="*/ 1678781 h 1893094"/>
                  <a:gd name="connsiteX7-1023" fmla="*/ 1312069 w 1629187"/>
                  <a:gd name="connsiteY7-1024" fmla="*/ 1640681 h 1893094"/>
                  <a:gd name="connsiteX8-1025" fmla="*/ 1126331 w 1629187"/>
                  <a:gd name="connsiteY8-1026" fmla="*/ 1893094 h 1893094"/>
                  <a:gd name="connsiteX9-1027" fmla="*/ 909638 w 1629187"/>
                  <a:gd name="connsiteY9-1028" fmla="*/ 1893094 h 1893094"/>
                  <a:gd name="connsiteX10-1029" fmla="*/ 869156 w 1629187"/>
                  <a:gd name="connsiteY10-1030" fmla="*/ 1826419 h 1893094"/>
                  <a:gd name="connsiteX11-1031" fmla="*/ 769144 w 1629187"/>
                  <a:gd name="connsiteY11-1032" fmla="*/ 1607344 h 1893094"/>
                  <a:gd name="connsiteX12-1033" fmla="*/ 671513 w 1629187"/>
                  <a:gd name="connsiteY12-1034" fmla="*/ 1797844 h 1893094"/>
                  <a:gd name="connsiteX13-1035" fmla="*/ 661988 w 1629187"/>
                  <a:gd name="connsiteY13-1036" fmla="*/ 1885950 h 1893094"/>
                  <a:gd name="connsiteX14-1037" fmla="*/ 433388 w 1629187"/>
                  <a:gd name="connsiteY14-1038" fmla="*/ 1885950 h 1893094"/>
                  <a:gd name="connsiteX15-1039" fmla="*/ 261938 w 1629187"/>
                  <a:gd name="connsiteY15-1040" fmla="*/ 1664494 h 1893094"/>
                  <a:gd name="connsiteX16-1041" fmla="*/ 326231 w 1629187"/>
                  <a:gd name="connsiteY16-1042" fmla="*/ 1581150 h 1893094"/>
                  <a:gd name="connsiteX17-1043" fmla="*/ 414338 w 1629187"/>
                  <a:gd name="connsiteY17-1044" fmla="*/ 1366837 h 1893094"/>
                  <a:gd name="connsiteX18-1045" fmla="*/ 188119 w 1629187"/>
                  <a:gd name="connsiteY18-1046" fmla="*/ 1404937 h 1893094"/>
                  <a:gd name="connsiteX19-1047" fmla="*/ 116681 w 1629187"/>
                  <a:gd name="connsiteY19-1048" fmla="*/ 1447800 h 1893094"/>
                  <a:gd name="connsiteX20-1049" fmla="*/ 0 w 1629187"/>
                  <a:gd name="connsiteY20-1050" fmla="*/ 1300162 h 1893094"/>
                  <a:gd name="connsiteX0-1051" fmla="*/ 0 w 1629187"/>
                  <a:gd name="connsiteY0-1052" fmla="*/ 1300162 h 1893094"/>
                  <a:gd name="connsiteX1-1053" fmla="*/ 776288 w 1629187"/>
                  <a:gd name="connsiteY1-1054" fmla="*/ 0 h 1893094"/>
                  <a:gd name="connsiteX2-1055" fmla="*/ 1562100 w 1629187"/>
                  <a:gd name="connsiteY2-1056" fmla="*/ 1304925 h 1893094"/>
                  <a:gd name="connsiteX3-1057" fmla="*/ 1445419 w 1629187"/>
                  <a:gd name="connsiteY3-1058" fmla="*/ 1466850 h 1893094"/>
                  <a:gd name="connsiteX4-1059" fmla="*/ 1516856 w 1629187"/>
                  <a:gd name="connsiteY4-1060" fmla="*/ 1557338 h 1893094"/>
                  <a:gd name="connsiteX5-1061" fmla="*/ 1607344 w 1629187"/>
                  <a:gd name="connsiteY5-1062" fmla="*/ 1726406 h 1893094"/>
                  <a:gd name="connsiteX6-1063" fmla="*/ 1426369 w 1629187"/>
                  <a:gd name="connsiteY6-1064" fmla="*/ 1678781 h 1893094"/>
                  <a:gd name="connsiteX7-1065" fmla="*/ 1312069 w 1629187"/>
                  <a:gd name="connsiteY7-1066" fmla="*/ 1640681 h 1893094"/>
                  <a:gd name="connsiteX8-1067" fmla="*/ 1126331 w 1629187"/>
                  <a:gd name="connsiteY8-1068" fmla="*/ 1893094 h 1893094"/>
                  <a:gd name="connsiteX9-1069" fmla="*/ 909638 w 1629187"/>
                  <a:gd name="connsiteY9-1070" fmla="*/ 1893094 h 1893094"/>
                  <a:gd name="connsiteX10-1071" fmla="*/ 869156 w 1629187"/>
                  <a:gd name="connsiteY10-1072" fmla="*/ 1826419 h 1893094"/>
                  <a:gd name="connsiteX11-1073" fmla="*/ 769144 w 1629187"/>
                  <a:gd name="connsiteY11-1074" fmla="*/ 1607344 h 1893094"/>
                  <a:gd name="connsiteX12-1075" fmla="*/ 671513 w 1629187"/>
                  <a:gd name="connsiteY12-1076" fmla="*/ 1797844 h 1893094"/>
                  <a:gd name="connsiteX13-1077" fmla="*/ 661988 w 1629187"/>
                  <a:gd name="connsiteY13-1078" fmla="*/ 1885950 h 1893094"/>
                  <a:gd name="connsiteX14-1079" fmla="*/ 433388 w 1629187"/>
                  <a:gd name="connsiteY14-1080" fmla="*/ 1885950 h 1893094"/>
                  <a:gd name="connsiteX15-1081" fmla="*/ 261938 w 1629187"/>
                  <a:gd name="connsiteY15-1082" fmla="*/ 1664494 h 1893094"/>
                  <a:gd name="connsiteX16-1083" fmla="*/ 326231 w 1629187"/>
                  <a:gd name="connsiteY16-1084" fmla="*/ 1581150 h 1893094"/>
                  <a:gd name="connsiteX17-1085" fmla="*/ 414338 w 1629187"/>
                  <a:gd name="connsiteY17-1086" fmla="*/ 1366837 h 1893094"/>
                  <a:gd name="connsiteX18-1087" fmla="*/ 188119 w 1629187"/>
                  <a:gd name="connsiteY18-1088" fmla="*/ 1404937 h 1893094"/>
                  <a:gd name="connsiteX19-1089" fmla="*/ 116681 w 1629187"/>
                  <a:gd name="connsiteY19-1090" fmla="*/ 1447800 h 1893094"/>
                  <a:gd name="connsiteX20-1091" fmla="*/ 0 w 1629187"/>
                  <a:gd name="connsiteY20-1092" fmla="*/ 1300162 h 1893094"/>
                  <a:gd name="connsiteX0-1093" fmla="*/ 0 w 1629187"/>
                  <a:gd name="connsiteY0-1094" fmla="*/ 1300162 h 1893094"/>
                  <a:gd name="connsiteX1-1095" fmla="*/ 776288 w 1629187"/>
                  <a:gd name="connsiteY1-1096" fmla="*/ 0 h 1893094"/>
                  <a:gd name="connsiteX2-1097" fmla="*/ 1562100 w 1629187"/>
                  <a:gd name="connsiteY2-1098" fmla="*/ 1304925 h 1893094"/>
                  <a:gd name="connsiteX3-1099" fmla="*/ 1445419 w 1629187"/>
                  <a:gd name="connsiteY3-1100" fmla="*/ 1466850 h 1893094"/>
                  <a:gd name="connsiteX4-1101" fmla="*/ 1516856 w 1629187"/>
                  <a:gd name="connsiteY4-1102" fmla="*/ 1557338 h 1893094"/>
                  <a:gd name="connsiteX5-1103" fmla="*/ 1607344 w 1629187"/>
                  <a:gd name="connsiteY5-1104" fmla="*/ 1726406 h 1893094"/>
                  <a:gd name="connsiteX6-1105" fmla="*/ 1426369 w 1629187"/>
                  <a:gd name="connsiteY6-1106" fmla="*/ 1678781 h 1893094"/>
                  <a:gd name="connsiteX7-1107" fmla="*/ 1312069 w 1629187"/>
                  <a:gd name="connsiteY7-1108" fmla="*/ 1640681 h 1893094"/>
                  <a:gd name="connsiteX8-1109" fmla="*/ 1126331 w 1629187"/>
                  <a:gd name="connsiteY8-1110" fmla="*/ 1893094 h 1893094"/>
                  <a:gd name="connsiteX9-1111" fmla="*/ 909638 w 1629187"/>
                  <a:gd name="connsiteY9-1112" fmla="*/ 1893094 h 1893094"/>
                  <a:gd name="connsiteX10-1113" fmla="*/ 869156 w 1629187"/>
                  <a:gd name="connsiteY10-1114" fmla="*/ 1826419 h 1893094"/>
                  <a:gd name="connsiteX11-1115" fmla="*/ 769144 w 1629187"/>
                  <a:gd name="connsiteY11-1116" fmla="*/ 1607344 h 1893094"/>
                  <a:gd name="connsiteX12-1117" fmla="*/ 671513 w 1629187"/>
                  <a:gd name="connsiteY12-1118" fmla="*/ 1797844 h 1893094"/>
                  <a:gd name="connsiteX13-1119" fmla="*/ 661988 w 1629187"/>
                  <a:gd name="connsiteY13-1120" fmla="*/ 1885950 h 1893094"/>
                  <a:gd name="connsiteX14-1121" fmla="*/ 433388 w 1629187"/>
                  <a:gd name="connsiteY14-1122" fmla="*/ 1885950 h 1893094"/>
                  <a:gd name="connsiteX15-1123" fmla="*/ 261938 w 1629187"/>
                  <a:gd name="connsiteY15-1124" fmla="*/ 1664494 h 1893094"/>
                  <a:gd name="connsiteX16-1125" fmla="*/ 326231 w 1629187"/>
                  <a:gd name="connsiteY16-1126" fmla="*/ 1581150 h 1893094"/>
                  <a:gd name="connsiteX17-1127" fmla="*/ 414338 w 1629187"/>
                  <a:gd name="connsiteY17-1128" fmla="*/ 1366837 h 1893094"/>
                  <a:gd name="connsiteX18-1129" fmla="*/ 188119 w 1629187"/>
                  <a:gd name="connsiteY18-1130" fmla="*/ 1404937 h 1893094"/>
                  <a:gd name="connsiteX19-1131" fmla="*/ 116681 w 1629187"/>
                  <a:gd name="connsiteY19-1132" fmla="*/ 1447800 h 1893094"/>
                  <a:gd name="connsiteX20-1133" fmla="*/ 0 w 1629187"/>
                  <a:gd name="connsiteY20-1134" fmla="*/ 1300162 h 1893094"/>
                  <a:gd name="connsiteX0-1135" fmla="*/ 0 w 1629187"/>
                  <a:gd name="connsiteY0-1136" fmla="*/ 1300162 h 1893094"/>
                  <a:gd name="connsiteX1-1137" fmla="*/ 776288 w 1629187"/>
                  <a:gd name="connsiteY1-1138" fmla="*/ 0 h 1893094"/>
                  <a:gd name="connsiteX2-1139" fmla="*/ 1562100 w 1629187"/>
                  <a:gd name="connsiteY2-1140" fmla="*/ 1304925 h 1893094"/>
                  <a:gd name="connsiteX3-1141" fmla="*/ 1445419 w 1629187"/>
                  <a:gd name="connsiteY3-1142" fmla="*/ 1466850 h 1893094"/>
                  <a:gd name="connsiteX4-1143" fmla="*/ 1516856 w 1629187"/>
                  <a:gd name="connsiteY4-1144" fmla="*/ 1557338 h 1893094"/>
                  <a:gd name="connsiteX5-1145" fmla="*/ 1607344 w 1629187"/>
                  <a:gd name="connsiteY5-1146" fmla="*/ 1726406 h 1893094"/>
                  <a:gd name="connsiteX6-1147" fmla="*/ 1426369 w 1629187"/>
                  <a:gd name="connsiteY6-1148" fmla="*/ 1678781 h 1893094"/>
                  <a:gd name="connsiteX7-1149" fmla="*/ 1312069 w 1629187"/>
                  <a:gd name="connsiteY7-1150" fmla="*/ 1640681 h 1893094"/>
                  <a:gd name="connsiteX8-1151" fmla="*/ 1126331 w 1629187"/>
                  <a:gd name="connsiteY8-1152" fmla="*/ 1893094 h 1893094"/>
                  <a:gd name="connsiteX9-1153" fmla="*/ 909638 w 1629187"/>
                  <a:gd name="connsiteY9-1154" fmla="*/ 1893094 h 1893094"/>
                  <a:gd name="connsiteX10-1155" fmla="*/ 869156 w 1629187"/>
                  <a:gd name="connsiteY10-1156" fmla="*/ 1826419 h 1893094"/>
                  <a:gd name="connsiteX11-1157" fmla="*/ 769144 w 1629187"/>
                  <a:gd name="connsiteY11-1158" fmla="*/ 1607344 h 1893094"/>
                  <a:gd name="connsiteX12-1159" fmla="*/ 671513 w 1629187"/>
                  <a:gd name="connsiteY12-1160" fmla="*/ 1797844 h 1893094"/>
                  <a:gd name="connsiteX13-1161" fmla="*/ 661988 w 1629187"/>
                  <a:gd name="connsiteY13-1162" fmla="*/ 1885950 h 1893094"/>
                  <a:gd name="connsiteX14-1163" fmla="*/ 433388 w 1629187"/>
                  <a:gd name="connsiteY14-1164" fmla="*/ 1885950 h 1893094"/>
                  <a:gd name="connsiteX15-1165" fmla="*/ 261938 w 1629187"/>
                  <a:gd name="connsiteY15-1166" fmla="*/ 1664494 h 1893094"/>
                  <a:gd name="connsiteX16-1167" fmla="*/ 326231 w 1629187"/>
                  <a:gd name="connsiteY16-1168" fmla="*/ 1581150 h 1893094"/>
                  <a:gd name="connsiteX17-1169" fmla="*/ 414338 w 1629187"/>
                  <a:gd name="connsiteY17-1170" fmla="*/ 1366837 h 1893094"/>
                  <a:gd name="connsiteX18-1171" fmla="*/ 188119 w 1629187"/>
                  <a:gd name="connsiteY18-1172" fmla="*/ 1404937 h 1893094"/>
                  <a:gd name="connsiteX19-1173" fmla="*/ 116681 w 1629187"/>
                  <a:gd name="connsiteY19-1174" fmla="*/ 1447800 h 1893094"/>
                  <a:gd name="connsiteX20-1175" fmla="*/ 0 w 1629187"/>
                  <a:gd name="connsiteY20-1176" fmla="*/ 1300162 h 1893094"/>
                  <a:gd name="connsiteX0-1177" fmla="*/ 0 w 1629187"/>
                  <a:gd name="connsiteY0-1178" fmla="*/ 1300162 h 1893094"/>
                  <a:gd name="connsiteX1-1179" fmla="*/ 776288 w 1629187"/>
                  <a:gd name="connsiteY1-1180" fmla="*/ 0 h 1893094"/>
                  <a:gd name="connsiteX2-1181" fmla="*/ 1562100 w 1629187"/>
                  <a:gd name="connsiteY2-1182" fmla="*/ 1304925 h 1893094"/>
                  <a:gd name="connsiteX3-1183" fmla="*/ 1445419 w 1629187"/>
                  <a:gd name="connsiteY3-1184" fmla="*/ 1466850 h 1893094"/>
                  <a:gd name="connsiteX4-1185" fmla="*/ 1516856 w 1629187"/>
                  <a:gd name="connsiteY4-1186" fmla="*/ 1557338 h 1893094"/>
                  <a:gd name="connsiteX5-1187" fmla="*/ 1607344 w 1629187"/>
                  <a:gd name="connsiteY5-1188" fmla="*/ 1726406 h 1893094"/>
                  <a:gd name="connsiteX6-1189" fmla="*/ 1426369 w 1629187"/>
                  <a:gd name="connsiteY6-1190" fmla="*/ 1678781 h 1893094"/>
                  <a:gd name="connsiteX7-1191" fmla="*/ 1312069 w 1629187"/>
                  <a:gd name="connsiteY7-1192" fmla="*/ 1640681 h 1893094"/>
                  <a:gd name="connsiteX8-1193" fmla="*/ 1126331 w 1629187"/>
                  <a:gd name="connsiteY8-1194" fmla="*/ 1893094 h 1893094"/>
                  <a:gd name="connsiteX9-1195" fmla="*/ 909638 w 1629187"/>
                  <a:gd name="connsiteY9-1196" fmla="*/ 1893094 h 1893094"/>
                  <a:gd name="connsiteX10-1197" fmla="*/ 869156 w 1629187"/>
                  <a:gd name="connsiteY10-1198" fmla="*/ 1826419 h 1893094"/>
                  <a:gd name="connsiteX11-1199" fmla="*/ 769144 w 1629187"/>
                  <a:gd name="connsiteY11-1200" fmla="*/ 1607344 h 1893094"/>
                  <a:gd name="connsiteX12-1201" fmla="*/ 671513 w 1629187"/>
                  <a:gd name="connsiteY12-1202" fmla="*/ 1797844 h 1893094"/>
                  <a:gd name="connsiteX13-1203" fmla="*/ 661988 w 1629187"/>
                  <a:gd name="connsiteY13-1204" fmla="*/ 1885950 h 1893094"/>
                  <a:gd name="connsiteX14-1205" fmla="*/ 433388 w 1629187"/>
                  <a:gd name="connsiteY14-1206" fmla="*/ 1885950 h 1893094"/>
                  <a:gd name="connsiteX15-1207" fmla="*/ 261938 w 1629187"/>
                  <a:gd name="connsiteY15-1208" fmla="*/ 1664494 h 1893094"/>
                  <a:gd name="connsiteX16-1209" fmla="*/ 326231 w 1629187"/>
                  <a:gd name="connsiteY16-1210" fmla="*/ 1581150 h 1893094"/>
                  <a:gd name="connsiteX17-1211" fmla="*/ 414338 w 1629187"/>
                  <a:gd name="connsiteY17-1212" fmla="*/ 1366837 h 1893094"/>
                  <a:gd name="connsiteX18-1213" fmla="*/ 188119 w 1629187"/>
                  <a:gd name="connsiteY18-1214" fmla="*/ 1404937 h 1893094"/>
                  <a:gd name="connsiteX19-1215" fmla="*/ 116681 w 1629187"/>
                  <a:gd name="connsiteY19-1216" fmla="*/ 1447800 h 1893094"/>
                  <a:gd name="connsiteX20-1217" fmla="*/ 0 w 1629187"/>
                  <a:gd name="connsiteY20-1218" fmla="*/ 1300162 h 1893094"/>
                  <a:gd name="connsiteX0-1219" fmla="*/ 0 w 1629187"/>
                  <a:gd name="connsiteY0-1220" fmla="*/ 1300162 h 1893094"/>
                  <a:gd name="connsiteX1-1221" fmla="*/ 776288 w 1629187"/>
                  <a:gd name="connsiteY1-1222" fmla="*/ 0 h 1893094"/>
                  <a:gd name="connsiteX2-1223" fmla="*/ 1562100 w 1629187"/>
                  <a:gd name="connsiteY2-1224" fmla="*/ 1304925 h 1893094"/>
                  <a:gd name="connsiteX3-1225" fmla="*/ 1445419 w 1629187"/>
                  <a:gd name="connsiteY3-1226" fmla="*/ 1466850 h 1893094"/>
                  <a:gd name="connsiteX4-1227" fmla="*/ 1516856 w 1629187"/>
                  <a:gd name="connsiteY4-1228" fmla="*/ 1557338 h 1893094"/>
                  <a:gd name="connsiteX5-1229" fmla="*/ 1607344 w 1629187"/>
                  <a:gd name="connsiteY5-1230" fmla="*/ 1726406 h 1893094"/>
                  <a:gd name="connsiteX6-1231" fmla="*/ 1426369 w 1629187"/>
                  <a:gd name="connsiteY6-1232" fmla="*/ 1678781 h 1893094"/>
                  <a:gd name="connsiteX7-1233" fmla="*/ 1312069 w 1629187"/>
                  <a:gd name="connsiteY7-1234" fmla="*/ 1640681 h 1893094"/>
                  <a:gd name="connsiteX8-1235" fmla="*/ 1126331 w 1629187"/>
                  <a:gd name="connsiteY8-1236" fmla="*/ 1893094 h 1893094"/>
                  <a:gd name="connsiteX9-1237" fmla="*/ 909638 w 1629187"/>
                  <a:gd name="connsiteY9-1238" fmla="*/ 1893094 h 1893094"/>
                  <a:gd name="connsiteX10-1239" fmla="*/ 869156 w 1629187"/>
                  <a:gd name="connsiteY10-1240" fmla="*/ 1826419 h 1893094"/>
                  <a:gd name="connsiteX11-1241" fmla="*/ 769144 w 1629187"/>
                  <a:gd name="connsiteY11-1242" fmla="*/ 1607344 h 1893094"/>
                  <a:gd name="connsiteX12-1243" fmla="*/ 671513 w 1629187"/>
                  <a:gd name="connsiteY12-1244" fmla="*/ 1797844 h 1893094"/>
                  <a:gd name="connsiteX13-1245" fmla="*/ 661988 w 1629187"/>
                  <a:gd name="connsiteY13-1246" fmla="*/ 1885950 h 1893094"/>
                  <a:gd name="connsiteX14-1247" fmla="*/ 433388 w 1629187"/>
                  <a:gd name="connsiteY14-1248" fmla="*/ 1885950 h 1893094"/>
                  <a:gd name="connsiteX15-1249" fmla="*/ 261938 w 1629187"/>
                  <a:gd name="connsiteY15-1250" fmla="*/ 1664494 h 1893094"/>
                  <a:gd name="connsiteX16-1251" fmla="*/ 326231 w 1629187"/>
                  <a:gd name="connsiteY16-1252" fmla="*/ 1581150 h 1893094"/>
                  <a:gd name="connsiteX17-1253" fmla="*/ 414338 w 1629187"/>
                  <a:gd name="connsiteY17-1254" fmla="*/ 1366837 h 1893094"/>
                  <a:gd name="connsiteX18-1255" fmla="*/ 188119 w 1629187"/>
                  <a:gd name="connsiteY18-1256" fmla="*/ 1404937 h 1893094"/>
                  <a:gd name="connsiteX19-1257" fmla="*/ 116681 w 1629187"/>
                  <a:gd name="connsiteY19-1258" fmla="*/ 1447800 h 1893094"/>
                  <a:gd name="connsiteX20-1259" fmla="*/ 0 w 1629187"/>
                  <a:gd name="connsiteY20-1260" fmla="*/ 1300162 h 1893094"/>
                  <a:gd name="connsiteX0-1261" fmla="*/ 0 w 1629187"/>
                  <a:gd name="connsiteY0-1262" fmla="*/ 1300162 h 1893094"/>
                  <a:gd name="connsiteX1-1263" fmla="*/ 776288 w 1629187"/>
                  <a:gd name="connsiteY1-1264" fmla="*/ 0 h 1893094"/>
                  <a:gd name="connsiteX2-1265" fmla="*/ 1562100 w 1629187"/>
                  <a:gd name="connsiteY2-1266" fmla="*/ 1304925 h 1893094"/>
                  <a:gd name="connsiteX3-1267" fmla="*/ 1445419 w 1629187"/>
                  <a:gd name="connsiteY3-1268" fmla="*/ 1466850 h 1893094"/>
                  <a:gd name="connsiteX4-1269" fmla="*/ 1516856 w 1629187"/>
                  <a:gd name="connsiteY4-1270" fmla="*/ 1557338 h 1893094"/>
                  <a:gd name="connsiteX5-1271" fmla="*/ 1607344 w 1629187"/>
                  <a:gd name="connsiteY5-1272" fmla="*/ 1726406 h 1893094"/>
                  <a:gd name="connsiteX6-1273" fmla="*/ 1426369 w 1629187"/>
                  <a:gd name="connsiteY6-1274" fmla="*/ 1678781 h 1893094"/>
                  <a:gd name="connsiteX7-1275" fmla="*/ 1312069 w 1629187"/>
                  <a:gd name="connsiteY7-1276" fmla="*/ 1640681 h 1893094"/>
                  <a:gd name="connsiteX8-1277" fmla="*/ 1126331 w 1629187"/>
                  <a:gd name="connsiteY8-1278" fmla="*/ 1893094 h 1893094"/>
                  <a:gd name="connsiteX9-1279" fmla="*/ 909638 w 1629187"/>
                  <a:gd name="connsiteY9-1280" fmla="*/ 1893094 h 1893094"/>
                  <a:gd name="connsiteX10-1281" fmla="*/ 869156 w 1629187"/>
                  <a:gd name="connsiteY10-1282" fmla="*/ 1826419 h 1893094"/>
                  <a:gd name="connsiteX11-1283" fmla="*/ 769144 w 1629187"/>
                  <a:gd name="connsiteY11-1284" fmla="*/ 1607344 h 1893094"/>
                  <a:gd name="connsiteX12-1285" fmla="*/ 671513 w 1629187"/>
                  <a:gd name="connsiteY12-1286" fmla="*/ 1797844 h 1893094"/>
                  <a:gd name="connsiteX13-1287" fmla="*/ 661988 w 1629187"/>
                  <a:gd name="connsiteY13-1288" fmla="*/ 1885950 h 1893094"/>
                  <a:gd name="connsiteX14-1289" fmla="*/ 433388 w 1629187"/>
                  <a:gd name="connsiteY14-1290" fmla="*/ 1885950 h 1893094"/>
                  <a:gd name="connsiteX15-1291" fmla="*/ 261938 w 1629187"/>
                  <a:gd name="connsiteY15-1292" fmla="*/ 1664494 h 1893094"/>
                  <a:gd name="connsiteX16-1293" fmla="*/ 326231 w 1629187"/>
                  <a:gd name="connsiteY16-1294" fmla="*/ 1581150 h 1893094"/>
                  <a:gd name="connsiteX17-1295" fmla="*/ 414338 w 1629187"/>
                  <a:gd name="connsiteY17-1296" fmla="*/ 1366837 h 1893094"/>
                  <a:gd name="connsiteX18-1297" fmla="*/ 188119 w 1629187"/>
                  <a:gd name="connsiteY18-1298" fmla="*/ 1404937 h 1893094"/>
                  <a:gd name="connsiteX19-1299" fmla="*/ 116681 w 1629187"/>
                  <a:gd name="connsiteY19-1300" fmla="*/ 1447800 h 1893094"/>
                  <a:gd name="connsiteX20-1301" fmla="*/ 0 w 1629187"/>
                  <a:gd name="connsiteY20-1302" fmla="*/ 1300162 h 1893094"/>
                  <a:gd name="connsiteX0-1303" fmla="*/ 0 w 1629187"/>
                  <a:gd name="connsiteY0-1304" fmla="*/ 1300162 h 1893094"/>
                  <a:gd name="connsiteX1-1305" fmla="*/ 776288 w 1629187"/>
                  <a:gd name="connsiteY1-1306" fmla="*/ 0 h 1893094"/>
                  <a:gd name="connsiteX2-1307" fmla="*/ 1562100 w 1629187"/>
                  <a:gd name="connsiteY2-1308" fmla="*/ 1304925 h 1893094"/>
                  <a:gd name="connsiteX3-1309" fmla="*/ 1445419 w 1629187"/>
                  <a:gd name="connsiteY3-1310" fmla="*/ 1466850 h 1893094"/>
                  <a:gd name="connsiteX4-1311" fmla="*/ 1516856 w 1629187"/>
                  <a:gd name="connsiteY4-1312" fmla="*/ 1557338 h 1893094"/>
                  <a:gd name="connsiteX5-1313" fmla="*/ 1607344 w 1629187"/>
                  <a:gd name="connsiteY5-1314" fmla="*/ 1726406 h 1893094"/>
                  <a:gd name="connsiteX6-1315" fmla="*/ 1426369 w 1629187"/>
                  <a:gd name="connsiteY6-1316" fmla="*/ 1678781 h 1893094"/>
                  <a:gd name="connsiteX7-1317" fmla="*/ 1312069 w 1629187"/>
                  <a:gd name="connsiteY7-1318" fmla="*/ 1640681 h 1893094"/>
                  <a:gd name="connsiteX8-1319" fmla="*/ 1126331 w 1629187"/>
                  <a:gd name="connsiteY8-1320" fmla="*/ 1893094 h 1893094"/>
                  <a:gd name="connsiteX9-1321" fmla="*/ 909638 w 1629187"/>
                  <a:gd name="connsiteY9-1322" fmla="*/ 1893094 h 1893094"/>
                  <a:gd name="connsiteX10-1323" fmla="*/ 869156 w 1629187"/>
                  <a:gd name="connsiteY10-1324" fmla="*/ 1826419 h 1893094"/>
                  <a:gd name="connsiteX11-1325" fmla="*/ 769144 w 1629187"/>
                  <a:gd name="connsiteY11-1326" fmla="*/ 1607344 h 1893094"/>
                  <a:gd name="connsiteX12-1327" fmla="*/ 671513 w 1629187"/>
                  <a:gd name="connsiteY12-1328" fmla="*/ 1797844 h 1893094"/>
                  <a:gd name="connsiteX13-1329" fmla="*/ 661988 w 1629187"/>
                  <a:gd name="connsiteY13-1330" fmla="*/ 1885950 h 1893094"/>
                  <a:gd name="connsiteX14-1331" fmla="*/ 433388 w 1629187"/>
                  <a:gd name="connsiteY14-1332" fmla="*/ 1885950 h 1893094"/>
                  <a:gd name="connsiteX15-1333" fmla="*/ 261938 w 1629187"/>
                  <a:gd name="connsiteY15-1334" fmla="*/ 1664494 h 1893094"/>
                  <a:gd name="connsiteX16-1335" fmla="*/ 326231 w 1629187"/>
                  <a:gd name="connsiteY16-1336" fmla="*/ 1581150 h 1893094"/>
                  <a:gd name="connsiteX17-1337" fmla="*/ 414338 w 1629187"/>
                  <a:gd name="connsiteY17-1338" fmla="*/ 1366837 h 1893094"/>
                  <a:gd name="connsiteX18-1339" fmla="*/ 188119 w 1629187"/>
                  <a:gd name="connsiteY18-1340" fmla="*/ 1404937 h 1893094"/>
                  <a:gd name="connsiteX19-1341" fmla="*/ 116681 w 1629187"/>
                  <a:gd name="connsiteY19-1342" fmla="*/ 1447800 h 1893094"/>
                  <a:gd name="connsiteX20-1343" fmla="*/ 0 w 1629187"/>
                  <a:gd name="connsiteY20-1344" fmla="*/ 1300162 h 1893094"/>
                  <a:gd name="connsiteX0-1345" fmla="*/ 0 w 1629187"/>
                  <a:gd name="connsiteY0-1346" fmla="*/ 1300162 h 1893094"/>
                  <a:gd name="connsiteX1-1347" fmla="*/ 776288 w 1629187"/>
                  <a:gd name="connsiteY1-1348" fmla="*/ 0 h 1893094"/>
                  <a:gd name="connsiteX2-1349" fmla="*/ 1562100 w 1629187"/>
                  <a:gd name="connsiteY2-1350" fmla="*/ 1304925 h 1893094"/>
                  <a:gd name="connsiteX3-1351" fmla="*/ 1445419 w 1629187"/>
                  <a:gd name="connsiteY3-1352" fmla="*/ 1466850 h 1893094"/>
                  <a:gd name="connsiteX4-1353" fmla="*/ 1516856 w 1629187"/>
                  <a:gd name="connsiteY4-1354" fmla="*/ 1557338 h 1893094"/>
                  <a:gd name="connsiteX5-1355" fmla="*/ 1607344 w 1629187"/>
                  <a:gd name="connsiteY5-1356" fmla="*/ 1726406 h 1893094"/>
                  <a:gd name="connsiteX6-1357" fmla="*/ 1426369 w 1629187"/>
                  <a:gd name="connsiteY6-1358" fmla="*/ 1678781 h 1893094"/>
                  <a:gd name="connsiteX7-1359" fmla="*/ 1312069 w 1629187"/>
                  <a:gd name="connsiteY7-1360" fmla="*/ 1640681 h 1893094"/>
                  <a:gd name="connsiteX8-1361" fmla="*/ 1126331 w 1629187"/>
                  <a:gd name="connsiteY8-1362" fmla="*/ 1893094 h 1893094"/>
                  <a:gd name="connsiteX9-1363" fmla="*/ 909638 w 1629187"/>
                  <a:gd name="connsiteY9-1364" fmla="*/ 1893094 h 1893094"/>
                  <a:gd name="connsiteX10-1365" fmla="*/ 869156 w 1629187"/>
                  <a:gd name="connsiteY10-1366" fmla="*/ 1826419 h 1893094"/>
                  <a:gd name="connsiteX11-1367" fmla="*/ 769144 w 1629187"/>
                  <a:gd name="connsiteY11-1368" fmla="*/ 1607344 h 1893094"/>
                  <a:gd name="connsiteX12-1369" fmla="*/ 671513 w 1629187"/>
                  <a:gd name="connsiteY12-1370" fmla="*/ 1797844 h 1893094"/>
                  <a:gd name="connsiteX13-1371" fmla="*/ 661988 w 1629187"/>
                  <a:gd name="connsiteY13-1372" fmla="*/ 1885950 h 1893094"/>
                  <a:gd name="connsiteX14-1373" fmla="*/ 433388 w 1629187"/>
                  <a:gd name="connsiteY14-1374" fmla="*/ 1885950 h 1893094"/>
                  <a:gd name="connsiteX15-1375" fmla="*/ 261938 w 1629187"/>
                  <a:gd name="connsiteY15-1376" fmla="*/ 1664494 h 1893094"/>
                  <a:gd name="connsiteX16-1377" fmla="*/ 326231 w 1629187"/>
                  <a:gd name="connsiteY16-1378" fmla="*/ 1581150 h 1893094"/>
                  <a:gd name="connsiteX17-1379" fmla="*/ 414338 w 1629187"/>
                  <a:gd name="connsiteY17-1380" fmla="*/ 1366837 h 1893094"/>
                  <a:gd name="connsiteX18-1381" fmla="*/ 188119 w 1629187"/>
                  <a:gd name="connsiteY18-1382" fmla="*/ 1404937 h 1893094"/>
                  <a:gd name="connsiteX19-1383" fmla="*/ 116681 w 1629187"/>
                  <a:gd name="connsiteY19-1384" fmla="*/ 1447800 h 1893094"/>
                  <a:gd name="connsiteX20-1385" fmla="*/ 0 w 1629187"/>
                  <a:gd name="connsiteY20-1386" fmla="*/ 1300162 h 1893094"/>
                  <a:gd name="connsiteX0-1387" fmla="*/ 0 w 1629187"/>
                  <a:gd name="connsiteY0-1388" fmla="*/ 1300162 h 1893094"/>
                  <a:gd name="connsiteX1-1389" fmla="*/ 776288 w 1629187"/>
                  <a:gd name="connsiteY1-1390" fmla="*/ 0 h 1893094"/>
                  <a:gd name="connsiteX2-1391" fmla="*/ 1562100 w 1629187"/>
                  <a:gd name="connsiteY2-1392" fmla="*/ 1304925 h 1893094"/>
                  <a:gd name="connsiteX3-1393" fmla="*/ 1445419 w 1629187"/>
                  <a:gd name="connsiteY3-1394" fmla="*/ 1466850 h 1893094"/>
                  <a:gd name="connsiteX4-1395" fmla="*/ 1516856 w 1629187"/>
                  <a:gd name="connsiteY4-1396" fmla="*/ 1557338 h 1893094"/>
                  <a:gd name="connsiteX5-1397" fmla="*/ 1607344 w 1629187"/>
                  <a:gd name="connsiteY5-1398" fmla="*/ 1726406 h 1893094"/>
                  <a:gd name="connsiteX6-1399" fmla="*/ 1426369 w 1629187"/>
                  <a:gd name="connsiteY6-1400" fmla="*/ 1678781 h 1893094"/>
                  <a:gd name="connsiteX7-1401" fmla="*/ 1312069 w 1629187"/>
                  <a:gd name="connsiteY7-1402" fmla="*/ 1640681 h 1893094"/>
                  <a:gd name="connsiteX8-1403" fmla="*/ 1126331 w 1629187"/>
                  <a:gd name="connsiteY8-1404" fmla="*/ 1893094 h 1893094"/>
                  <a:gd name="connsiteX9-1405" fmla="*/ 909638 w 1629187"/>
                  <a:gd name="connsiteY9-1406" fmla="*/ 1893094 h 1893094"/>
                  <a:gd name="connsiteX10-1407" fmla="*/ 869156 w 1629187"/>
                  <a:gd name="connsiteY10-1408" fmla="*/ 1826419 h 1893094"/>
                  <a:gd name="connsiteX11-1409" fmla="*/ 769144 w 1629187"/>
                  <a:gd name="connsiteY11-1410" fmla="*/ 1607344 h 1893094"/>
                  <a:gd name="connsiteX12-1411" fmla="*/ 671513 w 1629187"/>
                  <a:gd name="connsiteY12-1412" fmla="*/ 1797844 h 1893094"/>
                  <a:gd name="connsiteX13-1413" fmla="*/ 661988 w 1629187"/>
                  <a:gd name="connsiteY13-1414" fmla="*/ 1885950 h 1893094"/>
                  <a:gd name="connsiteX14-1415" fmla="*/ 433388 w 1629187"/>
                  <a:gd name="connsiteY14-1416" fmla="*/ 1885950 h 1893094"/>
                  <a:gd name="connsiteX15-1417" fmla="*/ 261938 w 1629187"/>
                  <a:gd name="connsiteY15-1418" fmla="*/ 1664494 h 1893094"/>
                  <a:gd name="connsiteX16-1419" fmla="*/ 326231 w 1629187"/>
                  <a:gd name="connsiteY16-1420" fmla="*/ 1581150 h 1893094"/>
                  <a:gd name="connsiteX17-1421" fmla="*/ 414338 w 1629187"/>
                  <a:gd name="connsiteY17-1422" fmla="*/ 1366837 h 1893094"/>
                  <a:gd name="connsiteX18-1423" fmla="*/ 188119 w 1629187"/>
                  <a:gd name="connsiteY18-1424" fmla="*/ 1404937 h 1893094"/>
                  <a:gd name="connsiteX19-1425" fmla="*/ 116681 w 1629187"/>
                  <a:gd name="connsiteY19-1426" fmla="*/ 1447800 h 1893094"/>
                  <a:gd name="connsiteX20-1427" fmla="*/ 0 w 1629187"/>
                  <a:gd name="connsiteY20-1428" fmla="*/ 1300162 h 1893094"/>
                  <a:gd name="connsiteX0-1429" fmla="*/ 0 w 1629187"/>
                  <a:gd name="connsiteY0-1430" fmla="*/ 1300162 h 1893094"/>
                  <a:gd name="connsiteX1-1431" fmla="*/ 776288 w 1629187"/>
                  <a:gd name="connsiteY1-1432" fmla="*/ 0 h 1893094"/>
                  <a:gd name="connsiteX2-1433" fmla="*/ 1562100 w 1629187"/>
                  <a:gd name="connsiteY2-1434" fmla="*/ 1304925 h 1893094"/>
                  <a:gd name="connsiteX3-1435" fmla="*/ 1445419 w 1629187"/>
                  <a:gd name="connsiteY3-1436" fmla="*/ 1466850 h 1893094"/>
                  <a:gd name="connsiteX4-1437" fmla="*/ 1516856 w 1629187"/>
                  <a:gd name="connsiteY4-1438" fmla="*/ 1557338 h 1893094"/>
                  <a:gd name="connsiteX5-1439" fmla="*/ 1607344 w 1629187"/>
                  <a:gd name="connsiteY5-1440" fmla="*/ 1726406 h 1893094"/>
                  <a:gd name="connsiteX6-1441" fmla="*/ 1426369 w 1629187"/>
                  <a:gd name="connsiteY6-1442" fmla="*/ 1678781 h 1893094"/>
                  <a:gd name="connsiteX7-1443" fmla="*/ 1312069 w 1629187"/>
                  <a:gd name="connsiteY7-1444" fmla="*/ 1640681 h 1893094"/>
                  <a:gd name="connsiteX8-1445" fmla="*/ 1126331 w 1629187"/>
                  <a:gd name="connsiteY8-1446" fmla="*/ 1893094 h 1893094"/>
                  <a:gd name="connsiteX9-1447" fmla="*/ 909638 w 1629187"/>
                  <a:gd name="connsiteY9-1448" fmla="*/ 1893094 h 1893094"/>
                  <a:gd name="connsiteX10-1449" fmla="*/ 869156 w 1629187"/>
                  <a:gd name="connsiteY10-1450" fmla="*/ 1826419 h 1893094"/>
                  <a:gd name="connsiteX11-1451" fmla="*/ 769144 w 1629187"/>
                  <a:gd name="connsiteY11-1452" fmla="*/ 1607344 h 1893094"/>
                  <a:gd name="connsiteX12-1453" fmla="*/ 671513 w 1629187"/>
                  <a:gd name="connsiteY12-1454" fmla="*/ 1797844 h 1893094"/>
                  <a:gd name="connsiteX13-1455" fmla="*/ 661988 w 1629187"/>
                  <a:gd name="connsiteY13-1456" fmla="*/ 1885950 h 1893094"/>
                  <a:gd name="connsiteX14-1457" fmla="*/ 433388 w 1629187"/>
                  <a:gd name="connsiteY14-1458" fmla="*/ 1885950 h 1893094"/>
                  <a:gd name="connsiteX15-1459" fmla="*/ 261938 w 1629187"/>
                  <a:gd name="connsiteY15-1460" fmla="*/ 1664494 h 1893094"/>
                  <a:gd name="connsiteX16-1461" fmla="*/ 326231 w 1629187"/>
                  <a:gd name="connsiteY16-1462" fmla="*/ 1581150 h 1893094"/>
                  <a:gd name="connsiteX17-1463" fmla="*/ 414338 w 1629187"/>
                  <a:gd name="connsiteY17-1464" fmla="*/ 1366837 h 1893094"/>
                  <a:gd name="connsiteX18-1465" fmla="*/ 188119 w 1629187"/>
                  <a:gd name="connsiteY18-1466" fmla="*/ 1404937 h 1893094"/>
                  <a:gd name="connsiteX19-1467" fmla="*/ 116681 w 1629187"/>
                  <a:gd name="connsiteY19-1468" fmla="*/ 1447800 h 1893094"/>
                  <a:gd name="connsiteX20-1469" fmla="*/ 0 w 1629187"/>
                  <a:gd name="connsiteY20-1470" fmla="*/ 1300162 h 1893094"/>
                  <a:gd name="connsiteX0-1471" fmla="*/ 0 w 1629187"/>
                  <a:gd name="connsiteY0-1472" fmla="*/ 1300162 h 1893094"/>
                  <a:gd name="connsiteX1-1473" fmla="*/ 776288 w 1629187"/>
                  <a:gd name="connsiteY1-1474" fmla="*/ 0 h 1893094"/>
                  <a:gd name="connsiteX2-1475" fmla="*/ 1562100 w 1629187"/>
                  <a:gd name="connsiteY2-1476" fmla="*/ 1304925 h 1893094"/>
                  <a:gd name="connsiteX3-1477" fmla="*/ 1445419 w 1629187"/>
                  <a:gd name="connsiteY3-1478" fmla="*/ 1466850 h 1893094"/>
                  <a:gd name="connsiteX4-1479" fmla="*/ 1516856 w 1629187"/>
                  <a:gd name="connsiteY4-1480" fmla="*/ 1557338 h 1893094"/>
                  <a:gd name="connsiteX5-1481" fmla="*/ 1607344 w 1629187"/>
                  <a:gd name="connsiteY5-1482" fmla="*/ 1726406 h 1893094"/>
                  <a:gd name="connsiteX6-1483" fmla="*/ 1426369 w 1629187"/>
                  <a:gd name="connsiteY6-1484" fmla="*/ 1678781 h 1893094"/>
                  <a:gd name="connsiteX7-1485" fmla="*/ 1312069 w 1629187"/>
                  <a:gd name="connsiteY7-1486" fmla="*/ 1640681 h 1893094"/>
                  <a:gd name="connsiteX8-1487" fmla="*/ 1126331 w 1629187"/>
                  <a:gd name="connsiteY8-1488" fmla="*/ 1893094 h 1893094"/>
                  <a:gd name="connsiteX9-1489" fmla="*/ 909638 w 1629187"/>
                  <a:gd name="connsiteY9-1490" fmla="*/ 1893094 h 1893094"/>
                  <a:gd name="connsiteX10-1491" fmla="*/ 869156 w 1629187"/>
                  <a:gd name="connsiteY10-1492" fmla="*/ 1826419 h 1893094"/>
                  <a:gd name="connsiteX11-1493" fmla="*/ 769144 w 1629187"/>
                  <a:gd name="connsiteY11-1494" fmla="*/ 1607344 h 1893094"/>
                  <a:gd name="connsiteX12-1495" fmla="*/ 671513 w 1629187"/>
                  <a:gd name="connsiteY12-1496" fmla="*/ 1797844 h 1893094"/>
                  <a:gd name="connsiteX13-1497" fmla="*/ 661988 w 1629187"/>
                  <a:gd name="connsiteY13-1498" fmla="*/ 1885950 h 1893094"/>
                  <a:gd name="connsiteX14-1499" fmla="*/ 433388 w 1629187"/>
                  <a:gd name="connsiteY14-1500" fmla="*/ 1885950 h 1893094"/>
                  <a:gd name="connsiteX15-1501" fmla="*/ 261938 w 1629187"/>
                  <a:gd name="connsiteY15-1502" fmla="*/ 1664494 h 1893094"/>
                  <a:gd name="connsiteX16-1503" fmla="*/ 326231 w 1629187"/>
                  <a:gd name="connsiteY16-1504" fmla="*/ 1581150 h 1893094"/>
                  <a:gd name="connsiteX17-1505" fmla="*/ 414338 w 1629187"/>
                  <a:gd name="connsiteY17-1506" fmla="*/ 1366837 h 1893094"/>
                  <a:gd name="connsiteX18-1507" fmla="*/ 188119 w 1629187"/>
                  <a:gd name="connsiteY18-1508" fmla="*/ 1404937 h 1893094"/>
                  <a:gd name="connsiteX19-1509" fmla="*/ 116681 w 1629187"/>
                  <a:gd name="connsiteY19-1510" fmla="*/ 1447800 h 1893094"/>
                  <a:gd name="connsiteX20-1511" fmla="*/ 0 w 1629187"/>
                  <a:gd name="connsiteY20-1512" fmla="*/ 1300162 h 1893094"/>
                  <a:gd name="connsiteX0-1513" fmla="*/ 0 w 1629187"/>
                  <a:gd name="connsiteY0-1514" fmla="*/ 1300162 h 1893094"/>
                  <a:gd name="connsiteX1-1515" fmla="*/ 776288 w 1629187"/>
                  <a:gd name="connsiteY1-1516" fmla="*/ 0 h 1893094"/>
                  <a:gd name="connsiteX2-1517" fmla="*/ 1562100 w 1629187"/>
                  <a:gd name="connsiteY2-1518" fmla="*/ 1304925 h 1893094"/>
                  <a:gd name="connsiteX3-1519" fmla="*/ 1445419 w 1629187"/>
                  <a:gd name="connsiteY3-1520" fmla="*/ 1466850 h 1893094"/>
                  <a:gd name="connsiteX4-1521" fmla="*/ 1516856 w 1629187"/>
                  <a:gd name="connsiteY4-1522" fmla="*/ 1557338 h 1893094"/>
                  <a:gd name="connsiteX5-1523" fmla="*/ 1607344 w 1629187"/>
                  <a:gd name="connsiteY5-1524" fmla="*/ 1726406 h 1893094"/>
                  <a:gd name="connsiteX6-1525" fmla="*/ 1426369 w 1629187"/>
                  <a:gd name="connsiteY6-1526" fmla="*/ 1678781 h 1893094"/>
                  <a:gd name="connsiteX7-1527" fmla="*/ 1312069 w 1629187"/>
                  <a:gd name="connsiteY7-1528" fmla="*/ 1640681 h 1893094"/>
                  <a:gd name="connsiteX8-1529" fmla="*/ 1126331 w 1629187"/>
                  <a:gd name="connsiteY8-1530" fmla="*/ 1893094 h 1893094"/>
                  <a:gd name="connsiteX9-1531" fmla="*/ 909638 w 1629187"/>
                  <a:gd name="connsiteY9-1532" fmla="*/ 1893094 h 1893094"/>
                  <a:gd name="connsiteX10-1533" fmla="*/ 869156 w 1629187"/>
                  <a:gd name="connsiteY10-1534" fmla="*/ 1826419 h 1893094"/>
                  <a:gd name="connsiteX11-1535" fmla="*/ 769144 w 1629187"/>
                  <a:gd name="connsiteY11-1536" fmla="*/ 1607344 h 1893094"/>
                  <a:gd name="connsiteX12-1537" fmla="*/ 671513 w 1629187"/>
                  <a:gd name="connsiteY12-1538" fmla="*/ 1797844 h 1893094"/>
                  <a:gd name="connsiteX13-1539" fmla="*/ 661988 w 1629187"/>
                  <a:gd name="connsiteY13-1540" fmla="*/ 1885950 h 1893094"/>
                  <a:gd name="connsiteX14-1541" fmla="*/ 433388 w 1629187"/>
                  <a:gd name="connsiteY14-1542" fmla="*/ 1885950 h 1893094"/>
                  <a:gd name="connsiteX15-1543" fmla="*/ 261938 w 1629187"/>
                  <a:gd name="connsiteY15-1544" fmla="*/ 1664494 h 1893094"/>
                  <a:gd name="connsiteX16-1545" fmla="*/ 326231 w 1629187"/>
                  <a:gd name="connsiteY16-1546" fmla="*/ 1581150 h 1893094"/>
                  <a:gd name="connsiteX17-1547" fmla="*/ 414338 w 1629187"/>
                  <a:gd name="connsiteY17-1548" fmla="*/ 1366837 h 1893094"/>
                  <a:gd name="connsiteX18-1549" fmla="*/ 192881 w 1629187"/>
                  <a:gd name="connsiteY18-1550" fmla="*/ 1412080 h 1893094"/>
                  <a:gd name="connsiteX19-1551" fmla="*/ 116681 w 1629187"/>
                  <a:gd name="connsiteY19-1552" fmla="*/ 1447800 h 1893094"/>
                  <a:gd name="connsiteX20-1553" fmla="*/ 0 w 1629187"/>
                  <a:gd name="connsiteY20-1554" fmla="*/ 1300162 h 1893094"/>
                  <a:gd name="connsiteX0-1555" fmla="*/ 0 w 1629187"/>
                  <a:gd name="connsiteY0-1556" fmla="*/ 1300162 h 1893094"/>
                  <a:gd name="connsiteX1-1557" fmla="*/ 776288 w 1629187"/>
                  <a:gd name="connsiteY1-1558" fmla="*/ 0 h 1893094"/>
                  <a:gd name="connsiteX2-1559" fmla="*/ 1562100 w 1629187"/>
                  <a:gd name="connsiteY2-1560" fmla="*/ 1304925 h 1893094"/>
                  <a:gd name="connsiteX3-1561" fmla="*/ 1445419 w 1629187"/>
                  <a:gd name="connsiteY3-1562" fmla="*/ 1466850 h 1893094"/>
                  <a:gd name="connsiteX4-1563" fmla="*/ 1516856 w 1629187"/>
                  <a:gd name="connsiteY4-1564" fmla="*/ 1557338 h 1893094"/>
                  <a:gd name="connsiteX5-1565" fmla="*/ 1607344 w 1629187"/>
                  <a:gd name="connsiteY5-1566" fmla="*/ 1726406 h 1893094"/>
                  <a:gd name="connsiteX6-1567" fmla="*/ 1426369 w 1629187"/>
                  <a:gd name="connsiteY6-1568" fmla="*/ 1678781 h 1893094"/>
                  <a:gd name="connsiteX7-1569" fmla="*/ 1312069 w 1629187"/>
                  <a:gd name="connsiteY7-1570" fmla="*/ 1640681 h 1893094"/>
                  <a:gd name="connsiteX8-1571" fmla="*/ 1126331 w 1629187"/>
                  <a:gd name="connsiteY8-1572" fmla="*/ 1893094 h 1893094"/>
                  <a:gd name="connsiteX9-1573" fmla="*/ 909638 w 1629187"/>
                  <a:gd name="connsiteY9-1574" fmla="*/ 1893094 h 1893094"/>
                  <a:gd name="connsiteX10-1575" fmla="*/ 869156 w 1629187"/>
                  <a:gd name="connsiteY10-1576" fmla="*/ 1826419 h 1893094"/>
                  <a:gd name="connsiteX11-1577" fmla="*/ 769144 w 1629187"/>
                  <a:gd name="connsiteY11-1578" fmla="*/ 1607344 h 1893094"/>
                  <a:gd name="connsiteX12-1579" fmla="*/ 671513 w 1629187"/>
                  <a:gd name="connsiteY12-1580" fmla="*/ 1797844 h 1893094"/>
                  <a:gd name="connsiteX13-1581" fmla="*/ 661988 w 1629187"/>
                  <a:gd name="connsiteY13-1582" fmla="*/ 1885950 h 1893094"/>
                  <a:gd name="connsiteX14-1583" fmla="*/ 433388 w 1629187"/>
                  <a:gd name="connsiteY14-1584" fmla="*/ 1885950 h 1893094"/>
                  <a:gd name="connsiteX15-1585" fmla="*/ 261938 w 1629187"/>
                  <a:gd name="connsiteY15-1586" fmla="*/ 1664494 h 1893094"/>
                  <a:gd name="connsiteX16-1587" fmla="*/ 326231 w 1629187"/>
                  <a:gd name="connsiteY16-1588" fmla="*/ 1581150 h 1893094"/>
                  <a:gd name="connsiteX17-1589" fmla="*/ 407194 w 1629187"/>
                  <a:gd name="connsiteY17-1590" fmla="*/ 1373981 h 1893094"/>
                  <a:gd name="connsiteX18-1591" fmla="*/ 192881 w 1629187"/>
                  <a:gd name="connsiteY18-1592" fmla="*/ 1412080 h 1893094"/>
                  <a:gd name="connsiteX19-1593" fmla="*/ 116681 w 1629187"/>
                  <a:gd name="connsiteY19-1594" fmla="*/ 1447800 h 1893094"/>
                  <a:gd name="connsiteX20-1595" fmla="*/ 0 w 1629187"/>
                  <a:gd name="connsiteY20-1596" fmla="*/ 1300162 h 1893094"/>
                  <a:gd name="connsiteX0-1597" fmla="*/ 0 w 1629187"/>
                  <a:gd name="connsiteY0-1598" fmla="*/ 1300162 h 1893094"/>
                  <a:gd name="connsiteX1-1599" fmla="*/ 776288 w 1629187"/>
                  <a:gd name="connsiteY1-1600" fmla="*/ 0 h 1893094"/>
                  <a:gd name="connsiteX2-1601" fmla="*/ 1562100 w 1629187"/>
                  <a:gd name="connsiteY2-1602" fmla="*/ 1304925 h 1893094"/>
                  <a:gd name="connsiteX3-1603" fmla="*/ 1445419 w 1629187"/>
                  <a:gd name="connsiteY3-1604" fmla="*/ 1466850 h 1893094"/>
                  <a:gd name="connsiteX4-1605" fmla="*/ 1516856 w 1629187"/>
                  <a:gd name="connsiteY4-1606" fmla="*/ 1557338 h 1893094"/>
                  <a:gd name="connsiteX5-1607" fmla="*/ 1607344 w 1629187"/>
                  <a:gd name="connsiteY5-1608" fmla="*/ 1726406 h 1893094"/>
                  <a:gd name="connsiteX6-1609" fmla="*/ 1426369 w 1629187"/>
                  <a:gd name="connsiteY6-1610" fmla="*/ 1678781 h 1893094"/>
                  <a:gd name="connsiteX7-1611" fmla="*/ 1312069 w 1629187"/>
                  <a:gd name="connsiteY7-1612" fmla="*/ 1640681 h 1893094"/>
                  <a:gd name="connsiteX8-1613" fmla="*/ 1126331 w 1629187"/>
                  <a:gd name="connsiteY8-1614" fmla="*/ 1893094 h 1893094"/>
                  <a:gd name="connsiteX9-1615" fmla="*/ 909638 w 1629187"/>
                  <a:gd name="connsiteY9-1616" fmla="*/ 1893094 h 1893094"/>
                  <a:gd name="connsiteX10-1617" fmla="*/ 869156 w 1629187"/>
                  <a:gd name="connsiteY10-1618" fmla="*/ 1826419 h 1893094"/>
                  <a:gd name="connsiteX11-1619" fmla="*/ 769144 w 1629187"/>
                  <a:gd name="connsiteY11-1620" fmla="*/ 1607344 h 1893094"/>
                  <a:gd name="connsiteX12-1621" fmla="*/ 671513 w 1629187"/>
                  <a:gd name="connsiteY12-1622" fmla="*/ 1797844 h 1893094"/>
                  <a:gd name="connsiteX13-1623" fmla="*/ 661988 w 1629187"/>
                  <a:gd name="connsiteY13-1624" fmla="*/ 1885950 h 1893094"/>
                  <a:gd name="connsiteX14-1625" fmla="*/ 433388 w 1629187"/>
                  <a:gd name="connsiteY14-1626" fmla="*/ 1885950 h 1893094"/>
                  <a:gd name="connsiteX15-1627" fmla="*/ 261938 w 1629187"/>
                  <a:gd name="connsiteY15-1628" fmla="*/ 1664494 h 1893094"/>
                  <a:gd name="connsiteX16-1629" fmla="*/ 326231 w 1629187"/>
                  <a:gd name="connsiteY16-1630" fmla="*/ 1581150 h 1893094"/>
                  <a:gd name="connsiteX17-1631" fmla="*/ 407194 w 1629187"/>
                  <a:gd name="connsiteY17-1632" fmla="*/ 1373981 h 1893094"/>
                  <a:gd name="connsiteX18-1633" fmla="*/ 192881 w 1629187"/>
                  <a:gd name="connsiteY18-1634" fmla="*/ 1412080 h 1893094"/>
                  <a:gd name="connsiteX19-1635" fmla="*/ 116681 w 1629187"/>
                  <a:gd name="connsiteY19-1636" fmla="*/ 1447800 h 1893094"/>
                  <a:gd name="connsiteX20-1637" fmla="*/ 0 w 1629187"/>
                  <a:gd name="connsiteY20-1638" fmla="*/ 1300162 h 1893094"/>
                  <a:gd name="connsiteX0-1639" fmla="*/ 0 w 1629187"/>
                  <a:gd name="connsiteY0-1640" fmla="*/ 1300162 h 1893094"/>
                  <a:gd name="connsiteX1-1641" fmla="*/ 776288 w 1629187"/>
                  <a:gd name="connsiteY1-1642" fmla="*/ 0 h 1893094"/>
                  <a:gd name="connsiteX2-1643" fmla="*/ 1562100 w 1629187"/>
                  <a:gd name="connsiteY2-1644" fmla="*/ 1304925 h 1893094"/>
                  <a:gd name="connsiteX3-1645" fmla="*/ 1445419 w 1629187"/>
                  <a:gd name="connsiteY3-1646" fmla="*/ 1466850 h 1893094"/>
                  <a:gd name="connsiteX4-1647" fmla="*/ 1516856 w 1629187"/>
                  <a:gd name="connsiteY4-1648" fmla="*/ 1557338 h 1893094"/>
                  <a:gd name="connsiteX5-1649" fmla="*/ 1607344 w 1629187"/>
                  <a:gd name="connsiteY5-1650" fmla="*/ 1726406 h 1893094"/>
                  <a:gd name="connsiteX6-1651" fmla="*/ 1426369 w 1629187"/>
                  <a:gd name="connsiteY6-1652" fmla="*/ 1678781 h 1893094"/>
                  <a:gd name="connsiteX7-1653" fmla="*/ 1312069 w 1629187"/>
                  <a:gd name="connsiteY7-1654" fmla="*/ 1640681 h 1893094"/>
                  <a:gd name="connsiteX8-1655" fmla="*/ 1126331 w 1629187"/>
                  <a:gd name="connsiteY8-1656" fmla="*/ 1893094 h 1893094"/>
                  <a:gd name="connsiteX9-1657" fmla="*/ 909638 w 1629187"/>
                  <a:gd name="connsiteY9-1658" fmla="*/ 1893094 h 1893094"/>
                  <a:gd name="connsiteX10-1659" fmla="*/ 869156 w 1629187"/>
                  <a:gd name="connsiteY10-1660" fmla="*/ 1826419 h 1893094"/>
                  <a:gd name="connsiteX11-1661" fmla="*/ 769144 w 1629187"/>
                  <a:gd name="connsiteY11-1662" fmla="*/ 1607344 h 1893094"/>
                  <a:gd name="connsiteX12-1663" fmla="*/ 671513 w 1629187"/>
                  <a:gd name="connsiteY12-1664" fmla="*/ 1797844 h 1893094"/>
                  <a:gd name="connsiteX13-1665" fmla="*/ 661988 w 1629187"/>
                  <a:gd name="connsiteY13-1666" fmla="*/ 1885950 h 1893094"/>
                  <a:gd name="connsiteX14-1667" fmla="*/ 433388 w 1629187"/>
                  <a:gd name="connsiteY14-1668" fmla="*/ 1885950 h 1893094"/>
                  <a:gd name="connsiteX15-1669" fmla="*/ 261938 w 1629187"/>
                  <a:gd name="connsiteY15-1670" fmla="*/ 1664494 h 1893094"/>
                  <a:gd name="connsiteX16-1671" fmla="*/ 326231 w 1629187"/>
                  <a:gd name="connsiteY16-1672" fmla="*/ 1581150 h 1893094"/>
                  <a:gd name="connsiteX17-1673" fmla="*/ 407194 w 1629187"/>
                  <a:gd name="connsiteY17-1674" fmla="*/ 1373981 h 1893094"/>
                  <a:gd name="connsiteX18-1675" fmla="*/ 192881 w 1629187"/>
                  <a:gd name="connsiteY18-1676" fmla="*/ 1412080 h 1893094"/>
                  <a:gd name="connsiteX19-1677" fmla="*/ 116681 w 1629187"/>
                  <a:gd name="connsiteY19-1678" fmla="*/ 1447800 h 1893094"/>
                  <a:gd name="connsiteX20-1679" fmla="*/ 0 w 1629187"/>
                  <a:gd name="connsiteY20-1680" fmla="*/ 1300162 h 1893094"/>
                  <a:gd name="connsiteX0-1681" fmla="*/ 0 w 1629187"/>
                  <a:gd name="connsiteY0-1682" fmla="*/ 1300162 h 1893094"/>
                  <a:gd name="connsiteX1-1683" fmla="*/ 776288 w 1629187"/>
                  <a:gd name="connsiteY1-1684" fmla="*/ 0 h 1893094"/>
                  <a:gd name="connsiteX2-1685" fmla="*/ 1562100 w 1629187"/>
                  <a:gd name="connsiteY2-1686" fmla="*/ 1304925 h 1893094"/>
                  <a:gd name="connsiteX3-1687" fmla="*/ 1445419 w 1629187"/>
                  <a:gd name="connsiteY3-1688" fmla="*/ 1466850 h 1893094"/>
                  <a:gd name="connsiteX4-1689" fmla="*/ 1516856 w 1629187"/>
                  <a:gd name="connsiteY4-1690" fmla="*/ 1557338 h 1893094"/>
                  <a:gd name="connsiteX5-1691" fmla="*/ 1607344 w 1629187"/>
                  <a:gd name="connsiteY5-1692" fmla="*/ 1726406 h 1893094"/>
                  <a:gd name="connsiteX6-1693" fmla="*/ 1426369 w 1629187"/>
                  <a:gd name="connsiteY6-1694" fmla="*/ 1678781 h 1893094"/>
                  <a:gd name="connsiteX7-1695" fmla="*/ 1312069 w 1629187"/>
                  <a:gd name="connsiteY7-1696" fmla="*/ 1640681 h 1893094"/>
                  <a:gd name="connsiteX8-1697" fmla="*/ 1126331 w 1629187"/>
                  <a:gd name="connsiteY8-1698" fmla="*/ 1893094 h 1893094"/>
                  <a:gd name="connsiteX9-1699" fmla="*/ 909638 w 1629187"/>
                  <a:gd name="connsiteY9-1700" fmla="*/ 1893094 h 1893094"/>
                  <a:gd name="connsiteX10-1701" fmla="*/ 869156 w 1629187"/>
                  <a:gd name="connsiteY10-1702" fmla="*/ 1826419 h 1893094"/>
                  <a:gd name="connsiteX11-1703" fmla="*/ 769144 w 1629187"/>
                  <a:gd name="connsiteY11-1704" fmla="*/ 1607344 h 1893094"/>
                  <a:gd name="connsiteX12-1705" fmla="*/ 671513 w 1629187"/>
                  <a:gd name="connsiteY12-1706" fmla="*/ 1797844 h 1893094"/>
                  <a:gd name="connsiteX13-1707" fmla="*/ 661988 w 1629187"/>
                  <a:gd name="connsiteY13-1708" fmla="*/ 1885950 h 1893094"/>
                  <a:gd name="connsiteX14-1709" fmla="*/ 433388 w 1629187"/>
                  <a:gd name="connsiteY14-1710" fmla="*/ 1885950 h 1893094"/>
                  <a:gd name="connsiteX15-1711" fmla="*/ 261938 w 1629187"/>
                  <a:gd name="connsiteY15-1712" fmla="*/ 1664494 h 1893094"/>
                  <a:gd name="connsiteX16-1713" fmla="*/ 326231 w 1629187"/>
                  <a:gd name="connsiteY16-1714" fmla="*/ 1581150 h 1893094"/>
                  <a:gd name="connsiteX17-1715" fmla="*/ 407194 w 1629187"/>
                  <a:gd name="connsiteY17-1716" fmla="*/ 1373981 h 1893094"/>
                  <a:gd name="connsiteX18-1717" fmla="*/ 192881 w 1629187"/>
                  <a:gd name="connsiteY18-1718" fmla="*/ 1412080 h 1893094"/>
                  <a:gd name="connsiteX19-1719" fmla="*/ 116681 w 1629187"/>
                  <a:gd name="connsiteY19-1720" fmla="*/ 1447800 h 1893094"/>
                  <a:gd name="connsiteX20-1721" fmla="*/ 0 w 1629187"/>
                  <a:gd name="connsiteY20-1722" fmla="*/ 1300162 h 1893094"/>
                  <a:gd name="connsiteX0-1723" fmla="*/ 0 w 1629187"/>
                  <a:gd name="connsiteY0-1724" fmla="*/ 1300162 h 1893094"/>
                  <a:gd name="connsiteX1-1725" fmla="*/ 776288 w 1629187"/>
                  <a:gd name="connsiteY1-1726" fmla="*/ 0 h 1893094"/>
                  <a:gd name="connsiteX2-1727" fmla="*/ 1562100 w 1629187"/>
                  <a:gd name="connsiteY2-1728" fmla="*/ 1304925 h 1893094"/>
                  <a:gd name="connsiteX3-1729" fmla="*/ 1445419 w 1629187"/>
                  <a:gd name="connsiteY3-1730" fmla="*/ 1466850 h 1893094"/>
                  <a:gd name="connsiteX4-1731" fmla="*/ 1516856 w 1629187"/>
                  <a:gd name="connsiteY4-1732" fmla="*/ 1557338 h 1893094"/>
                  <a:gd name="connsiteX5-1733" fmla="*/ 1607344 w 1629187"/>
                  <a:gd name="connsiteY5-1734" fmla="*/ 1726406 h 1893094"/>
                  <a:gd name="connsiteX6-1735" fmla="*/ 1426369 w 1629187"/>
                  <a:gd name="connsiteY6-1736" fmla="*/ 1678781 h 1893094"/>
                  <a:gd name="connsiteX7-1737" fmla="*/ 1312069 w 1629187"/>
                  <a:gd name="connsiteY7-1738" fmla="*/ 1640681 h 1893094"/>
                  <a:gd name="connsiteX8-1739" fmla="*/ 1126331 w 1629187"/>
                  <a:gd name="connsiteY8-1740" fmla="*/ 1893094 h 1893094"/>
                  <a:gd name="connsiteX9-1741" fmla="*/ 909638 w 1629187"/>
                  <a:gd name="connsiteY9-1742" fmla="*/ 1893094 h 1893094"/>
                  <a:gd name="connsiteX10-1743" fmla="*/ 869156 w 1629187"/>
                  <a:gd name="connsiteY10-1744" fmla="*/ 1826419 h 1893094"/>
                  <a:gd name="connsiteX11-1745" fmla="*/ 769144 w 1629187"/>
                  <a:gd name="connsiteY11-1746" fmla="*/ 1607344 h 1893094"/>
                  <a:gd name="connsiteX12-1747" fmla="*/ 671513 w 1629187"/>
                  <a:gd name="connsiteY12-1748" fmla="*/ 1797844 h 1893094"/>
                  <a:gd name="connsiteX13-1749" fmla="*/ 661988 w 1629187"/>
                  <a:gd name="connsiteY13-1750" fmla="*/ 1885950 h 1893094"/>
                  <a:gd name="connsiteX14-1751" fmla="*/ 433388 w 1629187"/>
                  <a:gd name="connsiteY14-1752" fmla="*/ 1885950 h 1893094"/>
                  <a:gd name="connsiteX15-1753" fmla="*/ 261938 w 1629187"/>
                  <a:gd name="connsiteY15-1754" fmla="*/ 1664494 h 1893094"/>
                  <a:gd name="connsiteX16-1755" fmla="*/ 326231 w 1629187"/>
                  <a:gd name="connsiteY16-1756" fmla="*/ 1581150 h 1893094"/>
                  <a:gd name="connsiteX17-1757" fmla="*/ 407194 w 1629187"/>
                  <a:gd name="connsiteY17-1758" fmla="*/ 1373981 h 1893094"/>
                  <a:gd name="connsiteX18-1759" fmla="*/ 192881 w 1629187"/>
                  <a:gd name="connsiteY18-1760" fmla="*/ 1412080 h 1893094"/>
                  <a:gd name="connsiteX19-1761" fmla="*/ 116681 w 1629187"/>
                  <a:gd name="connsiteY19-1762" fmla="*/ 1447800 h 1893094"/>
                  <a:gd name="connsiteX20-1763" fmla="*/ 0 w 1629187"/>
                  <a:gd name="connsiteY20-1764" fmla="*/ 1300162 h 1893094"/>
                  <a:gd name="connsiteX0-1765" fmla="*/ 0 w 1629187"/>
                  <a:gd name="connsiteY0-1766" fmla="*/ 1300162 h 1893094"/>
                  <a:gd name="connsiteX1-1767" fmla="*/ 776288 w 1629187"/>
                  <a:gd name="connsiteY1-1768" fmla="*/ 0 h 1893094"/>
                  <a:gd name="connsiteX2-1769" fmla="*/ 1562100 w 1629187"/>
                  <a:gd name="connsiteY2-1770" fmla="*/ 1304925 h 1893094"/>
                  <a:gd name="connsiteX3-1771" fmla="*/ 1445419 w 1629187"/>
                  <a:gd name="connsiteY3-1772" fmla="*/ 1466850 h 1893094"/>
                  <a:gd name="connsiteX4-1773" fmla="*/ 1516856 w 1629187"/>
                  <a:gd name="connsiteY4-1774" fmla="*/ 1557338 h 1893094"/>
                  <a:gd name="connsiteX5-1775" fmla="*/ 1607344 w 1629187"/>
                  <a:gd name="connsiteY5-1776" fmla="*/ 1726406 h 1893094"/>
                  <a:gd name="connsiteX6-1777" fmla="*/ 1426369 w 1629187"/>
                  <a:gd name="connsiteY6-1778" fmla="*/ 1678781 h 1893094"/>
                  <a:gd name="connsiteX7-1779" fmla="*/ 1312069 w 1629187"/>
                  <a:gd name="connsiteY7-1780" fmla="*/ 1640681 h 1893094"/>
                  <a:gd name="connsiteX8-1781" fmla="*/ 1126331 w 1629187"/>
                  <a:gd name="connsiteY8-1782" fmla="*/ 1893094 h 1893094"/>
                  <a:gd name="connsiteX9-1783" fmla="*/ 909638 w 1629187"/>
                  <a:gd name="connsiteY9-1784" fmla="*/ 1893094 h 1893094"/>
                  <a:gd name="connsiteX10-1785" fmla="*/ 869156 w 1629187"/>
                  <a:gd name="connsiteY10-1786" fmla="*/ 1826419 h 1893094"/>
                  <a:gd name="connsiteX11-1787" fmla="*/ 769144 w 1629187"/>
                  <a:gd name="connsiteY11-1788" fmla="*/ 1607344 h 1893094"/>
                  <a:gd name="connsiteX12-1789" fmla="*/ 671513 w 1629187"/>
                  <a:gd name="connsiteY12-1790" fmla="*/ 1797844 h 1893094"/>
                  <a:gd name="connsiteX13-1791" fmla="*/ 661988 w 1629187"/>
                  <a:gd name="connsiteY13-1792" fmla="*/ 1885950 h 1893094"/>
                  <a:gd name="connsiteX14-1793" fmla="*/ 433388 w 1629187"/>
                  <a:gd name="connsiteY14-1794" fmla="*/ 1885950 h 1893094"/>
                  <a:gd name="connsiteX15-1795" fmla="*/ 261938 w 1629187"/>
                  <a:gd name="connsiteY15-1796" fmla="*/ 1664494 h 1893094"/>
                  <a:gd name="connsiteX16-1797" fmla="*/ 326231 w 1629187"/>
                  <a:gd name="connsiteY16-1798" fmla="*/ 1581150 h 1893094"/>
                  <a:gd name="connsiteX17-1799" fmla="*/ 407194 w 1629187"/>
                  <a:gd name="connsiteY17-1800" fmla="*/ 1373981 h 1893094"/>
                  <a:gd name="connsiteX18-1801" fmla="*/ 192881 w 1629187"/>
                  <a:gd name="connsiteY18-1802" fmla="*/ 1412080 h 1893094"/>
                  <a:gd name="connsiteX19-1803" fmla="*/ 111919 w 1629187"/>
                  <a:gd name="connsiteY19-1804" fmla="*/ 1454944 h 1893094"/>
                  <a:gd name="connsiteX20-1805" fmla="*/ 0 w 1629187"/>
                  <a:gd name="connsiteY20-1806" fmla="*/ 1300162 h 1893094"/>
                  <a:gd name="connsiteX0-1807" fmla="*/ 0 w 1629187"/>
                  <a:gd name="connsiteY0-1808" fmla="*/ 1300162 h 1893094"/>
                  <a:gd name="connsiteX1-1809" fmla="*/ 776288 w 1629187"/>
                  <a:gd name="connsiteY1-1810" fmla="*/ 0 h 1893094"/>
                  <a:gd name="connsiteX2-1811" fmla="*/ 1562100 w 1629187"/>
                  <a:gd name="connsiteY2-1812" fmla="*/ 1304925 h 1893094"/>
                  <a:gd name="connsiteX3-1813" fmla="*/ 1445419 w 1629187"/>
                  <a:gd name="connsiteY3-1814" fmla="*/ 1466850 h 1893094"/>
                  <a:gd name="connsiteX4-1815" fmla="*/ 1516856 w 1629187"/>
                  <a:gd name="connsiteY4-1816" fmla="*/ 1557338 h 1893094"/>
                  <a:gd name="connsiteX5-1817" fmla="*/ 1607344 w 1629187"/>
                  <a:gd name="connsiteY5-1818" fmla="*/ 1726406 h 1893094"/>
                  <a:gd name="connsiteX6-1819" fmla="*/ 1426369 w 1629187"/>
                  <a:gd name="connsiteY6-1820" fmla="*/ 1678781 h 1893094"/>
                  <a:gd name="connsiteX7-1821" fmla="*/ 1312069 w 1629187"/>
                  <a:gd name="connsiteY7-1822" fmla="*/ 1640681 h 1893094"/>
                  <a:gd name="connsiteX8-1823" fmla="*/ 1126331 w 1629187"/>
                  <a:gd name="connsiteY8-1824" fmla="*/ 1893094 h 1893094"/>
                  <a:gd name="connsiteX9-1825" fmla="*/ 909638 w 1629187"/>
                  <a:gd name="connsiteY9-1826" fmla="*/ 1893094 h 1893094"/>
                  <a:gd name="connsiteX10-1827" fmla="*/ 869156 w 1629187"/>
                  <a:gd name="connsiteY10-1828" fmla="*/ 1826419 h 1893094"/>
                  <a:gd name="connsiteX11-1829" fmla="*/ 769144 w 1629187"/>
                  <a:gd name="connsiteY11-1830" fmla="*/ 1607344 h 1893094"/>
                  <a:gd name="connsiteX12-1831" fmla="*/ 671513 w 1629187"/>
                  <a:gd name="connsiteY12-1832" fmla="*/ 1797844 h 1893094"/>
                  <a:gd name="connsiteX13-1833" fmla="*/ 661988 w 1629187"/>
                  <a:gd name="connsiteY13-1834" fmla="*/ 1885950 h 1893094"/>
                  <a:gd name="connsiteX14-1835" fmla="*/ 433388 w 1629187"/>
                  <a:gd name="connsiteY14-1836" fmla="*/ 1885950 h 1893094"/>
                  <a:gd name="connsiteX15-1837" fmla="*/ 261938 w 1629187"/>
                  <a:gd name="connsiteY15-1838" fmla="*/ 1664494 h 1893094"/>
                  <a:gd name="connsiteX16-1839" fmla="*/ 326231 w 1629187"/>
                  <a:gd name="connsiteY16-1840" fmla="*/ 1581150 h 1893094"/>
                  <a:gd name="connsiteX17-1841" fmla="*/ 407194 w 1629187"/>
                  <a:gd name="connsiteY17-1842" fmla="*/ 1373981 h 1893094"/>
                  <a:gd name="connsiteX18-1843" fmla="*/ 192881 w 1629187"/>
                  <a:gd name="connsiteY18-1844" fmla="*/ 1412080 h 1893094"/>
                  <a:gd name="connsiteX19-1845" fmla="*/ 111919 w 1629187"/>
                  <a:gd name="connsiteY19-1846" fmla="*/ 1454944 h 1893094"/>
                  <a:gd name="connsiteX20-1847" fmla="*/ 0 w 1629187"/>
                  <a:gd name="connsiteY20-1848" fmla="*/ 1300162 h 1893094"/>
                  <a:gd name="connsiteX0-1849" fmla="*/ 0 w 1629187"/>
                  <a:gd name="connsiteY0-1850" fmla="*/ 1300162 h 1893094"/>
                  <a:gd name="connsiteX1-1851" fmla="*/ 776288 w 1629187"/>
                  <a:gd name="connsiteY1-1852" fmla="*/ 0 h 1893094"/>
                  <a:gd name="connsiteX2-1853" fmla="*/ 1562100 w 1629187"/>
                  <a:gd name="connsiteY2-1854" fmla="*/ 1304925 h 1893094"/>
                  <a:gd name="connsiteX3-1855" fmla="*/ 1445419 w 1629187"/>
                  <a:gd name="connsiteY3-1856" fmla="*/ 1466850 h 1893094"/>
                  <a:gd name="connsiteX4-1857" fmla="*/ 1516856 w 1629187"/>
                  <a:gd name="connsiteY4-1858" fmla="*/ 1557338 h 1893094"/>
                  <a:gd name="connsiteX5-1859" fmla="*/ 1607344 w 1629187"/>
                  <a:gd name="connsiteY5-1860" fmla="*/ 1726406 h 1893094"/>
                  <a:gd name="connsiteX6-1861" fmla="*/ 1426369 w 1629187"/>
                  <a:gd name="connsiteY6-1862" fmla="*/ 1678781 h 1893094"/>
                  <a:gd name="connsiteX7-1863" fmla="*/ 1312069 w 1629187"/>
                  <a:gd name="connsiteY7-1864" fmla="*/ 1640681 h 1893094"/>
                  <a:gd name="connsiteX8-1865" fmla="*/ 1126331 w 1629187"/>
                  <a:gd name="connsiteY8-1866" fmla="*/ 1893094 h 1893094"/>
                  <a:gd name="connsiteX9-1867" fmla="*/ 909638 w 1629187"/>
                  <a:gd name="connsiteY9-1868" fmla="*/ 1893094 h 1893094"/>
                  <a:gd name="connsiteX10-1869" fmla="*/ 869156 w 1629187"/>
                  <a:gd name="connsiteY10-1870" fmla="*/ 1826419 h 1893094"/>
                  <a:gd name="connsiteX11-1871" fmla="*/ 769144 w 1629187"/>
                  <a:gd name="connsiteY11-1872" fmla="*/ 1607344 h 1893094"/>
                  <a:gd name="connsiteX12-1873" fmla="*/ 671513 w 1629187"/>
                  <a:gd name="connsiteY12-1874" fmla="*/ 1797844 h 1893094"/>
                  <a:gd name="connsiteX13-1875" fmla="*/ 661988 w 1629187"/>
                  <a:gd name="connsiteY13-1876" fmla="*/ 1885950 h 1893094"/>
                  <a:gd name="connsiteX14-1877" fmla="*/ 433388 w 1629187"/>
                  <a:gd name="connsiteY14-1878" fmla="*/ 1885950 h 1893094"/>
                  <a:gd name="connsiteX15-1879" fmla="*/ 261938 w 1629187"/>
                  <a:gd name="connsiteY15-1880" fmla="*/ 1664494 h 1893094"/>
                  <a:gd name="connsiteX16-1881" fmla="*/ 326231 w 1629187"/>
                  <a:gd name="connsiteY16-1882" fmla="*/ 1581150 h 1893094"/>
                  <a:gd name="connsiteX17-1883" fmla="*/ 407194 w 1629187"/>
                  <a:gd name="connsiteY17-1884" fmla="*/ 1373981 h 1893094"/>
                  <a:gd name="connsiteX18-1885" fmla="*/ 192881 w 1629187"/>
                  <a:gd name="connsiteY18-1886" fmla="*/ 1412080 h 1893094"/>
                  <a:gd name="connsiteX19-1887" fmla="*/ 111919 w 1629187"/>
                  <a:gd name="connsiteY19-1888" fmla="*/ 1454944 h 1893094"/>
                  <a:gd name="connsiteX20-1889" fmla="*/ 0 w 1629187"/>
                  <a:gd name="connsiteY20-1890" fmla="*/ 1300162 h 1893094"/>
                  <a:gd name="connsiteX0-1891" fmla="*/ 0 w 1629187"/>
                  <a:gd name="connsiteY0-1892" fmla="*/ 1300162 h 1893094"/>
                  <a:gd name="connsiteX1-1893" fmla="*/ 776288 w 1629187"/>
                  <a:gd name="connsiteY1-1894" fmla="*/ 0 h 1893094"/>
                  <a:gd name="connsiteX2-1895" fmla="*/ 1562100 w 1629187"/>
                  <a:gd name="connsiteY2-1896" fmla="*/ 1304925 h 1893094"/>
                  <a:gd name="connsiteX3-1897" fmla="*/ 1445419 w 1629187"/>
                  <a:gd name="connsiteY3-1898" fmla="*/ 1466850 h 1893094"/>
                  <a:gd name="connsiteX4-1899" fmla="*/ 1516856 w 1629187"/>
                  <a:gd name="connsiteY4-1900" fmla="*/ 1557338 h 1893094"/>
                  <a:gd name="connsiteX5-1901" fmla="*/ 1607344 w 1629187"/>
                  <a:gd name="connsiteY5-1902" fmla="*/ 1726406 h 1893094"/>
                  <a:gd name="connsiteX6-1903" fmla="*/ 1426369 w 1629187"/>
                  <a:gd name="connsiteY6-1904" fmla="*/ 1678781 h 1893094"/>
                  <a:gd name="connsiteX7-1905" fmla="*/ 1312069 w 1629187"/>
                  <a:gd name="connsiteY7-1906" fmla="*/ 1640681 h 1893094"/>
                  <a:gd name="connsiteX8-1907" fmla="*/ 1126331 w 1629187"/>
                  <a:gd name="connsiteY8-1908" fmla="*/ 1893094 h 1893094"/>
                  <a:gd name="connsiteX9-1909" fmla="*/ 909638 w 1629187"/>
                  <a:gd name="connsiteY9-1910" fmla="*/ 1893094 h 1893094"/>
                  <a:gd name="connsiteX10-1911" fmla="*/ 869156 w 1629187"/>
                  <a:gd name="connsiteY10-1912" fmla="*/ 1826419 h 1893094"/>
                  <a:gd name="connsiteX11-1913" fmla="*/ 769144 w 1629187"/>
                  <a:gd name="connsiteY11-1914" fmla="*/ 1607344 h 1893094"/>
                  <a:gd name="connsiteX12-1915" fmla="*/ 671513 w 1629187"/>
                  <a:gd name="connsiteY12-1916" fmla="*/ 1797844 h 1893094"/>
                  <a:gd name="connsiteX13-1917" fmla="*/ 661988 w 1629187"/>
                  <a:gd name="connsiteY13-1918" fmla="*/ 1885950 h 1893094"/>
                  <a:gd name="connsiteX14-1919" fmla="*/ 433388 w 1629187"/>
                  <a:gd name="connsiteY14-1920" fmla="*/ 1885950 h 1893094"/>
                  <a:gd name="connsiteX15-1921" fmla="*/ 261938 w 1629187"/>
                  <a:gd name="connsiteY15-1922" fmla="*/ 1664494 h 1893094"/>
                  <a:gd name="connsiteX16-1923" fmla="*/ 326231 w 1629187"/>
                  <a:gd name="connsiteY16-1924" fmla="*/ 1581150 h 1893094"/>
                  <a:gd name="connsiteX17-1925" fmla="*/ 407194 w 1629187"/>
                  <a:gd name="connsiteY17-1926" fmla="*/ 1373981 h 1893094"/>
                  <a:gd name="connsiteX18-1927" fmla="*/ 192881 w 1629187"/>
                  <a:gd name="connsiteY18-1928" fmla="*/ 1412080 h 1893094"/>
                  <a:gd name="connsiteX19-1929" fmla="*/ 111919 w 1629187"/>
                  <a:gd name="connsiteY19-1930" fmla="*/ 1454944 h 1893094"/>
                  <a:gd name="connsiteX20-1931" fmla="*/ 0 w 1629187"/>
                  <a:gd name="connsiteY20-1932" fmla="*/ 1300162 h 189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629187" h="1893094">
                    <a:moveTo>
                      <a:pt x="0" y="1300162"/>
                    </a:moveTo>
                    <a:lnTo>
                      <a:pt x="776288" y="0"/>
                    </a:lnTo>
                    <a:lnTo>
                      <a:pt x="1562100" y="1304925"/>
                    </a:lnTo>
                    <a:lnTo>
                      <a:pt x="1445419" y="1466850"/>
                    </a:lnTo>
                    <a:cubicBezTo>
                      <a:pt x="1417638" y="1508124"/>
                      <a:pt x="1463674" y="1563688"/>
                      <a:pt x="1516856" y="1557338"/>
                    </a:cubicBezTo>
                    <a:cubicBezTo>
                      <a:pt x="1615282" y="1551781"/>
                      <a:pt x="1658938" y="1667669"/>
                      <a:pt x="1607344" y="1726406"/>
                    </a:cubicBezTo>
                    <a:cubicBezTo>
                      <a:pt x="1550194" y="1785937"/>
                      <a:pt x="1438275" y="1769268"/>
                      <a:pt x="1426369" y="1678781"/>
                    </a:cubicBezTo>
                    <a:cubicBezTo>
                      <a:pt x="1423194" y="1634331"/>
                      <a:pt x="1339057" y="1604168"/>
                      <a:pt x="1312069" y="1640681"/>
                    </a:cubicBezTo>
                    <a:lnTo>
                      <a:pt x="1126331" y="1893094"/>
                    </a:lnTo>
                    <a:lnTo>
                      <a:pt x="909638" y="1893094"/>
                    </a:lnTo>
                    <a:cubicBezTo>
                      <a:pt x="865187" y="1892300"/>
                      <a:pt x="832644" y="1877220"/>
                      <a:pt x="869156" y="1826419"/>
                    </a:cubicBezTo>
                    <a:cubicBezTo>
                      <a:pt x="931069" y="1746251"/>
                      <a:pt x="900112" y="1608931"/>
                      <a:pt x="769144" y="1607344"/>
                    </a:cubicBezTo>
                    <a:cubicBezTo>
                      <a:pt x="667544" y="1611313"/>
                      <a:pt x="630238" y="1734344"/>
                      <a:pt x="671513" y="1797844"/>
                    </a:cubicBezTo>
                    <a:cubicBezTo>
                      <a:pt x="706438" y="1843881"/>
                      <a:pt x="710407" y="1887537"/>
                      <a:pt x="661988" y="1885950"/>
                    </a:cubicBezTo>
                    <a:lnTo>
                      <a:pt x="433388" y="1885950"/>
                    </a:lnTo>
                    <a:lnTo>
                      <a:pt x="261938" y="1664494"/>
                    </a:lnTo>
                    <a:cubicBezTo>
                      <a:pt x="216694" y="1598613"/>
                      <a:pt x="271463" y="1573212"/>
                      <a:pt x="326231" y="1581150"/>
                    </a:cubicBezTo>
                    <a:cubicBezTo>
                      <a:pt x="379413" y="1588293"/>
                      <a:pt x="492125" y="1476375"/>
                      <a:pt x="407194" y="1373981"/>
                    </a:cubicBezTo>
                    <a:cubicBezTo>
                      <a:pt x="329406" y="1296193"/>
                      <a:pt x="206375" y="1339849"/>
                      <a:pt x="192881" y="1412080"/>
                    </a:cubicBezTo>
                    <a:cubicBezTo>
                      <a:pt x="179387" y="1476374"/>
                      <a:pt x="134938" y="1488280"/>
                      <a:pt x="111919" y="1454944"/>
                    </a:cubicBezTo>
                    <a:lnTo>
                      <a:pt x="0" y="1300162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7035096" y="3769828"/>
                <a:ext cx="582138" cy="397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Arial Unicode MS" panose="020B0604020202020204" charset="-122"/>
                  </a:rPr>
                  <a:t>02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6091209" y="3752004"/>
              <a:ext cx="1405549" cy="1633230"/>
              <a:chOff x="6091209" y="4626211"/>
              <a:chExt cx="1405549" cy="1633230"/>
            </a:xfrm>
            <a:gradFill>
              <a:gsLst>
                <a:gs pos="0">
                  <a:srgbClr val="1A88D3"/>
                </a:gs>
                <a:gs pos="100000">
                  <a:srgbClr val="21B2AD"/>
                </a:gs>
              </a:gsLst>
              <a:lin ang="2700000" scaled="0"/>
            </a:gradFill>
          </p:grpSpPr>
          <p:sp>
            <p:nvSpPr>
              <p:cNvPr id="78" name="任意多边形 77"/>
              <p:cNvSpPr/>
              <p:nvPr/>
            </p:nvSpPr>
            <p:spPr>
              <a:xfrm rot="8672092">
                <a:off x="6091209" y="4626211"/>
                <a:ext cx="1405549" cy="1633230"/>
              </a:xfrm>
              <a:custGeom>
                <a:avLst/>
                <a:gdLst>
                  <a:gd name="connsiteX0" fmla="*/ 0 w 1600200"/>
                  <a:gd name="connsiteY0" fmla="*/ 1300162 h 1893094"/>
                  <a:gd name="connsiteX1" fmla="*/ 776288 w 1600200"/>
                  <a:gd name="connsiteY1" fmla="*/ 0 h 1893094"/>
                  <a:gd name="connsiteX2" fmla="*/ 1562100 w 1600200"/>
                  <a:gd name="connsiteY2" fmla="*/ 1304925 h 1893094"/>
                  <a:gd name="connsiteX3" fmla="*/ 1445419 w 1600200"/>
                  <a:gd name="connsiteY3" fmla="*/ 1466850 h 1893094"/>
                  <a:gd name="connsiteX4" fmla="*/ 1504950 w 1600200"/>
                  <a:gd name="connsiteY4" fmla="*/ 1569244 h 1893094"/>
                  <a:gd name="connsiteX5" fmla="*/ 1600200 w 1600200"/>
                  <a:gd name="connsiteY5" fmla="*/ 1724025 h 1893094"/>
                  <a:gd name="connsiteX6" fmla="*/ 1428750 w 1600200"/>
                  <a:gd name="connsiteY6" fmla="*/ 1674019 h 1893094"/>
                  <a:gd name="connsiteX7" fmla="*/ 1304925 w 1600200"/>
                  <a:gd name="connsiteY7" fmla="*/ 1633537 h 1893094"/>
                  <a:gd name="connsiteX8" fmla="*/ 1126331 w 1600200"/>
                  <a:gd name="connsiteY8" fmla="*/ 1893094 h 1893094"/>
                  <a:gd name="connsiteX9" fmla="*/ 909638 w 1600200"/>
                  <a:gd name="connsiteY9" fmla="*/ 1893094 h 1893094"/>
                  <a:gd name="connsiteX10" fmla="*/ 869156 w 1600200"/>
                  <a:gd name="connsiteY10" fmla="*/ 1826419 h 1893094"/>
                  <a:gd name="connsiteX11" fmla="*/ 769144 w 1600200"/>
                  <a:gd name="connsiteY11" fmla="*/ 1607344 h 1893094"/>
                  <a:gd name="connsiteX12" fmla="*/ 671513 w 1600200"/>
                  <a:gd name="connsiteY12" fmla="*/ 1797844 h 1893094"/>
                  <a:gd name="connsiteX13" fmla="*/ 661988 w 1600200"/>
                  <a:gd name="connsiteY13" fmla="*/ 1885950 h 1893094"/>
                  <a:gd name="connsiteX14" fmla="*/ 433388 w 1600200"/>
                  <a:gd name="connsiteY14" fmla="*/ 1885950 h 1893094"/>
                  <a:gd name="connsiteX15" fmla="*/ 261938 w 1600200"/>
                  <a:gd name="connsiteY15" fmla="*/ 1664494 h 1893094"/>
                  <a:gd name="connsiteX16" fmla="*/ 326231 w 1600200"/>
                  <a:gd name="connsiteY16" fmla="*/ 1581150 h 1893094"/>
                  <a:gd name="connsiteX17" fmla="*/ 414338 w 1600200"/>
                  <a:gd name="connsiteY17" fmla="*/ 1366837 h 1893094"/>
                  <a:gd name="connsiteX18" fmla="*/ 188119 w 1600200"/>
                  <a:gd name="connsiteY18" fmla="*/ 1404937 h 1893094"/>
                  <a:gd name="connsiteX19" fmla="*/ 116681 w 1600200"/>
                  <a:gd name="connsiteY19" fmla="*/ 1447800 h 1893094"/>
                  <a:gd name="connsiteX20" fmla="*/ 0 w 1600200"/>
                  <a:gd name="connsiteY20" fmla="*/ 1300162 h 1893094"/>
                  <a:gd name="connsiteX0-1" fmla="*/ 0 w 1600200"/>
                  <a:gd name="connsiteY0-2" fmla="*/ 1300162 h 1893094"/>
                  <a:gd name="connsiteX1-3" fmla="*/ 776288 w 1600200"/>
                  <a:gd name="connsiteY1-4" fmla="*/ 0 h 1893094"/>
                  <a:gd name="connsiteX2-5" fmla="*/ 1562100 w 1600200"/>
                  <a:gd name="connsiteY2-6" fmla="*/ 1304925 h 1893094"/>
                  <a:gd name="connsiteX3-7" fmla="*/ 1445419 w 1600200"/>
                  <a:gd name="connsiteY3-8" fmla="*/ 1466850 h 1893094"/>
                  <a:gd name="connsiteX4-9" fmla="*/ 1504950 w 1600200"/>
                  <a:gd name="connsiteY4-10" fmla="*/ 1569244 h 1893094"/>
                  <a:gd name="connsiteX5-11" fmla="*/ 1600200 w 1600200"/>
                  <a:gd name="connsiteY5-12" fmla="*/ 1724025 h 1893094"/>
                  <a:gd name="connsiteX6-13" fmla="*/ 1428750 w 1600200"/>
                  <a:gd name="connsiteY6-14" fmla="*/ 1674019 h 1893094"/>
                  <a:gd name="connsiteX7-15" fmla="*/ 1304925 w 1600200"/>
                  <a:gd name="connsiteY7-16" fmla="*/ 1633537 h 1893094"/>
                  <a:gd name="connsiteX8-17" fmla="*/ 1126331 w 1600200"/>
                  <a:gd name="connsiteY8-18" fmla="*/ 1893094 h 1893094"/>
                  <a:gd name="connsiteX9-19" fmla="*/ 909638 w 1600200"/>
                  <a:gd name="connsiteY9-20" fmla="*/ 1893094 h 1893094"/>
                  <a:gd name="connsiteX10-21" fmla="*/ 869156 w 1600200"/>
                  <a:gd name="connsiteY10-22" fmla="*/ 1826419 h 1893094"/>
                  <a:gd name="connsiteX11-23" fmla="*/ 769144 w 1600200"/>
                  <a:gd name="connsiteY11-24" fmla="*/ 1607344 h 1893094"/>
                  <a:gd name="connsiteX12-25" fmla="*/ 671513 w 1600200"/>
                  <a:gd name="connsiteY12-26" fmla="*/ 1797844 h 1893094"/>
                  <a:gd name="connsiteX13-27" fmla="*/ 661988 w 1600200"/>
                  <a:gd name="connsiteY13-28" fmla="*/ 1885950 h 1893094"/>
                  <a:gd name="connsiteX14-29" fmla="*/ 433388 w 1600200"/>
                  <a:gd name="connsiteY14-30" fmla="*/ 1885950 h 1893094"/>
                  <a:gd name="connsiteX15-31" fmla="*/ 261938 w 1600200"/>
                  <a:gd name="connsiteY15-32" fmla="*/ 1664494 h 1893094"/>
                  <a:gd name="connsiteX16-33" fmla="*/ 326231 w 1600200"/>
                  <a:gd name="connsiteY16-34" fmla="*/ 1581150 h 1893094"/>
                  <a:gd name="connsiteX17-35" fmla="*/ 414338 w 1600200"/>
                  <a:gd name="connsiteY17-36" fmla="*/ 1366837 h 1893094"/>
                  <a:gd name="connsiteX18-37" fmla="*/ 188119 w 1600200"/>
                  <a:gd name="connsiteY18-38" fmla="*/ 1404937 h 1893094"/>
                  <a:gd name="connsiteX19-39" fmla="*/ 116681 w 1600200"/>
                  <a:gd name="connsiteY19-40" fmla="*/ 1447800 h 1893094"/>
                  <a:gd name="connsiteX20-41" fmla="*/ 0 w 1600200"/>
                  <a:gd name="connsiteY20-42" fmla="*/ 1300162 h 1893094"/>
                  <a:gd name="connsiteX0-43" fmla="*/ 0 w 1600200"/>
                  <a:gd name="connsiteY0-44" fmla="*/ 1300162 h 1893094"/>
                  <a:gd name="connsiteX1-45" fmla="*/ 776288 w 1600200"/>
                  <a:gd name="connsiteY1-46" fmla="*/ 0 h 1893094"/>
                  <a:gd name="connsiteX2-47" fmla="*/ 1562100 w 1600200"/>
                  <a:gd name="connsiteY2-48" fmla="*/ 1304925 h 1893094"/>
                  <a:gd name="connsiteX3-49" fmla="*/ 1445419 w 1600200"/>
                  <a:gd name="connsiteY3-50" fmla="*/ 1466850 h 1893094"/>
                  <a:gd name="connsiteX4-51" fmla="*/ 1504950 w 1600200"/>
                  <a:gd name="connsiteY4-52" fmla="*/ 1569244 h 1893094"/>
                  <a:gd name="connsiteX5-53" fmla="*/ 1600200 w 1600200"/>
                  <a:gd name="connsiteY5-54" fmla="*/ 1724025 h 1893094"/>
                  <a:gd name="connsiteX6-55" fmla="*/ 1428750 w 1600200"/>
                  <a:gd name="connsiteY6-56" fmla="*/ 1674019 h 1893094"/>
                  <a:gd name="connsiteX7-57" fmla="*/ 1304925 w 1600200"/>
                  <a:gd name="connsiteY7-58" fmla="*/ 1633537 h 1893094"/>
                  <a:gd name="connsiteX8-59" fmla="*/ 1126331 w 1600200"/>
                  <a:gd name="connsiteY8-60" fmla="*/ 1893094 h 1893094"/>
                  <a:gd name="connsiteX9-61" fmla="*/ 909638 w 1600200"/>
                  <a:gd name="connsiteY9-62" fmla="*/ 1893094 h 1893094"/>
                  <a:gd name="connsiteX10-63" fmla="*/ 869156 w 1600200"/>
                  <a:gd name="connsiteY10-64" fmla="*/ 1826419 h 1893094"/>
                  <a:gd name="connsiteX11-65" fmla="*/ 769144 w 1600200"/>
                  <a:gd name="connsiteY11-66" fmla="*/ 1607344 h 1893094"/>
                  <a:gd name="connsiteX12-67" fmla="*/ 671513 w 1600200"/>
                  <a:gd name="connsiteY12-68" fmla="*/ 1797844 h 1893094"/>
                  <a:gd name="connsiteX13-69" fmla="*/ 661988 w 1600200"/>
                  <a:gd name="connsiteY13-70" fmla="*/ 1885950 h 1893094"/>
                  <a:gd name="connsiteX14-71" fmla="*/ 433388 w 1600200"/>
                  <a:gd name="connsiteY14-72" fmla="*/ 1885950 h 1893094"/>
                  <a:gd name="connsiteX15-73" fmla="*/ 261938 w 1600200"/>
                  <a:gd name="connsiteY15-74" fmla="*/ 1664494 h 1893094"/>
                  <a:gd name="connsiteX16-75" fmla="*/ 326231 w 1600200"/>
                  <a:gd name="connsiteY16-76" fmla="*/ 1581150 h 1893094"/>
                  <a:gd name="connsiteX17-77" fmla="*/ 414338 w 1600200"/>
                  <a:gd name="connsiteY17-78" fmla="*/ 1366837 h 1893094"/>
                  <a:gd name="connsiteX18-79" fmla="*/ 188119 w 1600200"/>
                  <a:gd name="connsiteY18-80" fmla="*/ 1404937 h 1893094"/>
                  <a:gd name="connsiteX19-81" fmla="*/ 116681 w 1600200"/>
                  <a:gd name="connsiteY19-82" fmla="*/ 1447800 h 1893094"/>
                  <a:gd name="connsiteX20-83" fmla="*/ 0 w 1600200"/>
                  <a:gd name="connsiteY20-84" fmla="*/ 1300162 h 1893094"/>
                  <a:gd name="connsiteX0-85" fmla="*/ 0 w 1600200"/>
                  <a:gd name="connsiteY0-86" fmla="*/ 1300162 h 1893094"/>
                  <a:gd name="connsiteX1-87" fmla="*/ 776288 w 1600200"/>
                  <a:gd name="connsiteY1-88" fmla="*/ 0 h 1893094"/>
                  <a:gd name="connsiteX2-89" fmla="*/ 1562100 w 1600200"/>
                  <a:gd name="connsiteY2-90" fmla="*/ 1304925 h 1893094"/>
                  <a:gd name="connsiteX3-91" fmla="*/ 1445419 w 1600200"/>
                  <a:gd name="connsiteY3-92" fmla="*/ 1466850 h 1893094"/>
                  <a:gd name="connsiteX4-93" fmla="*/ 1512094 w 1600200"/>
                  <a:gd name="connsiteY4-94" fmla="*/ 1569244 h 1893094"/>
                  <a:gd name="connsiteX5-95" fmla="*/ 1600200 w 1600200"/>
                  <a:gd name="connsiteY5-96" fmla="*/ 1724025 h 1893094"/>
                  <a:gd name="connsiteX6-97" fmla="*/ 1428750 w 1600200"/>
                  <a:gd name="connsiteY6-98" fmla="*/ 1674019 h 1893094"/>
                  <a:gd name="connsiteX7-99" fmla="*/ 1304925 w 1600200"/>
                  <a:gd name="connsiteY7-100" fmla="*/ 1633537 h 1893094"/>
                  <a:gd name="connsiteX8-101" fmla="*/ 1126331 w 1600200"/>
                  <a:gd name="connsiteY8-102" fmla="*/ 1893094 h 1893094"/>
                  <a:gd name="connsiteX9-103" fmla="*/ 909638 w 1600200"/>
                  <a:gd name="connsiteY9-104" fmla="*/ 1893094 h 1893094"/>
                  <a:gd name="connsiteX10-105" fmla="*/ 869156 w 1600200"/>
                  <a:gd name="connsiteY10-106" fmla="*/ 1826419 h 1893094"/>
                  <a:gd name="connsiteX11-107" fmla="*/ 769144 w 1600200"/>
                  <a:gd name="connsiteY11-108" fmla="*/ 1607344 h 1893094"/>
                  <a:gd name="connsiteX12-109" fmla="*/ 671513 w 1600200"/>
                  <a:gd name="connsiteY12-110" fmla="*/ 1797844 h 1893094"/>
                  <a:gd name="connsiteX13-111" fmla="*/ 661988 w 1600200"/>
                  <a:gd name="connsiteY13-112" fmla="*/ 1885950 h 1893094"/>
                  <a:gd name="connsiteX14-113" fmla="*/ 433388 w 1600200"/>
                  <a:gd name="connsiteY14-114" fmla="*/ 1885950 h 1893094"/>
                  <a:gd name="connsiteX15-115" fmla="*/ 261938 w 1600200"/>
                  <a:gd name="connsiteY15-116" fmla="*/ 1664494 h 1893094"/>
                  <a:gd name="connsiteX16-117" fmla="*/ 326231 w 1600200"/>
                  <a:gd name="connsiteY16-118" fmla="*/ 1581150 h 1893094"/>
                  <a:gd name="connsiteX17-119" fmla="*/ 414338 w 1600200"/>
                  <a:gd name="connsiteY17-120" fmla="*/ 1366837 h 1893094"/>
                  <a:gd name="connsiteX18-121" fmla="*/ 188119 w 1600200"/>
                  <a:gd name="connsiteY18-122" fmla="*/ 1404937 h 1893094"/>
                  <a:gd name="connsiteX19-123" fmla="*/ 116681 w 1600200"/>
                  <a:gd name="connsiteY19-124" fmla="*/ 1447800 h 1893094"/>
                  <a:gd name="connsiteX20-125" fmla="*/ 0 w 1600200"/>
                  <a:gd name="connsiteY20-126" fmla="*/ 1300162 h 1893094"/>
                  <a:gd name="connsiteX0-127" fmla="*/ 0 w 1600200"/>
                  <a:gd name="connsiteY0-128" fmla="*/ 1300162 h 1893094"/>
                  <a:gd name="connsiteX1-129" fmla="*/ 776288 w 1600200"/>
                  <a:gd name="connsiteY1-130" fmla="*/ 0 h 1893094"/>
                  <a:gd name="connsiteX2-131" fmla="*/ 1562100 w 1600200"/>
                  <a:gd name="connsiteY2-132" fmla="*/ 1304925 h 1893094"/>
                  <a:gd name="connsiteX3-133" fmla="*/ 1445419 w 1600200"/>
                  <a:gd name="connsiteY3-134" fmla="*/ 1466850 h 1893094"/>
                  <a:gd name="connsiteX4-135" fmla="*/ 1512094 w 1600200"/>
                  <a:gd name="connsiteY4-136" fmla="*/ 1569244 h 1893094"/>
                  <a:gd name="connsiteX5-137" fmla="*/ 1600200 w 1600200"/>
                  <a:gd name="connsiteY5-138" fmla="*/ 1724025 h 1893094"/>
                  <a:gd name="connsiteX6-139" fmla="*/ 1428750 w 1600200"/>
                  <a:gd name="connsiteY6-140" fmla="*/ 1674019 h 1893094"/>
                  <a:gd name="connsiteX7-141" fmla="*/ 1304925 w 1600200"/>
                  <a:gd name="connsiteY7-142" fmla="*/ 1633537 h 1893094"/>
                  <a:gd name="connsiteX8-143" fmla="*/ 1126331 w 1600200"/>
                  <a:gd name="connsiteY8-144" fmla="*/ 1893094 h 1893094"/>
                  <a:gd name="connsiteX9-145" fmla="*/ 909638 w 1600200"/>
                  <a:gd name="connsiteY9-146" fmla="*/ 1893094 h 1893094"/>
                  <a:gd name="connsiteX10-147" fmla="*/ 869156 w 1600200"/>
                  <a:gd name="connsiteY10-148" fmla="*/ 1826419 h 1893094"/>
                  <a:gd name="connsiteX11-149" fmla="*/ 769144 w 1600200"/>
                  <a:gd name="connsiteY11-150" fmla="*/ 1607344 h 1893094"/>
                  <a:gd name="connsiteX12-151" fmla="*/ 671513 w 1600200"/>
                  <a:gd name="connsiteY12-152" fmla="*/ 1797844 h 1893094"/>
                  <a:gd name="connsiteX13-153" fmla="*/ 661988 w 1600200"/>
                  <a:gd name="connsiteY13-154" fmla="*/ 1885950 h 1893094"/>
                  <a:gd name="connsiteX14-155" fmla="*/ 433388 w 1600200"/>
                  <a:gd name="connsiteY14-156" fmla="*/ 1885950 h 1893094"/>
                  <a:gd name="connsiteX15-157" fmla="*/ 261938 w 1600200"/>
                  <a:gd name="connsiteY15-158" fmla="*/ 1664494 h 1893094"/>
                  <a:gd name="connsiteX16-159" fmla="*/ 326231 w 1600200"/>
                  <a:gd name="connsiteY16-160" fmla="*/ 1581150 h 1893094"/>
                  <a:gd name="connsiteX17-161" fmla="*/ 414338 w 1600200"/>
                  <a:gd name="connsiteY17-162" fmla="*/ 1366837 h 1893094"/>
                  <a:gd name="connsiteX18-163" fmla="*/ 188119 w 1600200"/>
                  <a:gd name="connsiteY18-164" fmla="*/ 1404937 h 1893094"/>
                  <a:gd name="connsiteX19-165" fmla="*/ 116681 w 1600200"/>
                  <a:gd name="connsiteY19-166" fmla="*/ 1447800 h 1893094"/>
                  <a:gd name="connsiteX20-167" fmla="*/ 0 w 1600200"/>
                  <a:gd name="connsiteY20-168" fmla="*/ 1300162 h 1893094"/>
                  <a:gd name="connsiteX0-169" fmla="*/ 0 w 1600200"/>
                  <a:gd name="connsiteY0-170" fmla="*/ 1300162 h 1893094"/>
                  <a:gd name="connsiteX1-171" fmla="*/ 776288 w 1600200"/>
                  <a:gd name="connsiteY1-172" fmla="*/ 0 h 1893094"/>
                  <a:gd name="connsiteX2-173" fmla="*/ 1562100 w 1600200"/>
                  <a:gd name="connsiteY2-174" fmla="*/ 1304925 h 1893094"/>
                  <a:gd name="connsiteX3-175" fmla="*/ 1445419 w 1600200"/>
                  <a:gd name="connsiteY3-176" fmla="*/ 1466850 h 1893094"/>
                  <a:gd name="connsiteX4-177" fmla="*/ 1512094 w 1600200"/>
                  <a:gd name="connsiteY4-178" fmla="*/ 1569244 h 1893094"/>
                  <a:gd name="connsiteX5-179" fmla="*/ 1600200 w 1600200"/>
                  <a:gd name="connsiteY5-180" fmla="*/ 1724025 h 1893094"/>
                  <a:gd name="connsiteX6-181" fmla="*/ 1428750 w 1600200"/>
                  <a:gd name="connsiteY6-182" fmla="*/ 1674019 h 1893094"/>
                  <a:gd name="connsiteX7-183" fmla="*/ 1304925 w 1600200"/>
                  <a:gd name="connsiteY7-184" fmla="*/ 1633537 h 1893094"/>
                  <a:gd name="connsiteX8-185" fmla="*/ 1126331 w 1600200"/>
                  <a:gd name="connsiteY8-186" fmla="*/ 1893094 h 1893094"/>
                  <a:gd name="connsiteX9-187" fmla="*/ 909638 w 1600200"/>
                  <a:gd name="connsiteY9-188" fmla="*/ 1893094 h 1893094"/>
                  <a:gd name="connsiteX10-189" fmla="*/ 869156 w 1600200"/>
                  <a:gd name="connsiteY10-190" fmla="*/ 1826419 h 1893094"/>
                  <a:gd name="connsiteX11-191" fmla="*/ 769144 w 1600200"/>
                  <a:gd name="connsiteY11-192" fmla="*/ 1607344 h 1893094"/>
                  <a:gd name="connsiteX12-193" fmla="*/ 671513 w 1600200"/>
                  <a:gd name="connsiteY12-194" fmla="*/ 1797844 h 1893094"/>
                  <a:gd name="connsiteX13-195" fmla="*/ 661988 w 1600200"/>
                  <a:gd name="connsiteY13-196" fmla="*/ 1885950 h 1893094"/>
                  <a:gd name="connsiteX14-197" fmla="*/ 433388 w 1600200"/>
                  <a:gd name="connsiteY14-198" fmla="*/ 1885950 h 1893094"/>
                  <a:gd name="connsiteX15-199" fmla="*/ 261938 w 1600200"/>
                  <a:gd name="connsiteY15-200" fmla="*/ 1664494 h 1893094"/>
                  <a:gd name="connsiteX16-201" fmla="*/ 326231 w 1600200"/>
                  <a:gd name="connsiteY16-202" fmla="*/ 1581150 h 1893094"/>
                  <a:gd name="connsiteX17-203" fmla="*/ 414338 w 1600200"/>
                  <a:gd name="connsiteY17-204" fmla="*/ 1366837 h 1893094"/>
                  <a:gd name="connsiteX18-205" fmla="*/ 188119 w 1600200"/>
                  <a:gd name="connsiteY18-206" fmla="*/ 1404937 h 1893094"/>
                  <a:gd name="connsiteX19-207" fmla="*/ 116681 w 1600200"/>
                  <a:gd name="connsiteY19-208" fmla="*/ 1447800 h 1893094"/>
                  <a:gd name="connsiteX20-209" fmla="*/ 0 w 1600200"/>
                  <a:gd name="connsiteY20-210" fmla="*/ 1300162 h 1893094"/>
                  <a:gd name="connsiteX0-211" fmla="*/ 0 w 1600200"/>
                  <a:gd name="connsiteY0-212" fmla="*/ 1300162 h 1893094"/>
                  <a:gd name="connsiteX1-213" fmla="*/ 776288 w 1600200"/>
                  <a:gd name="connsiteY1-214" fmla="*/ 0 h 1893094"/>
                  <a:gd name="connsiteX2-215" fmla="*/ 1562100 w 1600200"/>
                  <a:gd name="connsiteY2-216" fmla="*/ 1304925 h 1893094"/>
                  <a:gd name="connsiteX3-217" fmla="*/ 1445419 w 1600200"/>
                  <a:gd name="connsiteY3-218" fmla="*/ 1466850 h 1893094"/>
                  <a:gd name="connsiteX4-219" fmla="*/ 1516856 w 1600200"/>
                  <a:gd name="connsiteY4-220" fmla="*/ 1557338 h 1893094"/>
                  <a:gd name="connsiteX5-221" fmla="*/ 1600200 w 1600200"/>
                  <a:gd name="connsiteY5-222" fmla="*/ 1724025 h 1893094"/>
                  <a:gd name="connsiteX6-223" fmla="*/ 1428750 w 1600200"/>
                  <a:gd name="connsiteY6-224" fmla="*/ 1674019 h 1893094"/>
                  <a:gd name="connsiteX7-225" fmla="*/ 1304925 w 1600200"/>
                  <a:gd name="connsiteY7-226" fmla="*/ 1633537 h 1893094"/>
                  <a:gd name="connsiteX8-227" fmla="*/ 1126331 w 1600200"/>
                  <a:gd name="connsiteY8-228" fmla="*/ 1893094 h 1893094"/>
                  <a:gd name="connsiteX9-229" fmla="*/ 909638 w 1600200"/>
                  <a:gd name="connsiteY9-230" fmla="*/ 1893094 h 1893094"/>
                  <a:gd name="connsiteX10-231" fmla="*/ 869156 w 1600200"/>
                  <a:gd name="connsiteY10-232" fmla="*/ 1826419 h 1893094"/>
                  <a:gd name="connsiteX11-233" fmla="*/ 769144 w 1600200"/>
                  <a:gd name="connsiteY11-234" fmla="*/ 1607344 h 1893094"/>
                  <a:gd name="connsiteX12-235" fmla="*/ 671513 w 1600200"/>
                  <a:gd name="connsiteY12-236" fmla="*/ 1797844 h 1893094"/>
                  <a:gd name="connsiteX13-237" fmla="*/ 661988 w 1600200"/>
                  <a:gd name="connsiteY13-238" fmla="*/ 1885950 h 1893094"/>
                  <a:gd name="connsiteX14-239" fmla="*/ 433388 w 1600200"/>
                  <a:gd name="connsiteY14-240" fmla="*/ 1885950 h 1893094"/>
                  <a:gd name="connsiteX15-241" fmla="*/ 261938 w 1600200"/>
                  <a:gd name="connsiteY15-242" fmla="*/ 1664494 h 1893094"/>
                  <a:gd name="connsiteX16-243" fmla="*/ 326231 w 1600200"/>
                  <a:gd name="connsiteY16-244" fmla="*/ 1581150 h 1893094"/>
                  <a:gd name="connsiteX17-245" fmla="*/ 414338 w 1600200"/>
                  <a:gd name="connsiteY17-246" fmla="*/ 1366837 h 1893094"/>
                  <a:gd name="connsiteX18-247" fmla="*/ 188119 w 1600200"/>
                  <a:gd name="connsiteY18-248" fmla="*/ 1404937 h 1893094"/>
                  <a:gd name="connsiteX19-249" fmla="*/ 116681 w 1600200"/>
                  <a:gd name="connsiteY19-250" fmla="*/ 1447800 h 1893094"/>
                  <a:gd name="connsiteX20-251" fmla="*/ 0 w 1600200"/>
                  <a:gd name="connsiteY20-252" fmla="*/ 1300162 h 1893094"/>
                  <a:gd name="connsiteX0-253" fmla="*/ 0 w 1600200"/>
                  <a:gd name="connsiteY0-254" fmla="*/ 1300162 h 1893094"/>
                  <a:gd name="connsiteX1-255" fmla="*/ 776288 w 1600200"/>
                  <a:gd name="connsiteY1-256" fmla="*/ 0 h 1893094"/>
                  <a:gd name="connsiteX2-257" fmla="*/ 1562100 w 1600200"/>
                  <a:gd name="connsiteY2-258" fmla="*/ 1304925 h 1893094"/>
                  <a:gd name="connsiteX3-259" fmla="*/ 1445419 w 1600200"/>
                  <a:gd name="connsiteY3-260" fmla="*/ 1466850 h 1893094"/>
                  <a:gd name="connsiteX4-261" fmla="*/ 1516856 w 1600200"/>
                  <a:gd name="connsiteY4-262" fmla="*/ 1557338 h 1893094"/>
                  <a:gd name="connsiteX5-263" fmla="*/ 1600200 w 1600200"/>
                  <a:gd name="connsiteY5-264" fmla="*/ 1724025 h 1893094"/>
                  <a:gd name="connsiteX6-265" fmla="*/ 1428750 w 1600200"/>
                  <a:gd name="connsiteY6-266" fmla="*/ 1674019 h 1893094"/>
                  <a:gd name="connsiteX7-267" fmla="*/ 1304925 w 1600200"/>
                  <a:gd name="connsiteY7-268" fmla="*/ 1633537 h 1893094"/>
                  <a:gd name="connsiteX8-269" fmla="*/ 1126331 w 1600200"/>
                  <a:gd name="connsiteY8-270" fmla="*/ 1893094 h 1893094"/>
                  <a:gd name="connsiteX9-271" fmla="*/ 909638 w 1600200"/>
                  <a:gd name="connsiteY9-272" fmla="*/ 1893094 h 1893094"/>
                  <a:gd name="connsiteX10-273" fmla="*/ 869156 w 1600200"/>
                  <a:gd name="connsiteY10-274" fmla="*/ 1826419 h 1893094"/>
                  <a:gd name="connsiteX11-275" fmla="*/ 769144 w 1600200"/>
                  <a:gd name="connsiteY11-276" fmla="*/ 1607344 h 1893094"/>
                  <a:gd name="connsiteX12-277" fmla="*/ 671513 w 1600200"/>
                  <a:gd name="connsiteY12-278" fmla="*/ 1797844 h 1893094"/>
                  <a:gd name="connsiteX13-279" fmla="*/ 661988 w 1600200"/>
                  <a:gd name="connsiteY13-280" fmla="*/ 1885950 h 1893094"/>
                  <a:gd name="connsiteX14-281" fmla="*/ 433388 w 1600200"/>
                  <a:gd name="connsiteY14-282" fmla="*/ 1885950 h 1893094"/>
                  <a:gd name="connsiteX15-283" fmla="*/ 261938 w 1600200"/>
                  <a:gd name="connsiteY15-284" fmla="*/ 1664494 h 1893094"/>
                  <a:gd name="connsiteX16-285" fmla="*/ 326231 w 1600200"/>
                  <a:gd name="connsiteY16-286" fmla="*/ 1581150 h 1893094"/>
                  <a:gd name="connsiteX17-287" fmla="*/ 414338 w 1600200"/>
                  <a:gd name="connsiteY17-288" fmla="*/ 1366837 h 1893094"/>
                  <a:gd name="connsiteX18-289" fmla="*/ 188119 w 1600200"/>
                  <a:gd name="connsiteY18-290" fmla="*/ 1404937 h 1893094"/>
                  <a:gd name="connsiteX19-291" fmla="*/ 116681 w 1600200"/>
                  <a:gd name="connsiteY19-292" fmla="*/ 1447800 h 1893094"/>
                  <a:gd name="connsiteX20-293" fmla="*/ 0 w 1600200"/>
                  <a:gd name="connsiteY20-294" fmla="*/ 1300162 h 1893094"/>
                  <a:gd name="connsiteX0-295" fmla="*/ 0 w 1618472"/>
                  <a:gd name="connsiteY0-296" fmla="*/ 1300162 h 1893094"/>
                  <a:gd name="connsiteX1-297" fmla="*/ 776288 w 1618472"/>
                  <a:gd name="connsiteY1-298" fmla="*/ 0 h 1893094"/>
                  <a:gd name="connsiteX2-299" fmla="*/ 1562100 w 1618472"/>
                  <a:gd name="connsiteY2-300" fmla="*/ 1304925 h 1893094"/>
                  <a:gd name="connsiteX3-301" fmla="*/ 1445419 w 1618472"/>
                  <a:gd name="connsiteY3-302" fmla="*/ 1466850 h 1893094"/>
                  <a:gd name="connsiteX4-303" fmla="*/ 1516856 w 1618472"/>
                  <a:gd name="connsiteY4-304" fmla="*/ 1557338 h 1893094"/>
                  <a:gd name="connsiteX5-305" fmla="*/ 1600200 w 1618472"/>
                  <a:gd name="connsiteY5-306" fmla="*/ 1724025 h 1893094"/>
                  <a:gd name="connsiteX6-307" fmla="*/ 1428750 w 1618472"/>
                  <a:gd name="connsiteY6-308" fmla="*/ 1674019 h 1893094"/>
                  <a:gd name="connsiteX7-309" fmla="*/ 1304925 w 1618472"/>
                  <a:gd name="connsiteY7-310" fmla="*/ 1633537 h 1893094"/>
                  <a:gd name="connsiteX8-311" fmla="*/ 1126331 w 1618472"/>
                  <a:gd name="connsiteY8-312" fmla="*/ 1893094 h 1893094"/>
                  <a:gd name="connsiteX9-313" fmla="*/ 909638 w 1618472"/>
                  <a:gd name="connsiteY9-314" fmla="*/ 1893094 h 1893094"/>
                  <a:gd name="connsiteX10-315" fmla="*/ 869156 w 1618472"/>
                  <a:gd name="connsiteY10-316" fmla="*/ 1826419 h 1893094"/>
                  <a:gd name="connsiteX11-317" fmla="*/ 769144 w 1618472"/>
                  <a:gd name="connsiteY11-318" fmla="*/ 1607344 h 1893094"/>
                  <a:gd name="connsiteX12-319" fmla="*/ 671513 w 1618472"/>
                  <a:gd name="connsiteY12-320" fmla="*/ 1797844 h 1893094"/>
                  <a:gd name="connsiteX13-321" fmla="*/ 661988 w 1618472"/>
                  <a:gd name="connsiteY13-322" fmla="*/ 1885950 h 1893094"/>
                  <a:gd name="connsiteX14-323" fmla="*/ 433388 w 1618472"/>
                  <a:gd name="connsiteY14-324" fmla="*/ 1885950 h 1893094"/>
                  <a:gd name="connsiteX15-325" fmla="*/ 261938 w 1618472"/>
                  <a:gd name="connsiteY15-326" fmla="*/ 1664494 h 1893094"/>
                  <a:gd name="connsiteX16-327" fmla="*/ 326231 w 1618472"/>
                  <a:gd name="connsiteY16-328" fmla="*/ 1581150 h 1893094"/>
                  <a:gd name="connsiteX17-329" fmla="*/ 414338 w 1618472"/>
                  <a:gd name="connsiteY17-330" fmla="*/ 1366837 h 1893094"/>
                  <a:gd name="connsiteX18-331" fmla="*/ 188119 w 1618472"/>
                  <a:gd name="connsiteY18-332" fmla="*/ 1404937 h 1893094"/>
                  <a:gd name="connsiteX19-333" fmla="*/ 116681 w 1618472"/>
                  <a:gd name="connsiteY19-334" fmla="*/ 1447800 h 1893094"/>
                  <a:gd name="connsiteX20-335" fmla="*/ 0 w 1618472"/>
                  <a:gd name="connsiteY20-336" fmla="*/ 1300162 h 1893094"/>
                  <a:gd name="connsiteX0-337" fmla="*/ 0 w 1618472"/>
                  <a:gd name="connsiteY0-338" fmla="*/ 1300162 h 1893094"/>
                  <a:gd name="connsiteX1-339" fmla="*/ 776288 w 1618472"/>
                  <a:gd name="connsiteY1-340" fmla="*/ 0 h 1893094"/>
                  <a:gd name="connsiteX2-341" fmla="*/ 1562100 w 1618472"/>
                  <a:gd name="connsiteY2-342" fmla="*/ 1304925 h 1893094"/>
                  <a:gd name="connsiteX3-343" fmla="*/ 1445419 w 1618472"/>
                  <a:gd name="connsiteY3-344" fmla="*/ 1466850 h 1893094"/>
                  <a:gd name="connsiteX4-345" fmla="*/ 1516856 w 1618472"/>
                  <a:gd name="connsiteY4-346" fmla="*/ 1557338 h 1893094"/>
                  <a:gd name="connsiteX5-347" fmla="*/ 1600200 w 1618472"/>
                  <a:gd name="connsiteY5-348" fmla="*/ 1724025 h 1893094"/>
                  <a:gd name="connsiteX6-349" fmla="*/ 1428750 w 1618472"/>
                  <a:gd name="connsiteY6-350" fmla="*/ 1674019 h 1893094"/>
                  <a:gd name="connsiteX7-351" fmla="*/ 1304925 w 1618472"/>
                  <a:gd name="connsiteY7-352" fmla="*/ 1633537 h 1893094"/>
                  <a:gd name="connsiteX8-353" fmla="*/ 1126331 w 1618472"/>
                  <a:gd name="connsiteY8-354" fmla="*/ 1893094 h 1893094"/>
                  <a:gd name="connsiteX9-355" fmla="*/ 909638 w 1618472"/>
                  <a:gd name="connsiteY9-356" fmla="*/ 1893094 h 1893094"/>
                  <a:gd name="connsiteX10-357" fmla="*/ 869156 w 1618472"/>
                  <a:gd name="connsiteY10-358" fmla="*/ 1826419 h 1893094"/>
                  <a:gd name="connsiteX11-359" fmla="*/ 769144 w 1618472"/>
                  <a:gd name="connsiteY11-360" fmla="*/ 1607344 h 1893094"/>
                  <a:gd name="connsiteX12-361" fmla="*/ 671513 w 1618472"/>
                  <a:gd name="connsiteY12-362" fmla="*/ 1797844 h 1893094"/>
                  <a:gd name="connsiteX13-363" fmla="*/ 661988 w 1618472"/>
                  <a:gd name="connsiteY13-364" fmla="*/ 1885950 h 1893094"/>
                  <a:gd name="connsiteX14-365" fmla="*/ 433388 w 1618472"/>
                  <a:gd name="connsiteY14-366" fmla="*/ 1885950 h 1893094"/>
                  <a:gd name="connsiteX15-367" fmla="*/ 261938 w 1618472"/>
                  <a:gd name="connsiteY15-368" fmla="*/ 1664494 h 1893094"/>
                  <a:gd name="connsiteX16-369" fmla="*/ 326231 w 1618472"/>
                  <a:gd name="connsiteY16-370" fmla="*/ 1581150 h 1893094"/>
                  <a:gd name="connsiteX17-371" fmla="*/ 414338 w 1618472"/>
                  <a:gd name="connsiteY17-372" fmla="*/ 1366837 h 1893094"/>
                  <a:gd name="connsiteX18-373" fmla="*/ 188119 w 1618472"/>
                  <a:gd name="connsiteY18-374" fmla="*/ 1404937 h 1893094"/>
                  <a:gd name="connsiteX19-375" fmla="*/ 116681 w 1618472"/>
                  <a:gd name="connsiteY19-376" fmla="*/ 1447800 h 1893094"/>
                  <a:gd name="connsiteX20-377" fmla="*/ 0 w 1618472"/>
                  <a:gd name="connsiteY20-378" fmla="*/ 1300162 h 1893094"/>
                  <a:gd name="connsiteX0-379" fmla="*/ 0 w 1624617"/>
                  <a:gd name="connsiteY0-380" fmla="*/ 1300162 h 1893094"/>
                  <a:gd name="connsiteX1-381" fmla="*/ 776288 w 1624617"/>
                  <a:gd name="connsiteY1-382" fmla="*/ 0 h 1893094"/>
                  <a:gd name="connsiteX2-383" fmla="*/ 1562100 w 1624617"/>
                  <a:gd name="connsiteY2-384" fmla="*/ 1304925 h 1893094"/>
                  <a:gd name="connsiteX3-385" fmla="*/ 1445419 w 1624617"/>
                  <a:gd name="connsiteY3-386" fmla="*/ 1466850 h 1893094"/>
                  <a:gd name="connsiteX4-387" fmla="*/ 1516856 w 1624617"/>
                  <a:gd name="connsiteY4-388" fmla="*/ 1557338 h 1893094"/>
                  <a:gd name="connsiteX5-389" fmla="*/ 1600200 w 1624617"/>
                  <a:gd name="connsiteY5-390" fmla="*/ 1724025 h 1893094"/>
                  <a:gd name="connsiteX6-391" fmla="*/ 1428750 w 1624617"/>
                  <a:gd name="connsiteY6-392" fmla="*/ 1674019 h 1893094"/>
                  <a:gd name="connsiteX7-393" fmla="*/ 1304925 w 1624617"/>
                  <a:gd name="connsiteY7-394" fmla="*/ 1633537 h 1893094"/>
                  <a:gd name="connsiteX8-395" fmla="*/ 1126331 w 1624617"/>
                  <a:gd name="connsiteY8-396" fmla="*/ 1893094 h 1893094"/>
                  <a:gd name="connsiteX9-397" fmla="*/ 909638 w 1624617"/>
                  <a:gd name="connsiteY9-398" fmla="*/ 1893094 h 1893094"/>
                  <a:gd name="connsiteX10-399" fmla="*/ 869156 w 1624617"/>
                  <a:gd name="connsiteY10-400" fmla="*/ 1826419 h 1893094"/>
                  <a:gd name="connsiteX11-401" fmla="*/ 769144 w 1624617"/>
                  <a:gd name="connsiteY11-402" fmla="*/ 1607344 h 1893094"/>
                  <a:gd name="connsiteX12-403" fmla="*/ 671513 w 1624617"/>
                  <a:gd name="connsiteY12-404" fmla="*/ 1797844 h 1893094"/>
                  <a:gd name="connsiteX13-405" fmla="*/ 661988 w 1624617"/>
                  <a:gd name="connsiteY13-406" fmla="*/ 1885950 h 1893094"/>
                  <a:gd name="connsiteX14-407" fmla="*/ 433388 w 1624617"/>
                  <a:gd name="connsiteY14-408" fmla="*/ 1885950 h 1893094"/>
                  <a:gd name="connsiteX15-409" fmla="*/ 261938 w 1624617"/>
                  <a:gd name="connsiteY15-410" fmla="*/ 1664494 h 1893094"/>
                  <a:gd name="connsiteX16-411" fmla="*/ 326231 w 1624617"/>
                  <a:gd name="connsiteY16-412" fmla="*/ 1581150 h 1893094"/>
                  <a:gd name="connsiteX17-413" fmla="*/ 414338 w 1624617"/>
                  <a:gd name="connsiteY17-414" fmla="*/ 1366837 h 1893094"/>
                  <a:gd name="connsiteX18-415" fmla="*/ 188119 w 1624617"/>
                  <a:gd name="connsiteY18-416" fmla="*/ 1404937 h 1893094"/>
                  <a:gd name="connsiteX19-417" fmla="*/ 116681 w 1624617"/>
                  <a:gd name="connsiteY19-418" fmla="*/ 1447800 h 1893094"/>
                  <a:gd name="connsiteX20-419" fmla="*/ 0 w 1624617"/>
                  <a:gd name="connsiteY20-420" fmla="*/ 1300162 h 1893094"/>
                  <a:gd name="connsiteX0-421" fmla="*/ 0 w 1624617"/>
                  <a:gd name="connsiteY0-422" fmla="*/ 1300162 h 1893094"/>
                  <a:gd name="connsiteX1-423" fmla="*/ 776288 w 1624617"/>
                  <a:gd name="connsiteY1-424" fmla="*/ 0 h 1893094"/>
                  <a:gd name="connsiteX2-425" fmla="*/ 1562100 w 1624617"/>
                  <a:gd name="connsiteY2-426" fmla="*/ 1304925 h 1893094"/>
                  <a:gd name="connsiteX3-427" fmla="*/ 1445419 w 1624617"/>
                  <a:gd name="connsiteY3-428" fmla="*/ 1466850 h 1893094"/>
                  <a:gd name="connsiteX4-429" fmla="*/ 1516856 w 1624617"/>
                  <a:gd name="connsiteY4-430" fmla="*/ 1557338 h 1893094"/>
                  <a:gd name="connsiteX5-431" fmla="*/ 1600200 w 1624617"/>
                  <a:gd name="connsiteY5-432" fmla="*/ 1724025 h 1893094"/>
                  <a:gd name="connsiteX6-433" fmla="*/ 1428750 w 1624617"/>
                  <a:gd name="connsiteY6-434" fmla="*/ 1674019 h 1893094"/>
                  <a:gd name="connsiteX7-435" fmla="*/ 1304925 w 1624617"/>
                  <a:gd name="connsiteY7-436" fmla="*/ 1633537 h 1893094"/>
                  <a:gd name="connsiteX8-437" fmla="*/ 1126331 w 1624617"/>
                  <a:gd name="connsiteY8-438" fmla="*/ 1893094 h 1893094"/>
                  <a:gd name="connsiteX9-439" fmla="*/ 909638 w 1624617"/>
                  <a:gd name="connsiteY9-440" fmla="*/ 1893094 h 1893094"/>
                  <a:gd name="connsiteX10-441" fmla="*/ 869156 w 1624617"/>
                  <a:gd name="connsiteY10-442" fmla="*/ 1826419 h 1893094"/>
                  <a:gd name="connsiteX11-443" fmla="*/ 769144 w 1624617"/>
                  <a:gd name="connsiteY11-444" fmla="*/ 1607344 h 1893094"/>
                  <a:gd name="connsiteX12-445" fmla="*/ 671513 w 1624617"/>
                  <a:gd name="connsiteY12-446" fmla="*/ 1797844 h 1893094"/>
                  <a:gd name="connsiteX13-447" fmla="*/ 661988 w 1624617"/>
                  <a:gd name="connsiteY13-448" fmla="*/ 1885950 h 1893094"/>
                  <a:gd name="connsiteX14-449" fmla="*/ 433388 w 1624617"/>
                  <a:gd name="connsiteY14-450" fmla="*/ 1885950 h 1893094"/>
                  <a:gd name="connsiteX15-451" fmla="*/ 261938 w 1624617"/>
                  <a:gd name="connsiteY15-452" fmla="*/ 1664494 h 1893094"/>
                  <a:gd name="connsiteX16-453" fmla="*/ 326231 w 1624617"/>
                  <a:gd name="connsiteY16-454" fmla="*/ 1581150 h 1893094"/>
                  <a:gd name="connsiteX17-455" fmla="*/ 414338 w 1624617"/>
                  <a:gd name="connsiteY17-456" fmla="*/ 1366837 h 1893094"/>
                  <a:gd name="connsiteX18-457" fmla="*/ 188119 w 1624617"/>
                  <a:gd name="connsiteY18-458" fmla="*/ 1404937 h 1893094"/>
                  <a:gd name="connsiteX19-459" fmla="*/ 116681 w 1624617"/>
                  <a:gd name="connsiteY19-460" fmla="*/ 1447800 h 1893094"/>
                  <a:gd name="connsiteX20-461" fmla="*/ 0 w 1624617"/>
                  <a:gd name="connsiteY20-462" fmla="*/ 1300162 h 1893094"/>
                  <a:gd name="connsiteX0-463" fmla="*/ 0 w 1624617"/>
                  <a:gd name="connsiteY0-464" fmla="*/ 1300162 h 1893094"/>
                  <a:gd name="connsiteX1-465" fmla="*/ 776288 w 1624617"/>
                  <a:gd name="connsiteY1-466" fmla="*/ 0 h 1893094"/>
                  <a:gd name="connsiteX2-467" fmla="*/ 1562100 w 1624617"/>
                  <a:gd name="connsiteY2-468" fmla="*/ 1304925 h 1893094"/>
                  <a:gd name="connsiteX3-469" fmla="*/ 1445419 w 1624617"/>
                  <a:gd name="connsiteY3-470" fmla="*/ 1466850 h 1893094"/>
                  <a:gd name="connsiteX4-471" fmla="*/ 1516856 w 1624617"/>
                  <a:gd name="connsiteY4-472" fmla="*/ 1557338 h 1893094"/>
                  <a:gd name="connsiteX5-473" fmla="*/ 1600200 w 1624617"/>
                  <a:gd name="connsiteY5-474" fmla="*/ 1724025 h 1893094"/>
                  <a:gd name="connsiteX6-475" fmla="*/ 1428750 w 1624617"/>
                  <a:gd name="connsiteY6-476" fmla="*/ 1674019 h 1893094"/>
                  <a:gd name="connsiteX7-477" fmla="*/ 1304925 w 1624617"/>
                  <a:gd name="connsiteY7-478" fmla="*/ 1633537 h 1893094"/>
                  <a:gd name="connsiteX8-479" fmla="*/ 1126331 w 1624617"/>
                  <a:gd name="connsiteY8-480" fmla="*/ 1893094 h 1893094"/>
                  <a:gd name="connsiteX9-481" fmla="*/ 909638 w 1624617"/>
                  <a:gd name="connsiteY9-482" fmla="*/ 1893094 h 1893094"/>
                  <a:gd name="connsiteX10-483" fmla="*/ 869156 w 1624617"/>
                  <a:gd name="connsiteY10-484" fmla="*/ 1826419 h 1893094"/>
                  <a:gd name="connsiteX11-485" fmla="*/ 769144 w 1624617"/>
                  <a:gd name="connsiteY11-486" fmla="*/ 1607344 h 1893094"/>
                  <a:gd name="connsiteX12-487" fmla="*/ 671513 w 1624617"/>
                  <a:gd name="connsiteY12-488" fmla="*/ 1797844 h 1893094"/>
                  <a:gd name="connsiteX13-489" fmla="*/ 661988 w 1624617"/>
                  <a:gd name="connsiteY13-490" fmla="*/ 1885950 h 1893094"/>
                  <a:gd name="connsiteX14-491" fmla="*/ 433388 w 1624617"/>
                  <a:gd name="connsiteY14-492" fmla="*/ 1885950 h 1893094"/>
                  <a:gd name="connsiteX15-493" fmla="*/ 261938 w 1624617"/>
                  <a:gd name="connsiteY15-494" fmla="*/ 1664494 h 1893094"/>
                  <a:gd name="connsiteX16-495" fmla="*/ 326231 w 1624617"/>
                  <a:gd name="connsiteY16-496" fmla="*/ 1581150 h 1893094"/>
                  <a:gd name="connsiteX17-497" fmla="*/ 414338 w 1624617"/>
                  <a:gd name="connsiteY17-498" fmla="*/ 1366837 h 1893094"/>
                  <a:gd name="connsiteX18-499" fmla="*/ 188119 w 1624617"/>
                  <a:gd name="connsiteY18-500" fmla="*/ 1404937 h 1893094"/>
                  <a:gd name="connsiteX19-501" fmla="*/ 116681 w 1624617"/>
                  <a:gd name="connsiteY19-502" fmla="*/ 1447800 h 1893094"/>
                  <a:gd name="connsiteX20-503" fmla="*/ 0 w 1624617"/>
                  <a:gd name="connsiteY20-504" fmla="*/ 1300162 h 1893094"/>
                  <a:gd name="connsiteX0-505" fmla="*/ 0 w 1624617"/>
                  <a:gd name="connsiteY0-506" fmla="*/ 1300162 h 1893094"/>
                  <a:gd name="connsiteX1-507" fmla="*/ 776288 w 1624617"/>
                  <a:gd name="connsiteY1-508" fmla="*/ 0 h 1893094"/>
                  <a:gd name="connsiteX2-509" fmla="*/ 1562100 w 1624617"/>
                  <a:gd name="connsiteY2-510" fmla="*/ 1304925 h 1893094"/>
                  <a:gd name="connsiteX3-511" fmla="*/ 1445419 w 1624617"/>
                  <a:gd name="connsiteY3-512" fmla="*/ 1466850 h 1893094"/>
                  <a:gd name="connsiteX4-513" fmla="*/ 1516856 w 1624617"/>
                  <a:gd name="connsiteY4-514" fmla="*/ 1557338 h 1893094"/>
                  <a:gd name="connsiteX5-515" fmla="*/ 1600200 w 1624617"/>
                  <a:gd name="connsiteY5-516" fmla="*/ 1724025 h 1893094"/>
                  <a:gd name="connsiteX6-517" fmla="*/ 1428750 w 1624617"/>
                  <a:gd name="connsiteY6-518" fmla="*/ 1674019 h 1893094"/>
                  <a:gd name="connsiteX7-519" fmla="*/ 1312069 w 1624617"/>
                  <a:gd name="connsiteY7-520" fmla="*/ 1640681 h 1893094"/>
                  <a:gd name="connsiteX8-521" fmla="*/ 1126331 w 1624617"/>
                  <a:gd name="connsiteY8-522" fmla="*/ 1893094 h 1893094"/>
                  <a:gd name="connsiteX9-523" fmla="*/ 909638 w 1624617"/>
                  <a:gd name="connsiteY9-524" fmla="*/ 1893094 h 1893094"/>
                  <a:gd name="connsiteX10-525" fmla="*/ 869156 w 1624617"/>
                  <a:gd name="connsiteY10-526" fmla="*/ 1826419 h 1893094"/>
                  <a:gd name="connsiteX11-527" fmla="*/ 769144 w 1624617"/>
                  <a:gd name="connsiteY11-528" fmla="*/ 1607344 h 1893094"/>
                  <a:gd name="connsiteX12-529" fmla="*/ 671513 w 1624617"/>
                  <a:gd name="connsiteY12-530" fmla="*/ 1797844 h 1893094"/>
                  <a:gd name="connsiteX13-531" fmla="*/ 661988 w 1624617"/>
                  <a:gd name="connsiteY13-532" fmla="*/ 1885950 h 1893094"/>
                  <a:gd name="connsiteX14-533" fmla="*/ 433388 w 1624617"/>
                  <a:gd name="connsiteY14-534" fmla="*/ 1885950 h 1893094"/>
                  <a:gd name="connsiteX15-535" fmla="*/ 261938 w 1624617"/>
                  <a:gd name="connsiteY15-536" fmla="*/ 1664494 h 1893094"/>
                  <a:gd name="connsiteX16-537" fmla="*/ 326231 w 1624617"/>
                  <a:gd name="connsiteY16-538" fmla="*/ 1581150 h 1893094"/>
                  <a:gd name="connsiteX17-539" fmla="*/ 414338 w 1624617"/>
                  <a:gd name="connsiteY17-540" fmla="*/ 1366837 h 1893094"/>
                  <a:gd name="connsiteX18-541" fmla="*/ 188119 w 1624617"/>
                  <a:gd name="connsiteY18-542" fmla="*/ 1404937 h 1893094"/>
                  <a:gd name="connsiteX19-543" fmla="*/ 116681 w 1624617"/>
                  <a:gd name="connsiteY19-544" fmla="*/ 1447800 h 1893094"/>
                  <a:gd name="connsiteX20-545" fmla="*/ 0 w 1624617"/>
                  <a:gd name="connsiteY20-546" fmla="*/ 1300162 h 1893094"/>
                  <a:gd name="connsiteX0-547" fmla="*/ 0 w 1624617"/>
                  <a:gd name="connsiteY0-548" fmla="*/ 1300162 h 1893094"/>
                  <a:gd name="connsiteX1-549" fmla="*/ 776288 w 1624617"/>
                  <a:gd name="connsiteY1-550" fmla="*/ 0 h 1893094"/>
                  <a:gd name="connsiteX2-551" fmla="*/ 1562100 w 1624617"/>
                  <a:gd name="connsiteY2-552" fmla="*/ 1304925 h 1893094"/>
                  <a:gd name="connsiteX3-553" fmla="*/ 1445419 w 1624617"/>
                  <a:gd name="connsiteY3-554" fmla="*/ 1466850 h 1893094"/>
                  <a:gd name="connsiteX4-555" fmla="*/ 1516856 w 1624617"/>
                  <a:gd name="connsiteY4-556" fmla="*/ 1557338 h 1893094"/>
                  <a:gd name="connsiteX5-557" fmla="*/ 1600200 w 1624617"/>
                  <a:gd name="connsiteY5-558" fmla="*/ 1724025 h 1893094"/>
                  <a:gd name="connsiteX6-559" fmla="*/ 1428750 w 1624617"/>
                  <a:gd name="connsiteY6-560" fmla="*/ 1674019 h 1893094"/>
                  <a:gd name="connsiteX7-561" fmla="*/ 1312069 w 1624617"/>
                  <a:gd name="connsiteY7-562" fmla="*/ 1640681 h 1893094"/>
                  <a:gd name="connsiteX8-563" fmla="*/ 1126331 w 1624617"/>
                  <a:gd name="connsiteY8-564" fmla="*/ 1893094 h 1893094"/>
                  <a:gd name="connsiteX9-565" fmla="*/ 909638 w 1624617"/>
                  <a:gd name="connsiteY9-566" fmla="*/ 1893094 h 1893094"/>
                  <a:gd name="connsiteX10-567" fmla="*/ 869156 w 1624617"/>
                  <a:gd name="connsiteY10-568" fmla="*/ 1826419 h 1893094"/>
                  <a:gd name="connsiteX11-569" fmla="*/ 769144 w 1624617"/>
                  <a:gd name="connsiteY11-570" fmla="*/ 1607344 h 1893094"/>
                  <a:gd name="connsiteX12-571" fmla="*/ 671513 w 1624617"/>
                  <a:gd name="connsiteY12-572" fmla="*/ 1797844 h 1893094"/>
                  <a:gd name="connsiteX13-573" fmla="*/ 661988 w 1624617"/>
                  <a:gd name="connsiteY13-574" fmla="*/ 1885950 h 1893094"/>
                  <a:gd name="connsiteX14-575" fmla="*/ 433388 w 1624617"/>
                  <a:gd name="connsiteY14-576" fmla="*/ 1885950 h 1893094"/>
                  <a:gd name="connsiteX15-577" fmla="*/ 261938 w 1624617"/>
                  <a:gd name="connsiteY15-578" fmla="*/ 1664494 h 1893094"/>
                  <a:gd name="connsiteX16-579" fmla="*/ 326231 w 1624617"/>
                  <a:gd name="connsiteY16-580" fmla="*/ 1581150 h 1893094"/>
                  <a:gd name="connsiteX17-581" fmla="*/ 414338 w 1624617"/>
                  <a:gd name="connsiteY17-582" fmla="*/ 1366837 h 1893094"/>
                  <a:gd name="connsiteX18-583" fmla="*/ 188119 w 1624617"/>
                  <a:gd name="connsiteY18-584" fmla="*/ 1404937 h 1893094"/>
                  <a:gd name="connsiteX19-585" fmla="*/ 116681 w 1624617"/>
                  <a:gd name="connsiteY19-586" fmla="*/ 1447800 h 1893094"/>
                  <a:gd name="connsiteX20-587" fmla="*/ 0 w 1624617"/>
                  <a:gd name="connsiteY20-588" fmla="*/ 1300162 h 1893094"/>
                  <a:gd name="connsiteX0-589" fmla="*/ 0 w 1624617"/>
                  <a:gd name="connsiteY0-590" fmla="*/ 1300162 h 1893094"/>
                  <a:gd name="connsiteX1-591" fmla="*/ 776288 w 1624617"/>
                  <a:gd name="connsiteY1-592" fmla="*/ 0 h 1893094"/>
                  <a:gd name="connsiteX2-593" fmla="*/ 1562100 w 1624617"/>
                  <a:gd name="connsiteY2-594" fmla="*/ 1304925 h 1893094"/>
                  <a:gd name="connsiteX3-595" fmla="*/ 1445419 w 1624617"/>
                  <a:gd name="connsiteY3-596" fmla="*/ 1466850 h 1893094"/>
                  <a:gd name="connsiteX4-597" fmla="*/ 1516856 w 1624617"/>
                  <a:gd name="connsiteY4-598" fmla="*/ 1557338 h 1893094"/>
                  <a:gd name="connsiteX5-599" fmla="*/ 1600200 w 1624617"/>
                  <a:gd name="connsiteY5-600" fmla="*/ 1724025 h 1893094"/>
                  <a:gd name="connsiteX6-601" fmla="*/ 1426369 w 1624617"/>
                  <a:gd name="connsiteY6-602" fmla="*/ 1678781 h 1893094"/>
                  <a:gd name="connsiteX7-603" fmla="*/ 1312069 w 1624617"/>
                  <a:gd name="connsiteY7-604" fmla="*/ 1640681 h 1893094"/>
                  <a:gd name="connsiteX8-605" fmla="*/ 1126331 w 1624617"/>
                  <a:gd name="connsiteY8-606" fmla="*/ 1893094 h 1893094"/>
                  <a:gd name="connsiteX9-607" fmla="*/ 909638 w 1624617"/>
                  <a:gd name="connsiteY9-608" fmla="*/ 1893094 h 1893094"/>
                  <a:gd name="connsiteX10-609" fmla="*/ 869156 w 1624617"/>
                  <a:gd name="connsiteY10-610" fmla="*/ 1826419 h 1893094"/>
                  <a:gd name="connsiteX11-611" fmla="*/ 769144 w 1624617"/>
                  <a:gd name="connsiteY11-612" fmla="*/ 1607344 h 1893094"/>
                  <a:gd name="connsiteX12-613" fmla="*/ 671513 w 1624617"/>
                  <a:gd name="connsiteY12-614" fmla="*/ 1797844 h 1893094"/>
                  <a:gd name="connsiteX13-615" fmla="*/ 661988 w 1624617"/>
                  <a:gd name="connsiteY13-616" fmla="*/ 1885950 h 1893094"/>
                  <a:gd name="connsiteX14-617" fmla="*/ 433388 w 1624617"/>
                  <a:gd name="connsiteY14-618" fmla="*/ 1885950 h 1893094"/>
                  <a:gd name="connsiteX15-619" fmla="*/ 261938 w 1624617"/>
                  <a:gd name="connsiteY15-620" fmla="*/ 1664494 h 1893094"/>
                  <a:gd name="connsiteX16-621" fmla="*/ 326231 w 1624617"/>
                  <a:gd name="connsiteY16-622" fmla="*/ 1581150 h 1893094"/>
                  <a:gd name="connsiteX17-623" fmla="*/ 414338 w 1624617"/>
                  <a:gd name="connsiteY17-624" fmla="*/ 1366837 h 1893094"/>
                  <a:gd name="connsiteX18-625" fmla="*/ 188119 w 1624617"/>
                  <a:gd name="connsiteY18-626" fmla="*/ 1404937 h 1893094"/>
                  <a:gd name="connsiteX19-627" fmla="*/ 116681 w 1624617"/>
                  <a:gd name="connsiteY19-628" fmla="*/ 1447800 h 1893094"/>
                  <a:gd name="connsiteX20-629" fmla="*/ 0 w 1624617"/>
                  <a:gd name="connsiteY20-630" fmla="*/ 1300162 h 1893094"/>
                  <a:gd name="connsiteX0-631" fmla="*/ 0 w 1624617"/>
                  <a:gd name="connsiteY0-632" fmla="*/ 1300162 h 1893094"/>
                  <a:gd name="connsiteX1-633" fmla="*/ 776288 w 1624617"/>
                  <a:gd name="connsiteY1-634" fmla="*/ 0 h 1893094"/>
                  <a:gd name="connsiteX2-635" fmla="*/ 1562100 w 1624617"/>
                  <a:gd name="connsiteY2-636" fmla="*/ 1304925 h 1893094"/>
                  <a:gd name="connsiteX3-637" fmla="*/ 1445419 w 1624617"/>
                  <a:gd name="connsiteY3-638" fmla="*/ 1466850 h 1893094"/>
                  <a:gd name="connsiteX4-639" fmla="*/ 1516856 w 1624617"/>
                  <a:gd name="connsiteY4-640" fmla="*/ 1557338 h 1893094"/>
                  <a:gd name="connsiteX5-641" fmla="*/ 1600200 w 1624617"/>
                  <a:gd name="connsiteY5-642" fmla="*/ 1724025 h 1893094"/>
                  <a:gd name="connsiteX6-643" fmla="*/ 1426369 w 1624617"/>
                  <a:gd name="connsiteY6-644" fmla="*/ 1678781 h 1893094"/>
                  <a:gd name="connsiteX7-645" fmla="*/ 1312069 w 1624617"/>
                  <a:gd name="connsiteY7-646" fmla="*/ 1640681 h 1893094"/>
                  <a:gd name="connsiteX8-647" fmla="*/ 1126331 w 1624617"/>
                  <a:gd name="connsiteY8-648" fmla="*/ 1893094 h 1893094"/>
                  <a:gd name="connsiteX9-649" fmla="*/ 909638 w 1624617"/>
                  <a:gd name="connsiteY9-650" fmla="*/ 1893094 h 1893094"/>
                  <a:gd name="connsiteX10-651" fmla="*/ 869156 w 1624617"/>
                  <a:gd name="connsiteY10-652" fmla="*/ 1826419 h 1893094"/>
                  <a:gd name="connsiteX11-653" fmla="*/ 769144 w 1624617"/>
                  <a:gd name="connsiteY11-654" fmla="*/ 1607344 h 1893094"/>
                  <a:gd name="connsiteX12-655" fmla="*/ 671513 w 1624617"/>
                  <a:gd name="connsiteY12-656" fmla="*/ 1797844 h 1893094"/>
                  <a:gd name="connsiteX13-657" fmla="*/ 661988 w 1624617"/>
                  <a:gd name="connsiteY13-658" fmla="*/ 1885950 h 1893094"/>
                  <a:gd name="connsiteX14-659" fmla="*/ 433388 w 1624617"/>
                  <a:gd name="connsiteY14-660" fmla="*/ 1885950 h 1893094"/>
                  <a:gd name="connsiteX15-661" fmla="*/ 261938 w 1624617"/>
                  <a:gd name="connsiteY15-662" fmla="*/ 1664494 h 1893094"/>
                  <a:gd name="connsiteX16-663" fmla="*/ 326231 w 1624617"/>
                  <a:gd name="connsiteY16-664" fmla="*/ 1581150 h 1893094"/>
                  <a:gd name="connsiteX17-665" fmla="*/ 414338 w 1624617"/>
                  <a:gd name="connsiteY17-666" fmla="*/ 1366837 h 1893094"/>
                  <a:gd name="connsiteX18-667" fmla="*/ 188119 w 1624617"/>
                  <a:gd name="connsiteY18-668" fmla="*/ 1404937 h 1893094"/>
                  <a:gd name="connsiteX19-669" fmla="*/ 116681 w 1624617"/>
                  <a:gd name="connsiteY19-670" fmla="*/ 1447800 h 1893094"/>
                  <a:gd name="connsiteX20-671" fmla="*/ 0 w 1624617"/>
                  <a:gd name="connsiteY20-672" fmla="*/ 1300162 h 1893094"/>
                  <a:gd name="connsiteX0-673" fmla="*/ 0 w 1624617"/>
                  <a:gd name="connsiteY0-674" fmla="*/ 1300162 h 1893094"/>
                  <a:gd name="connsiteX1-675" fmla="*/ 776288 w 1624617"/>
                  <a:gd name="connsiteY1-676" fmla="*/ 0 h 1893094"/>
                  <a:gd name="connsiteX2-677" fmla="*/ 1562100 w 1624617"/>
                  <a:gd name="connsiteY2-678" fmla="*/ 1304925 h 1893094"/>
                  <a:gd name="connsiteX3-679" fmla="*/ 1445419 w 1624617"/>
                  <a:gd name="connsiteY3-680" fmla="*/ 1466850 h 1893094"/>
                  <a:gd name="connsiteX4-681" fmla="*/ 1516856 w 1624617"/>
                  <a:gd name="connsiteY4-682" fmla="*/ 1557338 h 1893094"/>
                  <a:gd name="connsiteX5-683" fmla="*/ 1600200 w 1624617"/>
                  <a:gd name="connsiteY5-684" fmla="*/ 1724025 h 1893094"/>
                  <a:gd name="connsiteX6-685" fmla="*/ 1426369 w 1624617"/>
                  <a:gd name="connsiteY6-686" fmla="*/ 1678781 h 1893094"/>
                  <a:gd name="connsiteX7-687" fmla="*/ 1312069 w 1624617"/>
                  <a:gd name="connsiteY7-688" fmla="*/ 1640681 h 1893094"/>
                  <a:gd name="connsiteX8-689" fmla="*/ 1126331 w 1624617"/>
                  <a:gd name="connsiteY8-690" fmla="*/ 1893094 h 1893094"/>
                  <a:gd name="connsiteX9-691" fmla="*/ 909638 w 1624617"/>
                  <a:gd name="connsiteY9-692" fmla="*/ 1893094 h 1893094"/>
                  <a:gd name="connsiteX10-693" fmla="*/ 869156 w 1624617"/>
                  <a:gd name="connsiteY10-694" fmla="*/ 1826419 h 1893094"/>
                  <a:gd name="connsiteX11-695" fmla="*/ 769144 w 1624617"/>
                  <a:gd name="connsiteY11-696" fmla="*/ 1607344 h 1893094"/>
                  <a:gd name="connsiteX12-697" fmla="*/ 671513 w 1624617"/>
                  <a:gd name="connsiteY12-698" fmla="*/ 1797844 h 1893094"/>
                  <a:gd name="connsiteX13-699" fmla="*/ 661988 w 1624617"/>
                  <a:gd name="connsiteY13-700" fmla="*/ 1885950 h 1893094"/>
                  <a:gd name="connsiteX14-701" fmla="*/ 433388 w 1624617"/>
                  <a:gd name="connsiteY14-702" fmla="*/ 1885950 h 1893094"/>
                  <a:gd name="connsiteX15-703" fmla="*/ 261938 w 1624617"/>
                  <a:gd name="connsiteY15-704" fmla="*/ 1664494 h 1893094"/>
                  <a:gd name="connsiteX16-705" fmla="*/ 326231 w 1624617"/>
                  <a:gd name="connsiteY16-706" fmla="*/ 1581150 h 1893094"/>
                  <a:gd name="connsiteX17-707" fmla="*/ 414338 w 1624617"/>
                  <a:gd name="connsiteY17-708" fmla="*/ 1366837 h 1893094"/>
                  <a:gd name="connsiteX18-709" fmla="*/ 188119 w 1624617"/>
                  <a:gd name="connsiteY18-710" fmla="*/ 1404937 h 1893094"/>
                  <a:gd name="connsiteX19-711" fmla="*/ 116681 w 1624617"/>
                  <a:gd name="connsiteY19-712" fmla="*/ 1447800 h 1893094"/>
                  <a:gd name="connsiteX20-713" fmla="*/ 0 w 1624617"/>
                  <a:gd name="connsiteY20-714" fmla="*/ 1300162 h 1893094"/>
                  <a:gd name="connsiteX0-715" fmla="*/ 0 w 1630230"/>
                  <a:gd name="connsiteY0-716" fmla="*/ 1300162 h 1893094"/>
                  <a:gd name="connsiteX1-717" fmla="*/ 776288 w 1630230"/>
                  <a:gd name="connsiteY1-718" fmla="*/ 0 h 1893094"/>
                  <a:gd name="connsiteX2-719" fmla="*/ 1562100 w 1630230"/>
                  <a:gd name="connsiteY2-720" fmla="*/ 1304925 h 1893094"/>
                  <a:gd name="connsiteX3-721" fmla="*/ 1445419 w 1630230"/>
                  <a:gd name="connsiteY3-722" fmla="*/ 1466850 h 1893094"/>
                  <a:gd name="connsiteX4-723" fmla="*/ 1516856 w 1630230"/>
                  <a:gd name="connsiteY4-724" fmla="*/ 1557338 h 1893094"/>
                  <a:gd name="connsiteX5-725" fmla="*/ 1607344 w 1630230"/>
                  <a:gd name="connsiteY5-726" fmla="*/ 1726406 h 1893094"/>
                  <a:gd name="connsiteX6-727" fmla="*/ 1426369 w 1630230"/>
                  <a:gd name="connsiteY6-728" fmla="*/ 1678781 h 1893094"/>
                  <a:gd name="connsiteX7-729" fmla="*/ 1312069 w 1630230"/>
                  <a:gd name="connsiteY7-730" fmla="*/ 1640681 h 1893094"/>
                  <a:gd name="connsiteX8-731" fmla="*/ 1126331 w 1630230"/>
                  <a:gd name="connsiteY8-732" fmla="*/ 1893094 h 1893094"/>
                  <a:gd name="connsiteX9-733" fmla="*/ 909638 w 1630230"/>
                  <a:gd name="connsiteY9-734" fmla="*/ 1893094 h 1893094"/>
                  <a:gd name="connsiteX10-735" fmla="*/ 869156 w 1630230"/>
                  <a:gd name="connsiteY10-736" fmla="*/ 1826419 h 1893094"/>
                  <a:gd name="connsiteX11-737" fmla="*/ 769144 w 1630230"/>
                  <a:gd name="connsiteY11-738" fmla="*/ 1607344 h 1893094"/>
                  <a:gd name="connsiteX12-739" fmla="*/ 671513 w 1630230"/>
                  <a:gd name="connsiteY12-740" fmla="*/ 1797844 h 1893094"/>
                  <a:gd name="connsiteX13-741" fmla="*/ 661988 w 1630230"/>
                  <a:gd name="connsiteY13-742" fmla="*/ 1885950 h 1893094"/>
                  <a:gd name="connsiteX14-743" fmla="*/ 433388 w 1630230"/>
                  <a:gd name="connsiteY14-744" fmla="*/ 1885950 h 1893094"/>
                  <a:gd name="connsiteX15-745" fmla="*/ 261938 w 1630230"/>
                  <a:gd name="connsiteY15-746" fmla="*/ 1664494 h 1893094"/>
                  <a:gd name="connsiteX16-747" fmla="*/ 326231 w 1630230"/>
                  <a:gd name="connsiteY16-748" fmla="*/ 1581150 h 1893094"/>
                  <a:gd name="connsiteX17-749" fmla="*/ 414338 w 1630230"/>
                  <a:gd name="connsiteY17-750" fmla="*/ 1366837 h 1893094"/>
                  <a:gd name="connsiteX18-751" fmla="*/ 188119 w 1630230"/>
                  <a:gd name="connsiteY18-752" fmla="*/ 1404937 h 1893094"/>
                  <a:gd name="connsiteX19-753" fmla="*/ 116681 w 1630230"/>
                  <a:gd name="connsiteY19-754" fmla="*/ 1447800 h 1893094"/>
                  <a:gd name="connsiteX20-755" fmla="*/ 0 w 1630230"/>
                  <a:gd name="connsiteY20-756" fmla="*/ 1300162 h 1893094"/>
                  <a:gd name="connsiteX0-757" fmla="*/ 0 w 1629187"/>
                  <a:gd name="connsiteY0-758" fmla="*/ 1300162 h 1893094"/>
                  <a:gd name="connsiteX1-759" fmla="*/ 776288 w 1629187"/>
                  <a:gd name="connsiteY1-760" fmla="*/ 0 h 1893094"/>
                  <a:gd name="connsiteX2-761" fmla="*/ 1562100 w 1629187"/>
                  <a:gd name="connsiteY2-762" fmla="*/ 1304925 h 1893094"/>
                  <a:gd name="connsiteX3-763" fmla="*/ 1445419 w 1629187"/>
                  <a:gd name="connsiteY3-764" fmla="*/ 1466850 h 1893094"/>
                  <a:gd name="connsiteX4-765" fmla="*/ 1516856 w 1629187"/>
                  <a:gd name="connsiteY4-766" fmla="*/ 1557338 h 1893094"/>
                  <a:gd name="connsiteX5-767" fmla="*/ 1607344 w 1629187"/>
                  <a:gd name="connsiteY5-768" fmla="*/ 1726406 h 1893094"/>
                  <a:gd name="connsiteX6-769" fmla="*/ 1426369 w 1629187"/>
                  <a:gd name="connsiteY6-770" fmla="*/ 1678781 h 1893094"/>
                  <a:gd name="connsiteX7-771" fmla="*/ 1312069 w 1629187"/>
                  <a:gd name="connsiteY7-772" fmla="*/ 1640681 h 1893094"/>
                  <a:gd name="connsiteX8-773" fmla="*/ 1126331 w 1629187"/>
                  <a:gd name="connsiteY8-774" fmla="*/ 1893094 h 1893094"/>
                  <a:gd name="connsiteX9-775" fmla="*/ 909638 w 1629187"/>
                  <a:gd name="connsiteY9-776" fmla="*/ 1893094 h 1893094"/>
                  <a:gd name="connsiteX10-777" fmla="*/ 869156 w 1629187"/>
                  <a:gd name="connsiteY10-778" fmla="*/ 1826419 h 1893094"/>
                  <a:gd name="connsiteX11-779" fmla="*/ 769144 w 1629187"/>
                  <a:gd name="connsiteY11-780" fmla="*/ 1607344 h 1893094"/>
                  <a:gd name="connsiteX12-781" fmla="*/ 671513 w 1629187"/>
                  <a:gd name="connsiteY12-782" fmla="*/ 1797844 h 1893094"/>
                  <a:gd name="connsiteX13-783" fmla="*/ 661988 w 1629187"/>
                  <a:gd name="connsiteY13-784" fmla="*/ 1885950 h 1893094"/>
                  <a:gd name="connsiteX14-785" fmla="*/ 433388 w 1629187"/>
                  <a:gd name="connsiteY14-786" fmla="*/ 1885950 h 1893094"/>
                  <a:gd name="connsiteX15-787" fmla="*/ 261938 w 1629187"/>
                  <a:gd name="connsiteY15-788" fmla="*/ 1664494 h 1893094"/>
                  <a:gd name="connsiteX16-789" fmla="*/ 326231 w 1629187"/>
                  <a:gd name="connsiteY16-790" fmla="*/ 1581150 h 1893094"/>
                  <a:gd name="connsiteX17-791" fmla="*/ 414338 w 1629187"/>
                  <a:gd name="connsiteY17-792" fmla="*/ 1366837 h 1893094"/>
                  <a:gd name="connsiteX18-793" fmla="*/ 188119 w 1629187"/>
                  <a:gd name="connsiteY18-794" fmla="*/ 1404937 h 1893094"/>
                  <a:gd name="connsiteX19-795" fmla="*/ 116681 w 1629187"/>
                  <a:gd name="connsiteY19-796" fmla="*/ 1447800 h 1893094"/>
                  <a:gd name="connsiteX20-797" fmla="*/ 0 w 1629187"/>
                  <a:gd name="connsiteY20-798" fmla="*/ 1300162 h 1893094"/>
                  <a:gd name="connsiteX0-799" fmla="*/ 0 w 1629187"/>
                  <a:gd name="connsiteY0-800" fmla="*/ 1300162 h 1893094"/>
                  <a:gd name="connsiteX1-801" fmla="*/ 776288 w 1629187"/>
                  <a:gd name="connsiteY1-802" fmla="*/ 0 h 1893094"/>
                  <a:gd name="connsiteX2-803" fmla="*/ 1562100 w 1629187"/>
                  <a:gd name="connsiteY2-804" fmla="*/ 1304925 h 1893094"/>
                  <a:gd name="connsiteX3-805" fmla="*/ 1445419 w 1629187"/>
                  <a:gd name="connsiteY3-806" fmla="*/ 1466850 h 1893094"/>
                  <a:gd name="connsiteX4-807" fmla="*/ 1516856 w 1629187"/>
                  <a:gd name="connsiteY4-808" fmla="*/ 1557338 h 1893094"/>
                  <a:gd name="connsiteX5-809" fmla="*/ 1607344 w 1629187"/>
                  <a:gd name="connsiteY5-810" fmla="*/ 1726406 h 1893094"/>
                  <a:gd name="connsiteX6-811" fmla="*/ 1426369 w 1629187"/>
                  <a:gd name="connsiteY6-812" fmla="*/ 1678781 h 1893094"/>
                  <a:gd name="connsiteX7-813" fmla="*/ 1312069 w 1629187"/>
                  <a:gd name="connsiteY7-814" fmla="*/ 1640681 h 1893094"/>
                  <a:gd name="connsiteX8-815" fmla="*/ 1126331 w 1629187"/>
                  <a:gd name="connsiteY8-816" fmla="*/ 1893094 h 1893094"/>
                  <a:gd name="connsiteX9-817" fmla="*/ 909638 w 1629187"/>
                  <a:gd name="connsiteY9-818" fmla="*/ 1893094 h 1893094"/>
                  <a:gd name="connsiteX10-819" fmla="*/ 869156 w 1629187"/>
                  <a:gd name="connsiteY10-820" fmla="*/ 1826419 h 1893094"/>
                  <a:gd name="connsiteX11-821" fmla="*/ 769144 w 1629187"/>
                  <a:gd name="connsiteY11-822" fmla="*/ 1607344 h 1893094"/>
                  <a:gd name="connsiteX12-823" fmla="*/ 671513 w 1629187"/>
                  <a:gd name="connsiteY12-824" fmla="*/ 1797844 h 1893094"/>
                  <a:gd name="connsiteX13-825" fmla="*/ 661988 w 1629187"/>
                  <a:gd name="connsiteY13-826" fmla="*/ 1885950 h 1893094"/>
                  <a:gd name="connsiteX14-827" fmla="*/ 433388 w 1629187"/>
                  <a:gd name="connsiteY14-828" fmla="*/ 1885950 h 1893094"/>
                  <a:gd name="connsiteX15-829" fmla="*/ 261938 w 1629187"/>
                  <a:gd name="connsiteY15-830" fmla="*/ 1664494 h 1893094"/>
                  <a:gd name="connsiteX16-831" fmla="*/ 326231 w 1629187"/>
                  <a:gd name="connsiteY16-832" fmla="*/ 1581150 h 1893094"/>
                  <a:gd name="connsiteX17-833" fmla="*/ 414338 w 1629187"/>
                  <a:gd name="connsiteY17-834" fmla="*/ 1366837 h 1893094"/>
                  <a:gd name="connsiteX18-835" fmla="*/ 188119 w 1629187"/>
                  <a:gd name="connsiteY18-836" fmla="*/ 1404937 h 1893094"/>
                  <a:gd name="connsiteX19-837" fmla="*/ 116681 w 1629187"/>
                  <a:gd name="connsiteY19-838" fmla="*/ 1447800 h 1893094"/>
                  <a:gd name="connsiteX20-839" fmla="*/ 0 w 1629187"/>
                  <a:gd name="connsiteY20-840" fmla="*/ 1300162 h 1893094"/>
                  <a:gd name="connsiteX0-841" fmla="*/ 0 w 1629187"/>
                  <a:gd name="connsiteY0-842" fmla="*/ 1300162 h 1893094"/>
                  <a:gd name="connsiteX1-843" fmla="*/ 776288 w 1629187"/>
                  <a:gd name="connsiteY1-844" fmla="*/ 0 h 1893094"/>
                  <a:gd name="connsiteX2-845" fmla="*/ 1562100 w 1629187"/>
                  <a:gd name="connsiteY2-846" fmla="*/ 1304925 h 1893094"/>
                  <a:gd name="connsiteX3-847" fmla="*/ 1445419 w 1629187"/>
                  <a:gd name="connsiteY3-848" fmla="*/ 1466850 h 1893094"/>
                  <a:gd name="connsiteX4-849" fmla="*/ 1516856 w 1629187"/>
                  <a:gd name="connsiteY4-850" fmla="*/ 1557338 h 1893094"/>
                  <a:gd name="connsiteX5-851" fmla="*/ 1607344 w 1629187"/>
                  <a:gd name="connsiteY5-852" fmla="*/ 1726406 h 1893094"/>
                  <a:gd name="connsiteX6-853" fmla="*/ 1426369 w 1629187"/>
                  <a:gd name="connsiteY6-854" fmla="*/ 1678781 h 1893094"/>
                  <a:gd name="connsiteX7-855" fmla="*/ 1312069 w 1629187"/>
                  <a:gd name="connsiteY7-856" fmla="*/ 1640681 h 1893094"/>
                  <a:gd name="connsiteX8-857" fmla="*/ 1126331 w 1629187"/>
                  <a:gd name="connsiteY8-858" fmla="*/ 1893094 h 1893094"/>
                  <a:gd name="connsiteX9-859" fmla="*/ 909638 w 1629187"/>
                  <a:gd name="connsiteY9-860" fmla="*/ 1893094 h 1893094"/>
                  <a:gd name="connsiteX10-861" fmla="*/ 869156 w 1629187"/>
                  <a:gd name="connsiteY10-862" fmla="*/ 1826419 h 1893094"/>
                  <a:gd name="connsiteX11-863" fmla="*/ 769144 w 1629187"/>
                  <a:gd name="connsiteY11-864" fmla="*/ 1607344 h 1893094"/>
                  <a:gd name="connsiteX12-865" fmla="*/ 671513 w 1629187"/>
                  <a:gd name="connsiteY12-866" fmla="*/ 1797844 h 1893094"/>
                  <a:gd name="connsiteX13-867" fmla="*/ 661988 w 1629187"/>
                  <a:gd name="connsiteY13-868" fmla="*/ 1885950 h 1893094"/>
                  <a:gd name="connsiteX14-869" fmla="*/ 433388 w 1629187"/>
                  <a:gd name="connsiteY14-870" fmla="*/ 1885950 h 1893094"/>
                  <a:gd name="connsiteX15-871" fmla="*/ 261938 w 1629187"/>
                  <a:gd name="connsiteY15-872" fmla="*/ 1664494 h 1893094"/>
                  <a:gd name="connsiteX16-873" fmla="*/ 326231 w 1629187"/>
                  <a:gd name="connsiteY16-874" fmla="*/ 1581150 h 1893094"/>
                  <a:gd name="connsiteX17-875" fmla="*/ 414338 w 1629187"/>
                  <a:gd name="connsiteY17-876" fmla="*/ 1366837 h 1893094"/>
                  <a:gd name="connsiteX18-877" fmla="*/ 188119 w 1629187"/>
                  <a:gd name="connsiteY18-878" fmla="*/ 1404937 h 1893094"/>
                  <a:gd name="connsiteX19-879" fmla="*/ 116681 w 1629187"/>
                  <a:gd name="connsiteY19-880" fmla="*/ 1447800 h 1893094"/>
                  <a:gd name="connsiteX20-881" fmla="*/ 0 w 1629187"/>
                  <a:gd name="connsiteY20-882" fmla="*/ 1300162 h 1893094"/>
                  <a:gd name="connsiteX0-883" fmla="*/ 0 w 1629187"/>
                  <a:gd name="connsiteY0-884" fmla="*/ 1300162 h 1893094"/>
                  <a:gd name="connsiteX1-885" fmla="*/ 776288 w 1629187"/>
                  <a:gd name="connsiteY1-886" fmla="*/ 0 h 1893094"/>
                  <a:gd name="connsiteX2-887" fmla="*/ 1562100 w 1629187"/>
                  <a:gd name="connsiteY2-888" fmla="*/ 1304925 h 1893094"/>
                  <a:gd name="connsiteX3-889" fmla="*/ 1445419 w 1629187"/>
                  <a:gd name="connsiteY3-890" fmla="*/ 1466850 h 1893094"/>
                  <a:gd name="connsiteX4-891" fmla="*/ 1516856 w 1629187"/>
                  <a:gd name="connsiteY4-892" fmla="*/ 1557338 h 1893094"/>
                  <a:gd name="connsiteX5-893" fmla="*/ 1607344 w 1629187"/>
                  <a:gd name="connsiteY5-894" fmla="*/ 1726406 h 1893094"/>
                  <a:gd name="connsiteX6-895" fmla="*/ 1426369 w 1629187"/>
                  <a:gd name="connsiteY6-896" fmla="*/ 1678781 h 1893094"/>
                  <a:gd name="connsiteX7-897" fmla="*/ 1312069 w 1629187"/>
                  <a:gd name="connsiteY7-898" fmla="*/ 1640681 h 1893094"/>
                  <a:gd name="connsiteX8-899" fmla="*/ 1126331 w 1629187"/>
                  <a:gd name="connsiteY8-900" fmla="*/ 1893094 h 1893094"/>
                  <a:gd name="connsiteX9-901" fmla="*/ 909638 w 1629187"/>
                  <a:gd name="connsiteY9-902" fmla="*/ 1893094 h 1893094"/>
                  <a:gd name="connsiteX10-903" fmla="*/ 869156 w 1629187"/>
                  <a:gd name="connsiteY10-904" fmla="*/ 1826419 h 1893094"/>
                  <a:gd name="connsiteX11-905" fmla="*/ 769144 w 1629187"/>
                  <a:gd name="connsiteY11-906" fmla="*/ 1607344 h 1893094"/>
                  <a:gd name="connsiteX12-907" fmla="*/ 671513 w 1629187"/>
                  <a:gd name="connsiteY12-908" fmla="*/ 1797844 h 1893094"/>
                  <a:gd name="connsiteX13-909" fmla="*/ 661988 w 1629187"/>
                  <a:gd name="connsiteY13-910" fmla="*/ 1885950 h 1893094"/>
                  <a:gd name="connsiteX14-911" fmla="*/ 433388 w 1629187"/>
                  <a:gd name="connsiteY14-912" fmla="*/ 1885950 h 1893094"/>
                  <a:gd name="connsiteX15-913" fmla="*/ 261938 w 1629187"/>
                  <a:gd name="connsiteY15-914" fmla="*/ 1664494 h 1893094"/>
                  <a:gd name="connsiteX16-915" fmla="*/ 326231 w 1629187"/>
                  <a:gd name="connsiteY16-916" fmla="*/ 1581150 h 1893094"/>
                  <a:gd name="connsiteX17-917" fmla="*/ 414338 w 1629187"/>
                  <a:gd name="connsiteY17-918" fmla="*/ 1366837 h 1893094"/>
                  <a:gd name="connsiteX18-919" fmla="*/ 188119 w 1629187"/>
                  <a:gd name="connsiteY18-920" fmla="*/ 1404937 h 1893094"/>
                  <a:gd name="connsiteX19-921" fmla="*/ 116681 w 1629187"/>
                  <a:gd name="connsiteY19-922" fmla="*/ 1447800 h 1893094"/>
                  <a:gd name="connsiteX20-923" fmla="*/ 0 w 1629187"/>
                  <a:gd name="connsiteY20-924" fmla="*/ 1300162 h 1893094"/>
                  <a:gd name="connsiteX0-925" fmla="*/ 0 w 1629187"/>
                  <a:gd name="connsiteY0-926" fmla="*/ 1300162 h 1893094"/>
                  <a:gd name="connsiteX1-927" fmla="*/ 776288 w 1629187"/>
                  <a:gd name="connsiteY1-928" fmla="*/ 0 h 1893094"/>
                  <a:gd name="connsiteX2-929" fmla="*/ 1562100 w 1629187"/>
                  <a:gd name="connsiteY2-930" fmla="*/ 1304925 h 1893094"/>
                  <a:gd name="connsiteX3-931" fmla="*/ 1445419 w 1629187"/>
                  <a:gd name="connsiteY3-932" fmla="*/ 1466850 h 1893094"/>
                  <a:gd name="connsiteX4-933" fmla="*/ 1516856 w 1629187"/>
                  <a:gd name="connsiteY4-934" fmla="*/ 1557338 h 1893094"/>
                  <a:gd name="connsiteX5-935" fmla="*/ 1607344 w 1629187"/>
                  <a:gd name="connsiteY5-936" fmla="*/ 1726406 h 1893094"/>
                  <a:gd name="connsiteX6-937" fmla="*/ 1426369 w 1629187"/>
                  <a:gd name="connsiteY6-938" fmla="*/ 1678781 h 1893094"/>
                  <a:gd name="connsiteX7-939" fmla="*/ 1312069 w 1629187"/>
                  <a:gd name="connsiteY7-940" fmla="*/ 1640681 h 1893094"/>
                  <a:gd name="connsiteX8-941" fmla="*/ 1126331 w 1629187"/>
                  <a:gd name="connsiteY8-942" fmla="*/ 1893094 h 1893094"/>
                  <a:gd name="connsiteX9-943" fmla="*/ 909638 w 1629187"/>
                  <a:gd name="connsiteY9-944" fmla="*/ 1893094 h 1893094"/>
                  <a:gd name="connsiteX10-945" fmla="*/ 869156 w 1629187"/>
                  <a:gd name="connsiteY10-946" fmla="*/ 1826419 h 1893094"/>
                  <a:gd name="connsiteX11-947" fmla="*/ 769144 w 1629187"/>
                  <a:gd name="connsiteY11-948" fmla="*/ 1607344 h 1893094"/>
                  <a:gd name="connsiteX12-949" fmla="*/ 671513 w 1629187"/>
                  <a:gd name="connsiteY12-950" fmla="*/ 1797844 h 1893094"/>
                  <a:gd name="connsiteX13-951" fmla="*/ 661988 w 1629187"/>
                  <a:gd name="connsiteY13-952" fmla="*/ 1885950 h 1893094"/>
                  <a:gd name="connsiteX14-953" fmla="*/ 433388 w 1629187"/>
                  <a:gd name="connsiteY14-954" fmla="*/ 1885950 h 1893094"/>
                  <a:gd name="connsiteX15-955" fmla="*/ 261938 w 1629187"/>
                  <a:gd name="connsiteY15-956" fmla="*/ 1664494 h 1893094"/>
                  <a:gd name="connsiteX16-957" fmla="*/ 326231 w 1629187"/>
                  <a:gd name="connsiteY16-958" fmla="*/ 1581150 h 1893094"/>
                  <a:gd name="connsiteX17-959" fmla="*/ 414338 w 1629187"/>
                  <a:gd name="connsiteY17-960" fmla="*/ 1366837 h 1893094"/>
                  <a:gd name="connsiteX18-961" fmla="*/ 188119 w 1629187"/>
                  <a:gd name="connsiteY18-962" fmla="*/ 1404937 h 1893094"/>
                  <a:gd name="connsiteX19-963" fmla="*/ 116681 w 1629187"/>
                  <a:gd name="connsiteY19-964" fmla="*/ 1447800 h 1893094"/>
                  <a:gd name="connsiteX20-965" fmla="*/ 0 w 1629187"/>
                  <a:gd name="connsiteY20-966" fmla="*/ 1300162 h 1893094"/>
                  <a:gd name="connsiteX0-967" fmla="*/ 0 w 1629187"/>
                  <a:gd name="connsiteY0-968" fmla="*/ 1300162 h 1893094"/>
                  <a:gd name="connsiteX1-969" fmla="*/ 776288 w 1629187"/>
                  <a:gd name="connsiteY1-970" fmla="*/ 0 h 1893094"/>
                  <a:gd name="connsiteX2-971" fmla="*/ 1562100 w 1629187"/>
                  <a:gd name="connsiteY2-972" fmla="*/ 1304925 h 1893094"/>
                  <a:gd name="connsiteX3-973" fmla="*/ 1445419 w 1629187"/>
                  <a:gd name="connsiteY3-974" fmla="*/ 1466850 h 1893094"/>
                  <a:gd name="connsiteX4-975" fmla="*/ 1516856 w 1629187"/>
                  <a:gd name="connsiteY4-976" fmla="*/ 1557338 h 1893094"/>
                  <a:gd name="connsiteX5-977" fmla="*/ 1607344 w 1629187"/>
                  <a:gd name="connsiteY5-978" fmla="*/ 1726406 h 1893094"/>
                  <a:gd name="connsiteX6-979" fmla="*/ 1426369 w 1629187"/>
                  <a:gd name="connsiteY6-980" fmla="*/ 1678781 h 1893094"/>
                  <a:gd name="connsiteX7-981" fmla="*/ 1312069 w 1629187"/>
                  <a:gd name="connsiteY7-982" fmla="*/ 1640681 h 1893094"/>
                  <a:gd name="connsiteX8-983" fmla="*/ 1126331 w 1629187"/>
                  <a:gd name="connsiteY8-984" fmla="*/ 1893094 h 1893094"/>
                  <a:gd name="connsiteX9-985" fmla="*/ 909638 w 1629187"/>
                  <a:gd name="connsiteY9-986" fmla="*/ 1893094 h 1893094"/>
                  <a:gd name="connsiteX10-987" fmla="*/ 869156 w 1629187"/>
                  <a:gd name="connsiteY10-988" fmla="*/ 1826419 h 1893094"/>
                  <a:gd name="connsiteX11-989" fmla="*/ 769144 w 1629187"/>
                  <a:gd name="connsiteY11-990" fmla="*/ 1607344 h 1893094"/>
                  <a:gd name="connsiteX12-991" fmla="*/ 671513 w 1629187"/>
                  <a:gd name="connsiteY12-992" fmla="*/ 1797844 h 1893094"/>
                  <a:gd name="connsiteX13-993" fmla="*/ 661988 w 1629187"/>
                  <a:gd name="connsiteY13-994" fmla="*/ 1885950 h 1893094"/>
                  <a:gd name="connsiteX14-995" fmla="*/ 433388 w 1629187"/>
                  <a:gd name="connsiteY14-996" fmla="*/ 1885950 h 1893094"/>
                  <a:gd name="connsiteX15-997" fmla="*/ 261938 w 1629187"/>
                  <a:gd name="connsiteY15-998" fmla="*/ 1664494 h 1893094"/>
                  <a:gd name="connsiteX16-999" fmla="*/ 326231 w 1629187"/>
                  <a:gd name="connsiteY16-1000" fmla="*/ 1581150 h 1893094"/>
                  <a:gd name="connsiteX17-1001" fmla="*/ 414338 w 1629187"/>
                  <a:gd name="connsiteY17-1002" fmla="*/ 1366837 h 1893094"/>
                  <a:gd name="connsiteX18-1003" fmla="*/ 188119 w 1629187"/>
                  <a:gd name="connsiteY18-1004" fmla="*/ 1404937 h 1893094"/>
                  <a:gd name="connsiteX19-1005" fmla="*/ 116681 w 1629187"/>
                  <a:gd name="connsiteY19-1006" fmla="*/ 1447800 h 1893094"/>
                  <a:gd name="connsiteX20-1007" fmla="*/ 0 w 1629187"/>
                  <a:gd name="connsiteY20-1008" fmla="*/ 1300162 h 1893094"/>
                  <a:gd name="connsiteX0-1009" fmla="*/ 0 w 1629187"/>
                  <a:gd name="connsiteY0-1010" fmla="*/ 1300162 h 1893094"/>
                  <a:gd name="connsiteX1-1011" fmla="*/ 776288 w 1629187"/>
                  <a:gd name="connsiteY1-1012" fmla="*/ 0 h 1893094"/>
                  <a:gd name="connsiteX2-1013" fmla="*/ 1562100 w 1629187"/>
                  <a:gd name="connsiteY2-1014" fmla="*/ 1304925 h 1893094"/>
                  <a:gd name="connsiteX3-1015" fmla="*/ 1445419 w 1629187"/>
                  <a:gd name="connsiteY3-1016" fmla="*/ 1466850 h 1893094"/>
                  <a:gd name="connsiteX4-1017" fmla="*/ 1516856 w 1629187"/>
                  <a:gd name="connsiteY4-1018" fmla="*/ 1557338 h 1893094"/>
                  <a:gd name="connsiteX5-1019" fmla="*/ 1607344 w 1629187"/>
                  <a:gd name="connsiteY5-1020" fmla="*/ 1726406 h 1893094"/>
                  <a:gd name="connsiteX6-1021" fmla="*/ 1426369 w 1629187"/>
                  <a:gd name="connsiteY6-1022" fmla="*/ 1678781 h 1893094"/>
                  <a:gd name="connsiteX7-1023" fmla="*/ 1312069 w 1629187"/>
                  <a:gd name="connsiteY7-1024" fmla="*/ 1640681 h 1893094"/>
                  <a:gd name="connsiteX8-1025" fmla="*/ 1126331 w 1629187"/>
                  <a:gd name="connsiteY8-1026" fmla="*/ 1893094 h 1893094"/>
                  <a:gd name="connsiteX9-1027" fmla="*/ 909638 w 1629187"/>
                  <a:gd name="connsiteY9-1028" fmla="*/ 1893094 h 1893094"/>
                  <a:gd name="connsiteX10-1029" fmla="*/ 869156 w 1629187"/>
                  <a:gd name="connsiteY10-1030" fmla="*/ 1826419 h 1893094"/>
                  <a:gd name="connsiteX11-1031" fmla="*/ 769144 w 1629187"/>
                  <a:gd name="connsiteY11-1032" fmla="*/ 1607344 h 1893094"/>
                  <a:gd name="connsiteX12-1033" fmla="*/ 671513 w 1629187"/>
                  <a:gd name="connsiteY12-1034" fmla="*/ 1797844 h 1893094"/>
                  <a:gd name="connsiteX13-1035" fmla="*/ 661988 w 1629187"/>
                  <a:gd name="connsiteY13-1036" fmla="*/ 1885950 h 1893094"/>
                  <a:gd name="connsiteX14-1037" fmla="*/ 433388 w 1629187"/>
                  <a:gd name="connsiteY14-1038" fmla="*/ 1885950 h 1893094"/>
                  <a:gd name="connsiteX15-1039" fmla="*/ 261938 w 1629187"/>
                  <a:gd name="connsiteY15-1040" fmla="*/ 1664494 h 1893094"/>
                  <a:gd name="connsiteX16-1041" fmla="*/ 326231 w 1629187"/>
                  <a:gd name="connsiteY16-1042" fmla="*/ 1581150 h 1893094"/>
                  <a:gd name="connsiteX17-1043" fmla="*/ 414338 w 1629187"/>
                  <a:gd name="connsiteY17-1044" fmla="*/ 1366837 h 1893094"/>
                  <a:gd name="connsiteX18-1045" fmla="*/ 188119 w 1629187"/>
                  <a:gd name="connsiteY18-1046" fmla="*/ 1404937 h 1893094"/>
                  <a:gd name="connsiteX19-1047" fmla="*/ 116681 w 1629187"/>
                  <a:gd name="connsiteY19-1048" fmla="*/ 1447800 h 1893094"/>
                  <a:gd name="connsiteX20-1049" fmla="*/ 0 w 1629187"/>
                  <a:gd name="connsiteY20-1050" fmla="*/ 1300162 h 1893094"/>
                  <a:gd name="connsiteX0-1051" fmla="*/ 0 w 1629187"/>
                  <a:gd name="connsiteY0-1052" fmla="*/ 1300162 h 1893094"/>
                  <a:gd name="connsiteX1-1053" fmla="*/ 776288 w 1629187"/>
                  <a:gd name="connsiteY1-1054" fmla="*/ 0 h 1893094"/>
                  <a:gd name="connsiteX2-1055" fmla="*/ 1562100 w 1629187"/>
                  <a:gd name="connsiteY2-1056" fmla="*/ 1304925 h 1893094"/>
                  <a:gd name="connsiteX3-1057" fmla="*/ 1445419 w 1629187"/>
                  <a:gd name="connsiteY3-1058" fmla="*/ 1466850 h 1893094"/>
                  <a:gd name="connsiteX4-1059" fmla="*/ 1516856 w 1629187"/>
                  <a:gd name="connsiteY4-1060" fmla="*/ 1557338 h 1893094"/>
                  <a:gd name="connsiteX5-1061" fmla="*/ 1607344 w 1629187"/>
                  <a:gd name="connsiteY5-1062" fmla="*/ 1726406 h 1893094"/>
                  <a:gd name="connsiteX6-1063" fmla="*/ 1426369 w 1629187"/>
                  <a:gd name="connsiteY6-1064" fmla="*/ 1678781 h 1893094"/>
                  <a:gd name="connsiteX7-1065" fmla="*/ 1312069 w 1629187"/>
                  <a:gd name="connsiteY7-1066" fmla="*/ 1640681 h 1893094"/>
                  <a:gd name="connsiteX8-1067" fmla="*/ 1126331 w 1629187"/>
                  <a:gd name="connsiteY8-1068" fmla="*/ 1893094 h 1893094"/>
                  <a:gd name="connsiteX9-1069" fmla="*/ 909638 w 1629187"/>
                  <a:gd name="connsiteY9-1070" fmla="*/ 1893094 h 1893094"/>
                  <a:gd name="connsiteX10-1071" fmla="*/ 869156 w 1629187"/>
                  <a:gd name="connsiteY10-1072" fmla="*/ 1826419 h 1893094"/>
                  <a:gd name="connsiteX11-1073" fmla="*/ 769144 w 1629187"/>
                  <a:gd name="connsiteY11-1074" fmla="*/ 1607344 h 1893094"/>
                  <a:gd name="connsiteX12-1075" fmla="*/ 671513 w 1629187"/>
                  <a:gd name="connsiteY12-1076" fmla="*/ 1797844 h 1893094"/>
                  <a:gd name="connsiteX13-1077" fmla="*/ 661988 w 1629187"/>
                  <a:gd name="connsiteY13-1078" fmla="*/ 1885950 h 1893094"/>
                  <a:gd name="connsiteX14-1079" fmla="*/ 433388 w 1629187"/>
                  <a:gd name="connsiteY14-1080" fmla="*/ 1885950 h 1893094"/>
                  <a:gd name="connsiteX15-1081" fmla="*/ 261938 w 1629187"/>
                  <a:gd name="connsiteY15-1082" fmla="*/ 1664494 h 1893094"/>
                  <a:gd name="connsiteX16-1083" fmla="*/ 326231 w 1629187"/>
                  <a:gd name="connsiteY16-1084" fmla="*/ 1581150 h 1893094"/>
                  <a:gd name="connsiteX17-1085" fmla="*/ 414338 w 1629187"/>
                  <a:gd name="connsiteY17-1086" fmla="*/ 1366837 h 1893094"/>
                  <a:gd name="connsiteX18-1087" fmla="*/ 188119 w 1629187"/>
                  <a:gd name="connsiteY18-1088" fmla="*/ 1404937 h 1893094"/>
                  <a:gd name="connsiteX19-1089" fmla="*/ 116681 w 1629187"/>
                  <a:gd name="connsiteY19-1090" fmla="*/ 1447800 h 1893094"/>
                  <a:gd name="connsiteX20-1091" fmla="*/ 0 w 1629187"/>
                  <a:gd name="connsiteY20-1092" fmla="*/ 1300162 h 1893094"/>
                  <a:gd name="connsiteX0-1093" fmla="*/ 0 w 1629187"/>
                  <a:gd name="connsiteY0-1094" fmla="*/ 1300162 h 1893094"/>
                  <a:gd name="connsiteX1-1095" fmla="*/ 776288 w 1629187"/>
                  <a:gd name="connsiteY1-1096" fmla="*/ 0 h 1893094"/>
                  <a:gd name="connsiteX2-1097" fmla="*/ 1562100 w 1629187"/>
                  <a:gd name="connsiteY2-1098" fmla="*/ 1304925 h 1893094"/>
                  <a:gd name="connsiteX3-1099" fmla="*/ 1445419 w 1629187"/>
                  <a:gd name="connsiteY3-1100" fmla="*/ 1466850 h 1893094"/>
                  <a:gd name="connsiteX4-1101" fmla="*/ 1516856 w 1629187"/>
                  <a:gd name="connsiteY4-1102" fmla="*/ 1557338 h 1893094"/>
                  <a:gd name="connsiteX5-1103" fmla="*/ 1607344 w 1629187"/>
                  <a:gd name="connsiteY5-1104" fmla="*/ 1726406 h 1893094"/>
                  <a:gd name="connsiteX6-1105" fmla="*/ 1426369 w 1629187"/>
                  <a:gd name="connsiteY6-1106" fmla="*/ 1678781 h 1893094"/>
                  <a:gd name="connsiteX7-1107" fmla="*/ 1312069 w 1629187"/>
                  <a:gd name="connsiteY7-1108" fmla="*/ 1640681 h 1893094"/>
                  <a:gd name="connsiteX8-1109" fmla="*/ 1126331 w 1629187"/>
                  <a:gd name="connsiteY8-1110" fmla="*/ 1893094 h 1893094"/>
                  <a:gd name="connsiteX9-1111" fmla="*/ 909638 w 1629187"/>
                  <a:gd name="connsiteY9-1112" fmla="*/ 1893094 h 1893094"/>
                  <a:gd name="connsiteX10-1113" fmla="*/ 869156 w 1629187"/>
                  <a:gd name="connsiteY10-1114" fmla="*/ 1826419 h 1893094"/>
                  <a:gd name="connsiteX11-1115" fmla="*/ 769144 w 1629187"/>
                  <a:gd name="connsiteY11-1116" fmla="*/ 1607344 h 1893094"/>
                  <a:gd name="connsiteX12-1117" fmla="*/ 671513 w 1629187"/>
                  <a:gd name="connsiteY12-1118" fmla="*/ 1797844 h 1893094"/>
                  <a:gd name="connsiteX13-1119" fmla="*/ 661988 w 1629187"/>
                  <a:gd name="connsiteY13-1120" fmla="*/ 1885950 h 1893094"/>
                  <a:gd name="connsiteX14-1121" fmla="*/ 433388 w 1629187"/>
                  <a:gd name="connsiteY14-1122" fmla="*/ 1885950 h 1893094"/>
                  <a:gd name="connsiteX15-1123" fmla="*/ 261938 w 1629187"/>
                  <a:gd name="connsiteY15-1124" fmla="*/ 1664494 h 1893094"/>
                  <a:gd name="connsiteX16-1125" fmla="*/ 326231 w 1629187"/>
                  <a:gd name="connsiteY16-1126" fmla="*/ 1581150 h 1893094"/>
                  <a:gd name="connsiteX17-1127" fmla="*/ 414338 w 1629187"/>
                  <a:gd name="connsiteY17-1128" fmla="*/ 1366837 h 1893094"/>
                  <a:gd name="connsiteX18-1129" fmla="*/ 188119 w 1629187"/>
                  <a:gd name="connsiteY18-1130" fmla="*/ 1404937 h 1893094"/>
                  <a:gd name="connsiteX19-1131" fmla="*/ 116681 w 1629187"/>
                  <a:gd name="connsiteY19-1132" fmla="*/ 1447800 h 1893094"/>
                  <a:gd name="connsiteX20-1133" fmla="*/ 0 w 1629187"/>
                  <a:gd name="connsiteY20-1134" fmla="*/ 1300162 h 1893094"/>
                  <a:gd name="connsiteX0-1135" fmla="*/ 0 w 1629187"/>
                  <a:gd name="connsiteY0-1136" fmla="*/ 1300162 h 1893094"/>
                  <a:gd name="connsiteX1-1137" fmla="*/ 776288 w 1629187"/>
                  <a:gd name="connsiteY1-1138" fmla="*/ 0 h 1893094"/>
                  <a:gd name="connsiteX2-1139" fmla="*/ 1562100 w 1629187"/>
                  <a:gd name="connsiteY2-1140" fmla="*/ 1304925 h 1893094"/>
                  <a:gd name="connsiteX3-1141" fmla="*/ 1445419 w 1629187"/>
                  <a:gd name="connsiteY3-1142" fmla="*/ 1466850 h 1893094"/>
                  <a:gd name="connsiteX4-1143" fmla="*/ 1516856 w 1629187"/>
                  <a:gd name="connsiteY4-1144" fmla="*/ 1557338 h 1893094"/>
                  <a:gd name="connsiteX5-1145" fmla="*/ 1607344 w 1629187"/>
                  <a:gd name="connsiteY5-1146" fmla="*/ 1726406 h 1893094"/>
                  <a:gd name="connsiteX6-1147" fmla="*/ 1426369 w 1629187"/>
                  <a:gd name="connsiteY6-1148" fmla="*/ 1678781 h 1893094"/>
                  <a:gd name="connsiteX7-1149" fmla="*/ 1312069 w 1629187"/>
                  <a:gd name="connsiteY7-1150" fmla="*/ 1640681 h 1893094"/>
                  <a:gd name="connsiteX8-1151" fmla="*/ 1126331 w 1629187"/>
                  <a:gd name="connsiteY8-1152" fmla="*/ 1893094 h 1893094"/>
                  <a:gd name="connsiteX9-1153" fmla="*/ 909638 w 1629187"/>
                  <a:gd name="connsiteY9-1154" fmla="*/ 1893094 h 1893094"/>
                  <a:gd name="connsiteX10-1155" fmla="*/ 869156 w 1629187"/>
                  <a:gd name="connsiteY10-1156" fmla="*/ 1826419 h 1893094"/>
                  <a:gd name="connsiteX11-1157" fmla="*/ 769144 w 1629187"/>
                  <a:gd name="connsiteY11-1158" fmla="*/ 1607344 h 1893094"/>
                  <a:gd name="connsiteX12-1159" fmla="*/ 671513 w 1629187"/>
                  <a:gd name="connsiteY12-1160" fmla="*/ 1797844 h 1893094"/>
                  <a:gd name="connsiteX13-1161" fmla="*/ 661988 w 1629187"/>
                  <a:gd name="connsiteY13-1162" fmla="*/ 1885950 h 1893094"/>
                  <a:gd name="connsiteX14-1163" fmla="*/ 433388 w 1629187"/>
                  <a:gd name="connsiteY14-1164" fmla="*/ 1885950 h 1893094"/>
                  <a:gd name="connsiteX15-1165" fmla="*/ 261938 w 1629187"/>
                  <a:gd name="connsiteY15-1166" fmla="*/ 1664494 h 1893094"/>
                  <a:gd name="connsiteX16-1167" fmla="*/ 326231 w 1629187"/>
                  <a:gd name="connsiteY16-1168" fmla="*/ 1581150 h 1893094"/>
                  <a:gd name="connsiteX17-1169" fmla="*/ 414338 w 1629187"/>
                  <a:gd name="connsiteY17-1170" fmla="*/ 1366837 h 1893094"/>
                  <a:gd name="connsiteX18-1171" fmla="*/ 188119 w 1629187"/>
                  <a:gd name="connsiteY18-1172" fmla="*/ 1404937 h 1893094"/>
                  <a:gd name="connsiteX19-1173" fmla="*/ 116681 w 1629187"/>
                  <a:gd name="connsiteY19-1174" fmla="*/ 1447800 h 1893094"/>
                  <a:gd name="connsiteX20-1175" fmla="*/ 0 w 1629187"/>
                  <a:gd name="connsiteY20-1176" fmla="*/ 1300162 h 1893094"/>
                  <a:gd name="connsiteX0-1177" fmla="*/ 0 w 1629187"/>
                  <a:gd name="connsiteY0-1178" fmla="*/ 1300162 h 1893094"/>
                  <a:gd name="connsiteX1-1179" fmla="*/ 776288 w 1629187"/>
                  <a:gd name="connsiteY1-1180" fmla="*/ 0 h 1893094"/>
                  <a:gd name="connsiteX2-1181" fmla="*/ 1562100 w 1629187"/>
                  <a:gd name="connsiteY2-1182" fmla="*/ 1304925 h 1893094"/>
                  <a:gd name="connsiteX3-1183" fmla="*/ 1445419 w 1629187"/>
                  <a:gd name="connsiteY3-1184" fmla="*/ 1466850 h 1893094"/>
                  <a:gd name="connsiteX4-1185" fmla="*/ 1516856 w 1629187"/>
                  <a:gd name="connsiteY4-1186" fmla="*/ 1557338 h 1893094"/>
                  <a:gd name="connsiteX5-1187" fmla="*/ 1607344 w 1629187"/>
                  <a:gd name="connsiteY5-1188" fmla="*/ 1726406 h 1893094"/>
                  <a:gd name="connsiteX6-1189" fmla="*/ 1426369 w 1629187"/>
                  <a:gd name="connsiteY6-1190" fmla="*/ 1678781 h 1893094"/>
                  <a:gd name="connsiteX7-1191" fmla="*/ 1312069 w 1629187"/>
                  <a:gd name="connsiteY7-1192" fmla="*/ 1640681 h 1893094"/>
                  <a:gd name="connsiteX8-1193" fmla="*/ 1126331 w 1629187"/>
                  <a:gd name="connsiteY8-1194" fmla="*/ 1893094 h 1893094"/>
                  <a:gd name="connsiteX9-1195" fmla="*/ 909638 w 1629187"/>
                  <a:gd name="connsiteY9-1196" fmla="*/ 1893094 h 1893094"/>
                  <a:gd name="connsiteX10-1197" fmla="*/ 869156 w 1629187"/>
                  <a:gd name="connsiteY10-1198" fmla="*/ 1826419 h 1893094"/>
                  <a:gd name="connsiteX11-1199" fmla="*/ 769144 w 1629187"/>
                  <a:gd name="connsiteY11-1200" fmla="*/ 1607344 h 1893094"/>
                  <a:gd name="connsiteX12-1201" fmla="*/ 671513 w 1629187"/>
                  <a:gd name="connsiteY12-1202" fmla="*/ 1797844 h 1893094"/>
                  <a:gd name="connsiteX13-1203" fmla="*/ 661988 w 1629187"/>
                  <a:gd name="connsiteY13-1204" fmla="*/ 1885950 h 1893094"/>
                  <a:gd name="connsiteX14-1205" fmla="*/ 433388 w 1629187"/>
                  <a:gd name="connsiteY14-1206" fmla="*/ 1885950 h 1893094"/>
                  <a:gd name="connsiteX15-1207" fmla="*/ 261938 w 1629187"/>
                  <a:gd name="connsiteY15-1208" fmla="*/ 1664494 h 1893094"/>
                  <a:gd name="connsiteX16-1209" fmla="*/ 326231 w 1629187"/>
                  <a:gd name="connsiteY16-1210" fmla="*/ 1581150 h 1893094"/>
                  <a:gd name="connsiteX17-1211" fmla="*/ 414338 w 1629187"/>
                  <a:gd name="connsiteY17-1212" fmla="*/ 1366837 h 1893094"/>
                  <a:gd name="connsiteX18-1213" fmla="*/ 188119 w 1629187"/>
                  <a:gd name="connsiteY18-1214" fmla="*/ 1404937 h 1893094"/>
                  <a:gd name="connsiteX19-1215" fmla="*/ 116681 w 1629187"/>
                  <a:gd name="connsiteY19-1216" fmla="*/ 1447800 h 1893094"/>
                  <a:gd name="connsiteX20-1217" fmla="*/ 0 w 1629187"/>
                  <a:gd name="connsiteY20-1218" fmla="*/ 1300162 h 1893094"/>
                  <a:gd name="connsiteX0-1219" fmla="*/ 0 w 1629187"/>
                  <a:gd name="connsiteY0-1220" fmla="*/ 1300162 h 1893094"/>
                  <a:gd name="connsiteX1-1221" fmla="*/ 776288 w 1629187"/>
                  <a:gd name="connsiteY1-1222" fmla="*/ 0 h 1893094"/>
                  <a:gd name="connsiteX2-1223" fmla="*/ 1562100 w 1629187"/>
                  <a:gd name="connsiteY2-1224" fmla="*/ 1304925 h 1893094"/>
                  <a:gd name="connsiteX3-1225" fmla="*/ 1445419 w 1629187"/>
                  <a:gd name="connsiteY3-1226" fmla="*/ 1466850 h 1893094"/>
                  <a:gd name="connsiteX4-1227" fmla="*/ 1516856 w 1629187"/>
                  <a:gd name="connsiteY4-1228" fmla="*/ 1557338 h 1893094"/>
                  <a:gd name="connsiteX5-1229" fmla="*/ 1607344 w 1629187"/>
                  <a:gd name="connsiteY5-1230" fmla="*/ 1726406 h 1893094"/>
                  <a:gd name="connsiteX6-1231" fmla="*/ 1426369 w 1629187"/>
                  <a:gd name="connsiteY6-1232" fmla="*/ 1678781 h 1893094"/>
                  <a:gd name="connsiteX7-1233" fmla="*/ 1312069 w 1629187"/>
                  <a:gd name="connsiteY7-1234" fmla="*/ 1640681 h 1893094"/>
                  <a:gd name="connsiteX8-1235" fmla="*/ 1126331 w 1629187"/>
                  <a:gd name="connsiteY8-1236" fmla="*/ 1893094 h 1893094"/>
                  <a:gd name="connsiteX9-1237" fmla="*/ 909638 w 1629187"/>
                  <a:gd name="connsiteY9-1238" fmla="*/ 1893094 h 1893094"/>
                  <a:gd name="connsiteX10-1239" fmla="*/ 869156 w 1629187"/>
                  <a:gd name="connsiteY10-1240" fmla="*/ 1826419 h 1893094"/>
                  <a:gd name="connsiteX11-1241" fmla="*/ 769144 w 1629187"/>
                  <a:gd name="connsiteY11-1242" fmla="*/ 1607344 h 1893094"/>
                  <a:gd name="connsiteX12-1243" fmla="*/ 671513 w 1629187"/>
                  <a:gd name="connsiteY12-1244" fmla="*/ 1797844 h 1893094"/>
                  <a:gd name="connsiteX13-1245" fmla="*/ 661988 w 1629187"/>
                  <a:gd name="connsiteY13-1246" fmla="*/ 1885950 h 1893094"/>
                  <a:gd name="connsiteX14-1247" fmla="*/ 433388 w 1629187"/>
                  <a:gd name="connsiteY14-1248" fmla="*/ 1885950 h 1893094"/>
                  <a:gd name="connsiteX15-1249" fmla="*/ 261938 w 1629187"/>
                  <a:gd name="connsiteY15-1250" fmla="*/ 1664494 h 1893094"/>
                  <a:gd name="connsiteX16-1251" fmla="*/ 326231 w 1629187"/>
                  <a:gd name="connsiteY16-1252" fmla="*/ 1581150 h 1893094"/>
                  <a:gd name="connsiteX17-1253" fmla="*/ 414338 w 1629187"/>
                  <a:gd name="connsiteY17-1254" fmla="*/ 1366837 h 1893094"/>
                  <a:gd name="connsiteX18-1255" fmla="*/ 188119 w 1629187"/>
                  <a:gd name="connsiteY18-1256" fmla="*/ 1404937 h 1893094"/>
                  <a:gd name="connsiteX19-1257" fmla="*/ 116681 w 1629187"/>
                  <a:gd name="connsiteY19-1258" fmla="*/ 1447800 h 1893094"/>
                  <a:gd name="connsiteX20-1259" fmla="*/ 0 w 1629187"/>
                  <a:gd name="connsiteY20-1260" fmla="*/ 1300162 h 1893094"/>
                  <a:gd name="connsiteX0-1261" fmla="*/ 0 w 1629187"/>
                  <a:gd name="connsiteY0-1262" fmla="*/ 1300162 h 1893094"/>
                  <a:gd name="connsiteX1-1263" fmla="*/ 776288 w 1629187"/>
                  <a:gd name="connsiteY1-1264" fmla="*/ 0 h 1893094"/>
                  <a:gd name="connsiteX2-1265" fmla="*/ 1562100 w 1629187"/>
                  <a:gd name="connsiteY2-1266" fmla="*/ 1304925 h 1893094"/>
                  <a:gd name="connsiteX3-1267" fmla="*/ 1445419 w 1629187"/>
                  <a:gd name="connsiteY3-1268" fmla="*/ 1466850 h 1893094"/>
                  <a:gd name="connsiteX4-1269" fmla="*/ 1516856 w 1629187"/>
                  <a:gd name="connsiteY4-1270" fmla="*/ 1557338 h 1893094"/>
                  <a:gd name="connsiteX5-1271" fmla="*/ 1607344 w 1629187"/>
                  <a:gd name="connsiteY5-1272" fmla="*/ 1726406 h 1893094"/>
                  <a:gd name="connsiteX6-1273" fmla="*/ 1426369 w 1629187"/>
                  <a:gd name="connsiteY6-1274" fmla="*/ 1678781 h 1893094"/>
                  <a:gd name="connsiteX7-1275" fmla="*/ 1312069 w 1629187"/>
                  <a:gd name="connsiteY7-1276" fmla="*/ 1640681 h 1893094"/>
                  <a:gd name="connsiteX8-1277" fmla="*/ 1126331 w 1629187"/>
                  <a:gd name="connsiteY8-1278" fmla="*/ 1893094 h 1893094"/>
                  <a:gd name="connsiteX9-1279" fmla="*/ 909638 w 1629187"/>
                  <a:gd name="connsiteY9-1280" fmla="*/ 1893094 h 1893094"/>
                  <a:gd name="connsiteX10-1281" fmla="*/ 869156 w 1629187"/>
                  <a:gd name="connsiteY10-1282" fmla="*/ 1826419 h 1893094"/>
                  <a:gd name="connsiteX11-1283" fmla="*/ 769144 w 1629187"/>
                  <a:gd name="connsiteY11-1284" fmla="*/ 1607344 h 1893094"/>
                  <a:gd name="connsiteX12-1285" fmla="*/ 671513 w 1629187"/>
                  <a:gd name="connsiteY12-1286" fmla="*/ 1797844 h 1893094"/>
                  <a:gd name="connsiteX13-1287" fmla="*/ 661988 w 1629187"/>
                  <a:gd name="connsiteY13-1288" fmla="*/ 1885950 h 1893094"/>
                  <a:gd name="connsiteX14-1289" fmla="*/ 433388 w 1629187"/>
                  <a:gd name="connsiteY14-1290" fmla="*/ 1885950 h 1893094"/>
                  <a:gd name="connsiteX15-1291" fmla="*/ 261938 w 1629187"/>
                  <a:gd name="connsiteY15-1292" fmla="*/ 1664494 h 1893094"/>
                  <a:gd name="connsiteX16-1293" fmla="*/ 326231 w 1629187"/>
                  <a:gd name="connsiteY16-1294" fmla="*/ 1581150 h 1893094"/>
                  <a:gd name="connsiteX17-1295" fmla="*/ 414338 w 1629187"/>
                  <a:gd name="connsiteY17-1296" fmla="*/ 1366837 h 1893094"/>
                  <a:gd name="connsiteX18-1297" fmla="*/ 188119 w 1629187"/>
                  <a:gd name="connsiteY18-1298" fmla="*/ 1404937 h 1893094"/>
                  <a:gd name="connsiteX19-1299" fmla="*/ 116681 w 1629187"/>
                  <a:gd name="connsiteY19-1300" fmla="*/ 1447800 h 1893094"/>
                  <a:gd name="connsiteX20-1301" fmla="*/ 0 w 1629187"/>
                  <a:gd name="connsiteY20-1302" fmla="*/ 1300162 h 1893094"/>
                  <a:gd name="connsiteX0-1303" fmla="*/ 0 w 1629187"/>
                  <a:gd name="connsiteY0-1304" fmla="*/ 1300162 h 1893094"/>
                  <a:gd name="connsiteX1-1305" fmla="*/ 776288 w 1629187"/>
                  <a:gd name="connsiteY1-1306" fmla="*/ 0 h 1893094"/>
                  <a:gd name="connsiteX2-1307" fmla="*/ 1562100 w 1629187"/>
                  <a:gd name="connsiteY2-1308" fmla="*/ 1304925 h 1893094"/>
                  <a:gd name="connsiteX3-1309" fmla="*/ 1445419 w 1629187"/>
                  <a:gd name="connsiteY3-1310" fmla="*/ 1466850 h 1893094"/>
                  <a:gd name="connsiteX4-1311" fmla="*/ 1516856 w 1629187"/>
                  <a:gd name="connsiteY4-1312" fmla="*/ 1557338 h 1893094"/>
                  <a:gd name="connsiteX5-1313" fmla="*/ 1607344 w 1629187"/>
                  <a:gd name="connsiteY5-1314" fmla="*/ 1726406 h 1893094"/>
                  <a:gd name="connsiteX6-1315" fmla="*/ 1426369 w 1629187"/>
                  <a:gd name="connsiteY6-1316" fmla="*/ 1678781 h 1893094"/>
                  <a:gd name="connsiteX7-1317" fmla="*/ 1312069 w 1629187"/>
                  <a:gd name="connsiteY7-1318" fmla="*/ 1640681 h 1893094"/>
                  <a:gd name="connsiteX8-1319" fmla="*/ 1126331 w 1629187"/>
                  <a:gd name="connsiteY8-1320" fmla="*/ 1893094 h 1893094"/>
                  <a:gd name="connsiteX9-1321" fmla="*/ 909638 w 1629187"/>
                  <a:gd name="connsiteY9-1322" fmla="*/ 1893094 h 1893094"/>
                  <a:gd name="connsiteX10-1323" fmla="*/ 869156 w 1629187"/>
                  <a:gd name="connsiteY10-1324" fmla="*/ 1826419 h 1893094"/>
                  <a:gd name="connsiteX11-1325" fmla="*/ 769144 w 1629187"/>
                  <a:gd name="connsiteY11-1326" fmla="*/ 1607344 h 1893094"/>
                  <a:gd name="connsiteX12-1327" fmla="*/ 671513 w 1629187"/>
                  <a:gd name="connsiteY12-1328" fmla="*/ 1797844 h 1893094"/>
                  <a:gd name="connsiteX13-1329" fmla="*/ 661988 w 1629187"/>
                  <a:gd name="connsiteY13-1330" fmla="*/ 1885950 h 1893094"/>
                  <a:gd name="connsiteX14-1331" fmla="*/ 433388 w 1629187"/>
                  <a:gd name="connsiteY14-1332" fmla="*/ 1885950 h 1893094"/>
                  <a:gd name="connsiteX15-1333" fmla="*/ 261938 w 1629187"/>
                  <a:gd name="connsiteY15-1334" fmla="*/ 1664494 h 1893094"/>
                  <a:gd name="connsiteX16-1335" fmla="*/ 326231 w 1629187"/>
                  <a:gd name="connsiteY16-1336" fmla="*/ 1581150 h 1893094"/>
                  <a:gd name="connsiteX17-1337" fmla="*/ 414338 w 1629187"/>
                  <a:gd name="connsiteY17-1338" fmla="*/ 1366837 h 1893094"/>
                  <a:gd name="connsiteX18-1339" fmla="*/ 188119 w 1629187"/>
                  <a:gd name="connsiteY18-1340" fmla="*/ 1404937 h 1893094"/>
                  <a:gd name="connsiteX19-1341" fmla="*/ 116681 w 1629187"/>
                  <a:gd name="connsiteY19-1342" fmla="*/ 1447800 h 1893094"/>
                  <a:gd name="connsiteX20-1343" fmla="*/ 0 w 1629187"/>
                  <a:gd name="connsiteY20-1344" fmla="*/ 1300162 h 1893094"/>
                  <a:gd name="connsiteX0-1345" fmla="*/ 0 w 1629187"/>
                  <a:gd name="connsiteY0-1346" fmla="*/ 1300162 h 1893094"/>
                  <a:gd name="connsiteX1-1347" fmla="*/ 776288 w 1629187"/>
                  <a:gd name="connsiteY1-1348" fmla="*/ 0 h 1893094"/>
                  <a:gd name="connsiteX2-1349" fmla="*/ 1562100 w 1629187"/>
                  <a:gd name="connsiteY2-1350" fmla="*/ 1304925 h 1893094"/>
                  <a:gd name="connsiteX3-1351" fmla="*/ 1445419 w 1629187"/>
                  <a:gd name="connsiteY3-1352" fmla="*/ 1466850 h 1893094"/>
                  <a:gd name="connsiteX4-1353" fmla="*/ 1516856 w 1629187"/>
                  <a:gd name="connsiteY4-1354" fmla="*/ 1557338 h 1893094"/>
                  <a:gd name="connsiteX5-1355" fmla="*/ 1607344 w 1629187"/>
                  <a:gd name="connsiteY5-1356" fmla="*/ 1726406 h 1893094"/>
                  <a:gd name="connsiteX6-1357" fmla="*/ 1426369 w 1629187"/>
                  <a:gd name="connsiteY6-1358" fmla="*/ 1678781 h 1893094"/>
                  <a:gd name="connsiteX7-1359" fmla="*/ 1312069 w 1629187"/>
                  <a:gd name="connsiteY7-1360" fmla="*/ 1640681 h 1893094"/>
                  <a:gd name="connsiteX8-1361" fmla="*/ 1126331 w 1629187"/>
                  <a:gd name="connsiteY8-1362" fmla="*/ 1893094 h 1893094"/>
                  <a:gd name="connsiteX9-1363" fmla="*/ 909638 w 1629187"/>
                  <a:gd name="connsiteY9-1364" fmla="*/ 1893094 h 1893094"/>
                  <a:gd name="connsiteX10-1365" fmla="*/ 869156 w 1629187"/>
                  <a:gd name="connsiteY10-1366" fmla="*/ 1826419 h 1893094"/>
                  <a:gd name="connsiteX11-1367" fmla="*/ 769144 w 1629187"/>
                  <a:gd name="connsiteY11-1368" fmla="*/ 1607344 h 1893094"/>
                  <a:gd name="connsiteX12-1369" fmla="*/ 671513 w 1629187"/>
                  <a:gd name="connsiteY12-1370" fmla="*/ 1797844 h 1893094"/>
                  <a:gd name="connsiteX13-1371" fmla="*/ 661988 w 1629187"/>
                  <a:gd name="connsiteY13-1372" fmla="*/ 1885950 h 1893094"/>
                  <a:gd name="connsiteX14-1373" fmla="*/ 433388 w 1629187"/>
                  <a:gd name="connsiteY14-1374" fmla="*/ 1885950 h 1893094"/>
                  <a:gd name="connsiteX15-1375" fmla="*/ 261938 w 1629187"/>
                  <a:gd name="connsiteY15-1376" fmla="*/ 1664494 h 1893094"/>
                  <a:gd name="connsiteX16-1377" fmla="*/ 326231 w 1629187"/>
                  <a:gd name="connsiteY16-1378" fmla="*/ 1581150 h 1893094"/>
                  <a:gd name="connsiteX17-1379" fmla="*/ 414338 w 1629187"/>
                  <a:gd name="connsiteY17-1380" fmla="*/ 1366837 h 1893094"/>
                  <a:gd name="connsiteX18-1381" fmla="*/ 188119 w 1629187"/>
                  <a:gd name="connsiteY18-1382" fmla="*/ 1404937 h 1893094"/>
                  <a:gd name="connsiteX19-1383" fmla="*/ 116681 w 1629187"/>
                  <a:gd name="connsiteY19-1384" fmla="*/ 1447800 h 1893094"/>
                  <a:gd name="connsiteX20-1385" fmla="*/ 0 w 1629187"/>
                  <a:gd name="connsiteY20-1386" fmla="*/ 1300162 h 1893094"/>
                  <a:gd name="connsiteX0-1387" fmla="*/ 0 w 1629187"/>
                  <a:gd name="connsiteY0-1388" fmla="*/ 1300162 h 1893094"/>
                  <a:gd name="connsiteX1-1389" fmla="*/ 776288 w 1629187"/>
                  <a:gd name="connsiteY1-1390" fmla="*/ 0 h 1893094"/>
                  <a:gd name="connsiteX2-1391" fmla="*/ 1562100 w 1629187"/>
                  <a:gd name="connsiteY2-1392" fmla="*/ 1304925 h 1893094"/>
                  <a:gd name="connsiteX3-1393" fmla="*/ 1445419 w 1629187"/>
                  <a:gd name="connsiteY3-1394" fmla="*/ 1466850 h 1893094"/>
                  <a:gd name="connsiteX4-1395" fmla="*/ 1516856 w 1629187"/>
                  <a:gd name="connsiteY4-1396" fmla="*/ 1557338 h 1893094"/>
                  <a:gd name="connsiteX5-1397" fmla="*/ 1607344 w 1629187"/>
                  <a:gd name="connsiteY5-1398" fmla="*/ 1726406 h 1893094"/>
                  <a:gd name="connsiteX6-1399" fmla="*/ 1426369 w 1629187"/>
                  <a:gd name="connsiteY6-1400" fmla="*/ 1678781 h 1893094"/>
                  <a:gd name="connsiteX7-1401" fmla="*/ 1312069 w 1629187"/>
                  <a:gd name="connsiteY7-1402" fmla="*/ 1640681 h 1893094"/>
                  <a:gd name="connsiteX8-1403" fmla="*/ 1126331 w 1629187"/>
                  <a:gd name="connsiteY8-1404" fmla="*/ 1893094 h 1893094"/>
                  <a:gd name="connsiteX9-1405" fmla="*/ 909638 w 1629187"/>
                  <a:gd name="connsiteY9-1406" fmla="*/ 1893094 h 1893094"/>
                  <a:gd name="connsiteX10-1407" fmla="*/ 869156 w 1629187"/>
                  <a:gd name="connsiteY10-1408" fmla="*/ 1826419 h 1893094"/>
                  <a:gd name="connsiteX11-1409" fmla="*/ 769144 w 1629187"/>
                  <a:gd name="connsiteY11-1410" fmla="*/ 1607344 h 1893094"/>
                  <a:gd name="connsiteX12-1411" fmla="*/ 671513 w 1629187"/>
                  <a:gd name="connsiteY12-1412" fmla="*/ 1797844 h 1893094"/>
                  <a:gd name="connsiteX13-1413" fmla="*/ 661988 w 1629187"/>
                  <a:gd name="connsiteY13-1414" fmla="*/ 1885950 h 1893094"/>
                  <a:gd name="connsiteX14-1415" fmla="*/ 433388 w 1629187"/>
                  <a:gd name="connsiteY14-1416" fmla="*/ 1885950 h 1893094"/>
                  <a:gd name="connsiteX15-1417" fmla="*/ 261938 w 1629187"/>
                  <a:gd name="connsiteY15-1418" fmla="*/ 1664494 h 1893094"/>
                  <a:gd name="connsiteX16-1419" fmla="*/ 326231 w 1629187"/>
                  <a:gd name="connsiteY16-1420" fmla="*/ 1581150 h 1893094"/>
                  <a:gd name="connsiteX17-1421" fmla="*/ 414338 w 1629187"/>
                  <a:gd name="connsiteY17-1422" fmla="*/ 1366837 h 1893094"/>
                  <a:gd name="connsiteX18-1423" fmla="*/ 188119 w 1629187"/>
                  <a:gd name="connsiteY18-1424" fmla="*/ 1404937 h 1893094"/>
                  <a:gd name="connsiteX19-1425" fmla="*/ 116681 w 1629187"/>
                  <a:gd name="connsiteY19-1426" fmla="*/ 1447800 h 1893094"/>
                  <a:gd name="connsiteX20-1427" fmla="*/ 0 w 1629187"/>
                  <a:gd name="connsiteY20-1428" fmla="*/ 1300162 h 1893094"/>
                  <a:gd name="connsiteX0-1429" fmla="*/ 0 w 1629187"/>
                  <a:gd name="connsiteY0-1430" fmla="*/ 1300162 h 1893094"/>
                  <a:gd name="connsiteX1-1431" fmla="*/ 776288 w 1629187"/>
                  <a:gd name="connsiteY1-1432" fmla="*/ 0 h 1893094"/>
                  <a:gd name="connsiteX2-1433" fmla="*/ 1562100 w 1629187"/>
                  <a:gd name="connsiteY2-1434" fmla="*/ 1304925 h 1893094"/>
                  <a:gd name="connsiteX3-1435" fmla="*/ 1445419 w 1629187"/>
                  <a:gd name="connsiteY3-1436" fmla="*/ 1466850 h 1893094"/>
                  <a:gd name="connsiteX4-1437" fmla="*/ 1516856 w 1629187"/>
                  <a:gd name="connsiteY4-1438" fmla="*/ 1557338 h 1893094"/>
                  <a:gd name="connsiteX5-1439" fmla="*/ 1607344 w 1629187"/>
                  <a:gd name="connsiteY5-1440" fmla="*/ 1726406 h 1893094"/>
                  <a:gd name="connsiteX6-1441" fmla="*/ 1426369 w 1629187"/>
                  <a:gd name="connsiteY6-1442" fmla="*/ 1678781 h 1893094"/>
                  <a:gd name="connsiteX7-1443" fmla="*/ 1312069 w 1629187"/>
                  <a:gd name="connsiteY7-1444" fmla="*/ 1640681 h 1893094"/>
                  <a:gd name="connsiteX8-1445" fmla="*/ 1126331 w 1629187"/>
                  <a:gd name="connsiteY8-1446" fmla="*/ 1893094 h 1893094"/>
                  <a:gd name="connsiteX9-1447" fmla="*/ 909638 w 1629187"/>
                  <a:gd name="connsiteY9-1448" fmla="*/ 1893094 h 1893094"/>
                  <a:gd name="connsiteX10-1449" fmla="*/ 869156 w 1629187"/>
                  <a:gd name="connsiteY10-1450" fmla="*/ 1826419 h 1893094"/>
                  <a:gd name="connsiteX11-1451" fmla="*/ 769144 w 1629187"/>
                  <a:gd name="connsiteY11-1452" fmla="*/ 1607344 h 1893094"/>
                  <a:gd name="connsiteX12-1453" fmla="*/ 671513 w 1629187"/>
                  <a:gd name="connsiteY12-1454" fmla="*/ 1797844 h 1893094"/>
                  <a:gd name="connsiteX13-1455" fmla="*/ 661988 w 1629187"/>
                  <a:gd name="connsiteY13-1456" fmla="*/ 1885950 h 1893094"/>
                  <a:gd name="connsiteX14-1457" fmla="*/ 433388 w 1629187"/>
                  <a:gd name="connsiteY14-1458" fmla="*/ 1885950 h 1893094"/>
                  <a:gd name="connsiteX15-1459" fmla="*/ 261938 w 1629187"/>
                  <a:gd name="connsiteY15-1460" fmla="*/ 1664494 h 1893094"/>
                  <a:gd name="connsiteX16-1461" fmla="*/ 326231 w 1629187"/>
                  <a:gd name="connsiteY16-1462" fmla="*/ 1581150 h 1893094"/>
                  <a:gd name="connsiteX17-1463" fmla="*/ 414338 w 1629187"/>
                  <a:gd name="connsiteY17-1464" fmla="*/ 1366837 h 1893094"/>
                  <a:gd name="connsiteX18-1465" fmla="*/ 188119 w 1629187"/>
                  <a:gd name="connsiteY18-1466" fmla="*/ 1404937 h 1893094"/>
                  <a:gd name="connsiteX19-1467" fmla="*/ 116681 w 1629187"/>
                  <a:gd name="connsiteY19-1468" fmla="*/ 1447800 h 1893094"/>
                  <a:gd name="connsiteX20-1469" fmla="*/ 0 w 1629187"/>
                  <a:gd name="connsiteY20-1470" fmla="*/ 1300162 h 1893094"/>
                  <a:gd name="connsiteX0-1471" fmla="*/ 0 w 1629187"/>
                  <a:gd name="connsiteY0-1472" fmla="*/ 1300162 h 1893094"/>
                  <a:gd name="connsiteX1-1473" fmla="*/ 776288 w 1629187"/>
                  <a:gd name="connsiteY1-1474" fmla="*/ 0 h 1893094"/>
                  <a:gd name="connsiteX2-1475" fmla="*/ 1562100 w 1629187"/>
                  <a:gd name="connsiteY2-1476" fmla="*/ 1304925 h 1893094"/>
                  <a:gd name="connsiteX3-1477" fmla="*/ 1445419 w 1629187"/>
                  <a:gd name="connsiteY3-1478" fmla="*/ 1466850 h 1893094"/>
                  <a:gd name="connsiteX4-1479" fmla="*/ 1516856 w 1629187"/>
                  <a:gd name="connsiteY4-1480" fmla="*/ 1557338 h 1893094"/>
                  <a:gd name="connsiteX5-1481" fmla="*/ 1607344 w 1629187"/>
                  <a:gd name="connsiteY5-1482" fmla="*/ 1726406 h 1893094"/>
                  <a:gd name="connsiteX6-1483" fmla="*/ 1426369 w 1629187"/>
                  <a:gd name="connsiteY6-1484" fmla="*/ 1678781 h 1893094"/>
                  <a:gd name="connsiteX7-1485" fmla="*/ 1312069 w 1629187"/>
                  <a:gd name="connsiteY7-1486" fmla="*/ 1640681 h 1893094"/>
                  <a:gd name="connsiteX8-1487" fmla="*/ 1126331 w 1629187"/>
                  <a:gd name="connsiteY8-1488" fmla="*/ 1893094 h 1893094"/>
                  <a:gd name="connsiteX9-1489" fmla="*/ 909638 w 1629187"/>
                  <a:gd name="connsiteY9-1490" fmla="*/ 1893094 h 1893094"/>
                  <a:gd name="connsiteX10-1491" fmla="*/ 869156 w 1629187"/>
                  <a:gd name="connsiteY10-1492" fmla="*/ 1826419 h 1893094"/>
                  <a:gd name="connsiteX11-1493" fmla="*/ 769144 w 1629187"/>
                  <a:gd name="connsiteY11-1494" fmla="*/ 1607344 h 1893094"/>
                  <a:gd name="connsiteX12-1495" fmla="*/ 671513 w 1629187"/>
                  <a:gd name="connsiteY12-1496" fmla="*/ 1797844 h 1893094"/>
                  <a:gd name="connsiteX13-1497" fmla="*/ 661988 w 1629187"/>
                  <a:gd name="connsiteY13-1498" fmla="*/ 1885950 h 1893094"/>
                  <a:gd name="connsiteX14-1499" fmla="*/ 433388 w 1629187"/>
                  <a:gd name="connsiteY14-1500" fmla="*/ 1885950 h 1893094"/>
                  <a:gd name="connsiteX15-1501" fmla="*/ 261938 w 1629187"/>
                  <a:gd name="connsiteY15-1502" fmla="*/ 1664494 h 1893094"/>
                  <a:gd name="connsiteX16-1503" fmla="*/ 326231 w 1629187"/>
                  <a:gd name="connsiteY16-1504" fmla="*/ 1581150 h 1893094"/>
                  <a:gd name="connsiteX17-1505" fmla="*/ 414338 w 1629187"/>
                  <a:gd name="connsiteY17-1506" fmla="*/ 1366837 h 1893094"/>
                  <a:gd name="connsiteX18-1507" fmla="*/ 188119 w 1629187"/>
                  <a:gd name="connsiteY18-1508" fmla="*/ 1404937 h 1893094"/>
                  <a:gd name="connsiteX19-1509" fmla="*/ 116681 w 1629187"/>
                  <a:gd name="connsiteY19-1510" fmla="*/ 1447800 h 1893094"/>
                  <a:gd name="connsiteX20-1511" fmla="*/ 0 w 1629187"/>
                  <a:gd name="connsiteY20-1512" fmla="*/ 1300162 h 1893094"/>
                  <a:gd name="connsiteX0-1513" fmla="*/ 0 w 1629187"/>
                  <a:gd name="connsiteY0-1514" fmla="*/ 1300162 h 1893094"/>
                  <a:gd name="connsiteX1-1515" fmla="*/ 776288 w 1629187"/>
                  <a:gd name="connsiteY1-1516" fmla="*/ 0 h 1893094"/>
                  <a:gd name="connsiteX2-1517" fmla="*/ 1562100 w 1629187"/>
                  <a:gd name="connsiteY2-1518" fmla="*/ 1304925 h 1893094"/>
                  <a:gd name="connsiteX3-1519" fmla="*/ 1445419 w 1629187"/>
                  <a:gd name="connsiteY3-1520" fmla="*/ 1466850 h 1893094"/>
                  <a:gd name="connsiteX4-1521" fmla="*/ 1516856 w 1629187"/>
                  <a:gd name="connsiteY4-1522" fmla="*/ 1557338 h 1893094"/>
                  <a:gd name="connsiteX5-1523" fmla="*/ 1607344 w 1629187"/>
                  <a:gd name="connsiteY5-1524" fmla="*/ 1726406 h 1893094"/>
                  <a:gd name="connsiteX6-1525" fmla="*/ 1426369 w 1629187"/>
                  <a:gd name="connsiteY6-1526" fmla="*/ 1678781 h 1893094"/>
                  <a:gd name="connsiteX7-1527" fmla="*/ 1312069 w 1629187"/>
                  <a:gd name="connsiteY7-1528" fmla="*/ 1640681 h 1893094"/>
                  <a:gd name="connsiteX8-1529" fmla="*/ 1126331 w 1629187"/>
                  <a:gd name="connsiteY8-1530" fmla="*/ 1893094 h 1893094"/>
                  <a:gd name="connsiteX9-1531" fmla="*/ 909638 w 1629187"/>
                  <a:gd name="connsiteY9-1532" fmla="*/ 1893094 h 1893094"/>
                  <a:gd name="connsiteX10-1533" fmla="*/ 869156 w 1629187"/>
                  <a:gd name="connsiteY10-1534" fmla="*/ 1826419 h 1893094"/>
                  <a:gd name="connsiteX11-1535" fmla="*/ 769144 w 1629187"/>
                  <a:gd name="connsiteY11-1536" fmla="*/ 1607344 h 1893094"/>
                  <a:gd name="connsiteX12-1537" fmla="*/ 671513 w 1629187"/>
                  <a:gd name="connsiteY12-1538" fmla="*/ 1797844 h 1893094"/>
                  <a:gd name="connsiteX13-1539" fmla="*/ 661988 w 1629187"/>
                  <a:gd name="connsiteY13-1540" fmla="*/ 1885950 h 1893094"/>
                  <a:gd name="connsiteX14-1541" fmla="*/ 433388 w 1629187"/>
                  <a:gd name="connsiteY14-1542" fmla="*/ 1885950 h 1893094"/>
                  <a:gd name="connsiteX15-1543" fmla="*/ 261938 w 1629187"/>
                  <a:gd name="connsiteY15-1544" fmla="*/ 1664494 h 1893094"/>
                  <a:gd name="connsiteX16-1545" fmla="*/ 326231 w 1629187"/>
                  <a:gd name="connsiteY16-1546" fmla="*/ 1581150 h 1893094"/>
                  <a:gd name="connsiteX17-1547" fmla="*/ 414338 w 1629187"/>
                  <a:gd name="connsiteY17-1548" fmla="*/ 1366837 h 1893094"/>
                  <a:gd name="connsiteX18-1549" fmla="*/ 192881 w 1629187"/>
                  <a:gd name="connsiteY18-1550" fmla="*/ 1412080 h 1893094"/>
                  <a:gd name="connsiteX19-1551" fmla="*/ 116681 w 1629187"/>
                  <a:gd name="connsiteY19-1552" fmla="*/ 1447800 h 1893094"/>
                  <a:gd name="connsiteX20-1553" fmla="*/ 0 w 1629187"/>
                  <a:gd name="connsiteY20-1554" fmla="*/ 1300162 h 1893094"/>
                  <a:gd name="connsiteX0-1555" fmla="*/ 0 w 1629187"/>
                  <a:gd name="connsiteY0-1556" fmla="*/ 1300162 h 1893094"/>
                  <a:gd name="connsiteX1-1557" fmla="*/ 776288 w 1629187"/>
                  <a:gd name="connsiteY1-1558" fmla="*/ 0 h 1893094"/>
                  <a:gd name="connsiteX2-1559" fmla="*/ 1562100 w 1629187"/>
                  <a:gd name="connsiteY2-1560" fmla="*/ 1304925 h 1893094"/>
                  <a:gd name="connsiteX3-1561" fmla="*/ 1445419 w 1629187"/>
                  <a:gd name="connsiteY3-1562" fmla="*/ 1466850 h 1893094"/>
                  <a:gd name="connsiteX4-1563" fmla="*/ 1516856 w 1629187"/>
                  <a:gd name="connsiteY4-1564" fmla="*/ 1557338 h 1893094"/>
                  <a:gd name="connsiteX5-1565" fmla="*/ 1607344 w 1629187"/>
                  <a:gd name="connsiteY5-1566" fmla="*/ 1726406 h 1893094"/>
                  <a:gd name="connsiteX6-1567" fmla="*/ 1426369 w 1629187"/>
                  <a:gd name="connsiteY6-1568" fmla="*/ 1678781 h 1893094"/>
                  <a:gd name="connsiteX7-1569" fmla="*/ 1312069 w 1629187"/>
                  <a:gd name="connsiteY7-1570" fmla="*/ 1640681 h 1893094"/>
                  <a:gd name="connsiteX8-1571" fmla="*/ 1126331 w 1629187"/>
                  <a:gd name="connsiteY8-1572" fmla="*/ 1893094 h 1893094"/>
                  <a:gd name="connsiteX9-1573" fmla="*/ 909638 w 1629187"/>
                  <a:gd name="connsiteY9-1574" fmla="*/ 1893094 h 1893094"/>
                  <a:gd name="connsiteX10-1575" fmla="*/ 869156 w 1629187"/>
                  <a:gd name="connsiteY10-1576" fmla="*/ 1826419 h 1893094"/>
                  <a:gd name="connsiteX11-1577" fmla="*/ 769144 w 1629187"/>
                  <a:gd name="connsiteY11-1578" fmla="*/ 1607344 h 1893094"/>
                  <a:gd name="connsiteX12-1579" fmla="*/ 671513 w 1629187"/>
                  <a:gd name="connsiteY12-1580" fmla="*/ 1797844 h 1893094"/>
                  <a:gd name="connsiteX13-1581" fmla="*/ 661988 w 1629187"/>
                  <a:gd name="connsiteY13-1582" fmla="*/ 1885950 h 1893094"/>
                  <a:gd name="connsiteX14-1583" fmla="*/ 433388 w 1629187"/>
                  <a:gd name="connsiteY14-1584" fmla="*/ 1885950 h 1893094"/>
                  <a:gd name="connsiteX15-1585" fmla="*/ 261938 w 1629187"/>
                  <a:gd name="connsiteY15-1586" fmla="*/ 1664494 h 1893094"/>
                  <a:gd name="connsiteX16-1587" fmla="*/ 326231 w 1629187"/>
                  <a:gd name="connsiteY16-1588" fmla="*/ 1581150 h 1893094"/>
                  <a:gd name="connsiteX17-1589" fmla="*/ 407194 w 1629187"/>
                  <a:gd name="connsiteY17-1590" fmla="*/ 1373981 h 1893094"/>
                  <a:gd name="connsiteX18-1591" fmla="*/ 192881 w 1629187"/>
                  <a:gd name="connsiteY18-1592" fmla="*/ 1412080 h 1893094"/>
                  <a:gd name="connsiteX19-1593" fmla="*/ 116681 w 1629187"/>
                  <a:gd name="connsiteY19-1594" fmla="*/ 1447800 h 1893094"/>
                  <a:gd name="connsiteX20-1595" fmla="*/ 0 w 1629187"/>
                  <a:gd name="connsiteY20-1596" fmla="*/ 1300162 h 1893094"/>
                  <a:gd name="connsiteX0-1597" fmla="*/ 0 w 1629187"/>
                  <a:gd name="connsiteY0-1598" fmla="*/ 1300162 h 1893094"/>
                  <a:gd name="connsiteX1-1599" fmla="*/ 776288 w 1629187"/>
                  <a:gd name="connsiteY1-1600" fmla="*/ 0 h 1893094"/>
                  <a:gd name="connsiteX2-1601" fmla="*/ 1562100 w 1629187"/>
                  <a:gd name="connsiteY2-1602" fmla="*/ 1304925 h 1893094"/>
                  <a:gd name="connsiteX3-1603" fmla="*/ 1445419 w 1629187"/>
                  <a:gd name="connsiteY3-1604" fmla="*/ 1466850 h 1893094"/>
                  <a:gd name="connsiteX4-1605" fmla="*/ 1516856 w 1629187"/>
                  <a:gd name="connsiteY4-1606" fmla="*/ 1557338 h 1893094"/>
                  <a:gd name="connsiteX5-1607" fmla="*/ 1607344 w 1629187"/>
                  <a:gd name="connsiteY5-1608" fmla="*/ 1726406 h 1893094"/>
                  <a:gd name="connsiteX6-1609" fmla="*/ 1426369 w 1629187"/>
                  <a:gd name="connsiteY6-1610" fmla="*/ 1678781 h 1893094"/>
                  <a:gd name="connsiteX7-1611" fmla="*/ 1312069 w 1629187"/>
                  <a:gd name="connsiteY7-1612" fmla="*/ 1640681 h 1893094"/>
                  <a:gd name="connsiteX8-1613" fmla="*/ 1126331 w 1629187"/>
                  <a:gd name="connsiteY8-1614" fmla="*/ 1893094 h 1893094"/>
                  <a:gd name="connsiteX9-1615" fmla="*/ 909638 w 1629187"/>
                  <a:gd name="connsiteY9-1616" fmla="*/ 1893094 h 1893094"/>
                  <a:gd name="connsiteX10-1617" fmla="*/ 869156 w 1629187"/>
                  <a:gd name="connsiteY10-1618" fmla="*/ 1826419 h 1893094"/>
                  <a:gd name="connsiteX11-1619" fmla="*/ 769144 w 1629187"/>
                  <a:gd name="connsiteY11-1620" fmla="*/ 1607344 h 1893094"/>
                  <a:gd name="connsiteX12-1621" fmla="*/ 671513 w 1629187"/>
                  <a:gd name="connsiteY12-1622" fmla="*/ 1797844 h 1893094"/>
                  <a:gd name="connsiteX13-1623" fmla="*/ 661988 w 1629187"/>
                  <a:gd name="connsiteY13-1624" fmla="*/ 1885950 h 1893094"/>
                  <a:gd name="connsiteX14-1625" fmla="*/ 433388 w 1629187"/>
                  <a:gd name="connsiteY14-1626" fmla="*/ 1885950 h 1893094"/>
                  <a:gd name="connsiteX15-1627" fmla="*/ 261938 w 1629187"/>
                  <a:gd name="connsiteY15-1628" fmla="*/ 1664494 h 1893094"/>
                  <a:gd name="connsiteX16-1629" fmla="*/ 326231 w 1629187"/>
                  <a:gd name="connsiteY16-1630" fmla="*/ 1581150 h 1893094"/>
                  <a:gd name="connsiteX17-1631" fmla="*/ 407194 w 1629187"/>
                  <a:gd name="connsiteY17-1632" fmla="*/ 1373981 h 1893094"/>
                  <a:gd name="connsiteX18-1633" fmla="*/ 192881 w 1629187"/>
                  <a:gd name="connsiteY18-1634" fmla="*/ 1412080 h 1893094"/>
                  <a:gd name="connsiteX19-1635" fmla="*/ 116681 w 1629187"/>
                  <a:gd name="connsiteY19-1636" fmla="*/ 1447800 h 1893094"/>
                  <a:gd name="connsiteX20-1637" fmla="*/ 0 w 1629187"/>
                  <a:gd name="connsiteY20-1638" fmla="*/ 1300162 h 1893094"/>
                  <a:gd name="connsiteX0-1639" fmla="*/ 0 w 1629187"/>
                  <a:gd name="connsiteY0-1640" fmla="*/ 1300162 h 1893094"/>
                  <a:gd name="connsiteX1-1641" fmla="*/ 776288 w 1629187"/>
                  <a:gd name="connsiteY1-1642" fmla="*/ 0 h 1893094"/>
                  <a:gd name="connsiteX2-1643" fmla="*/ 1562100 w 1629187"/>
                  <a:gd name="connsiteY2-1644" fmla="*/ 1304925 h 1893094"/>
                  <a:gd name="connsiteX3-1645" fmla="*/ 1445419 w 1629187"/>
                  <a:gd name="connsiteY3-1646" fmla="*/ 1466850 h 1893094"/>
                  <a:gd name="connsiteX4-1647" fmla="*/ 1516856 w 1629187"/>
                  <a:gd name="connsiteY4-1648" fmla="*/ 1557338 h 1893094"/>
                  <a:gd name="connsiteX5-1649" fmla="*/ 1607344 w 1629187"/>
                  <a:gd name="connsiteY5-1650" fmla="*/ 1726406 h 1893094"/>
                  <a:gd name="connsiteX6-1651" fmla="*/ 1426369 w 1629187"/>
                  <a:gd name="connsiteY6-1652" fmla="*/ 1678781 h 1893094"/>
                  <a:gd name="connsiteX7-1653" fmla="*/ 1312069 w 1629187"/>
                  <a:gd name="connsiteY7-1654" fmla="*/ 1640681 h 1893094"/>
                  <a:gd name="connsiteX8-1655" fmla="*/ 1126331 w 1629187"/>
                  <a:gd name="connsiteY8-1656" fmla="*/ 1893094 h 1893094"/>
                  <a:gd name="connsiteX9-1657" fmla="*/ 909638 w 1629187"/>
                  <a:gd name="connsiteY9-1658" fmla="*/ 1893094 h 1893094"/>
                  <a:gd name="connsiteX10-1659" fmla="*/ 869156 w 1629187"/>
                  <a:gd name="connsiteY10-1660" fmla="*/ 1826419 h 1893094"/>
                  <a:gd name="connsiteX11-1661" fmla="*/ 769144 w 1629187"/>
                  <a:gd name="connsiteY11-1662" fmla="*/ 1607344 h 1893094"/>
                  <a:gd name="connsiteX12-1663" fmla="*/ 671513 w 1629187"/>
                  <a:gd name="connsiteY12-1664" fmla="*/ 1797844 h 1893094"/>
                  <a:gd name="connsiteX13-1665" fmla="*/ 661988 w 1629187"/>
                  <a:gd name="connsiteY13-1666" fmla="*/ 1885950 h 1893094"/>
                  <a:gd name="connsiteX14-1667" fmla="*/ 433388 w 1629187"/>
                  <a:gd name="connsiteY14-1668" fmla="*/ 1885950 h 1893094"/>
                  <a:gd name="connsiteX15-1669" fmla="*/ 261938 w 1629187"/>
                  <a:gd name="connsiteY15-1670" fmla="*/ 1664494 h 1893094"/>
                  <a:gd name="connsiteX16-1671" fmla="*/ 326231 w 1629187"/>
                  <a:gd name="connsiteY16-1672" fmla="*/ 1581150 h 1893094"/>
                  <a:gd name="connsiteX17-1673" fmla="*/ 407194 w 1629187"/>
                  <a:gd name="connsiteY17-1674" fmla="*/ 1373981 h 1893094"/>
                  <a:gd name="connsiteX18-1675" fmla="*/ 192881 w 1629187"/>
                  <a:gd name="connsiteY18-1676" fmla="*/ 1412080 h 1893094"/>
                  <a:gd name="connsiteX19-1677" fmla="*/ 116681 w 1629187"/>
                  <a:gd name="connsiteY19-1678" fmla="*/ 1447800 h 1893094"/>
                  <a:gd name="connsiteX20-1679" fmla="*/ 0 w 1629187"/>
                  <a:gd name="connsiteY20-1680" fmla="*/ 1300162 h 1893094"/>
                  <a:gd name="connsiteX0-1681" fmla="*/ 0 w 1629187"/>
                  <a:gd name="connsiteY0-1682" fmla="*/ 1300162 h 1893094"/>
                  <a:gd name="connsiteX1-1683" fmla="*/ 776288 w 1629187"/>
                  <a:gd name="connsiteY1-1684" fmla="*/ 0 h 1893094"/>
                  <a:gd name="connsiteX2-1685" fmla="*/ 1562100 w 1629187"/>
                  <a:gd name="connsiteY2-1686" fmla="*/ 1304925 h 1893094"/>
                  <a:gd name="connsiteX3-1687" fmla="*/ 1445419 w 1629187"/>
                  <a:gd name="connsiteY3-1688" fmla="*/ 1466850 h 1893094"/>
                  <a:gd name="connsiteX4-1689" fmla="*/ 1516856 w 1629187"/>
                  <a:gd name="connsiteY4-1690" fmla="*/ 1557338 h 1893094"/>
                  <a:gd name="connsiteX5-1691" fmla="*/ 1607344 w 1629187"/>
                  <a:gd name="connsiteY5-1692" fmla="*/ 1726406 h 1893094"/>
                  <a:gd name="connsiteX6-1693" fmla="*/ 1426369 w 1629187"/>
                  <a:gd name="connsiteY6-1694" fmla="*/ 1678781 h 1893094"/>
                  <a:gd name="connsiteX7-1695" fmla="*/ 1312069 w 1629187"/>
                  <a:gd name="connsiteY7-1696" fmla="*/ 1640681 h 1893094"/>
                  <a:gd name="connsiteX8-1697" fmla="*/ 1126331 w 1629187"/>
                  <a:gd name="connsiteY8-1698" fmla="*/ 1893094 h 1893094"/>
                  <a:gd name="connsiteX9-1699" fmla="*/ 909638 w 1629187"/>
                  <a:gd name="connsiteY9-1700" fmla="*/ 1893094 h 1893094"/>
                  <a:gd name="connsiteX10-1701" fmla="*/ 869156 w 1629187"/>
                  <a:gd name="connsiteY10-1702" fmla="*/ 1826419 h 1893094"/>
                  <a:gd name="connsiteX11-1703" fmla="*/ 769144 w 1629187"/>
                  <a:gd name="connsiteY11-1704" fmla="*/ 1607344 h 1893094"/>
                  <a:gd name="connsiteX12-1705" fmla="*/ 671513 w 1629187"/>
                  <a:gd name="connsiteY12-1706" fmla="*/ 1797844 h 1893094"/>
                  <a:gd name="connsiteX13-1707" fmla="*/ 661988 w 1629187"/>
                  <a:gd name="connsiteY13-1708" fmla="*/ 1885950 h 1893094"/>
                  <a:gd name="connsiteX14-1709" fmla="*/ 433388 w 1629187"/>
                  <a:gd name="connsiteY14-1710" fmla="*/ 1885950 h 1893094"/>
                  <a:gd name="connsiteX15-1711" fmla="*/ 261938 w 1629187"/>
                  <a:gd name="connsiteY15-1712" fmla="*/ 1664494 h 1893094"/>
                  <a:gd name="connsiteX16-1713" fmla="*/ 326231 w 1629187"/>
                  <a:gd name="connsiteY16-1714" fmla="*/ 1581150 h 1893094"/>
                  <a:gd name="connsiteX17-1715" fmla="*/ 407194 w 1629187"/>
                  <a:gd name="connsiteY17-1716" fmla="*/ 1373981 h 1893094"/>
                  <a:gd name="connsiteX18-1717" fmla="*/ 192881 w 1629187"/>
                  <a:gd name="connsiteY18-1718" fmla="*/ 1412080 h 1893094"/>
                  <a:gd name="connsiteX19-1719" fmla="*/ 116681 w 1629187"/>
                  <a:gd name="connsiteY19-1720" fmla="*/ 1447800 h 1893094"/>
                  <a:gd name="connsiteX20-1721" fmla="*/ 0 w 1629187"/>
                  <a:gd name="connsiteY20-1722" fmla="*/ 1300162 h 1893094"/>
                  <a:gd name="connsiteX0-1723" fmla="*/ 0 w 1629187"/>
                  <a:gd name="connsiteY0-1724" fmla="*/ 1300162 h 1893094"/>
                  <a:gd name="connsiteX1-1725" fmla="*/ 776288 w 1629187"/>
                  <a:gd name="connsiteY1-1726" fmla="*/ 0 h 1893094"/>
                  <a:gd name="connsiteX2-1727" fmla="*/ 1562100 w 1629187"/>
                  <a:gd name="connsiteY2-1728" fmla="*/ 1304925 h 1893094"/>
                  <a:gd name="connsiteX3-1729" fmla="*/ 1445419 w 1629187"/>
                  <a:gd name="connsiteY3-1730" fmla="*/ 1466850 h 1893094"/>
                  <a:gd name="connsiteX4-1731" fmla="*/ 1516856 w 1629187"/>
                  <a:gd name="connsiteY4-1732" fmla="*/ 1557338 h 1893094"/>
                  <a:gd name="connsiteX5-1733" fmla="*/ 1607344 w 1629187"/>
                  <a:gd name="connsiteY5-1734" fmla="*/ 1726406 h 1893094"/>
                  <a:gd name="connsiteX6-1735" fmla="*/ 1426369 w 1629187"/>
                  <a:gd name="connsiteY6-1736" fmla="*/ 1678781 h 1893094"/>
                  <a:gd name="connsiteX7-1737" fmla="*/ 1312069 w 1629187"/>
                  <a:gd name="connsiteY7-1738" fmla="*/ 1640681 h 1893094"/>
                  <a:gd name="connsiteX8-1739" fmla="*/ 1126331 w 1629187"/>
                  <a:gd name="connsiteY8-1740" fmla="*/ 1893094 h 1893094"/>
                  <a:gd name="connsiteX9-1741" fmla="*/ 909638 w 1629187"/>
                  <a:gd name="connsiteY9-1742" fmla="*/ 1893094 h 1893094"/>
                  <a:gd name="connsiteX10-1743" fmla="*/ 869156 w 1629187"/>
                  <a:gd name="connsiteY10-1744" fmla="*/ 1826419 h 1893094"/>
                  <a:gd name="connsiteX11-1745" fmla="*/ 769144 w 1629187"/>
                  <a:gd name="connsiteY11-1746" fmla="*/ 1607344 h 1893094"/>
                  <a:gd name="connsiteX12-1747" fmla="*/ 671513 w 1629187"/>
                  <a:gd name="connsiteY12-1748" fmla="*/ 1797844 h 1893094"/>
                  <a:gd name="connsiteX13-1749" fmla="*/ 661988 w 1629187"/>
                  <a:gd name="connsiteY13-1750" fmla="*/ 1885950 h 1893094"/>
                  <a:gd name="connsiteX14-1751" fmla="*/ 433388 w 1629187"/>
                  <a:gd name="connsiteY14-1752" fmla="*/ 1885950 h 1893094"/>
                  <a:gd name="connsiteX15-1753" fmla="*/ 261938 w 1629187"/>
                  <a:gd name="connsiteY15-1754" fmla="*/ 1664494 h 1893094"/>
                  <a:gd name="connsiteX16-1755" fmla="*/ 326231 w 1629187"/>
                  <a:gd name="connsiteY16-1756" fmla="*/ 1581150 h 1893094"/>
                  <a:gd name="connsiteX17-1757" fmla="*/ 407194 w 1629187"/>
                  <a:gd name="connsiteY17-1758" fmla="*/ 1373981 h 1893094"/>
                  <a:gd name="connsiteX18-1759" fmla="*/ 192881 w 1629187"/>
                  <a:gd name="connsiteY18-1760" fmla="*/ 1412080 h 1893094"/>
                  <a:gd name="connsiteX19-1761" fmla="*/ 116681 w 1629187"/>
                  <a:gd name="connsiteY19-1762" fmla="*/ 1447800 h 1893094"/>
                  <a:gd name="connsiteX20-1763" fmla="*/ 0 w 1629187"/>
                  <a:gd name="connsiteY20-1764" fmla="*/ 1300162 h 1893094"/>
                  <a:gd name="connsiteX0-1765" fmla="*/ 0 w 1629187"/>
                  <a:gd name="connsiteY0-1766" fmla="*/ 1300162 h 1893094"/>
                  <a:gd name="connsiteX1-1767" fmla="*/ 776288 w 1629187"/>
                  <a:gd name="connsiteY1-1768" fmla="*/ 0 h 1893094"/>
                  <a:gd name="connsiteX2-1769" fmla="*/ 1562100 w 1629187"/>
                  <a:gd name="connsiteY2-1770" fmla="*/ 1304925 h 1893094"/>
                  <a:gd name="connsiteX3-1771" fmla="*/ 1445419 w 1629187"/>
                  <a:gd name="connsiteY3-1772" fmla="*/ 1466850 h 1893094"/>
                  <a:gd name="connsiteX4-1773" fmla="*/ 1516856 w 1629187"/>
                  <a:gd name="connsiteY4-1774" fmla="*/ 1557338 h 1893094"/>
                  <a:gd name="connsiteX5-1775" fmla="*/ 1607344 w 1629187"/>
                  <a:gd name="connsiteY5-1776" fmla="*/ 1726406 h 1893094"/>
                  <a:gd name="connsiteX6-1777" fmla="*/ 1426369 w 1629187"/>
                  <a:gd name="connsiteY6-1778" fmla="*/ 1678781 h 1893094"/>
                  <a:gd name="connsiteX7-1779" fmla="*/ 1312069 w 1629187"/>
                  <a:gd name="connsiteY7-1780" fmla="*/ 1640681 h 1893094"/>
                  <a:gd name="connsiteX8-1781" fmla="*/ 1126331 w 1629187"/>
                  <a:gd name="connsiteY8-1782" fmla="*/ 1893094 h 1893094"/>
                  <a:gd name="connsiteX9-1783" fmla="*/ 909638 w 1629187"/>
                  <a:gd name="connsiteY9-1784" fmla="*/ 1893094 h 1893094"/>
                  <a:gd name="connsiteX10-1785" fmla="*/ 869156 w 1629187"/>
                  <a:gd name="connsiteY10-1786" fmla="*/ 1826419 h 1893094"/>
                  <a:gd name="connsiteX11-1787" fmla="*/ 769144 w 1629187"/>
                  <a:gd name="connsiteY11-1788" fmla="*/ 1607344 h 1893094"/>
                  <a:gd name="connsiteX12-1789" fmla="*/ 671513 w 1629187"/>
                  <a:gd name="connsiteY12-1790" fmla="*/ 1797844 h 1893094"/>
                  <a:gd name="connsiteX13-1791" fmla="*/ 661988 w 1629187"/>
                  <a:gd name="connsiteY13-1792" fmla="*/ 1885950 h 1893094"/>
                  <a:gd name="connsiteX14-1793" fmla="*/ 433388 w 1629187"/>
                  <a:gd name="connsiteY14-1794" fmla="*/ 1885950 h 1893094"/>
                  <a:gd name="connsiteX15-1795" fmla="*/ 261938 w 1629187"/>
                  <a:gd name="connsiteY15-1796" fmla="*/ 1664494 h 1893094"/>
                  <a:gd name="connsiteX16-1797" fmla="*/ 326231 w 1629187"/>
                  <a:gd name="connsiteY16-1798" fmla="*/ 1581150 h 1893094"/>
                  <a:gd name="connsiteX17-1799" fmla="*/ 407194 w 1629187"/>
                  <a:gd name="connsiteY17-1800" fmla="*/ 1373981 h 1893094"/>
                  <a:gd name="connsiteX18-1801" fmla="*/ 192881 w 1629187"/>
                  <a:gd name="connsiteY18-1802" fmla="*/ 1412080 h 1893094"/>
                  <a:gd name="connsiteX19-1803" fmla="*/ 111919 w 1629187"/>
                  <a:gd name="connsiteY19-1804" fmla="*/ 1454944 h 1893094"/>
                  <a:gd name="connsiteX20-1805" fmla="*/ 0 w 1629187"/>
                  <a:gd name="connsiteY20-1806" fmla="*/ 1300162 h 1893094"/>
                  <a:gd name="connsiteX0-1807" fmla="*/ 0 w 1629187"/>
                  <a:gd name="connsiteY0-1808" fmla="*/ 1300162 h 1893094"/>
                  <a:gd name="connsiteX1-1809" fmla="*/ 776288 w 1629187"/>
                  <a:gd name="connsiteY1-1810" fmla="*/ 0 h 1893094"/>
                  <a:gd name="connsiteX2-1811" fmla="*/ 1562100 w 1629187"/>
                  <a:gd name="connsiteY2-1812" fmla="*/ 1304925 h 1893094"/>
                  <a:gd name="connsiteX3-1813" fmla="*/ 1445419 w 1629187"/>
                  <a:gd name="connsiteY3-1814" fmla="*/ 1466850 h 1893094"/>
                  <a:gd name="connsiteX4-1815" fmla="*/ 1516856 w 1629187"/>
                  <a:gd name="connsiteY4-1816" fmla="*/ 1557338 h 1893094"/>
                  <a:gd name="connsiteX5-1817" fmla="*/ 1607344 w 1629187"/>
                  <a:gd name="connsiteY5-1818" fmla="*/ 1726406 h 1893094"/>
                  <a:gd name="connsiteX6-1819" fmla="*/ 1426369 w 1629187"/>
                  <a:gd name="connsiteY6-1820" fmla="*/ 1678781 h 1893094"/>
                  <a:gd name="connsiteX7-1821" fmla="*/ 1312069 w 1629187"/>
                  <a:gd name="connsiteY7-1822" fmla="*/ 1640681 h 1893094"/>
                  <a:gd name="connsiteX8-1823" fmla="*/ 1126331 w 1629187"/>
                  <a:gd name="connsiteY8-1824" fmla="*/ 1893094 h 1893094"/>
                  <a:gd name="connsiteX9-1825" fmla="*/ 909638 w 1629187"/>
                  <a:gd name="connsiteY9-1826" fmla="*/ 1893094 h 1893094"/>
                  <a:gd name="connsiteX10-1827" fmla="*/ 869156 w 1629187"/>
                  <a:gd name="connsiteY10-1828" fmla="*/ 1826419 h 1893094"/>
                  <a:gd name="connsiteX11-1829" fmla="*/ 769144 w 1629187"/>
                  <a:gd name="connsiteY11-1830" fmla="*/ 1607344 h 1893094"/>
                  <a:gd name="connsiteX12-1831" fmla="*/ 671513 w 1629187"/>
                  <a:gd name="connsiteY12-1832" fmla="*/ 1797844 h 1893094"/>
                  <a:gd name="connsiteX13-1833" fmla="*/ 661988 w 1629187"/>
                  <a:gd name="connsiteY13-1834" fmla="*/ 1885950 h 1893094"/>
                  <a:gd name="connsiteX14-1835" fmla="*/ 433388 w 1629187"/>
                  <a:gd name="connsiteY14-1836" fmla="*/ 1885950 h 1893094"/>
                  <a:gd name="connsiteX15-1837" fmla="*/ 261938 w 1629187"/>
                  <a:gd name="connsiteY15-1838" fmla="*/ 1664494 h 1893094"/>
                  <a:gd name="connsiteX16-1839" fmla="*/ 326231 w 1629187"/>
                  <a:gd name="connsiteY16-1840" fmla="*/ 1581150 h 1893094"/>
                  <a:gd name="connsiteX17-1841" fmla="*/ 407194 w 1629187"/>
                  <a:gd name="connsiteY17-1842" fmla="*/ 1373981 h 1893094"/>
                  <a:gd name="connsiteX18-1843" fmla="*/ 192881 w 1629187"/>
                  <a:gd name="connsiteY18-1844" fmla="*/ 1412080 h 1893094"/>
                  <a:gd name="connsiteX19-1845" fmla="*/ 111919 w 1629187"/>
                  <a:gd name="connsiteY19-1846" fmla="*/ 1454944 h 1893094"/>
                  <a:gd name="connsiteX20-1847" fmla="*/ 0 w 1629187"/>
                  <a:gd name="connsiteY20-1848" fmla="*/ 1300162 h 1893094"/>
                  <a:gd name="connsiteX0-1849" fmla="*/ 0 w 1629187"/>
                  <a:gd name="connsiteY0-1850" fmla="*/ 1300162 h 1893094"/>
                  <a:gd name="connsiteX1-1851" fmla="*/ 776288 w 1629187"/>
                  <a:gd name="connsiteY1-1852" fmla="*/ 0 h 1893094"/>
                  <a:gd name="connsiteX2-1853" fmla="*/ 1562100 w 1629187"/>
                  <a:gd name="connsiteY2-1854" fmla="*/ 1304925 h 1893094"/>
                  <a:gd name="connsiteX3-1855" fmla="*/ 1445419 w 1629187"/>
                  <a:gd name="connsiteY3-1856" fmla="*/ 1466850 h 1893094"/>
                  <a:gd name="connsiteX4-1857" fmla="*/ 1516856 w 1629187"/>
                  <a:gd name="connsiteY4-1858" fmla="*/ 1557338 h 1893094"/>
                  <a:gd name="connsiteX5-1859" fmla="*/ 1607344 w 1629187"/>
                  <a:gd name="connsiteY5-1860" fmla="*/ 1726406 h 1893094"/>
                  <a:gd name="connsiteX6-1861" fmla="*/ 1426369 w 1629187"/>
                  <a:gd name="connsiteY6-1862" fmla="*/ 1678781 h 1893094"/>
                  <a:gd name="connsiteX7-1863" fmla="*/ 1312069 w 1629187"/>
                  <a:gd name="connsiteY7-1864" fmla="*/ 1640681 h 1893094"/>
                  <a:gd name="connsiteX8-1865" fmla="*/ 1126331 w 1629187"/>
                  <a:gd name="connsiteY8-1866" fmla="*/ 1893094 h 1893094"/>
                  <a:gd name="connsiteX9-1867" fmla="*/ 909638 w 1629187"/>
                  <a:gd name="connsiteY9-1868" fmla="*/ 1893094 h 1893094"/>
                  <a:gd name="connsiteX10-1869" fmla="*/ 869156 w 1629187"/>
                  <a:gd name="connsiteY10-1870" fmla="*/ 1826419 h 1893094"/>
                  <a:gd name="connsiteX11-1871" fmla="*/ 769144 w 1629187"/>
                  <a:gd name="connsiteY11-1872" fmla="*/ 1607344 h 1893094"/>
                  <a:gd name="connsiteX12-1873" fmla="*/ 671513 w 1629187"/>
                  <a:gd name="connsiteY12-1874" fmla="*/ 1797844 h 1893094"/>
                  <a:gd name="connsiteX13-1875" fmla="*/ 661988 w 1629187"/>
                  <a:gd name="connsiteY13-1876" fmla="*/ 1885950 h 1893094"/>
                  <a:gd name="connsiteX14-1877" fmla="*/ 433388 w 1629187"/>
                  <a:gd name="connsiteY14-1878" fmla="*/ 1885950 h 1893094"/>
                  <a:gd name="connsiteX15-1879" fmla="*/ 261938 w 1629187"/>
                  <a:gd name="connsiteY15-1880" fmla="*/ 1664494 h 1893094"/>
                  <a:gd name="connsiteX16-1881" fmla="*/ 326231 w 1629187"/>
                  <a:gd name="connsiteY16-1882" fmla="*/ 1581150 h 1893094"/>
                  <a:gd name="connsiteX17-1883" fmla="*/ 407194 w 1629187"/>
                  <a:gd name="connsiteY17-1884" fmla="*/ 1373981 h 1893094"/>
                  <a:gd name="connsiteX18-1885" fmla="*/ 192881 w 1629187"/>
                  <a:gd name="connsiteY18-1886" fmla="*/ 1412080 h 1893094"/>
                  <a:gd name="connsiteX19-1887" fmla="*/ 111919 w 1629187"/>
                  <a:gd name="connsiteY19-1888" fmla="*/ 1454944 h 1893094"/>
                  <a:gd name="connsiteX20-1889" fmla="*/ 0 w 1629187"/>
                  <a:gd name="connsiteY20-1890" fmla="*/ 1300162 h 1893094"/>
                  <a:gd name="connsiteX0-1891" fmla="*/ 0 w 1629187"/>
                  <a:gd name="connsiteY0-1892" fmla="*/ 1300162 h 1893094"/>
                  <a:gd name="connsiteX1-1893" fmla="*/ 776288 w 1629187"/>
                  <a:gd name="connsiteY1-1894" fmla="*/ 0 h 1893094"/>
                  <a:gd name="connsiteX2-1895" fmla="*/ 1562100 w 1629187"/>
                  <a:gd name="connsiteY2-1896" fmla="*/ 1304925 h 1893094"/>
                  <a:gd name="connsiteX3-1897" fmla="*/ 1445419 w 1629187"/>
                  <a:gd name="connsiteY3-1898" fmla="*/ 1466850 h 1893094"/>
                  <a:gd name="connsiteX4-1899" fmla="*/ 1516856 w 1629187"/>
                  <a:gd name="connsiteY4-1900" fmla="*/ 1557338 h 1893094"/>
                  <a:gd name="connsiteX5-1901" fmla="*/ 1607344 w 1629187"/>
                  <a:gd name="connsiteY5-1902" fmla="*/ 1726406 h 1893094"/>
                  <a:gd name="connsiteX6-1903" fmla="*/ 1426369 w 1629187"/>
                  <a:gd name="connsiteY6-1904" fmla="*/ 1678781 h 1893094"/>
                  <a:gd name="connsiteX7-1905" fmla="*/ 1312069 w 1629187"/>
                  <a:gd name="connsiteY7-1906" fmla="*/ 1640681 h 1893094"/>
                  <a:gd name="connsiteX8-1907" fmla="*/ 1126331 w 1629187"/>
                  <a:gd name="connsiteY8-1908" fmla="*/ 1893094 h 1893094"/>
                  <a:gd name="connsiteX9-1909" fmla="*/ 909638 w 1629187"/>
                  <a:gd name="connsiteY9-1910" fmla="*/ 1893094 h 1893094"/>
                  <a:gd name="connsiteX10-1911" fmla="*/ 869156 w 1629187"/>
                  <a:gd name="connsiteY10-1912" fmla="*/ 1826419 h 1893094"/>
                  <a:gd name="connsiteX11-1913" fmla="*/ 769144 w 1629187"/>
                  <a:gd name="connsiteY11-1914" fmla="*/ 1607344 h 1893094"/>
                  <a:gd name="connsiteX12-1915" fmla="*/ 671513 w 1629187"/>
                  <a:gd name="connsiteY12-1916" fmla="*/ 1797844 h 1893094"/>
                  <a:gd name="connsiteX13-1917" fmla="*/ 661988 w 1629187"/>
                  <a:gd name="connsiteY13-1918" fmla="*/ 1885950 h 1893094"/>
                  <a:gd name="connsiteX14-1919" fmla="*/ 433388 w 1629187"/>
                  <a:gd name="connsiteY14-1920" fmla="*/ 1885950 h 1893094"/>
                  <a:gd name="connsiteX15-1921" fmla="*/ 261938 w 1629187"/>
                  <a:gd name="connsiteY15-1922" fmla="*/ 1664494 h 1893094"/>
                  <a:gd name="connsiteX16-1923" fmla="*/ 326231 w 1629187"/>
                  <a:gd name="connsiteY16-1924" fmla="*/ 1581150 h 1893094"/>
                  <a:gd name="connsiteX17-1925" fmla="*/ 407194 w 1629187"/>
                  <a:gd name="connsiteY17-1926" fmla="*/ 1373981 h 1893094"/>
                  <a:gd name="connsiteX18-1927" fmla="*/ 192881 w 1629187"/>
                  <a:gd name="connsiteY18-1928" fmla="*/ 1412080 h 1893094"/>
                  <a:gd name="connsiteX19-1929" fmla="*/ 111919 w 1629187"/>
                  <a:gd name="connsiteY19-1930" fmla="*/ 1454944 h 1893094"/>
                  <a:gd name="connsiteX20-1931" fmla="*/ 0 w 1629187"/>
                  <a:gd name="connsiteY20-1932" fmla="*/ 1300162 h 189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629187" h="1893094">
                    <a:moveTo>
                      <a:pt x="0" y="1300162"/>
                    </a:moveTo>
                    <a:lnTo>
                      <a:pt x="776288" y="0"/>
                    </a:lnTo>
                    <a:lnTo>
                      <a:pt x="1562100" y="1304925"/>
                    </a:lnTo>
                    <a:lnTo>
                      <a:pt x="1445419" y="1466850"/>
                    </a:lnTo>
                    <a:cubicBezTo>
                      <a:pt x="1417638" y="1508124"/>
                      <a:pt x="1463674" y="1563688"/>
                      <a:pt x="1516856" y="1557338"/>
                    </a:cubicBezTo>
                    <a:cubicBezTo>
                      <a:pt x="1615282" y="1551781"/>
                      <a:pt x="1658938" y="1667669"/>
                      <a:pt x="1607344" y="1726406"/>
                    </a:cubicBezTo>
                    <a:cubicBezTo>
                      <a:pt x="1550194" y="1785937"/>
                      <a:pt x="1438275" y="1769268"/>
                      <a:pt x="1426369" y="1678781"/>
                    </a:cubicBezTo>
                    <a:cubicBezTo>
                      <a:pt x="1423194" y="1634331"/>
                      <a:pt x="1339057" y="1604168"/>
                      <a:pt x="1312069" y="1640681"/>
                    </a:cubicBezTo>
                    <a:lnTo>
                      <a:pt x="1126331" y="1893094"/>
                    </a:lnTo>
                    <a:lnTo>
                      <a:pt x="909638" y="1893094"/>
                    </a:lnTo>
                    <a:cubicBezTo>
                      <a:pt x="865187" y="1892300"/>
                      <a:pt x="832644" y="1877220"/>
                      <a:pt x="869156" y="1826419"/>
                    </a:cubicBezTo>
                    <a:cubicBezTo>
                      <a:pt x="931069" y="1746251"/>
                      <a:pt x="900112" y="1608931"/>
                      <a:pt x="769144" y="1607344"/>
                    </a:cubicBezTo>
                    <a:cubicBezTo>
                      <a:pt x="667544" y="1611313"/>
                      <a:pt x="630238" y="1734344"/>
                      <a:pt x="671513" y="1797844"/>
                    </a:cubicBezTo>
                    <a:cubicBezTo>
                      <a:pt x="706438" y="1843881"/>
                      <a:pt x="710407" y="1887537"/>
                      <a:pt x="661988" y="1885950"/>
                    </a:cubicBezTo>
                    <a:lnTo>
                      <a:pt x="433388" y="1885950"/>
                    </a:lnTo>
                    <a:lnTo>
                      <a:pt x="261938" y="1664494"/>
                    </a:lnTo>
                    <a:cubicBezTo>
                      <a:pt x="216694" y="1598613"/>
                      <a:pt x="271463" y="1573212"/>
                      <a:pt x="326231" y="1581150"/>
                    </a:cubicBezTo>
                    <a:cubicBezTo>
                      <a:pt x="379413" y="1588293"/>
                      <a:pt x="492125" y="1476375"/>
                      <a:pt x="407194" y="1373981"/>
                    </a:cubicBezTo>
                    <a:cubicBezTo>
                      <a:pt x="329406" y="1296193"/>
                      <a:pt x="206375" y="1339849"/>
                      <a:pt x="192881" y="1412080"/>
                    </a:cubicBezTo>
                    <a:cubicBezTo>
                      <a:pt x="179387" y="1476374"/>
                      <a:pt x="134938" y="1488280"/>
                      <a:pt x="111919" y="1454944"/>
                    </a:cubicBezTo>
                    <a:lnTo>
                      <a:pt x="0" y="1300162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6524405" y="5254070"/>
                <a:ext cx="582138" cy="397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Arial Unicode MS" panose="020B0604020202020204" charset="-122"/>
                  </a:rPr>
                  <a:t>03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620989" y="3709738"/>
              <a:ext cx="1405549" cy="1633230"/>
              <a:chOff x="4620989" y="4583945"/>
              <a:chExt cx="1405549" cy="1633230"/>
            </a:xfrm>
            <a:gradFill>
              <a:gsLst>
                <a:gs pos="0">
                  <a:srgbClr val="1A88D3"/>
                </a:gs>
                <a:gs pos="100000">
                  <a:srgbClr val="21B2AD"/>
                </a:gs>
              </a:gsLst>
              <a:lin ang="2700000" scaled="0"/>
            </a:gradFill>
          </p:grpSpPr>
          <p:sp>
            <p:nvSpPr>
              <p:cNvPr id="76" name="任意多边形 75"/>
              <p:cNvSpPr/>
              <p:nvPr/>
            </p:nvSpPr>
            <p:spPr>
              <a:xfrm rot="12968292">
                <a:off x="4620989" y="4583945"/>
                <a:ext cx="1405549" cy="1633230"/>
              </a:xfrm>
              <a:custGeom>
                <a:avLst/>
                <a:gdLst>
                  <a:gd name="connsiteX0" fmla="*/ 0 w 1600200"/>
                  <a:gd name="connsiteY0" fmla="*/ 1300162 h 1893094"/>
                  <a:gd name="connsiteX1" fmla="*/ 776288 w 1600200"/>
                  <a:gd name="connsiteY1" fmla="*/ 0 h 1893094"/>
                  <a:gd name="connsiteX2" fmla="*/ 1562100 w 1600200"/>
                  <a:gd name="connsiteY2" fmla="*/ 1304925 h 1893094"/>
                  <a:gd name="connsiteX3" fmla="*/ 1445419 w 1600200"/>
                  <a:gd name="connsiteY3" fmla="*/ 1466850 h 1893094"/>
                  <a:gd name="connsiteX4" fmla="*/ 1504950 w 1600200"/>
                  <a:gd name="connsiteY4" fmla="*/ 1569244 h 1893094"/>
                  <a:gd name="connsiteX5" fmla="*/ 1600200 w 1600200"/>
                  <a:gd name="connsiteY5" fmla="*/ 1724025 h 1893094"/>
                  <a:gd name="connsiteX6" fmla="*/ 1428750 w 1600200"/>
                  <a:gd name="connsiteY6" fmla="*/ 1674019 h 1893094"/>
                  <a:gd name="connsiteX7" fmla="*/ 1304925 w 1600200"/>
                  <a:gd name="connsiteY7" fmla="*/ 1633537 h 1893094"/>
                  <a:gd name="connsiteX8" fmla="*/ 1126331 w 1600200"/>
                  <a:gd name="connsiteY8" fmla="*/ 1893094 h 1893094"/>
                  <a:gd name="connsiteX9" fmla="*/ 909638 w 1600200"/>
                  <a:gd name="connsiteY9" fmla="*/ 1893094 h 1893094"/>
                  <a:gd name="connsiteX10" fmla="*/ 869156 w 1600200"/>
                  <a:gd name="connsiteY10" fmla="*/ 1826419 h 1893094"/>
                  <a:gd name="connsiteX11" fmla="*/ 769144 w 1600200"/>
                  <a:gd name="connsiteY11" fmla="*/ 1607344 h 1893094"/>
                  <a:gd name="connsiteX12" fmla="*/ 671513 w 1600200"/>
                  <a:gd name="connsiteY12" fmla="*/ 1797844 h 1893094"/>
                  <a:gd name="connsiteX13" fmla="*/ 661988 w 1600200"/>
                  <a:gd name="connsiteY13" fmla="*/ 1885950 h 1893094"/>
                  <a:gd name="connsiteX14" fmla="*/ 433388 w 1600200"/>
                  <a:gd name="connsiteY14" fmla="*/ 1885950 h 1893094"/>
                  <a:gd name="connsiteX15" fmla="*/ 261938 w 1600200"/>
                  <a:gd name="connsiteY15" fmla="*/ 1664494 h 1893094"/>
                  <a:gd name="connsiteX16" fmla="*/ 326231 w 1600200"/>
                  <a:gd name="connsiteY16" fmla="*/ 1581150 h 1893094"/>
                  <a:gd name="connsiteX17" fmla="*/ 414338 w 1600200"/>
                  <a:gd name="connsiteY17" fmla="*/ 1366837 h 1893094"/>
                  <a:gd name="connsiteX18" fmla="*/ 188119 w 1600200"/>
                  <a:gd name="connsiteY18" fmla="*/ 1404937 h 1893094"/>
                  <a:gd name="connsiteX19" fmla="*/ 116681 w 1600200"/>
                  <a:gd name="connsiteY19" fmla="*/ 1447800 h 1893094"/>
                  <a:gd name="connsiteX20" fmla="*/ 0 w 1600200"/>
                  <a:gd name="connsiteY20" fmla="*/ 1300162 h 1893094"/>
                  <a:gd name="connsiteX0-1" fmla="*/ 0 w 1600200"/>
                  <a:gd name="connsiteY0-2" fmla="*/ 1300162 h 1893094"/>
                  <a:gd name="connsiteX1-3" fmla="*/ 776288 w 1600200"/>
                  <a:gd name="connsiteY1-4" fmla="*/ 0 h 1893094"/>
                  <a:gd name="connsiteX2-5" fmla="*/ 1562100 w 1600200"/>
                  <a:gd name="connsiteY2-6" fmla="*/ 1304925 h 1893094"/>
                  <a:gd name="connsiteX3-7" fmla="*/ 1445419 w 1600200"/>
                  <a:gd name="connsiteY3-8" fmla="*/ 1466850 h 1893094"/>
                  <a:gd name="connsiteX4-9" fmla="*/ 1504950 w 1600200"/>
                  <a:gd name="connsiteY4-10" fmla="*/ 1569244 h 1893094"/>
                  <a:gd name="connsiteX5-11" fmla="*/ 1600200 w 1600200"/>
                  <a:gd name="connsiteY5-12" fmla="*/ 1724025 h 1893094"/>
                  <a:gd name="connsiteX6-13" fmla="*/ 1428750 w 1600200"/>
                  <a:gd name="connsiteY6-14" fmla="*/ 1674019 h 1893094"/>
                  <a:gd name="connsiteX7-15" fmla="*/ 1304925 w 1600200"/>
                  <a:gd name="connsiteY7-16" fmla="*/ 1633537 h 1893094"/>
                  <a:gd name="connsiteX8-17" fmla="*/ 1126331 w 1600200"/>
                  <a:gd name="connsiteY8-18" fmla="*/ 1893094 h 1893094"/>
                  <a:gd name="connsiteX9-19" fmla="*/ 909638 w 1600200"/>
                  <a:gd name="connsiteY9-20" fmla="*/ 1893094 h 1893094"/>
                  <a:gd name="connsiteX10-21" fmla="*/ 869156 w 1600200"/>
                  <a:gd name="connsiteY10-22" fmla="*/ 1826419 h 1893094"/>
                  <a:gd name="connsiteX11-23" fmla="*/ 769144 w 1600200"/>
                  <a:gd name="connsiteY11-24" fmla="*/ 1607344 h 1893094"/>
                  <a:gd name="connsiteX12-25" fmla="*/ 671513 w 1600200"/>
                  <a:gd name="connsiteY12-26" fmla="*/ 1797844 h 1893094"/>
                  <a:gd name="connsiteX13-27" fmla="*/ 661988 w 1600200"/>
                  <a:gd name="connsiteY13-28" fmla="*/ 1885950 h 1893094"/>
                  <a:gd name="connsiteX14-29" fmla="*/ 433388 w 1600200"/>
                  <a:gd name="connsiteY14-30" fmla="*/ 1885950 h 1893094"/>
                  <a:gd name="connsiteX15-31" fmla="*/ 261938 w 1600200"/>
                  <a:gd name="connsiteY15-32" fmla="*/ 1664494 h 1893094"/>
                  <a:gd name="connsiteX16-33" fmla="*/ 326231 w 1600200"/>
                  <a:gd name="connsiteY16-34" fmla="*/ 1581150 h 1893094"/>
                  <a:gd name="connsiteX17-35" fmla="*/ 414338 w 1600200"/>
                  <a:gd name="connsiteY17-36" fmla="*/ 1366837 h 1893094"/>
                  <a:gd name="connsiteX18-37" fmla="*/ 188119 w 1600200"/>
                  <a:gd name="connsiteY18-38" fmla="*/ 1404937 h 1893094"/>
                  <a:gd name="connsiteX19-39" fmla="*/ 116681 w 1600200"/>
                  <a:gd name="connsiteY19-40" fmla="*/ 1447800 h 1893094"/>
                  <a:gd name="connsiteX20-41" fmla="*/ 0 w 1600200"/>
                  <a:gd name="connsiteY20-42" fmla="*/ 1300162 h 1893094"/>
                  <a:gd name="connsiteX0-43" fmla="*/ 0 w 1600200"/>
                  <a:gd name="connsiteY0-44" fmla="*/ 1300162 h 1893094"/>
                  <a:gd name="connsiteX1-45" fmla="*/ 776288 w 1600200"/>
                  <a:gd name="connsiteY1-46" fmla="*/ 0 h 1893094"/>
                  <a:gd name="connsiteX2-47" fmla="*/ 1562100 w 1600200"/>
                  <a:gd name="connsiteY2-48" fmla="*/ 1304925 h 1893094"/>
                  <a:gd name="connsiteX3-49" fmla="*/ 1445419 w 1600200"/>
                  <a:gd name="connsiteY3-50" fmla="*/ 1466850 h 1893094"/>
                  <a:gd name="connsiteX4-51" fmla="*/ 1504950 w 1600200"/>
                  <a:gd name="connsiteY4-52" fmla="*/ 1569244 h 1893094"/>
                  <a:gd name="connsiteX5-53" fmla="*/ 1600200 w 1600200"/>
                  <a:gd name="connsiteY5-54" fmla="*/ 1724025 h 1893094"/>
                  <a:gd name="connsiteX6-55" fmla="*/ 1428750 w 1600200"/>
                  <a:gd name="connsiteY6-56" fmla="*/ 1674019 h 1893094"/>
                  <a:gd name="connsiteX7-57" fmla="*/ 1304925 w 1600200"/>
                  <a:gd name="connsiteY7-58" fmla="*/ 1633537 h 1893094"/>
                  <a:gd name="connsiteX8-59" fmla="*/ 1126331 w 1600200"/>
                  <a:gd name="connsiteY8-60" fmla="*/ 1893094 h 1893094"/>
                  <a:gd name="connsiteX9-61" fmla="*/ 909638 w 1600200"/>
                  <a:gd name="connsiteY9-62" fmla="*/ 1893094 h 1893094"/>
                  <a:gd name="connsiteX10-63" fmla="*/ 869156 w 1600200"/>
                  <a:gd name="connsiteY10-64" fmla="*/ 1826419 h 1893094"/>
                  <a:gd name="connsiteX11-65" fmla="*/ 769144 w 1600200"/>
                  <a:gd name="connsiteY11-66" fmla="*/ 1607344 h 1893094"/>
                  <a:gd name="connsiteX12-67" fmla="*/ 671513 w 1600200"/>
                  <a:gd name="connsiteY12-68" fmla="*/ 1797844 h 1893094"/>
                  <a:gd name="connsiteX13-69" fmla="*/ 661988 w 1600200"/>
                  <a:gd name="connsiteY13-70" fmla="*/ 1885950 h 1893094"/>
                  <a:gd name="connsiteX14-71" fmla="*/ 433388 w 1600200"/>
                  <a:gd name="connsiteY14-72" fmla="*/ 1885950 h 1893094"/>
                  <a:gd name="connsiteX15-73" fmla="*/ 261938 w 1600200"/>
                  <a:gd name="connsiteY15-74" fmla="*/ 1664494 h 1893094"/>
                  <a:gd name="connsiteX16-75" fmla="*/ 326231 w 1600200"/>
                  <a:gd name="connsiteY16-76" fmla="*/ 1581150 h 1893094"/>
                  <a:gd name="connsiteX17-77" fmla="*/ 414338 w 1600200"/>
                  <a:gd name="connsiteY17-78" fmla="*/ 1366837 h 1893094"/>
                  <a:gd name="connsiteX18-79" fmla="*/ 188119 w 1600200"/>
                  <a:gd name="connsiteY18-80" fmla="*/ 1404937 h 1893094"/>
                  <a:gd name="connsiteX19-81" fmla="*/ 116681 w 1600200"/>
                  <a:gd name="connsiteY19-82" fmla="*/ 1447800 h 1893094"/>
                  <a:gd name="connsiteX20-83" fmla="*/ 0 w 1600200"/>
                  <a:gd name="connsiteY20-84" fmla="*/ 1300162 h 1893094"/>
                  <a:gd name="connsiteX0-85" fmla="*/ 0 w 1600200"/>
                  <a:gd name="connsiteY0-86" fmla="*/ 1300162 h 1893094"/>
                  <a:gd name="connsiteX1-87" fmla="*/ 776288 w 1600200"/>
                  <a:gd name="connsiteY1-88" fmla="*/ 0 h 1893094"/>
                  <a:gd name="connsiteX2-89" fmla="*/ 1562100 w 1600200"/>
                  <a:gd name="connsiteY2-90" fmla="*/ 1304925 h 1893094"/>
                  <a:gd name="connsiteX3-91" fmla="*/ 1445419 w 1600200"/>
                  <a:gd name="connsiteY3-92" fmla="*/ 1466850 h 1893094"/>
                  <a:gd name="connsiteX4-93" fmla="*/ 1512094 w 1600200"/>
                  <a:gd name="connsiteY4-94" fmla="*/ 1569244 h 1893094"/>
                  <a:gd name="connsiteX5-95" fmla="*/ 1600200 w 1600200"/>
                  <a:gd name="connsiteY5-96" fmla="*/ 1724025 h 1893094"/>
                  <a:gd name="connsiteX6-97" fmla="*/ 1428750 w 1600200"/>
                  <a:gd name="connsiteY6-98" fmla="*/ 1674019 h 1893094"/>
                  <a:gd name="connsiteX7-99" fmla="*/ 1304925 w 1600200"/>
                  <a:gd name="connsiteY7-100" fmla="*/ 1633537 h 1893094"/>
                  <a:gd name="connsiteX8-101" fmla="*/ 1126331 w 1600200"/>
                  <a:gd name="connsiteY8-102" fmla="*/ 1893094 h 1893094"/>
                  <a:gd name="connsiteX9-103" fmla="*/ 909638 w 1600200"/>
                  <a:gd name="connsiteY9-104" fmla="*/ 1893094 h 1893094"/>
                  <a:gd name="connsiteX10-105" fmla="*/ 869156 w 1600200"/>
                  <a:gd name="connsiteY10-106" fmla="*/ 1826419 h 1893094"/>
                  <a:gd name="connsiteX11-107" fmla="*/ 769144 w 1600200"/>
                  <a:gd name="connsiteY11-108" fmla="*/ 1607344 h 1893094"/>
                  <a:gd name="connsiteX12-109" fmla="*/ 671513 w 1600200"/>
                  <a:gd name="connsiteY12-110" fmla="*/ 1797844 h 1893094"/>
                  <a:gd name="connsiteX13-111" fmla="*/ 661988 w 1600200"/>
                  <a:gd name="connsiteY13-112" fmla="*/ 1885950 h 1893094"/>
                  <a:gd name="connsiteX14-113" fmla="*/ 433388 w 1600200"/>
                  <a:gd name="connsiteY14-114" fmla="*/ 1885950 h 1893094"/>
                  <a:gd name="connsiteX15-115" fmla="*/ 261938 w 1600200"/>
                  <a:gd name="connsiteY15-116" fmla="*/ 1664494 h 1893094"/>
                  <a:gd name="connsiteX16-117" fmla="*/ 326231 w 1600200"/>
                  <a:gd name="connsiteY16-118" fmla="*/ 1581150 h 1893094"/>
                  <a:gd name="connsiteX17-119" fmla="*/ 414338 w 1600200"/>
                  <a:gd name="connsiteY17-120" fmla="*/ 1366837 h 1893094"/>
                  <a:gd name="connsiteX18-121" fmla="*/ 188119 w 1600200"/>
                  <a:gd name="connsiteY18-122" fmla="*/ 1404937 h 1893094"/>
                  <a:gd name="connsiteX19-123" fmla="*/ 116681 w 1600200"/>
                  <a:gd name="connsiteY19-124" fmla="*/ 1447800 h 1893094"/>
                  <a:gd name="connsiteX20-125" fmla="*/ 0 w 1600200"/>
                  <a:gd name="connsiteY20-126" fmla="*/ 1300162 h 1893094"/>
                  <a:gd name="connsiteX0-127" fmla="*/ 0 w 1600200"/>
                  <a:gd name="connsiteY0-128" fmla="*/ 1300162 h 1893094"/>
                  <a:gd name="connsiteX1-129" fmla="*/ 776288 w 1600200"/>
                  <a:gd name="connsiteY1-130" fmla="*/ 0 h 1893094"/>
                  <a:gd name="connsiteX2-131" fmla="*/ 1562100 w 1600200"/>
                  <a:gd name="connsiteY2-132" fmla="*/ 1304925 h 1893094"/>
                  <a:gd name="connsiteX3-133" fmla="*/ 1445419 w 1600200"/>
                  <a:gd name="connsiteY3-134" fmla="*/ 1466850 h 1893094"/>
                  <a:gd name="connsiteX4-135" fmla="*/ 1512094 w 1600200"/>
                  <a:gd name="connsiteY4-136" fmla="*/ 1569244 h 1893094"/>
                  <a:gd name="connsiteX5-137" fmla="*/ 1600200 w 1600200"/>
                  <a:gd name="connsiteY5-138" fmla="*/ 1724025 h 1893094"/>
                  <a:gd name="connsiteX6-139" fmla="*/ 1428750 w 1600200"/>
                  <a:gd name="connsiteY6-140" fmla="*/ 1674019 h 1893094"/>
                  <a:gd name="connsiteX7-141" fmla="*/ 1304925 w 1600200"/>
                  <a:gd name="connsiteY7-142" fmla="*/ 1633537 h 1893094"/>
                  <a:gd name="connsiteX8-143" fmla="*/ 1126331 w 1600200"/>
                  <a:gd name="connsiteY8-144" fmla="*/ 1893094 h 1893094"/>
                  <a:gd name="connsiteX9-145" fmla="*/ 909638 w 1600200"/>
                  <a:gd name="connsiteY9-146" fmla="*/ 1893094 h 1893094"/>
                  <a:gd name="connsiteX10-147" fmla="*/ 869156 w 1600200"/>
                  <a:gd name="connsiteY10-148" fmla="*/ 1826419 h 1893094"/>
                  <a:gd name="connsiteX11-149" fmla="*/ 769144 w 1600200"/>
                  <a:gd name="connsiteY11-150" fmla="*/ 1607344 h 1893094"/>
                  <a:gd name="connsiteX12-151" fmla="*/ 671513 w 1600200"/>
                  <a:gd name="connsiteY12-152" fmla="*/ 1797844 h 1893094"/>
                  <a:gd name="connsiteX13-153" fmla="*/ 661988 w 1600200"/>
                  <a:gd name="connsiteY13-154" fmla="*/ 1885950 h 1893094"/>
                  <a:gd name="connsiteX14-155" fmla="*/ 433388 w 1600200"/>
                  <a:gd name="connsiteY14-156" fmla="*/ 1885950 h 1893094"/>
                  <a:gd name="connsiteX15-157" fmla="*/ 261938 w 1600200"/>
                  <a:gd name="connsiteY15-158" fmla="*/ 1664494 h 1893094"/>
                  <a:gd name="connsiteX16-159" fmla="*/ 326231 w 1600200"/>
                  <a:gd name="connsiteY16-160" fmla="*/ 1581150 h 1893094"/>
                  <a:gd name="connsiteX17-161" fmla="*/ 414338 w 1600200"/>
                  <a:gd name="connsiteY17-162" fmla="*/ 1366837 h 1893094"/>
                  <a:gd name="connsiteX18-163" fmla="*/ 188119 w 1600200"/>
                  <a:gd name="connsiteY18-164" fmla="*/ 1404937 h 1893094"/>
                  <a:gd name="connsiteX19-165" fmla="*/ 116681 w 1600200"/>
                  <a:gd name="connsiteY19-166" fmla="*/ 1447800 h 1893094"/>
                  <a:gd name="connsiteX20-167" fmla="*/ 0 w 1600200"/>
                  <a:gd name="connsiteY20-168" fmla="*/ 1300162 h 1893094"/>
                  <a:gd name="connsiteX0-169" fmla="*/ 0 w 1600200"/>
                  <a:gd name="connsiteY0-170" fmla="*/ 1300162 h 1893094"/>
                  <a:gd name="connsiteX1-171" fmla="*/ 776288 w 1600200"/>
                  <a:gd name="connsiteY1-172" fmla="*/ 0 h 1893094"/>
                  <a:gd name="connsiteX2-173" fmla="*/ 1562100 w 1600200"/>
                  <a:gd name="connsiteY2-174" fmla="*/ 1304925 h 1893094"/>
                  <a:gd name="connsiteX3-175" fmla="*/ 1445419 w 1600200"/>
                  <a:gd name="connsiteY3-176" fmla="*/ 1466850 h 1893094"/>
                  <a:gd name="connsiteX4-177" fmla="*/ 1512094 w 1600200"/>
                  <a:gd name="connsiteY4-178" fmla="*/ 1569244 h 1893094"/>
                  <a:gd name="connsiteX5-179" fmla="*/ 1600200 w 1600200"/>
                  <a:gd name="connsiteY5-180" fmla="*/ 1724025 h 1893094"/>
                  <a:gd name="connsiteX6-181" fmla="*/ 1428750 w 1600200"/>
                  <a:gd name="connsiteY6-182" fmla="*/ 1674019 h 1893094"/>
                  <a:gd name="connsiteX7-183" fmla="*/ 1304925 w 1600200"/>
                  <a:gd name="connsiteY7-184" fmla="*/ 1633537 h 1893094"/>
                  <a:gd name="connsiteX8-185" fmla="*/ 1126331 w 1600200"/>
                  <a:gd name="connsiteY8-186" fmla="*/ 1893094 h 1893094"/>
                  <a:gd name="connsiteX9-187" fmla="*/ 909638 w 1600200"/>
                  <a:gd name="connsiteY9-188" fmla="*/ 1893094 h 1893094"/>
                  <a:gd name="connsiteX10-189" fmla="*/ 869156 w 1600200"/>
                  <a:gd name="connsiteY10-190" fmla="*/ 1826419 h 1893094"/>
                  <a:gd name="connsiteX11-191" fmla="*/ 769144 w 1600200"/>
                  <a:gd name="connsiteY11-192" fmla="*/ 1607344 h 1893094"/>
                  <a:gd name="connsiteX12-193" fmla="*/ 671513 w 1600200"/>
                  <a:gd name="connsiteY12-194" fmla="*/ 1797844 h 1893094"/>
                  <a:gd name="connsiteX13-195" fmla="*/ 661988 w 1600200"/>
                  <a:gd name="connsiteY13-196" fmla="*/ 1885950 h 1893094"/>
                  <a:gd name="connsiteX14-197" fmla="*/ 433388 w 1600200"/>
                  <a:gd name="connsiteY14-198" fmla="*/ 1885950 h 1893094"/>
                  <a:gd name="connsiteX15-199" fmla="*/ 261938 w 1600200"/>
                  <a:gd name="connsiteY15-200" fmla="*/ 1664494 h 1893094"/>
                  <a:gd name="connsiteX16-201" fmla="*/ 326231 w 1600200"/>
                  <a:gd name="connsiteY16-202" fmla="*/ 1581150 h 1893094"/>
                  <a:gd name="connsiteX17-203" fmla="*/ 414338 w 1600200"/>
                  <a:gd name="connsiteY17-204" fmla="*/ 1366837 h 1893094"/>
                  <a:gd name="connsiteX18-205" fmla="*/ 188119 w 1600200"/>
                  <a:gd name="connsiteY18-206" fmla="*/ 1404937 h 1893094"/>
                  <a:gd name="connsiteX19-207" fmla="*/ 116681 w 1600200"/>
                  <a:gd name="connsiteY19-208" fmla="*/ 1447800 h 1893094"/>
                  <a:gd name="connsiteX20-209" fmla="*/ 0 w 1600200"/>
                  <a:gd name="connsiteY20-210" fmla="*/ 1300162 h 1893094"/>
                  <a:gd name="connsiteX0-211" fmla="*/ 0 w 1600200"/>
                  <a:gd name="connsiteY0-212" fmla="*/ 1300162 h 1893094"/>
                  <a:gd name="connsiteX1-213" fmla="*/ 776288 w 1600200"/>
                  <a:gd name="connsiteY1-214" fmla="*/ 0 h 1893094"/>
                  <a:gd name="connsiteX2-215" fmla="*/ 1562100 w 1600200"/>
                  <a:gd name="connsiteY2-216" fmla="*/ 1304925 h 1893094"/>
                  <a:gd name="connsiteX3-217" fmla="*/ 1445419 w 1600200"/>
                  <a:gd name="connsiteY3-218" fmla="*/ 1466850 h 1893094"/>
                  <a:gd name="connsiteX4-219" fmla="*/ 1516856 w 1600200"/>
                  <a:gd name="connsiteY4-220" fmla="*/ 1557338 h 1893094"/>
                  <a:gd name="connsiteX5-221" fmla="*/ 1600200 w 1600200"/>
                  <a:gd name="connsiteY5-222" fmla="*/ 1724025 h 1893094"/>
                  <a:gd name="connsiteX6-223" fmla="*/ 1428750 w 1600200"/>
                  <a:gd name="connsiteY6-224" fmla="*/ 1674019 h 1893094"/>
                  <a:gd name="connsiteX7-225" fmla="*/ 1304925 w 1600200"/>
                  <a:gd name="connsiteY7-226" fmla="*/ 1633537 h 1893094"/>
                  <a:gd name="connsiteX8-227" fmla="*/ 1126331 w 1600200"/>
                  <a:gd name="connsiteY8-228" fmla="*/ 1893094 h 1893094"/>
                  <a:gd name="connsiteX9-229" fmla="*/ 909638 w 1600200"/>
                  <a:gd name="connsiteY9-230" fmla="*/ 1893094 h 1893094"/>
                  <a:gd name="connsiteX10-231" fmla="*/ 869156 w 1600200"/>
                  <a:gd name="connsiteY10-232" fmla="*/ 1826419 h 1893094"/>
                  <a:gd name="connsiteX11-233" fmla="*/ 769144 w 1600200"/>
                  <a:gd name="connsiteY11-234" fmla="*/ 1607344 h 1893094"/>
                  <a:gd name="connsiteX12-235" fmla="*/ 671513 w 1600200"/>
                  <a:gd name="connsiteY12-236" fmla="*/ 1797844 h 1893094"/>
                  <a:gd name="connsiteX13-237" fmla="*/ 661988 w 1600200"/>
                  <a:gd name="connsiteY13-238" fmla="*/ 1885950 h 1893094"/>
                  <a:gd name="connsiteX14-239" fmla="*/ 433388 w 1600200"/>
                  <a:gd name="connsiteY14-240" fmla="*/ 1885950 h 1893094"/>
                  <a:gd name="connsiteX15-241" fmla="*/ 261938 w 1600200"/>
                  <a:gd name="connsiteY15-242" fmla="*/ 1664494 h 1893094"/>
                  <a:gd name="connsiteX16-243" fmla="*/ 326231 w 1600200"/>
                  <a:gd name="connsiteY16-244" fmla="*/ 1581150 h 1893094"/>
                  <a:gd name="connsiteX17-245" fmla="*/ 414338 w 1600200"/>
                  <a:gd name="connsiteY17-246" fmla="*/ 1366837 h 1893094"/>
                  <a:gd name="connsiteX18-247" fmla="*/ 188119 w 1600200"/>
                  <a:gd name="connsiteY18-248" fmla="*/ 1404937 h 1893094"/>
                  <a:gd name="connsiteX19-249" fmla="*/ 116681 w 1600200"/>
                  <a:gd name="connsiteY19-250" fmla="*/ 1447800 h 1893094"/>
                  <a:gd name="connsiteX20-251" fmla="*/ 0 w 1600200"/>
                  <a:gd name="connsiteY20-252" fmla="*/ 1300162 h 1893094"/>
                  <a:gd name="connsiteX0-253" fmla="*/ 0 w 1600200"/>
                  <a:gd name="connsiteY0-254" fmla="*/ 1300162 h 1893094"/>
                  <a:gd name="connsiteX1-255" fmla="*/ 776288 w 1600200"/>
                  <a:gd name="connsiteY1-256" fmla="*/ 0 h 1893094"/>
                  <a:gd name="connsiteX2-257" fmla="*/ 1562100 w 1600200"/>
                  <a:gd name="connsiteY2-258" fmla="*/ 1304925 h 1893094"/>
                  <a:gd name="connsiteX3-259" fmla="*/ 1445419 w 1600200"/>
                  <a:gd name="connsiteY3-260" fmla="*/ 1466850 h 1893094"/>
                  <a:gd name="connsiteX4-261" fmla="*/ 1516856 w 1600200"/>
                  <a:gd name="connsiteY4-262" fmla="*/ 1557338 h 1893094"/>
                  <a:gd name="connsiteX5-263" fmla="*/ 1600200 w 1600200"/>
                  <a:gd name="connsiteY5-264" fmla="*/ 1724025 h 1893094"/>
                  <a:gd name="connsiteX6-265" fmla="*/ 1428750 w 1600200"/>
                  <a:gd name="connsiteY6-266" fmla="*/ 1674019 h 1893094"/>
                  <a:gd name="connsiteX7-267" fmla="*/ 1304925 w 1600200"/>
                  <a:gd name="connsiteY7-268" fmla="*/ 1633537 h 1893094"/>
                  <a:gd name="connsiteX8-269" fmla="*/ 1126331 w 1600200"/>
                  <a:gd name="connsiteY8-270" fmla="*/ 1893094 h 1893094"/>
                  <a:gd name="connsiteX9-271" fmla="*/ 909638 w 1600200"/>
                  <a:gd name="connsiteY9-272" fmla="*/ 1893094 h 1893094"/>
                  <a:gd name="connsiteX10-273" fmla="*/ 869156 w 1600200"/>
                  <a:gd name="connsiteY10-274" fmla="*/ 1826419 h 1893094"/>
                  <a:gd name="connsiteX11-275" fmla="*/ 769144 w 1600200"/>
                  <a:gd name="connsiteY11-276" fmla="*/ 1607344 h 1893094"/>
                  <a:gd name="connsiteX12-277" fmla="*/ 671513 w 1600200"/>
                  <a:gd name="connsiteY12-278" fmla="*/ 1797844 h 1893094"/>
                  <a:gd name="connsiteX13-279" fmla="*/ 661988 w 1600200"/>
                  <a:gd name="connsiteY13-280" fmla="*/ 1885950 h 1893094"/>
                  <a:gd name="connsiteX14-281" fmla="*/ 433388 w 1600200"/>
                  <a:gd name="connsiteY14-282" fmla="*/ 1885950 h 1893094"/>
                  <a:gd name="connsiteX15-283" fmla="*/ 261938 w 1600200"/>
                  <a:gd name="connsiteY15-284" fmla="*/ 1664494 h 1893094"/>
                  <a:gd name="connsiteX16-285" fmla="*/ 326231 w 1600200"/>
                  <a:gd name="connsiteY16-286" fmla="*/ 1581150 h 1893094"/>
                  <a:gd name="connsiteX17-287" fmla="*/ 414338 w 1600200"/>
                  <a:gd name="connsiteY17-288" fmla="*/ 1366837 h 1893094"/>
                  <a:gd name="connsiteX18-289" fmla="*/ 188119 w 1600200"/>
                  <a:gd name="connsiteY18-290" fmla="*/ 1404937 h 1893094"/>
                  <a:gd name="connsiteX19-291" fmla="*/ 116681 w 1600200"/>
                  <a:gd name="connsiteY19-292" fmla="*/ 1447800 h 1893094"/>
                  <a:gd name="connsiteX20-293" fmla="*/ 0 w 1600200"/>
                  <a:gd name="connsiteY20-294" fmla="*/ 1300162 h 1893094"/>
                  <a:gd name="connsiteX0-295" fmla="*/ 0 w 1618472"/>
                  <a:gd name="connsiteY0-296" fmla="*/ 1300162 h 1893094"/>
                  <a:gd name="connsiteX1-297" fmla="*/ 776288 w 1618472"/>
                  <a:gd name="connsiteY1-298" fmla="*/ 0 h 1893094"/>
                  <a:gd name="connsiteX2-299" fmla="*/ 1562100 w 1618472"/>
                  <a:gd name="connsiteY2-300" fmla="*/ 1304925 h 1893094"/>
                  <a:gd name="connsiteX3-301" fmla="*/ 1445419 w 1618472"/>
                  <a:gd name="connsiteY3-302" fmla="*/ 1466850 h 1893094"/>
                  <a:gd name="connsiteX4-303" fmla="*/ 1516856 w 1618472"/>
                  <a:gd name="connsiteY4-304" fmla="*/ 1557338 h 1893094"/>
                  <a:gd name="connsiteX5-305" fmla="*/ 1600200 w 1618472"/>
                  <a:gd name="connsiteY5-306" fmla="*/ 1724025 h 1893094"/>
                  <a:gd name="connsiteX6-307" fmla="*/ 1428750 w 1618472"/>
                  <a:gd name="connsiteY6-308" fmla="*/ 1674019 h 1893094"/>
                  <a:gd name="connsiteX7-309" fmla="*/ 1304925 w 1618472"/>
                  <a:gd name="connsiteY7-310" fmla="*/ 1633537 h 1893094"/>
                  <a:gd name="connsiteX8-311" fmla="*/ 1126331 w 1618472"/>
                  <a:gd name="connsiteY8-312" fmla="*/ 1893094 h 1893094"/>
                  <a:gd name="connsiteX9-313" fmla="*/ 909638 w 1618472"/>
                  <a:gd name="connsiteY9-314" fmla="*/ 1893094 h 1893094"/>
                  <a:gd name="connsiteX10-315" fmla="*/ 869156 w 1618472"/>
                  <a:gd name="connsiteY10-316" fmla="*/ 1826419 h 1893094"/>
                  <a:gd name="connsiteX11-317" fmla="*/ 769144 w 1618472"/>
                  <a:gd name="connsiteY11-318" fmla="*/ 1607344 h 1893094"/>
                  <a:gd name="connsiteX12-319" fmla="*/ 671513 w 1618472"/>
                  <a:gd name="connsiteY12-320" fmla="*/ 1797844 h 1893094"/>
                  <a:gd name="connsiteX13-321" fmla="*/ 661988 w 1618472"/>
                  <a:gd name="connsiteY13-322" fmla="*/ 1885950 h 1893094"/>
                  <a:gd name="connsiteX14-323" fmla="*/ 433388 w 1618472"/>
                  <a:gd name="connsiteY14-324" fmla="*/ 1885950 h 1893094"/>
                  <a:gd name="connsiteX15-325" fmla="*/ 261938 w 1618472"/>
                  <a:gd name="connsiteY15-326" fmla="*/ 1664494 h 1893094"/>
                  <a:gd name="connsiteX16-327" fmla="*/ 326231 w 1618472"/>
                  <a:gd name="connsiteY16-328" fmla="*/ 1581150 h 1893094"/>
                  <a:gd name="connsiteX17-329" fmla="*/ 414338 w 1618472"/>
                  <a:gd name="connsiteY17-330" fmla="*/ 1366837 h 1893094"/>
                  <a:gd name="connsiteX18-331" fmla="*/ 188119 w 1618472"/>
                  <a:gd name="connsiteY18-332" fmla="*/ 1404937 h 1893094"/>
                  <a:gd name="connsiteX19-333" fmla="*/ 116681 w 1618472"/>
                  <a:gd name="connsiteY19-334" fmla="*/ 1447800 h 1893094"/>
                  <a:gd name="connsiteX20-335" fmla="*/ 0 w 1618472"/>
                  <a:gd name="connsiteY20-336" fmla="*/ 1300162 h 1893094"/>
                  <a:gd name="connsiteX0-337" fmla="*/ 0 w 1618472"/>
                  <a:gd name="connsiteY0-338" fmla="*/ 1300162 h 1893094"/>
                  <a:gd name="connsiteX1-339" fmla="*/ 776288 w 1618472"/>
                  <a:gd name="connsiteY1-340" fmla="*/ 0 h 1893094"/>
                  <a:gd name="connsiteX2-341" fmla="*/ 1562100 w 1618472"/>
                  <a:gd name="connsiteY2-342" fmla="*/ 1304925 h 1893094"/>
                  <a:gd name="connsiteX3-343" fmla="*/ 1445419 w 1618472"/>
                  <a:gd name="connsiteY3-344" fmla="*/ 1466850 h 1893094"/>
                  <a:gd name="connsiteX4-345" fmla="*/ 1516856 w 1618472"/>
                  <a:gd name="connsiteY4-346" fmla="*/ 1557338 h 1893094"/>
                  <a:gd name="connsiteX5-347" fmla="*/ 1600200 w 1618472"/>
                  <a:gd name="connsiteY5-348" fmla="*/ 1724025 h 1893094"/>
                  <a:gd name="connsiteX6-349" fmla="*/ 1428750 w 1618472"/>
                  <a:gd name="connsiteY6-350" fmla="*/ 1674019 h 1893094"/>
                  <a:gd name="connsiteX7-351" fmla="*/ 1304925 w 1618472"/>
                  <a:gd name="connsiteY7-352" fmla="*/ 1633537 h 1893094"/>
                  <a:gd name="connsiteX8-353" fmla="*/ 1126331 w 1618472"/>
                  <a:gd name="connsiteY8-354" fmla="*/ 1893094 h 1893094"/>
                  <a:gd name="connsiteX9-355" fmla="*/ 909638 w 1618472"/>
                  <a:gd name="connsiteY9-356" fmla="*/ 1893094 h 1893094"/>
                  <a:gd name="connsiteX10-357" fmla="*/ 869156 w 1618472"/>
                  <a:gd name="connsiteY10-358" fmla="*/ 1826419 h 1893094"/>
                  <a:gd name="connsiteX11-359" fmla="*/ 769144 w 1618472"/>
                  <a:gd name="connsiteY11-360" fmla="*/ 1607344 h 1893094"/>
                  <a:gd name="connsiteX12-361" fmla="*/ 671513 w 1618472"/>
                  <a:gd name="connsiteY12-362" fmla="*/ 1797844 h 1893094"/>
                  <a:gd name="connsiteX13-363" fmla="*/ 661988 w 1618472"/>
                  <a:gd name="connsiteY13-364" fmla="*/ 1885950 h 1893094"/>
                  <a:gd name="connsiteX14-365" fmla="*/ 433388 w 1618472"/>
                  <a:gd name="connsiteY14-366" fmla="*/ 1885950 h 1893094"/>
                  <a:gd name="connsiteX15-367" fmla="*/ 261938 w 1618472"/>
                  <a:gd name="connsiteY15-368" fmla="*/ 1664494 h 1893094"/>
                  <a:gd name="connsiteX16-369" fmla="*/ 326231 w 1618472"/>
                  <a:gd name="connsiteY16-370" fmla="*/ 1581150 h 1893094"/>
                  <a:gd name="connsiteX17-371" fmla="*/ 414338 w 1618472"/>
                  <a:gd name="connsiteY17-372" fmla="*/ 1366837 h 1893094"/>
                  <a:gd name="connsiteX18-373" fmla="*/ 188119 w 1618472"/>
                  <a:gd name="connsiteY18-374" fmla="*/ 1404937 h 1893094"/>
                  <a:gd name="connsiteX19-375" fmla="*/ 116681 w 1618472"/>
                  <a:gd name="connsiteY19-376" fmla="*/ 1447800 h 1893094"/>
                  <a:gd name="connsiteX20-377" fmla="*/ 0 w 1618472"/>
                  <a:gd name="connsiteY20-378" fmla="*/ 1300162 h 1893094"/>
                  <a:gd name="connsiteX0-379" fmla="*/ 0 w 1624617"/>
                  <a:gd name="connsiteY0-380" fmla="*/ 1300162 h 1893094"/>
                  <a:gd name="connsiteX1-381" fmla="*/ 776288 w 1624617"/>
                  <a:gd name="connsiteY1-382" fmla="*/ 0 h 1893094"/>
                  <a:gd name="connsiteX2-383" fmla="*/ 1562100 w 1624617"/>
                  <a:gd name="connsiteY2-384" fmla="*/ 1304925 h 1893094"/>
                  <a:gd name="connsiteX3-385" fmla="*/ 1445419 w 1624617"/>
                  <a:gd name="connsiteY3-386" fmla="*/ 1466850 h 1893094"/>
                  <a:gd name="connsiteX4-387" fmla="*/ 1516856 w 1624617"/>
                  <a:gd name="connsiteY4-388" fmla="*/ 1557338 h 1893094"/>
                  <a:gd name="connsiteX5-389" fmla="*/ 1600200 w 1624617"/>
                  <a:gd name="connsiteY5-390" fmla="*/ 1724025 h 1893094"/>
                  <a:gd name="connsiteX6-391" fmla="*/ 1428750 w 1624617"/>
                  <a:gd name="connsiteY6-392" fmla="*/ 1674019 h 1893094"/>
                  <a:gd name="connsiteX7-393" fmla="*/ 1304925 w 1624617"/>
                  <a:gd name="connsiteY7-394" fmla="*/ 1633537 h 1893094"/>
                  <a:gd name="connsiteX8-395" fmla="*/ 1126331 w 1624617"/>
                  <a:gd name="connsiteY8-396" fmla="*/ 1893094 h 1893094"/>
                  <a:gd name="connsiteX9-397" fmla="*/ 909638 w 1624617"/>
                  <a:gd name="connsiteY9-398" fmla="*/ 1893094 h 1893094"/>
                  <a:gd name="connsiteX10-399" fmla="*/ 869156 w 1624617"/>
                  <a:gd name="connsiteY10-400" fmla="*/ 1826419 h 1893094"/>
                  <a:gd name="connsiteX11-401" fmla="*/ 769144 w 1624617"/>
                  <a:gd name="connsiteY11-402" fmla="*/ 1607344 h 1893094"/>
                  <a:gd name="connsiteX12-403" fmla="*/ 671513 w 1624617"/>
                  <a:gd name="connsiteY12-404" fmla="*/ 1797844 h 1893094"/>
                  <a:gd name="connsiteX13-405" fmla="*/ 661988 w 1624617"/>
                  <a:gd name="connsiteY13-406" fmla="*/ 1885950 h 1893094"/>
                  <a:gd name="connsiteX14-407" fmla="*/ 433388 w 1624617"/>
                  <a:gd name="connsiteY14-408" fmla="*/ 1885950 h 1893094"/>
                  <a:gd name="connsiteX15-409" fmla="*/ 261938 w 1624617"/>
                  <a:gd name="connsiteY15-410" fmla="*/ 1664494 h 1893094"/>
                  <a:gd name="connsiteX16-411" fmla="*/ 326231 w 1624617"/>
                  <a:gd name="connsiteY16-412" fmla="*/ 1581150 h 1893094"/>
                  <a:gd name="connsiteX17-413" fmla="*/ 414338 w 1624617"/>
                  <a:gd name="connsiteY17-414" fmla="*/ 1366837 h 1893094"/>
                  <a:gd name="connsiteX18-415" fmla="*/ 188119 w 1624617"/>
                  <a:gd name="connsiteY18-416" fmla="*/ 1404937 h 1893094"/>
                  <a:gd name="connsiteX19-417" fmla="*/ 116681 w 1624617"/>
                  <a:gd name="connsiteY19-418" fmla="*/ 1447800 h 1893094"/>
                  <a:gd name="connsiteX20-419" fmla="*/ 0 w 1624617"/>
                  <a:gd name="connsiteY20-420" fmla="*/ 1300162 h 1893094"/>
                  <a:gd name="connsiteX0-421" fmla="*/ 0 w 1624617"/>
                  <a:gd name="connsiteY0-422" fmla="*/ 1300162 h 1893094"/>
                  <a:gd name="connsiteX1-423" fmla="*/ 776288 w 1624617"/>
                  <a:gd name="connsiteY1-424" fmla="*/ 0 h 1893094"/>
                  <a:gd name="connsiteX2-425" fmla="*/ 1562100 w 1624617"/>
                  <a:gd name="connsiteY2-426" fmla="*/ 1304925 h 1893094"/>
                  <a:gd name="connsiteX3-427" fmla="*/ 1445419 w 1624617"/>
                  <a:gd name="connsiteY3-428" fmla="*/ 1466850 h 1893094"/>
                  <a:gd name="connsiteX4-429" fmla="*/ 1516856 w 1624617"/>
                  <a:gd name="connsiteY4-430" fmla="*/ 1557338 h 1893094"/>
                  <a:gd name="connsiteX5-431" fmla="*/ 1600200 w 1624617"/>
                  <a:gd name="connsiteY5-432" fmla="*/ 1724025 h 1893094"/>
                  <a:gd name="connsiteX6-433" fmla="*/ 1428750 w 1624617"/>
                  <a:gd name="connsiteY6-434" fmla="*/ 1674019 h 1893094"/>
                  <a:gd name="connsiteX7-435" fmla="*/ 1304925 w 1624617"/>
                  <a:gd name="connsiteY7-436" fmla="*/ 1633537 h 1893094"/>
                  <a:gd name="connsiteX8-437" fmla="*/ 1126331 w 1624617"/>
                  <a:gd name="connsiteY8-438" fmla="*/ 1893094 h 1893094"/>
                  <a:gd name="connsiteX9-439" fmla="*/ 909638 w 1624617"/>
                  <a:gd name="connsiteY9-440" fmla="*/ 1893094 h 1893094"/>
                  <a:gd name="connsiteX10-441" fmla="*/ 869156 w 1624617"/>
                  <a:gd name="connsiteY10-442" fmla="*/ 1826419 h 1893094"/>
                  <a:gd name="connsiteX11-443" fmla="*/ 769144 w 1624617"/>
                  <a:gd name="connsiteY11-444" fmla="*/ 1607344 h 1893094"/>
                  <a:gd name="connsiteX12-445" fmla="*/ 671513 w 1624617"/>
                  <a:gd name="connsiteY12-446" fmla="*/ 1797844 h 1893094"/>
                  <a:gd name="connsiteX13-447" fmla="*/ 661988 w 1624617"/>
                  <a:gd name="connsiteY13-448" fmla="*/ 1885950 h 1893094"/>
                  <a:gd name="connsiteX14-449" fmla="*/ 433388 w 1624617"/>
                  <a:gd name="connsiteY14-450" fmla="*/ 1885950 h 1893094"/>
                  <a:gd name="connsiteX15-451" fmla="*/ 261938 w 1624617"/>
                  <a:gd name="connsiteY15-452" fmla="*/ 1664494 h 1893094"/>
                  <a:gd name="connsiteX16-453" fmla="*/ 326231 w 1624617"/>
                  <a:gd name="connsiteY16-454" fmla="*/ 1581150 h 1893094"/>
                  <a:gd name="connsiteX17-455" fmla="*/ 414338 w 1624617"/>
                  <a:gd name="connsiteY17-456" fmla="*/ 1366837 h 1893094"/>
                  <a:gd name="connsiteX18-457" fmla="*/ 188119 w 1624617"/>
                  <a:gd name="connsiteY18-458" fmla="*/ 1404937 h 1893094"/>
                  <a:gd name="connsiteX19-459" fmla="*/ 116681 w 1624617"/>
                  <a:gd name="connsiteY19-460" fmla="*/ 1447800 h 1893094"/>
                  <a:gd name="connsiteX20-461" fmla="*/ 0 w 1624617"/>
                  <a:gd name="connsiteY20-462" fmla="*/ 1300162 h 1893094"/>
                  <a:gd name="connsiteX0-463" fmla="*/ 0 w 1624617"/>
                  <a:gd name="connsiteY0-464" fmla="*/ 1300162 h 1893094"/>
                  <a:gd name="connsiteX1-465" fmla="*/ 776288 w 1624617"/>
                  <a:gd name="connsiteY1-466" fmla="*/ 0 h 1893094"/>
                  <a:gd name="connsiteX2-467" fmla="*/ 1562100 w 1624617"/>
                  <a:gd name="connsiteY2-468" fmla="*/ 1304925 h 1893094"/>
                  <a:gd name="connsiteX3-469" fmla="*/ 1445419 w 1624617"/>
                  <a:gd name="connsiteY3-470" fmla="*/ 1466850 h 1893094"/>
                  <a:gd name="connsiteX4-471" fmla="*/ 1516856 w 1624617"/>
                  <a:gd name="connsiteY4-472" fmla="*/ 1557338 h 1893094"/>
                  <a:gd name="connsiteX5-473" fmla="*/ 1600200 w 1624617"/>
                  <a:gd name="connsiteY5-474" fmla="*/ 1724025 h 1893094"/>
                  <a:gd name="connsiteX6-475" fmla="*/ 1428750 w 1624617"/>
                  <a:gd name="connsiteY6-476" fmla="*/ 1674019 h 1893094"/>
                  <a:gd name="connsiteX7-477" fmla="*/ 1304925 w 1624617"/>
                  <a:gd name="connsiteY7-478" fmla="*/ 1633537 h 1893094"/>
                  <a:gd name="connsiteX8-479" fmla="*/ 1126331 w 1624617"/>
                  <a:gd name="connsiteY8-480" fmla="*/ 1893094 h 1893094"/>
                  <a:gd name="connsiteX9-481" fmla="*/ 909638 w 1624617"/>
                  <a:gd name="connsiteY9-482" fmla="*/ 1893094 h 1893094"/>
                  <a:gd name="connsiteX10-483" fmla="*/ 869156 w 1624617"/>
                  <a:gd name="connsiteY10-484" fmla="*/ 1826419 h 1893094"/>
                  <a:gd name="connsiteX11-485" fmla="*/ 769144 w 1624617"/>
                  <a:gd name="connsiteY11-486" fmla="*/ 1607344 h 1893094"/>
                  <a:gd name="connsiteX12-487" fmla="*/ 671513 w 1624617"/>
                  <a:gd name="connsiteY12-488" fmla="*/ 1797844 h 1893094"/>
                  <a:gd name="connsiteX13-489" fmla="*/ 661988 w 1624617"/>
                  <a:gd name="connsiteY13-490" fmla="*/ 1885950 h 1893094"/>
                  <a:gd name="connsiteX14-491" fmla="*/ 433388 w 1624617"/>
                  <a:gd name="connsiteY14-492" fmla="*/ 1885950 h 1893094"/>
                  <a:gd name="connsiteX15-493" fmla="*/ 261938 w 1624617"/>
                  <a:gd name="connsiteY15-494" fmla="*/ 1664494 h 1893094"/>
                  <a:gd name="connsiteX16-495" fmla="*/ 326231 w 1624617"/>
                  <a:gd name="connsiteY16-496" fmla="*/ 1581150 h 1893094"/>
                  <a:gd name="connsiteX17-497" fmla="*/ 414338 w 1624617"/>
                  <a:gd name="connsiteY17-498" fmla="*/ 1366837 h 1893094"/>
                  <a:gd name="connsiteX18-499" fmla="*/ 188119 w 1624617"/>
                  <a:gd name="connsiteY18-500" fmla="*/ 1404937 h 1893094"/>
                  <a:gd name="connsiteX19-501" fmla="*/ 116681 w 1624617"/>
                  <a:gd name="connsiteY19-502" fmla="*/ 1447800 h 1893094"/>
                  <a:gd name="connsiteX20-503" fmla="*/ 0 w 1624617"/>
                  <a:gd name="connsiteY20-504" fmla="*/ 1300162 h 1893094"/>
                  <a:gd name="connsiteX0-505" fmla="*/ 0 w 1624617"/>
                  <a:gd name="connsiteY0-506" fmla="*/ 1300162 h 1893094"/>
                  <a:gd name="connsiteX1-507" fmla="*/ 776288 w 1624617"/>
                  <a:gd name="connsiteY1-508" fmla="*/ 0 h 1893094"/>
                  <a:gd name="connsiteX2-509" fmla="*/ 1562100 w 1624617"/>
                  <a:gd name="connsiteY2-510" fmla="*/ 1304925 h 1893094"/>
                  <a:gd name="connsiteX3-511" fmla="*/ 1445419 w 1624617"/>
                  <a:gd name="connsiteY3-512" fmla="*/ 1466850 h 1893094"/>
                  <a:gd name="connsiteX4-513" fmla="*/ 1516856 w 1624617"/>
                  <a:gd name="connsiteY4-514" fmla="*/ 1557338 h 1893094"/>
                  <a:gd name="connsiteX5-515" fmla="*/ 1600200 w 1624617"/>
                  <a:gd name="connsiteY5-516" fmla="*/ 1724025 h 1893094"/>
                  <a:gd name="connsiteX6-517" fmla="*/ 1428750 w 1624617"/>
                  <a:gd name="connsiteY6-518" fmla="*/ 1674019 h 1893094"/>
                  <a:gd name="connsiteX7-519" fmla="*/ 1312069 w 1624617"/>
                  <a:gd name="connsiteY7-520" fmla="*/ 1640681 h 1893094"/>
                  <a:gd name="connsiteX8-521" fmla="*/ 1126331 w 1624617"/>
                  <a:gd name="connsiteY8-522" fmla="*/ 1893094 h 1893094"/>
                  <a:gd name="connsiteX9-523" fmla="*/ 909638 w 1624617"/>
                  <a:gd name="connsiteY9-524" fmla="*/ 1893094 h 1893094"/>
                  <a:gd name="connsiteX10-525" fmla="*/ 869156 w 1624617"/>
                  <a:gd name="connsiteY10-526" fmla="*/ 1826419 h 1893094"/>
                  <a:gd name="connsiteX11-527" fmla="*/ 769144 w 1624617"/>
                  <a:gd name="connsiteY11-528" fmla="*/ 1607344 h 1893094"/>
                  <a:gd name="connsiteX12-529" fmla="*/ 671513 w 1624617"/>
                  <a:gd name="connsiteY12-530" fmla="*/ 1797844 h 1893094"/>
                  <a:gd name="connsiteX13-531" fmla="*/ 661988 w 1624617"/>
                  <a:gd name="connsiteY13-532" fmla="*/ 1885950 h 1893094"/>
                  <a:gd name="connsiteX14-533" fmla="*/ 433388 w 1624617"/>
                  <a:gd name="connsiteY14-534" fmla="*/ 1885950 h 1893094"/>
                  <a:gd name="connsiteX15-535" fmla="*/ 261938 w 1624617"/>
                  <a:gd name="connsiteY15-536" fmla="*/ 1664494 h 1893094"/>
                  <a:gd name="connsiteX16-537" fmla="*/ 326231 w 1624617"/>
                  <a:gd name="connsiteY16-538" fmla="*/ 1581150 h 1893094"/>
                  <a:gd name="connsiteX17-539" fmla="*/ 414338 w 1624617"/>
                  <a:gd name="connsiteY17-540" fmla="*/ 1366837 h 1893094"/>
                  <a:gd name="connsiteX18-541" fmla="*/ 188119 w 1624617"/>
                  <a:gd name="connsiteY18-542" fmla="*/ 1404937 h 1893094"/>
                  <a:gd name="connsiteX19-543" fmla="*/ 116681 w 1624617"/>
                  <a:gd name="connsiteY19-544" fmla="*/ 1447800 h 1893094"/>
                  <a:gd name="connsiteX20-545" fmla="*/ 0 w 1624617"/>
                  <a:gd name="connsiteY20-546" fmla="*/ 1300162 h 1893094"/>
                  <a:gd name="connsiteX0-547" fmla="*/ 0 w 1624617"/>
                  <a:gd name="connsiteY0-548" fmla="*/ 1300162 h 1893094"/>
                  <a:gd name="connsiteX1-549" fmla="*/ 776288 w 1624617"/>
                  <a:gd name="connsiteY1-550" fmla="*/ 0 h 1893094"/>
                  <a:gd name="connsiteX2-551" fmla="*/ 1562100 w 1624617"/>
                  <a:gd name="connsiteY2-552" fmla="*/ 1304925 h 1893094"/>
                  <a:gd name="connsiteX3-553" fmla="*/ 1445419 w 1624617"/>
                  <a:gd name="connsiteY3-554" fmla="*/ 1466850 h 1893094"/>
                  <a:gd name="connsiteX4-555" fmla="*/ 1516856 w 1624617"/>
                  <a:gd name="connsiteY4-556" fmla="*/ 1557338 h 1893094"/>
                  <a:gd name="connsiteX5-557" fmla="*/ 1600200 w 1624617"/>
                  <a:gd name="connsiteY5-558" fmla="*/ 1724025 h 1893094"/>
                  <a:gd name="connsiteX6-559" fmla="*/ 1428750 w 1624617"/>
                  <a:gd name="connsiteY6-560" fmla="*/ 1674019 h 1893094"/>
                  <a:gd name="connsiteX7-561" fmla="*/ 1312069 w 1624617"/>
                  <a:gd name="connsiteY7-562" fmla="*/ 1640681 h 1893094"/>
                  <a:gd name="connsiteX8-563" fmla="*/ 1126331 w 1624617"/>
                  <a:gd name="connsiteY8-564" fmla="*/ 1893094 h 1893094"/>
                  <a:gd name="connsiteX9-565" fmla="*/ 909638 w 1624617"/>
                  <a:gd name="connsiteY9-566" fmla="*/ 1893094 h 1893094"/>
                  <a:gd name="connsiteX10-567" fmla="*/ 869156 w 1624617"/>
                  <a:gd name="connsiteY10-568" fmla="*/ 1826419 h 1893094"/>
                  <a:gd name="connsiteX11-569" fmla="*/ 769144 w 1624617"/>
                  <a:gd name="connsiteY11-570" fmla="*/ 1607344 h 1893094"/>
                  <a:gd name="connsiteX12-571" fmla="*/ 671513 w 1624617"/>
                  <a:gd name="connsiteY12-572" fmla="*/ 1797844 h 1893094"/>
                  <a:gd name="connsiteX13-573" fmla="*/ 661988 w 1624617"/>
                  <a:gd name="connsiteY13-574" fmla="*/ 1885950 h 1893094"/>
                  <a:gd name="connsiteX14-575" fmla="*/ 433388 w 1624617"/>
                  <a:gd name="connsiteY14-576" fmla="*/ 1885950 h 1893094"/>
                  <a:gd name="connsiteX15-577" fmla="*/ 261938 w 1624617"/>
                  <a:gd name="connsiteY15-578" fmla="*/ 1664494 h 1893094"/>
                  <a:gd name="connsiteX16-579" fmla="*/ 326231 w 1624617"/>
                  <a:gd name="connsiteY16-580" fmla="*/ 1581150 h 1893094"/>
                  <a:gd name="connsiteX17-581" fmla="*/ 414338 w 1624617"/>
                  <a:gd name="connsiteY17-582" fmla="*/ 1366837 h 1893094"/>
                  <a:gd name="connsiteX18-583" fmla="*/ 188119 w 1624617"/>
                  <a:gd name="connsiteY18-584" fmla="*/ 1404937 h 1893094"/>
                  <a:gd name="connsiteX19-585" fmla="*/ 116681 w 1624617"/>
                  <a:gd name="connsiteY19-586" fmla="*/ 1447800 h 1893094"/>
                  <a:gd name="connsiteX20-587" fmla="*/ 0 w 1624617"/>
                  <a:gd name="connsiteY20-588" fmla="*/ 1300162 h 1893094"/>
                  <a:gd name="connsiteX0-589" fmla="*/ 0 w 1624617"/>
                  <a:gd name="connsiteY0-590" fmla="*/ 1300162 h 1893094"/>
                  <a:gd name="connsiteX1-591" fmla="*/ 776288 w 1624617"/>
                  <a:gd name="connsiteY1-592" fmla="*/ 0 h 1893094"/>
                  <a:gd name="connsiteX2-593" fmla="*/ 1562100 w 1624617"/>
                  <a:gd name="connsiteY2-594" fmla="*/ 1304925 h 1893094"/>
                  <a:gd name="connsiteX3-595" fmla="*/ 1445419 w 1624617"/>
                  <a:gd name="connsiteY3-596" fmla="*/ 1466850 h 1893094"/>
                  <a:gd name="connsiteX4-597" fmla="*/ 1516856 w 1624617"/>
                  <a:gd name="connsiteY4-598" fmla="*/ 1557338 h 1893094"/>
                  <a:gd name="connsiteX5-599" fmla="*/ 1600200 w 1624617"/>
                  <a:gd name="connsiteY5-600" fmla="*/ 1724025 h 1893094"/>
                  <a:gd name="connsiteX6-601" fmla="*/ 1426369 w 1624617"/>
                  <a:gd name="connsiteY6-602" fmla="*/ 1678781 h 1893094"/>
                  <a:gd name="connsiteX7-603" fmla="*/ 1312069 w 1624617"/>
                  <a:gd name="connsiteY7-604" fmla="*/ 1640681 h 1893094"/>
                  <a:gd name="connsiteX8-605" fmla="*/ 1126331 w 1624617"/>
                  <a:gd name="connsiteY8-606" fmla="*/ 1893094 h 1893094"/>
                  <a:gd name="connsiteX9-607" fmla="*/ 909638 w 1624617"/>
                  <a:gd name="connsiteY9-608" fmla="*/ 1893094 h 1893094"/>
                  <a:gd name="connsiteX10-609" fmla="*/ 869156 w 1624617"/>
                  <a:gd name="connsiteY10-610" fmla="*/ 1826419 h 1893094"/>
                  <a:gd name="connsiteX11-611" fmla="*/ 769144 w 1624617"/>
                  <a:gd name="connsiteY11-612" fmla="*/ 1607344 h 1893094"/>
                  <a:gd name="connsiteX12-613" fmla="*/ 671513 w 1624617"/>
                  <a:gd name="connsiteY12-614" fmla="*/ 1797844 h 1893094"/>
                  <a:gd name="connsiteX13-615" fmla="*/ 661988 w 1624617"/>
                  <a:gd name="connsiteY13-616" fmla="*/ 1885950 h 1893094"/>
                  <a:gd name="connsiteX14-617" fmla="*/ 433388 w 1624617"/>
                  <a:gd name="connsiteY14-618" fmla="*/ 1885950 h 1893094"/>
                  <a:gd name="connsiteX15-619" fmla="*/ 261938 w 1624617"/>
                  <a:gd name="connsiteY15-620" fmla="*/ 1664494 h 1893094"/>
                  <a:gd name="connsiteX16-621" fmla="*/ 326231 w 1624617"/>
                  <a:gd name="connsiteY16-622" fmla="*/ 1581150 h 1893094"/>
                  <a:gd name="connsiteX17-623" fmla="*/ 414338 w 1624617"/>
                  <a:gd name="connsiteY17-624" fmla="*/ 1366837 h 1893094"/>
                  <a:gd name="connsiteX18-625" fmla="*/ 188119 w 1624617"/>
                  <a:gd name="connsiteY18-626" fmla="*/ 1404937 h 1893094"/>
                  <a:gd name="connsiteX19-627" fmla="*/ 116681 w 1624617"/>
                  <a:gd name="connsiteY19-628" fmla="*/ 1447800 h 1893094"/>
                  <a:gd name="connsiteX20-629" fmla="*/ 0 w 1624617"/>
                  <a:gd name="connsiteY20-630" fmla="*/ 1300162 h 1893094"/>
                  <a:gd name="connsiteX0-631" fmla="*/ 0 w 1624617"/>
                  <a:gd name="connsiteY0-632" fmla="*/ 1300162 h 1893094"/>
                  <a:gd name="connsiteX1-633" fmla="*/ 776288 w 1624617"/>
                  <a:gd name="connsiteY1-634" fmla="*/ 0 h 1893094"/>
                  <a:gd name="connsiteX2-635" fmla="*/ 1562100 w 1624617"/>
                  <a:gd name="connsiteY2-636" fmla="*/ 1304925 h 1893094"/>
                  <a:gd name="connsiteX3-637" fmla="*/ 1445419 w 1624617"/>
                  <a:gd name="connsiteY3-638" fmla="*/ 1466850 h 1893094"/>
                  <a:gd name="connsiteX4-639" fmla="*/ 1516856 w 1624617"/>
                  <a:gd name="connsiteY4-640" fmla="*/ 1557338 h 1893094"/>
                  <a:gd name="connsiteX5-641" fmla="*/ 1600200 w 1624617"/>
                  <a:gd name="connsiteY5-642" fmla="*/ 1724025 h 1893094"/>
                  <a:gd name="connsiteX6-643" fmla="*/ 1426369 w 1624617"/>
                  <a:gd name="connsiteY6-644" fmla="*/ 1678781 h 1893094"/>
                  <a:gd name="connsiteX7-645" fmla="*/ 1312069 w 1624617"/>
                  <a:gd name="connsiteY7-646" fmla="*/ 1640681 h 1893094"/>
                  <a:gd name="connsiteX8-647" fmla="*/ 1126331 w 1624617"/>
                  <a:gd name="connsiteY8-648" fmla="*/ 1893094 h 1893094"/>
                  <a:gd name="connsiteX9-649" fmla="*/ 909638 w 1624617"/>
                  <a:gd name="connsiteY9-650" fmla="*/ 1893094 h 1893094"/>
                  <a:gd name="connsiteX10-651" fmla="*/ 869156 w 1624617"/>
                  <a:gd name="connsiteY10-652" fmla="*/ 1826419 h 1893094"/>
                  <a:gd name="connsiteX11-653" fmla="*/ 769144 w 1624617"/>
                  <a:gd name="connsiteY11-654" fmla="*/ 1607344 h 1893094"/>
                  <a:gd name="connsiteX12-655" fmla="*/ 671513 w 1624617"/>
                  <a:gd name="connsiteY12-656" fmla="*/ 1797844 h 1893094"/>
                  <a:gd name="connsiteX13-657" fmla="*/ 661988 w 1624617"/>
                  <a:gd name="connsiteY13-658" fmla="*/ 1885950 h 1893094"/>
                  <a:gd name="connsiteX14-659" fmla="*/ 433388 w 1624617"/>
                  <a:gd name="connsiteY14-660" fmla="*/ 1885950 h 1893094"/>
                  <a:gd name="connsiteX15-661" fmla="*/ 261938 w 1624617"/>
                  <a:gd name="connsiteY15-662" fmla="*/ 1664494 h 1893094"/>
                  <a:gd name="connsiteX16-663" fmla="*/ 326231 w 1624617"/>
                  <a:gd name="connsiteY16-664" fmla="*/ 1581150 h 1893094"/>
                  <a:gd name="connsiteX17-665" fmla="*/ 414338 w 1624617"/>
                  <a:gd name="connsiteY17-666" fmla="*/ 1366837 h 1893094"/>
                  <a:gd name="connsiteX18-667" fmla="*/ 188119 w 1624617"/>
                  <a:gd name="connsiteY18-668" fmla="*/ 1404937 h 1893094"/>
                  <a:gd name="connsiteX19-669" fmla="*/ 116681 w 1624617"/>
                  <a:gd name="connsiteY19-670" fmla="*/ 1447800 h 1893094"/>
                  <a:gd name="connsiteX20-671" fmla="*/ 0 w 1624617"/>
                  <a:gd name="connsiteY20-672" fmla="*/ 1300162 h 1893094"/>
                  <a:gd name="connsiteX0-673" fmla="*/ 0 w 1624617"/>
                  <a:gd name="connsiteY0-674" fmla="*/ 1300162 h 1893094"/>
                  <a:gd name="connsiteX1-675" fmla="*/ 776288 w 1624617"/>
                  <a:gd name="connsiteY1-676" fmla="*/ 0 h 1893094"/>
                  <a:gd name="connsiteX2-677" fmla="*/ 1562100 w 1624617"/>
                  <a:gd name="connsiteY2-678" fmla="*/ 1304925 h 1893094"/>
                  <a:gd name="connsiteX3-679" fmla="*/ 1445419 w 1624617"/>
                  <a:gd name="connsiteY3-680" fmla="*/ 1466850 h 1893094"/>
                  <a:gd name="connsiteX4-681" fmla="*/ 1516856 w 1624617"/>
                  <a:gd name="connsiteY4-682" fmla="*/ 1557338 h 1893094"/>
                  <a:gd name="connsiteX5-683" fmla="*/ 1600200 w 1624617"/>
                  <a:gd name="connsiteY5-684" fmla="*/ 1724025 h 1893094"/>
                  <a:gd name="connsiteX6-685" fmla="*/ 1426369 w 1624617"/>
                  <a:gd name="connsiteY6-686" fmla="*/ 1678781 h 1893094"/>
                  <a:gd name="connsiteX7-687" fmla="*/ 1312069 w 1624617"/>
                  <a:gd name="connsiteY7-688" fmla="*/ 1640681 h 1893094"/>
                  <a:gd name="connsiteX8-689" fmla="*/ 1126331 w 1624617"/>
                  <a:gd name="connsiteY8-690" fmla="*/ 1893094 h 1893094"/>
                  <a:gd name="connsiteX9-691" fmla="*/ 909638 w 1624617"/>
                  <a:gd name="connsiteY9-692" fmla="*/ 1893094 h 1893094"/>
                  <a:gd name="connsiteX10-693" fmla="*/ 869156 w 1624617"/>
                  <a:gd name="connsiteY10-694" fmla="*/ 1826419 h 1893094"/>
                  <a:gd name="connsiteX11-695" fmla="*/ 769144 w 1624617"/>
                  <a:gd name="connsiteY11-696" fmla="*/ 1607344 h 1893094"/>
                  <a:gd name="connsiteX12-697" fmla="*/ 671513 w 1624617"/>
                  <a:gd name="connsiteY12-698" fmla="*/ 1797844 h 1893094"/>
                  <a:gd name="connsiteX13-699" fmla="*/ 661988 w 1624617"/>
                  <a:gd name="connsiteY13-700" fmla="*/ 1885950 h 1893094"/>
                  <a:gd name="connsiteX14-701" fmla="*/ 433388 w 1624617"/>
                  <a:gd name="connsiteY14-702" fmla="*/ 1885950 h 1893094"/>
                  <a:gd name="connsiteX15-703" fmla="*/ 261938 w 1624617"/>
                  <a:gd name="connsiteY15-704" fmla="*/ 1664494 h 1893094"/>
                  <a:gd name="connsiteX16-705" fmla="*/ 326231 w 1624617"/>
                  <a:gd name="connsiteY16-706" fmla="*/ 1581150 h 1893094"/>
                  <a:gd name="connsiteX17-707" fmla="*/ 414338 w 1624617"/>
                  <a:gd name="connsiteY17-708" fmla="*/ 1366837 h 1893094"/>
                  <a:gd name="connsiteX18-709" fmla="*/ 188119 w 1624617"/>
                  <a:gd name="connsiteY18-710" fmla="*/ 1404937 h 1893094"/>
                  <a:gd name="connsiteX19-711" fmla="*/ 116681 w 1624617"/>
                  <a:gd name="connsiteY19-712" fmla="*/ 1447800 h 1893094"/>
                  <a:gd name="connsiteX20-713" fmla="*/ 0 w 1624617"/>
                  <a:gd name="connsiteY20-714" fmla="*/ 1300162 h 1893094"/>
                  <a:gd name="connsiteX0-715" fmla="*/ 0 w 1630230"/>
                  <a:gd name="connsiteY0-716" fmla="*/ 1300162 h 1893094"/>
                  <a:gd name="connsiteX1-717" fmla="*/ 776288 w 1630230"/>
                  <a:gd name="connsiteY1-718" fmla="*/ 0 h 1893094"/>
                  <a:gd name="connsiteX2-719" fmla="*/ 1562100 w 1630230"/>
                  <a:gd name="connsiteY2-720" fmla="*/ 1304925 h 1893094"/>
                  <a:gd name="connsiteX3-721" fmla="*/ 1445419 w 1630230"/>
                  <a:gd name="connsiteY3-722" fmla="*/ 1466850 h 1893094"/>
                  <a:gd name="connsiteX4-723" fmla="*/ 1516856 w 1630230"/>
                  <a:gd name="connsiteY4-724" fmla="*/ 1557338 h 1893094"/>
                  <a:gd name="connsiteX5-725" fmla="*/ 1607344 w 1630230"/>
                  <a:gd name="connsiteY5-726" fmla="*/ 1726406 h 1893094"/>
                  <a:gd name="connsiteX6-727" fmla="*/ 1426369 w 1630230"/>
                  <a:gd name="connsiteY6-728" fmla="*/ 1678781 h 1893094"/>
                  <a:gd name="connsiteX7-729" fmla="*/ 1312069 w 1630230"/>
                  <a:gd name="connsiteY7-730" fmla="*/ 1640681 h 1893094"/>
                  <a:gd name="connsiteX8-731" fmla="*/ 1126331 w 1630230"/>
                  <a:gd name="connsiteY8-732" fmla="*/ 1893094 h 1893094"/>
                  <a:gd name="connsiteX9-733" fmla="*/ 909638 w 1630230"/>
                  <a:gd name="connsiteY9-734" fmla="*/ 1893094 h 1893094"/>
                  <a:gd name="connsiteX10-735" fmla="*/ 869156 w 1630230"/>
                  <a:gd name="connsiteY10-736" fmla="*/ 1826419 h 1893094"/>
                  <a:gd name="connsiteX11-737" fmla="*/ 769144 w 1630230"/>
                  <a:gd name="connsiteY11-738" fmla="*/ 1607344 h 1893094"/>
                  <a:gd name="connsiteX12-739" fmla="*/ 671513 w 1630230"/>
                  <a:gd name="connsiteY12-740" fmla="*/ 1797844 h 1893094"/>
                  <a:gd name="connsiteX13-741" fmla="*/ 661988 w 1630230"/>
                  <a:gd name="connsiteY13-742" fmla="*/ 1885950 h 1893094"/>
                  <a:gd name="connsiteX14-743" fmla="*/ 433388 w 1630230"/>
                  <a:gd name="connsiteY14-744" fmla="*/ 1885950 h 1893094"/>
                  <a:gd name="connsiteX15-745" fmla="*/ 261938 w 1630230"/>
                  <a:gd name="connsiteY15-746" fmla="*/ 1664494 h 1893094"/>
                  <a:gd name="connsiteX16-747" fmla="*/ 326231 w 1630230"/>
                  <a:gd name="connsiteY16-748" fmla="*/ 1581150 h 1893094"/>
                  <a:gd name="connsiteX17-749" fmla="*/ 414338 w 1630230"/>
                  <a:gd name="connsiteY17-750" fmla="*/ 1366837 h 1893094"/>
                  <a:gd name="connsiteX18-751" fmla="*/ 188119 w 1630230"/>
                  <a:gd name="connsiteY18-752" fmla="*/ 1404937 h 1893094"/>
                  <a:gd name="connsiteX19-753" fmla="*/ 116681 w 1630230"/>
                  <a:gd name="connsiteY19-754" fmla="*/ 1447800 h 1893094"/>
                  <a:gd name="connsiteX20-755" fmla="*/ 0 w 1630230"/>
                  <a:gd name="connsiteY20-756" fmla="*/ 1300162 h 1893094"/>
                  <a:gd name="connsiteX0-757" fmla="*/ 0 w 1629187"/>
                  <a:gd name="connsiteY0-758" fmla="*/ 1300162 h 1893094"/>
                  <a:gd name="connsiteX1-759" fmla="*/ 776288 w 1629187"/>
                  <a:gd name="connsiteY1-760" fmla="*/ 0 h 1893094"/>
                  <a:gd name="connsiteX2-761" fmla="*/ 1562100 w 1629187"/>
                  <a:gd name="connsiteY2-762" fmla="*/ 1304925 h 1893094"/>
                  <a:gd name="connsiteX3-763" fmla="*/ 1445419 w 1629187"/>
                  <a:gd name="connsiteY3-764" fmla="*/ 1466850 h 1893094"/>
                  <a:gd name="connsiteX4-765" fmla="*/ 1516856 w 1629187"/>
                  <a:gd name="connsiteY4-766" fmla="*/ 1557338 h 1893094"/>
                  <a:gd name="connsiteX5-767" fmla="*/ 1607344 w 1629187"/>
                  <a:gd name="connsiteY5-768" fmla="*/ 1726406 h 1893094"/>
                  <a:gd name="connsiteX6-769" fmla="*/ 1426369 w 1629187"/>
                  <a:gd name="connsiteY6-770" fmla="*/ 1678781 h 1893094"/>
                  <a:gd name="connsiteX7-771" fmla="*/ 1312069 w 1629187"/>
                  <a:gd name="connsiteY7-772" fmla="*/ 1640681 h 1893094"/>
                  <a:gd name="connsiteX8-773" fmla="*/ 1126331 w 1629187"/>
                  <a:gd name="connsiteY8-774" fmla="*/ 1893094 h 1893094"/>
                  <a:gd name="connsiteX9-775" fmla="*/ 909638 w 1629187"/>
                  <a:gd name="connsiteY9-776" fmla="*/ 1893094 h 1893094"/>
                  <a:gd name="connsiteX10-777" fmla="*/ 869156 w 1629187"/>
                  <a:gd name="connsiteY10-778" fmla="*/ 1826419 h 1893094"/>
                  <a:gd name="connsiteX11-779" fmla="*/ 769144 w 1629187"/>
                  <a:gd name="connsiteY11-780" fmla="*/ 1607344 h 1893094"/>
                  <a:gd name="connsiteX12-781" fmla="*/ 671513 w 1629187"/>
                  <a:gd name="connsiteY12-782" fmla="*/ 1797844 h 1893094"/>
                  <a:gd name="connsiteX13-783" fmla="*/ 661988 w 1629187"/>
                  <a:gd name="connsiteY13-784" fmla="*/ 1885950 h 1893094"/>
                  <a:gd name="connsiteX14-785" fmla="*/ 433388 w 1629187"/>
                  <a:gd name="connsiteY14-786" fmla="*/ 1885950 h 1893094"/>
                  <a:gd name="connsiteX15-787" fmla="*/ 261938 w 1629187"/>
                  <a:gd name="connsiteY15-788" fmla="*/ 1664494 h 1893094"/>
                  <a:gd name="connsiteX16-789" fmla="*/ 326231 w 1629187"/>
                  <a:gd name="connsiteY16-790" fmla="*/ 1581150 h 1893094"/>
                  <a:gd name="connsiteX17-791" fmla="*/ 414338 w 1629187"/>
                  <a:gd name="connsiteY17-792" fmla="*/ 1366837 h 1893094"/>
                  <a:gd name="connsiteX18-793" fmla="*/ 188119 w 1629187"/>
                  <a:gd name="connsiteY18-794" fmla="*/ 1404937 h 1893094"/>
                  <a:gd name="connsiteX19-795" fmla="*/ 116681 w 1629187"/>
                  <a:gd name="connsiteY19-796" fmla="*/ 1447800 h 1893094"/>
                  <a:gd name="connsiteX20-797" fmla="*/ 0 w 1629187"/>
                  <a:gd name="connsiteY20-798" fmla="*/ 1300162 h 1893094"/>
                  <a:gd name="connsiteX0-799" fmla="*/ 0 w 1629187"/>
                  <a:gd name="connsiteY0-800" fmla="*/ 1300162 h 1893094"/>
                  <a:gd name="connsiteX1-801" fmla="*/ 776288 w 1629187"/>
                  <a:gd name="connsiteY1-802" fmla="*/ 0 h 1893094"/>
                  <a:gd name="connsiteX2-803" fmla="*/ 1562100 w 1629187"/>
                  <a:gd name="connsiteY2-804" fmla="*/ 1304925 h 1893094"/>
                  <a:gd name="connsiteX3-805" fmla="*/ 1445419 w 1629187"/>
                  <a:gd name="connsiteY3-806" fmla="*/ 1466850 h 1893094"/>
                  <a:gd name="connsiteX4-807" fmla="*/ 1516856 w 1629187"/>
                  <a:gd name="connsiteY4-808" fmla="*/ 1557338 h 1893094"/>
                  <a:gd name="connsiteX5-809" fmla="*/ 1607344 w 1629187"/>
                  <a:gd name="connsiteY5-810" fmla="*/ 1726406 h 1893094"/>
                  <a:gd name="connsiteX6-811" fmla="*/ 1426369 w 1629187"/>
                  <a:gd name="connsiteY6-812" fmla="*/ 1678781 h 1893094"/>
                  <a:gd name="connsiteX7-813" fmla="*/ 1312069 w 1629187"/>
                  <a:gd name="connsiteY7-814" fmla="*/ 1640681 h 1893094"/>
                  <a:gd name="connsiteX8-815" fmla="*/ 1126331 w 1629187"/>
                  <a:gd name="connsiteY8-816" fmla="*/ 1893094 h 1893094"/>
                  <a:gd name="connsiteX9-817" fmla="*/ 909638 w 1629187"/>
                  <a:gd name="connsiteY9-818" fmla="*/ 1893094 h 1893094"/>
                  <a:gd name="connsiteX10-819" fmla="*/ 869156 w 1629187"/>
                  <a:gd name="connsiteY10-820" fmla="*/ 1826419 h 1893094"/>
                  <a:gd name="connsiteX11-821" fmla="*/ 769144 w 1629187"/>
                  <a:gd name="connsiteY11-822" fmla="*/ 1607344 h 1893094"/>
                  <a:gd name="connsiteX12-823" fmla="*/ 671513 w 1629187"/>
                  <a:gd name="connsiteY12-824" fmla="*/ 1797844 h 1893094"/>
                  <a:gd name="connsiteX13-825" fmla="*/ 661988 w 1629187"/>
                  <a:gd name="connsiteY13-826" fmla="*/ 1885950 h 1893094"/>
                  <a:gd name="connsiteX14-827" fmla="*/ 433388 w 1629187"/>
                  <a:gd name="connsiteY14-828" fmla="*/ 1885950 h 1893094"/>
                  <a:gd name="connsiteX15-829" fmla="*/ 261938 w 1629187"/>
                  <a:gd name="connsiteY15-830" fmla="*/ 1664494 h 1893094"/>
                  <a:gd name="connsiteX16-831" fmla="*/ 326231 w 1629187"/>
                  <a:gd name="connsiteY16-832" fmla="*/ 1581150 h 1893094"/>
                  <a:gd name="connsiteX17-833" fmla="*/ 414338 w 1629187"/>
                  <a:gd name="connsiteY17-834" fmla="*/ 1366837 h 1893094"/>
                  <a:gd name="connsiteX18-835" fmla="*/ 188119 w 1629187"/>
                  <a:gd name="connsiteY18-836" fmla="*/ 1404937 h 1893094"/>
                  <a:gd name="connsiteX19-837" fmla="*/ 116681 w 1629187"/>
                  <a:gd name="connsiteY19-838" fmla="*/ 1447800 h 1893094"/>
                  <a:gd name="connsiteX20-839" fmla="*/ 0 w 1629187"/>
                  <a:gd name="connsiteY20-840" fmla="*/ 1300162 h 1893094"/>
                  <a:gd name="connsiteX0-841" fmla="*/ 0 w 1629187"/>
                  <a:gd name="connsiteY0-842" fmla="*/ 1300162 h 1893094"/>
                  <a:gd name="connsiteX1-843" fmla="*/ 776288 w 1629187"/>
                  <a:gd name="connsiteY1-844" fmla="*/ 0 h 1893094"/>
                  <a:gd name="connsiteX2-845" fmla="*/ 1562100 w 1629187"/>
                  <a:gd name="connsiteY2-846" fmla="*/ 1304925 h 1893094"/>
                  <a:gd name="connsiteX3-847" fmla="*/ 1445419 w 1629187"/>
                  <a:gd name="connsiteY3-848" fmla="*/ 1466850 h 1893094"/>
                  <a:gd name="connsiteX4-849" fmla="*/ 1516856 w 1629187"/>
                  <a:gd name="connsiteY4-850" fmla="*/ 1557338 h 1893094"/>
                  <a:gd name="connsiteX5-851" fmla="*/ 1607344 w 1629187"/>
                  <a:gd name="connsiteY5-852" fmla="*/ 1726406 h 1893094"/>
                  <a:gd name="connsiteX6-853" fmla="*/ 1426369 w 1629187"/>
                  <a:gd name="connsiteY6-854" fmla="*/ 1678781 h 1893094"/>
                  <a:gd name="connsiteX7-855" fmla="*/ 1312069 w 1629187"/>
                  <a:gd name="connsiteY7-856" fmla="*/ 1640681 h 1893094"/>
                  <a:gd name="connsiteX8-857" fmla="*/ 1126331 w 1629187"/>
                  <a:gd name="connsiteY8-858" fmla="*/ 1893094 h 1893094"/>
                  <a:gd name="connsiteX9-859" fmla="*/ 909638 w 1629187"/>
                  <a:gd name="connsiteY9-860" fmla="*/ 1893094 h 1893094"/>
                  <a:gd name="connsiteX10-861" fmla="*/ 869156 w 1629187"/>
                  <a:gd name="connsiteY10-862" fmla="*/ 1826419 h 1893094"/>
                  <a:gd name="connsiteX11-863" fmla="*/ 769144 w 1629187"/>
                  <a:gd name="connsiteY11-864" fmla="*/ 1607344 h 1893094"/>
                  <a:gd name="connsiteX12-865" fmla="*/ 671513 w 1629187"/>
                  <a:gd name="connsiteY12-866" fmla="*/ 1797844 h 1893094"/>
                  <a:gd name="connsiteX13-867" fmla="*/ 661988 w 1629187"/>
                  <a:gd name="connsiteY13-868" fmla="*/ 1885950 h 1893094"/>
                  <a:gd name="connsiteX14-869" fmla="*/ 433388 w 1629187"/>
                  <a:gd name="connsiteY14-870" fmla="*/ 1885950 h 1893094"/>
                  <a:gd name="connsiteX15-871" fmla="*/ 261938 w 1629187"/>
                  <a:gd name="connsiteY15-872" fmla="*/ 1664494 h 1893094"/>
                  <a:gd name="connsiteX16-873" fmla="*/ 326231 w 1629187"/>
                  <a:gd name="connsiteY16-874" fmla="*/ 1581150 h 1893094"/>
                  <a:gd name="connsiteX17-875" fmla="*/ 414338 w 1629187"/>
                  <a:gd name="connsiteY17-876" fmla="*/ 1366837 h 1893094"/>
                  <a:gd name="connsiteX18-877" fmla="*/ 188119 w 1629187"/>
                  <a:gd name="connsiteY18-878" fmla="*/ 1404937 h 1893094"/>
                  <a:gd name="connsiteX19-879" fmla="*/ 116681 w 1629187"/>
                  <a:gd name="connsiteY19-880" fmla="*/ 1447800 h 1893094"/>
                  <a:gd name="connsiteX20-881" fmla="*/ 0 w 1629187"/>
                  <a:gd name="connsiteY20-882" fmla="*/ 1300162 h 1893094"/>
                  <a:gd name="connsiteX0-883" fmla="*/ 0 w 1629187"/>
                  <a:gd name="connsiteY0-884" fmla="*/ 1300162 h 1893094"/>
                  <a:gd name="connsiteX1-885" fmla="*/ 776288 w 1629187"/>
                  <a:gd name="connsiteY1-886" fmla="*/ 0 h 1893094"/>
                  <a:gd name="connsiteX2-887" fmla="*/ 1562100 w 1629187"/>
                  <a:gd name="connsiteY2-888" fmla="*/ 1304925 h 1893094"/>
                  <a:gd name="connsiteX3-889" fmla="*/ 1445419 w 1629187"/>
                  <a:gd name="connsiteY3-890" fmla="*/ 1466850 h 1893094"/>
                  <a:gd name="connsiteX4-891" fmla="*/ 1516856 w 1629187"/>
                  <a:gd name="connsiteY4-892" fmla="*/ 1557338 h 1893094"/>
                  <a:gd name="connsiteX5-893" fmla="*/ 1607344 w 1629187"/>
                  <a:gd name="connsiteY5-894" fmla="*/ 1726406 h 1893094"/>
                  <a:gd name="connsiteX6-895" fmla="*/ 1426369 w 1629187"/>
                  <a:gd name="connsiteY6-896" fmla="*/ 1678781 h 1893094"/>
                  <a:gd name="connsiteX7-897" fmla="*/ 1312069 w 1629187"/>
                  <a:gd name="connsiteY7-898" fmla="*/ 1640681 h 1893094"/>
                  <a:gd name="connsiteX8-899" fmla="*/ 1126331 w 1629187"/>
                  <a:gd name="connsiteY8-900" fmla="*/ 1893094 h 1893094"/>
                  <a:gd name="connsiteX9-901" fmla="*/ 909638 w 1629187"/>
                  <a:gd name="connsiteY9-902" fmla="*/ 1893094 h 1893094"/>
                  <a:gd name="connsiteX10-903" fmla="*/ 869156 w 1629187"/>
                  <a:gd name="connsiteY10-904" fmla="*/ 1826419 h 1893094"/>
                  <a:gd name="connsiteX11-905" fmla="*/ 769144 w 1629187"/>
                  <a:gd name="connsiteY11-906" fmla="*/ 1607344 h 1893094"/>
                  <a:gd name="connsiteX12-907" fmla="*/ 671513 w 1629187"/>
                  <a:gd name="connsiteY12-908" fmla="*/ 1797844 h 1893094"/>
                  <a:gd name="connsiteX13-909" fmla="*/ 661988 w 1629187"/>
                  <a:gd name="connsiteY13-910" fmla="*/ 1885950 h 1893094"/>
                  <a:gd name="connsiteX14-911" fmla="*/ 433388 w 1629187"/>
                  <a:gd name="connsiteY14-912" fmla="*/ 1885950 h 1893094"/>
                  <a:gd name="connsiteX15-913" fmla="*/ 261938 w 1629187"/>
                  <a:gd name="connsiteY15-914" fmla="*/ 1664494 h 1893094"/>
                  <a:gd name="connsiteX16-915" fmla="*/ 326231 w 1629187"/>
                  <a:gd name="connsiteY16-916" fmla="*/ 1581150 h 1893094"/>
                  <a:gd name="connsiteX17-917" fmla="*/ 414338 w 1629187"/>
                  <a:gd name="connsiteY17-918" fmla="*/ 1366837 h 1893094"/>
                  <a:gd name="connsiteX18-919" fmla="*/ 188119 w 1629187"/>
                  <a:gd name="connsiteY18-920" fmla="*/ 1404937 h 1893094"/>
                  <a:gd name="connsiteX19-921" fmla="*/ 116681 w 1629187"/>
                  <a:gd name="connsiteY19-922" fmla="*/ 1447800 h 1893094"/>
                  <a:gd name="connsiteX20-923" fmla="*/ 0 w 1629187"/>
                  <a:gd name="connsiteY20-924" fmla="*/ 1300162 h 1893094"/>
                  <a:gd name="connsiteX0-925" fmla="*/ 0 w 1629187"/>
                  <a:gd name="connsiteY0-926" fmla="*/ 1300162 h 1893094"/>
                  <a:gd name="connsiteX1-927" fmla="*/ 776288 w 1629187"/>
                  <a:gd name="connsiteY1-928" fmla="*/ 0 h 1893094"/>
                  <a:gd name="connsiteX2-929" fmla="*/ 1562100 w 1629187"/>
                  <a:gd name="connsiteY2-930" fmla="*/ 1304925 h 1893094"/>
                  <a:gd name="connsiteX3-931" fmla="*/ 1445419 w 1629187"/>
                  <a:gd name="connsiteY3-932" fmla="*/ 1466850 h 1893094"/>
                  <a:gd name="connsiteX4-933" fmla="*/ 1516856 w 1629187"/>
                  <a:gd name="connsiteY4-934" fmla="*/ 1557338 h 1893094"/>
                  <a:gd name="connsiteX5-935" fmla="*/ 1607344 w 1629187"/>
                  <a:gd name="connsiteY5-936" fmla="*/ 1726406 h 1893094"/>
                  <a:gd name="connsiteX6-937" fmla="*/ 1426369 w 1629187"/>
                  <a:gd name="connsiteY6-938" fmla="*/ 1678781 h 1893094"/>
                  <a:gd name="connsiteX7-939" fmla="*/ 1312069 w 1629187"/>
                  <a:gd name="connsiteY7-940" fmla="*/ 1640681 h 1893094"/>
                  <a:gd name="connsiteX8-941" fmla="*/ 1126331 w 1629187"/>
                  <a:gd name="connsiteY8-942" fmla="*/ 1893094 h 1893094"/>
                  <a:gd name="connsiteX9-943" fmla="*/ 909638 w 1629187"/>
                  <a:gd name="connsiteY9-944" fmla="*/ 1893094 h 1893094"/>
                  <a:gd name="connsiteX10-945" fmla="*/ 869156 w 1629187"/>
                  <a:gd name="connsiteY10-946" fmla="*/ 1826419 h 1893094"/>
                  <a:gd name="connsiteX11-947" fmla="*/ 769144 w 1629187"/>
                  <a:gd name="connsiteY11-948" fmla="*/ 1607344 h 1893094"/>
                  <a:gd name="connsiteX12-949" fmla="*/ 671513 w 1629187"/>
                  <a:gd name="connsiteY12-950" fmla="*/ 1797844 h 1893094"/>
                  <a:gd name="connsiteX13-951" fmla="*/ 661988 w 1629187"/>
                  <a:gd name="connsiteY13-952" fmla="*/ 1885950 h 1893094"/>
                  <a:gd name="connsiteX14-953" fmla="*/ 433388 w 1629187"/>
                  <a:gd name="connsiteY14-954" fmla="*/ 1885950 h 1893094"/>
                  <a:gd name="connsiteX15-955" fmla="*/ 261938 w 1629187"/>
                  <a:gd name="connsiteY15-956" fmla="*/ 1664494 h 1893094"/>
                  <a:gd name="connsiteX16-957" fmla="*/ 326231 w 1629187"/>
                  <a:gd name="connsiteY16-958" fmla="*/ 1581150 h 1893094"/>
                  <a:gd name="connsiteX17-959" fmla="*/ 414338 w 1629187"/>
                  <a:gd name="connsiteY17-960" fmla="*/ 1366837 h 1893094"/>
                  <a:gd name="connsiteX18-961" fmla="*/ 188119 w 1629187"/>
                  <a:gd name="connsiteY18-962" fmla="*/ 1404937 h 1893094"/>
                  <a:gd name="connsiteX19-963" fmla="*/ 116681 w 1629187"/>
                  <a:gd name="connsiteY19-964" fmla="*/ 1447800 h 1893094"/>
                  <a:gd name="connsiteX20-965" fmla="*/ 0 w 1629187"/>
                  <a:gd name="connsiteY20-966" fmla="*/ 1300162 h 1893094"/>
                  <a:gd name="connsiteX0-967" fmla="*/ 0 w 1629187"/>
                  <a:gd name="connsiteY0-968" fmla="*/ 1300162 h 1893094"/>
                  <a:gd name="connsiteX1-969" fmla="*/ 776288 w 1629187"/>
                  <a:gd name="connsiteY1-970" fmla="*/ 0 h 1893094"/>
                  <a:gd name="connsiteX2-971" fmla="*/ 1562100 w 1629187"/>
                  <a:gd name="connsiteY2-972" fmla="*/ 1304925 h 1893094"/>
                  <a:gd name="connsiteX3-973" fmla="*/ 1445419 w 1629187"/>
                  <a:gd name="connsiteY3-974" fmla="*/ 1466850 h 1893094"/>
                  <a:gd name="connsiteX4-975" fmla="*/ 1516856 w 1629187"/>
                  <a:gd name="connsiteY4-976" fmla="*/ 1557338 h 1893094"/>
                  <a:gd name="connsiteX5-977" fmla="*/ 1607344 w 1629187"/>
                  <a:gd name="connsiteY5-978" fmla="*/ 1726406 h 1893094"/>
                  <a:gd name="connsiteX6-979" fmla="*/ 1426369 w 1629187"/>
                  <a:gd name="connsiteY6-980" fmla="*/ 1678781 h 1893094"/>
                  <a:gd name="connsiteX7-981" fmla="*/ 1312069 w 1629187"/>
                  <a:gd name="connsiteY7-982" fmla="*/ 1640681 h 1893094"/>
                  <a:gd name="connsiteX8-983" fmla="*/ 1126331 w 1629187"/>
                  <a:gd name="connsiteY8-984" fmla="*/ 1893094 h 1893094"/>
                  <a:gd name="connsiteX9-985" fmla="*/ 909638 w 1629187"/>
                  <a:gd name="connsiteY9-986" fmla="*/ 1893094 h 1893094"/>
                  <a:gd name="connsiteX10-987" fmla="*/ 869156 w 1629187"/>
                  <a:gd name="connsiteY10-988" fmla="*/ 1826419 h 1893094"/>
                  <a:gd name="connsiteX11-989" fmla="*/ 769144 w 1629187"/>
                  <a:gd name="connsiteY11-990" fmla="*/ 1607344 h 1893094"/>
                  <a:gd name="connsiteX12-991" fmla="*/ 671513 w 1629187"/>
                  <a:gd name="connsiteY12-992" fmla="*/ 1797844 h 1893094"/>
                  <a:gd name="connsiteX13-993" fmla="*/ 661988 w 1629187"/>
                  <a:gd name="connsiteY13-994" fmla="*/ 1885950 h 1893094"/>
                  <a:gd name="connsiteX14-995" fmla="*/ 433388 w 1629187"/>
                  <a:gd name="connsiteY14-996" fmla="*/ 1885950 h 1893094"/>
                  <a:gd name="connsiteX15-997" fmla="*/ 261938 w 1629187"/>
                  <a:gd name="connsiteY15-998" fmla="*/ 1664494 h 1893094"/>
                  <a:gd name="connsiteX16-999" fmla="*/ 326231 w 1629187"/>
                  <a:gd name="connsiteY16-1000" fmla="*/ 1581150 h 1893094"/>
                  <a:gd name="connsiteX17-1001" fmla="*/ 414338 w 1629187"/>
                  <a:gd name="connsiteY17-1002" fmla="*/ 1366837 h 1893094"/>
                  <a:gd name="connsiteX18-1003" fmla="*/ 188119 w 1629187"/>
                  <a:gd name="connsiteY18-1004" fmla="*/ 1404937 h 1893094"/>
                  <a:gd name="connsiteX19-1005" fmla="*/ 116681 w 1629187"/>
                  <a:gd name="connsiteY19-1006" fmla="*/ 1447800 h 1893094"/>
                  <a:gd name="connsiteX20-1007" fmla="*/ 0 w 1629187"/>
                  <a:gd name="connsiteY20-1008" fmla="*/ 1300162 h 1893094"/>
                  <a:gd name="connsiteX0-1009" fmla="*/ 0 w 1629187"/>
                  <a:gd name="connsiteY0-1010" fmla="*/ 1300162 h 1893094"/>
                  <a:gd name="connsiteX1-1011" fmla="*/ 776288 w 1629187"/>
                  <a:gd name="connsiteY1-1012" fmla="*/ 0 h 1893094"/>
                  <a:gd name="connsiteX2-1013" fmla="*/ 1562100 w 1629187"/>
                  <a:gd name="connsiteY2-1014" fmla="*/ 1304925 h 1893094"/>
                  <a:gd name="connsiteX3-1015" fmla="*/ 1445419 w 1629187"/>
                  <a:gd name="connsiteY3-1016" fmla="*/ 1466850 h 1893094"/>
                  <a:gd name="connsiteX4-1017" fmla="*/ 1516856 w 1629187"/>
                  <a:gd name="connsiteY4-1018" fmla="*/ 1557338 h 1893094"/>
                  <a:gd name="connsiteX5-1019" fmla="*/ 1607344 w 1629187"/>
                  <a:gd name="connsiteY5-1020" fmla="*/ 1726406 h 1893094"/>
                  <a:gd name="connsiteX6-1021" fmla="*/ 1426369 w 1629187"/>
                  <a:gd name="connsiteY6-1022" fmla="*/ 1678781 h 1893094"/>
                  <a:gd name="connsiteX7-1023" fmla="*/ 1312069 w 1629187"/>
                  <a:gd name="connsiteY7-1024" fmla="*/ 1640681 h 1893094"/>
                  <a:gd name="connsiteX8-1025" fmla="*/ 1126331 w 1629187"/>
                  <a:gd name="connsiteY8-1026" fmla="*/ 1893094 h 1893094"/>
                  <a:gd name="connsiteX9-1027" fmla="*/ 909638 w 1629187"/>
                  <a:gd name="connsiteY9-1028" fmla="*/ 1893094 h 1893094"/>
                  <a:gd name="connsiteX10-1029" fmla="*/ 869156 w 1629187"/>
                  <a:gd name="connsiteY10-1030" fmla="*/ 1826419 h 1893094"/>
                  <a:gd name="connsiteX11-1031" fmla="*/ 769144 w 1629187"/>
                  <a:gd name="connsiteY11-1032" fmla="*/ 1607344 h 1893094"/>
                  <a:gd name="connsiteX12-1033" fmla="*/ 671513 w 1629187"/>
                  <a:gd name="connsiteY12-1034" fmla="*/ 1797844 h 1893094"/>
                  <a:gd name="connsiteX13-1035" fmla="*/ 661988 w 1629187"/>
                  <a:gd name="connsiteY13-1036" fmla="*/ 1885950 h 1893094"/>
                  <a:gd name="connsiteX14-1037" fmla="*/ 433388 w 1629187"/>
                  <a:gd name="connsiteY14-1038" fmla="*/ 1885950 h 1893094"/>
                  <a:gd name="connsiteX15-1039" fmla="*/ 261938 w 1629187"/>
                  <a:gd name="connsiteY15-1040" fmla="*/ 1664494 h 1893094"/>
                  <a:gd name="connsiteX16-1041" fmla="*/ 326231 w 1629187"/>
                  <a:gd name="connsiteY16-1042" fmla="*/ 1581150 h 1893094"/>
                  <a:gd name="connsiteX17-1043" fmla="*/ 414338 w 1629187"/>
                  <a:gd name="connsiteY17-1044" fmla="*/ 1366837 h 1893094"/>
                  <a:gd name="connsiteX18-1045" fmla="*/ 188119 w 1629187"/>
                  <a:gd name="connsiteY18-1046" fmla="*/ 1404937 h 1893094"/>
                  <a:gd name="connsiteX19-1047" fmla="*/ 116681 w 1629187"/>
                  <a:gd name="connsiteY19-1048" fmla="*/ 1447800 h 1893094"/>
                  <a:gd name="connsiteX20-1049" fmla="*/ 0 w 1629187"/>
                  <a:gd name="connsiteY20-1050" fmla="*/ 1300162 h 1893094"/>
                  <a:gd name="connsiteX0-1051" fmla="*/ 0 w 1629187"/>
                  <a:gd name="connsiteY0-1052" fmla="*/ 1300162 h 1893094"/>
                  <a:gd name="connsiteX1-1053" fmla="*/ 776288 w 1629187"/>
                  <a:gd name="connsiteY1-1054" fmla="*/ 0 h 1893094"/>
                  <a:gd name="connsiteX2-1055" fmla="*/ 1562100 w 1629187"/>
                  <a:gd name="connsiteY2-1056" fmla="*/ 1304925 h 1893094"/>
                  <a:gd name="connsiteX3-1057" fmla="*/ 1445419 w 1629187"/>
                  <a:gd name="connsiteY3-1058" fmla="*/ 1466850 h 1893094"/>
                  <a:gd name="connsiteX4-1059" fmla="*/ 1516856 w 1629187"/>
                  <a:gd name="connsiteY4-1060" fmla="*/ 1557338 h 1893094"/>
                  <a:gd name="connsiteX5-1061" fmla="*/ 1607344 w 1629187"/>
                  <a:gd name="connsiteY5-1062" fmla="*/ 1726406 h 1893094"/>
                  <a:gd name="connsiteX6-1063" fmla="*/ 1426369 w 1629187"/>
                  <a:gd name="connsiteY6-1064" fmla="*/ 1678781 h 1893094"/>
                  <a:gd name="connsiteX7-1065" fmla="*/ 1312069 w 1629187"/>
                  <a:gd name="connsiteY7-1066" fmla="*/ 1640681 h 1893094"/>
                  <a:gd name="connsiteX8-1067" fmla="*/ 1126331 w 1629187"/>
                  <a:gd name="connsiteY8-1068" fmla="*/ 1893094 h 1893094"/>
                  <a:gd name="connsiteX9-1069" fmla="*/ 909638 w 1629187"/>
                  <a:gd name="connsiteY9-1070" fmla="*/ 1893094 h 1893094"/>
                  <a:gd name="connsiteX10-1071" fmla="*/ 869156 w 1629187"/>
                  <a:gd name="connsiteY10-1072" fmla="*/ 1826419 h 1893094"/>
                  <a:gd name="connsiteX11-1073" fmla="*/ 769144 w 1629187"/>
                  <a:gd name="connsiteY11-1074" fmla="*/ 1607344 h 1893094"/>
                  <a:gd name="connsiteX12-1075" fmla="*/ 671513 w 1629187"/>
                  <a:gd name="connsiteY12-1076" fmla="*/ 1797844 h 1893094"/>
                  <a:gd name="connsiteX13-1077" fmla="*/ 661988 w 1629187"/>
                  <a:gd name="connsiteY13-1078" fmla="*/ 1885950 h 1893094"/>
                  <a:gd name="connsiteX14-1079" fmla="*/ 433388 w 1629187"/>
                  <a:gd name="connsiteY14-1080" fmla="*/ 1885950 h 1893094"/>
                  <a:gd name="connsiteX15-1081" fmla="*/ 261938 w 1629187"/>
                  <a:gd name="connsiteY15-1082" fmla="*/ 1664494 h 1893094"/>
                  <a:gd name="connsiteX16-1083" fmla="*/ 326231 w 1629187"/>
                  <a:gd name="connsiteY16-1084" fmla="*/ 1581150 h 1893094"/>
                  <a:gd name="connsiteX17-1085" fmla="*/ 414338 w 1629187"/>
                  <a:gd name="connsiteY17-1086" fmla="*/ 1366837 h 1893094"/>
                  <a:gd name="connsiteX18-1087" fmla="*/ 188119 w 1629187"/>
                  <a:gd name="connsiteY18-1088" fmla="*/ 1404937 h 1893094"/>
                  <a:gd name="connsiteX19-1089" fmla="*/ 116681 w 1629187"/>
                  <a:gd name="connsiteY19-1090" fmla="*/ 1447800 h 1893094"/>
                  <a:gd name="connsiteX20-1091" fmla="*/ 0 w 1629187"/>
                  <a:gd name="connsiteY20-1092" fmla="*/ 1300162 h 1893094"/>
                  <a:gd name="connsiteX0-1093" fmla="*/ 0 w 1629187"/>
                  <a:gd name="connsiteY0-1094" fmla="*/ 1300162 h 1893094"/>
                  <a:gd name="connsiteX1-1095" fmla="*/ 776288 w 1629187"/>
                  <a:gd name="connsiteY1-1096" fmla="*/ 0 h 1893094"/>
                  <a:gd name="connsiteX2-1097" fmla="*/ 1562100 w 1629187"/>
                  <a:gd name="connsiteY2-1098" fmla="*/ 1304925 h 1893094"/>
                  <a:gd name="connsiteX3-1099" fmla="*/ 1445419 w 1629187"/>
                  <a:gd name="connsiteY3-1100" fmla="*/ 1466850 h 1893094"/>
                  <a:gd name="connsiteX4-1101" fmla="*/ 1516856 w 1629187"/>
                  <a:gd name="connsiteY4-1102" fmla="*/ 1557338 h 1893094"/>
                  <a:gd name="connsiteX5-1103" fmla="*/ 1607344 w 1629187"/>
                  <a:gd name="connsiteY5-1104" fmla="*/ 1726406 h 1893094"/>
                  <a:gd name="connsiteX6-1105" fmla="*/ 1426369 w 1629187"/>
                  <a:gd name="connsiteY6-1106" fmla="*/ 1678781 h 1893094"/>
                  <a:gd name="connsiteX7-1107" fmla="*/ 1312069 w 1629187"/>
                  <a:gd name="connsiteY7-1108" fmla="*/ 1640681 h 1893094"/>
                  <a:gd name="connsiteX8-1109" fmla="*/ 1126331 w 1629187"/>
                  <a:gd name="connsiteY8-1110" fmla="*/ 1893094 h 1893094"/>
                  <a:gd name="connsiteX9-1111" fmla="*/ 909638 w 1629187"/>
                  <a:gd name="connsiteY9-1112" fmla="*/ 1893094 h 1893094"/>
                  <a:gd name="connsiteX10-1113" fmla="*/ 869156 w 1629187"/>
                  <a:gd name="connsiteY10-1114" fmla="*/ 1826419 h 1893094"/>
                  <a:gd name="connsiteX11-1115" fmla="*/ 769144 w 1629187"/>
                  <a:gd name="connsiteY11-1116" fmla="*/ 1607344 h 1893094"/>
                  <a:gd name="connsiteX12-1117" fmla="*/ 671513 w 1629187"/>
                  <a:gd name="connsiteY12-1118" fmla="*/ 1797844 h 1893094"/>
                  <a:gd name="connsiteX13-1119" fmla="*/ 661988 w 1629187"/>
                  <a:gd name="connsiteY13-1120" fmla="*/ 1885950 h 1893094"/>
                  <a:gd name="connsiteX14-1121" fmla="*/ 433388 w 1629187"/>
                  <a:gd name="connsiteY14-1122" fmla="*/ 1885950 h 1893094"/>
                  <a:gd name="connsiteX15-1123" fmla="*/ 261938 w 1629187"/>
                  <a:gd name="connsiteY15-1124" fmla="*/ 1664494 h 1893094"/>
                  <a:gd name="connsiteX16-1125" fmla="*/ 326231 w 1629187"/>
                  <a:gd name="connsiteY16-1126" fmla="*/ 1581150 h 1893094"/>
                  <a:gd name="connsiteX17-1127" fmla="*/ 414338 w 1629187"/>
                  <a:gd name="connsiteY17-1128" fmla="*/ 1366837 h 1893094"/>
                  <a:gd name="connsiteX18-1129" fmla="*/ 188119 w 1629187"/>
                  <a:gd name="connsiteY18-1130" fmla="*/ 1404937 h 1893094"/>
                  <a:gd name="connsiteX19-1131" fmla="*/ 116681 w 1629187"/>
                  <a:gd name="connsiteY19-1132" fmla="*/ 1447800 h 1893094"/>
                  <a:gd name="connsiteX20-1133" fmla="*/ 0 w 1629187"/>
                  <a:gd name="connsiteY20-1134" fmla="*/ 1300162 h 1893094"/>
                  <a:gd name="connsiteX0-1135" fmla="*/ 0 w 1629187"/>
                  <a:gd name="connsiteY0-1136" fmla="*/ 1300162 h 1893094"/>
                  <a:gd name="connsiteX1-1137" fmla="*/ 776288 w 1629187"/>
                  <a:gd name="connsiteY1-1138" fmla="*/ 0 h 1893094"/>
                  <a:gd name="connsiteX2-1139" fmla="*/ 1562100 w 1629187"/>
                  <a:gd name="connsiteY2-1140" fmla="*/ 1304925 h 1893094"/>
                  <a:gd name="connsiteX3-1141" fmla="*/ 1445419 w 1629187"/>
                  <a:gd name="connsiteY3-1142" fmla="*/ 1466850 h 1893094"/>
                  <a:gd name="connsiteX4-1143" fmla="*/ 1516856 w 1629187"/>
                  <a:gd name="connsiteY4-1144" fmla="*/ 1557338 h 1893094"/>
                  <a:gd name="connsiteX5-1145" fmla="*/ 1607344 w 1629187"/>
                  <a:gd name="connsiteY5-1146" fmla="*/ 1726406 h 1893094"/>
                  <a:gd name="connsiteX6-1147" fmla="*/ 1426369 w 1629187"/>
                  <a:gd name="connsiteY6-1148" fmla="*/ 1678781 h 1893094"/>
                  <a:gd name="connsiteX7-1149" fmla="*/ 1312069 w 1629187"/>
                  <a:gd name="connsiteY7-1150" fmla="*/ 1640681 h 1893094"/>
                  <a:gd name="connsiteX8-1151" fmla="*/ 1126331 w 1629187"/>
                  <a:gd name="connsiteY8-1152" fmla="*/ 1893094 h 1893094"/>
                  <a:gd name="connsiteX9-1153" fmla="*/ 909638 w 1629187"/>
                  <a:gd name="connsiteY9-1154" fmla="*/ 1893094 h 1893094"/>
                  <a:gd name="connsiteX10-1155" fmla="*/ 869156 w 1629187"/>
                  <a:gd name="connsiteY10-1156" fmla="*/ 1826419 h 1893094"/>
                  <a:gd name="connsiteX11-1157" fmla="*/ 769144 w 1629187"/>
                  <a:gd name="connsiteY11-1158" fmla="*/ 1607344 h 1893094"/>
                  <a:gd name="connsiteX12-1159" fmla="*/ 671513 w 1629187"/>
                  <a:gd name="connsiteY12-1160" fmla="*/ 1797844 h 1893094"/>
                  <a:gd name="connsiteX13-1161" fmla="*/ 661988 w 1629187"/>
                  <a:gd name="connsiteY13-1162" fmla="*/ 1885950 h 1893094"/>
                  <a:gd name="connsiteX14-1163" fmla="*/ 433388 w 1629187"/>
                  <a:gd name="connsiteY14-1164" fmla="*/ 1885950 h 1893094"/>
                  <a:gd name="connsiteX15-1165" fmla="*/ 261938 w 1629187"/>
                  <a:gd name="connsiteY15-1166" fmla="*/ 1664494 h 1893094"/>
                  <a:gd name="connsiteX16-1167" fmla="*/ 326231 w 1629187"/>
                  <a:gd name="connsiteY16-1168" fmla="*/ 1581150 h 1893094"/>
                  <a:gd name="connsiteX17-1169" fmla="*/ 414338 w 1629187"/>
                  <a:gd name="connsiteY17-1170" fmla="*/ 1366837 h 1893094"/>
                  <a:gd name="connsiteX18-1171" fmla="*/ 188119 w 1629187"/>
                  <a:gd name="connsiteY18-1172" fmla="*/ 1404937 h 1893094"/>
                  <a:gd name="connsiteX19-1173" fmla="*/ 116681 w 1629187"/>
                  <a:gd name="connsiteY19-1174" fmla="*/ 1447800 h 1893094"/>
                  <a:gd name="connsiteX20-1175" fmla="*/ 0 w 1629187"/>
                  <a:gd name="connsiteY20-1176" fmla="*/ 1300162 h 1893094"/>
                  <a:gd name="connsiteX0-1177" fmla="*/ 0 w 1629187"/>
                  <a:gd name="connsiteY0-1178" fmla="*/ 1300162 h 1893094"/>
                  <a:gd name="connsiteX1-1179" fmla="*/ 776288 w 1629187"/>
                  <a:gd name="connsiteY1-1180" fmla="*/ 0 h 1893094"/>
                  <a:gd name="connsiteX2-1181" fmla="*/ 1562100 w 1629187"/>
                  <a:gd name="connsiteY2-1182" fmla="*/ 1304925 h 1893094"/>
                  <a:gd name="connsiteX3-1183" fmla="*/ 1445419 w 1629187"/>
                  <a:gd name="connsiteY3-1184" fmla="*/ 1466850 h 1893094"/>
                  <a:gd name="connsiteX4-1185" fmla="*/ 1516856 w 1629187"/>
                  <a:gd name="connsiteY4-1186" fmla="*/ 1557338 h 1893094"/>
                  <a:gd name="connsiteX5-1187" fmla="*/ 1607344 w 1629187"/>
                  <a:gd name="connsiteY5-1188" fmla="*/ 1726406 h 1893094"/>
                  <a:gd name="connsiteX6-1189" fmla="*/ 1426369 w 1629187"/>
                  <a:gd name="connsiteY6-1190" fmla="*/ 1678781 h 1893094"/>
                  <a:gd name="connsiteX7-1191" fmla="*/ 1312069 w 1629187"/>
                  <a:gd name="connsiteY7-1192" fmla="*/ 1640681 h 1893094"/>
                  <a:gd name="connsiteX8-1193" fmla="*/ 1126331 w 1629187"/>
                  <a:gd name="connsiteY8-1194" fmla="*/ 1893094 h 1893094"/>
                  <a:gd name="connsiteX9-1195" fmla="*/ 909638 w 1629187"/>
                  <a:gd name="connsiteY9-1196" fmla="*/ 1893094 h 1893094"/>
                  <a:gd name="connsiteX10-1197" fmla="*/ 869156 w 1629187"/>
                  <a:gd name="connsiteY10-1198" fmla="*/ 1826419 h 1893094"/>
                  <a:gd name="connsiteX11-1199" fmla="*/ 769144 w 1629187"/>
                  <a:gd name="connsiteY11-1200" fmla="*/ 1607344 h 1893094"/>
                  <a:gd name="connsiteX12-1201" fmla="*/ 671513 w 1629187"/>
                  <a:gd name="connsiteY12-1202" fmla="*/ 1797844 h 1893094"/>
                  <a:gd name="connsiteX13-1203" fmla="*/ 661988 w 1629187"/>
                  <a:gd name="connsiteY13-1204" fmla="*/ 1885950 h 1893094"/>
                  <a:gd name="connsiteX14-1205" fmla="*/ 433388 w 1629187"/>
                  <a:gd name="connsiteY14-1206" fmla="*/ 1885950 h 1893094"/>
                  <a:gd name="connsiteX15-1207" fmla="*/ 261938 w 1629187"/>
                  <a:gd name="connsiteY15-1208" fmla="*/ 1664494 h 1893094"/>
                  <a:gd name="connsiteX16-1209" fmla="*/ 326231 w 1629187"/>
                  <a:gd name="connsiteY16-1210" fmla="*/ 1581150 h 1893094"/>
                  <a:gd name="connsiteX17-1211" fmla="*/ 414338 w 1629187"/>
                  <a:gd name="connsiteY17-1212" fmla="*/ 1366837 h 1893094"/>
                  <a:gd name="connsiteX18-1213" fmla="*/ 188119 w 1629187"/>
                  <a:gd name="connsiteY18-1214" fmla="*/ 1404937 h 1893094"/>
                  <a:gd name="connsiteX19-1215" fmla="*/ 116681 w 1629187"/>
                  <a:gd name="connsiteY19-1216" fmla="*/ 1447800 h 1893094"/>
                  <a:gd name="connsiteX20-1217" fmla="*/ 0 w 1629187"/>
                  <a:gd name="connsiteY20-1218" fmla="*/ 1300162 h 1893094"/>
                  <a:gd name="connsiteX0-1219" fmla="*/ 0 w 1629187"/>
                  <a:gd name="connsiteY0-1220" fmla="*/ 1300162 h 1893094"/>
                  <a:gd name="connsiteX1-1221" fmla="*/ 776288 w 1629187"/>
                  <a:gd name="connsiteY1-1222" fmla="*/ 0 h 1893094"/>
                  <a:gd name="connsiteX2-1223" fmla="*/ 1562100 w 1629187"/>
                  <a:gd name="connsiteY2-1224" fmla="*/ 1304925 h 1893094"/>
                  <a:gd name="connsiteX3-1225" fmla="*/ 1445419 w 1629187"/>
                  <a:gd name="connsiteY3-1226" fmla="*/ 1466850 h 1893094"/>
                  <a:gd name="connsiteX4-1227" fmla="*/ 1516856 w 1629187"/>
                  <a:gd name="connsiteY4-1228" fmla="*/ 1557338 h 1893094"/>
                  <a:gd name="connsiteX5-1229" fmla="*/ 1607344 w 1629187"/>
                  <a:gd name="connsiteY5-1230" fmla="*/ 1726406 h 1893094"/>
                  <a:gd name="connsiteX6-1231" fmla="*/ 1426369 w 1629187"/>
                  <a:gd name="connsiteY6-1232" fmla="*/ 1678781 h 1893094"/>
                  <a:gd name="connsiteX7-1233" fmla="*/ 1312069 w 1629187"/>
                  <a:gd name="connsiteY7-1234" fmla="*/ 1640681 h 1893094"/>
                  <a:gd name="connsiteX8-1235" fmla="*/ 1126331 w 1629187"/>
                  <a:gd name="connsiteY8-1236" fmla="*/ 1893094 h 1893094"/>
                  <a:gd name="connsiteX9-1237" fmla="*/ 909638 w 1629187"/>
                  <a:gd name="connsiteY9-1238" fmla="*/ 1893094 h 1893094"/>
                  <a:gd name="connsiteX10-1239" fmla="*/ 869156 w 1629187"/>
                  <a:gd name="connsiteY10-1240" fmla="*/ 1826419 h 1893094"/>
                  <a:gd name="connsiteX11-1241" fmla="*/ 769144 w 1629187"/>
                  <a:gd name="connsiteY11-1242" fmla="*/ 1607344 h 1893094"/>
                  <a:gd name="connsiteX12-1243" fmla="*/ 671513 w 1629187"/>
                  <a:gd name="connsiteY12-1244" fmla="*/ 1797844 h 1893094"/>
                  <a:gd name="connsiteX13-1245" fmla="*/ 661988 w 1629187"/>
                  <a:gd name="connsiteY13-1246" fmla="*/ 1885950 h 1893094"/>
                  <a:gd name="connsiteX14-1247" fmla="*/ 433388 w 1629187"/>
                  <a:gd name="connsiteY14-1248" fmla="*/ 1885950 h 1893094"/>
                  <a:gd name="connsiteX15-1249" fmla="*/ 261938 w 1629187"/>
                  <a:gd name="connsiteY15-1250" fmla="*/ 1664494 h 1893094"/>
                  <a:gd name="connsiteX16-1251" fmla="*/ 326231 w 1629187"/>
                  <a:gd name="connsiteY16-1252" fmla="*/ 1581150 h 1893094"/>
                  <a:gd name="connsiteX17-1253" fmla="*/ 414338 w 1629187"/>
                  <a:gd name="connsiteY17-1254" fmla="*/ 1366837 h 1893094"/>
                  <a:gd name="connsiteX18-1255" fmla="*/ 188119 w 1629187"/>
                  <a:gd name="connsiteY18-1256" fmla="*/ 1404937 h 1893094"/>
                  <a:gd name="connsiteX19-1257" fmla="*/ 116681 w 1629187"/>
                  <a:gd name="connsiteY19-1258" fmla="*/ 1447800 h 1893094"/>
                  <a:gd name="connsiteX20-1259" fmla="*/ 0 w 1629187"/>
                  <a:gd name="connsiteY20-1260" fmla="*/ 1300162 h 1893094"/>
                  <a:gd name="connsiteX0-1261" fmla="*/ 0 w 1629187"/>
                  <a:gd name="connsiteY0-1262" fmla="*/ 1300162 h 1893094"/>
                  <a:gd name="connsiteX1-1263" fmla="*/ 776288 w 1629187"/>
                  <a:gd name="connsiteY1-1264" fmla="*/ 0 h 1893094"/>
                  <a:gd name="connsiteX2-1265" fmla="*/ 1562100 w 1629187"/>
                  <a:gd name="connsiteY2-1266" fmla="*/ 1304925 h 1893094"/>
                  <a:gd name="connsiteX3-1267" fmla="*/ 1445419 w 1629187"/>
                  <a:gd name="connsiteY3-1268" fmla="*/ 1466850 h 1893094"/>
                  <a:gd name="connsiteX4-1269" fmla="*/ 1516856 w 1629187"/>
                  <a:gd name="connsiteY4-1270" fmla="*/ 1557338 h 1893094"/>
                  <a:gd name="connsiteX5-1271" fmla="*/ 1607344 w 1629187"/>
                  <a:gd name="connsiteY5-1272" fmla="*/ 1726406 h 1893094"/>
                  <a:gd name="connsiteX6-1273" fmla="*/ 1426369 w 1629187"/>
                  <a:gd name="connsiteY6-1274" fmla="*/ 1678781 h 1893094"/>
                  <a:gd name="connsiteX7-1275" fmla="*/ 1312069 w 1629187"/>
                  <a:gd name="connsiteY7-1276" fmla="*/ 1640681 h 1893094"/>
                  <a:gd name="connsiteX8-1277" fmla="*/ 1126331 w 1629187"/>
                  <a:gd name="connsiteY8-1278" fmla="*/ 1893094 h 1893094"/>
                  <a:gd name="connsiteX9-1279" fmla="*/ 909638 w 1629187"/>
                  <a:gd name="connsiteY9-1280" fmla="*/ 1893094 h 1893094"/>
                  <a:gd name="connsiteX10-1281" fmla="*/ 869156 w 1629187"/>
                  <a:gd name="connsiteY10-1282" fmla="*/ 1826419 h 1893094"/>
                  <a:gd name="connsiteX11-1283" fmla="*/ 769144 w 1629187"/>
                  <a:gd name="connsiteY11-1284" fmla="*/ 1607344 h 1893094"/>
                  <a:gd name="connsiteX12-1285" fmla="*/ 671513 w 1629187"/>
                  <a:gd name="connsiteY12-1286" fmla="*/ 1797844 h 1893094"/>
                  <a:gd name="connsiteX13-1287" fmla="*/ 661988 w 1629187"/>
                  <a:gd name="connsiteY13-1288" fmla="*/ 1885950 h 1893094"/>
                  <a:gd name="connsiteX14-1289" fmla="*/ 433388 w 1629187"/>
                  <a:gd name="connsiteY14-1290" fmla="*/ 1885950 h 1893094"/>
                  <a:gd name="connsiteX15-1291" fmla="*/ 261938 w 1629187"/>
                  <a:gd name="connsiteY15-1292" fmla="*/ 1664494 h 1893094"/>
                  <a:gd name="connsiteX16-1293" fmla="*/ 326231 w 1629187"/>
                  <a:gd name="connsiteY16-1294" fmla="*/ 1581150 h 1893094"/>
                  <a:gd name="connsiteX17-1295" fmla="*/ 414338 w 1629187"/>
                  <a:gd name="connsiteY17-1296" fmla="*/ 1366837 h 1893094"/>
                  <a:gd name="connsiteX18-1297" fmla="*/ 188119 w 1629187"/>
                  <a:gd name="connsiteY18-1298" fmla="*/ 1404937 h 1893094"/>
                  <a:gd name="connsiteX19-1299" fmla="*/ 116681 w 1629187"/>
                  <a:gd name="connsiteY19-1300" fmla="*/ 1447800 h 1893094"/>
                  <a:gd name="connsiteX20-1301" fmla="*/ 0 w 1629187"/>
                  <a:gd name="connsiteY20-1302" fmla="*/ 1300162 h 1893094"/>
                  <a:gd name="connsiteX0-1303" fmla="*/ 0 w 1629187"/>
                  <a:gd name="connsiteY0-1304" fmla="*/ 1300162 h 1893094"/>
                  <a:gd name="connsiteX1-1305" fmla="*/ 776288 w 1629187"/>
                  <a:gd name="connsiteY1-1306" fmla="*/ 0 h 1893094"/>
                  <a:gd name="connsiteX2-1307" fmla="*/ 1562100 w 1629187"/>
                  <a:gd name="connsiteY2-1308" fmla="*/ 1304925 h 1893094"/>
                  <a:gd name="connsiteX3-1309" fmla="*/ 1445419 w 1629187"/>
                  <a:gd name="connsiteY3-1310" fmla="*/ 1466850 h 1893094"/>
                  <a:gd name="connsiteX4-1311" fmla="*/ 1516856 w 1629187"/>
                  <a:gd name="connsiteY4-1312" fmla="*/ 1557338 h 1893094"/>
                  <a:gd name="connsiteX5-1313" fmla="*/ 1607344 w 1629187"/>
                  <a:gd name="connsiteY5-1314" fmla="*/ 1726406 h 1893094"/>
                  <a:gd name="connsiteX6-1315" fmla="*/ 1426369 w 1629187"/>
                  <a:gd name="connsiteY6-1316" fmla="*/ 1678781 h 1893094"/>
                  <a:gd name="connsiteX7-1317" fmla="*/ 1312069 w 1629187"/>
                  <a:gd name="connsiteY7-1318" fmla="*/ 1640681 h 1893094"/>
                  <a:gd name="connsiteX8-1319" fmla="*/ 1126331 w 1629187"/>
                  <a:gd name="connsiteY8-1320" fmla="*/ 1893094 h 1893094"/>
                  <a:gd name="connsiteX9-1321" fmla="*/ 909638 w 1629187"/>
                  <a:gd name="connsiteY9-1322" fmla="*/ 1893094 h 1893094"/>
                  <a:gd name="connsiteX10-1323" fmla="*/ 869156 w 1629187"/>
                  <a:gd name="connsiteY10-1324" fmla="*/ 1826419 h 1893094"/>
                  <a:gd name="connsiteX11-1325" fmla="*/ 769144 w 1629187"/>
                  <a:gd name="connsiteY11-1326" fmla="*/ 1607344 h 1893094"/>
                  <a:gd name="connsiteX12-1327" fmla="*/ 671513 w 1629187"/>
                  <a:gd name="connsiteY12-1328" fmla="*/ 1797844 h 1893094"/>
                  <a:gd name="connsiteX13-1329" fmla="*/ 661988 w 1629187"/>
                  <a:gd name="connsiteY13-1330" fmla="*/ 1885950 h 1893094"/>
                  <a:gd name="connsiteX14-1331" fmla="*/ 433388 w 1629187"/>
                  <a:gd name="connsiteY14-1332" fmla="*/ 1885950 h 1893094"/>
                  <a:gd name="connsiteX15-1333" fmla="*/ 261938 w 1629187"/>
                  <a:gd name="connsiteY15-1334" fmla="*/ 1664494 h 1893094"/>
                  <a:gd name="connsiteX16-1335" fmla="*/ 326231 w 1629187"/>
                  <a:gd name="connsiteY16-1336" fmla="*/ 1581150 h 1893094"/>
                  <a:gd name="connsiteX17-1337" fmla="*/ 414338 w 1629187"/>
                  <a:gd name="connsiteY17-1338" fmla="*/ 1366837 h 1893094"/>
                  <a:gd name="connsiteX18-1339" fmla="*/ 188119 w 1629187"/>
                  <a:gd name="connsiteY18-1340" fmla="*/ 1404937 h 1893094"/>
                  <a:gd name="connsiteX19-1341" fmla="*/ 116681 w 1629187"/>
                  <a:gd name="connsiteY19-1342" fmla="*/ 1447800 h 1893094"/>
                  <a:gd name="connsiteX20-1343" fmla="*/ 0 w 1629187"/>
                  <a:gd name="connsiteY20-1344" fmla="*/ 1300162 h 1893094"/>
                  <a:gd name="connsiteX0-1345" fmla="*/ 0 w 1629187"/>
                  <a:gd name="connsiteY0-1346" fmla="*/ 1300162 h 1893094"/>
                  <a:gd name="connsiteX1-1347" fmla="*/ 776288 w 1629187"/>
                  <a:gd name="connsiteY1-1348" fmla="*/ 0 h 1893094"/>
                  <a:gd name="connsiteX2-1349" fmla="*/ 1562100 w 1629187"/>
                  <a:gd name="connsiteY2-1350" fmla="*/ 1304925 h 1893094"/>
                  <a:gd name="connsiteX3-1351" fmla="*/ 1445419 w 1629187"/>
                  <a:gd name="connsiteY3-1352" fmla="*/ 1466850 h 1893094"/>
                  <a:gd name="connsiteX4-1353" fmla="*/ 1516856 w 1629187"/>
                  <a:gd name="connsiteY4-1354" fmla="*/ 1557338 h 1893094"/>
                  <a:gd name="connsiteX5-1355" fmla="*/ 1607344 w 1629187"/>
                  <a:gd name="connsiteY5-1356" fmla="*/ 1726406 h 1893094"/>
                  <a:gd name="connsiteX6-1357" fmla="*/ 1426369 w 1629187"/>
                  <a:gd name="connsiteY6-1358" fmla="*/ 1678781 h 1893094"/>
                  <a:gd name="connsiteX7-1359" fmla="*/ 1312069 w 1629187"/>
                  <a:gd name="connsiteY7-1360" fmla="*/ 1640681 h 1893094"/>
                  <a:gd name="connsiteX8-1361" fmla="*/ 1126331 w 1629187"/>
                  <a:gd name="connsiteY8-1362" fmla="*/ 1893094 h 1893094"/>
                  <a:gd name="connsiteX9-1363" fmla="*/ 909638 w 1629187"/>
                  <a:gd name="connsiteY9-1364" fmla="*/ 1893094 h 1893094"/>
                  <a:gd name="connsiteX10-1365" fmla="*/ 869156 w 1629187"/>
                  <a:gd name="connsiteY10-1366" fmla="*/ 1826419 h 1893094"/>
                  <a:gd name="connsiteX11-1367" fmla="*/ 769144 w 1629187"/>
                  <a:gd name="connsiteY11-1368" fmla="*/ 1607344 h 1893094"/>
                  <a:gd name="connsiteX12-1369" fmla="*/ 671513 w 1629187"/>
                  <a:gd name="connsiteY12-1370" fmla="*/ 1797844 h 1893094"/>
                  <a:gd name="connsiteX13-1371" fmla="*/ 661988 w 1629187"/>
                  <a:gd name="connsiteY13-1372" fmla="*/ 1885950 h 1893094"/>
                  <a:gd name="connsiteX14-1373" fmla="*/ 433388 w 1629187"/>
                  <a:gd name="connsiteY14-1374" fmla="*/ 1885950 h 1893094"/>
                  <a:gd name="connsiteX15-1375" fmla="*/ 261938 w 1629187"/>
                  <a:gd name="connsiteY15-1376" fmla="*/ 1664494 h 1893094"/>
                  <a:gd name="connsiteX16-1377" fmla="*/ 326231 w 1629187"/>
                  <a:gd name="connsiteY16-1378" fmla="*/ 1581150 h 1893094"/>
                  <a:gd name="connsiteX17-1379" fmla="*/ 414338 w 1629187"/>
                  <a:gd name="connsiteY17-1380" fmla="*/ 1366837 h 1893094"/>
                  <a:gd name="connsiteX18-1381" fmla="*/ 188119 w 1629187"/>
                  <a:gd name="connsiteY18-1382" fmla="*/ 1404937 h 1893094"/>
                  <a:gd name="connsiteX19-1383" fmla="*/ 116681 w 1629187"/>
                  <a:gd name="connsiteY19-1384" fmla="*/ 1447800 h 1893094"/>
                  <a:gd name="connsiteX20-1385" fmla="*/ 0 w 1629187"/>
                  <a:gd name="connsiteY20-1386" fmla="*/ 1300162 h 1893094"/>
                  <a:gd name="connsiteX0-1387" fmla="*/ 0 w 1629187"/>
                  <a:gd name="connsiteY0-1388" fmla="*/ 1300162 h 1893094"/>
                  <a:gd name="connsiteX1-1389" fmla="*/ 776288 w 1629187"/>
                  <a:gd name="connsiteY1-1390" fmla="*/ 0 h 1893094"/>
                  <a:gd name="connsiteX2-1391" fmla="*/ 1562100 w 1629187"/>
                  <a:gd name="connsiteY2-1392" fmla="*/ 1304925 h 1893094"/>
                  <a:gd name="connsiteX3-1393" fmla="*/ 1445419 w 1629187"/>
                  <a:gd name="connsiteY3-1394" fmla="*/ 1466850 h 1893094"/>
                  <a:gd name="connsiteX4-1395" fmla="*/ 1516856 w 1629187"/>
                  <a:gd name="connsiteY4-1396" fmla="*/ 1557338 h 1893094"/>
                  <a:gd name="connsiteX5-1397" fmla="*/ 1607344 w 1629187"/>
                  <a:gd name="connsiteY5-1398" fmla="*/ 1726406 h 1893094"/>
                  <a:gd name="connsiteX6-1399" fmla="*/ 1426369 w 1629187"/>
                  <a:gd name="connsiteY6-1400" fmla="*/ 1678781 h 1893094"/>
                  <a:gd name="connsiteX7-1401" fmla="*/ 1312069 w 1629187"/>
                  <a:gd name="connsiteY7-1402" fmla="*/ 1640681 h 1893094"/>
                  <a:gd name="connsiteX8-1403" fmla="*/ 1126331 w 1629187"/>
                  <a:gd name="connsiteY8-1404" fmla="*/ 1893094 h 1893094"/>
                  <a:gd name="connsiteX9-1405" fmla="*/ 909638 w 1629187"/>
                  <a:gd name="connsiteY9-1406" fmla="*/ 1893094 h 1893094"/>
                  <a:gd name="connsiteX10-1407" fmla="*/ 869156 w 1629187"/>
                  <a:gd name="connsiteY10-1408" fmla="*/ 1826419 h 1893094"/>
                  <a:gd name="connsiteX11-1409" fmla="*/ 769144 w 1629187"/>
                  <a:gd name="connsiteY11-1410" fmla="*/ 1607344 h 1893094"/>
                  <a:gd name="connsiteX12-1411" fmla="*/ 671513 w 1629187"/>
                  <a:gd name="connsiteY12-1412" fmla="*/ 1797844 h 1893094"/>
                  <a:gd name="connsiteX13-1413" fmla="*/ 661988 w 1629187"/>
                  <a:gd name="connsiteY13-1414" fmla="*/ 1885950 h 1893094"/>
                  <a:gd name="connsiteX14-1415" fmla="*/ 433388 w 1629187"/>
                  <a:gd name="connsiteY14-1416" fmla="*/ 1885950 h 1893094"/>
                  <a:gd name="connsiteX15-1417" fmla="*/ 261938 w 1629187"/>
                  <a:gd name="connsiteY15-1418" fmla="*/ 1664494 h 1893094"/>
                  <a:gd name="connsiteX16-1419" fmla="*/ 326231 w 1629187"/>
                  <a:gd name="connsiteY16-1420" fmla="*/ 1581150 h 1893094"/>
                  <a:gd name="connsiteX17-1421" fmla="*/ 414338 w 1629187"/>
                  <a:gd name="connsiteY17-1422" fmla="*/ 1366837 h 1893094"/>
                  <a:gd name="connsiteX18-1423" fmla="*/ 188119 w 1629187"/>
                  <a:gd name="connsiteY18-1424" fmla="*/ 1404937 h 1893094"/>
                  <a:gd name="connsiteX19-1425" fmla="*/ 116681 w 1629187"/>
                  <a:gd name="connsiteY19-1426" fmla="*/ 1447800 h 1893094"/>
                  <a:gd name="connsiteX20-1427" fmla="*/ 0 w 1629187"/>
                  <a:gd name="connsiteY20-1428" fmla="*/ 1300162 h 1893094"/>
                  <a:gd name="connsiteX0-1429" fmla="*/ 0 w 1629187"/>
                  <a:gd name="connsiteY0-1430" fmla="*/ 1300162 h 1893094"/>
                  <a:gd name="connsiteX1-1431" fmla="*/ 776288 w 1629187"/>
                  <a:gd name="connsiteY1-1432" fmla="*/ 0 h 1893094"/>
                  <a:gd name="connsiteX2-1433" fmla="*/ 1562100 w 1629187"/>
                  <a:gd name="connsiteY2-1434" fmla="*/ 1304925 h 1893094"/>
                  <a:gd name="connsiteX3-1435" fmla="*/ 1445419 w 1629187"/>
                  <a:gd name="connsiteY3-1436" fmla="*/ 1466850 h 1893094"/>
                  <a:gd name="connsiteX4-1437" fmla="*/ 1516856 w 1629187"/>
                  <a:gd name="connsiteY4-1438" fmla="*/ 1557338 h 1893094"/>
                  <a:gd name="connsiteX5-1439" fmla="*/ 1607344 w 1629187"/>
                  <a:gd name="connsiteY5-1440" fmla="*/ 1726406 h 1893094"/>
                  <a:gd name="connsiteX6-1441" fmla="*/ 1426369 w 1629187"/>
                  <a:gd name="connsiteY6-1442" fmla="*/ 1678781 h 1893094"/>
                  <a:gd name="connsiteX7-1443" fmla="*/ 1312069 w 1629187"/>
                  <a:gd name="connsiteY7-1444" fmla="*/ 1640681 h 1893094"/>
                  <a:gd name="connsiteX8-1445" fmla="*/ 1126331 w 1629187"/>
                  <a:gd name="connsiteY8-1446" fmla="*/ 1893094 h 1893094"/>
                  <a:gd name="connsiteX9-1447" fmla="*/ 909638 w 1629187"/>
                  <a:gd name="connsiteY9-1448" fmla="*/ 1893094 h 1893094"/>
                  <a:gd name="connsiteX10-1449" fmla="*/ 869156 w 1629187"/>
                  <a:gd name="connsiteY10-1450" fmla="*/ 1826419 h 1893094"/>
                  <a:gd name="connsiteX11-1451" fmla="*/ 769144 w 1629187"/>
                  <a:gd name="connsiteY11-1452" fmla="*/ 1607344 h 1893094"/>
                  <a:gd name="connsiteX12-1453" fmla="*/ 671513 w 1629187"/>
                  <a:gd name="connsiteY12-1454" fmla="*/ 1797844 h 1893094"/>
                  <a:gd name="connsiteX13-1455" fmla="*/ 661988 w 1629187"/>
                  <a:gd name="connsiteY13-1456" fmla="*/ 1885950 h 1893094"/>
                  <a:gd name="connsiteX14-1457" fmla="*/ 433388 w 1629187"/>
                  <a:gd name="connsiteY14-1458" fmla="*/ 1885950 h 1893094"/>
                  <a:gd name="connsiteX15-1459" fmla="*/ 261938 w 1629187"/>
                  <a:gd name="connsiteY15-1460" fmla="*/ 1664494 h 1893094"/>
                  <a:gd name="connsiteX16-1461" fmla="*/ 326231 w 1629187"/>
                  <a:gd name="connsiteY16-1462" fmla="*/ 1581150 h 1893094"/>
                  <a:gd name="connsiteX17-1463" fmla="*/ 414338 w 1629187"/>
                  <a:gd name="connsiteY17-1464" fmla="*/ 1366837 h 1893094"/>
                  <a:gd name="connsiteX18-1465" fmla="*/ 188119 w 1629187"/>
                  <a:gd name="connsiteY18-1466" fmla="*/ 1404937 h 1893094"/>
                  <a:gd name="connsiteX19-1467" fmla="*/ 116681 w 1629187"/>
                  <a:gd name="connsiteY19-1468" fmla="*/ 1447800 h 1893094"/>
                  <a:gd name="connsiteX20-1469" fmla="*/ 0 w 1629187"/>
                  <a:gd name="connsiteY20-1470" fmla="*/ 1300162 h 1893094"/>
                  <a:gd name="connsiteX0-1471" fmla="*/ 0 w 1629187"/>
                  <a:gd name="connsiteY0-1472" fmla="*/ 1300162 h 1893094"/>
                  <a:gd name="connsiteX1-1473" fmla="*/ 776288 w 1629187"/>
                  <a:gd name="connsiteY1-1474" fmla="*/ 0 h 1893094"/>
                  <a:gd name="connsiteX2-1475" fmla="*/ 1562100 w 1629187"/>
                  <a:gd name="connsiteY2-1476" fmla="*/ 1304925 h 1893094"/>
                  <a:gd name="connsiteX3-1477" fmla="*/ 1445419 w 1629187"/>
                  <a:gd name="connsiteY3-1478" fmla="*/ 1466850 h 1893094"/>
                  <a:gd name="connsiteX4-1479" fmla="*/ 1516856 w 1629187"/>
                  <a:gd name="connsiteY4-1480" fmla="*/ 1557338 h 1893094"/>
                  <a:gd name="connsiteX5-1481" fmla="*/ 1607344 w 1629187"/>
                  <a:gd name="connsiteY5-1482" fmla="*/ 1726406 h 1893094"/>
                  <a:gd name="connsiteX6-1483" fmla="*/ 1426369 w 1629187"/>
                  <a:gd name="connsiteY6-1484" fmla="*/ 1678781 h 1893094"/>
                  <a:gd name="connsiteX7-1485" fmla="*/ 1312069 w 1629187"/>
                  <a:gd name="connsiteY7-1486" fmla="*/ 1640681 h 1893094"/>
                  <a:gd name="connsiteX8-1487" fmla="*/ 1126331 w 1629187"/>
                  <a:gd name="connsiteY8-1488" fmla="*/ 1893094 h 1893094"/>
                  <a:gd name="connsiteX9-1489" fmla="*/ 909638 w 1629187"/>
                  <a:gd name="connsiteY9-1490" fmla="*/ 1893094 h 1893094"/>
                  <a:gd name="connsiteX10-1491" fmla="*/ 869156 w 1629187"/>
                  <a:gd name="connsiteY10-1492" fmla="*/ 1826419 h 1893094"/>
                  <a:gd name="connsiteX11-1493" fmla="*/ 769144 w 1629187"/>
                  <a:gd name="connsiteY11-1494" fmla="*/ 1607344 h 1893094"/>
                  <a:gd name="connsiteX12-1495" fmla="*/ 671513 w 1629187"/>
                  <a:gd name="connsiteY12-1496" fmla="*/ 1797844 h 1893094"/>
                  <a:gd name="connsiteX13-1497" fmla="*/ 661988 w 1629187"/>
                  <a:gd name="connsiteY13-1498" fmla="*/ 1885950 h 1893094"/>
                  <a:gd name="connsiteX14-1499" fmla="*/ 433388 w 1629187"/>
                  <a:gd name="connsiteY14-1500" fmla="*/ 1885950 h 1893094"/>
                  <a:gd name="connsiteX15-1501" fmla="*/ 261938 w 1629187"/>
                  <a:gd name="connsiteY15-1502" fmla="*/ 1664494 h 1893094"/>
                  <a:gd name="connsiteX16-1503" fmla="*/ 326231 w 1629187"/>
                  <a:gd name="connsiteY16-1504" fmla="*/ 1581150 h 1893094"/>
                  <a:gd name="connsiteX17-1505" fmla="*/ 414338 w 1629187"/>
                  <a:gd name="connsiteY17-1506" fmla="*/ 1366837 h 1893094"/>
                  <a:gd name="connsiteX18-1507" fmla="*/ 188119 w 1629187"/>
                  <a:gd name="connsiteY18-1508" fmla="*/ 1404937 h 1893094"/>
                  <a:gd name="connsiteX19-1509" fmla="*/ 116681 w 1629187"/>
                  <a:gd name="connsiteY19-1510" fmla="*/ 1447800 h 1893094"/>
                  <a:gd name="connsiteX20-1511" fmla="*/ 0 w 1629187"/>
                  <a:gd name="connsiteY20-1512" fmla="*/ 1300162 h 1893094"/>
                  <a:gd name="connsiteX0-1513" fmla="*/ 0 w 1629187"/>
                  <a:gd name="connsiteY0-1514" fmla="*/ 1300162 h 1893094"/>
                  <a:gd name="connsiteX1-1515" fmla="*/ 776288 w 1629187"/>
                  <a:gd name="connsiteY1-1516" fmla="*/ 0 h 1893094"/>
                  <a:gd name="connsiteX2-1517" fmla="*/ 1562100 w 1629187"/>
                  <a:gd name="connsiteY2-1518" fmla="*/ 1304925 h 1893094"/>
                  <a:gd name="connsiteX3-1519" fmla="*/ 1445419 w 1629187"/>
                  <a:gd name="connsiteY3-1520" fmla="*/ 1466850 h 1893094"/>
                  <a:gd name="connsiteX4-1521" fmla="*/ 1516856 w 1629187"/>
                  <a:gd name="connsiteY4-1522" fmla="*/ 1557338 h 1893094"/>
                  <a:gd name="connsiteX5-1523" fmla="*/ 1607344 w 1629187"/>
                  <a:gd name="connsiteY5-1524" fmla="*/ 1726406 h 1893094"/>
                  <a:gd name="connsiteX6-1525" fmla="*/ 1426369 w 1629187"/>
                  <a:gd name="connsiteY6-1526" fmla="*/ 1678781 h 1893094"/>
                  <a:gd name="connsiteX7-1527" fmla="*/ 1312069 w 1629187"/>
                  <a:gd name="connsiteY7-1528" fmla="*/ 1640681 h 1893094"/>
                  <a:gd name="connsiteX8-1529" fmla="*/ 1126331 w 1629187"/>
                  <a:gd name="connsiteY8-1530" fmla="*/ 1893094 h 1893094"/>
                  <a:gd name="connsiteX9-1531" fmla="*/ 909638 w 1629187"/>
                  <a:gd name="connsiteY9-1532" fmla="*/ 1893094 h 1893094"/>
                  <a:gd name="connsiteX10-1533" fmla="*/ 869156 w 1629187"/>
                  <a:gd name="connsiteY10-1534" fmla="*/ 1826419 h 1893094"/>
                  <a:gd name="connsiteX11-1535" fmla="*/ 769144 w 1629187"/>
                  <a:gd name="connsiteY11-1536" fmla="*/ 1607344 h 1893094"/>
                  <a:gd name="connsiteX12-1537" fmla="*/ 671513 w 1629187"/>
                  <a:gd name="connsiteY12-1538" fmla="*/ 1797844 h 1893094"/>
                  <a:gd name="connsiteX13-1539" fmla="*/ 661988 w 1629187"/>
                  <a:gd name="connsiteY13-1540" fmla="*/ 1885950 h 1893094"/>
                  <a:gd name="connsiteX14-1541" fmla="*/ 433388 w 1629187"/>
                  <a:gd name="connsiteY14-1542" fmla="*/ 1885950 h 1893094"/>
                  <a:gd name="connsiteX15-1543" fmla="*/ 261938 w 1629187"/>
                  <a:gd name="connsiteY15-1544" fmla="*/ 1664494 h 1893094"/>
                  <a:gd name="connsiteX16-1545" fmla="*/ 326231 w 1629187"/>
                  <a:gd name="connsiteY16-1546" fmla="*/ 1581150 h 1893094"/>
                  <a:gd name="connsiteX17-1547" fmla="*/ 414338 w 1629187"/>
                  <a:gd name="connsiteY17-1548" fmla="*/ 1366837 h 1893094"/>
                  <a:gd name="connsiteX18-1549" fmla="*/ 192881 w 1629187"/>
                  <a:gd name="connsiteY18-1550" fmla="*/ 1412080 h 1893094"/>
                  <a:gd name="connsiteX19-1551" fmla="*/ 116681 w 1629187"/>
                  <a:gd name="connsiteY19-1552" fmla="*/ 1447800 h 1893094"/>
                  <a:gd name="connsiteX20-1553" fmla="*/ 0 w 1629187"/>
                  <a:gd name="connsiteY20-1554" fmla="*/ 1300162 h 1893094"/>
                  <a:gd name="connsiteX0-1555" fmla="*/ 0 w 1629187"/>
                  <a:gd name="connsiteY0-1556" fmla="*/ 1300162 h 1893094"/>
                  <a:gd name="connsiteX1-1557" fmla="*/ 776288 w 1629187"/>
                  <a:gd name="connsiteY1-1558" fmla="*/ 0 h 1893094"/>
                  <a:gd name="connsiteX2-1559" fmla="*/ 1562100 w 1629187"/>
                  <a:gd name="connsiteY2-1560" fmla="*/ 1304925 h 1893094"/>
                  <a:gd name="connsiteX3-1561" fmla="*/ 1445419 w 1629187"/>
                  <a:gd name="connsiteY3-1562" fmla="*/ 1466850 h 1893094"/>
                  <a:gd name="connsiteX4-1563" fmla="*/ 1516856 w 1629187"/>
                  <a:gd name="connsiteY4-1564" fmla="*/ 1557338 h 1893094"/>
                  <a:gd name="connsiteX5-1565" fmla="*/ 1607344 w 1629187"/>
                  <a:gd name="connsiteY5-1566" fmla="*/ 1726406 h 1893094"/>
                  <a:gd name="connsiteX6-1567" fmla="*/ 1426369 w 1629187"/>
                  <a:gd name="connsiteY6-1568" fmla="*/ 1678781 h 1893094"/>
                  <a:gd name="connsiteX7-1569" fmla="*/ 1312069 w 1629187"/>
                  <a:gd name="connsiteY7-1570" fmla="*/ 1640681 h 1893094"/>
                  <a:gd name="connsiteX8-1571" fmla="*/ 1126331 w 1629187"/>
                  <a:gd name="connsiteY8-1572" fmla="*/ 1893094 h 1893094"/>
                  <a:gd name="connsiteX9-1573" fmla="*/ 909638 w 1629187"/>
                  <a:gd name="connsiteY9-1574" fmla="*/ 1893094 h 1893094"/>
                  <a:gd name="connsiteX10-1575" fmla="*/ 869156 w 1629187"/>
                  <a:gd name="connsiteY10-1576" fmla="*/ 1826419 h 1893094"/>
                  <a:gd name="connsiteX11-1577" fmla="*/ 769144 w 1629187"/>
                  <a:gd name="connsiteY11-1578" fmla="*/ 1607344 h 1893094"/>
                  <a:gd name="connsiteX12-1579" fmla="*/ 671513 w 1629187"/>
                  <a:gd name="connsiteY12-1580" fmla="*/ 1797844 h 1893094"/>
                  <a:gd name="connsiteX13-1581" fmla="*/ 661988 w 1629187"/>
                  <a:gd name="connsiteY13-1582" fmla="*/ 1885950 h 1893094"/>
                  <a:gd name="connsiteX14-1583" fmla="*/ 433388 w 1629187"/>
                  <a:gd name="connsiteY14-1584" fmla="*/ 1885950 h 1893094"/>
                  <a:gd name="connsiteX15-1585" fmla="*/ 261938 w 1629187"/>
                  <a:gd name="connsiteY15-1586" fmla="*/ 1664494 h 1893094"/>
                  <a:gd name="connsiteX16-1587" fmla="*/ 326231 w 1629187"/>
                  <a:gd name="connsiteY16-1588" fmla="*/ 1581150 h 1893094"/>
                  <a:gd name="connsiteX17-1589" fmla="*/ 407194 w 1629187"/>
                  <a:gd name="connsiteY17-1590" fmla="*/ 1373981 h 1893094"/>
                  <a:gd name="connsiteX18-1591" fmla="*/ 192881 w 1629187"/>
                  <a:gd name="connsiteY18-1592" fmla="*/ 1412080 h 1893094"/>
                  <a:gd name="connsiteX19-1593" fmla="*/ 116681 w 1629187"/>
                  <a:gd name="connsiteY19-1594" fmla="*/ 1447800 h 1893094"/>
                  <a:gd name="connsiteX20-1595" fmla="*/ 0 w 1629187"/>
                  <a:gd name="connsiteY20-1596" fmla="*/ 1300162 h 1893094"/>
                  <a:gd name="connsiteX0-1597" fmla="*/ 0 w 1629187"/>
                  <a:gd name="connsiteY0-1598" fmla="*/ 1300162 h 1893094"/>
                  <a:gd name="connsiteX1-1599" fmla="*/ 776288 w 1629187"/>
                  <a:gd name="connsiteY1-1600" fmla="*/ 0 h 1893094"/>
                  <a:gd name="connsiteX2-1601" fmla="*/ 1562100 w 1629187"/>
                  <a:gd name="connsiteY2-1602" fmla="*/ 1304925 h 1893094"/>
                  <a:gd name="connsiteX3-1603" fmla="*/ 1445419 w 1629187"/>
                  <a:gd name="connsiteY3-1604" fmla="*/ 1466850 h 1893094"/>
                  <a:gd name="connsiteX4-1605" fmla="*/ 1516856 w 1629187"/>
                  <a:gd name="connsiteY4-1606" fmla="*/ 1557338 h 1893094"/>
                  <a:gd name="connsiteX5-1607" fmla="*/ 1607344 w 1629187"/>
                  <a:gd name="connsiteY5-1608" fmla="*/ 1726406 h 1893094"/>
                  <a:gd name="connsiteX6-1609" fmla="*/ 1426369 w 1629187"/>
                  <a:gd name="connsiteY6-1610" fmla="*/ 1678781 h 1893094"/>
                  <a:gd name="connsiteX7-1611" fmla="*/ 1312069 w 1629187"/>
                  <a:gd name="connsiteY7-1612" fmla="*/ 1640681 h 1893094"/>
                  <a:gd name="connsiteX8-1613" fmla="*/ 1126331 w 1629187"/>
                  <a:gd name="connsiteY8-1614" fmla="*/ 1893094 h 1893094"/>
                  <a:gd name="connsiteX9-1615" fmla="*/ 909638 w 1629187"/>
                  <a:gd name="connsiteY9-1616" fmla="*/ 1893094 h 1893094"/>
                  <a:gd name="connsiteX10-1617" fmla="*/ 869156 w 1629187"/>
                  <a:gd name="connsiteY10-1618" fmla="*/ 1826419 h 1893094"/>
                  <a:gd name="connsiteX11-1619" fmla="*/ 769144 w 1629187"/>
                  <a:gd name="connsiteY11-1620" fmla="*/ 1607344 h 1893094"/>
                  <a:gd name="connsiteX12-1621" fmla="*/ 671513 w 1629187"/>
                  <a:gd name="connsiteY12-1622" fmla="*/ 1797844 h 1893094"/>
                  <a:gd name="connsiteX13-1623" fmla="*/ 661988 w 1629187"/>
                  <a:gd name="connsiteY13-1624" fmla="*/ 1885950 h 1893094"/>
                  <a:gd name="connsiteX14-1625" fmla="*/ 433388 w 1629187"/>
                  <a:gd name="connsiteY14-1626" fmla="*/ 1885950 h 1893094"/>
                  <a:gd name="connsiteX15-1627" fmla="*/ 261938 w 1629187"/>
                  <a:gd name="connsiteY15-1628" fmla="*/ 1664494 h 1893094"/>
                  <a:gd name="connsiteX16-1629" fmla="*/ 326231 w 1629187"/>
                  <a:gd name="connsiteY16-1630" fmla="*/ 1581150 h 1893094"/>
                  <a:gd name="connsiteX17-1631" fmla="*/ 407194 w 1629187"/>
                  <a:gd name="connsiteY17-1632" fmla="*/ 1373981 h 1893094"/>
                  <a:gd name="connsiteX18-1633" fmla="*/ 192881 w 1629187"/>
                  <a:gd name="connsiteY18-1634" fmla="*/ 1412080 h 1893094"/>
                  <a:gd name="connsiteX19-1635" fmla="*/ 116681 w 1629187"/>
                  <a:gd name="connsiteY19-1636" fmla="*/ 1447800 h 1893094"/>
                  <a:gd name="connsiteX20-1637" fmla="*/ 0 w 1629187"/>
                  <a:gd name="connsiteY20-1638" fmla="*/ 1300162 h 1893094"/>
                  <a:gd name="connsiteX0-1639" fmla="*/ 0 w 1629187"/>
                  <a:gd name="connsiteY0-1640" fmla="*/ 1300162 h 1893094"/>
                  <a:gd name="connsiteX1-1641" fmla="*/ 776288 w 1629187"/>
                  <a:gd name="connsiteY1-1642" fmla="*/ 0 h 1893094"/>
                  <a:gd name="connsiteX2-1643" fmla="*/ 1562100 w 1629187"/>
                  <a:gd name="connsiteY2-1644" fmla="*/ 1304925 h 1893094"/>
                  <a:gd name="connsiteX3-1645" fmla="*/ 1445419 w 1629187"/>
                  <a:gd name="connsiteY3-1646" fmla="*/ 1466850 h 1893094"/>
                  <a:gd name="connsiteX4-1647" fmla="*/ 1516856 w 1629187"/>
                  <a:gd name="connsiteY4-1648" fmla="*/ 1557338 h 1893094"/>
                  <a:gd name="connsiteX5-1649" fmla="*/ 1607344 w 1629187"/>
                  <a:gd name="connsiteY5-1650" fmla="*/ 1726406 h 1893094"/>
                  <a:gd name="connsiteX6-1651" fmla="*/ 1426369 w 1629187"/>
                  <a:gd name="connsiteY6-1652" fmla="*/ 1678781 h 1893094"/>
                  <a:gd name="connsiteX7-1653" fmla="*/ 1312069 w 1629187"/>
                  <a:gd name="connsiteY7-1654" fmla="*/ 1640681 h 1893094"/>
                  <a:gd name="connsiteX8-1655" fmla="*/ 1126331 w 1629187"/>
                  <a:gd name="connsiteY8-1656" fmla="*/ 1893094 h 1893094"/>
                  <a:gd name="connsiteX9-1657" fmla="*/ 909638 w 1629187"/>
                  <a:gd name="connsiteY9-1658" fmla="*/ 1893094 h 1893094"/>
                  <a:gd name="connsiteX10-1659" fmla="*/ 869156 w 1629187"/>
                  <a:gd name="connsiteY10-1660" fmla="*/ 1826419 h 1893094"/>
                  <a:gd name="connsiteX11-1661" fmla="*/ 769144 w 1629187"/>
                  <a:gd name="connsiteY11-1662" fmla="*/ 1607344 h 1893094"/>
                  <a:gd name="connsiteX12-1663" fmla="*/ 671513 w 1629187"/>
                  <a:gd name="connsiteY12-1664" fmla="*/ 1797844 h 1893094"/>
                  <a:gd name="connsiteX13-1665" fmla="*/ 661988 w 1629187"/>
                  <a:gd name="connsiteY13-1666" fmla="*/ 1885950 h 1893094"/>
                  <a:gd name="connsiteX14-1667" fmla="*/ 433388 w 1629187"/>
                  <a:gd name="connsiteY14-1668" fmla="*/ 1885950 h 1893094"/>
                  <a:gd name="connsiteX15-1669" fmla="*/ 261938 w 1629187"/>
                  <a:gd name="connsiteY15-1670" fmla="*/ 1664494 h 1893094"/>
                  <a:gd name="connsiteX16-1671" fmla="*/ 326231 w 1629187"/>
                  <a:gd name="connsiteY16-1672" fmla="*/ 1581150 h 1893094"/>
                  <a:gd name="connsiteX17-1673" fmla="*/ 407194 w 1629187"/>
                  <a:gd name="connsiteY17-1674" fmla="*/ 1373981 h 1893094"/>
                  <a:gd name="connsiteX18-1675" fmla="*/ 192881 w 1629187"/>
                  <a:gd name="connsiteY18-1676" fmla="*/ 1412080 h 1893094"/>
                  <a:gd name="connsiteX19-1677" fmla="*/ 116681 w 1629187"/>
                  <a:gd name="connsiteY19-1678" fmla="*/ 1447800 h 1893094"/>
                  <a:gd name="connsiteX20-1679" fmla="*/ 0 w 1629187"/>
                  <a:gd name="connsiteY20-1680" fmla="*/ 1300162 h 1893094"/>
                  <a:gd name="connsiteX0-1681" fmla="*/ 0 w 1629187"/>
                  <a:gd name="connsiteY0-1682" fmla="*/ 1300162 h 1893094"/>
                  <a:gd name="connsiteX1-1683" fmla="*/ 776288 w 1629187"/>
                  <a:gd name="connsiteY1-1684" fmla="*/ 0 h 1893094"/>
                  <a:gd name="connsiteX2-1685" fmla="*/ 1562100 w 1629187"/>
                  <a:gd name="connsiteY2-1686" fmla="*/ 1304925 h 1893094"/>
                  <a:gd name="connsiteX3-1687" fmla="*/ 1445419 w 1629187"/>
                  <a:gd name="connsiteY3-1688" fmla="*/ 1466850 h 1893094"/>
                  <a:gd name="connsiteX4-1689" fmla="*/ 1516856 w 1629187"/>
                  <a:gd name="connsiteY4-1690" fmla="*/ 1557338 h 1893094"/>
                  <a:gd name="connsiteX5-1691" fmla="*/ 1607344 w 1629187"/>
                  <a:gd name="connsiteY5-1692" fmla="*/ 1726406 h 1893094"/>
                  <a:gd name="connsiteX6-1693" fmla="*/ 1426369 w 1629187"/>
                  <a:gd name="connsiteY6-1694" fmla="*/ 1678781 h 1893094"/>
                  <a:gd name="connsiteX7-1695" fmla="*/ 1312069 w 1629187"/>
                  <a:gd name="connsiteY7-1696" fmla="*/ 1640681 h 1893094"/>
                  <a:gd name="connsiteX8-1697" fmla="*/ 1126331 w 1629187"/>
                  <a:gd name="connsiteY8-1698" fmla="*/ 1893094 h 1893094"/>
                  <a:gd name="connsiteX9-1699" fmla="*/ 909638 w 1629187"/>
                  <a:gd name="connsiteY9-1700" fmla="*/ 1893094 h 1893094"/>
                  <a:gd name="connsiteX10-1701" fmla="*/ 869156 w 1629187"/>
                  <a:gd name="connsiteY10-1702" fmla="*/ 1826419 h 1893094"/>
                  <a:gd name="connsiteX11-1703" fmla="*/ 769144 w 1629187"/>
                  <a:gd name="connsiteY11-1704" fmla="*/ 1607344 h 1893094"/>
                  <a:gd name="connsiteX12-1705" fmla="*/ 671513 w 1629187"/>
                  <a:gd name="connsiteY12-1706" fmla="*/ 1797844 h 1893094"/>
                  <a:gd name="connsiteX13-1707" fmla="*/ 661988 w 1629187"/>
                  <a:gd name="connsiteY13-1708" fmla="*/ 1885950 h 1893094"/>
                  <a:gd name="connsiteX14-1709" fmla="*/ 433388 w 1629187"/>
                  <a:gd name="connsiteY14-1710" fmla="*/ 1885950 h 1893094"/>
                  <a:gd name="connsiteX15-1711" fmla="*/ 261938 w 1629187"/>
                  <a:gd name="connsiteY15-1712" fmla="*/ 1664494 h 1893094"/>
                  <a:gd name="connsiteX16-1713" fmla="*/ 326231 w 1629187"/>
                  <a:gd name="connsiteY16-1714" fmla="*/ 1581150 h 1893094"/>
                  <a:gd name="connsiteX17-1715" fmla="*/ 407194 w 1629187"/>
                  <a:gd name="connsiteY17-1716" fmla="*/ 1373981 h 1893094"/>
                  <a:gd name="connsiteX18-1717" fmla="*/ 192881 w 1629187"/>
                  <a:gd name="connsiteY18-1718" fmla="*/ 1412080 h 1893094"/>
                  <a:gd name="connsiteX19-1719" fmla="*/ 116681 w 1629187"/>
                  <a:gd name="connsiteY19-1720" fmla="*/ 1447800 h 1893094"/>
                  <a:gd name="connsiteX20-1721" fmla="*/ 0 w 1629187"/>
                  <a:gd name="connsiteY20-1722" fmla="*/ 1300162 h 1893094"/>
                  <a:gd name="connsiteX0-1723" fmla="*/ 0 w 1629187"/>
                  <a:gd name="connsiteY0-1724" fmla="*/ 1300162 h 1893094"/>
                  <a:gd name="connsiteX1-1725" fmla="*/ 776288 w 1629187"/>
                  <a:gd name="connsiteY1-1726" fmla="*/ 0 h 1893094"/>
                  <a:gd name="connsiteX2-1727" fmla="*/ 1562100 w 1629187"/>
                  <a:gd name="connsiteY2-1728" fmla="*/ 1304925 h 1893094"/>
                  <a:gd name="connsiteX3-1729" fmla="*/ 1445419 w 1629187"/>
                  <a:gd name="connsiteY3-1730" fmla="*/ 1466850 h 1893094"/>
                  <a:gd name="connsiteX4-1731" fmla="*/ 1516856 w 1629187"/>
                  <a:gd name="connsiteY4-1732" fmla="*/ 1557338 h 1893094"/>
                  <a:gd name="connsiteX5-1733" fmla="*/ 1607344 w 1629187"/>
                  <a:gd name="connsiteY5-1734" fmla="*/ 1726406 h 1893094"/>
                  <a:gd name="connsiteX6-1735" fmla="*/ 1426369 w 1629187"/>
                  <a:gd name="connsiteY6-1736" fmla="*/ 1678781 h 1893094"/>
                  <a:gd name="connsiteX7-1737" fmla="*/ 1312069 w 1629187"/>
                  <a:gd name="connsiteY7-1738" fmla="*/ 1640681 h 1893094"/>
                  <a:gd name="connsiteX8-1739" fmla="*/ 1126331 w 1629187"/>
                  <a:gd name="connsiteY8-1740" fmla="*/ 1893094 h 1893094"/>
                  <a:gd name="connsiteX9-1741" fmla="*/ 909638 w 1629187"/>
                  <a:gd name="connsiteY9-1742" fmla="*/ 1893094 h 1893094"/>
                  <a:gd name="connsiteX10-1743" fmla="*/ 869156 w 1629187"/>
                  <a:gd name="connsiteY10-1744" fmla="*/ 1826419 h 1893094"/>
                  <a:gd name="connsiteX11-1745" fmla="*/ 769144 w 1629187"/>
                  <a:gd name="connsiteY11-1746" fmla="*/ 1607344 h 1893094"/>
                  <a:gd name="connsiteX12-1747" fmla="*/ 671513 w 1629187"/>
                  <a:gd name="connsiteY12-1748" fmla="*/ 1797844 h 1893094"/>
                  <a:gd name="connsiteX13-1749" fmla="*/ 661988 w 1629187"/>
                  <a:gd name="connsiteY13-1750" fmla="*/ 1885950 h 1893094"/>
                  <a:gd name="connsiteX14-1751" fmla="*/ 433388 w 1629187"/>
                  <a:gd name="connsiteY14-1752" fmla="*/ 1885950 h 1893094"/>
                  <a:gd name="connsiteX15-1753" fmla="*/ 261938 w 1629187"/>
                  <a:gd name="connsiteY15-1754" fmla="*/ 1664494 h 1893094"/>
                  <a:gd name="connsiteX16-1755" fmla="*/ 326231 w 1629187"/>
                  <a:gd name="connsiteY16-1756" fmla="*/ 1581150 h 1893094"/>
                  <a:gd name="connsiteX17-1757" fmla="*/ 407194 w 1629187"/>
                  <a:gd name="connsiteY17-1758" fmla="*/ 1373981 h 1893094"/>
                  <a:gd name="connsiteX18-1759" fmla="*/ 192881 w 1629187"/>
                  <a:gd name="connsiteY18-1760" fmla="*/ 1412080 h 1893094"/>
                  <a:gd name="connsiteX19-1761" fmla="*/ 116681 w 1629187"/>
                  <a:gd name="connsiteY19-1762" fmla="*/ 1447800 h 1893094"/>
                  <a:gd name="connsiteX20-1763" fmla="*/ 0 w 1629187"/>
                  <a:gd name="connsiteY20-1764" fmla="*/ 1300162 h 1893094"/>
                  <a:gd name="connsiteX0-1765" fmla="*/ 0 w 1629187"/>
                  <a:gd name="connsiteY0-1766" fmla="*/ 1300162 h 1893094"/>
                  <a:gd name="connsiteX1-1767" fmla="*/ 776288 w 1629187"/>
                  <a:gd name="connsiteY1-1768" fmla="*/ 0 h 1893094"/>
                  <a:gd name="connsiteX2-1769" fmla="*/ 1562100 w 1629187"/>
                  <a:gd name="connsiteY2-1770" fmla="*/ 1304925 h 1893094"/>
                  <a:gd name="connsiteX3-1771" fmla="*/ 1445419 w 1629187"/>
                  <a:gd name="connsiteY3-1772" fmla="*/ 1466850 h 1893094"/>
                  <a:gd name="connsiteX4-1773" fmla="*/ 1516856 w 1629187"/>
                  <a:gd name="connsiteY4-1774" fmla="*/ 1557338 h 1893094"/>
                  <a:gd name="connsiteX5-1775" fmla="*/ 1607344 w 1629187"/>
                  <a:gd name="connsiteY5-1776" fmla="*/ 1726406 h 1893094"/>
                  <a:gd name="connsiteX6-1777" fmla="*/ 1426369 w 1629187"/>
                  <a:gd name="connsiteY6-1778" fmla="*/ 1678781 h 1893094"/>
                  <a:gd name="connsiteX7-1779" fmla="*/ 1312069 w 1629187"/>
                  <a:gd name="connsiteY7-1780" fmla="*/ 1640681 h 1893094"/>
                  <a:gd name="connsiteX8-1781" fmla="*/ 1126331 w 1629187"/>
                  <a:gd name="connsiteY8-1782" fmla="*/ 1893094 h 1893094"/>
                  <a:gd name="connsiteX9-1783" fmla="*/ 909638 w 1629187"/>
                  <a:gd name="connsiteY9-1784" fmla="*/ 1893094 h 1893094"/>
                  <a:gd name="connsiteX10-1785" fmla="*/ 869156 w 1629187"/>
                  <a:gd name="connsiteY10-1786" fmla="*/ 1826419 h 1893094"/>
                  <a:gd name="connsiteX11-1787" fmla="*/ 769144 w 1629187"/>
                  <a:gd name="connsiteY11-1788" fmla="*/ 1607344 h 1893094"/>
                  <a:gd name="connsiteX12-1789" fmla="*/ 671513 w 1629187"/>
                  <a:gd name="connsiteY12-1790" fmla="*/ 1797844 h 1893094"/>
                  <a:gd name="connsiteX13-1791" fmla="*/ 661988 w 1629187"/>
                  <a:gd name="connsiteY13-1792" fmla="*/ 1885950 h 1893094"/>
                  <a:gd name="connsiteX14-1793" fmla="*/ 433388 w 1629187"/>
                  <a:gd name="connsiteY14-1794" fmla="*/ 1885950 h 1893094"/>
                  <a:gd name="connsiteX15-1795" fmla="*/ 261938 w 1629187"/>
                  <a:gd name="connsiteY15-1796" fmla="*/ 1664494 h 1893094"/>
                  <a:gd name="connsiteX16-1797" fmla="*/ 326231 w 1629187"/>
                  <a:gd name="connsiteY16-1798" fmla="*/ 1581150 h 1893094"/>
                  <a:gd name="connsiteX17-1799" fmla="*/ 407194 w 1629187"/>
                  <a:gd name="connsiteY17-1800" fmla="*/ 1373981 h 1893094"/>
                  <a:gd name="connsiteX18-1801" fmla="*/ 192881 w 1629187"/>
                  <a:gd name="connsiteY18-1802" fmla="*/ 1412080 h 1893094"/>
                  <a:gd name="connsiteX19-1803" fmla="*/ 111919 w 1629187"/>
                  <a:gd name="connsiteY19-1804" fmla="*/ 1454944 h 1893094"/>
                  <a:gd name="connsiteX20-1805" fmla="*/ 0 w 1629187"/>
                  <a:gd name="connsiteY20-1806" fmla="*/ 1300162 h 1893094"/>
                  <a:gd name="connsiteX0-1807" fmla="*/ 0 w 1629187"/>
                  <a:gd name="connsiteY0-1808" fmla="*/ 1300162 h 1893094"/>
                  <a:gd name="connsiteX1-1809" fmla="*/ 776288 w 1629187"/>
                  <a:gd name="connsiteY1-1810" fmla="*/ 0 h 1893094"/>
                  <a:gd name="connsiteX2-1811" fmla="*/ 1562100 w 1629187"/>
                  <a:gd name="connsiteY2-1812" fmla="*/ 1304925 h 1893094"/>
                  <a:gd name="connsiteX3-1813" fmla="*/ 1445419 w 1629187"/>
                  <a:gd name="connsiteY3-1814" fmla="*/ 1466850 h 1893094"/>
                  <a:gd name="connsiteX4-1815" fmla="*/ 1516856 w 1629187"/>
                  <a:gd name="connsiteY4-1816" fmla="*/ 1557338 h 1893094"/>
                  <a:gd name="connsiteX5-1817" fmla="*/ 1607344 w 1629187"/>
                  <a:gd name="connsiteY5-1818" fmla="*/ 1726406 h 1893094"/>
                  <a:gd name="connsiteX6-1819" fmla="*/ 1426369 w 1629187"/>
                  <a:gd name="connsiteY6-1820" fmla="*/ 1678781 h 1893094"/>
                  <a:gd name="connsiteX7-1821" fmla="*/ 1312069 w 1629187"/>
                  <a:gd name="connsiteY7-1822" fmla="*/ 1640681 h 1893094"/>
                  <a:gd name="connsiteX8-1823" fmla="*/ 1126331 w 1629187"/>
                  <a:gd name="connsiteY8-1824" fmla="*/ 1893094 h 1893094"/>
                  <a:gd name="connsiteX9-1825" fmla="*/ 909638 w 1629187"/>
                  <a:gd name="connsiteY9-1826" fmla="*/ 1893094 h 1893094"/>
                  <a:gd name="connsiteX10-1827" fmla="*/ 869156 w 1629187"/>
                  <a:gd name="connsiteY10-1828" fmla="*/ 1826419 h 1893094"/>
                  <a:gd name="connsiteX11-1829" fmla="*/ 769144 w 1629187"/>
                  <a:gd name="connsiteY11-1830" fmla="*/ 1607344 h 1893094"/>
                  <a:gd name="connsiteX12-1831" fmla="*/ 671513 w 1629187"/>
                  <a:gd name="connsiteY12-1832" fmla="*/ 1797844 h 1893094"/>
                  <a:gd name="connsiteX13-1833" fmla="*/ 661988 w 1629187"/>
                  <a:gd name="connsiteY13-1834" fmla="*/ 1885950 h 1893094"/>
                  <a:gd name="connsiteX14-1835" fmla="*/ 433388 w 1629187"/>
                  <a:gd name="connsiteY14-1836" fmla="*/ 1885950 h 1893094"/>
                  <a:gd name="connsiteX15-1837" fmla="*/ 261938 w 1629187"/>
                  <a:gd name="connsiteY15-1838" fmla="*/ 1664494 h 1893094"/>
                  <a:gd name="connsiteX16-1839" fmla="*/ 326231 w 1629187"/>
                  <a:gd name="connsiteY16-1840" fmla="*/ 1581150 h 1893094"/>
                  <a:gd name="connsiteX17-1841" fmla="*/ 407194 w 1629187"/>
                  <a:gd name="connsiteY17-1842" fmla="*/ 1373981 h 1893094"/>
                  <a:gd name="connsiteX18-1843" fmla="*/ 192881 w 1629187"/>
                  <a:gd name="connsiteY18-1844" fmla="*/ 1412080 h 1893094"/>
                  <a:gd name="connsiteX19-1845" fmla="*/ 111919 w 1629187"/>
                  <a:gd name="connsiteY19-1846" fmla="*/ 1454944 h 1893094"/>
                  <a:gd name="connsiteX20-1847" fmla="*/ 0 w 1629187"/>
                  <a:gd name="connsiteY20-1848" fmla="*/ 1300162 h 1893094"/>
                  <a:gd name="connsiteX0-1849" fmla="*/ 0 w 1629187"/>
                  <a:gd name="connsiteY0-1850" fmla="*/ 1300162 h 1893094"/>
                  <a:gd name="connsiteX1-1851" fmla="*/ 776288 w 1629187"/>
                  <a:gd name="connsiteY1-1852" fmla="*/ 0 h 1893094"/>
                  <a:gd name="connsiteX2-1853" fmla="*/ 1562100 w 1629187"/>
                  <a:gd name="connsiteY2-1854" fmla="*/ 1304925 h 1893094"/>
                  <a:gd name="connsiteX3-1855" fmla="*/ 1445419 w 1629187"/>
                  <a:gd name="connsiteY3-1856" fmla="*/ 1466850 h 1893094"/>
                  <a:gd name="connsiteX4-1857" fmla="*/ 1516856 w 1629187"/>
                  <a:gd name="connsiteY4-1858" fmla="*/ 1557338 h 1893094"/>
                  <a:gd name="connsiteX5-1859" fmla="*/ 1607344 w 1629187"/>
                  <a:gd name="connsiteY5-1860" fmla="*/ 1726406 h 1893094"/>
                  <a:gd name="connsiteX6-1861" fmla="*/ 1426369 w 1629187"/>
                  <a:gd name="connsiteY6-1862" fmla="*/ 1678781 h 1893094"/>
                  <a:gd name="connsiteX7-1863" fmla="*/ 1312069 w 1629187"/>
                  <a:gd name="connsiteY7-1864" fmla="*/ 1640681 h 1893094"/>
                  <a:gd name="connsiteX8-1865" fmla="*/ 1126331 w 1629187"/>
                  <a:gd name="connsiteY8-1866" fmla="*/ 1893094 h 1893094"/>
                  <a:gd name="connsiteX9-1867" fmla="*/ 909638 w 1629187"/>
                  <a:gd name="connsiteY9-1868" fmla="*/ 1893094 h 1893094"/>
                  <a:gd name="connsiteX10-1869" fmla="*/ 869156 w 1629187"/>
                  <a:gd name="connsiteY10-1870" fmla="*/ 1826419 h 1893094"/>
                  <a:gd name="connsiteX11-1871" fmla="*/ 769144 w 1629187"/>
                  <a:gd name="connsiteY11-1872" fmla="*/ 1607344 h 1893094"/>
                  <a:gd name="connsiteX12-1873" fmla="*/ 671513 w 1629187"/>
                  <a:gd name="connsiteY12-1874" fmla="*/ 1797844 h 1893094"/>
                  <a:gd name="connsiteX13-1875" fmla="*/ 661988 w 1629187"/>
                  <a:gd name="connsiteY13-1876" fmla="*/ 1885950 h 1893094"/>
                  <a:gd name="connsiteX14-1877" fmla="*/ 433388 w 1629187"/>
                  <a:gd name="connsiteY14-1878" fmla="*/ 1885950 h 1893094"/>
                  <a:gd name="connsiteX15-1879" fmla="*/ 261938 w 1629187"/>
                  <a:gd name="connsiteY15-1880" fmla="*/ 1664494 h 1893094"/>
                  <a:gd name="connsiteX16-1881" fmla="*/ 326231 w 1629187"/>
                  <a:gd name="connsiteY16-1882" fmla="*/ 1581150 h 1893094"/>
                  <a:gd name="connsiteX17-1883" fmla="*/ 407194 w 1629187"/>
                  <a:gd name="connsiteY17-1884" fmla="*/ 1373981 h 1893094"/>
                  <a:gd name="connsiteX18-1885" fmla="*/ 192881 w 1629187"/>
                  <a:gd name="connsiteY18-1886" fmla="*/ 1412080 h 1893094"/>
                  <a:gd name="connsiteX19-1887" fmla="*/ 111919 w 1629187"/>
                  <a:gd name="connsiteY19-1888" fmla="*/ 1454944 h 1893094"/>
                  <a:gd name="connsiteX20-1889" fmla="*/ 0 w 1629187"/>
                  <a:gd name="connsiteY20-1890" fmla="*/ 1300162 h 1893094"/>
                  <a:gd name="connsiteX0-1891" fmla="*/ 0 w 1629187"/>
                  <a:gd name="connsiteY0-1892" fmla="*/ 1300162 h 1893094"/>
                  <a:gd name="connsiteX1-1893" fmla="*/ 776288 w 1629187"/>
                  <a:gd name="connsiteY1-1894" fmla="*/ 0 h 1893094"/>
                  <a:gd name="connsiteX2-1895" fmla="*/ 1562100 w 1629187"/>
                  <a:gd name="connsiteY2-1896" fmla="*/ 1304925 h 1893094"/>
                  <a:gd name="connsiteX3-1897" fmla="*/ 1445419 w 1629187"/>
                  <a:gd name="connsiteY3-1898" fmla="*/ 1466850 h 1893094"/>
                  <a:gd name="connsiteX4-1899" fmla="*/ 1516856 w 1629187"/>
                  <a:gd name="connsiteY4-1900" fmla="*/ 1557338 h 1893094"/>
                  <a:gd name="connsiteX5-1901" fmla="*/ 1607344 w 1629187"/>
                  <a:gd name="connsiteY5-1902" fmla="*/ 1726406 h 1893094"/>
                  <a:gd name="connsiteX6-1903" fmla="*/ 1426369 w 1629187"/>
                  <a:gd name="connsiteY6-1904" fmla="*/ 1678781 h 1893094"/>
                  <a:gd name="connsiteX7-1905" fmla="*/ 1312069 w 1629187"/>
                  <a:gd name="connsiteY7-1906" fmla="*/ 1640681 h 1893094"/>
                  <a:gd name="connsiteX8-1907" fmla="*/ 1126331 w 1629187"/>
                  <a:gd name="connsiteY8-1908" fmla="*/ 1893094 h 1893094"/>
                  <a:gd name="connsiteX9-1909" fmla="*/ 909638 w 1629187"/>
                  <a:gd name="connsiteY9-1910" fmla="*/ 1893094 h 1893094"/>
                  <a:gd name="connsiteX10-1911" fmla="*/ 869156 w 1629187"/>
                  <a:gd name="connsiteY10-1912" fmla="*/ 1826419 h 1893094"/>
                  <a:gd name="connsiteX11-1913" fmla="*/ 769144 w 1629187"/>
                  <a:gd name="connsiteY11-1914" fmla="*/ 1607344 h 1893094"/>
                  <a:gd name="connsiteX12-1915" fmla="*/ 671513 w 1629187"/>
                  <a:gd name="connsiteY12-1916" fmla="*/ 1797844 h 1893094"/>
                  <a:gd name="connsiteX13-1917" fmla="*/ 661988 w 1629187"/>
                  <a:gd name="connsiteY13-1918" fmla="*/ 1885950 h 1893094"/>
                  <a:gd name="connsiteX14-1919" fmla="*/ 433388 w 1629187"/>
                  <a:gd name="connsiteY14-1920" fmla="*/ 1885950 h 1893094"/>
                  <a:gd name="connsiteX15-1921" fmla="*/ 261938 w 1629187"/>
                  <a:gd name="connsiteY15-1922" fmla="*/ 1664494 h 1893094"/>
                  <a:gd name="connsiteX16-1923" fmla="*/ 326231 w 1629187"/>
                  <a:gd name="connsiteY16-1924" fmla="*/ 1581150 h 1893094"/>
                  <a:gd name="connsiteX17-1925" fmla="*/ 407194 w 1629187"/>
                  <a:gd name="connsiteY17-1926" fmla="*/ 1373981 h 1893094"/>
                  <a:gd name="connsiteX18-1927" fmla="*/ 192881 w 1629187"/>
                  <a:gd name="connsiteY18-1928" fmla="*/ 1412080 h 1893094"/>
                  <a:gd name="connsiteX19-1929" fmla="*/ 111919 w 1629187"/>
                  <a:gd name="connsiteY19-1930" fmla="*/ 1454944 h 1893094"/>
                  <a:gd name="connsiteX20-1931" fmla="*/ 0 w 1629187"/>
                  <a:gd name="connsiteY20-1932" fmla="*/ 1300162 h 189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629187" h="1893094">
                    <a:moveTo>
                      <a:pt x="0" y="1300162"/>
                    </a:moveTo>
                    <a:lnTo>
                      <a:pt x="776288" y="0"/>
                    </a:lnTo>
                    <a:lnTo>
                      <a:pt x="1562100" y="1304925"/>
                    </a:lnTo>
                    <a:lnTo>
                      <a:pt x="1445419" y="1466850"/>
                    </a:lnTo>
                    <a:cubicBezTo>
                      <a:pt x="1417638" y="1508124"/>
                      <a:pt x="1463674" y="1563688"/>
                      <a:pt x="1516856" y="1557338"/>
                    </a:cubicBezTo>
                    <a:cubicBezTo>
                      <a:pt x="1615282" y="1551781"/>
                      <a:pt x="1658938" y="1667669"/>
                      <a:pt x="1607344" y="1726406"/>
                    </a:cubicBezTo>
                    <a:cubicBezTo>
                      <a:pt x="1550194" y="1785937"/>
                      <a:pt x="1438275" y="1769268"/>
                      <a:pt x="1426369" y="1678781"/>
                    </a:cubicBezTo>
                    <a:cubicBezTo>
                      <a:pt x="1423194" y="1634331"/>
                      <a:pt x="1339057" y="1604168"/>
                      <a:pt x="1312069" y="1640681"/>
                    </a:cubicBezTo>
                    <a:lnTo>
                      <a:pt x="1126331" y="1893094"/>
                    </a:lnTo>
                    <a:lnTo>
                      <a:pt x="909638" y="1893094"/>
                    </a:lnTo>
                    <a:cubicBezTo>
                      <a:pt x="865187" y="1892300"/>
                      <a:pt x="832644" y="1877220"/>
                      <a:pt x="869156" y="1826419"/>
                    </a:cubicBezTo>
                    <a:cubicBezTo>
                      <a:pt x="931069" y="1746251"/>
                      <a:pt x="900112" y="1608931"/>
                      <a:pt x="769144" y="1607344"/>
                    </a:cubicBezTo>
                    <a:cubicBezTo>
                      <a:pt x="667544" y="1611313"/>
                      <a:pt x="630238" y="1734344"/>
                      <a:pt x="671513" y="1797844"/>
                    </a:cubicBezTo>
                    <a:cubicBezTo>
                      <a:pt x="706438" y="1843881"/>
                      <a:pt x="710407" y="1887537"/>
                      <a:pt x="661988" y="1885950"/>
                    </a:cubicBezTo>
                    <a:lnTo>
                      <a:pt x="433388" y="1885950"/>
                    </a:lnTo>
                    <a:lnTo>
                      <a:pt x="261938" y="1664494"/>
                    </a:lnTo>
                    <a:cubicBezTo>
                      <a:pt x="216694" y="1598613"/>
                      <a:pt x="271463" y="1573212"/>
                      <a:pt x="326231" y="1581150"/>
                    </a:cubicBezTo>
                    <a:cubicBezTo>
                      <a:pt x="379413" y="1588293"/>
                      <a:pt x="492125" y="1476375"/>
                      <a:pt x="407194" y="1373981"/>
                    </a:cubicBezTo>
                    <a:cubicBezTo>
                      <a:pt x="329406" y="1296193"/>
                      <a:pt x="206375" y="1339849"/>
                      <a:pt x="192881" y="1412080"/>
                    </a:cubicBezTo>
                    <a:cubicBezTo>
                      <a:pt x="179387" y="1476374"/>
                      <a:pt x="134938" y="1488280"/>
                      <a:pt x="111919" y="1454944"/>
                    </a:cubicBezTo>
                    <a:lnTo>
                      <a:pt x="0" y="1300162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5071344" y="5169727"/>
                <a:ext cx="582138" cy="397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Arial Unicode MS" panose="020B0604020202020204" charset="-122"/>
                  </a:rPr>
                  <a:t>04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090035" y="2425131"/>
              <a:ext cx="1633230" cy="1405549"/>
              <a:chOff x="4090035" y="3299338"/>
              <a:chExt cx="1633230" cy="1405549"/>
            </a:xfrm>
            <a:gradFill>
              <a:gsLst>
                <a:gs pos="0">
                  <a:srgbClr val="1A88D3"/>
                </a:gs>
                <a:gs pos="100000">
                  <a:srgbClr val="21B2AD"/>
                </a:gs>
              </a:gsLst>
              <a:lin ang="2700000" scaled="0"/>
            </a:gradFill>
          </p:grpSpPr>
          <p:sp>
            <p:nvSpPr>
              <p:cNvPr id="74" name="任意多边形 73"/>
              <p:cNvSpPr/>
              <p:nvPr/>
            </p:nvSpPr>
            <p:spPr>
              <a:xfrm rot="17278449">
                <a:off x="4203875" y="3185498"/>
                <a:ext cx="1405549" cy="1633230"/>
              </a:xfrm>
              <a:custGeom>
                <a:avLst/>
                <a:gdLst>
                  <a:gd name="connsiteX0" fmla="*/ 0 w 1600200"/>
                  <a:gd name="connsiteY0" fmla="*/ 1300162 h 1893094"/>
                  <a:gd name="connsiteX1" fmla="*/ 776288 w 1600200"/>
                  <a:gd name="connsiteY1" fmla="*/ 0 h 1893094"/>
                  <a:gd name="connsiteX2" fmla="*/ 1562100 w 1600200"/>
                  <a:gd name="connsiteY2" fmla="*/ 1304925 h 1893094"/>
                  <a:gd name="connsiteX3" fmla="*/ 1445419 w 1600200"/>
                  <a:gd name="connsiteY3" fmla="*/ 1466850 h 1893094"/>
                  <a:gd name="connsiteX4" fmla="*/ 1504950 w 1600200"/>
                  <a:gd name="connsiteY4" fmla="*/ 1569244 h 1893094"/>
                  <a:gd name="connsiteX5" fmla="*/ 1600200 w 1600200"/>
                  <a:gd name="connsiteY5" fmla="*/ 1724025 h 1893094"/>
                  <a:gd name="connsiteX6" fmla="*/ 1428750 w 1600200"/>
                  <a:gd name="connsiteY6" fmla="*/ 1674019 h 1893094"/>
                  <a:gd name="connsiteX7" fmla="*/ 1304925 w 1600200"/>
                  <a:gd name="connsiteY7" fmla="*/ 1633537 h 1893094"/>
                  <a:gd name="connsiteX8" fmla="*/ 1126331 w 1600200"/>
                  <a:gd name="connsiteY8" fmla="*/ 1893094 h 1893094"/>
                  <a:gd name="connsiteX9" fmla="*/ 909638 w 1600200"/>
                  <a:gd name="connsiteY9" fmla="*/ 1893094 h 1893094"/>
                  <a:gd name="connsiteX10" fmla="*/ 869156 w 1600200"/>
                  <a:gd name="connsiteY10" fmla="*/ 1826419 h 1893094"/>
                  <a:gd name="connsiteX11" fmla="*/ 769144 w 1600200"/>
                  <a:gd name="connsiteY11" fmla="*/ 1607344 h 1893094"/>
                  <a:gd name="connsiteX12" fmla="*/ 671513 w 1600200"/>
                  <a:gd name="connsiteY12" fmla="*/ 1797844 h 1893094"/>
                  <a:gd name="connsiteX13" fmla="*/ 661988 w 1600200"/>
                  <a:gd name="connsiteY13" fmla="*/ 1885950 h 1893094"/>
                  <a:gd name="connsiteX14" fmla="*/ 433388 w 1600200"/>
                  <a:gd name="connsiteY14" fmla="*/ 1885950 h 1893094"/>
                  <a:gd name="connsiteX15" fmla="*/ 261938 w 1600200"/>
                  <a:gd name="connsiteY15" fmla="*/ 1664494 h 1893094"/>
                  <a:gd name="connsiteX16" fmla="*/ 326231 w 1600200"/>
                  <a:gd name="connsiteY16" fmla="*/ 1581150 h 1893094"/>
                  <a:gd name="connsiteX17" fmla="*/ 414338 w 1600200"/>
                  <a:gd name="connsiteY17" fmla="*/ 1366837 h 1893094"/>
                  <a:gd name="connsiteX18" fmla="*/ 188119 w 1600200"/>
                  <a:gd name="connsiteY18" fmla="*/ 1404937 h 1893094"/>
                  <a:gd name="connsiteX19" fmla="*/ 116681 w 1600200"/>
                  <a:gd name="connsiteY19" fmla="*/ 1447800 h 1893094"/>
                  <a:gd name="connsiteX20" fmla="*/ 0 w 1600200"/>
                  <a:gd name="connsiteY20" fmla="*/ 1300162 h 1893094"/>
                  <a:gd name="connsiteX0-1" fmla="*/ 0 w 1600200"/>
                  <a:gd name="connsiteY0-2" fmla="*/ 1300162 h 1893094"/>
                  <a:gd name="connsiteX1-3" fmla="*/ 776288 w 1600200"/>
                  <a:gd name="connsiteY1-4" fmla="*/ 0 h 1893094"/>
                  <a:gd name="connsiteX2-5" fmla="*/ 1562100 w 1600200"/>
                  <a:gd name="connsiteY2-6" fmla="*/ 1304925 h 1893094"/>
                  <a:gd name="connsiteX3-7" fmla="*/ 1445419 w 1600200"/>
                  <a:gd name="connsiteY3-8" fmla="*/ 1466850 h 1893094"/>
                  <a:gd name="connsiteX4-9" fmla="*/ 1504950 w 1600200"/>
                  <a:gd name="connsiteY4-10" fmla="*/ 1569244 h 1893094"/>
                  <a:gd name="connsiteX5-11" fmla="*/ 1600200 w 1600200"/>
                  <a:gd name="connsiteY5-12" fmla="*/ 1724025 h 1893094"/>
                  <a:gd name="connsiteX6-13" fmla="*/ 1428750 w 1600200"/>
                  <a:gd name="connsiteY6-14" fmla="*/ 1674019 h 1893094"/>
                  <a:gd name="connsiteX7-15" fmla="*/ 1304925 w 1600200"/>
                  <a:gd name="connsiteY7-16" fmla="*/ 1633537 h 1893094"/>
                  <a:gd name="connsiteX8-17" fmla="*/ 1126331 w 1600200"/>
                  <a:gd name="connsiteY8-18" fmla="*/ 1893094 h 1893094"/>
                  <a:gd name="connsiteX9-19" fmla="*/ 909638 w 1600200"/>
                  <a:gd name="connsiteY9-20" fmla="*/ 1893094 h 1893094"/>
                  <a:gd name="connsiteX10-21" fmla="*/ 869156 w 1600200"/>
                  <a:gd name="connsiteY10-22" fmla="*/ 1826419 h 1893094"/>
                  <a:gd name="connsiteX11-23" fmla="*/ 769144 w 1600200"/>
                  <a:gd name="connsiteY11-24" fmla="*/ 1607344 h 1893094"/>
                  <a:gd name="connsiteX12-25" fmla="*/ 671513 w 1600200"/>
                  <a:gd name="connsiteY12-26" fmla="*/ 1797844 h 1893094"/>
                  <a:gd name="connsiteX13-27" fmla="*/ 661988 w 1600200"/>
                  <a:gd name="connsiteY13-28" fmla="*/ 1885950 h 1893094"/>
                  <a:gd name="connsiteX14-29" fmla="*/ 433388 w 1600200"/>
                  <a:gd name="connsiteY14-30" fmla="*/ 1885950 h 1893094"/>
                  <a:gd name="connsiteX15-31" fmla="*/ 261938 w 1600200"/>
                  <a:gd name="connsiteY15-32" fmla="*/ 1664494 h 1893094"/>
                  <a:gd name="connsiteX16-33" fmla="*/ 326231 w 1600200"/>
                  <a:gd name="connsiteY16-34" fmla="*/ 1581150 h 1893094"/>
                  <a:gd name="connsiteX17-35" fmla="*/ 414338 w 1600200"/>
                  <a:gd name="connsiteY17-36" fmla="*/ 1366837 h 1893094"/>
                  <a:gd name="connsiteX18-37" fmla="*/ 188119 w 1600200"/>
                  <a:gd name="connsiteY18-38" fmla="*/ 1404937 h 1893094"/>
                  <a:gd name="connsiteX19-39" fmla="*/ 116681 w 1600200"/>
                  <a:gd name="connsiteY19-40" fmla="*/ 1447800 h 1893094"/>
                  <a:gd name="connsiteX20-41" fmla="*/ 0 w 1600200"/>
                  <a:gd name="connsiteY20-42" fmla="*/ 1300162 h 1893094"/>
                  <a:gd name="connsiteX0-43" fmla="*/ 0 w 1600200"/>
                  <a:gd name="connsiteY0-44" fmla="*/ 1300162 h 1893094"/>
                  <a:gd name="connsiteX1-45" fmla="*/ 776288 w 1600200"/>
                  <a:gd name="connsiteY1-46" fmla="*/ 0 h 1893094"/>
                  <a:gd name="connsiteX2-47" fmla="*/ 1562100 w 1600200"/>
                  <a:gd name="connsiteY2-48" fmla="*/ 1304925 h 1893094"/>
                  <a:gd name="connsiteX3-49" fmla="*/ 1445419 w 1600200"/>
                  <a:gd name="connsiteY3-50" fmla="*/ 1466850 h 1893094"/>
                  <a:gd name="connsiteX4-51" fmla="*/ 1504950 w 1600200"/>
                  <a:gd name="connsiteY4-52" fmla="*/ 1569244 h 1893094"/>
                  <a:gd name="connsiteX5-53" fmla="*/ 1600200 w 1600200"/>
                  <a:gd name="connsiteY5-54" fmla="*/ 1724025 h 1893094"/>
                  <a:gd name="connsiteX6-55" fmla="*/ 1428750 w 1600200"/>
                  <a:gd name="connsiteY6-56" fmla="*/ 1674019 h 1893094"/>
                  <a:gd name="connsiteX7-57" fmla="*/ 1304925 w 1600200"/>
                  <a:gd name="connsiteY7-58" fmla="*/ 1633537 h 1893094"/>
                  <a:gd name="connsiteX8-59" fmla="*/ 1126331 w 1600200"/>
                  <a:gd name="connsiteY8-60" fmla="*/ 1893094 h 1893094"/>
                  <a:gd name="connsiteX9-61" fmla="*/ 909638 w 1600200"/>
                  <a:gd name="connsiteY9-62" fmla="*/ 1893094 h 1893094"/>
                  <a:gd name="connsiteX10-63" fmla="*/ 869156 w 1600200"/>
                  <a:gd name="connsiteY10-64" fmla="*/ 1826419 h 1893094"/>
                  <a:gd name="connsiteX11-65" fmla="*/ 769144 w 1600200"/>
                  <a:gd name="connsiteY11-66" fmla="*/ 1607344 h 1893094"/>
                  <a:gd name="connsiteX12-67" fmla="*/ 671513 w 1600200"/>
                  <a:gd name="connsiteY12-68" fmla="*/ 1797844 h 1893094"/>
                  <a:gd name="connsiteX13-69" fmla="*/ 661988 w 1600200"/>
                  <a:gd name="connsiteY13-70" fmla="*/ 1885950 h 1893094"/>
                  <a:gd name="connsiteX14-71" fmla="*/ 433388 w 1600200"/>
                  <a:gd name="connsiteY14-72" fmla="*/ 1885950 h 1893094"/>
                  <a:gd name="connsiteX15-73" fmla="*/ 261938 w 1600200"/>
                  <a:gd name="connsiteY15-74" fmla="*/ 1664494 h 1893094"/>
                  <a:gd name="connsiteX16-75" fmla="*/ 326231 w 1600200"/>
                  <a:gd name="connsiteY16-76" fmla="*/ 1581150 h 1893094"/>
                  <a:gd name="connsiteX17-77" fmla="*/ 414338 w 1600200"/>
                  <a:gd name="connsiteY17-78" fmla="*/ 1366837 h 1893094"/>
                  <a:gd name="connsiteX18-79" fmla="*/ 188119 w 1600200"/>
                  <a:gd name="connsiteY18-80" fmla="*/ 1404937 h 1893094"/>
                  <a:gd name="connsiteX19-81" fmla="*/ 116681 w 1600200"/>
                  <a:gd name="connsiteY19-82" fmla="*/ 1447800 h 1893094"/>
                  <a:gd name="connsiteX20-83" fmla="*/ 0 w 1600200"/>
                  <a:gd name="connsiteY20-84" fmla="*/ 1300162 h 1893094"/>
                  <a:gd name="connsiteX0-85" fmla="*/ 0 w 1600200"/>
                  <a:gd name="connsiteY0-86" fmla="*/ 1300162 h 1893094"/>
                  <a:gd name="connsiteX1-87" fmla="*/ 776288 w 1600200"/>
                  <a:gd name="connsiteY1-88" fmla="*/ 0 h 1893094"/>
                  <a:gd name="connsiteX2-89" fmla="*/ 1562100 w 1600200"/>
                  <a:gd name="connsiteY2-90" fmla="*/ 1304925 h 1893094"/>
                  <a:gd name="connsiteX3-91" fmla="*/ 1445419 w 1600200"/>
                  <a:gd name="connsiteY3-92" fmla="*/ 1466850 h 1893094"/>
                  <a:gd name="connsiteX4-93" fmla="*/ 1512094 w 1600200"/>
                  <a:gd name="connsiteY4-94" fmla="*/ 1569244 h 1893094"/>
                  <a:gd name="connsiteX5-95" fmla="*/ 1600200 w 1600200"/>
                  <a:gd name="connsiteY5-96" fmla="*/ 1724025 h 1893094"/>
                  <a:gd name="connsiteX6-97" fmla="*/ 1428750 w 1600200"/>
                  <a:gd name="connsiteY6-98" fmla="*/ 1674019 h 1893094"/>
                  <a:gd name="connsiteX7-99" fmla="*/ 1304925 w 1600200"/>
                  <a:gd name="connsiteY7-100" fmla="*/ 1633537 h 1893094"/>
                  <a:gd name="connsiteX8-101" fmla="*/ 1126331 w 1600200"/>
                  <a:gd name="connsiteY8-102" fmla="*/ 1893094 h 1893094"/>
                  <a:gd name="connsiteX9-103" fmla="*/ 909638 w 1600200"/>
                  <a:gd name="connsiteY9-104" fmla="*/ 1893094 h 1893094"/>
                  <a:gd name="connsiteX10-105" fmla="*/ 869156 w 1600200"/>
                  <a:gd name="connsiteY10-106" fmla="*/ 1826419 h 1893094"/>
                  <a:gd name="connsiteX11-107" fmla="*/ 769144 w 1600200"/>
                  <a:gd name="connsiteY11-108" fmla="*/ 1607344 h 1893094"/>
                  <a:gd name="connsiteX12-109" fmla="*/ 671513 w 1600200"/>
                  <a:gd name="connsiteY12-110" fmla="*/ 1797844 h 1893094"/>
                  <a:gd name="connsiteX13-111" fmla="*/ 661988 w 1600200"/>
                  <a:gd name="connsiteY13-112" fmla="*/ 1885950 h 1893094"/>
                  <a:gd name="connsiteX14-113" fmla="*/ 433388 w 1600200"/>
                  <a:gd name="connsiteY14-114" fmla="*/ 1885950 h 1893094"/>
                  <a:gd name="connsiteX15-115" fmla="*/ 261938 w 1600200"/>
                  <a:gd name="connsiteY15-116" fmla="*/ 1664494 h 1893094"/>
                  <a:gd name="connsiteX16-117" fmla="*/ 326231 w 1600200"/>
                  <a:gd name="connsiteY16-118" fmla="*/ 1581150 h 1893094"/>
                  <a:gd name="connsiteX17-119" fmla="*/ 414338 w 1600200"/>
                  <a:gd name="connsiteY17-120" fmla="*/ 1366837 h 1893094"/>
                  <a:gd name="connsiteX18-121" fmla="*/ 188119 w 1600200"/>
                  <a:gd name="connsiteY18-122" fmla="*/ 1404937 h 1893094"/>
                  <a:gd name="connsiteX19-123" fmla="*/ 116681 w 1600200"/>
                  <a:gd name="connsiteY19-124" fmla="*/ 1447800 h 1893094"/>
                  <a:gd name="connsiteX20-125" fmla="*/ 0 w 1600200"/>
                  <a:gd name="connsiteY20-126" fmla="*/ 1300162 h 1893094"/>
                  <a:gd name="connsiteX0-127" fmla="*/ 0 w 1600200"/>
                  <a:gd name="connsiteY0-128" fmla="*/ 1300162 h 1893094"/>
                  <a:gd name="connsiteX1-129" fmla="*/ 776288 w 1600200"/>
                  <a:gd name="connsiteY1-130" fmla="*/ 0 h 1893094"/>
                  <a:gd name="connsiteX2-131" fmla="*/ 1562100 w 1600200"/>
                  <a:gd name="connsiteY2-132" fmla="*/ 1304925 h 1893094"/>
                  <a:gd name="connsiteX3-133" fmla="*/ 1445419 w 1600200"/>
                  <a:gd name="connsiteY3-134" fmla="*/ 1466850 h 1893094"/>
                  <a:gd name="connsiteX4-135" fmla="*/ 1512094 w 1600200"/>
                  <a:gd name="connsiteY4-136" fmla="*/ 1569244 h 1893094"/>
                  <a:gd name="connsiteX5-137" fmla="*/ 1600200 w 1600200"/>
                  <a:gd name="connsiteY5-138" fmla="*/ 1724025 h 1893094"/>
                  <a:gd name="connsiteX6-139" fmla="*/ 1428750 w 1600200"/>
                  <a:gd name="connsiteY6-140" fmla="*/ 1674019 h 1893094"/>
                  <a:gd name="connsiteX7-141" fmla="*/ 1304925 w 1600200"/>
                  <a:gd name="connsiteY7-142" fmla="*/ 1633537 h 1893094"/>
                  <a:gd name="connsiteX8-143" fmla="*/ 1126331 w 1600200"/>
                  <a:gd name="connsiteY8-144" fmla="*/ 1893094 h 1893094"/>
                  <a:gd name="connsiteX9-145" fmla="*/ 909638 w 1600200"/>
                  <a:gd name="connsiteY9-146" fmla="*/ 1893094 h 1893094"/>
                  <a:gd name="connsiteX10-147" fmla="*/ 869156 w 1600200"/>
                  <a:gd name="connsiteY10-148" fmla="*/ 1826419 h 1893094"/>
                  <a:gd name="connsiteX11-149" fmla="*/ 769144 w 1600200"/>
                  <a:gd name="connsiteY11-150" fmla="*/ 1607344 h 1893094"/>
                  <a:gd name="connsiteX12-151" fmla="*/ 671513 w 1600200"/>
                  <a:gd name="connsiteY12-152" fmla="*/ 1797844 h 1893094"/>
                  <a:gd name="connsiteX13-153" fmla="*/ 661988 w 1600200"/>
                  <a:gd name="connsiteY13-154" fmla="*/ 1885950 h 1893094"/>
                  <a:gd name="connsiteX14-155" fmla="*/ 433388 w 1600200"/>
                  <a:gd name="connsiteY14-156" fmla="*/ 1885950 h 1893094"/>
                  <a:gd name="connsiteX15-157" fmla="*/ 261938 w 1600200"/>
                  <a:gd name="connsiteY15-158" fmla="*/ 1664494 h 1893094"/>
                  <a:gd name="connsiteX16-159" fmla="*/ 326231 w 1600200"/>
                  <a:gd name="connsiteY16-160" fmla="*/ 1581150 h 1893094"/>
                  <a:gd name="connsiteX17-161" fmla="*/ 414338 w 1600200"/>
                  <a:gd name="connsiteY17-162" fmla="*/ 1366837 h 1893094"/>
                  <a:gd name="connsiteX18-163" fmla="*/ 188119 w 1600200"/>
                  <a:gd name="connsiteY18-164" fmla="*/ 1404937 h 1893094"/>
                  <a:gd name="connsiteX19-165" fmla="*/ 116681 w 1600200"/>
                  <a:gd name="connsiteY19-166" fmla="*/ 1447800 h 1893094"/>
                  <a:gd name="connsiteX20-167" fmla="*/ 0 w 1600200"/>
                  <a:gd name="connsiteY20-168" fmla="*/ 1300162 h 1893094"/>
                  <a:gd name="connsiteX0-169" fmla="*/ 0 w 1600200"/>
                  <a:gd name="connsiteY0-170" fmla="*/ 1300162 h 1893094"/>
                  <a:gd name="connsiteX1-171" fmla="*/ 776288 w 1600200"/>
                  <a:gd name="connsiteY1-172" fmla="*/ 0 h 1893094"/>
                  <a:gd name="connsiteX2-173" fmla="*/ 1562100 w 1600200"/>
                  <a:gd name="connsiteY2-174" fmla="*/ 1304925 h 1893094"/>
                  <a:gd name="connsiteX3-175" fmla="*/ 1445419 w 1600200"/>
                  <a:gd name="connsiteY3-176" fmla="*/ 1466850 h 1893094"/>
                  <a:gd name="connsiteX4-177" fmla="*/ 1512094 w 1600200"/>
                  <a:gd name="connsiteY4-178" fmla="*/ 1569244 h 1893094"/>
                  <a:gd name="connsiteX5-179" fmla="*/ 1600200 w 1600200"/>
                  <a:gd name="connsiteY5-180" fmla="*/ 1724025 h 1893094"/>
                  <a:gd name="connsiteX6-181" fmla="*/ 1428750 w 1600200"/>
                  <a:gd name="connsiteY6-182" fmla="*/ 1674019 h 1893094"/>
                  <a:gd name="connsiteX7-183" fmla="*/ 1304925 w 1600200"/>
                  <a:gd name="connsiteY7-184" fmla="*/ 1633537 h 1893094"/>
                  <a:gd name="connsiteX8-185" fmla="*/ 1126331 w 1600200"/>
                  <a:gd name="connsiteY8-186" fmla="*/ 1893094 h 1893094"/>
                  <a:gd name="connsiteX9-187" fmla="*/ 909638 w 1600200"/>
                  <a:gd name="connsiteY9-188" fmla="*/ 1893094 h 1893094"/>
                  <a:gd name="connsiteX10-189" fmla="*/ 869156 w 1600200"/>
                  <a:gd name="connsiteY10-190" fmla="*/ 1826419 h 1893094"/>
                  <a:gd name="connsiteX11-191" fmla="*/ 769144 w 1600200"/>
                  <a:gd name="connsiteY11-192" fmla="*/ 1607344 h 1893094"/>
                  <a:gd name="connsiteX12-193" fmla="*/ 671513 w 1600200"/>
                  <a:gd name="connsiteY12-194" fmla="*/ 1797844 h 1893094"/>
                  <a:gd name="connsiteX13-195" fmla="*/ 661988 w 1600200"/>
                  <a:gd name="connsiteY13-196" fmla="*/ 1885950 h 1893094"/>
                  <a:gd name="connsiteX14-197" fmla="*/ 433388 w 1600200"/>
                  <a:gd name="connsiteY14-198" fmla="*/ 1885950 h 1893094"/>
                  <a:gd name="connsiteX15-199" fmla="*/ 261938 w 1600200"/>
                  <a:gd name="connsiteY15-200" fmla="*/ 1664494 h 1893094"/>
                  <a:gd name="connsiteX16-201" fmla="*/ 326231 w 1600200"/>
                  <a:gd name="connsiteY16-202" fmla="*/ 1581150 h 1893094"/>
                  <a:gd name="connsiteX17-203" fmla="*/ 414338 w 1600200"/>
                  <a:gd name="connsiteY17-204" fmla="*/ 1366837 h 1893094"/>
                  <a:gd name="connsiteX18-205" fmla="*/ 188119 w 1600200"/>
                  <a:gd name="connsiteY18-206" fmla="*/ 1404937 h 1893094"/>
                  <a:gd name="connsiteX19-207" fmla="*/ 116681 w 1600200"/>
                  <a:gd name="connsiteY19-208" fmla="*/ 1447800 h 1893094"/>
                  <a:gd name="connsiteX20-209" fmla="*/ 0 w 1600200"/>
                  <a:gd name="connsiteY20-210" fmla="*/ 1300162 h 1893094"/>
                  <a:gd name="connsiteX0-211" fmla="*/ 0 w 1600200"/>
                  <a:gd name="connsiteY0-212" fmla="*/ 1300162 h 1893094"/>
                  <a:gd name="connsiteX1-213" fmla="*/ 776288 w 1600200"/>
                  <a:gd name="connsiteY1-214" fmla="*/ 0 h 1893094"/>
                  <a:gd name="connsiteX2-215" fmla="*/ 1562100 w 1600200"/>
                  <a:gd name="connsiteY2-216" fmla="*/ 1304925 h 1893094"/>
                  <a:gd name="connsiteX3-217" fmla="*/ 1445419 w 1600200"/>
                  <a:gd name="connsiteY3-218" fmla="*/ 1466850 h 1893094"/>
                  <a:gd name="connsiteX4-219" fmla="*/ 1516856 w 1600200"/>
                  <a:gd name="connsiteY4-220" fmla="*/ 1557338 h 1893094"/>
                  <a:gd name="connsiteX5-221" fmla="*/ 1600200 w 1600200"/>
                  <a:gd name="connsiteY5-222" fmla="*/ 1724025 h 1893094"/>
                  <a:gd name="connsiteX6-223" fmla="*/ 1428750 w 1600200"/>
                  <a:gd name="connsiteY6-224" fmla="*/ 1674019 h 1893094"/>
                  <a:gd name="connsiteX7-225" fmla="*/ 1304925 w 1600200"/>
                  <a:gd name="connsiteY7-226" fmla="*/ 1633537 h 1893094"/>
                  <a:gd name="connsiteX8-227" fmla="*/ 1126331 w 1600200"/>
                  <a:gd name="connsiteY8-228" fmla="*/ 1893094 h 1893094"/>
                  <a:gd name="connsiteX9-229" fmla="*/ 909638 w 1600200"/>
                  <a:gd name="connsiteY9-230" fmla="*/ 1893094 h 1893094"/>
                  <a:gd name="connsiteX10-231" fmla="*/ 869156 w 1600200"/>
                  <a:gd name="connsiteY10-232" fmla="*/ 1826419 h 1893094"/>
                  <a:gd name="connsiteX11-233" fmla="*/ 769144 w 1600200"/>
                  <a:gd name="connsiteY11-234" fmla="*/ 1607344 h 1893094"/>
                  <a:gd name="connsiteX12-235" fmla="*/ 671513 w 1600200"/>
                  <a:gd name="connsiteY12-236" fmla="*/ 1797844 h 1893094"/>
                  <a:gd name="connsiteX13-237" fmla="*/ 661988 w 1600200"/>
                  <a:gd name="connsiteY13-238" fmla="*/ 1885950 h 1893094"/>
                  <a:gd name="connsiteX14-239" fmla="*/ 433388 w 1600200"/>
                  <a:gd name="connsiteY14-240" fmla="*/ 1885950 h 1893094"/>
                  <a:gd name="connsiteX15-241" fmla="*/ 261938 w 1600200"/>
                  <a:gd name="connsiteY15-242" fmla="*/ 1664494 h 1893094"/>
                  <a:gd name="connsiteX16-243" fmla="*/ 326231 w 1600200"/>
                  <a:gd name="connsiteY16-244" fmla="*/ 1581150 h 1893094"/>
                  <a:gd name="connsiteX17-245" fmla="*/ 414338 w 1600200"/>
                  <a:gd name="connsiteY17-246" fmla="*/ 1366837 h 1893094"/>
                  <a:gd name="connsiteX18-247" fmla="*/ 188119 w 1600200"/>
                  <a:gd name="connsiteY18-248" fmla="*/ 1404937 h 1893094"/>
                  <a:gd name="connsiteX19-249" fmla="*/ 116681 w 1600200"/>
                  <a:gd name="connsiteY19-250" fmla="*/ 1447800 h 1893094"/>
                  <a:gd name="connsiteX20-251" fmla="*/ 0 w 1600200"/>
                  <a:gd name="connsiteY20-252" fmla="*/ 1300162 h 1893094"/>
                  <a:gd name="connsiteX0-253" fmla="*/ 0 w 1600200"/>
                  <a:gd name="connsiteY0-254" fmla="*/ 1300162 h 1893094"/>
                  <a:gd name="connsiteX1-255" fmla="*/ 776288 w 1600200"/>
                  <a:gd name="connsiteY1-256" fmla="*/ 0 h 1893094"/>
                  <a:gd name="connsiteX2-257" fmla="*/ 1562100 w 1600200"/>
                  <a:gd name="connsiteY2-258" fmla="*/ 1304925 h 1893094"/>
                  <a:gd name="connsiteX3-259" fmla="*/ 1445419 w 1600200"/>
                  <a:gd name="connsiteY3-260" fmla="*/ 1466850 h 1893094"/>
                  <a:gd name="connsiteX4-261" fmla="*/ 1516856 w 1600200"/>
                  <a:gd name="connsiteY4-262" fmla="*/ 1557338 h 1893094"/>
                  <a:gd name="connsiteX5-263" fmla="*/ 1600200 w 1600200"/>
                  <a:gd name="connsiteY5-264" fmla="*/ 1724025 h 1893094"/>
                  <a:gd name="connsiteX6-265" fmla="*/ 1428750 w 1600200"/>
                  <a:gd name="connsiteY6-266" fmla="*/ 1674019 h 1893094"/>
                  <a:gd name="connsiteX7-267" fmla="*/ 1304925 w 1600200"/>
                  <a:gd name="connsiteY7-268" fmla="*/ 1633537 h 1893094"/>
                  <a:gd name="connsiteX8-269" fmla="*/ 1126331 w 1600200"/>
                  <a:gd name="connsiteY8-270" fmla="*/ 1893094 h 1893094"/>
                  <a:gd name="connsiteX9-271" fmla="*/ 909638 w 1600200"/>
                  <a:gd name="connsiteY9-272" fmla="*/ 1893094 h 1893094"/>
                  <a:gd name="connsiteX10-273" fmla="*/ 869156 w 1600200"/>
                  <a:gd name="connsiteY10-274" fmla="*/ 1826419 h 1893094"/>
                  <a:gd name="connsiteX11-275" fmla="*/ 769144 w 1600200"/>
                  <a:gd name="connsiteY11-276" fmla="*/ 1607344 h 1893094"/>
                  <a:gd name="connsiteX12-277" fmla="*/ 671513 w 1600200"/>
                  <a:gd name="connsiteY12-278" fmla="*/ 1797844 h 1893094"/>
                  <a:gd name="connsiteX13-279" fmla="*/ 661988 w 1600200"/>
                  <a:gd name="connsiteY13-280" fmla="*/ 1885950 h 1893094"/>
                  <a:gd name="connsiteX14-281" fmla="*/ 433388 w 1600200"/>
                  <a:gd name="connsiteY14-282" fmla="*/ 1885950 h 1893094"/>
                  <a:gd name="connsiteX15-283" fmla="*/ 261938 w 1600200"/>
                  <a:gd name="connsiteY15-284" fmla="*/ 1664494 h 1893094"/>
                  <a:gd name="connsiteX16-285" fmla="*/ 326231 w 1600200"/>
                  <a:gd name="connsiteY16-286" fmla="*/ 1581150 h 1893094"/>
                  <a:gd name="connsiteX17-287" fmla="*/ 414338 w 1600200"/>
                  <a:gd name="connsiteY17-288" fmla="*/ 1366837 h 1893094"/>
                  <a:gd name="connsiteX18-289" fmla="*/ 188119 w 1600200"/>
                  <a:gd name="connsiteY18-290" fmla="*/ 1404937 h 1893094"/>
                  <a:gd name="connsiteX19-291" fmla="*/ 116681 w 1600200"/>
                  <a:gd name="connsiteY19-292" fmla="*/ 1447800 h 1893094"/>
                  <a:gd name="connsiteX20-293" fmla="*/ 0 w 1600200"/>
                  <a:gd name="connsiteY20-294" fmla="*/ 1300162 h 1893094"/>
                  <a:gd name="connsiteX0-295" fmla="*/ 0 w 1618472"/>
                  <a:gd name="connsiteY0-296" fmla="*/ 1300162 h 1893094"/>
                  <a:gd name="connsiteX1-297" fmla="*/ 776288 w 1618472"/>
                  <a:gd name="connsiteY1-298" fmla="*/ 0 h 1893094"/>
                  <a:gd name="connsiteX2-299" fmla="*/ 1562100 w 1618472"/>
                  <a:gd name="connsiteY2-300" fmla="*/ 1304925 h 1893094"/>
                  <a:gd name="connsiteX3-301" fmla="*/ 1445419 w 1618472"/>
                  <a:gd name="connsiteY3-302" fmla="*/ 1466850 h 1893094"/>
                  <a:gd name="connsiteX4-303" fmla="*/ 1516856 w 1618472"/>
                  <a:gd name="connsiteY4-304" fmla="*/ 1557338 h 1893094"/>
                  <a:gd name="connsiteX5-305" fmla="*/ 1600200 w 1618472"/>
                  <a:gd name="connsiteY5-306" fmla="*/ 1724025 h 1893094"/>
                  <a:gd name="connsiteX6-307" fmla="*/ 1428750 w 1618472"/>
                  <a:gd name="connsiteY6-308" fmla="*/ 1674019 h 1893094"/>
                  <a:gd name="connsiteX7-309" fmla="*/ 1304925 w 1618472"/>
                  <a:gd name="connsiteY7-310" fmla="*/ 1633537 h 1893094"/>
                  <a:gd name="connsiteX8-311" fmla="*/ 1126331 w 1618472"/>
                  <a:gd name="connsiteY8-312" fmla="*/ 1893094 h 1893094"/>
                  <a:gd name="connsiteX9-313" fmla="*/ 909638 w 1618472"/>
                  <a:gd name="connsiteY9-314" fmla="*/ 1893094 h 1893094"/>
                  <a:gd name="connsiteX10-315" fmla="*/ 869156 w 1618472"/>
                  <a:gd name="connsiteY10-316" fmla="*/ 1826419 h 1893094"/>
                  <a:gd name="connsiteX11-317" fmla="*/ 769144 w 1618472"/>
                  <a:gd name="connsiteY11-318" fmla="*/ 1607344 h 1893094"/>
                  <a:gd name="connsiteX12-319" fmla="*/ 671513 w 1618472"/>
                  <a:gd name="connsiteY12-320" fmla="*/ 1797844 h 1893094"/>
                  <a:gd name="connsiteX13-321" fmla="*/ 661988 w 1618472"/>
                  <a:gd name="connsiteY13-322" fmla="*/ 1885950 h 1893094"/>
                  <a:gd name="connsiteX14-323" fmla="*/ 433388 w 1618472"/>
                  <a:gd name="connsiteY14-324" fmla="*/ 1885950 h 1893094"/>
                  <a:gd name="connsiteX15-325" fmla="*/ 261938 w 1618472"/>
                  <a:gd name="connsiteY15-326" fmla="*/ 1664494 h 1893094"/>
                  <a:gd name="connsiteX16-327" fmla="*/ 326231 w 1618472"/>
                  <a:gd name="connsiteY16-328" fmla="*/ 1581150 h 1893094"/>
                  <a:gd name="connsiteX17-329" fmla="*/ 414338 w 1618472"/>
                  <a:gd name="connsiteY17-330" fmla="*/ 1366837 h 1893094"/>
                  <a:gd name="connsiteX18-331" fmla="*/ 188119 w 1618472"/>
                  <a:gd name="connsiteY18-332" fmla="*/ 1404937 h 1893094"/>
                  <a:gd name="connsiteX19-333" fmla="*/ 116681 w 1618472"/>
                  <a:gd name="connsiteY19-334" fmla="*/ 1447800 h 1893094"/>
                  <a:gd name="connsiteX20-335" fmla="*/ 0 w 1618472"/>
                  <a:gd name="connsiteY20-336" fmla="*/ 1300162 h 1893094"/>
                  <a:gd name="connsiteX0-337" fmla="*/ 0 w 1618472"/>
                  <a:gd name="connsiteY0-338" fmla="*/ 1300162 h 1893094"/>
                  <a:gd name="connsiteX1-339" fmla="*/ 776288 w 1618472"/>
                  <a:gd name="connsiteY1-340" fmla="*/ 0 h 1893094"/>
                  <a:gd name="connsiteX2-341" fmla="*/ 1562100 w 1618472"/>
                  <a:gd name="connsiteY2-342" fmla="*/ 1304925 h 1893094"/>
                  <a:gd name="connsiteX3-343" fmla="*/ 1445419 w 1618472"/>
                  <a:gd name="connsiteY3-344" fmla="*/ 1466850 h 1893094"/>
                  <a:gd name="connsiteX4-345" fmla="*/ 1516856 w 1618472"/>
                  <a:gd name="connsiteY4-346" fmla="*/ 1557338 h 1893094"/>
                  <a:gd name="connsiteX5-347" fmla="*/ 1600200 w 1618472"/>
                  <a:gd name="connsiteY5-348" fmla="*/ 1724025 h 1893094"/>
                  <a:gd name="connsiteX6-349" fmla="*/ 1428750 w 1618472"/>
                  <a:gd name="connsiteY6-350" fmla="*/ 1674019 h 1893094"/>
                  <a:gd name="connsiteX7-351" fmla="*/ 1304925 w 1618472"/>
                  <a:gd name="connsiteY7-352" fmla="*/ 1633537 h 1893094"/>
                  <a:gd name="connsiteX8-353" fmla="*/ 1126331 w 1618472"/>
                  <a:gd name="connsiteY8-354" fmla="*/ 1893094 h 1893094"/>
                  <a:gd name="connsiteX9-355" fmla="*/ 909638 w 1618472"/>
                  <a:gd name="connsiteY9-356" fmla="*/ 1893094 h 1893094"/>
                  <a:gd name="connsiteX10-357" fmla="*/ 869156 w 1618472"/>
                  <a:gd name="connsiteY10-358" fmla="*/ 1826419 h 1893094"/>
                  <a:gd name="connsiteX11-359" fmla="*/ 769144 w 1618472"/>
                  <a:gd name="connsiteY11-360" fmla="*/ 1607344 h 1893094"/>
                  <a:gd name="connsiteX12-361" fmla="*/ 671513 w 1618472"/>
                  <a:gd name="connsiteY12-362" fmla="*/ 1797844 h 1893094"/>
                  <a:gd name="connsiteX13-363" fmla="*/ 661988 w 1618472"/>
                  <a:gd name="connsiteY13-364" fmla="*/ 1885950 h 1893094"/>
                  <a:gd name="connsiteX14-365" fmla="*/ 433388 w 1618472"/>
                  <a:gd name="connsiteY14-366" fmla="*/ 1885950 h 1893094"/>
                  <a:gd name="connsiteX15-367" fmla="*/ 261938 w 1618472"/>
                  <a:gd name="connsiteY15-368" fmla="*/ 1664494 h 1893094"/>
                  <a:gd name="connsiteX16-369" fmla="*/ 326231 w 1618472"/>
                  <a:gd name="connsiteY16-370" fmla="*/ 1581150 h 1893094"/>
                  <a:gd name="connsiteX17-371" fmla="*/ 414338 w 1618472"/>
                  <a:gd name="connsiteY17-372" fmla="*/ 1366837 h 1893094"/>
                  <a:gd name="connsiteX18-373" fmla="*/ 188119 w 1618472"/>
                  <a:gd name="connsiteY18-374" fmla="*/ 1404937 h 1893094"/>
                  <a:gd name="connsiteX19-375" fmla="*/ 116681 w 1618472"/>
                  <a:gd name="connsiteY19-376" fmla="*/ 1447800 h 1893094"/>
                  <a:gd name="connsiteX20-377" fmla="*/ 0 w 1618472"/>
                  <a:gd name="connsiteY20-378" fmla="*/ 1300162 h 1893094"/>
                  <a:gd name="connsiteX0-379" fmla="*/ 0 w 1624617"/>
                  <a:gd name="connsiteY0-380" fmla="*/ 1300162 h 1893094"/>
                  <a:gd name="connsiteX1-381" fmla="*/ 776288 w 1624617"/>
                  <a:gd name="connsiteY1-382" fmla="*/ 0 h 1893094"/>
                  <a:gd name="connsiteX2-383" fmla="*/ 1562100 w 1624617"/>
                  <a:gd name="connsiteY2-384" fmla="*/ 1304925 h 1893094"/>
                  <a:gd name="connsiteX3-385" fmla="*/ 1445419 w 1624617"/>
                  <a:gd name="connsiteY3-386" fmla="*/ 1466850 h 1893094"/>
                  <a:gd name="connsiteX4-387" fmla="*/ 1516856 w 1624617"/>
                  <a:gd name="connsiteY4-388" fmla="*/ 1557338 h 1893094"/>
                  <a:gd name="connsiteX5-389" fmla="*/ 1600200 w 1624617"/>
                  <a:gd name="connsiteY5-390" fmla="*/ 1724025 h 1893094"/>
                  <a:gd name="connsiteX6-391" fmla="*/ 1428750 w 1624617"/>
                  <a:gd name="connsiteY6-392" fmla="*/ 1674019 h 1893094"/>
                  <a:gd name="connsiteX7-393" fmla="*/ 1304925 w 1624617"/>
                  <a:gd name="connsiteY7-394" fmla="*/ 1633537 h 1893094"/>
                  <a:gd name="connsiteX8-395" fmla="*/ 1126331 w 1624617"/>
                  <a:gd name="connsiteY8-396" fmla="*/ 1893094 h 1893094"/>
                  <a:gd name="connsiteX9-397" fmla="*/ 909638 w 1624617"/>
                  <a:gd name="connsiteY9-398" fmla="*/ 1893094 h 1893094"/>
                  <a:gd name="connsiteX10-399" fmla="*/ 869156 w 1624617"/>
                  <a:gd name="connsiteY10-400" fmla="*/ 1826419 h 1893094"/>
                  <a:gd name="connsiteX11-401" fmla="*/ 769144 w 1624617"/>
                  <a:gd name="connsiteY11-402" fmla="*/ 1607344 h 1893094"/>
                  <a:gd name="connsiteX12-403" fmla="*/ 671513 w 1624617"/>
                  <a:gd name="connsiteY12-404" fmla="*/ 1797844 h 1893094"/>
                  <a:gd name="connsiteX13-405" fmla="*/ 661988 w 1624617"/>
                  <a:gd name="connsiteY13-406" fmla="*/ 1885950 h 1893094"/>
                  <a:gd name="connsiteX14-407" fmla="*/ 433388 w 1624617"/>
                  <a:gd name="connsiteY14-408" fmla="*/ 1885950 h 1893094"/>
                  <a:gd name="connsiteX15-409" fmla="*/ 261938 w 1624617"/>
                  <a:gd name="connsiteY15-410" fmla="*/ 1664494 h 1893094"/>
                  <a:gd name="connsiteX16-411" fmla="*/ 326231 w 1624617"/>
                  <a:gd name="connsiteY16-412" fmla="*/ 1581150 h 1893094"/>
                  <a:gd name="connsiteX17-413" fmla="*/ 414338 w 1624617"/>
                  <a:gd name="connsiteY17-414" fmla="*/ 1366837 h 1893094"/>
                  <a:gd name="connsiteX18-415" fmla="*/ 188119 w 1624617"/>
                  <a:gd name="connsiteY18-416" fmla="*/ 1404937 h 1893094"/>
                  <a:gd name="connsiteX19-417" fmla="*/ 116681 w 1624617"/>
                  <a:gd name="connsiteY19-418" fmla="*/ 1447800 h 1893094"/>
                  <a:gd name="connsiteX20-419" fmla="*/ 0 w 1624617"/>
                  <a:gd name="connsiteY20-420" fmla="*/ 1300162 h 1893094"/>
                  <a:gd name="connsiteX0-421" fmla="*/ 0 w 1624617"/>
                  <a:gd name="connsiteY0-422" fmla="*/ 1300162 h 1893094"/>
                  <a:gd name="connsiteX1-423" fmla="*/ 776288 w 1624617"/>
                  <a:gd name="connsiteY1-424" fmla="*/ 0 h 1893094"/>
                  <a:gd name="connsiteX2-425" fmla="*/ 1562100 w 1624617"/>
                  <a:gd name="connsiteY2-426" fmla="*/ 1304925 h 1893094"/>
                  <a:gd name="connsiteX3-427" fmla="*/ 1445419 w 1624617"/>
                  <a:gd name="connsiteY3-428" fmla="*/ 1466850 h 1893094"/>
                  <a:gd name="connsiteX4-429" fmla="*/ 1516856 w 1624617"/>
                  <a:gd name="connsiteY4-430" fmla="*/ 1557338 h 1893094"/>
                  <a:gd name="connsiteX5-431" fmla="*/ 1600200 w 1624617"/>
                  <a:gd name="connsiteY5-432" fmla="*/ 1724025 h 1893094"/>
                  <a:gd name="connsiteX6-433" fmla="*/ 1428750 w 1624617"/>
                  <a:gd name="connsiteY6-434" fmla="*/ 1674019 h 1893094"/>
                  <a:gd name="connsiteX7-435" fmla="*/ 1304925 w 1624617"/>
                  <a:gd name="connsiteY7-436" fmla="*/ 1633537 h 1893094"/>
                  <a:gd name="connsiteX8-437" fmla="*/ 1126331 w 1624617"/>
                  <a:gd name="connsiteY8-438" fmla="*/ 1893094 h 1893094"/>
                  <a:gd name="connsiteX9-439" fmla="*/ 909638 w 1624617"/>
                  <a:gd name="connsiteY9-440" fmla="*/ 1893094 h 1893094"/>
                  <a:gd name="connsiteX10-441" fmla="*/ 869156 w 1624617"/>
                  <a:gd name="connsiteY10-442" fmla="*/ 1826419 h 1893094"/>
                  <a:gd name="connsiteX11-443" fmla="*/ 769144 w 1624617"/>
                  <a:gd name="connsiteY11-444" fmla="*/ 1607344 h 1893094"/>
                  <a:gd name="connsiteX12-445" fmla="*/ 671513 w 1624617"/>
                  <a:gd name="connsiteY12-446" fmla="*/ 1797844 h 1893094"/>
                  <a:gd name="connsiteX13-447" fmla="*/ 661988 w 1624617"/>
                  <a:gd name="connsiteY13-448" fmla="*/ 1885950 h 1893094"/>
                  <a:gd name="connsiteX14-449" fmla="*/ 433388 w 1624617"/>
                  <a:gd name="connsiteY14-450" fmla="*/ 1885950 h 1893094"/>
                  <a:gd name="connsiteX15-451" fmla="*/ 261938 w 1624617"/>
                  <a:gd name="connsiteY15-452" fmla="*/ 1664494 h 1893094"/>
                  <a:gd name="connsiteX16-453" fmla="*/ 326231 w 1624617"/>
                  <a:gd name="connsiteY16-454" fmla="*/ 1581150 h 1893094"/>
                  <a:gd name="connsiteX17-455" fmla="*/ 414338 w 1624617"/>
                  <a:gd name="connsiteY17-456" fmla="*/ 1366837 h 1893094"/>
                  <a:gd name="connsiteX18-457" fmla="*/ 188119 w 1624617"/>
                  <a:gd name="connsiteY18-458" fmla="*/ 1404937 h 1893094"/>
                  <a:gd name="connsiteX19-459" fmla="*/ 116681 w 1624617"/>
                  <a:gd name="connsiteY19-460" fmla="*/ 1447800 h 1893094"/>
                  <a:gd name="connsiteX20-461" fmla="*/ 0 w 1624617"/>
                  <a:gd name="connsiteY20-462" fmla="*/ 1300162 h 1893094"/>
                  <a:gd name="connsiteX0-463" fmla="*/ 0 w 1624617"/>
                  <a:gd name="connsiteY0-464" fmla="*/ 1300162 h 1893094"/>
                  <a:gd name="connsiteX1-465" fmla="*/ 776288 w 1624617"/>
                  <a:gd name="connsiteY1-466" fmla="*/ 0 h 1893094"/>
                  <a:gd name="connsiteX2-467" fmla="*/ 1562100 w 1624617"/>
                  <a:gd name="connsiteY2-468" fmla="*/ 1304925 h 1893094"/>
                  <a:gd name="connsiteX3-469" fmla="*/ 1445419 w 1624617"/>
                  <a:gd name="connsiteY3-470" fmla="*/ 1466850 h 1893094"/>
                  <a:gd name="connsiteX4-471" fmla="*/ 1516856 w 1624617"/>
                  <a:gd name="connsiteY4-472" fmla="*/ 1557338 h 1893094"/>
                  <a:gd name="connsiteX5-473" fmla="*/ 1600200 w 1624617"/>
                  <a:gd name="connsiteY5-474" fmla="*/ 1724025 h 1893094"/>
                  <a:gd name="connsiteX6-475" fmla="*/ 1428750 w 1624617"/>
                  <a:gd name="connsiteY6-476" fmla="*/ 1674019 h 1893094"/>
                  <a:gd name="connsiteX7-477" fmla="*/ 1304925 w 1624617"/>
                  <a:gd name="connsiteY7-478" fmla="*/ 1633537 h 1893094"/>
                  <a:gd name="connsiteX8-479" fmla="*/ 1126331 w 1624617"/>
                  <a:gd name="connsiteY8-480" fmla="*/ 1893094 h 1893094"/>
                  <a:gd name="connsiteX9-481" fmla="*/ 909638 w 1624617"/>
                  <a:gd name="connsiteY9-482" fmla="*/ 1893094 h 1893094"/>
                  <a:gd name="connsiteX10-483" fmla="*/ 869156 w 1624617"/>
                  <a:gd name="connsiteY10-484" fmla="*/ 1826419 h 1893094"/>
                  <a:gd name="connsiteX11-485" fmla="*/ 769144 w 1624617"/>
                  <a:gd name="connsiteY11-486" fmla="*/ 1607344 h 1893094"/>
                  <a:gd name="connsiteX12-487" fmla="*/ 671513 w 1624617"/>
                  <a:gd name="connsiteY12-488" fmla="*/ 1797844 h 1893094"/>
                  <a:gd name="connsiteX13-489" fmla="*/ 661988 w 1624617"/>
                  <a:gd name="connsiteY13-490" fmla="*/ 1885950 h 1893094"/>
                  <a:gd name="connsiteX14-491" fmla="*/ 433388 w 1624617"/>
                  <a:gd name="connsiteY14-492" fmla="*/ 1885950 h 1893094"/>
                  <a:gd name="connsiteX15-493" fmla="*/ 261938 w 1624617"/>
                  <a:gd name="connsiteY15-494" fmla="*/ 1664494 h 1893094"/>
                  <a:gd name="connsiteX16-495" fmla="*/ 326231 w 1624617"/>
                  <a:gd name="connsiteY16-496" fmla="*/ 1581150 h 1893094"/>
                  <a:gd name="connsiteX17-497" fmla="*/ 414338 w 1624617"/>
                  <a:gd name="connsiteY17-498" fmla="*/ 1366837 h 1893094"/>
                  <a:gd name="connsiteX18-499" fmla="*/ 188119 w 1624617"/>
                  <a:gd name="connsiteY18-500" fmla="*/ 1404937 h 1893094"/>
                  <a:gd name="connsiteX19-501" fmla="*/ 116681 w 1624617"/>
                  <a:gd name="connsiteY19-502" fmla="*/ 1447800 h 1893094"/>
                  <a:gd name="connsiteX20-503" fmla="*/ 0 w 1624617"/>
                  <a:gd name="connsiteY20-504" fmla="*/ 1300162 h 1893094"/>
                  <a:gd name="connsiteX0-505" fmla="*/ 0 w 1624617"/>
                  <a:gd name="connsiteY0-506" fmla="*/ 1300162 h 1893094"/>
                  <a:gd name="connsiteX1-507" fmla="*/ 776288 w 1624617"/>
                  <a:gd name="connsiteY1-508" fmla="*/ 0 h 1893094"/>
                  <a:gd name="connsiteX2-509" fmla="*/ 1562100 w 1624617"/>
                  <a:gd name="connsiteY2-510" fmla="*/ 1304925 h 1893094"/>
                  <a:gd name="connsiteX3-511" fmla="*/ 1445419 w 1624617"/>
                  <a:gd name="connsiteY3-512" fmla="*/ 1466850 h 1893094"/>
                  <a:gd name="connsiteX4-513" fmla="*/ 1516856 w 1624617"/>
                  <a:gd name="connsiteY4-514" fmla="*/ 1557338 h 1893094"/>
                  <a:gd name="connsiteX5-515" fmla="*/ 1600200 w 1624617"/>
                  <a:gd name="connsiteY5-516" fmla="*/ 1724025 h 1893094"/>
                  <a:gd name="connsiteX6-517" fmla="*/ 1428750 w 1624617"/>
                  <a:gd name="connsiteY6-518" fmla="*/ 1674019 h 1893094"/>
                  <a:gd name="connsiteX7-519" fmla="*/ 1312069 w 1624617"/>
                  <a:gd name="connsiteY7-520" fmla="*/ 1640681 h 1893094"/>
                  <a:gd name="connsiteX8-521" fmla="*/ 1126331 w 1624617"/>
                  <a:gd name="connsiteY8-522" fmla="*/ 1893094 h 1893094"/>
                  <a:gd name="connsiteX9-523" fmla="*/ 909638 w 1624617"/>
                  <a:gd name="connsiteY9-524" fmla="*/ 1893094 h 1893094"/>
                  <a:gd name="connsiteX10-525" fmla="*/ 869156 w 1624617"/>
                  <a:gd name="connsiteY10-526" fmla="*/ 1826419 h 1893094"/>
                  <a:gd name="connsiteX11-527" fmla="*/ 769144 w 1624617"/>
                  <a:gd name="connsiteY11-528" fmla="*/ 1607344 h 1893094"/>
                  <a:gd name="connsiteX12-529" fmla="*/ 671513 w 1624617"/>
                  <a:gd name="connsiteY12-530" fmla="*/ 1797844 h 1893094"/>
                  <a:gd name="connsiteX13-531" fmla="*/ 661988 w 1624617"/>
                  <a:gd name="connsiteY13-532" fmla="*/ 1885950 h 1893094"/>
                  <a:gd name="connsiteX14-533" fmla="*/ 433388 w 1624617"/>
                  <a:gd name="connsiteY14-534" fmla="*/ 1885950 h 1893094"/>
                  <a:gd name="connsiteX15-535" fmla="*/ 261938 w 1624617"/>
                  <a:gd name="connsiteY15-536" fmla="*/ 1664494 h 1893094"/>
                  <a:gd name="connsiteX16-537" fmla="*/ 326231 w 1624617"/>
                  <a:gd name="connsiteY16-538" fmla="*/ 1581150 h 1893094"/>
                  <a:gd name="connsiteX17-539" fmla="*/ 414338 w 1624617"/>
                  <a:gd name="connsiteY17-540" fmla="*/ 1366837 h 1893094"/>
                  <a:gd name="connsiteX18-541" fmla="*/ 188119 w 1624617"/>
                  <a:gd name="connsiteY18-542" fmla="*/ 1404937 h 1893094"/>
                  <a:gd name="connsiteX19-543" fmla="*/ 116681 w 1624617"/>
                  <a:gd name="connsiteY19-544" fmla="*/ 1447800 h 1893094"/>
                  <a:gd name="connsiteX20-545" fmla="*/ 0 w 1624617"/>
                  <a:gd name="connsiteY20-546" fmla="*/ 1300162 h 1893094"/>
                  <a:gd name="connsiteX0-547" fmla="*/ 0 w 1624617"/>
                  <a:gd name="connsiteY0-548" fmla="*/ 1300162 h 1893094"/>
                  <a:gd name="connsiteX1-549" fmla="*/ 776288 w 1624617"/>
                  <a:gd name="connsiteY1-550" fmla="*/ 0 h 1893094"/>
                  <a:gd name="connsiteX2-551" fmla="*/ 1562100 w 1624617"/>
                  <a:gd name="connsiteY2-552" fmla="*/ 1304925 h 1893094"/>
                  <a:gd name="connsiteX3-553" fmla="*/ 1445419 w 1624617"/>
                  <a:gd name="connsiteY3-554" fmla="*/ 1466850 h 1893094"/>
                  <a:gd name="connsiteX4-555" fmla="*/ 1516856 w 1624617"/>
                  <a:gd name="connsiteY4-556" fmla="*/ 1557338 h 1893094"/>
                  <a:gd name="connsiteX5-557" fmla="*/ 1600200 w 1624617"/>
                  <a:gd name="connsiteY5-558" fmla="*/ 1724025 h 1893094"/>
                  <a:gd name="connsiteX6-559" fmla="*/ 1428750 w 1624617"/>
                  <a:gd name="connsiteY6-560" fmla="*/ 1674019 h 1893094"/>
                  <a:gd name="connsiteX7-561" fmla="*/ 1312069 w 1624617"/>
                  <a:gd name="connsiteY7-562" fmla="*/ 1640681 h 1893094"/>
                  <a:gd name="connsiteX8-563" fmla="*/ 1126331 w 1624617"/>
                  <a:gd name="connsiteY8-564" fmla="*/ 1893094 h 1893094"/>
                  <a:gd name="connsiteX9-565" fmla="*/ 909638 w 1624617"/>
                  <a:gd name="connsiteY9-566" fmla="*/ 1893094 h 1893094"/>
                  <a:gd name="connsiteX10-567" fmla="*/ 869156 w 1624617"/>
                  <a:gd name="connsiteY10-568" fmla="*/ 1826419 h 1893094"/>
                  <a:gd name="connsiteX11-569" fmla="*/ 769144 w 1624617"/>
                  <a:gd name="connsiteY11-570" fmla="*/ 1607344 h 1893094"/>
                  <a:gd name="connsiteX12-571" fmla="*/ 671513 w 1624617"/>
                  <a:gd name="connsiteY12-572" fmla="*/ 1797844 h 1893094"/>
                  <a:gd name="connsiteX13-573" fmla="*/ 661988 w 1624617"/>
                  <a:gd name="connsiteY13-574" fmla="*/ 1885950 h 1893094"/>
                  <a:gd name="connsiteX14-575" fmla="*/ 433388 w 1624617"/>
                  <a:gd name="connsiteY14-576" fmla="*/ 1885950 h 1893094"/>
                  <a:gd name="connsiteX15-577" fmla="*/ 261938 w 1624617"/>
                  <a:gd name="connsiteY15-578" fmla="*/ 1664494 h 1893094"/>
                  <a:gd name="connsiteX16-579" fmla="*/ 326231 w 1624617"/>
                  <a:gd name="connsiteY16-580" fmla="*/ 1581150 h 1893094"/>
                  <a:gd name="connsiteX17-581" fmla="*/ 414338 w 1624617"/>
                  <a:gd name="connsiteY17-582" fmla="*/ 1366837 h 1893094"/>
                  <a:gd name="connsiteX18-583" fmla="*/ 188119 w 1624617"/>
                  <a:gd name="connsiteY18-584" fmla="*/ 1404937 h 1893094"/>
                  <a:gd name="connsiteX19-585" fmla="*/ 116681 w 1624617"/>
                  <a:gd name="connsiteY19-586" fmla="*/ 1447800 h 1893094"/>
                  <a:gd name="connsiteX20-587" fmla="*/ 0 w 1624617"/>
                  <a:gd name="connsiteY20-588" fmla="*/ 1300162 h 1893094"/>
                  <a:gd name="connsiteX0-589" fmla="*/ 0 w 1624617"/>
                  <a:gd name="connsiteY0-590" fmla="*/ 1300162 h 1893094"/>
                  <a:gd name="connsiteX1-591" fmla="*/ 776288 w 1624617"/>
                  <a:gd name="connsiteY1-592" fmla="*/ 0 h 1893094"/>
                  <a:gd name="connsiteX2-593" fmla="*/ 1562100 w 1624617"/>
                  <a:gd name="connsiteY2-594" fmla="*/ 1304925 h 1893094"/>
                  <a:gd name="connsiteX3-595" fmla="*/ 1445419 w 1624617"/>
                  <a:gd name="connsiteY3-596" fmla="*/ 1466850 h 1893094"/>
                  <a:gd name="connsiteX4-597" fmla="*/ 1516856 w 1624617"/>
                  <a:gd name="connsiteY4-598" fmla="*/ 1557338 h 1893094"/>
                  <a:gd name="connsiteX5-599" fmla="*/ 1600200 w 1624617"/>
                  <a:gd name="connsiteY5-600" fmla="*/ 1724025 h 1893094"/>
                  <a:gd name="connsiteX6-601" fmla="*/ 1426369 w 1624617"/>
                  <a:gd name="connsiteY6-602" fmla="*/ 1678781 h 1893094"/>
                  <a:gd name="connsiteX7-603" fmla="*/ 1312069 w 1624617"/>
                  <a:gd name="connsiteY7-604" fmla="*/ 1640681 h 1893094"/>
                  <a:gd name="connsiteX8-605" fmla="*/ 1126331 w 1624617"/>
                  <a:gd name="connsiteY8-606" fmla="*/ 1893094 h 1893094"/>
                  <a:gd name="connsiteX9-607" fmla="*/ 909638 w 1624617"/>
                  <a:gd name="connsiteY9-608" fmla="*/ 1893094 h 1893094"/>
                  <a:gd name="connsiteX10-609" fmla="*/ 869156 w 1624617"/>
                  <a:gd name="connsiteY10-610" fmla="*/ 1826419 h 1893094"/>
                  <a:gd name="connsiteX11-611" fmla="*/ 769144 w 1624617"/>
                  <a:gd name="connsiteY11-612" fmla="*/ 1607344 h 1893094"/>
                  <a:gd name="connsiteX12-613" fmla="*/ 671513 w 1624617"/>
                  <a:gd name="connsiteY12-614" fmla="*/ 1797844 h 1893094"/>
                  <a:gd name="connsiteX13-615" fmla="*/ 661988 w 1624617"/>
                  <a:gd name="connsiteY13-616" fmla="*/ 1885950 h 1893094"/>
                  <a:gd name="connsiteX14-617" fmla="*/ 433388 w 1624617"/>
                  <a:gd name="connsiteY14-618" fmla="*/ 1885950 h 1893094"/>
                  <a:gd name="connsiteX15-619" fmla="*/ 261938 w 1624617"/>
                  <a:gd name="connsiteY15-620" fmla="*/ 1664494 h 1893094"/>
                  <a:gd name="connsiteX16-621" fmla="*/ 326231 w 1624617"/>
                  <a:gd name="connsiteY16-622" fmla="*/ 1581150 h 1893094"/>
                  <a:gd name="connsiteX17-623" fmla="*/ 414338 w 1624617"/>
                  <a:gd name="connsiteY17-624" fmla="*/ 1366837 h 1893094"/>
                  <a:gd name="connsiteX18-625" fmla="*/ 188119 w 1624617"/>
                  <a:gd name="connsiteY18-626" fmla="*/ 1404937 h 1893094"/>
                  <a:gd name="connsiteX19-627" fmla="*/ 116681 w 1624617"/>
                  <a:gd name="connsiteY19-628" fmla="*/ 1447800 h 1893094"/>
                  <a:gd name="connsiteX20-629" fmla="*/ 0 w 1624617"/>
                  <a:gd name="connsiteY20-630" fmla="*/ 1300162 h 1893094"/>
                  <a:gd name="connsiteX0-631" fmla="*/ 0 w 1624617"/>
                  <a:gd name="connsiteY0-632" fmla="*/ 1300162 h 1893094"/>
                  <a:gd name="connsiteX1-633" fmla="*/ 776288 w 1624617"/>
                  <a:gd name="connsiteY1-634" fmla="*/ 0 h 1893094"/>
                  <a:gd name="connsiteX2-635" fmla="*/ 1562100 w 1624617"/>
                  <a:gd name="connsiteY2-636" fmla="*/ 1304925 h 1893094"/>
                  <a:gd name="connsiteX3-637" fmla="*/ 1445419 w 1624617"/>
                  <a:gd name="connsiteY3-638" fmla="*/ 1466850 h 1893094"/>
                  <a:gd name="connsiteX4-639" fmla="*/ 1516856 w 1624617"/>
                  <a:gd name="connsiteY4-640" fmla="*/ 1557338 h 1893094"/>
                  <a:gd name="connsiteX5-641" fmla="*/ 1600200 w 1624617"/>
                  <a:gd name="connsiteY5-642" fmla="*/ 1724025 h 1893094"/>
                  <a:gd name="connsiteX6-643" fmla="*/ 1426369 w 1624617"/>
                  <a:gd name="connsiteY6-644" fmla="*/ 1678781 h 1893094"/>
                  <a:gd name="connsiteX7-645" fmla="*/ 1312069 w 1624617"/>
                  <a:gd name="connsiteY7-646" fmla="*/ 1640681 h 1893094"/>
                  <a:gd name="connsiteX8-647" fmla="*/ 1126331 w 1624617"/>
                  <a:gd name="connsiteY8-648" fmla="*/ 1893094 h 1893094"/>
                  <a:gd name="connsiteX9-649" fmla="*/ 909638 w 1624617"/>
                  <a:gd name="connsiteY9-650" fmla="*/ 1893094 h 1893094"/>
                  <a:gd name="connsiteX10-651" fmla="*/ 869156 w 1624617"/>
                  <a:gd name="connsiteY10-652" fmla="*/ 1826419 h 1893094"/>
                  <a:gd name="connsiteX11-653" fmla="*/ 769144 w 1624617"/>
                  <a:gd name="connsiteY11-654" fmla="*/ 1607344 h 1893094"/>
                  <a:gd name="connsiteX12-655" fmla="*/ 671513 w 1624617"/>
                  <a:gd name="connsiteY12-656" fmla="*/ 1797844 h 1893094"/>
                  <a:gd name="connsiteX13-657" fmla="*/ 661988 w 1624617"/>
                  <a:gd name="connsiteY13-658" fmla="*/ 1885950 h 1893094"/>
                  <a:gd name="connsiteX14-659" fmla="*/ 433388 w 1624617"/>
                  <a:gd name="connsiteY14-660" fmla="*/ 1885950 h 1893094"/>
                  <a:gd name="connsiteX15-661" fmla="*/ 261938 w 1624617"/>
                  <a:gd name="connsiteY15-662" fmla="*/ 1664494 h 1893094"/>
                  <a:gd name="connsiteX16-663" fmla="*/ 326231 w 1624617"/>
                  <a:gd name="connsiteY16-664" fmla="*/ 1581150 h 1893094"/>
                  <a:gd name="connsiteX17-665" fmla="*/ 414338 w 1624617"/>
                  <a:gd name="connsiteY17-666" fmla="*/ 1366837 h 1893094"/>
                  <a:gd name="connsiteX18-667" fmla="*/ 188119 w 1624617"/>
                  <a:gd name="connsiteY18-668" fmla="*/ 1404937 h 1893094"/>
                  <a:gd name="connsiteX19-669" fmla="*/ 116681 w 1624617"/>
                  <a:gd name="connsiteY19-670" fmla="*/ 1447800 h 1893094"/>
                  <a:gd name="connsiteX20-671" fmla="*/ 0 w 1624617"/>
                  <a:gd name="connsiteY20-672" fmla="*/ 1300162 h 1893094"/>
                  <a:gd name="connsiteX0-673" fmla="*/ 0 w 1624617"/>
                  <a:gd name="connsiteY0-674" fmla="*/ 1300162 h 1893094"/>
                  <a:gd name="connsiteX1-675" fmla="*/ 776288 w 1624617"/>
                  <a:gd name="connsiteY1-676" fmla="*/ 0 h 1893094"/>
                  <a:gd name="connsiteX2-677" fmla="*/ 1562100 w 1624617"/>
                  <a:gd name="connsiteY2-678" fmla="*/ 1304925 h 1893094"/>
                  <a:gd name="connsiteX3-679" fmla="*/ 1445419 w 1624617"/>
                  <a:gd name="connsiteY3-680" fmla="*/ 1466850 h 1893094"/>
                  <a:gd name="connsiteX4-681" fmla="*/ 1516856 w 1624617"/>
                  <a:gd name="connsiteY4-682" fmla="*/ 1557338 h 1893094"/>
                  <a:gd name="connsiteX5-683" fmla="*/ 1600200 w 1624617"/>
                  <a:gd name="connsiteY5-684" fmla="*/ 1724025 h 1893094"/>
                  <a:gd name="connsiteX6-685" fmla="*/ 1426369 w 1624617"/>
                  <a:gd name="connsiteY6-686" fmla="*/ 1678781 h 1893094"/>
                  <a:gd name="connsiteX7-687" fmla="*/ 1312069 w 1624617"/>
                  <a:gd name="connsiteY7-688" fmla="*/ 1640681 h 1893094"/>
                  <a:gd name="connsiteX8-689" fmla="*/ 1126331 w 1624617"/>
                  <a:gd name="connsiteY8-690" fmla="*/ 1893094 h 1893094"/>
                  <a:gd name="connsiteX9-691" fmla="*/ 909638 w 1624617"/>
                  <a:gd name="connsiteY9-692" fmla="*/ 1893094 h 1893094"/>
                  <a:gd name="connsiteX10-693" fmla="*/ 869156 w 1624617"/>
                  <a:gd name="connsiteY10-694" fmla="*/ 1826419 h 1893094"/>
                  <a:gd name="connsiteX11-695" fmla="*/ 769144 w 1624617"/>
                  <a:gd name="connsiteY11-696" fmla="*/ 1607344 h 1893094"/>
                  <a:gd name="connsiteX12-697" fmla="*/ 671513 w 1624617"/>
                  <a:gd name="connsiteY12-698" fmla="*/ 1797844 h 1893094"/>
                  <a:gd name="connsiteX13-699" fmla="*/ 661988 w 1624617"/>
                  <a:gd name="connsiteY13-700" fmla="*/ 1885950 h 1893094"/>
                  <a:gd name="connsiteX14-701" fmla="*/ 433388 w 1624617"/>
                  <a:gd name="connsiteY14-702" fmla="*/ 1885950 h 1893094"/>
                  <a:gd name="connsiteX15-703" fmla="*/ 261938 w 1624617"/>
                  <a:gd name="connsiteY15-704" fmla="*/ 1664494 h 1893094"/>
                  <a:gd name="connsiteX16-705" fmla="*/ 326231 w 1624617"/>
                  <a:gd name="connsiteY16-706" fmla="*/ 1581150 h 1893094"/>
                  <a:gd name="connsiteX17-707" fmla="*/ 414338 w 1624617"/>
                  <a:gd name="connsiteY17-708" fmla="*/ 1366837 h 1893094"/>
                  <a:gd name="connsiteX18-709" fmla="*/ 188119 w 1624617"/>
                  <a:gd name="connsiteY18-710" fmla="*/ 1404937 h 1893094"/>
                  <a:gd name="connsiteX19-711" fmla="*/ 116681 w 1624617"/>
                  <a:gd name="connsiteY19-712" fmla="*/ 1447800 h 1893094"/>
                  <a:gd name="connsiteX20-713" fmla="*/ 0 w 1624617"/>
                  <a:gd name="connsiteY20-714" fmla="*/ 1300162 h 1893094"/>
                  <a:gd name="connsiteX0-715" fmla="*/ 0 w 1630230"/>
                  <a:gd name="connsiteY0-716" fmla="*/ 1300162 h 1893094"/>
                  <a:gd name="connsiteX1-717" fmla="*/ 776288 w 1630230"/>
                  <a:gd name="connsiteY1-718" fmla="*/ 0 h 1893094"/>
                  <a:gd name="connsiteX2-719" fmla="*/ 1562100 w 1630230"/>
                  <a:gd name="connsiteY2-720" fmla="*/ 1304925 h 1893094"/>
                  <a:gd name="connsiteX3-721" fmla="*/ 1445419 w 1630230"/>
                  <a:gd name="connsiteY3-722" fmla="*/ 1466850 h 1893094"/>
                  <a:gd name="connsiteX4-723" fmla="*/ 1516856 w 1630230"/>
                  <a:gd name="connsiteY4-724" fmla="*/ 1557338 h 1893094"/>
                  <a:gd name="connsiteX5-725" fmla="*/ 1607344 w 1630230"/>
                  <a:gd name="connsiteY5-726" fmla="*/ 1726406 h 1893094"/>
                  <a:gd name="connsiteX6-727" fmla="*/ 1426369 w 1630230"/>
                  <a:gd name="connsiteY6-728" fmla="*/ 1678781 h 1893094"/>
                  <a:gd name="connsiteX7-729" fmla="*/ 1312069 w 1630230"/>
                  <a:gd name="connsiteY7-730" fmla="*/ 1640681 h 1893094"/>
                  <a:gd name="connsiteX8-731" fmla="*/ 1126331 w 1630230"/>
                  <a:gd name="connsiteY8-732" fmla="*/ 1893094 h 1893094"/>
                  <a:gd name="connsiteX9-733" fmla="*/ 909638 w 1630230"/>
                  <a:gd name="connsiteY9-734" fmla="*/ 1893094 h 1893094"/>
                  <a:gd name="connsiteX10-735" fmla="*/ 869156 w 1630230"/>
                  <a:gd name="connsiteY10-736" fmla="*/ 1826419 h 1893094"/>
                  <a:gd name="connsiteX11-737" fmla="*/ 769144 w 1630230"/>
                  <a:gd name="connsiteY11-738" fmla="*/ 1607344 h 1893094"/>
                  <a:gd name="connsiteX12-739" fmla="*/ 671513 w 1630230"/>
                  <a:gd name="connsiteY12-740" fmla="*/ 1797844 h 1893094"/>
                  <a:gd name="connsiteX13-741" fmla="*/ 661988 w 1630230"/>
                  <a:gd name="connsiteY13-742" fmla="*/ 1885950 h 1893094"/>
                  <a:gd name="connsiteX14-743" fmla="*/ 433388 w 1630230"/>
                  <a:gd name="connsiteY14-744" fmla="*/ 1885950 h 1893094"/>
                  <a:gd name="connsiteX15-745" fmla="*/ 261938 w 1630230"/>
                  <a:gd name="connsiteY15-746" fmla="*/ 1664494 h 1893094"/>
                  <a:gd name="connsiteX16-747" fmla="*/ 326231 w 1630230"/>
                  <a:gd name="connsiteY16-748" fmla="*/ 1581150 h 1893094"/>
                  <a:gd name="connsiteX17-749" fmla="*/ 414338 w 1630230"/>
                  <a:gd name="connsiteY17-750" fmla="*/ 1366837 h 1893094"/>
                  <a:gd name="connsiteX18-751" fmla="*/ 188119 w 1630230"/>
                  <a:gd name="connsiteY18-752" fmla="*/ 1404937 h 1893094"/>
                  <a:gd name="connsiteX19-753" fmla="*/ 116681 w 1630230"/>
                  <a:gd name="connsiteY19-754" fmla="*/ 1447800 h 1893094"/>
                  <a:gd name="connsiteX20-755" fmla="*/ 0 w 1630230"/>
                  <a:gd name="connsiteY20-756" fmla="*/ 1300162 h 1893094"/>
                  <a:gd name="connsiteX0-757" fmla="*/ 0 w 1629187"/>
                  <a:gd name="connsiteY0-758" fmla="*/ 1300162 h 1893094"/>
                  <a:gd name="connsiteX1-759" fmla="*/ 776288 w 1629187"/>
                  <a:gd name="connsiteY1-760" fmla="*/ 0 h 1893094"/>
                  <a:gd name="connsiteX2-761" fmla="*/ 1562100 w 1629187"/>
                  <a:gd name="connsiteY2-762" fmla="*/ 1304925 h 1893094"/>
                  <a:gd name="connsiteX3-763" fmla="*/ 1445419 w 1629187"/>
                  <a:gd name="connsiteY3-764" fmla="*/ 1466850 h 1893094"/>
                  <a:gd name="connsiteX4-765" fmla="*/ 1516856 w 1629187"/>
                  <a:gd name="connsiteY4-766" fmla="*/ 1557338 h 1893094"/>
                  <a:gd name="connsiteX5-767" fmla="*/ 1607344 w 1629187"/>
                  <a:gd name="connsiteY5-768" fmla="*/ 1726406 h 1893094"/>
                  <a:gd name="connsiteX6-769" fmla="*/ 1426369 w 1629187"/>
                  <a:gd name="connsiteY6-770" fmla="*/ 1678781 h 1893094"/>
                  <a:gd name="connsiteX7-771" fmla="*/ 1312069 w 1629187"/>
                  <a:gd name="connsiteY7-772" fmla="*/ 1640681 h 1893094"/>
                  <a:gd name="connsiteX8-773" fmla="*/ 1126331 w 1629187"/>
                  <a:gd name="connsiteY8-774" fmla="*/ 1893094 h 1893094"/>
                  <a:gd name="connsiteX9-775" fmla="*/ 909638 w 1629187"/>
                  <a:gd name="connsiteY9-776" fmla="*/ 1893094 h 1893094"/>
                  <a:gd name="connsiteX10-777" fmla="*/ 869156 w 1629187"/>
                  <a:gd name="connsiteY10-778" fmla="*/ 1826419 h 1893094"/>
                  <a:gd name="connsiteX11-779" fmla="*/ 769144 w 1629187"/>
                  <a:gd name="connsiteY11-780" fmla="*/ 1607344 h 1893094"/>
                  <a:gd name="connsiteX12-781" fmla="*/ 671513 w 1629187"/>
                  <a:gd name="connsiteY12-782" fmla="*/ 1797844 h 1893094"/>
                  <a:gd name="connsiteX13-783" fmla="*/ 661988 w 1629187"/>
                  <a:gd name="connsiteY13-784" fmla="*/ 1885950 h 1893094"/>
                  <a:gd name="connsiteX14-785" fmla="*/ 433388 w 1629187"/>
                  <a:gd name="connsiteY14-786" fmla="*/ 1885950 h 1893094"/>
                  <a:gd name="connsiteX15-787" fmla="*/ 261938 w 1629187"/>
                  <a:gd name="connsiteY15-788" fmla="*/ 1664494 h 1893094"/>
                  <a:gd name="connsiteX16-789" fmla="*/ 326231 w 1629187"/>
                  <a:gd name="connsiteY16-790" fmla="*/ 1581150 h 1893094"/>
                  <a:gd name="connsiteX17-791" fmla="*/ 414338 w 1629187"/>
                  <a:gd name="connsiteY17-792" fmla="*/ 1366837 h 1893094"/>
                  <a:gd name="connsiteX18-793" fmla="*/ 188119 w 1629187"/>
                  <a:gd name="connsiteY18-794" fmla="*/ 1404937 h 1893094"/>
                  <a:gd name="connsiteX19-795" fmla="*/ 116681 w 1629187"/>
                  <a:gd name="connsiteY19-796" fmla="*/ 1447800 h 1893094"/>
                  <a:gd name="connsiteX20-797" fmla="*/ 0 w 1629187"/>
                  <a:gd name="connsiteY20-798" fmla="*/ 1300162 h 1893094"/>
                  <a:gd name="connsiteX0-799" fmla="*/ 0 w 1629187"/>
                  <a:gd name="connsiteY0-800" fmla="*/ 1300162 h 1893094"/>
                  <a:gd name="connsiteX1-801" fmla="*/ 776288 w 1629187"/>
                  <a:gd name="connsiteY1-802" fmla="*/ 0 h 1893094"/>
                  <a:gd name="connsiteX2-803" fmla="*/ 1562100 w 1629187"/>
                  <a:gd name="connsiteY2-804" fmla="*/ 1304925 h 1893094"/>
                  <a:gd name="connsiteX3-805" fmla="*/ 1445419 w 1629187"/>
                  <a:gd name="connsiteY3-806" fmla="*/ 1466850 h 1893094"/>
                  <a:gd name="connsiteX4-807" fmla="*/ 1516856 w 1629187"/>
                  <a:gd name="connsiteY4-808" fmla="*/ 1557338 h 1893094"/>
                  <a:gd name="connsiteX5-809" fmla="*/ 1607344 w 1629187"/>
                  <a:gd name="connsiteY5-810" fmla="*/ 1726406 h 1893094"/>
                  <a:gd name="connsiteX6-811" fmla="*/ 1426369 w 1629187"/>
                  <a:gd name="connsiteY6-812" fmla="*/ 1678781 h 1893094"/>
                  <a:gd name="connsiteX7-813" fmla="*/ 1312069 w 1629187"/>
                  <a:gd name="connsiteY7-814" fmla="*/ 1640681 h 1893094"/>
                  <a:gd name="connsiteX8-815" fmla="*/ 1126331 w 1629187"/>
                  <a:gd name="connsiteY8-816" fmla="*/ 1893094 h 1893094"/>
                  <a:gd name="connsiteX9-817" fmla="*/ 909638 w 1629187"/>
                  <a:gd name="connsiteY9-818" fmla="*/ 1893094 h 1893094"/>
                  <a:gd name="connsiteX10-819" fmla="*/ 869156 w 1629187"/>
                  <a:gd name="connsiteY10-820" fmla="*/ 1826419 h 1893094"/>
                  <a:gd name="connsiteX11-821" fmla="*/ 769144 w 1629187"/>
                  <a:gd name="connsiteY11-822" fmla="*/ 1607344 h 1893094"/>
                  <a:gd name="connsiteX12-823" fmla="*/ 671513 w 1629187"/>
                  <a:gd name="connsiteY12-824" fmla="*/ 1797844 h 1893094"/>
                  <a:gd name="connsiteX13-825" fmla="*/ 661988 w 1629187"/>
                  <a:gd name="connsiteY13-826" fmla="*/ 1885950 h 1893094"/>
                  <a:gd name="connsiteX14-827" fmla="*/ 433388 w 1629187"/>
                  <a:gd name="connsiteY14-828" fmla="*/ 1885950 h 1893094"/>
                  <a:gd name="connsiteX15-829" fmla="*/ 261938 w 1629187"/>
                  <a:gd name="connsiteY15-830" fmla="*/ 1664494 h 1893094"/>
                  <a:gd name="connsiteX16-831" fmla="*/ 326231 w 1629187"/>
                  <a:gd name="connsiteY16-832" fmla="*/ 1581150 h 1893094"/>
                  <a:gd name="connsiteX17-833" fmla="*/ 414338 w 1629187"/>
                  <a:gd name="connsiteY17-834" fmla="*/ 1366837 h 1893094"/>
                  <a:gd name="connsiteX18-835" fmla="*/ 188119 w 1629187"/>
                  <a:gd name="connsiteY18-836" fmla="*/ 1404937 h 1893094"/>
                  <a:gd name="connsiteX19-837" fmla="*/ 116681 w 1629187"/>
                  <a:gd name="connsiteY19-838" fmla="*/ 1447800 h 1893094"/>
                  <a:gd name="connsiteX20-839" fmla="*/ 0 w 1629187"/>
                  <a:gd name="connsiteY20-840" fmla="*/ 1300162 h 1893094"/>
                  <a:gd name="connsiteX0-841" fmla="*/ 0 w 1629187"/>
                  <a:gd name="connsiteY0-842" fmla="*/ 1300162 h 1893094"/>
                  <a:gd name="connsiteX1-843" fmla="*/ 776288 w 1629187"/>
                  <a:gd name="connsiteY1-844" fmla="*/ 0 h 1893094"/>
                  <a:gd name="connsiteX2-845" fmla="*/ 1562100 w 1629187"/>
                  <a:gd name="connsiteY2-846" fmla="*/ 1304925 h 1893094"/>
                  <a:gd name="connsiteX3-847" fmla="*/ 1445419 w 1629187"/>
                  <a:gd name="connsiteY3-848" fmla="*/ 1466850 h 1893094"/>
                  <a:gd name="connsiteX4-849" fmla="*/ 1516856 w 1629187"/>
                  <a:gd name="connsiteY4-850" fmla="*/ 1557338 h 1893094"/>
                  <a:gd name="connsiteX5-851" fmla="*/ 1607344 w 1629187"/>
                  <a:gd name="connsiteY5-852" fmla="*/ 1726406 h 1893094"/>
                  <a:gd name="connsiteX6-853" fmla="*/ 1426369 w 1629187"/>
                  <a:gd name="connsiteY6-854" fmla="*/ 1678781 h 1893094"/>
                  <a:gd name="connsiteX7-855" fmla="*/ 1312069 w 1629187"/>
                  <a:gd name="connsiteY7-856" fmla="*/ 1640681 h 1893094"/>
                  <a:gd name="connsiteX8-857" fmla="*/ 1126331 w 1629187"/>
                  <a:gd name="connsiteY8-858" fmla="*/ 1893094 h 1893094"/>
                  <a:gd name="connsiteX9-859" fmla="*/ 909638 w 1629187"/>
                  <a:gd name="connsiteY9-860" fmla="*/ 1893094 h 1893094"/>
                  <a:gd name="connsiteX10-861" fmla="*/ 869156 w 1629187"/>
                  <a:gd name="connsiteY10-862" fmla="*/ 1826419 h 1893094"/>
                  <a:gd name="connsiteX11-863" fmla="*/ 769144 w 1629187"/>
                  <a:gd name="connsiteY11-864" fmla="*/ 1607344 h 1893094"/>
                  <a:gd name="connsiteX12-865" fmla="*/ 671513 w 1629187"/>
                  <a:gd name="connsiteY12-866" fmla="*/ 1797844 h 1893094"/>
                  <a:gd name="connsiteX13-867" fmla="*/ 661988 w 1629187"/>
                  <a:gd name="connsiteY13-868" fmla="*/ 1885950 h 1893094"/>
                  <a:gd name="connsiteX14-869" fmla="*/ 433388 w 1629187"/>
                  <a:gd name="connsiteY14-870" fmla="*/ 1885950 h 1893094"/>
                  <a:gd name="connsiteX15-871" fmla="*/ 261938 w 1629187"/>
                  <a:gd name="connsiteY15-872" fmla="*/ 1664494 h 1893094"/>
                  <a:gd name="connsiteX16-873" fmla="*/ 326231 w 1629187"/>
                  <a:gd name="connsiteY16-874" fmla="*/ 1581150 h 1893094"/>
                  <a:gd name="connsiteX17-875" fmla="*/ 414338 w 1629187"/>
                  <a:gd name="connsiteY17-876" fmla="*/ 1366837 h 1893094"/>
                  <a:gd name="connsiteX18-877" fmla="*/ 188119 w 1629187"/>
                  <a:gd name="connsiteY18-878" fmla="*/ 1404937 h 1893094"/>
                  <a:gd name="connsiteX19-879" fmla="*/ 116681 w 1629187"/>
                  <a:gd name="connsiteY19-880" fmla="*/ 1447800 h 1893094"/>
                  <a:gd name="connsiteX20-881" fmla="*/ 0 w 1629187"/>
                  <a:gd name="connsiteY20-882" fmla="*/ 1300162 h 1893094"/>
                  <a:gd name="connsiteX0-883" fmla="*/ 0 w 1629187"/>
                  <a:gd name="connsiteY0-884" fmla="*/ 1300162 h 1893094"/>
                  <a:gd name="connsiteX1-885" fmla="*/ 776288 w 1629187"/>
                  <a:gd name="connsiteY1-886" fmla="*/ 0 h 1893094"/>
                  <a:gd name="connsiteX2-887" fmla="*/ 1562100 w 1629187"/>
                  <a:gd name="connsiteY2-888" fmla="*/ 1304925 h 1893094"/>
                  <a:gd name="connsiteX3-889" fmla="*/ 1445419 w 1629187"/>
                  <a:gd name="connsiteY3-890" fmla="*/ 1466850 h 1893094"/>
                  <a:gd name="connsiteX4-891" fmla="*/ 1516856 w 1629187"/>
                  <a:gd name="connsiteY4-892" fmla="*/ 1557338 h 1893094"/>
                  <a:gd name="connsiteX5-893" fmla="*/ 1607344 w 1629187"/>
                  <a:gd name="connsiteY5-894" fmla="*/ 1726406 h 1893094"/>
                  <a:gd name="connsiteX6-895" fmla="*/ 1426369 w 1629187"/>
                  <a:gd name="connsiteY6-896" fmla="*/ 1678781 h 1893094"/>
                  <a:gd name="connsiteX7-897" fmla="*/ 1312069 w 1629187"/>
                  <a:gd name="connsiteY7-898" fmla="*/ 1640681 h 1893094"/>
                  <a:gd name="connsiteX8-899" fmla="*/ 1126331 w 1629187"/>
                  <a:gd name="connsiteY8-900" fmla="*/ 1893094 h 1893094"/>
                  <a:gd name="connsiteX9-901" fmla="*/ 909638 w 1629187"/>
                  <a:gd name="connsiteY9-902" fmla="*/ 1893094 h 1893094"/>
                  <a:gd name="connsiteX10-903" fmla="*/ 869156 w 1629187"/>
                  <a:gd name="connsiteY10-904" fmla="*/ 1826419 h 1893094"/>
                  <a:gd name="connsiteX11-905" fmla="*/ 769144 w 1629187"/>
                  <a:gd name="connsiteY11-906" fmla="*/ 1607344 h 1893094"/>
                  <a:gd name="connsiteX12-907" fmla="*/ 671513 w 1629187"/>
                  <a:gd name="connsiteY12-908" fmla="*/ 1797844 h 1893094"/>
                  <a:gd name="connsiteX13-909" fmla="*/ 661988 w 1629187"/>
                  <a:gd name="connsiteY13-910" fmla="*/ 1885950 h 1893094"/>
                  <a:gd name="connsiteX14-911" fmla="*/ 433388 w 1629187"/>
                  <a:gd name="connsiteY14-912" fmla="*/ 1885950 h 1893094"/>
                  <a:gd name="connsiteX15-913" fmla="*/ 261938 w 1629187"/>
                  <a:gd name="connsiteY15-914" fmla="*/ 1664494 h 1893094"/>
                  <a:gd name="connsiteX16-915" fmla="*/ 326231 w 1629187"/>
                  <a:gd name="connsiteY16-916" fmla="*/ 1581150 h 1893094"/>
                  <a:gd name="connsiteX17-917" fmla="*/ 414338 w 1629187"/>
                  <a:gd name="connsiteY17-918" fmla="*/ 1366837 h 1893094"/>
                  <a:gd name="connsiteX18-919" fmla="*/ 188119 w 1629187"/>
                  <a:gd name="connsiteY18-920" fmla="*/ 1404937 h 1893094"/>
                  <a:gd name="connsiteX19-921" fmla="*/ 116681 w 1629187"/>
                  <a:gd name="connsiteY19-922" fmla="*/ 1447800 h 1893094"/>
                  <a:gd name="connsiteX20-923" fmla="*/ 0 w 1629187"/>
                  <a:gd name="connsiteY20-924" fmla="*/ 1300162 h 1893094"/>
                  <a:gd name="connsiteX0-925" fmla="*/ 0 w 1629187"/>
                  <a:gd name="connsiteY0-926" fmla="*/ 1300162 h 1893094"/>
                  <a:gd name="connsiteX1-927" fmla="*/ 776288 w 1629187"/>
                  <a:gd name="connsiteY1-928" fmla="*/ 0 h 1893094"/>
                  <a:gd name="connsiteX2-929" fmla="*/ 1562100 w 1629187"/>
                  <a:gd name="connsiteY2-930" fmla="*/ 1304925 h 1893094"/>
                  <a:gd name="connsiteX3-931" fmla="*/ 1445419 w 1629187"/>
                  <a:gd name="connsiteY3-932" fmla="*/ 1466850 h 1893094"/>
                  <a:gd name="connsiteX4-933" fmla="*/ 1516856 w 1629187"/>
                  <a:gd name="connsiteY4-934" fmla="*/ 1557338 h 1893094"/>
                  <a:gd name="connsiteX5-935" fmla="*/ 1607344 w 1629187"/>
                  <a:gd name="connsiteY5-936" fmla="*/ 1726406 h 1893094"/>
                  <a:gd name="connsiteX6-937" fmla="*/ 1426369 w 1629187"/>
                  <a:gd name="connsiteY6-938" fmla="*/ 1678781 h 1893094"/>
                  <a:gd name="connsiteX7-939" fmla="*/ 1312069 w 1629187"/>
                  <a:gd name="connsiteY7-940" fmla="*/ 1640681 h 1893094"/>
                  <a:gd name="connsiteX8-941" fmla="*/ 1126331 w 1629187"/>
                  <a:gd name="connsiteY8-942" fmla="*/ 1893094 h 1893094"/>
                  <a:gd name="connsiteX9-943" fmla="*/ 909638 w 1629187"/>
                  <a:gd name="connsiteY9-944" fmla="*/ 1893094 h 1893094"/>
                  <a:gd name="connsiteX10-945" fmla="*/ 869156 w 1629187"/>
                  <a:gd name="connsiteY10-946" fmla="*/ 1826419 h 1893094"/>
                  <a:gd name="connsiteX11-947" fmla="*/ 769144 w 1629187"/>
                  <a:gd name="connsiteY11-948" fmla="*/ 1607344 h 1893094"/>
                  <a:gd name="connsiteX12-949" fmla="*/ 671513 w 1629187"/>
                  <a:gd name="connsiteY12-950" fmla="*/ 1797844 h 1893094"/>
                  <a:gd name="connsiteX13-951" fmla="*/ 661988 w 1629187"/>
                  <a:gd name="connsiteY13-952" fmla="*/ 1885950 h 1893094"/>
                  <a:gd name="connsiteX14-953" fmla="*/ 433388 w 1629187"/>
                  <a:gd name="connsiteY14-954" fmla="*/ 1885950 h 1893094"/>
                  <a:gd name="connsiteX15-955" fmla="*/ 261938 w 1629187"/>
                  <a:gd name="connsiteY15-956" fmla="*/ 1664494 h 1893094"/>
                  <a:gd name="connsiteX16-957" fmla="*/ 326231 w 1629187"/>
                  <a:gd name="connsiteY16-958" fmla="*/ 1581150 h 1893094"/>
                  <a:gd name="connsiteX17-959" fmla="*/ 414338 w 1629187"/>
                  <a:gd name="connsiteY17-960" fmla="*/ 1366837 h 1893094"/>
                  <a:gd name="connsiteX18-961" fmla="*/ 188119 w 1629187"/>
                  <a:gd name="connsiteY18-962" fmla="*/ 1404937 h 1893094"/>
                  <a:gd name="connsiteX19-963" fmla="*/ 116681 w 1629187"/>
                  <a:gd name="connsiteY19-964" fmla="*/ 1447800 h 1893094"/>
                  <a:gd name="connsiteX20-965" fmla="*/ 0 w 1629187"/>
                  <a:gd name="connsiteY20-966" fmla="*/ 1300162 h 1893094"/>
                  <a:gd name="connsiteX0-967" fmla="*/ 0 w 1629187"/>
                  <a:gd name="connsiteY0-968" fmla="*/ 1300162 h 1893094"/>
                  <a:gd name="connsiteX1-969" fmla="*/ 776288 w 1629187"/>
                  <a:gd name="connsiteY1-970" fmla="*/ 0 h 1893094"/>
                  <a:gd name="connsiteX2-971" fmla="*/ 1562100 w 1629187"/>
                  <a:gd name="connsiteY2-972" fmla="*/ 1304925 h 1893094"/>
                  <a:gd name="connsiteX3-973" fmla="*/ 1445419 w 1629187"/>
                  <a:gd name="connsiteY3-974" fmla="*/ 1466850 h 1893094"/>
                  <a:gd name="connsiteX4-975" fmla="*/ 1516856 w 1629187"/>
                  <a:gd name="connsiteY4-976" fmla="*/ 1557338 h 1893094"/>
                  <a:gd name="connsiteX5-977" fmla="*/ 1607344 w 1629187"/>
                  <a:gd name="connsiteY5-978" fmla="*/ 1726406 h 1893094"/>
                  <a:gd name="connsiteX6-979" fmla="*/ 1426369 w 1629187"/>
                  <a:gd name="connsiteY6-980" fmla="*/ 1678781 h 1893094"/>
                  <a:gd name="connsiteX7-981" fmla="*/ 1312069 w 1629187"/>
                  <a:gd name="connsiteY7-982" fmla="*/ 1640681 h 1893094"/>
                  <a:gd name="connsiteX8-983" fmla="*/ 1126331 w 1629187"/>
                  <a:gd name="connsiteY8-984" fmla="*/ 1893094 h 1893094"/>
                  <a:gd name="connsiteX9-985" fmla="*/ 909638 w 1629187"/>
                  <a:gd name="connsiteY9-986" fmla="*/ 1893094 h 1893094"/>
                  <a:gd name="connsiteX10-987" fmla="*/ 869156 w 1629187"/>
                  <a:gd name="connsiteY10-988" fmla="*/ 1826419 h 1893094"/>
                  <a:gd name="connsiteX11-989" fmla="*/ 769144 w 1629187"/>
                  <a:gd name="connsiteY11-990" fmla="*/ 1607344 h 1893094"/>
                  <a:gd name="connsiteX12-991" fmla="*/ 671513 w 1629187"/>
                  <a:gd name="connsiteY12-992" fmla="*/ 1797844 h 1893094"/>
                  <a:gd name="connsiteX13-993" fmla="*/ 661988 w 1629187"/>
                  <a:gd name="connsiteY13-994" fmla="*/ 1885950 h 1893094"/>
                  <a:gd name="connsiteX14-995" fmla="*/ 433388 w 1629187"/>
                  <a:gd name="connsiteY14-996" fmla="*/ 1885950 h 1893094"/>
                  <a:gd name="connsiteX15-997" fmla="*/ 261938 w 1629187"/>
                  <a:gd name="connsiteY15-998" fmla="*/ 1664494 h 1893094"/>
                  <a:gd name="connsiteX16-999" fmla="*/ 326231 w 1629187"/>
                  <a:gd name="connsiteY16-1000" fmla="*/ 1581150 h 1893094"/>
                  <a:gd name="connsiteX17-1001" fmla="*/ 414338 w 1629187"/>
                  <a:gd name="connsiteY17-1002" fmla="*/ 1366837 h 1893094"/>
                  <a:gd name="connsiteX18-1003" fmla="*/ 188119 w 1629187"/>
                  <a:gd name="connsiteY18-1004" fmla="*/ 1404937 h 1893094"/>
                  <a:gd name="connsiteX19-1005" fmla="*/ 116681 w 1629187"/>
                  <a:gd name="connsiteY19-1006" fmla="*/ 1447800 h 1893094"/>
                  <a:gd name="connsiteX20-1007" fmla="*/ 0 w 1629187"/>
                  <a:gd name="connsiteY20-1008" fmla="*/ 1300162 h 1893094"/>
                  <a:gd name="connsiteX0-1009" fmla="*/ 0 w 1629187"/>
                  <a:gd name="connsiteY0-1010" fmla="*/ 1300162 h 1893094"/>
                  <a:gd name="connsiteX1-1011" fmla="*/ 776288 w 1629187"/>
                  <a:gd name="connsiteY1-1012" fmla="*/ 0 h 1893094"/>
                  <a:gd name="connsiteX2-1013" fmla="*/ 1562100 w 1629187"/>
                  <a:gd name="connsiteY2-1014" fmla="*/ 1304925 h 1893094"/>
                  <a:gd name="connsiteX3-1015" fmla="*/ 1445419 w 1629187"/>
                  <a:gd name="connsiteY3-1016" fmla="*/ 1466850 h 1893094"/>
                  <a:gd name="connsiteX4-1017" fmla="*/ 1516856 w 1629187"/>
                  <a:gd name="connsiteY4-1018" fmla="*/ 1557338 h 1893094"/>
                  <a:gd name="connsiteX5-1019" fmla="*/ 1607344 w 1629187"/>
                  <a:gd name="connsiteY5-1020" fmla="*/ 1726406 h 1893094"/>
                  <a:gd name="connsiteX6-1021" fmla="*/ 1426369 w 1629187"/>
                  <a:gd name="connsiteY6-1022" fmla="*/ 1678781 h 1893094"/>
                  <a:gd name="connsiteX7-1023" fmla="*/ 1312069 w 1629187"/>
                  <a:gd name="connsiteY7-1024" fmla="*/ 1640681 h 1893094"/>
                  <a:gd name="connsiteX8-1025" fmla="*/ 1126331 w 1629187"/>
                  <a:gd name="connsiteY8-1026" fmla="*/ 1893094 h 1893094"/>
                  <a:gd name="connsiteX9-1027" fmla="*/ 909638 w 1629187"/>
                  <a:gd name="connsiteY9-1028" fmla="*/ 1893094 h 1893094"/>
                  <a:gd name="connsiteX10-1029" fmla="*/ 869156 w 1629187"/>
                  <a:gd name="connsiteY10-1030" fmla="*/ 1826419 h 1893094"/>
                  <a:gd name="connsiteX11-1031" fmla="*/ 769144 w 1629187"/>
                  <a:gd name="connsiteY11-1032" fmla="*/ 1607344 h 1893094"/>
                  <a:gd name="connsiteX12-1033" fmla="*/ 671513 w 1629187"/>
                  <a:gd name="connsiteY12-1034" fmla="*/ 1797844 h 1893094"/>
                  <a:gd name="connsiteX13-1035" fmla="*/ 661988 w 1629187"/>
                  <a:gd name="connsiteY13-1036" fmla="*/ 1885950 h 1893094"/>
                  <a:gd name="connsiteX14-1037" fmla="*/ 433388 w 1629187"/>
                  <a:gd name="connsiteY14-1038" fmla="*/ 1885950 h 1893094"/>
                  <a:gd name="connsiteX15-1039" fmla="*/ 261938 w 1629187"/>
                  <a:gd name="connsiteY15-1040" fmla="*/ 1664494 h 1893094"/>
                  <a:gd name="connsiteX16-1041" fmla="*/ 326231 w 1629187"/>
                  <a:gd name="connsiteY16-1042" fmla="*/ 1581150 h 1893094"/>
                  <a:gd name="connsiteX17-1043" fmla="*/ 414338 w 1629187"/>
                  <a:gd name="connsiteY17-1044" fmla="*/ 1366837 h 1893094"/>
                  <a:gd name="connsiteX18-1045" fmla="*/ 188119 w 1629187"/>
                  <a:gd name="connsiteY18-1046" fmla="*/ 1404937 h 1893094"/>
                  <a:gd name="connsiteX19-1047" fmla="*/ 116681 w 1629187"/>
                  <a:gd name="connsiteY19-1048" fmla="*/ 1447800 h 1893094"/>
                  <a:gd name="connsiteX20-1049" fmla="*/ 0 w 1629187"/>
                  <a:gd name="connsiteY20-1050" fmla="*/ 1300162 h 1893094"/>
                  <a:gd name="connsiteX0-1051" fmla="*/ 0 w 1629187"/>
                  <a:gd name="connsiteY0-1052" fmla="*/ 1300162 h 1893094"/>
                  <a:gd name="connsiteX1-1053" fmla="*/ 776288 w 1629187"/>
                  <a:gd name="connsiteY1-1054" fmla="*/ 0 h 1893094"/>
                  <a:gd name="connsiteX2-1055" fmla="*/ 1562100 w 1629187"/>
                  <a:gd name="connsiteY2-1056" fmla="*/ 1304925 h 1893094"/>
                  <a:gd name="connsiteX3-1057" fmla="*/ 1445419 w 1629187"/>
                  <a:gd name="connsiteY3-1058" fmla="*/ 1466850 h 1893094"/>
                  <a:gd name="connsiteX4-1059" fmla="*/ 1516856 w 1629187"/>
                  <a:gd name="connsiteY4-1060" fmla="*/ 1557338 h 1893094"/>
                  <a:gd name="connsiteX5-1061" fmla="*/ 1607344 w 1629187"/>
                  <a:gd name="connsiteY5-1062" fmla="*/ 1726406 h 1893094"/>
                  <a:gd name="connsiteX6-1063" fmla="*/ 1426369 w 1629187"/>
                  <a:gd name="connsiteY6-1064" fmla="*/ 1678781 h 1893094"/>
                  <a:gd name="connsiteX7-1065" fmla="*/ 1312069 w 1629187"/>
                  <a:gd name="connsiteY7-1066" fmla="*/ 1640681 h 1893094"/>
                  <a:gd name="connsiteX8-1067" fmla="*/ 1126331 w 1629187"/>
                  <a:gd name="connsiteY8-1068" fmla="*/ 1893094 h 1893094"/>
                  <a:gd name="connsiteX9-1069" fmla="*/ 909638 w 1629187"/>
                  <a:gd name="connsiteY9-1070" fmla="*/ 1893094 h 1893094"/>
                  <a:gd name="connsiteX10-1071" fmla="*/ 869156 w 1629187"/>
                  <a:gd name="connsiteY10-1072" fmla="*/ 1826419 h 1893094"/>
                  <a:gd name="connsiteX11-1073" fmla="*/ 769144 w 1629187"/>
                  <a:gd name="connsiteY11-1074" fmla="*/ 1607344 h 1893094"/>
                  <a:gd name="connsiteX12-1075" fmla="*/ 671513 w 1629187"/>
                  <a:gd name="connsiteY12-1076" fmla="*/ 1797844 h 1893094"/>
                  <a:gd name="connsiteX13-1077" fmla="*/ 661988 w 1629187"/>
                  <a:gd name="connsiteY13-1078" fmla="*/ 1885950 h 1893094"/>
                  <a:gd name="connsiteX14-1079" fmla="*/ 433388 w 1629187"/>
                  <a:gd name="connsiteY14-1080" fmla="*/ 1885950 h 1893094"/>
                  <a:gd name="connsiteX15-1081" fmla="*/ 261938 w 1629187"/>
                  <a:gd name="connsiteY15-1082" fmla="*/ 1664494 h 1893094"/>
                  <a:gd name="connsiteX16-1083" fmla="*/ 326231 w 1629187"/>
                  <a:gd name="connsiteY16-1084" fmla="*/ 1581150 h 1893094"/>
                  <a:gd name="connsiteX17-1085" fmla="*/ 414338 w 1629187"/>
                  <a:gd name="connsiteY17-1086" fmla="*/ 1366837 h 1893094"/>
                  <a:gd name="connsiteX18-1087" fmla="*/ 188119 w 1629187"/>
                  <a:gd name="connsiteY18-1088" fmla="*/ 1404937 h 1893094"/>
                  <a:gd name="connsiteX19-1089" fmla="*/ 116681 w 1629187"/>
                  <a:gd name="connsiteY19-1090" fmla="*/ 1447800 h 1893094"/>
                  <a:gd name="connsiteX20-1091" fmla="*/ 0 w 1629187"/>
                  <a:gd name="connsiteY20-1092" fmla="*/ 1300162 h 1893094"/>
                  <a:gd name="connsiteX0-1093" fmla="*/ 0 w 1629187"/>
                  <a:gd name="connsiteY0-1094" fmla="*/ 1300162 h 1893094"/>
                  <a:gd name="connsiteX1-1095" fmla="*/ 776288 w 1629187"/>
                  <a:gd name="connsiteY1-1096" fmla="*/ 0 h 1893094"/>
                  <a:gd name="connsiteX2-1097" fmla="*/ 1562100 w 1629187"/>
                  <a:gd name="connsiteY2-1098" fmla="*/ 1304925 h 1893094"/>
                  <a:gd name="connsiteX3-1099" fmla="*/ 1445419 w 1629187"/>
                  <a:gd name="connsiteY3-1100" fmla="*/ 1466850 h 1893094"/>
                  <a:gd name="connsiteX4-1101" fmla="*/ 1516856 w 1629187"/>
                  <a:gd name="connsiteY4-1102" fmla="*/ 1557338 h 1893094"/>
                  <a:gd name="connsiteX5-1103" fmla="*/ 1607344 w 1629187"/>
                  <a:gd name="connsiteY5-1104" fmla="*/ 1726406 h 1893094"/>
                  <a:gd name="connsiteX6-1105" fmla="*/ 1426369 w 1629187"/>
                  <a:gd name="connsiteY6-1106" fmla="*/ 1678781 h 1893094"/>
                  <a:gd name="connsiteX7-1107" fmla="*/ 1312069 w 1629187"/>
                  <a:gd name="connsiteY7-1108" fmla="*/ 1640681 h 1893094"/>
                  <a:gd name="connsiteX8-1109" fmla="*/ 1126331 w 1629187"/>
                  <a:gd name="connsiteY8-1110" fmla="*/ 1893094 h 1893094"/>
                  <a:gd name="connsiteX9-1111" fmla="*/ 909638 w 1629187"/>
                  <a:gd name="connsiteY9-1112" fmla="*/ 1893094 h 1893094"/>
                  <a:gd name="connsiteX10-1113" fmla="*/ 869156 w 1629187"/>
                  <a:gd name="connsiteY10-1114" fmla="*/ 1826419 h 1893094"/>
                  <a:gd name="connsiteX11-1115" fmla="*/ 769144 w 1629187"/>
                  <a:gd name="connsiteY11-1116" fmla="*/ 1607344 h 1893094"/>
                  <a:gd name="connsiteX12-1117" fmla="*/ 671513 w 1629187"/>
                  <a:gd name="connsiteY12-1118" fmla="*/ 1797844 h 1893094"/>
                  <a:gd name="connsiteX13-1119" fmla="*/ 661988 w 1629187"/>
                  <a:gd name="connsiteY13-1120" fmla="*/ 1885950 h 1893094"/>
                  <a:gd name="connsiteX14-1121" fmla="*/ 433388 w 1629187"/>
                  <a:gd name="connsiteY14-1122" fmla="*/ 1885950 h 1893094"/>
                  <a:gd name="connsiteX15-1123" fmla="*/ 261938 w 1629187"/>
                  <a:gd name="connsiteY15-1124" fmla="*/ 1664494 h 1893094"/>
                  <a:gd name="connsiteX16-1125" fmla="*/ 326231 w 1629187"/>
                  <a:gd name="connsiteY16-1126" fmla="*/ 1581150 h 1893094"/>
                  <a:gd name="connsiteX17-1127" fmla="*/ 414338 w 1629187"/>
                  <a:gd name="connsiteY17-1128" fmla="*/ 1366837 h 1893094"/>
                  <a:gd name="connsiteX18-1129" fmla="*/ 188119 w 1629187"/>
                  <a:gd name="connsiteY18-1130" fmla="*/ 1404937 h 1893094"/>
                  <a:gd name="connsiteX19-1131" fmla="*/ 116681 w 1629187"/>
                  <a:gd name="connsiteY19-1132" fmla="*/ 1447800 h 1893094"/>
                  <a:gd name="connsiteX20-1133" fmla="*/ 0 w 1629187"/>
                  <a:gd name="connsiteY20-1134" fmla="*/ 1300162 h 1893094"/>
                  <a:gd name="connsiteX0-1135" fmla="*/ 0 w 1629187"/>
                  <a:gd name="connsiteY0-1136" fmla="*/ 1300162 h 1893094"/>
                  <a:gd name="connsiteX1-1137" fmla="*/ 776288 w 1629187"/>
                  <a:gd name="connsiteY1-1138" fmla="*/ 0 h 1893094"/>
                  <a:gd name="connsiteX2-1139" fmla="*/ 1562100 w 1629187"/>
                  <a:gd name="connsiteY2-1140" fmla="*/ 1304925 h 1893094"/>
                  <a:gd name="connsiteX3-1141" fmla="*/ 1445419 w 1629187"/>
                  <a:gd name="connsiteY3-1142" fmla="*/ 1466850 h 1893094"/>
                  <a:gd name="connsiteX4-1143" fmla="*/ 1516856 w 1629187"/>
                  <a:gd name="connsiteY4-1144" fmla="*/ 1557338 h 1893094"/>
                  <a:gd name="connsiteX5-1145" fmla="*/ 1607344 w 1629187"/>
                  <a:gd name="connsiteY5-1146" fmla="*/ 1726406 h 1893094"/>
                  <a:gd name="connsiteX6-1147" fmla="*/ 1426369 w 1629187"/>
                  <a:gd name="connsiteY6-1148" fmla="*/ 1678781 h 1893094"/>
                  <a:gd name="connsiteX7-1149" fmla="*/ 1312069 w 1629187"/>
                  <a:gd name="connsiteY7-1150" fmla="*/ 1640681 h 1893094"/>
                  <a:gd name="connsiteX8-1151" fmla="*/ 1126331 w 1629187"/>
                  <a:gd name="connsiteY8-1152" fmla="*/ 1893094 h 1893094"/>
                  <a:gd name="connsiteX9-1153" fmla="*/ 909638 w 1629187"/>
                  <a:gd name="connsiteY9-1154" fmla="*/ 1893094 h 1893094"/>
                  <a:gd name="connsiteX10-1155" fmla="*/ 869156 w 1629187"/>
                  <a:gd name="connsiteY10-1156" fmla="*/ 1826419 h 1893094"/>
                  <a:gd name="connsiteX11-1157" fmla="*/ 769144 w 1629187"/>
                  <a:gd name="connsiteY11-1158" fmla="*/ 1607344 h 1893094"/>
                  <a:gd name="connsiteX12-1159" fmla="*/ 671513 w 1629187"/>
                  <a:gd name="connsiteY12-1160" fmla="*/ 1797844 h 1893094"/>
                  <a:gd name="connsiteX13-1161" fmla="*/ 661988 w 1629187"/>
                  <a:gd name="connsiteY13-1162" fmla="*/ 1885950 h 1893094"/>
                  <a:gd name="connsiteX14-1163" fmla="*/ 433388 w 1629187"/>
                  <a:gd name="connsiteY14-1164" fmla="*/ 1885950 h 1893094"/>
                  <a:gd name="connsiteX15-1165" fmla="*/ 261938 w 1629187"/>
                  <a:gd name="connsiteY15-1166" fmla="*/ 1664494 h 1893094"/>
                  <a:gd name="connsiteX16-1167" fmla="*/ 326231 w 1629187"/>
                  <a:gd name="connsiteY16-1168" fmla="*/ 1581150 h 1893094"/>
                  <a:gd name="connsiteX17-1169" fmla="*/ 414338 w 1629187"/>
                  <a:gd name="connsiteY17-1170" fmla="*/ 1366837 h 1893094"/>
                  <a:gd name="connsiteX18-1171" fmla="*/ 188119 w 1629187"/>
                  <a:gd name="connsiteY18-1172" fmla="*/ 1404937 h 1893094"/>
                  <a:gd name="connsiteX19-1173" fmla="*/ 116681 w 1629187"/>
                  <a:gd name="connsiteY19-1174" fmla="*/ 1447800 h 1893094"/>
                  <a:gd name="connsiteX20-1175" fmla="*/ 0 w 1629187"/>
                  <a:gd name="connsiteY20-1176" fmla="*/ 1300162 h 1893094"/>
                  <a:gd name="connsiteX0-1177" fmla="*/ 0 w 1629187"/>
                  <a:gd name="connsiteY0-1178" fmla="*/ 1300162 h 1893094"/>
                  <a:gd name="connsiteX1-1179" fmla="*/ 776288 w 1629187"/>
                  <a:gd name="connsiteY1-1180" fmla="*/ 0 h 1893094"/>
                  <a:gd name="connsiteX2-1181" fmla="*/ 1562100 w 1629187"/>
                  <a:gd name="connsiteY2-1182" fmla="*/ 1304925 h 1893094"/>
                  <a:gd name="connsiteX3-1183" fmla="*/ 1445419 w 1629187"/>
                  <a:gd name="connsiteY3-1184" fmla="*/ 1466850 h 1893094"/>
                  <a:gd name="connsiteX4-1185" fmla="*/ 1516856 w 1629187"/>
                  <a:gd name="connsiteY4-1186" fmla="*/ 1557338 h 1893094"/>
                  <a:gd name="connsiteX5-1187" fmla="*/ 1607344 w 1629187"/>
                  <a:gd name="connsiteY5-1188" fmla="*/ 1726406 h 1893094"/>
                  <a:gd name="connsiteX6-1189" fmla="*/ 1426369 w 1629187"/>
                  <a:gd name="connsiteY6-1190" fmla="*/ 1678781 h 1893094"/>
                  <a:gd name="connsiteX7-1191" fmla="*/ 1312069 w 1629187"/>
                  <a:gd name="connsiteY7-1192" fmla="*/ 1640681 h 1893094"/>
                  <a:gd name="connsiteX8-1193" fmla="*/ 1126331 w 1629187"/>
                  <a:gd name="connsiteY8-1194" fmla="*/ 1893094 h 1893094"/>
                  <a:gd name="connsiteX9-1195" fmla="*/ 909638 w 1629187"/>
                  <a:gd name="connsiteY9-1196" fmla="*/ 1893094 h 1893094"/>
                  <a:gd name="connsiteX10-1197" fmla="*/ 869156 w 1629187"/>
                  <a:gd name="connsiteY10-1198" fmla="*/ 1826419 h 1893094"/>
                  <a:gd name="connsiteX11-1199" fmla="*/ 769144 w 1629187"/>
                  <a:gd name="connsiteY11-1200" fmla="*/ 1607344 h 1893094"/>
                  <a:gd name="connsiteX12-1201" fmla="*/ 671513 w 1629187"/>
                  <a:gd name="connsiteY12-1202" fmla="*/ 1797844 h 1893094"/>
                  <a:gd name="connsiteX13-1203" fmla="*/ 661988 w 1629187"/>
                  <a:gd name="connsiteY13-1204" fmla="*/ 1885950 h 1893094"/>
                  <a:gd name="connsiteX14-1205" fmla="*/ 433388 w 1629187"/>
                  <a:gd name="connsiteY14-1206" fmla="*/ 1885950 h 1893094"/>
                  <a:gd name="connsiteX15-1207" fmla="*/ 261938 w 1629187"/>
                  <a:gd name="connsiteY15-1208" fmla="*/ 1664494 h 1893094"/>
                  <a:gd name="connsiteX16-1209" fmla="*/ 326231 w 1629187"/>
                  <a:gd name="connsiteY16-1210" fmla="*/ 1581150 h 1893094"/>
                  <a:gd name="connsiteX17-1211" fmla="*/ 414338 w 1629187"/>
                  <a:gd name="connsiteY17-1212" fmla="*/ 1366837 h 1893094"/>
                  <a:gd name="connsiteX18-1213" fmla="*/ 188119 w 1629187"/>
                  <a:gd name="connsiteY18-1214" fmla="*/ 1404937 h 1893094"/>
                  <a:gd name="connsiteX19-1215" fmla="*/ 116681 w 1629187"/>
                  <a:gd name="connsiteY19-1216" fmla="*/ 1447800 h 1893094"/>
                  <a:gd name="connsiteX20-1217" fmla="*/ 0 w 1629187"/>
                  <a:gd name="connsiteY20-1218" fmla="*/ 1300162 h 1893094"/>
                  <a:gd name="connsiteX0-1219" fmla="*/ 0 w 1629187"/>
                  <a:gd name="connsiteY0-1220" fmla="*/ 1300162 h 1893094"/>
                  <a:gd name="connsiteX1-1221" fmla="*/ 776288 w 1629187"/>
                  <a:gd name="connsiteY1-1222" fmla="*/ 0 h 1893094"/>
                  <a:gd name="connsiteX2-1223" fmla="*/ 1562100 w 1629187"/>
                  <a:gd name="connsiteY2-1224" fmla="*/ 1304925 h 1893094"/>
                  <a:gd name="connsiteX3-1225" fmla="*/ 1445419 w 1629187"/>
                  <a:gd name="connsiteY3-1226" fmla="*/ 1466850 h 1893094"/>
                  <a:gd name="connsiteX4-1227" fmla="*/ 1516856 w 1629187"/>
                  <a:gd name="connsiteY4-1228" fmla="*/ 1557338 h 1893094"/>
                  <a:gd name="connsiteX5-1229" fmla="*/ 1607344 w 1629187"/>
                  <a:gd name="connsiteY5-1230" fmla="*/ 1726406 h 1893094"/>
                  <a:gd name="connsiteX6-1231" fmla="*/ 1426369 w 1629187"/>
                  <a:gd name="connsiteY6-1232" fmla="*/ 1678781 h 1893094"/>
                  <a:gd name="connsiteX7-1233" fmla="*/ 1312069 w 1629187"/>
                  <a:gd name="connsiteY7-1234" fmla="*/ 1640681 h 1893094"/>
                  <a:gd name="connsiteX8-1235" fmla="*/ 1126331 w 1629187"/>
                  <a:gd name="connsiteY8-1236" fmla="*/ 1893094 h 1893094"/>
                  <a:gd name="connsiteX9-1237" fmla="*/ 909638 w 1629187"/>
                  <a:gd name="connsiteY9-1238" fmla="*/ 1893094 h 1893094"/>
                  <a:gd name="connsiteX10-1239" fmla="*/ 869156 w 1629187"/>
                  <a:gd name="connsiteY10-1240" fmla="*/ 1826419 h 1893094"/>
                  <a:gd name="connsiteX11-1241" fmla="*/ 769144 w 1629187"/>
                  <a:gd name="connsiteY11-1242" fmla="*/ 1607344 h 1893094"/>
                  <a:gd name="connsiteX12-1243" fmla="*/ 671513 w 1629187"/>
                  <a:gd name="connsiteY12-1244" fmla="*/ 1797844 h 1893094"/>
                  <a:gd name="connsiteX13-1245" fmla="*/ 661988 w 1629187"/>
                  <a:gd name="connsiteY13-1246" fmla="*/ 1885950 h 1893094"/>
                  <a:gd name="connsiteX14-1247" fmla="*/ 433388 w 1629187"/>
                  <a:gd name="connsiteY14-1248" fmla="*/ 1885950 h 1893094"/>
                  <a:gd name="connsiteX15-1249" fmla="*/ 261938 w 1629187"/>
                  <a:gd name="connsiteY15-1250" fmla="*/ 1664494 h 1893094"/>
                  <a:gd name="connsiteX16-1251" fmla="*/ 326231 w 1629187"/>
                  <a:gd name="connsiteY16-1252" fmla="*/ 1581150 h 1893094"/>
                  <a:gd name="connsiteX17-1253" fmla="*/ 414338 w 1629187"/>
                  <a:gd name="connsiteY17-1254" fmla="*/ 1366837 h 1893094"/>
                  <a:gd name="connsiteX18-1255" fmla="*/ 188119 w 1629187"/>
                  <a:gd name="connsiteY18-1256" fmla="*/ 1404937 h 1893094"/>
                  <a:gd name="connsiteX19-1257" fmla="*/ 116681 w 1629187"/>
                  <a:gd name="connsiteY19-1258" fmla="*/ 1447800 h 1893094"/>
                  <a:gd name="connsiteX20-1259" fmla="*/ 0 w 1629187"/>
                  <a:gd name="connsiteY20-1260" fmla="*/ 1300162 h 1893094"/>
                  <a:gd name="connsiteX0-1261" fmla="*/ 0 w 1629187"/>
                  <a:gd name="connsiteY0-1262" fmla="*/ 1300162 h 1893094"/>
                  <a:gd name="connsiteX1-1263" fmla="*/ 776288 w 1629187"/>
                  <a:gd name="connsiteY1-1264" fmla="*/ 0 h 1893094"/>
                  <a:gd name="connsiteX2-1265" fmla="*/ 1562100 w 1629187"/>
                  <a:gd name="connsiteY2-1266" fmla="*/ 1304925 h 1893094"/>
                  <a:gd name="connsiteX3-1267" fmla="*/ 1445419 w 1629187"/>
                  <a:gd name="connsiteY3-1268" fmla="*/ 1466850 h 1893094"/>
                  <a:gd name="connsiteX4-1269" fmla="*/ 1516856 w 1629187"/>
                  <a:gd name="connsiteY4-1270" fmla="*/ 1557338 h 1893094"/>
                  <a:gd name="connsiteX5-1271" fmla="*/ 1607344 w 1629187"/>
                  <a:gd name="connsiteY5-1272" fmla="*/ 1726406 h 1893094"/>
                  <a:gd name="connsiteX6-1273" fmla="*/ 1426369 w 1629187"/>
                  <a:gd name="connsiteY6-1274" fmla="*/ 1678781 h 1893094"/>
                  <a:gd name="connsiteX7-1275" fmla="*/ 1312069 w 1629187"/>
                  <a:gd name="connsiteY7-1276" fmla="*/ 1640681 h 1893094"/>
                  <a:gd name="connsiteX8-1277" fmla="*/ 1126331 w 1629187"/>
                  <a:gd name="connsiteY8-1278" fmla="*/ 1893094 h 1893094"/>
                  <a:gd name="connsiteX9-1279" fmla="*/ 909638 w 1629187"/>
                  <a:gd name="connsiteY9-1280" fmla="*/ 1893094 h 1893094"/>
                  <a:gd name="connsiteX10-1281" fmla="*/ 869156 w 1629187"/>
                  <a:gd name="connsiteY10-1282" fmla="*/ 1826419 h 1893094"/>
                  <a:gd name="connsiteX11-1283" fmla="*/ 769144 w 1629187"/>
                  <a:gd name="connsiteY11-1284" fmla="*/ 1607344 h 1893094"/>
                  <a:gd name="connsiteX12-1285" fmla="*/ 671513 w 1629187"/>
                  <a:gd name="connsiteY12-1286" fmla="*/ 1797844 h 1893094"/>
                  <a:gd name="connsiteX13-1287" fmla="*/ 661988 w 1629187"/>
                  <a:gd name="connsiteY13-1288" fmla="*/ 1885950 h 1893094"/>
                  <a:gd name="connsiteX14-1289" fmla="*/ 433388 w 1629187"/>
                  <a:gd name="connsiteY14-1290" fmla="*/ 1885950 h 1893094"/>
                  <a:gd name="connsiteX15-1291" fmla="*/ 261938 w 1629187"/>
                  <a:gd name="connsiteY15-1292" fmla="*/ 1664494 h 1893094"/>
                  <a:gd name="connsiteX16-1293" fmla="*/ 326231 w 1629187"/>
                  <a:gd name="connsiteY16-1294" fmla="*/ 1581150 h 1893094"/>
                  <a:gd name="connsiteX17-1295" fmla="*/ 414338 w 1629187"/>
                  <a:gd name="connsiteY17-1296" fmla="*/ 1366837 h 1893094"/>
                  <a:gd name="connsiteX18-1297" fmla="*/ 188119 w 1629187"/>
                  <a:gd name="connsiteY18-1298" fmla="*/ 1404937 h 1893094"/>
                  <a:gd name="connsiteX19-1299" fmla="*/ 116681 w 1629187"/>
                  <a:gd name="connsiteY19-1300" fmla="*/ 1447800 h 1893094"/>
                  <a:gd name="connsiteX20-1301" fmla="*/ 0 w 1629187"/>
                  <a:gd name="connsiteY20-1302" fmla="*/ 1300162 h 1893094"/>
                  <a:gd name="connsiteX0-1303" fmla="*/ 0 w 1629187"/>
                  <a:gd name="connsiteY0-1304" fmla="*/ 1300162 h 1893094"/>
                  <a:gd name="connsiteX1-1305" fmla="*/ 776288 w 1629187"/>
                  <a:gd name="connsiteY1-1306" fmla="*/ 0 h 1893094"/>
                  <a:gd name="connsiteX2-1307" fmla="*/ 1562100 w 1629187"/>
                  <a:gd name="connsiteY2-1308" fmla="*/ 1304925 h 1893094"/>
                  <a:gd name="connsiteX3-1309" fmla="*/ 1445419 w 1629187"/>
                  <a:gd name="connsiteY3-1310" fmla="*/ 1466850 h 1893094"/>
                  <a:gd name="connsiteX4-1311" fmla="*/ 1516856 w 1629187"/>
                  <a:gd name="connsiteY4-1312" fmla="*/ 1557338 h 1893094"/>
                  <a:gd name="connsiteX5-1313" fmla="*/ 1607344 w 1629187"/>
                  <a:gd name="connsiteY5-1314" fmla="*/ 1726406 h 1893094"/>
                  <a:gd name="connsiteX6-1315" fmla="*/ 1426369 w 1629187"/>
                  <a:gd name="connsiteY6-1316" fmla="*/ 1678781 h 1893094"/>
                  <a:gd name="connsiteX7-1317" fmla="*/ 1312069 w 1629187"/>
                  <a:gd name="connsiteY7-1318" fmla="*/ 1640681 h 1893094"/>
                  <a:gd name="connsiteX8-1319" fmla="*/ 1126331 w 1629187"/>
                  <a:gd name="connsiteY8-1320" fmla="*/ 1893094 h 1893094"/>
                  <a:gd name="connsiteX9-1321" fmla="*/ 909638 w 1629187"/>
                  <a:gd name="connsiteY9-1322" fmla="*/ 1893094 h 1893094"/>
                  <a:gd name="connsiteX10-1323" fmla="*/ 869156 w 1629187"/>
                  <a:gd name="connsiteY10-1324" fmla="*/ 1826419 h 1893094"/>
                  <a:gd name="connsiteX11-1325" fmla="*/ 769144 w 1629187"/>
                  <a:gd name="connsiteY11-1326" fmla="*/ 1607344 h 1893094"/>
                  <a:gd name="connsiteX12-1327" fmla="*/ 671513 w 1629187"/>
                  <a:gd name="connsiteY12-1328" fmla="*/ 1797844 h 1893094"/>
                  <a:gd name="connsiteX13-1329" fmla="*/ 661988 w 1629187"/>
                  <a:gd name="connsiteY13-1330" fmla="*/ 1885950 h 1893094"/>
                  <a:gd name="connsiteX14-1331" fmla="*/ 433388 w 1629187"/>
                  <a:gd name="connsiteY14-1332" fmla="*/ 1885950 h 1893094"/>
                  <a:gd name="connsiteX15-1333" fmla="*/ 261938 w 1629187"/>
                  <a:gd name="connsiteY15-1334" fmla="*/ 1664494 h 1893094"/>
                  <a:gd name="connsiteX16-1335" fmla="*/ 326231 w 1629187"/>
                  <a:gd name="connsiteY16-1336" fmla="*/ 1581150 h 1893094"/>
                  <a:gd name="connsiteX17-1337" fmla="*/ 414338 w 1629187"/>
                  <a:gd name="connsiteY17-1338" fmla="*/ 1366837 h 1893094"/>
                  <a:gd name="connsiteX18-1339" fmla="*/ 188119 w 1629187"/>
                  <a:gd name="connsiteY18-1340" fmla="*/ 1404937 h 1893094"/>
                  <a:gd name="connsiteX19-1341" fmla="*/ 116681 w 1629187"/>
                  <a:gd name="connsiteY19-1342" fmla="*/ 1447800 h 1893094"/>
                  <a:gd name="connsiteX20-1343" fmla="*/ 0 w 1629187"/>
                  <a:gd name="connsiteY20-1344" fmla="*/ 1300162 h 1893094"/>
                  <a:gd name="connsiteX0-1345" fmla="*/ 0 w 1629187"/>
                  <a:gd name="connsiteY0-1346" fmla="*/ 1300162 h 1893094"/>
                  <a:gd name="connsiteX1-1347" fmla="*/ 776288 w 1629187"/>
                  <a:gd name="connsiteY1-1348" fmla="*/ 0 h 1893094"/>
                  <a:gd name="connsiteX2-1349" fmla="*/ 1562100 w 1629187"/>
                  <a:gd name="connsiteY2-1350" fmla="*/ 1304925 h 1893094"/>
                  <a:gd name="connsiteX3-1351" fmla="*/ 1445419 w 1629187"/>
                  <a:gd name="connsiteY3-1352" fmla="*/ 1466850 h 1893094"/>
                  <a:gd name="connsiteX4-1353" fmla="*/ 1516856 w 1629187"/>
                  <a:gd name="connsiteY4-1354" fmla="*/ 1557338 h 1893094"/>
                  <a:gd name="connsiteX5-1355" fmla="*/ 1607344 w 1629187"/>
                  <a:gd name="connsiteY5-1356" fmla="*/ 1726406 h 1893094"/>
                  <a:gd name="connsiteX6-1357" fmla="*/ 1426369 w 1629187"/>
                  <a:gd name="connsiteY6-1358" fmla="*/ 1678781 h 1893094"/>
                  <a:gd name="connsiteX7-1359" fmla="*/ 1312069 w 1629187"/>
                  <a:gd name="connsiteY7-1360" fmla="*/ 1640681 h 1893094"/>
                  <a:gd name="connsiteX8-1361" fmla="*/ 1126331 w 1629187"/>
                  <a:gd name="connsiteY8-1362" fmla="*/ 1893094 h 1893094"/>
                  <a:gd name="connsiteX9-1363" fmla="*/ 909638 w 1629187"/>
                  <a:gd name="connsiteY9-1364" fmla="*/ 1893094 h 1893094"/>
                  <a:gd name="connsiteX10-1365" fmla="*/ 869156 w 1629187"/>
                  <a:gd name="connsiteY10-1366" fmla="*/ 1826419 h 1893094"/>
                  <a:gd name="connsiteX11-1367" fmla="*/ 769144 w 1629187"/>
                  <a:gd name="connsiteY11-1368" fmla="*/ 1607344 h 1893094"/>
                  <a:gd name="connsiteX12-1369" fmla="*/ 671513 w 1629187"/>
                  <a:gd name="connsiteY12-1370" fmla="*/ 1797844 h 1893094"/>
                  <a:gd name="connsiteX13-1371" fmla="*/ 661988 w 1629187"/>
                  <a:gd name="connsiteY13-1372" fmla="*/ 1885950 h 1893094"/>
                  <a:gd name="connsiteX14-1373" fmla="*/ 433388 w 1629187"/>
                  <a:gd name="connsiteY14-1374" fmla="*/ 1885950 h 1893094"/>
                  <a:gd name="connsiteX15-1375" fmla="*/ 261938 w 1629187"/>
                  <a:gd name="connsiteY15-1376" fmla="*/ 1664494 h 1893094"/>
                  <a:gd name="connsiteX16-1377" fmla="*/ 326231 w 1629187"/>
                  <a:gd name="connsiteY16-1378" fmla="*/ 1581150 h 1893094"/>
                  <a:gd name="connsiteX17-1379" fmla="*/ 414338 w 1629187"/>
                  <a:gd name="connsiteY17-1380" fmla="*/ 1366837 h 1893094"/>
                  <a:gd name="connsiteX18-1381" fmla="*/ 188119 w 1629187"/>
                  <a:gd name="connsiteY18-1382" fmla="*/ 1404937 h 1893094"/>
                  <a:gd name="connsiteX19-1383" fmla="*/ 116681 w 1629187"/>
                  <a:gd name="connsiteY19-1384" fmla="*/ 1447800 h 1893094"/>
                  <a:gd name="connsiteX20-1385" fmla="*/ 0 w 1629187"/>
                  <a:gd name="connsiteY20-1386" fmla="*/ 1300162 h 1893094"/>
                  <a:gd name="connsiteX0-1387" fmla="*/ 0 w 1629187"/>
                  <a:gd name="connsiteY0-1388" fmla="*/ 1300162 h 1893094"/>
                  <a:gd name="connsiteX1-1389" fmla="*/ 776288 w 1629187"/>
                  <a:gd name="connsiteY1-1390" fmla="*/ 0 h 1893094"/>
                  <a:gd name="connsiteX2-1391" fmla="*/ 1562100 w 1629187"/>
                  <a:gd name="connsiteY2-1392" fmla="*/ 1304925 h 1893094"/>
                  <a:gd name="connsiteX3-1393" fmla="*/ 1445419 w 1629187"/>
                  <a:gd name="connsiteY3-1394" fmla="*/ 1466850 h 1893094"/>
                  <a:gd name="connsiteX4-1395" fmla="*/ 1516856 w 1629187"/>
                  <a:gd name="connsiteY4-1396" fmla="*/ 1557338 h 1893094"/>
                  <a:gd name="connsiteX5-1397" fmla="*/ 1607344 w 1629187"/>
                  <a:gd name="connsiteY5-1398" fmla="*/ 1726406 h 1893094"/>
                  <a:gd name="connsiteX6-1399" fmla="*/ 1426369 w 1629187"/>
                  <a:gd name="connsiteY6-1400" fmla="*/ 1678781 h 1893094"/>
                  <a:gd name="connsiteX7-1401" fmla="*/ 1312069 w 1629187"/>
                  <a:gd name="connsiteY7-1402" fmla="*/ 1640681 h 1893094"/>
                  <a:gd name="connsiteX8-1403" fmla="*/ 1126331 w 1629187"/>
                  <a:gd name="connsiteY8-1404" fmla="*/ 1893094 h 1893094"/>
                  <a:gd name="connsiteX9-1405" fmla="*/ 909638 w 1629187"/>
                  <a:gd name="connsiteY9-1406" fmla="*/ 1893094 h 1893094"/>
                  <a:gd name="connsiteX10-1407" fmla="*/ 869156 w 1629187"/>
                  <a:gd name="connsiteY10-1408" fmla="*/ 1826419 h 1893094"/>
                  <a:gd name="connsiteX11-1409" fmla="*/ 769144 w 1629187"/>
                  <a:gd name="connsiteY11-1410" fmla="*/ 1607344 h 1893094"/>
                  <a:gd name="connsiteX12-1411" fmla="*/ 671513 w 1629187"/>
                  <a:gd name="connsiteY12-1412" fmla="*/ 1797844 h 1893094"/>
                  <a:gd name="connsiteX13-1413" fmla="*/ 661988 w 1629187"/>
                  <a:gd name="connsiteY13-1414" fmla="*/ 1885950 h 1893094"/>
                  <a:gd name="connsiteX14-1415" fmla="*/ 433388 w 1629187"/>
                  <a:gd name="connsiteY14-1416" fmla="*/ 1885950 h 1893094"/>
                  <a:gd name="connsiteX15-1417" fmla="*/ 261938 w 1629187"/>
                  <a:gd name="connsiteY15-1418" fmla="*/ 1664494 h 1893094"/>
                  <a:gd name="connsiteX16-1419" fmla="*/ 326231 w 1629187"/>
                  <a:gd name="connsiteY16-1420" fmla="*/ 1581150 h 1893094"/>
                  <a:gd name="connsiteX17-1421" fmla="*/ 414338 w 1629187"/>
                  <a:gd name="connsiteY17-1422" fmla="*/ 1366837 h 1893094"/>
                  <a:gd name="connsiteX18-1423" fmla="*/ 188119 w 1629187"/>
                  <a:gd name="connsiteY18-1424" fmla="*/ 1404937 h 1893094"/>
                  <a:gd name="connsiteX19-1425" fmla="*/ 116681 w 1629187"/>
                  <a:gd name="connsiteY19-1426" fmla="*/ 1447800 h 1893094"/>
                  <a:gd name="connsiteX20-1427" fmla="*/ 0 w 1629187"/>
                  <a:gd name="connsiteY20-1428" fmla="*/ 1300162 h 1893094"/>
                  <a:gd name="connsiteX0-1429" fmla="*/ 0 w 1629187"/>
                  <a:gd name="connsiteY0-1430" fmla="*/ 1300162 h 1893094"/>
                  <a:gd name="connsiteX1-1431" fmla="*/ 776288 w 1629187"/>
                  <a:gd name="connsiteY1-1432" fmla="*/ 0 h 1893094"/>
                  <a:gd name="connsiteX2-1433" fmla="*/ 1562100 w 1629187"/>
                  <a:gd name="connsiteY2-1434" fmla="*/ 1304925 h 1893094"/>
                  <a:gd name="connsiteX3-1435" fmla="*/ 1445419 w 1629187"/>
                  <a:gd name="connsiteY3-1436" fmla="*/ 1466850 h 1893094"/>
                  <a:gd name="connsiteX4-1437" fmla="*/ 1516856 w 1629187"/>
                  <a:gd name="connsiteY4-1438" fmla="*/ 1557338 h 1893094"/>
                  <a:gd name="connsiteX5-1439" fmla="*/ 1607344 w 1629187"/>
                  <a:gd name="connsiteY5-1440" fmla="*/ 1726406 h 1893094"/>
                  <a:gd name="connsiteX6-1441" fmla="*/ 1426369 w 1629187"/>
                  <a:gd name="connsiteY6-1442" fmla="*/ 1678781 h 1893094"/>
                  <a:gd name="connsiteX7-1443" fmla="*/ 1312069 w 1629187"/>
                  <a:gd name="connsiteY7-1444" fmla="*/ 1640681 h 1893094"/>
                  <a:gd name="connsiteX8-1445" fmla="*/ 1126331 w 1629187"/>
                  <a:gd name="connsiteY8-1446" fmla="*/ 1893094 h 1893094"/>
                  <a:gd name="connsiteX9-1447" fmla="*/ 909638 w 1629187"/>
                  <a:gd name="connsiteY9-1448" fmla="*/ 1893094 h 1893094"/>
                  <a:gd name="connsiteX10-1449" fmla="*/ 869156 w 1629187"/>
                  <a:gd name="connsiteY10-1450" fmla="*/ 1826419 h 1893094"/>
                  <a:gd name="connsiteX11-1451" fmla="*/ 769144 w 1629187"/>
                  <a:gd name="connsiteY11-1452" fmla="*/ 1607344 h 1893094"/>
                  <a:gd name="connsiteX12-1453" fmla="*/ 671513 w 1629187"/>
                  <a:gd name="connsiteY12-1454" fmla="*/ 1797844 h 1893094"/>
                  <a:gd name="connsiteX13-1455" fmla="*/ 661988 w 1629187"/>
                  <a:gd name="connsiteY13-1456" fmla="*/ 1885950 h 1893094"/>
                  <a:gd name="connsiteX14-1457" fmla="*/ 433388 w 1629187"/>
                  <a:gd name="connsiteY14-1458" fmla="*/ 1885950 h 1893094"/>
                  <a:gd name="connsiteX15-1459" fmla="*/ 261938 w 1629187"/>
                  <a:gd name="connsiteY15-1460" fmla="*/ 1664494 h 1893094"/>
                  <a:gd name="connsiteX16-1461" fmla="*/ 326231 w 1629187"/>
                  <a:gd name="connsiteY16-1462" fmla="*/ 1581150 h 1893094"/>
                  <a:gd name="connsiteX17-1463" fmla="*/ 414338 w 1629187"/>
                  <a:gd name="connsiteY17-1464" fmla="*/ 1366837 h 1893094"/>
                  <a:gd name="connsiteX18-1465" fmla="*/ 188119 w 1629187"/>
                  <a:gd name="connsiteY18-1466" fmla="*/ 1404937 h 1893094"/>
                  <a:gd name="connsiteX19-1467" fmla="*/ 116681 w 1629187"/>
                  <a:gd name="connsiteY19-1468" fmla="*/ 1447800 h 1893094"/>
                  <a:gd name="connsiteX20-1469" fmla="*/ 0 w 1629187"/>
                  <a:gd name="connsiteY20-1470" fmla="*/ 1300162 h 1893094"/>
                  <a:gd name="connsiteX0-1471" fmla="*/ 0 w 1629187"/>
                  <a:gd name="connsiteY0-1472" fmla="*/ 1300162 h 1893094"/>
                  <a:gd name="connsiteX1-1473" fmla="*/ 776288 w 1629187"/>
                  <a:gd name="connsiteY1-1474" fmla="*/ 0 h 1893094"/>
                  <a:gd name="connsiteX2-1475" fmla="*/ 1562100 w 1629187"/>
                  <a:gd name="connsiteY2-1476" fmla="*/ 1304925 h 1893094"/>
                  <a:gd name="connsiteX3-1477" fmla="*/ 1445419 w 1629187"/>
                  <a:gd name="connsiteY3-1478" fmla="*/ 1466850 h 1893094"/>
                  <a:gd name="connsiteX4-1479" fmla="*/ 1516856 w 1629187"/>
                  <a:gd name="connsiteY4-1480" fmla="*/ 1557338 h 1893094"/>
                  <a:gd name="connsiteX5-1481" fmla="*/ 1607344 w 1629187"/>
                  <a:gd name="connsiteY5-1482" fmla="*/ 1726406 h 1893094"/>
                  <a:gd name="connsiteX6-1483" fmla="*/ 1426369 w 1629187"/>
                  <a:gd name="connsiteY6-1484" fmla="*/ 1678781 h 1893094"/>
                  <a:gd name="connsiteX7-1485" fmla="*/ 1312069 w 1629187"/>
                  <a:gd name="connsiteY7-1486" fmla="*/ 1640681 h 1893094"/>
                  <a:gd name="connsiteX8-1487" fmla="*/ 1126331 w 1629187"/>
                  <a:gd name="connsiteY8-1488" fmla="*/ 1893094 h 1893094"/>
                  <a:gd name="connsiteX9-1489" fmla="*/ 909638 w 1629187"/>
                  <a:gd name="connsiteY9-1490" fmla="*/ 1893094 h 1893094"/>
                  <a:gd name="connsiteX10-1491" fmla="*/ 869156 w 1629187"/>
                  <a:gd name="connsiteY10-1492" fmla="*/ 1826419 h 1893094"/>
                  <a:gd name="connsiteX11-1493" fmla="*/ 769144 w 1629187"/>
                  <a:gd name="connsiteY11-1494" fmla="*/ 1607344 h 1893094"/>
                  <a:gd name="connsiteX12-1495" fmla="*/ 671513 w 1629187"/>
                  <a:gd name="connsiteY12-1496" fmla="*/ 1797844 h 1893094"/>
                  <a:gd name="connsiteX13-1497" fmla="*/ 661988 w 1629187"/>
                  <a:gd name="connsiteY13-1498" fmla="*/ 1885950 h 1893094"/>
                  <a:gd name="connsiteX14-1499" fmla="*/ 433388 w 1629187"/>
                  <a:gd name="connsiteY14-1500" fmla="*/ 1885950 h 1893094"/>
                  <a:gd name="connsiteX15-1501" fmla="*/ 261938 w 1629187"/>
                  <a:gd name="connsiteY15-1502" fmla="*/ 1664494 h 1893094"/>
                  <a:gd name="connsiteX16-1503" fmla="*/ 326231 w 1629187"/>
                  <a:gd name="connsiteY16-1504" fmla="*/ 1581150 h 1893094"/>
                  <a:gd name="connsiteX17-1505" fmla="*/ 414338 w 1629187"/>
                  <a:gd name="connsiteY17-1506" fmla="*/ 1366837 h 1893094"/>
                  <a:gd name="connsiteX18-1507" fmla="*/ 188119 w 1629187"/>
                  <a:gd name="connsiteY18-1508" fmla="*/ 1404937 h 1893094"/>
                  <a:gd name="connsiteX19-1509" fmla="*/ 116681 w 1629187"/>
                  <a:gd name="connsiteY19-1510" fmla="*/ 1447800 h 1893094"/>
                  <a:gd name="connsiteX20-1511" fmla="*/ 0 w 1629187"/>
                  <a:gd name="connsiteY20-1512" fmla="*/ 1300162 h 1893094"/>
                  <a:gd name="connsiteX0-1513" fmla="*/ 0 w 1629187"/>
                  <a:gd name="connsiteY0-1514" fmla="*/ 1300162 h 1893094"/>
                  <a:gd name="connsiteX1-1515" fmla="*/ 776288 w 1629187"/>
                  <a:gd name="connsiteY1-1516" fmla="*/ 0 h 1893094"/>
                  <a:gd name="connsiteX2-1517" fmla="*/ 1562100 w 1629187"/>
                  <a:gd name="connsiteY2-1518" fmla="*/ 1304925 h 1893094"/>
                  <a:gd name="connsiteX3-1519" fmla="*/ 1445419 w 1629187"/>
                  <a:gd name="connsiteY3-1520" fmla="*/ 1466850 h 1893094"/>
                  <a:gd name="connsiteX4-1521" fmla="*/ 1516856 w 1629187"/>
                  <a:gd name="connsiteY4-1522" fmla="*/ 1557338 h 1893094"/>
                  <a:gd name="connsiteX5-1523" fmla="*/ 1607344 w 1629187"/>
                  <a:gd name="connsiteY5-1524" fmla="*/ 1726406 h 1893094"/>
                  <a:gd name="connsiteX6-1525" fmla="*/ 1426369 w 1629187"/>
                  <a:gd name="connsiteY6-1526" fmla="*/ 1678781 h 1893094"/>
                  <a:gd name="connsiteX7-1527" fmla="*/ 1312069 w 1629187"/>
                  <a:gd name="connsiteY7-1528" fmla="*/ 1640681 h 1893094"/>
                  <a:gd name="connsiteX8-1529" fmla="*/ 1126331 w 1629187"/>
                  <a:gd name="connsiteY8-1530" fmla="*/ 1893094 h 1893094"/>
                  <a:gd name="connsiteX9-1531" fmla="*/ 909638 w 1629187"/>
                  <a:gd name="connsiteY9-1532" fmla="*/ 1893094 h 1893094"/>
                  <a:gd name="connsiteX10-1533" fmla="*/ 869156 w 1629187"/>
                  <a:gd name="connsiteY10-1534" fmla="*/ 1826419 h 1893094"/>
                  <a:gd name="connsiteX11-1535" fmla="*/ 769144 w 1629187"/>
                  <a:gd name="connsiteY11-1536" fmla="*/ 1607344 h 1893094"/>
                  <a:gd name="connsiteX12-1537" fmla="*/ 671513 w 1629187"/>
                  <a:gd name="connsiteY12-1538" fmla="*/ 1797844 h 1893094"/>
                  <a:gd name="connsiteX13-1539" fmla="*/ 661988 w 1629187"/>
                  <a:gd name="connsiteY13-1540" fmla="*/ 1885950 h 1893094"/>
                  <a:gd name="connsiteX14-1541" fmla="*/ 433388 w 1629187"/>
                  <a:gd name="connsiteY14-1542" fmla="*/ 1885950 h 1893094"/>
                  <a:gd name="connsiteX15-1543" fmla="*/ 261938 w 1629187"/>
                  <a:gd name="connsiteY15-1544" fmla="*/ 1664494 h 1893094"/>
                  <a:gd name="connsiteX16-1545" fmla="*/ 326231 w 1629187"/>
                  <a:gd name="connsiteY16-1546" fmla="*/ 1581150 h 1893094"/>
                  <a:gd name="connsiteX17-1547" fmla="*/ 414338 w 1629187"/>
                  <a:gd name="connsiteY17-1548" fmla="*/ 1366837 h 1893094"/>
                  <a:gd name="connsiteX18-1549" fmla="*/ 192881 w 1629187"/>
                  <a:gd name="connsiteY18-1550" fmla="*/ 1412080 h 1893094"/>
                  <a:gd name="connsiteX19-1551" fmla="*/ 116681 w 1629187"/>
                  <a:gd name="connsiteY19-1552" fmla="*/ 1447800 h 1893094"/>
                  <a:gd name="connsiteX20-1553" fmla="*/ 0 w 1629187"/>
                  <a:gd name="connsiteY20-1554" fmla="*/ 1300162 h 1893094"/>
                  <a:gd name="connsiteX0-1555" fmla="*/ 0 w 1629187"/>
                  <a:gd name="connsiteY0-1556" fmla="*/ 1300162 h 1893094"/>
                  <a:gd name="connsiteX1-1557" fmla="*/ 776288 w 1629187"/>
                  <a:gd name="connsiteY1-1558" fmla="*/ 0 h 1893094"/>
                  <a:gd name="connsiteX2-1559" fmla="*/ 1562100 w 1629187"/>
                  <a:gd name="connsiteY2-1560" fmla="*/ 1304925 h 1893094"/>
                  <a:gd name="connsiteX3-1561" fmla="*/ 1445419 w 1629187"/>
                  <a:gd name="connsiteY3-1562" fmla="*/ 1466850 h 1893094"/>
                  <a:gd name="connsiteX4-1563" fmla="*/ 1516856 w 1629187"/>
                  <a:gd name="connsiteY4-1564" fmla="*/ 1557338 h 1893094"/>
                  <a:gd name="connsiteX5-1565" fmla="*/ 1607344 w 1629187"/>
                  <a:gd name="connsiteY5-1566" fmla="*/ 1726406 h 1893094"/>
                  <a:gd name="connsiteX6-1567" fmla="*/ 1426369 w 1629187"/>
                  <a:gd name="connsiteY6-1568" fmla="*/ 1678781 h 1893094"/>
                  <a:gd name="connsiteX7-1569" fmla="*/ 1312069 w 1629187"/>
                  <a:gd name="connsiteY7-1570" fmla="*/ 1640681 h 1893094"/>
                  <a:gd name="connsiteX8-1571" fmla="*/ 1126331 w 1629187"/>
                  <a:gd name="connsiteY8-1572" fmla="*/ 1893094 h 1893094"/>
                  <a:gd name="connsiteX9-1573" fmla="*/ 909638 w 1629187"/>
                  <a:gd name="connsiteY9-1574" fmla="*/ 1893094 h 1893094"/>
                  <a:gd name="connsiteX10-1575" fmla="*/ 869156 w 1629187"/>
                  <a:gd name="connsiteY10-1576" fmla="*/ 1826419 h 1893094"/>
                  <a:gd name="connsiteX11-1577" fmla="*/ 769144 w 1629187"/>
                  <a:gd name="connsiteY11-1578" fmla="*/ 1607344 h 1893094"/>
                  <a:gd name="connsiteX12-1579" fmla="*/ 671513 w 1629187"/>
                  <a:gd name="connsiteY12-1580" fmla="*/ 1797844 h 1893094"/>
                  <a:gd name="connsiteX13-1581" fmla="*/ 661988 w 1629187"/>
                  <a:gd name="connsiteY13-1582" fmla="*/ 1885950 h 1893094"/>
                  <a:gd name="connsiteX14-1583" fmla="*/ 433388 w 1629187"/>
                  <a:gd name="connsiteY14-1584" fmla="*/ 1885950 h 1893094"/>
                  <a:gd name="connsiteX15-1585" fmla="*/ 261938 w 1629187"/>
                  <a:gd name="connsiteY15-1586" fmla="*/ 1664494 h 1893094"/>
                  <a:gd name="connsiteX16-1587" fmla="*/ 326231 w 1629187"/>
                  <a:gd name="connsiteY16-1588" fmla="*/ 1581150 h 1893094"/>
                  <a:gd name="connsiteX17-1589" fmla="*/ 407194 w 1629187"/>
                  <a:gd name="connsiteY17-1590" fmla="*/ 1373981 h 1893094"/>
                  <a:gd name="connsiteX18-1591" fmla="*/ 192881 w 1629187"/>
                  <a:gd name="connsiteY18-1592" fmla="*/ 1412080 h 1893094"/>
                  <a:gd name="connsiteX19-1593" fmla="*/ 116681 w 1629187"/>
                  <a:gd name="connsiteY19-1594" fmla="*/ 1447800 h 1893094"/>
                  <a:gd name="connsiteX20-1595" fmla="*/ 0 w 1629187"/>
                  <a:gd name="connsiteY20-1596" fmla="*/ 1300162 h 1893094"/>
                  <a:gd name="connsiteX0-1597" fmla="*/ 0 w 1629187"/>
                  <a:gd name="connsiteY0-1598" fmla="*/ 1300162 h 1893094"/>
                  <a:gd name="connsiteX1-1599" fmla="*/ 776288 w 1629187"/>
                  <a:gd name="connsiteY1-1600" fmla="*/ 0 h 1893094"/>
                  <a:gd name="connsiteX2-1601" fmla="*/ 1562100 w 1629187"/>
                  <a:gd name="connsiteY2-1602" fmla="*/ 1304925 h 1893094"/>
                  <a:gd name="connsiteX3-1603" fmla="*/ 1445419 w 1629187"/>
                  <a:gd name="connsiteY3-1604" fmla="*/ 1466850 h 1893094"/>
                  <a:gd name="connsiteX4-1605" fmla="*/ 1516856 w 1629187"/>
                  <a:gd name="connsiteY4-1606" fmla="*/ 1557338 h 1893094"/>
                  <a:gd name="connsiteX5-1607" fmla="*/ 1607344 w 1629187"/>
                  <a:gd name="connsiteY5-1608" fmla="*/ 1726406 h 1893094"/>
                  <a:gd name="connsiteX6-1609" fmla="*/ 1426369 w 1629187"/>
                  <a:gd name="connsiteY6-1610" fmla="*/ 1678781 h 1893094"/>
                  <a:gd name="connsiteX7-1611" fmla="*/ 1312069 w 1629187"/>
                  <a:gd name="connsiteY7-1612" fmla="*/ 1640681 h 1893094"/>
                  <a:gd name="connsiteX8-1613" fmla="*/ 1126331 w 1629187"/>
                  <a:gd name="connsiteY8-1614" fmla="*/ 1893094 h 1893094"/>
                  <a:gd name="connsiteX9-1615" fmla="*/ 909638 w 1629187"/>
                  <a:gd name="connsiteY9-1616" fmla="*/ 1893094 h 1893094"/>
                  <a:gd name="connsiteX10-1617" fmla="*/ 869156 w 1629187"/>
                  <a:gd name="connsiteY10-1618" fmla="*/ 1826419 h 1893094"/>
                  <a:gd name="connsiteX11-1619" fmla="*/ 769144 w 1629187"/>
                  <a:gd name="connsiteY11-1620" fmla="*/ 1607344 h 1893094"/>
                  <a:gd name="connsiteX12-1621" fmla="*/ 671513 w 1629187"/>
                  <a:gd name="connsiteY12-1622" fmla="*/ 1797844 h 1893094"/>
                  <a:gd name="connsiteX13-1623" fmla="*/ 661988 w 1629187"/>
                  <a:gd name="connsiteY13-1624" fmla="*/ 1885950 h 1893094"/>
                  <a:gd name="connsiteX14-1625" fmla="*/ 433388 w 1629187"/>
                  <a:gd name="connsiteY14-1626" fmla="*/ 1885950 h 1893094"/>
                  <a:gd name="connsiteX15-1627" fmla="*/ 261938 w 1629187"/>
                  <a:gd name="connsiteY15-1628" fmla="*/ 1664494 h 1893094"/>
                  <a:gd name="connsiteX16-1629" fmla="*/ 326231 w 1629187"/>
                  <a:gd name="connsiteY16-1630" fmla="*/ 1581150 h 1893094"/>
                  <a:gd name="connsiteX17-1631" fmla="*/ 407194 w 1629187"/>
                  <a:gd name="connsiteY17-1632" fmla="*/ 1373981 h 1893094"/>
                  <a:gd name="connsiteX18-1633" fmla="*/ 192881 w 1629187"/>
                  <a:gd name="connsiteY18-1634" fmla="*/ 1412080 h 1893094"/>
                  <a:gd name="connsiteX19-1635" fmla="*/ 116681 w 1629187"/>
                  <a:gd name="connsiteY19-1636" fmla="*/ 1447800 h 1893094"/>
                  <a:gd name="connsiteX20-1637" fmla="*/ 0 w 1629187"/>
                  <a:gd name="connsiteY20-1638" fmla="*/ 1300162 h 1893094"/>
                  <a:gd name="connsiteX0-1639" fmla="*/ 0 w 1629187"/>
                  <a:gd name="connsiteY0-1640" fmla="*/ 1300162 h 1893094"/>
                  <a:gd name="connsiteX1-1641" fmla="*/ 776288 w 1629187"/>
                  <a:gd name="connsiteY1-1642" fmla="*/ 0 h 1893094"/>
                  <a:gd name="connsiteX2-1643" fmla="*/ 1562100 w 1629187"/>
                  <a:gd name="connsiteY2-1644" fmla="*/ 1304925 h 1893094"/>
                  <a:gd name="connsiteX3-1645" fmla="*/ 1445419 w 1629187"/>
                  <a:gd name="connsiteY3-1646" fmla="*/ 1466850 h 1893094"/>
                  <a:gd name="connsiteX4-1647" fmla="*/ 1516856 w 1629187"/>
                  <a:gd name="connsiteY4-1648" fmla="*/ 1557338 h 1893094"/>
                  <a:gd name="connsiteX5-1649" fmla="*/ 1607344 w 1629187"/>
                  <a:gd name="connsiteY5-1650" fmla="*/ 1726406 h 1893094"/>
                  <a:gd name="connsiteX6-1651" fmla="*/ 1426369 w 1629187"/>
                  <a:gd name="connsiteY6-1652" fmla="*/ 1678781 h 1893094"/>
                  <a:gd name="connsiteX7-1653" fmla="*/ 1312069 w 1629187"/>
                  <a:gd name="connsiteY7-1654" fmla="*/ 1640681 h 1893094"/>
                  <a:gd name="connsiteX8-1655" fmla="*/ 1126331 w 1629187"/>
                  <a:gd name="connsiteY8-1656" fmla="*/ 1893094 h 1893094"/>
                  <a:gd name="connsiteX9-1657" fmla="*/ 909638 w 1629187"/>
                  <a:gd name="connsiteY9-1658" fmla="*/ 1893094 h 1893094"/>
                  <a:gd name="connsiteX10-1659" fmla="*/ 869156 w 1629187"/>
                  <a:gd name="connsiteY10-1660" fmla="*/ 1826419 h 1893094"/>
                  <a:gd name="connsiteX11-1661" fmla="*/ 769144 w 1629187"/>
                  <a:gd name="connsiteY11-1662" fmla="*/ 1607344 h 1893094"/>
                  <a:gd name="connsiteX12-1663" fmla="*/ 671513 w 1629187"/>
                  <a:gd name="connsiteY12-1664" fmla="*/ 1797844 h 1893094"/>
                  <a:gd name="connsiteX13-1665" fmla="*/ 661988 w 1629187"/>
                  <a:gd name="connsiteY13-1666" fmla="*/ 1885950 h 1893094"/>
                  <a:gd name="connsiteX14-1667" fmla="*/ 433388 w 1629187"/>
                  <a:gd name="connsiteY14-1668" fmla="*/ 1885950 h 1893094"/>
                  <a:gd name="connsiteX15-1669" fmla="*/ 261938 w 1629187"/>
                  <a:gd name="connsiteY15-1670" fmla="*/ 1664494 h 1893094"/>
                  <a:gd name="connsiteX16-1671" fmla="*/ 326231 w 1629187"/>
                  <a:gd name="connsiteY16-1672" fmla="*/ 1581150 h 1893094"/>
                  <a:gd name="connsiteX17-1673" fmla="*/ 407194 w 1629187"/>
                  <a:gd name="connsiteY17-1674" fmla="*/ 1373981 h 1893094"/>
                  <a:gd name="connsiteX18-1675" fmla="*/ 192881 w 1629187"/>
                  <a:gd name="connsiteY18-1676" fmla="*/ 1412080 h 1893094"/>
                  <a:gd name="connsiteX19-1677" fmla="*/ 116681 w 1629187"/>
                  <a:gd name="connsiteY19-1678" fmla="*/ 1447800 h 1893094"/>
                  <a:gd name="connsiteX20-1679" fmla="*/ 0 w 1629187"/>
                  <a:gd name="connsiteY20-1680" fmla="*/ 1300162 h 1893094"/>
                  <a:gd name="connsiteX0-1681" fmla="*/ 0 w 1629187"/>
                  <a:gd name="connsiteY0-1682" fmla="*/ 1300162 h 1893094"/>
                  <a:gd name="connsiteX1-1683" fmla="*/ 776288 w 1629187"/>
                  <a:gd name="connsiteY1-1684" fmla="*/ 0 h 1893094"/>
                  <a:gd name="connsiteX2-1685" fmla="*/ 1562100 w 1629187"/>
                  <a:gd name="connsiteY2-1686" fmla="*/ 1304925 h 1893094"/>
                  <a:gd name="connsiteX3-1687" fmla="*/ 1445419 w 1629187"/>
                  <a:gd name="connsiteY3-1688" fmla="*/ 1466850 h 1893094"/>
                  <a:gd name="connsiteX4-1689" fmla="*/ 1516856 w 1629187"/>
                  <a:gd name="connsiteY4-1690" fmla="*/ 1557338 h 1893094"/>
                  <a:gd name="connsiteX5-1691" fmla="*/ 1607344 w 1629187"/>
                  <a:gd name="connsiteY5-1692" fmla="*/ 1726406 h 1893094"/>
                  <a:gd name="connsiteX6-1693" fmla="*/ 1426369 w 1629187"/>
                  <a:gd name="connsiteY6-1694" fmla="*/ 1678781 h 1893094"/>
                  <a:gd name="connsiteX7-1695" fmla="*/ 1312069 w 1629187"/>
                  <a:gd name="connsiteY7-1696" fmla="*/ 1640681 h 1893094"/>
                  <a:gd name="connsiteX8-1697" fmla="*/ 1126331 w 1629187"/>
                  <a:gd name="connsiteY8-1698" fmla="*/ 1893094 h 1893094"/>
                  <a:gd name="connsiteX9-1699" fmla="*/ 909638 w 1629187"/>
                  <a:gd name="connsiteY9-1700" fmla="*/ 1893094 h 1893094"/>
                  <a:gd name="connsiteX10-1701" fmla="*/ 869156 w 1629187"/>
                  <a:gd name="connsiteY10-1702" fmla="*/ 1826419 h 1893094"/>
                  <a:gd name="connsiteX11-1703" fmla="*/ 769144 w 1629187"/>
                  <a:gd name="connsiteY11-1704" fmla="*/ 1607344 h 1893094"/>
                  <a:gd name="connsiteX12-1705" fmla="*/ 671513 w 1629187"/>
                  <a:gd name="connsiteY12-1706" fmla="*/ 1797844 h 1893094"/>
                  <a:gd name="connsiteX13-1707" fmla="*/ 661988 w 1629187"/>
                  <a:gd name="connsiteY13-1708" fmla="*/ 1885950 h 1893094"/>
                  <a:gd name="connsiteX14-1709" fmla="*/ 433388 w 1629187"/>
                  <a:gd name="connsiteY14-1710" fmla="*/ 1885950 h 1893094"/>
                  <a:gd name="connsiteX15-1711" fmla="*/ 261938 w 1629187"/>
                  <a:gd name="connsiteY15-1712" fmla="*/ 1664494 h 1893094"/>
                  <a:gd name="connsiteX16-1713" fmla="*/ 326231 w 1629187"/>
                  <a:gd name="connsiteY16-1714" fmla="*/ 1581150 h 1893094"/>
                  <a:gd name="connsiteX17-1715" fmla="*/ 407194 w 1629187"/>
                  <a:gd name="connsiteY17-1716" fmla="*/ 1373981 h 1893094"/>
                  <a:gd name="connsiteX18-1717" fmla="*/ 192881 w 1629187"/>
                  <a:gd name="connsiteY18-1718" fmla="*/ 1412080 h 1893094"/>
                  <a:gd name="connsiteX19-1719" fmla="*/ 116681 w 1629187"/>
                  <a:gd name="connsiteY19-1720" fmla="*/ 1447800 h 1893094"/>
                  <a:gd name="connsiteX20-1721" fmla="*/ 0 w 1629187"/>
                  <a:gd name="connsiteY20-1722" fmla="*/ 1300162 h 1893094"/>
                  <a:gd name="connsiteX0-1723" fmla="*/ 0 w 1629187"/>
                  <a:gd name="connsiteY0-1724" fmla="*/ 1300162 h 1893094"/>
                  <a:gd name="connsiteX1-1725" fmla="*/ 776288 w 1629187"/>
                  <a:gd name="connsiteY1-1726" fmla="*/ 0 h 1893094"/>
                  <a:gd name="connsiteX2-1727" fmla="*/ 1562100 w 1629187"/>
                  <a:gd name="connsiteY2-1728" fmla="*/ 1304925 h 1893094"/>
                  <a:gd name="connsiteX3-1729" fmla="*/ 1445419 w 1629187"/>
                  <a:gd name="connsiteY3-1730" fmla="*/ 1466850 h 1893094"/>
                  <a:gd name="connsiteX4-1731" fmla="*/ 1516856 w 1629187"/>
                  <a:gd name="connsiteY4-1732" fmla="*/ 1557338 h 1893094"/>
                  <a:gd name="connsiteX5-1733" fmla="*/ 1607344 w 1629187"/>
                  <a:gd name="connsiteY5-1734" fmla="*/ 1726406 h 1893094"/>
                  <a:gd name="connsiteX6-1735" fmla="*/ 1426369 w 1629187"/>
                  <a:gd name="connsiteY6-1736" fmla="*/ 1678781 h 1893094"/>
                  <a:gd name="connsiteX7-1737" fmla="*/ 1312069 w 1629187"/>
                  <a:gd name="connsiteY7-1738" fmla="*/ 1640681 h 1893094"/>
                  <a:gd name="connsiteX8-1739" fmla="*/ 1126331 w 1629187"/>
                  <a:gd name="connsiteY8-1740" fmla="*/ 1893094 h 1893094"/>
                  <a:gd name="connsiteX9-1741" fmla="*/ 909638 w 1629187"/>
                  <a:gd name="connsiteY9-1742" fmla="*/ 1893094 h 1893094"/>
                  <a:gd name="connsiteX10-1743" fmla="*/ 869156 w 1629187"/>
                  <a:gd name="connsiteY10-1744" fmla="*/ 1826419 h 1893094"/>
                  <a:gd name="connsiteX11-1745" fmla="*/ 769144 w 1629187"/>
                  <a:gd name="connsiteY11-1746" fmla="*/ 1607344 h 1893094"/>
                  <a:gd name="connsiteX12-1747" fmla="*/ 671513 w 1629187"/>
                  <a:gd name="connsiteY12-1748" fmla="*/ 1797844 h 1893094"/>
                  <a:gd name="connsiteX13-1749" fmla="*/ 661988 w 1629187"/>
                  <a:gd name="connsiteY13-1750" fmla="*/ 1885950 h 1893094"/>
                  <a:gd name="connsiteX14-1751" fmla="*/ 433388 w 1629187"/>
                  <a:gd name="connsiteY14-1752" fmla="*/ 1885950 h 1893094"/>
                  <a:gd name="connsiteX15-1753" fmla="*/ 261938 w 1629187"/>
                  <a:gd name="connsiteY15-1754" fmla="*/ 1664494 h 1893094"/>
                  <a:gd name="connsiteX16-1755" fmla="*/ 326231 w 1629187"/>
                  <a:gd name="connsiteY16-1756" fmla="*/ 1581150 h 1893094"/>
                  <a:gd name="connsiteX17-1757" fmla="*/ 407194 w 1629187"/>
                  <a:gd name="connsiteY17-1758" fmla="*/ 1373981 h 1893094"/>
                  <a:gd name="connsiteX18-1759" fmla="*/ 192881 w 1629187"/>
                  <a:gd name="connsiteY18-1760" fmla="*/ 1412080 h 1893094"/>
                  <a:gd name="connsiteX19-1761" fmla="*/ 116681 w 1629187"/>
                  <a:gd name="connsiteY19-1762" fmla="*/ 1447800 h 1893094"/>
                  <a:gd name="connsiteX20-1763" fmla="*/ 0 w 1629187"/>
                  <a:gd name="connsiteY20-1764" fmla="*/ 1300162 h 1893094"/>
                  <a:gd name="connsiteX0-1765" fmla="*/ 0 w 1629187"/>
                  <a:gd name="connsiteY0-1766" fmla="*/ 1300162 h 1893094"/>
                  <a:gd name="connsiteX1-1767" fmla="*/ 776288 w 1629187"/>
                  <a:gd name="connsiteY1-1768" fmla="*/ 0 h 1893094"/>
                  <a:gd name="connsiteX2-1769" fmla="*/ 1562100 w 1629187"/>
                  <a:gd name="connsiteY2-1770" fmla="*/ 1304925 h 1893094"/>
                  <a:gd name="connsiteX3-1771" fmla="*/ 1445419 w 1629187"/>
                  <a:gd name="connsiteY3-1772" fmla="*/ 1466850 h 1893094"/>
                  <a:gd name="connsiteX4-1773" fmla="*/ 1516856 w 1629187"/>
                  <a:gd name="connsiteY4-1774" fmla="*/ 1557338 h 1893094"/>
                  <a:gd name="connsiteX5-1775" fmla="*/ 1607344 w 1629187"/>
                  <a:gd name="connsiteY5-1776" fmla="*/ 1726406 h 1893094"/>
                  <a:gd name="connsiteX6-1777" fmla="*/ 1426369 w 1629187"/>
                  <a:gd name="connsiteY6-1778" fmla="*/ 1678781 h 1893094"/>
                  <a:gd name="connsiteX7-1779" fmla="*/ 1312069 w 1629187"/>
                  <a:gd name="connsiteY7-1780" fmla="*/ 1640681 h 1893094"/>
                  <a:gd name="connsiteX8-1781" fmla="*/ 1126331 w 1629187"/>
                  <a:gd name="connsiteY8-1782" fmla="*/ 1893094 h 1893094"/>
                  <a:gd name="connsiteX9-1783" fmla="*/ 909638 w 1629187"/>
                  <a:gd name="connsiteY9-1784" fmla="*/ 1893094 h 1893094"/>
                  <a:gd name="connsiteX10-1785" fmla="*/ 869156 w 1629187"/>
                  <a:gd name="connsiteY10-1786" fmla="*/ 1826419 h 1893094"/>
                  <a:gd name="connsiteX11-1787" fmla="*/ 769144 w 1629187"/>
                  <a:gd name="connsiteY11-1788" fmla="*/ 1607344 h 1893094"/>
                  <a:gd name="connsiteX12-1789" fmla="*/ 671513 w 1629187"/>
                  <a:gd name="connsiteY12-1790" fmla="*/ 1797844 h 1893094"/>
                  <a:gd name="connsiteX13-1791" fmla="*/ 661988 w 1629187"/>
                  <a:gd name="connsiteY13-1792" fmla="*/ 1885950 h 1893094"/>
                  <a:gd name="connsiteX14-1793" fmla="*/ 433388 w 1629187"/>
                  <a:gd name="connsiteY14-1794" fmla="*/ 1885950 h 1893094"/>
                  <a:gd name="connsiteX15-1795" fmla="*/ 261938 w 1629187"/>
                  <a:gd name="connsiteY15-1796" fmla="*/ 1664494 h 1893094"/>
                  <a:gd name="connsiteX16-1797" fmla="*/ 326231 w 1629187"/>
                  <a:gd name="connsiteY16-1798" fmla="*/ 1581150 h 1893094"/>
                  <a:gd name="connsiteX17-1799" fmla="*/ 407194 w 1629187"/>
                  <a:gd name="connsiteY17-1800" fmla="*/ 1373981 h 1893094"/>
                  <a:gd name="connsiteX18-1801" fmla="*/ 192881 w 1629187"/>
                  <a:gd name="connsiteY18-1802" fmla="*/ 1412080 h 1893094"/>
                  <a:gd name="connsiteX19-1803" fmla="*/ 111919 w 1629187"/>
                  <a:gd name="connsiteY19-1804" fmla="*/ 1454944 h 1893094"/>
                  <a:gd name="connsiteX20-1805" fmla="*/ 0 w 1629187"/>
                  <a:gd name="connsiteY20-1806" fmla="*/ 1300162 h 1893094"/>
                  <a:gd name="connsiteX0-1807" fmla="*/ 0 w 1629187"/>
                  <a:gd name="connsiteY0-1808" fmla="*/ 1300162 h 1893094"/>
                  <a:gd name="connsiteX1-1809" fmla="*/ 776288 w 1629187"/>
                  <a:gd name="connsiteY1-1810" fmla="*/ 0 h 1893094"/>
                  <a:gd name="connsiteX2-1811" fmla="*/ 1562100 w 1629187"/>
                  <a:gd name="connsiteY2-1812" fmla="*/ 1304925 h 1893094"/>
                  <a:gd name="connsiteX3-1813" fmla="*/ 1445419 w 1629187"/>
                  <a:gd name="connsiteY3-1814" fmla="*/ 1466850 h 1893094"/>
                  <a:gd name="connsiteX4-1815" fmla="*/ 1516856 w 1629187"/>
                  <a:gd name="connsiteY4-1816" fmla="*/ 1557338 h 1893094"/>
                  <a:gd name="connsiteX5-1817" fmla="*/ 1607344 w 1629187"/>
                  <a:gd name="connsiteY5-1818" fmla="*/ 1726406 h 1893094"/>
                  <a:gd name="connsiteX6-1819" fmla="*/ 1426369 w 1629187"/>
                  <a:gd name="connsiteY6-1820" fmla="*/ 1678781 h 1893094"/>
                  <a:gd name="connsiteX7-1821" fmla="*/ 1312069 w 1629187"/>
                  <a:gd name="connsiteY7-1822" fmla="*/ 1640681 h 1893094"/>
                  <a:gd name="connsiteX8-1823" fmla="*/ 1126331 w 1629187"/>
                  <a:gd name="connsiteY8-1824" fmla="*/ 1893094 h 1893094"/>
                  <a:gd name="connsiteX9-1825" fmla="*/ 909638 w 1629187"/>
                  <a:gd name="connsiteY9-1826" fmla="*/ 1893094 h 1893094"/>
                  <a:gd name="connsiteX10-1827" fmla="*/ 869156 w 1629187"/>
                  <a:gd name="connsiteY10-1828" fmla="*/ 1826419 h 1893094"/>
                  <a:gd name="connsiteX11-1829" fmla="*/ 769144 w 1629187"/>
                  <a:gd name="connsiteY11-1830" fmla="*/ 1607344 h 1893094"/>
                  <a:gd name="connsiteX12-1831" fmla="*/ 671513 w 1629187"/>
                  <a:gd name="connsiteY12-1832" fmla="*/ 1797844 h 1893094"/>
                  <a:gd name="connsiteX13-1833" fmla="*/ 661988 w 1629187"/>
                  <a:gd name="connsiteY13-1834" fmla="*/ 1885950 h 1893094"/>
                  <a:gd name="connsiteX14-1835" fmla="*/ 433388 w 1629187"/>
                  <a:gd name="connsiteY14-1836" fmla="*/ 1885950 h 1893094"/>
                  <a:gd name="connsiteX15-1837" fmla="*/ 261938 w 1629187"/>
                  <a:gd name="connsiteY15-1838" fmla="*/ 1664494 h 1893094"/>
                  <a:gd name="connsiteX16-1839" fmla="*/ 326231 w 1629187"/>
                  <a:gd name="connsiteY16-1840" fmla="*/ 1581150 h 1893094"/>
                  <a:gd name="connsiteX17-1841" fmla="*/ 407194 w 1629187"/>
                  <a:gd name="connsiteY17-1842" fmla="*/ 1373981 h 1893094"/>
                  <a:gd name="connsiteX18-1843" fmla="*/ 192881 w 1629187"/>
                  <a:gd name="connsiteY18-1844" fmla="*/ 1412080 h 1893094"/>
                  <a:gd name="connsiteX19-1845" fmla="*/ 111919 w 1629187"/>
                  <a:gd name="connsiteY19-1846" fmla="*/ 1454944 h 1893094"/>
                  <a:gd name="connsiteX20-1847" fmla="*/ 0 w 1629187"/>
                  <a:gd name="connsiteY20-1848" fmla="*/ 1300162 h 1893094"/>
                  <a:gd name="connsiteX0-1849" fmla="*/ 0 w 1629187"/>
                  <a:gd name="connsiteY0-1850" fmla="*/ 1300162 h 1893094"/>
                  <a:gd name="connsiteX1-1851" fmla="*/ 776288 w 1629187"/>
                  <a:gd name="connsiteY1-1852" fmla="*/ 0 h 1893094"/>
                  <a:gd name="connsiteX2-1853" fmla="*/ 1562100 w 1629187"/>
                  <a:gd name="connsiteY2-1854" fmla="*/ 1304925 h 1893094"/>
                  <a:gd name="connsiteX3-1855" fmla="*/ 1445419 w 1629187"/>
                  <a:gd name="connsiteY3-1856" fmla="*/ 1466850 h 1893094"/>
                  <a:gd name="connsiteX4-1857" fmla="*/ 1516856 w 1629187"/>
                  <a:gd name="connsiteY4-1858" fmla="*/ 1557338 h 1893094"/>
                  <a:gd name="connsiteX5-1859" fmla="*/ 1607344 w 1629187"/>
                  <a:gd name="connsiteY5-1860" fmla="*/ 1726406 h 1893094"/>
                  <a:gd name="connsiteX6-1861" fmla="*/ 1426369 w 1629187"/>
                  <a:gd name="connsiteY6-1862" fmla="*/ 1678781 h 1893094"/>
                  <a:gd name="connsiteX7-1863" fmla="*/ 1312069 w 1629187"/>
                  <a:gd name="connsiteY7-1864" fmla="*/ 1640681 h 1893094"/>
                  <a:gd name="connsiteX8-1865" fmla="*/ 1126331 w 1629187"/>
                  <a:gd name="connsiteY8-1866" fmla="*/ 1893094 h 1893094"/>
                  <a:gd name="connsiteX9-1867" fmla="*/ 909638 w 1629187"/>
                  <a:gd name="connsiteY9-1868" fmla="*/ 1893094 h 1893094"/>
                  <a:gd name="connsiteX10-1869" fmla="*/ 869156 w 1629187"/>
                  <a:gd name="connsiteY10-1870" fmla="*/ 1826419 h 1893094"/>
                  <a:gd name="connsiteX11-1871" fmla="*/ 769144 w 1629187"/>
                  <a:gd name="connsiteY11-1872" fmla="*/ 1607344 h 1893094"/>
                  <a:gd name="connsiteX12-1873" fmla="*/ 671513 w 1629187"/>
                  <a:gd name="connsiteY12-1874" fmla="*/ 1797844 h 1893094"/>
                  <a:gd name="connsiteX13-1875" fmla="*/ 661988 w 1629187"/>
                  <a:gd name="connsiteY13-1876" fmla="*/ 1885950 h 1893094"/>
                  <a:gd name="connsiteX14-1877" fmla="*/ 433388 w 1629187"/>
                  <a:gd name="connsiteY14-1878" fmla="*/ 1885950 h 1893094"/>
                  <a:gd name="connsiteX15-1879" fmla="*/ 261938 w 1629187"/>
                  <a:gd name="connsiteY15-1880" fmla="*/ 1664494 h 1893094"/>
                  <a:gd name="connsiteX16-1881" fmla="*/ 326231 w 1629187"/>
                  <a:gd name="connsiteY16-1882" fmla="*/ 1581150 h 1893094"/>
                  <a:gd name="connsiteX17-1883" fmla="*/ 407194 w 1629187"/>
                  <a:gd name="connsiteY17-1884" fmla="*/ 1373981 h 1893094"/>
                  <a:gd name="connsiteX18-1885" fmla="*/ 192881 w 1629187"/>
                  <a:gd name="connsiteY18-1886" fmla="*/ 1412080 h 1893094"/>
                  <a:gd name="connsiteX19-1887" fmla="*/ 111919 w 1629187"/>
                  <a:gd name="connsiteY19-1888" fmla="*/ 1454944 h 1893094"/>
                  <a:gd name="connsiteX20-1889" fmla="*/ 0 w 1629187"/>
                  <a:gd name="connsiteY20-1890" fmla="*/ 1300162 h 1893094"/>
                  <a:gd name="connsiteX0-1891" fmla="*/ 0 w 1629187"/>
                  <a:gd name="connsiteY0-1892" fmla="*/ 1300162 h 1893094"/>
                  <a:gd name="connsiteX1-1893" fmla="*/ 776288 w 1629187"/>
                  <a:gd name="connsiteY1-1894" fmla="*/ 0 h 1893094"/>
                  <a:gd name="connsiteX2-1895" fmla="*/ 1562100 w 1629187"/>
                  <a:gd name="connsiteY2-1896" fmla="*/ 1304925 h 1893094"/>
                  <a:gd name="connsiteX3-1897" fmla="*/ 1445419 w 1629187"/>
                  <a:gd name="connsiteY3-1898" fmla="*/ 1466850 h 1893094"/>
                  <a:gd name="connsiteX4-1899" fmla="*/ 1516856 w 1629187"/>
                  <a:gd name="connsiteY4-1900" fmla="*/ 1557338 h 1893094"/>
                  <a:gd name="connsiteX5-1901" fmla="*/ 1607344 w 1629187"/>
                  <a:gd name="connsiteY5-1902" fmla="*/ 1726406 h 1893094"/>
                  <a:gd name="connsiteX6-1903" fmla="*/ 1426369 w 1629187"/>
                  <a:gd name="connsiteY6-1904" fmla="*/ 1678781 h 1893094"/>
                  <a:gd name="connsiteX7-1905" fmla="*/ 1312069 w 1629187"/>
                  <a:gd name="connsiteY7-1906" fmla="*/ 1640681 h 1893094"/>
                  <a:gd name="connsiteX8-1907" fmla="*/ 1126331 w 1629187"/>
                  <a:gd name="connsiteY8-1908" fmla="*/ 1893094 h 1893094"/>
                  <a:gd name="connsiteX9-1909" fmla="*/ 909638 w 1629187"/>
                  <a:gd name="connsiteY9-1910" fmla="*/ 1893094 h 1893094"/>
                  <a:gd name="connsiteX10-1911" fmla="*/ 869156 w 1629187"/>
                  <a:gd name="connsiteY10-1912" fmla="*/ 1826419 h 1893094"/>
                  <a:gd name="connsiteX11-1913" fmla="*/ 769144 w 1629187"/>
                  <a:gd name="connsiteY11-1914" fmla="*/ 1607344 h 1893094"/>
                  <a:gd name="connsiteX12-1915" fmla="*/ 671513 w 1629187"/>
                  <a:gd name="connsiteY12-1916" fmla="*/ 1797844 h 1893094"/>
                  <a:gd name="connsiteX13-1917" fmla="*/ 661988 w 1629187"/>
                  <a:gd name="connsiteY13-1918" fmla="*/ 1885950 h 1893094"/>
                  <a:gd name="connsiteX14-1919" fmla="*/ 433388 w 1629187"/>
                  <a:gd name="connsiteY14-1920" fmla="*/ 1885950 h 1893094"/>
                  <a:gd name="connsiteX15-1921" fmla="*/ 261938 w 1629187"/>
                  <a:gd name="connsiteY15-1922" fmla="*/ 1664494 h 1893094"/>
                  <a:gd name="connsiteX16-1923" fmla="*/ 326231 w 1629187"/>
                  <a:gd name="connsiteY16-1924" fmla="*/ 1581150 h 1893094"/>
                  <a:gd name="connsiteX17-1925" fmla="*/ 407194 w 1629187"/>
                  <a:gd name="connsiteY17-1926" fmla="*/ 1373981 h 1893094"/>
                  <a:gd name="connsiteX18-1927" fmla="*/ 192881 w 1629187"/>
                  <a:gd name="connsiteY18-1928" fmla="*/ 1412080 h 1893094"/>
                  <a:gd name="connsiteX19-1929" fmla="*/ 111919 w 1629187"/>
                  <a:gd name="connsiteY19-1930" fmla="*/ 1454944 h 1893094"/>
                  <a:gd name="connsiteX20-1931" fmla="*/ 0 w 1629187"/>
                  <a:gd name="connsiteY20-1932" fmla="*/ 1300162 h 189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629187" h="1893094">
                    <a:moveTo>
                      <a:pt x="0" y="1300162"/>
                    </a:moveTo>
                    <a:lnTo>
                      <a:pt x="776288" y="0"/>
                    </a:lnTo>
                    <a:lnTo>
                      <a:pt x="1562100" y="1304925"/>
                    </a:lnTo>
                    <a:lnTo>
                      <a:pt x="1445419" y="1466850"/>
                    </a:lnTo>
                    <a:cubicBezTo>
                      <a:pt x="1417638" y="1508124"/>
                      <a:pt x="1463674" y="1563688"/>
                      <a:pt x="1516856" y="1557338"/>
                    </a:cubicBezTo>
                    <a:cubicBezTo>
                      <a:pt x="1615282" y="1551781"/>
                      <a:pt x="1658938" y="1667669"/>
                      <a:pt x="1607344" y="1726406"/>
                    </a:cubicBezTo>
                    <a:cubicBezTo>
                      <a:pt x="1550194" y="1785937"/>
                      <a:pt x="1438275" y="1769268"/>
                      <a:pt x="1426369" y="1678781"/>
                    </a:cubicBezTo>
                    <a:cubicBezTo>
                      <a:pt x="1423194" y="1634331"/>
                      <a:pt x="1339057" y="1604168"/>
                      <a:pt x="1312069" y="1640681"/>
                    </a:cubicBezTo>
                    <a:lnTo>
                      <a:pt x="1126331" y="1893094"/>
                    </a:lnTo>
                    <a:lnTo>
                      <a:pt x="909638" y="1893094"/>
                    </a:lnTo>
                    <a:cubicBezTo>
                      <a:pt x="865187" y="1892300"/>
                      <a:pt x="832644" y="1877220"/>
                      <a:pt x="869156" y="1826419"/>
                    </a:cubicBezTo>
                    <a:cubicBezTo>
                      <a:pt x="931069" y="1746251"/>
                      <a:pt x="900112" y="1608931"/>
                      <a:pt x="769144" y="1607344"/>
                    </a:cubicBezTo>
                    <a:cubicBezTo>
                      <a:pt x="667544" y="1611313"/>
                      <a:pt x="630238" y="1734344"/>
                      <a:pt x="671513" y="1797844"/>
                    </a:cubicBezTo>
                    <a:cubicBezTo>
                      <a:pt x="706438" y="1843881"/>
                      <a:pt x="710407" y="1887537"/>
                      <a:pt x="661988" y="1885950"/>
                    </a:cubicBezTo>
                    <a:lnTo>
                      <a:pt x="433388" y="1885950"/>
                    </a:lnTo>
                    <a:lnTo>
                      <a:pt x="261938" y="1664494"/>
                    </a:lnTo>
                    <a:cubicBezTo>
                      <a:pt x="216694" y="1598613"/>
                      <a:pt x="271463" y="1573212"/>
                      <a:pt x="326231" y="1581150"/>
                    </a:cubicBezTo>
                    <a:cubicBezTo>
                      <a:pt x="379413" y="1588293"/>
                      <a:pt x="492125" y="1476375"/>
                      <a:pt x="407194" y="1373981"/>
                    </a:cubicBezTo>
                    <a:cubicBezTo>
                      <a:pt x="329406" y="1296193"/>
                      <a:pt x="206375" y="1339849"/>
                      <a:pt x="192881" y="1412080"/>
                    </a:cubicBezTo>
                    <a:cubicBezTo>
                      <a:pt x="179387" y="1476374"/>
                      <a:pt x="134938" y="1488280"/>
                      <a:pt x="111919" y="1454944"/>
                    </a:cubicBezTo>
                    <a:lnTo>
                      <a:pt x="0" y="1300162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587975" y="3764058"/>
                <a:ext cx="582138" cy="397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Arial Unicode MS" panose="020B0604020202020204" charset="-122"/>
                  </a:rPr>
                  <a:t>05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</a:endParaRPr>
              </a:p>
            </p:txBody>
          </p:sp>
        </p:grpSp>
      </p:grpSp>
      <p:sp>
        <p:nvSpPr>
          <p:cNvPr id="84" name="iṩḻiḑé"/>
          <p:cNvSpPr/>
          <p:nvPr/>
        </p:nvSpPr>
        <p:spPr bwMode="auto">
          <a:xfrm>
            <a:off x="5936024" y="2439512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85" name="íšľíḓè"/>
          <p:cNvSpPr txBox="1"/>
          <p:nvPr/>
        </p:nvSpPr>
        <p:spPr bwMode="auto">
          <a:xfrm>
            <a:off x="5936023" y="1997708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86" name="iṩḻiḑé"/>
          <p:cNvSpPr/>
          <p:nvPr/>
        </p:nvSpPr>
        <p:spPr bwMode="auto">
          <a:xfrm>
            <a:off x="8778376" y="2439512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87" name="íšľíḓè"/>
          <p:cNvSpPr txBox="1"/>
          <p:nvPr/>
        </p:nvSpPr>
        <p:spPr bwMode="auto">
          <a:xfrm>
            <a:off x="8778375" y="1997708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88" name="iṩḻiḑé"/>
          <p:cNvSpPr/>
          <p:nvPr/>
        </p:nvSpPr>
        <p:spPr bwMode="auto">
          <a:xfrm>
            <a:off x="5936024" y="3747041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89" name="íšľíḓè"/>
          <p:cNvSpPr txBox="1"/>
          <p:nvPr/>
        </p:nvSpPr>
        <p:spPr bwMode="auto">
          <a:xfrm>
            <a:off x="5936023" y="3305237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90" name="iṩḻiḑé"/>
          <p:cNvSpPr/>
          <p:nvPr/>
        </p:nvSpPr>
        <p:spPr bwMode="auto">
          <a:xfrm>
            <a:off x="8778376" y="3747041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91" name="íšľíḓè"/>
          <p:cNvSpPr txBox="1"/>
          <p:nvPr/>
        </p:nvSpPr>
        <p:spPr bwMode="auto">
          <a:xfrm>
            <a:off x="8778375" y="3305237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92" name="iṩḻiḑé"/>
          <p:cNvSpPr/>
          <p:nvPr/>
        </p:nvSpPr>
        <p:spPr bwMode="auto">
          <a:xfrm>
            <a:off x="5936024" y="5027536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93" name="íšľíḓè"/>
          <p:cNvSpPr txBox="1"/>
          <p:nvPr/>
        </p:nvSpPr>
        <p:spPr bwMode="auto">
          <a:xfrm>
            <a:off x="5936023" y="4585732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94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9" y="4903100"/>
            <a:ext cx="12192000" cy="127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312407"/>
            <a:ext cx="12192000" cy="1581410"/>
          </a:xfrm>
          <a:prstGeom prst="rect">
            <a:avLst/>
          </a:pr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2034262"/>
            <a:ext cx="5908038" cy="2918738"/>
            <a:chOff x="1046163" y="933450"/>
            <a:chExt cx="10102851" cy="49911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PA_椭圆 7"/>
          <p:cNvSpPr/>
          <p:nvPr>
            <p:custDataLst>
              <p:tags r:id="rId1"/>
            </p:custDataLst>
          </p:nvPr>
        </p:nvSpPr>
        <p:spPr>
          <a:xfrm>
            <a:off x="5242347" y="2237187"/>
            <a:ext cx="1485471" cy="1485470"/>
          </a:xfrm>
          <a:prstGeom prst="wedgeEllipseCallout">
            <a:avLst>
              <a:gd name="adj1" fmla="val 62086"/>
              <a:gd name="adj2" fmla="val 18859"/>
            </a:avLst>
          </a:prstGeom>
          <a:solidFill>
            <a:srgbClr val="1C50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+mn-ea"/>
              </a:rPr>
              <a:t>04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2864" y="353726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研究成果与应用</a:t>
            </a:r>
          </a:p>
        </p:txBody>
      </p:sp>
      <p:sp>
        <p:nvSpPr>
          <p:cNvPr id="134" name="矩形 133"/>
          <p:cNvSpPr/>
          <p:nvPr/>
        </p:nvSpPr>
        <p:spPr>
          <a:xfrm>
            <a:off x="6722863" y="4241292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4-1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微软雅黑" panose="020B0503020204020204" charset="-122"/>
              </a:rPr>
              <a:t>研究目标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891248" y="4258851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4-2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成果形式</a:t>
            </a:r>
          </a:p>
        </p:txBody>
      </p:sp>
      <p:sp>
        <p:nvSpPr>
          <p:cNvPr id="141" name="矩形 140"/>
          <p:cNvSpPr/>
          <p:nvPr/>
        </p:nvSpPr>
        <p:spPr>
          <a:xfrm>
            <a:off x="9059633" y="4245268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4-3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应用前景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0248367" y="4220983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4-4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案例分析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33" name="图片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94035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sym typeface="微软雅黑" panose="020B0503020204020204" charset="-122"/>
              </a:rPr>
              <a:t>研究目标</a:t>
            </a:r>
            <a:endParaRPr lang="zh-CN" altLang="en-US" sz="1100" b="1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应用前景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935263" y="4584759"/>
            <a:ext cx="190469" cy="2381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EA596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2518543" y="1737238"/>
            <a:ext cx="852352" cy="1204721"/>
          </a:xfrm>
          <a:custGeom>
            <a:avLst/>
            <a:gdLst/>
            <a:ahLst/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l="0" t="0" r="r" b="b"/>
            <a:pathLst>
              <a:path w="184" h="260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1597145" y="2732441"/>
            <a:ext cx="1768988" cy="1342811"/>
          </a:xfrm>
          <a:custGeom>
            <a:avLst/>
            <a:gdLst/>
            <a:ahLst/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l="0" t="0" r="r" b="b"/>
            <a:pathLst>
              <a:path w="382" h="290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11B2AE"/>
          </a:solidFill>
          <a:ln w="19050">
            <a:solidFill>
              <a:srgbClr val="11B2AE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459089" y="3275280"/>
            <a:ext cx="1371381" cy="1538043"/>
          </a:xfrm>
          <a:custGeom>
            <a:avLst/>
            <a:gdLst/>
            <a:ahLst/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l="0" t="0" r="r" b="b"/>
            <a:pathLst>
              <a:path w="296" h="332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11B2AE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459089" y="4584758"/>
            <a:ext cx="1371381" cy="113091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l="0" t="0" r="r" b="b"/>
            <a:pathLst>
              <a:path w="296" h="244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11B2AE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1597145" y="3830024"/>
            <a:ext cx="749975" cy="185231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l="0" t="0" r="r" b="b"/>
            <a:pathLst>
              <a:path w="162" h="400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2144746" y="3830024"/>
            <a:ext cx="1309479" cy="1852317"/>
          </a:xfrm>
          <a:custGeom>
            <a:avLst/>
            <a:gdLst/>
            <a:ahLst/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l="0" t="0" r="r" b="b"/>
            <a:pathLst>
              <a:path w="283" h="400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11B2AE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4" name="Freeform 12"/>
          <p:cNvSpPr/>
          <p:nvPr/>
        </p:nvSpPr>
        <p:spPr bwMode="auto">
          <a:xfrm>
            <a:off x="3018526" y="4544286"/>
            <a:ext cx="1561852" cy="573791"/>
          </a:xfrm>
          <a:custGeom>
            <a:avLst/>
            <a:gdLst/>
            <a:ahLst/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l="0" t="0" r="r" b="b"/>
            <a:pathLst>
              <a:path w="337" h="124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11B2AE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5" name="Freeform 13"/>
          <p:cNvSpPr/>
          <p:nvPr/>
        </p:nvSpPr>
        <p:spPr bwMode="auto">
          <a:xfrm>
            <a:off x="3232804" y="3775263"/>
            <a:ext cx="1416619" cy="995204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l="0" t="0" r="r" b="b"/>
            <a:pathLst>
              <a:path w="306" h="215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6" name="Freeform 14"/>
          <p:cNvSpPr/>
          <p:nvPr/>
        </p:nvSpPr>
        <p:spPr bwMode="auto">
          <a:xfrm>
            <a:off x="3185187" y="3403847"/>
            <a:ext cx="1459475" cy="602361"/>
          </a:xfrm>
          <a:custGeom>
            <a:avLst/>
            <a:gdLst/>
            <a:ahLst/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l="0" t="0" r="r" b="b"/>
            <a:pathLst>
              <a:path w="315" h="130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11B2AE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7" name="Freeform 15"/>
          <p:cNvSpPr/>
          <p:nvPr/>
        </p:nvSpPr>
        <p:spPr bwMode="auto">
          <a:xfrm>
            <a:off x="3018526" y="4887130"/>
            <a:ext cx="1390429" cy="795211"/>
          </a:xfrm>
          <a:custGeom>
            <a:avLst/>
            <a:gdLst/>
            <a:ahLst/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l="0" t="0" r="r" b="b"/>
            <a:pathLst>
              <a:path w="300" h="172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28" name="Oval 31"/>
          <p:cNvSpPr/>
          <p:nvPr/>
        </p:nvSpPr>
        <p:spPr>
          <a:xfrm>
            <a:off x="7882411" y="3552051"/>
            <a:ext cx="820689" cy="820687"/>
          </a:xfrm>
          <a:prstGeom prst="ellipse">
            <a:avLst/>
          </a:prstGeom>
          <a:noFill/>
          <a:ln>
            <a:solidFill>
              <a:srgbClr val="11B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9" name="Freeform 154"/>
          <p:cNvSpPr/>
          <p:nvPr/>
        </p:nvSpPr>
        <p:spPr bwMode="auto">
          <a:xfrm>
            <a:off x="8101243" y="3809739"/>
            <a:ext cx="383026" cy="30531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11B2A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30" name="Oval 32"/>
          <p:cNvSpPr/>
          <p:nvPr/>
        </p:nvSpPr>
        <p:spPr>
          <a:xfrm>
            <a:off x="10031307" y="3526451"/>
            <a:ext cx="820689" cy="820687"/>
          </a:xfrm>
          <a:prstGeom prst="ellipse">
            <a:avLst/>
          </a:prstGeom>
          <a:noFill/>
          <a:ln>
            <a:solidFill>
              <a:srgbClr val="11B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1" name="Freeform 141"/>
          <p:cNvSpPr>
            <a:spLocks noEditPoints="1"/>
          </p:cNvSpPr>
          <p:nvPr/>
        </p:nvSpPr>
        <p:spPr bwMode="auto">
          <a:xfrm>
            <a:off x="10265452" y="3809739"/>
            <a:ext cx="352400" cy="25411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11B2AE"/>
          </a:solidFill>
          <a:ln w="9525">
            <a:solidFill>
              <a:srgbClr val="49819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32" name="Oval 30"/>
          <p:cNvSpPr/>
          <p:nvPr/>
        </p:nvSpPr>
        <p:spPr>
          <a:xfrm>
            <a:off x="5828322" y="3552051"/>
            <a:ext cx="820689" cy="820687"/>
          </a:xfrm>
          <a:prstGeom prst="ellipse">
            <a:avLst/>
          </a:prstGeom>
          <a:noFill/>
          <a:ln>
            <a:solidFill>
              <a:srgbClr val="11B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3" name="Freeform 83"/>
          <p:cNvSpPr/>
          <p:nvPr/>
        </p:nvSpPr>
        <p:spPr bwMode="auto">
          <a:xfrm>
            <a:off x="6098277" y="3822004"/>
            <a:ext cx="280780" cy="280780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11B2A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微软雅黑" panose="020B0503020204020204" charset="-122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5454904" y="1875735"/>
            <a:ext cx="5991435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6" name="iṩḻiḑé"/>
          <p:cNvSpPr/>
          <p:nvPr/>
        </p:nvSpPr>
        <p:spPr bwMode="auto">
          <a:xfrm>
            <a:off x="5535108" y="4913046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7" name="íšľíḓè"/>
          <p:cNvSpPr txBox="1"/>
          <p:nvPr/>
        </p:nvSpPr>
        <p:spPr bwMode="auto">
          <a:xfrm>
            <a:off x="5535107" y="4471242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53" name="iṩḻiḑé"/>
          <p:cNvSpPr/>
          <p:nvPr/>
        </p:nvSpPr>
        <p:spPr bwMode="auto">
          <a:xfrm>
            <a:off x="7621480" y="4913046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54" name="íšľíḓè"/>
          <p:cNvSpPr txBox="1"/>
          <p:nvPr/>
        </p:nvSpPr>
        <p:spPr bwMode="auto">
          <a:xfrm>
            <a:off x="7621479" y="4471242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55" name="iṩḻiḑé"/>
          <p:cNvSpPr/>
          <p:nvPr/>
        </p:nvSpPr>
        <p:spPr bwMode="auto">
          <a:xfrm>
            <a:off x="9707852" y="4913046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56" name="íšľíḓè"/>
          <p:cNvSpPr txBox="1"/>
          <p:nvPr/>
        </p:nvSpPr>
        <p:spPr bwMode="auto">
          <a:xfrm>
            <a:off x="9707851" y="4471242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研究目标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应用前景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67"/>
          <p:cNvSpPr/>
          <p:nvPr/>
        </p:nvSpPr>
        <p:spPr>
          <a:xfrm>
            <a:off x="1371361" y="2592064"/>
            <a:ext cx="1007951" cy="100795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CE0D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FontAwesome" pitchFamily="2" charset="0"/>
            </a:endParaRPr>
          </a:p>
        </p:txBody>
      </p:sp>
      <p:sp>
        <p:nvSpPr>
          <p:cNvPr id="18" name="Freeform 105"/>
          <p:cNvSpPr>
            <a:spLocks noEditPoints="1"/>
          </p:cNvSpPr>
          <p:nvPr/>
        </p:nvSpPr>
        <p:spPr bwMode="auto">
          <a:xfrm>
            <a:off x="1623502" y="2847853"/>
            <a:ext cx="503669" cy="49637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1C50A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9" name="Group 124"/>
          <p:cNvGrpSpPr/>
          <p:nvPr/>
        </p:nvGrpSpPr>
        <p:grpSpPr>
          <a:xfrm>
            <a:off x="966324" y="1825074"/>
            <a:ext cx="1873619" cy="2059445"/>
            <a:chOff x="920555" y="1310107"/>
            <a:chExt cx="1834954" cy="2016946"/>
          </a:xfrm>
          <a:solidFill>
            <a:srgbClr val="1C50A2"/>
          </a:solidFill>
        </p:grpSpPr>
        <p:sp>
          <p:nvSpPr>
            <p:cNvPr id="60" name="U-Turn Arrow 64"/>
            <p:cNvSpPr/>
            <p:nvPr/>
          </p:nvSpPr>
          <p:spPr>
            <a:xfrm rot="10800000">
              <a:off x="920555" y="1672057"/>
              <a:ext cx="1672234" cy="1654996"/>
            </a:xfrm>
            <a:prstGeom prst="uturnArrow">
              <a:avLst>
                <a:gd name="adj1" fmla="val 12130"/>
                <a:gd name="adj2" fmla="val 12902"/>
                <a:gd name="adj3" fmla="val 0"/>
                <a:gd name="adj4" fmla="val 47102"/>
                <a:gd name="adj5" fmla="val 518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1" name="Isosceles Triangle 72"/>
            <p:cNvSpPr/>
            <p:nvPr/>
          </p:nvSpPr>
          <p:spPr>
            <a:xfrm>
              <a:off x="2222109" y="1310107"/>
              <a:ext cx="533400" cy="533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cxnSp>
        <p:nvCxnSpPr>
          <p:cNvPr id="20" name="Straight Connector 73"/>
          <p:cNvCxnSpPr/>
          <p:nvPr/>
        </p:nvCxnSpPr>
        <p:spPr>
          <a:xfrm rot="5400000" flipH="1" flipV="1">
            <a:off x="1641920" y="4039319"/>
            <a:ext cx="466833" cy="1621"/>
          </a:xfrm>
          <a:prstGeom prst="line">
            <a:avLst/>
          </a:prstGeom>
          <a:ln w="12700">
            <a:solidFill>
              <a:srgbClr val="90A08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25"/>
          <p:cNvGrpSpPr/>
          <p:nvPr/>
        </p:nvGrpSpPr>
        <p:grpSpPr>
          <a:xfrm>
            <a:off x="3703653" y="1831189"/>
            <a:ext cx="1873619" cy="2059445"/>
            <a:chOff x="2729736" y="1310107"/>
            <a:chExt cx="1834954" cy="2016946"/>
          </a:xfrm>
          <a:solidFill>
            <a:srgbClr val="1C50A2"/>
          </a:solidFill>
        </p:grpSpPr>
        <p:sp>
          <p:nvSpPr>
            <p:cNvPr id="58" name="U-Turn Arrow 76"/>
            <p:cNvSpPr/>
            <p:nvPr/>
          </p:nvSpPr>
          <p:spPr>
            <a:xfrm rot="10800000">
              <a:off x="2729736" y="1672057"/>
              <a:ext cx="1672234" cy="1654996"/>
            </a:xfrm>
            <a:prstGeom prst="uturnArrow">
              <a:avLst>
                <a:gd name="adj1" fmla="val 12130"/>
                <a:gd name="adj2" fmla="val 12902"/>
                <a:gd name="adj3" fmla="val 0"/>
                <a:gd name="adj4" fmla="val 47102"/>
                <a:gd name="adj5" fmla="val 518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9" name="Isosceles Triangle 84"/>
            <p:cNvSpPr/>
            <p:nvPr/>
          </p:nvSpPr>
          <p:spPr>
            <a:xfrm>
              <a:off x="4031290" y="1310107"/>
              <a:ext cx="533400" cy="533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cxnSp>
        <p:nvCxnSpPr>
          <p:cNvPr id="22" name="Straight Connector 86"/>
          <p:cNvCxnSpPr/>
          <p:nvPr/>
        </p:nvCxnSpPr>
        <p:spPr>
          <a:xfrm rot="5400000" flipH="1" flipV="1">
            <a:off x="4379248" y="4045434"/>
            <a:ext cx="466833" cy="1621"/>
          </a:xfrm>
          <a:prstGeom prst="line">
            <a:avLst/>
          </a:prstGeom>
          <a:ln w="12700">
            <a:solidFill>
              <a:srgbClr val="90A08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26"/>
          <p:cNvGrpSpPr/>
          <p:nvPr/>
        </p:nvGrpSpPr>
        <p:grpSpPr>
          <a:xfrm>
            <a:off x="6319325" y="1844859"/>
            <a:ext cx="1873619" cy="2059445"/>
            <a:chOff x="4565846" y="1310107"/>
            <a:chExt cx="1834954" cy="2016946"/>
          </a:xfrm>
          <a:solidFill>
            <a:srgbClr val="1C50A2"/>
          </a:solidFill>
        </p:grpSpPr>
        <p:sp>
          <p:nvSpPr>
            <p:cNvPr id="56" name="U-Turn Arrow 90"/>
            <p:cNvSpPr/>
            <p:nvPr/>
          </p:nvSpPr>
          <p:spPr>
            <a:xfrm rot="10800000">
              <a:off x="4565846" y="1672057"/>
              <a:ext cx="1672234" cy="1654996"/>
            </a:xfrm>
            <a:prstGeom prst="uturnArrow">
              <a:avLst>
                <a:gd name="adj1" fmla="val 12130"/>
                <a:gd name="adj2" fmla="val 12902"/>
                <a:gd name="adj3" fmla="val 0"/>
                <a:gd name="adj4" fmla="val 47102"/>
                <a:gd name="adj5" fmla="val 518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7" name="Isosceles Triangle 94"/>
            <p:cNvSpPr/>
            <p:nvPr/>
          </p:nvSpPr>
          <p:spPr>
            <a:xfrm>
              <a:off x="5867400" y="1310107"/>
              <a:ext cx="533400" cy="533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cxnSp>
        <p:nvCxnSpPr>
          <p:cNvPr id="24" name="Straight Connector 95"/>
          <p:cNvCxnSpPr/>
          <p:nvPr/>
        </p:nvCxnSpPr>
        <p:spPr>
          <a:xfrm rot="5400000" flipH="1" flipV="1">
            <a:off x="6994922" y="4059104"/>
            <a:ext cx="466833" cy="1621"/>
          </a:xfrm>
          <a:prstGeom prst="line">
            <a:avLst/>
          </a:prstGeom>
          <a:ln w="12700">
            <a:solidFill>
              <a:srgbClr val="90A08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27"/>
          <p:cNvGrpSpPr/>
          <p:nvPr/>
        </p:nvGrpSpPr>
        <p:grpSpPr>
          <a:xfrm>
            <a:off x="8888885" y="1844859"/>
            <a:ext cx="1873619" cy="2059445"/>
            <a:chOff x="6394646" y="1310107"/>
            <a:chExt cx="1834954" cy="2016946"/>
          </a:xfrm>
          <a:solidFill>
            <a:srgbClr val="1C50A2"/>
          </a:solidFill>
        </p:grpSpPr>
        <p:sp>
          <p:nvSpPr>
            <p:cNvPr id="54" name="U-Turn Arrow 97"/>
            <p:cNvSpPr/>
            <p:nvPr/>
          </p:nvSpPr>
          <p:spPr>
            <a:xfrm rot="10800000">
              <a:off x="6394646" y="1672057"/>
              <a:ext cx="1672234" cy="1654996"/>
            </a:xfrm>
            <a:prstGeom prst="uturnArrow">
              <a:avLst>
                <a:gd name="adj1" fmla="val 12130"/>
                <a:gd name="adj2" fmla="val 12902"/>
                <a:gd name="adj3" fmla="val 0"/>
                <a:gd name="adj4" fmla="val 47102"/>
                <a:gd name="adj5" fmla="val 518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5" name="Isosceles Triangle 103"/>
            <p:cNvSpPr/>
            <p:nvPr/>
          </p:nvSpPr>
          <p:spPr>
            <a:xfrm>
              <a:off x="7696200" y="1310107"/>
              <a:ext cx="533400" cy="533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cxnSp>
        <p:nvCxnSpPr>
          <p:cNvPr id="26" name="Straight Connector 106"/>
          <p:cNvCxnSpPr/>
          <p:nvPr/>
        </p:nvCxnSpPr>
        <p:spPr>
          <a:xfrm rot="5400000" flipH="1" flipV="1">
            <a:off x="9564481" y="4059104"/>
            <a:ext cx="466833" cy="1621"/>
          </a:xfrm>
          <a:prstGeom prst="line">
            <a:avLst/>
          </a:prstGeom>
          <a:ln w="12700">
            <a:solidFill>
              <a:srgbClr val="90A08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79"/>
          <p:cNvSpPr/>
          <p:nvPr/>
        </p:nvSpPr>
        <p:spPr>
          <a:xfrm>
            <a:off x="4108690" y="2598179"/>
            <a:ext cx="1007951" cy="100795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FontAwesome" pitchFamily="2" charset="0"/>
            </a:endParaRPr>
          </a:p>
        </p:txBody>
      </p:sp>
      <p:sp>
        <p:nvSpPr>
          <p:cNvPr id="28" name="Freeform 144"/>
          <p:cNvSpPr>
            <a:spLocks noEditPoints="1"/>
          </p:cNvSpPr>
          <p:nvPr/>
        </p:nvSpPr>
        <p:spPr bwMode="auto">
          <a:xfrm>
            <a:off x="4350241" y="2874582"/>
            <a:ext cx="524850" cy="455145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1C50A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29" name="Freeform 92"/>
          <p:cNvSpPr/>
          <p:nvPr/>
        </p:nvSpPr>
        <p:spPr>
          <a:xfrm>
            <a:off x="6724363" y="2611849"/>
            <a:ext cx="1007951" cy="100795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CE0D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FontAwesome" pitchFamily="2" charset="0"/>
            </a:endParaRPr>
          </a:p>
        </p:txBody>
      </p:sp>
      <p:sp>
        <p:nvSpPr>
          <p:cNvPr id="30" name="Freeform 71"/>
          <p:cNvSpPr>
            <a:spLocks noEditPoints="1"/>
          </p:cNvSpPr>
          <p:nvPr/>
        </p:nvSpPr>
        <p:spPr bwMode="auto">
          <a:xfrm>
            <a:off x="6974467" y="2877945"/>
            <a:ext cx="507744" cy="475760"/>
          </a:xfrm>
          <a:custGeom>
            <a:avLst/>
            <a:gdLst/>
            <a:ahLst/>
            <a:cxnLst>
              <a:cxn ang="0">
                <a:pos x="65" y="22"/>
              </a:cxn>
              <a:cxn ang="0">
                <a:pos x="26" y="45"/>
              </a:cxn>
              <a:cxn ang="0">
                <a:pos x="0" y="26"/>
              </a:cxn>
              <a:cxn ang="0">
                <a:pos x="39" y="0"/>
              </a:cxn>
              <a:cxn ang="0">
                <a:pos x="65" y="22"/>
              </a:cxn>
              <a:cxn ang="0">
                <a:pos x="65" y="69"/>
              </a:cxn>
              <a:cxn ang="0">
                <a:pos x="39" y="91"/>
              </a:cxn>
              <a:cxn ang="0">
                <a:pos x="0" y="67"/>
              </a:cxn>
              <a:cxn ang="0">
                <a:pos x="26" y="45"/>
              </a:cxn>
              <a:cxn ang="0">
                <a:pos x="65" y="69"/>
              </a:cxn>
              <a:cxn ang="0">
                <a:pos x="101" y="97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26" y="97"/>
              </a:cxn>
              <a:cxn ang="0">
                <a:pos x="26" y="89"/>
              </a:cxn>
              <a:cxn ang="0">
                <a:pos x="39" y="95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91" y="95"/>
              </a:cxn>
              <a:cxn ang="0">
                <a:pos x="101" y="89"/>
              </a:cxn>
              <a:cxn ang="0">
                <a:pos x="101" y="97"/>
              </a:cxn>
              <a:cxn ang="0">
                <a:pos x="127" y="26"/>
              </a:cxn>
              <a:cxn ang="0">
                <a:pos x="101" y="45"/>
              </a:cxn>
              <a:cxn ang="0">
                <a:pos x="65" y="22"/>
              </a:cxn>
              <a:cxn ang="0">
                <a:pos x="91" y="0"/>
              </a:cxn>
              <a:cxn ang="0">
                <a:pos x="127" y="26"/>
              </a:cxn>
              <a:cxn ang="0">
                <a:pos x="127" y="67"/>
              </a:cxn>
              <a:cxn ang="0">
                <a:pos x="91" y="91"/>
              </a:cxn>
              <a:cxn ang="0">
                <a:pos x="65" y="69"/>
              </a:cxn>
              <a:cxn ang="0">
                <a:pos x="101" y="45"/>
              </a:cxn>
              <a:cxn ang="0">
                <a:pos x="127" y="67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rgbClr val="1C50A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1" name="Freeform 99"/>
          <p:cNvSpPr/>
          <p:nvPr/>
        </p:nvSpPr>
        <p:spPr>
          <a:xfrm>
            <a:off x="9293923" y="2611849"/>
            <a:ext cx="1007951" cy="100795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FontAwesome" pitchFamily="2" charset="0"/>
            </a:endParaRPr>
          </a:p>
        </p:txBody>
      </p:sp>
      <p:grpSp>
        <p:nvGrpSpPr>
          <p:cNvPr id="32" name="Group 133"/>
          <p:cNvGrpSpPr/>
          <p:nvPr/>
        </p:nvGrpSpPr>
        <p:grpSpPr>
          <a:xfrm>
            <a:off x="9504646" y="2857524"/>
            <a:ext cx="515179" cy="516216"/>
            <a:chOff x="2436813" y="361950"/>
            <a:chExt cx="790575" cy="792163"/>
          </a:xfrm>
          <a:solidFill>
            <a:srgbClr val="1C50A2"/>
          </a:solidFill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close/>
                  <a:moveTo>
                    <a:pt x="436" y="281"/>
                  </a:moveTo>
                  <a:lnTo>
                    <a:pt x="436" y="2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moveTo>
                    <a:pt x="436" y="281"/>
                  </a:moveTo>
                  <a:lnTo>
                    <a:pt x="436" y="281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273367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298132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2684463" y="609600"/>
              <a:ext cx="501649" cy="247650"/>
            </a:xfrm>
            <a:custGeom>
              <a:avLst/>
              <a:gdLst/>
              <a:ahLst/>
              <a:cxnLst>
                <a:cxn ang="0">
                  <a:pos x="273" y="109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73" y="182"/>
                </a:cxn>
                <a:cxn ang="0">
                  <a:pos x="328" y="182"/>
                </a:cxn>
                <a:cxn ang="0">
                  <a:pos x="370" y="77"/>
                </a:cxn>
                <a:cxn ang="0">
                  <a:pos x="273" y="109"/>
                </a:cxn>
                <a:cxn ang="0">
                  <a:pos x="273" y="109"/>
                </a:cxn>
                <a:cxn ang="0">
                  <a:pos x="273" y="109"/>
                </a:cxn>
              </a:cxnLst>
              <a:rect l="0" t="0" r="r" b="b"/>
              <a:pathLst>
                <a:path w="370" h="182">
                  <a:moveTo>
                    <a:pt x="273" y="109"/>
                  </a:moveTo>
                  <a:cubicBezTo>
                    <a:pt x="202" y="109"/>
                    <a:pt x="142" y="63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43" y="97"/>
                    <a:pt x="309" y="109"/>
                    <a:pt x="273" y="109"/>
                  </a:cubicBezTo>
                  <a:close/>
                  <a:moveTo>
                    <a:pt x="273" y="109"/>
                  </a:moveTo>
                  <a:cubicBezTo>
                    <a:pt x="273" y="109"/>
                    <a:pt x="273" y="109"/>
                    <a:pt x="273" y="10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2881313" y="361950"/>
              <a:ext cx="346075" cy="3460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27"/>
                </a:cxn>
                <a:cxn ang="0">
                  <a:pos x="127" y="254"/>
                </a:cxn>
                <a:cxn ang="0">
                  <a:pos x="255" y="127"/>
                </a:cxn>
                <a:cxn ang="0">
                  <a:pos x="127" y="0"/>
                </a:cxn>
                <a:cxn ang="0">
                  <a:pos x="108" y="191"/>
                </a:cxn>
                <a:cxn ang="0">
                  <a:pos x="44" y="127"/>
                </a:cxn>
                <a:cxn ang="0">
                  <a:pos x="69" y="101"/>
                </a:cxn>
                <a:cxn ang="0">
                  <a:pos x="108" y="140"/>
                </a:cxn>
                <a:cxn ang="0">
                  <a:pos x="185" y="63"/>
                </a:cxn>
                <a:cxn ang="0">
                  <a:pos x="211" y="89"/>
                </a:cxn>
                <a:cxn ang="0">
                  <a:pos x="108" y="191"/>
                </a:cxn>
                <a:cxn ang="0">
                  <a:pos x="108" y="191"/>
                </a:cxn>
                <a:cxn ang="0">
                  <a:pos x="108" y="191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lose/>
                  <a:moveTo>
                    <a:pt x="108" y="191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211" y="89"/>
                    <a:pt x="211" y="89"/>
                    <a:pt x="211" y="89"/>
                  </a:cubicBezTo>
                  <a:lnTo>
                    <a:pt x="108" y="191"/>
                  </a:lnTo>
                  <a:close/>
                  <a:moveTo>
                    <a:pt x="108" y="191"/>
                  </a:moveTo>
                  <a:cubicBezTo>
                    <a:pt x="108" y="191"/>
                    <a:pt x="108" y="191"/>
                    <a:pt x="108" y="1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62" name="iṩḻiḑé"/>
          <p:cNvSpPr/>
          <p:nvPr/>
        </p:nvSpPr>
        <p:spPr bwMode="auto">
          <a:xfrm>
            <a:off x="1101658" y="4926228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63" name="íšľíḓè"/>
          <p:cNvSpPr txBox="1"/>
          <p:nvPr/>
        </p:nvSpPr>
        <p:spPr bwMode="auto">
          <a:xfrm>
            <a:off x="1101657" y="4484424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64" name="iṩḻiḑé"/>
          <p:cNvSpPr/>
          <p:nvPr/>
        </p:nvSpPr>
        <p:spPr bwMode="auto">
          <a:xfrm>
            <a:off x="3849578" y="4926228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65" name="íšľíḓè"/>
          <p:cNvSpPr txBox="1"/>
          <p:nvPr/>
        </p:nvSpPr>
        <p:spPr bwMode="auto">
          <a:xfrm>
            <a:off x="3849577" y="4484424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66" name="iṩḻiḑé"/>
          <p:cNvSpPr/>
          <p:nvPr/>
        </p:nvSpPr>
        <p:spPr bwMode="auto">
          <a:xfrm>
            <a:off x="6597498" y="4926228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67" name="íšľíḓè"/>
          <p:cNvSpPr txBox="1"/>
          <p:nvPr/>
        </p:nvSpPr>
        <p:spPr bwMode="auto">
          <a:xfrm>
            <a:off x="6597497" y="4484424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68" name="iṩḻiḑé"/>
          <p:cNvSpPr/>
          <p:nvPr/>
        </p:nvSpPr>
        <p:spPr bwMode="auto">
          <a:xfrm>
            <a:off x="9345418" y="4926228"/>
            <a:ext cx="205102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69" name="íšľíḓè"/>
          <p:cNvSpPr txBox="1"/>
          <p:nvPr/>
        </p:nvSpPr>
        <p:spPr bwMode="auto">
          <a:xfrm>
            <a:off x="9345417" y="4484424"/>
            <a:ext cx="205102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研究目标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应用前景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案例分析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8144068" flipH="1">
            <a:off x="6582969" y="3954933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9263935" y="1561655"/>
            <a:ext cx="1498654" cy="1500885"/>
            <a:chOff x="6002847" y="1556791"/>
            <a:chExt cx="1498654" cy="1500885"/>
          </a:xfrm>
        </p:grpSpPr>
        <p:sp>
          <p:nvSpPr>
            <p:cNvPr id="78" name="Freeform 21"/>
            <p:cNvSpPr/>
            <p:nvPr/>
          </p:nvSpPr>
          <p:spPr bwMode="auto">
            <a:xfrm>
              <a:off x="6002847" y="1556791"/>
              <a:ext cx="1498654" cy="1500885"/>
            </a:xfrm>
            <a:custGeom>
              <a:avLst/>
              <a:gdLst>
                <a:gd name="T0" fmla="*/ 672 w 672"/>
                <a:gd name="T1" fmla="*/ 344 h 673"/>
                <a:gd name="T2" fmla="*/ 448 w 672"/>
                <a:gd name="T3" fmla="*/ 117 h 673"/>
                <a:gd name="T4" fmla="*/ 564 w 672"/>
                <a:gd name="T5" fmla="*/ 0 h 673"/>
                <a:gd name="T6" fmla="*/ 0 w 672"/>
                <a:gd name="T7" fmla="*/ 0 h 673"/>
                <a:gd name="T8" fmla="*/ 0 w 672"/>
                <a:gd name="T9" fmla="*/ 564 h 673"/>
                <a:gd name="T10" fmla="*/ 116 w 672"/>
                <a:gd name="T11" fmla="*/ 448 h 673"/>
                <a:gd name="T12" fmla="*/ 343 w 672"/>
                <a:gd name="T13" fmla="*/ 673 h 673"/>
                <a:gd name="T14" fmla="*/ 672 w 672"/>
                <a:gd name="T15" fmla="*/ 34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672" y="344"/>
                  </a:moveTo>
                  <a:lnTo>
                    <a:pt x="448" y="117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16" y="448"/>
                  </a:lnTo>
                  <a:lnTo>
                    <a:pt x="343" y="673"/>
                  </a:lnTo>
                  <a:lnTo>
                    <a:pt x="672" y="344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6080902" y="1648228"/>
              <a:ext cx="227474" cy="336752"/>
            </a:xfrm>
            <a:custGeom>
              <a:avLst/>
              <a:gdLst>
                <a:gd name="T0" fmla="*/ 22 w 43"/>
                <a:gd name="T1" fmla="*/ 64 h 64"/>
                <a:gd name="T2" fmla="*/ 14 w 43"/>
                <a:gd name="T3" fmla="*/ 63 h 64"/>
                <a:gd name="T4" fmla="*/ 7 w 43"/>
                <a:gd name="T5" fmla="*/ 60 h 64"/>
                <a:gd name="T6" fmla="*/ 2 w 43"/>
                <a:gd name="T7" fmla="*/ 54 h 64"/>
                <a:gd name="T8" fmla="*/ 0 w 43"/>
                <a:gd name="T9" fmla="*/ 45 h 64"/>
                <a:gd name="T10" fmla="*/ 0 w 43"/>
                <a:gd name="T11" fmla="*/ 21 h 64"/>
                <a:gd name="T12" fmla="*/ 1 w 43"/>
                <a:gd name="T13" fmla="*/ 11 h 64"/>
                <a:gd name="T14" fmla="*/ 6 w 43"/>
                <a:gd name="T15" fmla="*/ 4 h 64"/>
                <a:gd name="T16" fmla="*/ 13 w 43"/>
                <a:gd name="T17" fmla="*/ 1 h 64"/>
                <a:gd name="T18" fmla="*/ 22 w 43"/>
                <a:gd name="T19" fmla="*/ 0 h 64"/>
                <a:gd name="T20" fmla="*/ 30 w 43"/>
                <a:gd name="T21" fmla="*/ 1 h 64"/>
                <a:gd name="T22" fmla="*/ 37 w 43"/>
                <a:gd name="T23" fmla="*/ 4 h 64"/>
                <a:gd name="T24" fmla="*/ 42 w 43"/>
                <a:gd name="T25" fmla="*/ 10 h 64"/>
                <a:gd name="T26" fmla="*/ 43 w 43"/>
                <a:gd name="T27" fmla="*/ 20 h 64"/>
                <a:gd name="T28" fmla="*/ 43 w 43"/>
                <a:gd name="T29" fmla="*/ 43 h 64"/>
                <a:gd name="T30" fmla="*/ 42 w 43"/>
                <a:gd name="T31" fmla="*/ 54 h 64"/>
                <a:gd name="T32" fmla="*/ 37 w 43"/>
                <a:gd name="T33" fmla="*/ 60 h 64"/>
                <a:gd name="T34" fmla="*/ 30 w 43"/>
                <a:gd name="T35" fmla="*/ 63 h 64"/>
                <a:gd name="T36" fmla="*/ 22 w 43"/>
                <a:gd name="T37" fmla="*/ 64 h 64"/>
                <a:gd name="T38" fmla="*/ 32 w 43"/>
                <a:gd name="T39" fmla="*/ 22 h 64"/>
                <a:gd name="T40" fmla="*/ 30 w 43"/>
                <a:gd name="T41" fmla="*/ 13 h 64"/>
                <a:gd name="T42" fmla="*/ 22 w 43"/>
                <a:gd name="T43" fmla="*/ 10 h 64"/>
                <a:gd name="T44" fmla="*/ 17 w 43"/>
                <a:gd name="T45" fmla="*/ 11 h 64"/>
                <a:gd name="T46" fmla="*/ 13 w 43"/>
                <a:gd name="T47" fmla="*/ 13 h 64"/>
                <a:gd name="T48" fmla="*/ 12 w 43"/>
                <a:gd name="T49" fmla="*/ 17 h 64"/>
                <a:gd name="T50" fmla="*/ 11 w 43"/>
                <a:gd name="T51" fmla="*/ 23 h 64"/>
                <a:gd name="T52" fmla="*/ 11 w 43"/>
                <a:gd name="T53" fmla="*/ 44 h 64"/>
                <a:gd name="T54" fmla="*/ 14 w 43"/>
                <a:gd name="T55" fmla="*/ 51 h 64"/>
                <a:gd name="T56" fmla="*/ 22 w 43"/>
                <a:gd name="T57" fmla="*/ 54 h 64"/>
                <a:gd name="T58" fmla="*/ 26 w 43"/>
                <a:gd name="T59" fmla="*/ 53 h 64"/>
                <a:gd name="T60" fmla="*/ 29 w 43"/>
                <a:gd name="T61" fmla="*/ 51 h 64"/>
                <a:gd name="T62" fmla="*/ 31 w 43"/>
                <a:gd name="T63" fmla="*/ 48 h 64"/>
                <a:gd name="T64" fmla="*/ 32 w 43"/>
                <a:gd name="T65" fmla="*/ 43 h 64"/>
                <a:gd name="T66" fmla="*/ 32 w 43"/>
                <a:gd name="T67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4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8"/>
                    <a:pt x="0" y="4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3"/>
                    <a:pt x="1" y="11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8" y="3"/>
                    <a:pt x="10" y="1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1"/>
                    <a:pt x="35" y="2"/>
                    <a:pt x="37" y="4"/>
                  </a:cubicBezTo>
                  <a:cubicBezTo>
                    <a:pt x="39" y="5"/>
                    <a:pt x="40" y="7"/>
                    <a:pt x="42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3" y="51"/>
                    <a:pt x="42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3" y="63"/>
                    <a:pt x="30" y="63"/>
                  </a:cubicBezTo>
                  <a:cubicBezTo>
                    <a:pt x="28" y="64"/>
                    <a:pt x="25" y="64"/>
                    <a:pt x="22" y="64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2" y="14"/>
                    <a:pt x="12" y="16"/>
                    <a:pt x="12" y="17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49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6399812" y="1652688"/>
              <a:ext cx="109278" cy="327832"/>
            </a:xfrm>
            <a:custGeom>
              <a:avLst/>
              <a:gdLst>
                <a:gd name="T0" fmla="*/ 13 w 21"/>
                <a:gd name="T1" fmla="*/ 62 h 62"/>
                <a:gd name="T2" fmla="*/ 10 w 21"/>
                <a:gd name="T3" fmla="*/ 61 h 62"/>
                <a:gd name="T4" fmla="*/ 10 w 21"/>
                <a:gd name="T5" fmla="*/ 58 h 62"/>
                <a:gd name="T6" fmla="*/ 10 w 21"/>
                <a:gd name="T7" fmla="*/ 13 h 62"/>
                <a:gd name="T8" fmla="*/ 9 w 21"/>
                <a:gd name="T9" fmla="*/ 13 h 62"/>
                <a:gd name="T10" fmla="*/ 3 w 21"/>
                <a:gd name="T11" fmla="*/ 13 h 62"/>
                <a:gd name="T12" fmla="*/ 2 w 21"/>
                <a:gd name="T13" fmla="*/ 12 h 62"/>
                <a:gd name="T14" fmla="*/ 1 w 21"/>
                <a:gd name="T15" fmla="*/ 12 h 62"/>
                <a:gd name="T16" fmla="*/ 0 w 21"/>
                <a:gd name="T17" fmla="*/ 10 h 62"/>
                <a:gd name="T18" fmla="*/ 0 w 21"/>
                <a:gd name="T19" fmla="*/ 7 h 62"/>
                <a:gd name="T20" fmla="*/ 1 w 21"/>
                <a:gd name="T21" fmla="*/ 4 h 62"/>
                <a:gd name="T22" fmla="*/ 4 w 21"/>
                <a:gd name="T23" fmla="*/ 3 h 62"/>
                <a:gd name="T24" fmla="*/ 10 w 21"/>
                <a:gd name="T25" fmla="*/ 1 h 62"/>
                <a:gd name="T26" fmla="*/ 12 w 21"/>
                <a:gd name="T27" fmla="*/ 0 h 62"/>
                <a:gd name="T28" fmla="*/ 13 w 21"/>
                <a:gd name="T29" fmla="*/ 0 h 62"/>
                <a:gd name="T30" fmla="*/ 19 w 21"/>
                <a:gd name="T31" fmla="*/ 0 h 62"/>
                <a:gd name="T32" fmla="*/ 21 w 21"/>
                <a:gd name="T33" fmla="*/ 1 h 62"/>
                <a:gd name="T34" fmla="*/ 21 w 21"/>
                <a:gd name="T35" fmla="*/ 4 h 62"/>
                <a:gd name="T36" fmla="*/ 21 w 21"/>
                <a:gd name="T37" fmla="*/ 59 h 62"/>
                <a:gd name="T38" fmla="*/ 21 w 21"/>
                <a:gd name="T39" fmla="*/ 61 h 62"/>
                <a:gd name="T40" fmla="*/ 19 w 21"/>
                <a:gd name="T41" fmla="*/ 62 h 62"/>
                <a:gd name="T42" fmla="*/ 13 w 21"/>
                <a:gd name="T4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62">
                  <a:moveTo>
                    <a:pt x="13" y="62"/>
                  </a:moveTo>
                  <a:cubicBezTo>
                    <a:pt x="12" y="62"/>
                    <a:pt x="11" y="62"/>
                    <a:pt x="10" y="61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1" y="62"/>
                    <a:pt x="20" y="62"/>
                    <a:pt x="19" y="62"/>
                  </a:cubicBezTo>
                  <a:lnTo>
                    <a:pt x="1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6466575" y="2115513"/>
              <a:ext cx="488674" cy="423919"/>
              <a:chOff x="3244850" y="955675"/>
              <a:chExt cx="5702300" cy="4946650"/>
            </a:xfrm>
            <a:solidFill>
              <a:schemeClr val="bg1"/>
            </a:solidFill>
          </p:grpSpPr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8699500" y="4748213"/>
                <a:ext cx="24765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38"/>
              <p:cNvSpPr/>
              <p:nvPr/>
            </p:nvSpPr>
            <p:spPr bwMode="auto">
              <a:xfrm>
                <a:off x="4705350" y="4210050"/>
                <a:ext cx="3865563" cy="1692275"/>
              </a:xfrm>
              <a:custGeom>
                <a:avLst/>
                <a:gdLst>
                  <a:gd name="T0" fmla="*/ 1029 w 1029"/>
                  <a:gd name="T1" fmla="*/ 196 h 450"/>
                  <a:gd name="T2" fmla="*/ 1029 w 1029"/>
                  <a:gd name="T3" fmla="*/ 396 h 450"/>
                  <a:gd name="T4" fmla="*/ 772 w 1029"/>
                  <a:gd name="T5" fmla="*/ 421 h 450"/>
                  <a:gd name="T6" fmla="*/ 445 w 1029"/>
                  <a:gd name="T7" fmla="*/ 421 h 450"/>
                  <a:gd name="T8" fmla="*/ 247 w 1029"/>
                  <a:gd name="T9" fmla="*/ 345 h 450"/>
                  <a:gd name="T10" fmla="*/ 91 w 1029"/>
                  <a:gd name="T11" fmla="*/ 225 h 450"/>
                  <a:gd name="T12" fmla="*/ 25 w 1029"/>
                  <a:gd name="T13" fmla="*/ 98 h 450"/>
                  <a:gd name="T14" fmla="*/ 8 w 1029"/>
                  <a:gd name="T15" fmla="*/ 30 h 450"/>
                  <a:gd name="T16" fmla="*/ 80 w 1029"/>
                  <a:gd name="T17" fmla="*/ 32 h 450"/>
                  <a:gd name="T18" fmla="*/ 152 w 1029"/>
                  <a:gd name="T19" fmla="*/ 156 h 450"/>
                  <a:gd name="T20" fmla="*/ 323 w 1029"/>
                  <a:gd name="T21" fmla="*/ 250 h 450"/>
                  <a:gd name="T22" fmla="*/ 494 w 1029"/>
                  <a:gd name="T23" fmla="*/ 250 h 450"/>
                  <a:gd name="T24" fmla="*/ 592 w 1029"/>
                  <a:gd name="T25" fmla="*/ 203 h 450"/>
                  <a:gd name="T26" fmla="*/ 472 w 1029"/>
                  <a:gd name="T27" fmla="*/ 203 h 450"/>
                  <a:gd name="T28" fmla="*/ 378 w 1029"/>
                  <a:gd name="T29" fmla="*/ 138 h 450"/>
                  <a:gd name="T30" fmla="*/ 447 w 1029"/>
                  <a:gd name="T31" fmla="*/ 98 h 450"/>
                  <a:gd name="T32" fmla="*/ 505 w 1029"/>
                  <a:gd name="T33" fmla="*/ 98 h 450"/>
                  <a:gd name="T34" fmla="*/ 677 w 1029"/>
                  <a:gd name="T35" fmla="*/ 98 h 450"/>
                  <a:gd name="T36" fmla="*/ 746 w 1029"/>
                  <a:gd name="T37" fmla="*/ 116 h 450"/>
                  <a:gd name="T38" fmla="*/ 884 w 1029"/>
                  <a:gd name="T39" fmla="*/ 178 h 450"/>
                  <a:gd name="T40" fmla="*/ 980 w 1029"/>
                  <a:gd name="T41" fmla="*/ 196 h 450"/>
                  <a:gd name="T42" fmla="*/ 1029 w 1029"/>
                  <a:gd name="T43" fmla="*/ 196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9" h="450">
                    <a:moveTo>
                      <a:pt x="1029" y="196"/>
                    </a:moveTo>
                    <a:cubicBezTo>
                      <a:pt x="1029" y="396"/>
                      <a:pt x="1029" y="396"/>
                      <a:pt x="1029" y="396"/>
                    </a:cubicBezTo>
                    <a:cubicBezTo>
                      <a:pt x="1029" y="396"/>
                      <a:pt x="834" y="403"/>
                      <a:pt x="772" y="421"/>
                    </a:cubicBezTo>
                    <a:cubicBezTo>
                      <a:pt x="772" y="421"/>
                      <a:pt x="621" y="450"/>
                      <a:pt x="445" y="421"/>
                    </a:cubicBezTo>
                    <a:cubicBezTo>
                      <a:pt x="385" y="412"/>
                      <a:pt x="247" y="345"/>
                      <a:pt x="247" y="345"/>
                    </a:cubicBezTo>
                    <a:cubicBezTo>
                      <a:pt x="91" y="225"/>
                      <a:pt x="91" y="225"/>
                      <a:pt x="91" y="225"/>
                    </a:cubicBezTo>
                    <a:cubicBezTo>
                      <a:pt x="91" y="225"/>
                      <a:pt x="58" y="167"/>
                      <a:pt x="25" y="98"/>
                    </a:cubicBezTo>
                    <a:cubicBezTo>
                      <a:pt x="17" y="81"/>
                      <a:pt x="0" y="49"/>
                      <a:pt x="8" y="30"/>
                    </a:cubicBezTo>
                    <a:cubicBezTo>
                      <a:pt x="22" y="0"/>
                      <a:pt x="61" y="12"/>
                      <a:pt x="80" y="32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323" y="250"/>
                      <a:pt x="323" y="250"/>
                      <a:pt x="323" y="250"/>
                    </a:cubicBezTo>
                    <a:cubicBezTo>
                      <a:pt x="323" y="250"/>
                      <a:pt x="421" y="250"/>
                      <a:pt x="494" y="250"/>
                    </a:cubicBezTo>
                    <a:cubicBezTo>
                      <a:pt x="567" y="250"/>
                      <a:pt x="592" y="203"/>
                      <a:pt x="592" y="203"/>
                    </a:cubicBezTo>
                    <a:cubicBezTo>
                      <a:pt x="592" y="203"/>
                      <a:pt x="545" y="203"/>
                      <a:pt x="472" y="203"/>
                    </a:cubicBezTo>
                    <a:cubicBezTo>
                      <a:pt x="400" y="203"/>
                      <a:pt x="378" y="189"/>
                      <a:pt x="378" y="138"/>
                    </a:cubicBezTo>
                    <a:cubicBezTo>
                      <a:pt x="378" y="87"/>
                      <a:pt x="447" y="98"/>
                      <a:pt x="447" y="98"/>
                    </a:cubicBezTo>
                    <a:cubicBezTo>
                      <a:pt x="505" y="98"/>
                      <a:pt x="505" y="98"/>
                      <a:pt x="505" y="98"/>
                    </a:cubicBezTo>
                    <a:cubicBezTo>
                      <a:pt x="505" y="98"/>
                      <a:pt x="632" y="98"/>
                      <a:pt x="677" y="98"/>
                    </a:cubicBezTo>
                    <a:cubicBezTo>
                      <a:pt x="721" y="98"/>
                      <a:pt x="746" y="116"/>
                      <a:pt x="746" y="116"/>
                    </a:cubicBezTo>
                    <a:cubicBezTo>
                      <a:pt x="884" y="178"/>
                      <a:pt x="884" y="178"/>
                      <a:pt x="884" y="178"/>
                    </a:cubicBezTo>
                    <a:cubicBezTo>
                      <a:pt x="884" y="178"/>
                      <a:pt x="932" y="196"/>
                      <a:pt x="980" y="196"/>
                    </a:cubicBezTo>
                    <a:cubicBezTo>
                      <a:pt x="1029" y="196"/>
                      <a:pt x="1029" y="196"/>
                      <a:pt x="1029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Freeform 39"/>
              <p:cNvSpPr/>
              <p:nvPr/>
            </p:nvSpPr>
            <p:spPr bwMode="auto">
              <a:xfrm>
                <a:off x="3624263" y="955675"/>
                <a:ext cx="3865563" cy="1695450"/>
              </a:xfrm>
              <a:custGeom>
                <a:avLst/>
                <a:gdLst>
                  <a:gd name="T0" fmla="*/ 1003 w 1029"/>
                  <a:gd name="T1" fmla="*/ 353 h 451"/>
                  <a:gd name="T2" fmla="*/ 1020 w 1029"/>
                  <a:gd name="T3" fmla="*/ 421 h 451"/>
                  <a:gd name="T4" fmla="*/ 949 w 1029"/>
                  <a:gd name="T5" fmla="*/ 419 h 451"/>
                  <a:gd name="T6" fmla="*/ 876 w 1029"/>
                  <a:gd name="T7" fmla="*/ 295 h 451"/>
                  <a:gd name="T8" fmla="*/ 705 w 1029"/>
                  <a:gd name="T9" fmla="*/ 201 h 451"/>
                  <a:gd name="T10" fmla="*/ 534 w 1029"/>
                  <a:gd name="T11" fmla="*/ 201 h 451"/>
                  <a:gd name="T12" fmla="*/ 436 w 1029"/>
                  <a:gd name="T13" fmla="*/ 248 h 451"/>
                  <a:gd name="T14" fmla="*/ 556 w 1029"/>
                  <a:gd name="T15" fmla="*/ 248 h 451"/>
                  <a:gd name="T16" fmla="*/ 651 w 1029"/>
                  <a:gd name="T17" fmla="*/ 313 h 451"/>
                  <a:gd name="T18" fmla="*/ 582 w 1029"/>
                  <a:gd name="T19" fmla="*/ 353 h 451"/>
                  <a:gd name="T20" fmla="*/ 523 w 1029"/>
                  <a:gd name="T21" fmla="*/ 353 h 451"/>
                  <a:gd name="T22" fmla="*/ 352 w 1029"/>
                  <a:gd name="T23" fmla="*/ 353 h 451"/>
                  <a:gd name="T24" fmla="*/ 282 w 1029"/>
                  <a:gd name="T25" fmla="*/ 335 h 451"/>
                  <a:gd name="T26" fmla="*/ 144 w 1029"/>
                  <a:gd name="T27" fmla="*/ 273 h 451"/>
                  <a:gd name="T28" fmla="*/ 48 w 1029"/>
                  <a:gd name="T29" fmla="*/ 255 h 451"/>
                  <a:gd name="T30" fmla="*/ 0 w 1029"/>
                  <a:gd name="T31" fmla="*/ 255 h 451"/>
                  <a:gd name="T32" fmla="*/ 0 w 1029"/>
                  <a:gd name="T33" fmla="*/ 55 h 451"/>
                  <a:gd name="T34" fmla="*/ 257 w 1029"/>
                  <a:gd name="T35" fmla="*/ 30 h 451"/>
                  <a:gd name="T36" fmla="*/ 584 w 1029"/>
                  <a:gd name="T37" fmla="*/ 30 h 451"/>
                  <a:gd name="T38" fmla="*/ 782 w 1029"/>
                  <a:gd name="T39" fmla="*/ 106 h 451"/>
                  <a:gd name="T40" fmla="*/ 938 w 1029"/>
                  <a:gd name="T41" fmla="*/ 226 h 451"/>
                  <a:gd name="T42" fmla="*/ 1003 w 1029"/>
                  <a:gd name="T43" fmla="*/ 35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9" h="451">
                    <a:moveTo>
                      <a:pt x="1003" y="353"/>
                    </a:moveTo>
                    <a:cubicBezTo>
                      <a:pt x="1011" y="370"/>
                      <a:pt x="1029" y="402"/>
                      <a:pt x="1020" y="421"/>
                    </a:cubicBezTo>
                    <a:cubicBezTo>
                      <a:pt x="1006" y="451"/>
                      <a:pt x="968" y="439"/>
                      <a:pt x="949" y="419"/>
                    </a:cubicBezTo>
                    <a:cubicBezTo>
                      <a:pt x="876" y="295"/>
                      <a:pt x="876" y="295"/>
                      <a:pt x="876" y="295"/>
                    </a:cubicBezTo>
                    <a:cubicBezTo>
                      <a:pt x="705" y="201"/>
                      <a:pt x="705" y="201"/>
                      <a:pt x="705" y="201"/>
                    </a:cubicBezTo>
                    <a:cubicBezTo>
                      <a:pt x="705" y="201"/>
                      <a:pt x="607" y="201"/>
                      <a:pt x="534" y="201"/>
                    </a:cubicBezTo>
                    <a:cubicBezTo>
                      <a:pt x="462" y="201"/>
                      <a:pt x="436" y="248"/>
                      <a:pt x="436" y="248"/>
                    </a:cubicBezTo>
                    <a:cubicBezTo>
                      <a:pt x="436" y="248"/>
                      <a:pt x="483" y="248"/>
                      <a:pt x="556" y="248"/>
                    </a:cubicBezTo>
                    <a:cubicBezTo>
                      <a:pt x="629" y="248"/>
                      <a:pt x="651" y="262"/>
                      <a:pt x="651" y="313"/>
                    </a:cubicBezTo>
                    <a:cubicBezTo>
                      <a:pt x="651" y="364"/>
                      <a:pt x="582" y="353"/>
                      <a:pt x="582" y="353"/>
                    </a:cubicBezTo>
                    <a:cubicBezTo>
                      <a:pt x="523" y="353"/>
                      <a:pt x="523" y="353"/>
                      <a:pt x="523" y="353"/>
                    </a:cubicBezTo>
                    <a:cubicBezTo>
                      <a:pt x="523" y="353"/>
                      <a:pt x="396" y="353"/>
                      <a:pt x="352" y="353"/>
                    </a:cubicBezTo>
                    <a:cubicBezTo>
                      <a:pt x="307" y="353"/>
                      <a:pt x="282" y="335"/>
                      <a:pt x="282" y="335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4" y="273"/>
                      <a:pt x="97" y="255"/>
                      <a:pt x="48" y="255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94" y="48"/>
                      <a:pt x="257" y="30"/>
                    </a:cubicBezTo>
                    <a:cubicBezTo>
                      <a:pt x="257" y="30"/>
                      <a:pt x="408" y="0"/>
                      <a:pt x="584" y="30"/>
                    </a:cubicBezTo>
                    <a:cubicBezTo>
                      <a:pt x="643" y="39"/>
                      <a:pt x="782" y="106"/>
                      <a:pt x="782" y="106"/>
                    </a:cubicBezTo>
                    <a:cubicBezTo>
                      <a:pt x="938" y="226"/>
                      <a:pt x="938" y="226"/>
                      <a:pt x="938" y="226"/>
                    </a:cubicBezTo>
                    <a:cubicBezTo>
                      <a:pt x="938" y="226"/>
                      <a:pt x="971" y="284"/>
                      <a:pt x="1003" y="3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40"/>
              <p:cNvSpPr/>
              <p:nvPr/>
            </p:nvSpPr>
            <p:spPr bwMode="auto">
              <a:xfrm>
                <a:off x="6321425" y="3443288"/>
                <a:ext cx="623888" cy="688975"/>
              </a:xfrm>
              <a:custGeom>
                <a:avLst/>
                <a:gdLst>
                  <a:gd name="T0" fmla="*/ 166 w 166"/>
                  <a:gd name="T1" fmla="*/ 75 h 183"/>
                  <a:gd name="T2" fmla="*/ 166 w 166"/>
                  <a:gd name="T3" fmla="*/ 112 h 183"/>
                  <a:gd name="T4" fmla="*/ 14 w 166"/>
                  <a:gd name="T5" fmla="*/ 183 h 183"/>
                  <a:gd name="T6" fmla="*/ 30 w 166"/>
                  <a:gd name="T7" fmla="*/ 159 h 183"/>
                  <a:gd name="T8" fmla="*/ 0 w 166"/>
                  <a:gd name="T9" fmla="*/ 49 h 183"/>
                  <a:gd name="T10" fmla="*/ 72 w 166"/>
                  <a:gd name="T11" fmla="*/ 0 h 183"/>
                  <a:gd name="T12" fmla="*/ 166 w 166"/>
                  <a:gd name="T13" fmla="*/ 7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83">
                    <a:moveTo>
                      <a:pt x="166" y="75"/>
                    </a:moveTo>
                    <a:cubicBezTo>
                      <a:pt x="166" y="88"/>
                      <a:pt x="166" y="101"/>
                      <a:pt x="166" y="112"/>
                    </a:cubicBezTo>
                    <a:cubicBezTo>
                      <a:pt x="127" y="152"/>
                      <a:pt x="74" y="178"/>
                      <a:pt x="14" y="183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2" y="47"/>
                      <a:pt x="59" y="28"/>
                      <a:pt x="72" y="0"/>
                    </a:cubicBezTo>
                    <a:cubicBezTo>
                      <a:pt x="118" y="12"/>
                      <a:pt x="166" y="35"/>
                      <a:pt x="16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41"/>
              <p:cNvSpPr>
                <a:spLocks noEditPoints="1"/>
              </p:cNvSpPr>
              <p:nvPr/>
            </p:nvSpPr>
            <p:spPr bwMode="auto">
              <a:xfrm>
                <a:off x="5926138" y="2763838"/>
                <a:ext cx="725488" cy="725488"/>
              </a:xfrm>
              <a:custGeom>
                <a:avLst/>
                <a:gdLst>
                  <a:gd name="T0" fmla="*/ 176 w 193"/>
                  <a:gd name="T1" fmla="*/ 93 h 193"/>
                  <a:gd name="T2" fmla="*/ 151 w 193"/>
                  <a:gd name="T3" fmla="*/ 38 h 193"/>
                  <a:gd name="T4" fmla="*/ 157 w 193"/>
                  <a:gd name="T5" fmla="*/ 76 h 193"/>
                  <a:gd name="T6" fmla="*/ 115 w 193"/>
                  <a:gd name="T7" fmla="*/ 162 h 193"/>
                  <a:gd name="T8" fmla="*/ 176 w 193"/>
                  <a:gd name="T9" fmla="*/ 93 h 193"/>
                  <a:gd name="T10" fmla="*/ 97 w 193"/>
                  <a:gd name="T11" fmla="*/ 0 h 193"/>
                  <a:gd name="T12" fmla="*/ 193 w 193"/>
                  <a:gd name="T13" fmla="*/ 96 h 193"/>
                  <a:gd name="T14" fmla="*/ 97 w 193"/>
                  <a:gd name="T15" fmla="*/ 193 h 193"/>
                  <a:gd name="T16" fmla="*/ 0 w 193"/>
                  <a:gd name="T17" fmla="*/ 96 h 193"/>
                  <a:gd name="T18" fmla="*/ 97 w 193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176" y="93"/>
                    </a:moveTo>
                    <a:cubicBezTo>
                      <a:pt x="176" y="71"/>
                      <a:pt x="166" y="51"/>
                      <a:pt x="151" y="38"/>
                    </a:cubicBezTo>
                    <a:cubicBezTo>
                      <a:pt x="155" y="50"/>
                      <a:pt x="157" y="63"/>
                      <a:pt x="157" y="76"/>
                    </a:cubicBezTo>
                    <a:cubicBezTo>
                      <a:pt x="157" y="111"/>
                      <a:pt x="141" y="142"/>
                      <a:pt x="115" y="162"/>
                    </a:cubicBezTo>
                    <a:cubicBezTo>
                      <a:pt x="150" y="158"/>
                      <a:pt x="176" y="128"/>
                      <a:pt x="176" y="93"/>
                    </a:cubicBezTo>
                    <a:close/>
                    <a:moveTo>
                      <a:pt x="97" y="0"/>
                    </a:moveTo>
                    <a:cubicBezTo>
                      <a:pt x="150" y="0"/>
                      <a:pt x="193" y="43"/>
                      <a:pt x="193" y="96"/>
                    </a:cubicBezTo>
                    <a:cubicBezTo>
                      <a:pt x="193" y="149"/>
                      <a:pt x="150" y="193"/>
                      <a:pt x="97" y="193"/>
                    </a:cubicBezTo>
                    <a:cubicBezTo>
                      <a:pt x="43" y="193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42"/>
              <p:cNvSpPr/>
              <p:nvPr/>
            </p:nvSpPr>
            <p:spPr bwMode="auto">
              <a:xfrm>
                <a:off x="5653088" y="3443288"/>
                <a:ext cx="623888" cy="692150"/>
              </a:xfrm>
              <a:custGeom>
                <a:avLst/>
                <a:gdLst>
                  <a:gd name="T0" fmla="*/ 166 w 166"/>
                  <a:gd name="T1" fmla="*/ 49 h 184"/>
                  <a:gd name="T2" fmla="*/ 135 w 166"/>
                  <a:gd name="T3" fmla="*/ 159 h 184"/>
                  <a:gd name="T4" fmla="*/ 152 w 166"/>
                  <a:gd name="T5" fmla="*/ 184 h 184"/>
                  <a:gd name="T6" fmla="*/ 0 w 166"/>
                  <a:gd name="T7" fmla="*/ 115 h 184"/>
                  <a:gd name="T8" fmla="*/ 0 w 166"/>
                  <a:gd name="T9" fmla="*/ 75 h 184"/>
                  <a:gd name="T10" fmla="*/ 93 w 166"/>
                  <a:gd name="T11" fmla="*/ 0 h 184"/>
                  <a:gd name="T12" fmla="*/ 166 w 166"/>
                  <a:gd name="T13" fmla="*/ 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84">
                    <a:moveTo>
                      <a:pt x="166" y="49"/>
                    </a:moveTo>
                    <a:cubicBezTo>
                      <a:pt x="135" y="159"/>
                      <a:pt x="135" y="159"/>
                      <a:pt x="135" y="159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93" y="180"/>
                      <a:pt x="39" y="154"/>
                      <a:pt x="0" y="115"/>
                    </a:cubicBezTo>
                    <a:cubicBezTo>
                      <a:pt x="0" y="103"/>
                      <a:pt x="0" y="90"/>
                      <a:pt x="0" y="75"/>
                    </a:cubicBezTo>
                    <a:cubicBezTo>
                      <a:pt x="0" y="35"/>
                      <a:pt x="48" y="12"/>
                      <a:pt x="93" y="0"/>
                    </a:cubicBezTo>
                    <a:cubicBezTo>
                      <a:pt x="106" y="28"/>
                      <a:pt x="134" y="47"/>
                      <a:pt x="16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43"/>
              <p:cNvSpPr>
                <a:spLocks noEditPoints="1"/>
              </p:cNvSpPr>
              <p:nvPr/>
            </p:nvSpPr>
            <p:spPr bwMode="auto">
              <a:xfrm>
                <a:off x="5307013" y="2368550"/>
                <a:ext cx="2012950" cy="2014538"/>
              </a:xfrm>
              <a:custGeom>
                <a:avLst/>
                <a:gdLst>
                  <a:gd name="T0" fmla="*/ 267 w 536"/>
                  <a:gd name="T1" fmla="*/ 523 h 536"/>
                  <a:gd name="T2" fmla="*/ 521 w 536"/>
                  <a:gd name="T3" fmla="*/ 268 h 536"/>
                  <a:gd name="T4" fmla="*/ 267 w 536"/>
                  <a:gd name="T5" fmla="*/ 14 h 536"/>
                  <a:gd name="T6" fmla="*/ 13 w 536"/>
                  <a:gd name="T7" fmla="*/ 268 h 536"/>
                  <a:gd name="T8" fmla="*/ 267 w 536"/>
                  <a:gd name="T9" fmla="*/ 523 h 536"/>
                  <a:gd name="T10" fmla="*/ 268 w 536"/>
                  <a:gd name="T11" fmla="*/ 536 h 536"/>
                  <a:gd name="T12" fmla="*/ 0 w 536"/>
                  <a:gd name="T13" fmla="*/ 268 h 536"/>
                  <a:gd name="T14" fmla="*/ 268 w 536"/>
                  <a:gd name="T15" fmla="*/ 0 h 536"/>
                  <a:gd name="T16" fmla="*/ 536 w 536"/>
                  <a:gd name="T17" fmla="*/ 268 h 536"/>
                  <a:gd name="T18" fmla="*/ 268 w 536"/>
                  <a:gd name="T1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536">
                    <a:moveTo>
                      <a:pt x="267" y="523"/>
                    </a:moveTo>
                    <a:cubicBezTo>
                      <a:pt x="407" y="523"/>
                      <a:pt x="521" y="409"/>
                      <a:pt x="521" y="268"/>
                    </a:cubicBezTo>
                    <a:cubicBezTo>
                      <a:pt x="521" y="128"/>
                      <a:pt x="407" y="14"/>
                      <a:pt x="267" y="14"/>
                    </a:cubicBezTo>
                    <a:cubicBezTo>
                      <a:pt x="127" y="14"/>
                      <a:pt x="13" y="128"/>
                      <a:pt x="13" y="268"/>
                    </a:cubicBezTo>
                    <a:cubicBezTo>
                      <a:pt x="13" y="409"/>
                      <a:pt x="127" y="523"/>
                      <a:pt x="267" y="523"/>
                    </a:cubicBezTo>
                    <a:close/>
                    <a:moveTo>
                      <a:pt x="268" y="536"/>
                    </a:moveTo>
                    <a:cubicBezTo>
                      <a:pt x="120" y="536"/>
                      <a:pt x="0" y="416"/>
                      <a:pt x="0" y="268"/>
                    </a:cubicBezTo>
                    <a:cubicBezTo>
                      <a:pt x="0" y="120"/>
                      <a:pt x="120" y="0"/>
                      <a:pt x="268" y="0"/>
                    </a:cubicBezTo>
                    <a:cubicBezTo>
                      <a:pt x="416" y="0"/>
                      <a:pt x="536" y="120"/>
                      <a:pt x="536" y="268"/>
                    </a:cubicBezTo>
                    <a:cubicBezTo>
                      <a:pt x="536" y="416"/>
                      <a:pt x="416" y="536"/>
                      <a:pt x="268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Rectangle 44"/>
              <p:cNvSpPr>
                <a:spLocks noChangeArrowheads="1"/>
              </p:cNvSpPr>
              <p:nvPr/>
            </p:nvSpPr>
            <p:spPr bwMode="auto">
              <a:xfrm>
                <a:off x="3244850" y="1019175"/>
                <a:ext cx="250825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720678" y="3104912"/>
            <a:ext cx="1500885" cy="1505345"/>
            <a:chOff x="4459590" y="3100048"/>
            <a:chExt cx="1500885" cy="1505345"/>
          </a:xfrm>
        </p:grpSpPr>
        <p:sp>
          <p:nvSpPr>
            <p:cNvPr id="64" name="Freeform 23"/>
            <p:cNvSpPr/>
            <p:nvPr/>
          </p:nvSpPr>
          <p:spPr bwMode="auto">
            <a:xfrm>
              <a:off x="4459590" y="3100048"/>
              <a:ext cx="1500885" cy="1505345"/>
            </a:xfrm>
            <a:custGeom>
              <a:avLst/>
              <a:gdLst>
                <a:gd name="T0" fmla="*/ 673 w 673"/>
                <a:gd name="T1" fmla="*/ 344 h 675"/>
                <a:gd name="T2" fmla="*/ 448 w 673"/>
                <a:gd name="T3" fmla="*/ 119 h 675"/>
                <a:gd name="T4" fmla="*/ 564 w 673"/>
                <a:gd name="T5" fmla="*/ 0 h 675"/>
                <a:gd name="T6" fmla="*/ 0 w 673"/>
                <a:gd name="T7" fmla="*/ 0 h 675"/>
                <a:gd name="T8" fmla="*/ 0 w 673"/>
                <a:gd name="T9" fmla="*/ 566 h 675"/>
                <a:gd name="T10" fmla="*/ 116 w 673"/>
                <a:gd name="T11" fmla="*/ 448 h 675"/>
                <a:gd name="T12" fmla="*/ 341 w 673"/>
                <a:gd name="T13" fmla="*/ 675 h 675"/>
                <a:gd name="T14" fmla="*/ 673 w 673"/>
                <a:gd name="T15" fmla="*/ 34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5">
                  <a:moveTo>
                    <a:pt x="673" y="344"/>
                  </a:moveTo>
                  <a:lnTo>
                    <a:pt x="448" y="119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6"/>
                  </a:lnTo>
                  <a:lnTo>
                    <a:pt x="116" y="448"/>
                  </a:lnTo>
                  <a:lnTo>
                    <a:pt x="341" y="675"/>
                  </a:lnTo>
                  <a:lnTo>
                    <a:pt x="673" y="344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5" name="Freeform 33"/>
            <p:cNvSpPr>
              <a:spLocks noEditPoints="1"/>
            </p:cNvSpPr>
            <p:nvPr/>
          </p:nvSpPr>
          <p:spPr bwMode="auto">
            <a:xfrm>
              <a:off x="4544336" y="3180333"/>
              <a:ext cx="238626" cy="352362"/>
            </a:xfrm>
            <a:custGeom>
              <a:avLst/>
              <a:gdLst>
                <a:gd name="T0" fmla="*/ 23 w 45"/>
                <a:gd name="T1" fmla="*/ 67 h 67"/>
                <a:gd name="T2" fmla="*/ 15 w 45"/>
                <a:gd name="T3" fmla="*/ 66 h 67"/>
                <a:gd name="T4" fmla="*/ 7 w 45"/>
                <a:gd name="T5" fmla="*/ 63 h 67"/>
                <a:gd name="T6" fmla="*/ 2 w 45"/>
                <a:gd name="T7" fmla="*/ 57 h 67"/>
                <a:gd name="T8" fmla="*/ 0 w 45"/>
                <a:gd name="T9" fmla="*/ 47 h 67"/>
                <a:gd name="T10" fmla="*/ 0 w 45"/>
                <a:gd name="T11" fmla="*/ 23 h 67"/>
                <a:gd name="T12" fmla="*/ 2 w 45"/>
                <a:gd name="T13" fmla="*/ 12 h 67"/>
                <a:gd name="T14" fmla="*/ 6 w 45"/>
                <a:gd name="T15" fmla="*/ 5 h 67"/>
                <a:gd name="T16" fmla="*/ 14 w 45"/>
                <a:gd name="T17" fmla="*/ 1 h 67"/>
                <a:gd name="T18" fmla="*/ 23 w 45"/>
                <a:gd name="T19" fmla="*/ 0 h 67"/>
                <a:gd name="T20" fmla="*/ 32 w 45"/>
                <a:gd name="T21" fmla="*/ 1 h 67"/>
                <a:gd name="T22" fmla="*/ 39 w 45"/>
                <a:gd name="T23" fmla="*/ 5 h 67"/>
                <a:gd name="T24" fmla="*/ 43 w 45"/>
                <a:gd name="T25" fmla="*/ 11 h 67"/>
                <a:gd name="T26" fmla="*/ 45 w 45"/>
                <a:gd name="T27" fmla="*/ 22 h 67"/>
                <a:gd name="T28" fmla="*/ 45 w 45"/>
                <a:gd name="T29" fmla="*/ 45 h 67"/>
                <a:gd name="T30" fmla="*/ 43 w 45"/>
                <a:gd name="T31" fmla="*/ 56 h 67"/>
                <a:gd name="T32" fmla="*/ 38 w 45"/>
                <a:gd name="T33" fmla="*/ 63 h 67"/>
                <a:gd name="T34" fmla="*/ 31 w 45"/>
                <a:gd name="T35" fmla="*/ 66 h 67"/>
                <a:gd name="T36" fmla="*/ 23 w 45"/>
                <a:gd name="T37" fmla="*/ 67 h 67"/>
                <a:gd name="T38" fmla="*/ 33 w 45"/>
                <a:gd name="T39" fmla="*/ 24 h 67"/>
                <a:gd name="T40" fmla="*/ 31 w 45"/>
                <a:gd name="T41" fmla="*/ 14 h 67"/>
                <a:gd name="T42" fmla="*/ 23 w 45"/>
                <a:gd name="T43" fmla="*/ 11 h 67"/>
                <a:gd name="T44" fmla="*/ 18 w 45"/>
                <a:gd name="T45" fmla="*/ 12 h 67"/>
                <a:gd name="T46" fmla="*/ 14 w 45"/>
                <a:gd name="T47" fmla="*/ 14 h 67"/>
                <a:gd name="T48" fmla="*/ 12 w 45"/>
                <a:gd name="T49" fmla="*/ 18 h 67"/>
                <a:gd name="T50" fmla="*/ 12 w 45"/>
                <a:gd name="T51" fmla="*/ 24 h 67"/>
                <a:gd name="T52" fmla="*/ 12 w 45"/>
                <a:gd name="T53" fmla="*/ 46 h 67"/>
                <a:gd name="T54" fmla="*/ 15 w 45"/>
                <a:gd name="T55" fmla="*/ 54 h 67"/>
                <a:gd name="T56" fmla="*/ 23 w 45"/>
                <a:gd name="T57" fmla="*/ 56 h 67"/>
                <a:gd name="T58" fmla="*/ 27 w 45"/>
                <a:gd name="T59" fmla="*/ 56 h 67"/>
                <a:gd name="T60" fmla="*/ 31 w 45"/>
                <a:gd name="T61" fmla="*/ 54 h 67"/>
                <a:gd name="T62" fmla="*/ 33 w 45"/>
                <a:gd name="T63" fmla="*/ 50 h 67"/>
                <a:gd name="T64" fmla="*/ 33 w 45"/>
                <a:gd name="T65" fmla="*/ 45 h 67"/>
                <a:gd name="T66" fmla="*/ 33 w 45"/>
                <a:gd name="T67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67">
                  <a:moveTo>
                    <a:pt x="23" y="67"/>
                  </a:moveTo>
                  <a:cubicBezTo>
                    <a:pt x="20" y="67"/>
                    <a:pt x="18" y="66"/>
                    <a:pt x="15" y="66"/>
                  </a:cubicBezTo>
                  <a:cubicBezTo>
                    <a:pt x="12" y="65"/>
                    <a:pt x="10" y="64"/>
                    <a:pt x="7" y="63"/>
                  </a:cubicBezTo>
                  <a:cubicBezTo>
                    <a:pt x="5" y="62"/>
                    <a:pt x="3" y="59"/>
                    <a:pt x="2" y="57"/>
                  </a:cubicBezTo>
                  <a:cubicBezTo>
                    <a:pt x="1" y="54"/>
                    <a:pt x="0" y="51"/>
                    <a:pt x="0" y="4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3" y="9"/>
                    <a:pt x="4" y="7"/>
                    <a:pt x="6" y="5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1" y="6"/>
                    <a:pt x="42" y="8"/>
                    <a:pt x="43" y="11"/>
                  </a:cubicBezTo>
                  <a:cubicBezTo>
                    <a:pt x="45" y="14"/>
                    <a:pt x="45" y="17"/>
                    <a:pt x="45" y="22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50"/>
                    <a:pt x="45" y="53"/>
                    <a:pt x="43" y="56"/>
                  </a:cubicBezTo>
                  <a:cubicBezTo>
                    <a:pt x="42" y="59"/>
                    <a:pt x="40" y="61"/>
                    <a:pt x="38" y="63"/>
                  </a:cubicBezTo>
                  <a:cubicBezTo>
                    <a:pt x="36" y="65"/>
                    <a:pt x="34" y="66"/>
                    <a:pt x="31" y="66"/>
                  </a:cubicBezTo>
                  <a:cubicBezTo>
                    <a:pt x="29" y="66"/>
                    <a:pt x="26" y="67"/>
                    <a:pt x="23" y="67"/>
                  </a:cubicBezTo>
                  <a:close/>
                  <a:moveTo>
                    <a:pt x="33" y="24"/>
                  </a:moveTo>
                  <a:cubicBezTo>
                    <a:pt x="33" y="19"/>
                    <a:pt x="33" y="16"/>
                    <a:pt x="31" y="14"/>
                  </a:cubicBezTo>
                  <a:cubicBezTo>
                    <a:pt x="30" y="12"/>
                    <a:pt x="27" y="11"/>
                    <a:pt x="23" y="11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3" y="17"/>
                    <a:pt x="12" y="18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50"/>
                    <a:pt x="13" y="52"/>
                    <a:pt x="15" y="54"/>
                  </a:cubicBezTo>
                  <a:cubicBezTo>
                    <a:pt x="17" y="55"/>
                    <a:pt x="20" y="56"/>
                    <a:pt x="23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29" y="55"/>
                    <a:pt x="30" y="55"/>
                    <a:pt x="31" y="54"/>
                  </a:cubicBezTo>
                  <a:cubicBezTo>
                    <a:pt x="32" y="53"/>
                    <a:pt x="32" y="52"/>
                    <a:pt x="33" y="50"/>
                  </a:cubicBezTo>
                  <a:cubicBezTo>
                    <a:pt x="33" y="49"/>
                    <a:pt x="33" y="47"/>
                    <a:pt x="33" y="4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4836485" y="3184793"/>
              <a:ext cx="231934" cy="343442"/>
            </a:xfrm>
            <a:custGeom>
              <a:avLst/>
              <a:gdLst>
                <a:gd name="T0" fmla="*/ 3 w 44"/>
                <a:gd name="T1" fmla="*/ 65 h 65"/>
                <a:gd name="T2" fmla="*/ 1 w 44"/>
                <a:gd name="T3" fmla="*/ 64 h 65"/>
                <a:gd name="T4" fmla="*/ 0 w 44"/>
                <a:gd name="T5" fmla="*/ 62 h 65"/>
                <a:gd name="T6" fmla="*/ 0 w 44"/>
                <a:gd name="T7" fmla="*/ 58 h 65"/>
                <a:gd name="T8" fmla="*/ 1 w 44"/>
                <a:gd name="T9" fmla="*/ 48 h 65"/>
                <a:gd name="T10" fmla="*/ 6 w 44"/>
                <a:gd name="T11" fmla="*/ 41 h 65"/>
                <a:gd name="T12" fmla="*/ 12 w 44"/>
                <a:gd name="T13" fmla="*/ 35 h 65"/>
                <a:gd name="T14" fmla="*/ 18 w 44"/>
                <a:gd name="T15" fmla="*/ 30 h 65"/>
                <a:gd name="T16" fmla="*/ 23 w 44"/>
                <a:gd name="T17" fmla="*/ 27 h 65"/>
                <a:gd name="T18" fmla="*/ 27 w 44"/>
                <a:gd name="T19" fmla="*/ 24 h 65"/>
                <a:gd name="T20" fmla="*/ 30 w 44"/>
                <a:gd name="T21" fmla="*/ 21 h 65"/>
                <a:gd name="T22" fmla="*/ 32 w 44"/>
                <a:gd name="T23" fmla="*/ 18 h 65"/>
                <a:gd name="T24" fmla="*/ 21 w 44"/>
                <a:gd name="T25" fmla="*/ 10 h 65"/>
                <a:gd name="T26" fmla="*/ 13 w 44"/>
                <a:gd name="T27" fmla="*/ 12 h 65"/>
                <a:gd name="T28" fmla="*/ 7 w 44"/>
                <a:gd name="T29" fmla="*/ 14 h 65"/>
                <a:gd name="T30" fmla="*/ 6 w 44"/>
                <a:gd name="T31" fmla="*/ 13 h 65"/>
                <a:gd name="T32" fmla="*/ 4 w 44"/>
                <a:gd name="T33" fmla="*/ 10 h 65"/>
                <a:gd name="T34" fmla="*/ 3 w 44"/>
                <a:gd name="T35" fmla="*/ 6 h 65"/>
                <a:gd name="T36" fmla="*/ 3 w 44"/>
                <a:gd name="T37" fmla="*/ 4 h 65"/>
                <a:gd name="T38" fmla="*/ 6 w 44"/>
                <a:gd name="T39" fmla="*/ 3 h 65"/>
                <a:gd name="T40" fmla="*/ 10 w 44"/>
                <a:gd name="T41" fmla="*/ 2 h 65"/>
                <a:gd name="T42" fmla="*/ 15 w 44"/>
                <a:gd name="T43" fmla="*/ 0 h 65"/>
                <a:gd name="T44" fmla="*/ 23 w 44"/>
                <a:gd name="T45" fmla="*/ 0 h 65"/>
                <a:gd name="T46" fmla="*/ 38 w 44"/>
                <a:gd name="T47" fmla="*/ 4 h 65"/>
                <a:gd name="T48" fmla="*/ 44 w 44"/>
                <a:gd name="T49" fmla="*/ 16 h 65"/>
                <a:gd name="T50" fmla="*/ 42 w 44"/>
                <a:gd name="T51" fmla="*/ 24 h 65"/>
                <a:gd name="T52" fmla="*/ 38 w 44"/>
                <a:gd name="T53" fmla="*/ 30 h 65"/>
                <a:gd name="T54" fmla="*/ 32 w 44"/>
                <a:gd name="T55" fmla="*/ 35 h 65"/>
                <a:gd name="T56" fmla="*/ 25 w 44"/>
                <a:gd name="T57" fmla="*/ 39 h 65"/>
                <a:gd name="T58" fmla="*/ 17 w 44"/>
                <a:gd name="T59" fmla="*/ 45 h 65"/>
                <a:gd name="T60" fmla="*/ 14 w 44"/>
                <a:gd name="T61" fmla="*/ 54 h 65"/>
                <a:gd name="T62" fmla="*/ 15 w 44"/>
                <a:gd name="T63" fmla="*/ 54 h 65"/>
                <a:gd name="T64" fmla="*/ 40 w 44"/>
                <a:gd name="T65" fmla="*/ 54 h 65"/>
                <a:gd name="T66" fmla="*/ 43 w 44"/>
                <a:gd name="T67" fmla="*/ 55 h 65"/>
                <a:gd name="T68" fmla="*/ 44 w 44"/>
                <a:gd name="T69" fmla="*/ 57 h 65"/>
                <a:gd name="T70" fmla="*/ 44 w 44"/>
                <a:gd name="T71" fmla="*/ 62 h 65"/>
                <a:gd name="T72" fmla="*/ 43 w 44"/>
                <a:gd name="T73" fmla="*/ 64 h 65"/>
                <a:gd name="T74" fmla="*/ 42 w 44"/>
                <a:gd name="T75" fmla="*/ 65 h 65"/>
                <a:gd name="T76" fmla="*/ 3 w 44"/>
                <a:gd name="T7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65">
                  <a:moveTo>
                    <a:pt x="3" y="65"/>
                  </a:moveTo>
                  <a:cubicBezTo>
                    <a:pt x="2" y="65"/>
                    <a:pt x="1" y="65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1"/>
                    <a:pt x="1" y="48"/>
                  </a:cubicBezTo>
                  <a:cubicBezTo>
                    <a:pt x="3" y="46"/>
                    <a:pt x="4" y="43"/>
                    <a:pt x="6" y="41"/>
                  </a:cubicBezTo>
                  <a:cubicBezTo>
                    <a:pt x="8" y="38"/>
                    <a:pt x="10" y="36"/>
                    <a:pt x="12" y="35"/>
                  </a:cubicBezTo>
                  <a:cubicBezTo>
                    <a:pt x="14" y="33"/>
                    <a:pt x="16" y="31"/>
                    <a:pt x="18" y="30"/>
                  </a:cubicBezTo>
                  <a:cubicBezTo>
                    <a:pt x="19" y="29"/>
                    <a:pt x="21" y="28"/>
                    <a:pt x="23" y="27"/>
                  </a:cubicBezTo>
                  <a:cubicBezTo>
                    <a:pt x="24" y="26"/>
                    <a:pt x="26" y="25"/>
                    <a:pt x="27" y="24"/>
                  </a:cubicBezTo>
                  <a:cubicBezTo>
                    <a:pt x="28" y="23"/>
                    <a:pt x="29" y="22"/>
                    <a:pt x="30" y="21"/>
                  </a:cubicBezTo>
                  <a:cubicBezTo>
                    <a:pt x="31" y="20"/>
                    <a:pt x="32" y="19"/>
                    <a:pt x="32" y="18"/>
                  </a:cubicBezTo>
                  <a:cubicBezTo>
                    <a:pt x="32" y="13"/>
                    <a:pt x="28" y="10"/>
                    <a:pt x="21" y="10"/>
                  </a:cubicBezTo>
                  <a:cubicBezTo>
                    <a:pt x="18" y="10"/>
                    <a:pt x="15" y="11"/>
                    <a:pt x="13" y="12"/>
                  </a:cubicBezTo>
                  <a:cubicBezTo>
                    <a:pt x="11" y="12"/>
                    <a:pt x="9" y="13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1"/>
                    <a:pt x="13" y="1"/>
                    <a:pt x="15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9" y="0"/>
                    <a:pt x="35" y="1"/>
                    <a:pt x="38" y="4"/>
                  </a:cubicBezTo>
                  <a:cubicBezTo>
                    <a:pt x="42" y="7"/>
                    <a:pt x="44" y="11"/>
                    <a:pt x="44" y="16"/>
                  </a:cubicBezTo>
                  <a:cubicBezTo>
                    <a:pt x="44" y="19"/>
                    <a:pt x="44" y="22"/>
                    <a:pt x="42" y="24"/>
                  </a:cubicBezTo>
                  <a:cubicBezTo>
                    <a:pt x="41" y="26"/>
                    <a:pt x="40" y="28"/>
                    <a:pt x="38" y="30"/>
                  </a:cubicBezTo>
                  <a:cubicBezTo>
                    <a:pt x="36" y="32"/>
                    <a:pt x="34" y="33"/>
                    <a:pt x="32" y="35"/>
                  </a:cubicBezTo>
                  <a:cubicBezTo>
                    <a:pt x="29" y="36"/>
                    <a:pt x="27" y="38"/>
                    <a:pt x="25" y="39"/>
                  </a:cubicBezTo>
                  <a:cubicBezTo>
                    <a:pt x="22" y="40"/>
                    <a:pt x="19" y="42"/>
                    <a:pt x="17" y="45"/>
                  </a:cubicBezTo>
                  <a:cubicBezTo>
                    <a:pt x="15" y="47"/>
                    <a:pt x="14" y="50"/>
                    <a:pt x="14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4"/>
                    <a:pt x="43" y="54"/>
                    <a:pt x="43" y="55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4"/>
                    <a:pt x="43" y="64"/>
                  </a:cubicBezTo>
                  <a:cubicBezTo>
                    <a:pt x="43" y="65"/>
                    <a:pt x="42" y="65"/>
                    <a:pt x="42" y="65"/>
                  </a:cubicBezTo>
                  <a:lnTo>
                    <a:pt x="3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952450" y="3619491"/>
              <a:ext cx="464949" cy="572684"/>
              <a:chOff x="3946525" y="784226"/>
              <a:chExt cx="4295775" cy="5291138"/>
            </a:xfrm>
            <a:solidFill>
              <a:schemeClr val="bg1"/>
            </a:solidFill>
          </p:grpSpPr>
          <p:sp>
            <p:nvSpPr>
              <p:cNvPr id="68" name="Freeform 138"/>
              <p:cNvSpPr/>
              <p:nvPr/>
            </p:nvSpPr>
            <p:spPr bwMode="auto">
              <a:xfrm>
                <a:off x="7734300" y="2598738"/>
                <a:ext cx="508000" cy="233363"/>
              </a:xfrm>
              <a:custGeom>
                <a:avLst/>
                <a:gdLst>
                  <a:gd name="T0" fmla="*/ 103 w 135"/>
                  <a:gd name="T1" fmla="*/ 0 h 62"/>
                  <a:gd name="T2" fmla="*/ 135 w 135"/>
                  <a:gd name="T3" fmla="*/ 31 h 62"/>
                  <a:gd name="T4" fmla="*/ 103 w 135"/>
                  <a:gd name="T5" fmla="*/ 62 h 62"/>
                  <a:gd name="T6" fmla="*/ 32 w 135"/>
                  <a:gd name="T7" fmla="*/ 62 h 62"/>
                  <a:gd name="T8" fmla="*/ 0 w 135"/>
                  <a:gd name="T9" fmla="*/ 31 h 62"/>
                  <a:gd name="T10" fmla="*/ 10 w 135"/>
                  <a:gd name="T11" fmla="*/ 9 h 62"/>
                  <a:gd name="T12" fmla="*/ 32 w 135"/>
                  <a:gd name="T13" fmla="*/ 0 h 62"/>
                  <a:gd name="T14" fmla="*/ 103 w 135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62">
                    <a:moveTo>
                      <a:pt x="103" y="0"/>
                    </a:moveTo>
                    <a:cubicBezTo>
                      <a:pt x="121" y="0"/>
                      <a:pt x="135" y="14"/>
                      <a:pt x="135" y="31"/>
                    </a:cubicBezTo>
                    <a:cubicBezTo>
                      <a:pt x="135" y="48"/>
                      <a:pt x="121" y="62"/>
                      <a:pt x="10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4" y="15"/>
                      <a:pt x="10" y="9"/>
                    </a:cubicBezTo>
                    <a:cubicBezTo>
                      <a:pt x="15" y="3"/>
                      <a:pt x="23" y="0"/>
                      <a:pt x="32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139"/>
              <p:cNvSpPr/>
              <p:nvPr/>
            </p:nvSpPr>
            <p:spPr bwMode="auto">
              <a:xfrm>
                <a:off x="7281863" y="1384301"/>
                <a:ext cx="436563" cy="447675"/>
              </a:xfrm>
              <a:custGeom>
                <a:avLst/>
                <a:gdLst>
                  <a:gd name="T0" fmla="*/ 104 w 116"/>
                  <a:gd name="T1" fmla="*/ 12 h 119"/>
                  <a:gd name="T2" fmla="*/ 104 w 116"/>
                  <a:gd name="T3" fmla="*/ 57 h 119"/>
                  <a:gd name="T4" fmla="*/ 53 w 116"/>
                  <a:gd name="T5" fmla="*/ 107 h 119"/>
                  <a:gd name="T6" fmla="*/ 9 w 116"/>
                  <a:gd name="T7" fmla="*/ 107 h 119"/>
                  <a:gd name="T8" fmla="*/ 0 w 116"/>
                  <a:gd name="T9" fmla="*/ 85 h 119"/>
                  <a:gd name="T10" fmla="*/ 9 w 116"/>
                  <a:gd name="T11" fmla="*/ 63 h 119"/>
                  <a:gd name="T12" fmla="*/ 60 w 116"/>
                  <a:gd name="T13" fmla="*/ 12 h 119"/>
                  <a:gd name="T14" fmla="*/ 104 w 116"/>
                  <a:gd name="T15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9">
                    <a:moveTo>
                      <a:pt x="104" y="12"/>
                    </a:moveTo>
                    <a:cubicBezTo>
                      <a:pt x="116" y="25"/>
                      <a:pt x="116" y="44"/>
                      <a:pt x="104" y="5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41" y="119"/>
                      <a:pt x="21" y="119"/>
                      <a:pt x="9" y="107"/>
                    </a:cubicBezTo>
                    <a:cubicBezTo>
                      <a:pt x="3" y="101"/>
                      <a:pt x="0" y="93"/>
                      <a:pt x="0" y="85"/>
                    </a:cubicBezTo>
                    <a:cubicBezTo>
                      <a:pt x="0" y="77"/>
                      <a:pt x="3" y="69"/>
                      <a:pt x="9" y="63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72" y="0"/>
                      <a:pt x="92" y="0"/>
                      <a:pt x="10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140"/>
              <p:cNvSpPr/>
              <p:nvPr/>
            </p:nvSpPr>
            <p:spPr bwMode="auto">
              <a:xfrm>
                <a:off x="7281863" y="4044951"/>
                <a:ext cx="436563" cy="450850"/>
              </a:xfrm>
              <a:custGeom>
                <a:avLst/>
                <a:gdLst>
                  <a:gd name="T0" fmla="*/ 104 w 116"/>
                  <a:gd name="T1" fmla="*/ 63 h 120"/>
                  <a:gd name="T2" fmla="*/ 104 w 116"/>
                  <a:gd name="T3" fmla="*/ 107 h 120"/>
                  <a:gd name="T4" fmla="*/ 60 w 116"/>
                  <a:gd name="T5" fmla="*/ 107 h 120"/>
                  <a:gd name="T6" fmla="*/ 9 w 116"/>
                  <a:gd name="T7" fmla="*/ 57 h 120"/>
                  <a:gd name="T8" fmla="*/ 0 w 116"/>
                  <a:gd name="T9" fmla="*/ 35 h 120"/>
                  <a:gd name="T10" fmla="*/ 9 w 116"/>
                  <a:gd name="T11" fmla="*/ 13 h 120"/>
                  <a:gd name="T12" fmla="*/ 53 w 116"/>
                  <a:gd name="T13" fmla="*/ 13 h 120"/>
                  <a:gd name="T14" fmla="*/ 104 w 116"/>
                  <a:gd name="T15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20">
                    <a:moveTo>
                      <a:pt x="104" y="63"/>
                    </a:moveTo>
                    <a:cubicBezTo>
                      <a:pt x="116" y="75"/>
                      <a:pt x="116" y="95"/>
                      <a:pt x="104" y="107"/>
                    </a:cubicBezTo>
                    <a:cubicBezTo>
                      <a:pt x="92" y="120"/>
                      <a:pt x="72" y="120"/>
                      <a:pt x="60" y="10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" y="51"/>
                      <a:pt x="0" y="43"/>
                      <a:pt x="0" y="35"/>
                    </a:cubicBezTo>
                    <a:cubicBezTo>
                      <a:pt x="0" y="27"/>
                      <a:pt x="3" y="19"/>
                      <a:pt x="9" y="13"/>
                    </a:cubicBezTo>
                    <a:cubicBezTo>
                      <a:pt x="21" y="0"/>
                      <a:pt x="41" y="0"/>
                      <a:pt x="53" y="13"/>
                    </a:cubicBezTo>
                    <a:lnTo>
                      <a:pt x="10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141"/>
              <p:cNvSpPr/>
              <p:nvPr/>
            </p:nvSpPr>
            <p:spPr bwMode="auto">
              <a:xfrm>
                <a:off x="4646613" y="1508126"/>
                <a:ext cx="2892425" cy="3649663"/>
              </a:xfrm>
              <a:custGeom>
                <a:avLst/>
                <a:gdLst>
                  <a:gd name="T0" fmla="*/ 385 w 769"/>
                  <a:gd name="T1" fmla="*/ 0 h 971"/>
                  <a:gd name="T2" fmla="*/ 769 w 769"/>
                  <a:gd name="T3" fmla="*/ 385 h 971"/>
                  <a:gd name="T4" fmla="*/ 385 w 769"/>
                  <a:gd name="T5" fmla="*/ 769 h 971"/>
                  <a:gd name="T6" fmla="*/ 385 w 769"/>
                  <a:gd name="T7" fmla="*/ 971 h 971"/>
                  <a:gd name="T8" fmla="*/ 246 w 769"/>
                  <a:gd name="T9" fmla="*/ 971 h 971"/>
                  <a:gd name="T10" fmla="*/ 246 w 769"/>
                  <a:gd name="T11" fmla="*/ 627 h 971"/>
                  <a:gd name="T12" fmla="*/ 385 w 769"/>
                  <a:gd name="T13" fmla="*/ 627 h 971"/>
                  <a:gd name="T14" fmla="*/ 627 w 769"/>
                  <a:gd name="T15" fmla="*/ 385 h 971"/>
                  <a:gd name="T16" fmla="*/ 385 w 769"/>
                  <a:gd name="T17" fmla="*/ 143 h 971"/>
                  <a:gd name="T18" fmla="*/ 143 w 769"/>
                  <a:gd name="T19" fmla="*/ 385 h 971"/>
                  <a:gd name="T20" fmla="*/ 0 w 769"/>
                  <a:gd name="T21" fmla="*/ 385 h 971"/>
                  <a:gd name="T22" fmla="*/ 385 w 769"/>
                  <a:gd name="T23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9" h="971">
                    <a:moveTo>
                      <a:pt x="385" y="0"/>
                    </a:moveTo>
                    <a:cubicBezTo>
                      <a:pt x="597" y="0"/>
                      <a:pt x="769" y="172"/>
                      <a:pt x="769" y="385"/>
                    </a:cubicBezTo>
                    <a:cubicBezTo>
                      <a:pt x="769" y="597"/>
                      <a:pt x="597" y="769"/>
                      <a:pt x="385" y="769"/>
                    </a:cubicBezTo>
                    <a:cubicBezTo>
                      <a:pt x="385" y="971"/>
                      <a:pt x="385" y="971"/>
                      <a:pt x="385" y="971"/>
                    </a:cubicBezTo>
                    <a:cubicBezTo>
                      <a:pt x="246" y="971"/>
                      <a:pt x="246" y="971"/>
                      <a:pt x="246" y="971"/>
                    </a:cubicBezTo>
                    <a:cubicBezTo>
                      <a:pt x="246" y="627"/>
                      <a:pt x="246" y="627"/>
                      <a:pt x="246" y="627"/>
                    </a:cubicBezTo>
                    <a:cubicBezTo>
                      <a:pt x="385" y="627"/>
                      <a:pt x="385" y="627"/>
                      <a:pt x="385" y="627"/>
                    </a:cubicBezTo>
                    <a:cubicBezTo>
                      <a:pt x="518" y="627"/>
                      <a:pt x="627" y="518"/>
                      <a:pt x="627" y="385"/>
                    </a:cubicBezTo>
                    <a:cubicBezTo>
                      <a:pt x="627" y="251"/>
                      <a:pt x="518" y="143"/>
                      <a:pt x="385" y="143"/>
                    </a:cubicBezTo>
                    <a:cubicBezTo>
                      <a:pt x="251" y="143"/>
                      <a:pt x="143" y="251"/>
                      <a:pt x="143" y="385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0" y="172"/>
                      <a:pt x="172" y="0"/>
                      <a:pt x="3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142"/>
              <p:cNvSpPr/>
              <p:nvPr/>
            </p:nvSpPr>
            <p:spPr bwMode="auto">
              <a:xfrm>
                <a:off x="5668963" y="2516188"/>
                <a:ext cx="846138" cy="969963"/>
              </a:xfrm>
              <a:custGeom>
                <a:avLst/>
                <a:gdLst>
                  <a:gd name="T0" fmla="*/ 225 w 225"/>
                  <a:gd name="T1" fmla="*/ 0 h 258"/>
                  <a:gd name="T2" fmla="*/ 225 w 225"/>
                  <a:gd name="T3" fmla="*/ 250 h 258"/>
                  <a:gd name="T4" fmla="*/ 208 w 225"/>
                  <a:gd name="T5" fmla="*/ 258 h 258"/>
                  <a:gd name="T6" fmla="*/ 190 w 225"/>
                  <a:gd name="T7" fmla="*/ 250 h 258"/>
                  <a:gd name="T8" fmla="*/ 190 w 225"/>
                  <a:gd name="T9" fmla="*/ 34 h 258"/>
                  <a:gd name="T10" fmla="*/ 162 w 225"/>
                  <a:gd name="T11" fmla="*/ 34 h 258"/>
                  <a:gd name="T12" fmla="*/ 162 w 225"/>
                  <a:gd name="T13" fmla="*/ 148 h 258"/>
                  <a:gd name="T14" fmla="*/ 62 w 225"/>
                  <a:gd name="T15" fmla="*/ 148 h 258"/>
                  <a:gd name="T16" fmla="*/ 62 w 225"/>
                  <a:gd name="T17" fmla="*/ 34 h 258"/>
                  <a:gd name="T18" fmla="*/ 35 w 225"/>
                  <a:gd name="T19" fmla="*/ 34 h 258"/>
                  <a:gd name="T20" fmla="*/ 35 w 225"/>
                  <a:gd name="T21" fmla="*/ 250 h 258"/>
                  <a:gd name="T22" fmla="*/ 18 w 225"/>
                  <a:gd name="T23" fmla="*/ 258 h 258"/>
                  <a:gd name="T24" fmla="*/ 0 w 225"/>
                  <a:gd name="T25" fmla="*/ 250 h 258"/>
                  <a:gd name="T26" fmla="*/ 0 w 225"/>
                  <a:gd name="T27" fmla="*/ 0 h 258"/>
                  <a:gd name="T28" fmla="*/ 96 w 225"/>
                  <a:gd name="T29" fmla="*/ 0 h 258"/>
                  <a:gd name="T30" fmla="*/ 96 w 225"/>
                  <a:gd name="T31" fmla="*/ 113 h 258"/>
                  <a:gd name="T32" fmla="*/ 127 w 225"/>
                  <a:gd name="T33" fmla="*/ 113 h 258"/>
                  <a:gd name="T34" fmla="*/ 127 w 225"/>
                  <a:gd name="T35" fmla="*/ 0 h 258"/>
                  <a:gd name="T36" fmla="*/ 225 w 225"/>
                  <a:gd name="T3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5" h="258">
                    <a:moveTo>
                      <a:pt x="225" y="0"/>
                    </a:move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25" y="255"/>
                      <a:pt x="217" y="258"/>
                      <a:pt x="208" y="258"/>
                    </a:cubicBezTo>
                    <a:cubicBezTo>
                      <a:pt x="198" y="258"/>
                      <a:pt x="190" y="255"/>
                      <a:pt x="190" y="250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62" y="34"/>
                      <a:pt x="162" y="34"/>
                      <a:pt x="162" y="34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250"/>
                      <a:pt x="35" y="250"/>
                      <a:pt x="35" y="250"/>
                    </a:cubicBezTo>
                    <a:cubicBezTo>
                      <a:pt x="35" y="255"/>
                      <a:pt x="27" y="258"/>
                      <a:pt x="18" y="258"/>
                    </a:cubicBezTo>
                    <a:cubicBezTo>
                      <a:pt x="8" y="258"/>
                      <a:pt x="0" y="255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27" y="0"/>
                      <a:pt x="127" y="0"/>
                      <a:pt x="127" y="0"/>
                    </a:cubicBez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143"/>
              <p:cNvSpPr/>
              <p:nvPr/>
            </p:nvSpPr>
            <p:spPr bwMode="auto">
              <a:xfrm>
                <a:off x="5981700" y="784226"/>
                <a:ext cx="236538" cy="503238"/>
              </a:xfrm>
              <a:custGeom>
                <a:avLst/>
                <a:gdLst>
                  <a:gd name="T0" fmla="*/ 63 w 63"/>
                  <a:gd name="T1" fmla="*/ 32 h 134"/>
                  <a:gd name="T2" fmla="*/ 63 w 63"/>
                  <a:gd name="T3" fmla="*/ 103 h 134"/>
                  <a:gd name="T4" fmla="*/ 31 w 63"/>
                  <a:gd name="T5" fmla="*/ 134 h 134"/>
                  <a:gd name="T6" fmla="*/ 9 w 63"/>
                  <a:gd name="T7" fmla="*/ 125 h 134"/>
                  <a:gd name="T8" fmla="*/ 0 w 63"/>
                  <a:gd name="T9" fmla="*/ 103 h 134"/>
                  <a:gd name="T10" fmla="*/ 0 w 63"/>
                  <a:gd name="T11" fmla="*/ 32 h 134"/>
                  <a:gd name="T12" fmla="*/ 31 w 63"/>
                  <a:gd name="T13" fmla="*/ 0 h 134"/>
                  <a:gd name="T14" fmla="*/ 63 w 63"/>
                  <a:gd name="T15" fmla="*/ 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4">
                    <a:moveTo>
                      <a:pt x="63" y="32"/>
                    </a:move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20"/>
                      <a:pt x="49" y="134"/>
                      <a:pt x="31" y="134"/>
                    </a:cubicBezTo>
                    <a:cubicBezTo>
                      <a:pt x="23" y="134"/>
                      <a:pt x="15" y="131"/>
                      <a:pt x="9" y="125"/>
                    </a:cubicBezTo>
                    <a:cubicBezTo>
                      <a:pt x="4" y="120"/>
                      <a:pt x="0" y="112"/>
                      <a:pt x="0" y="10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44"/>
              <p:cNvSpPr>
                <a:spLocks noEditPoints="1"/>
              </p:cNvSpPr>
              <p:nvPr/>
            </p:nvSpPr>
            <p:spPr bwMode="auto">
              <a:xfrm>
                <a:off x="5462588" y="5308601"/>
                <a:ext cx="763588" cy="766763"/>
              </a:xfrm>
              <a:custGeom>
                <a:avLst/>
                <a:gdLst>
                  <a:gd name="T0" fmla="*/ 102 w 203"/>
                  <a:gd name="T1" fmla="*/ 0 h 204"/>
                  <a:gd name="T2" fmla="*/ 203 w 203"/>
                  <a:gd name="T3" fmla="*/ 102 h 204"/>
                  <a:gd name="T4" fmla="*/ 102 w 203"/>
                  <a:gd name="T5" fmla="*/ 204 h 204"/>
                  <a:gd name="T6" fmla="*/ 0 w 203"/>
                  <a:gd name="T7" fmla="*/ 102 h 204"/>
                  <a:gd name="T8" fmla="*/ 102 w 203"/>
                  <a:gd name="T9" fmla="*/ 0 h 204"/>
                  <a:gd name="T10" fmla="*/ 183 w 203"/>
                  <a:gd name="T11" fmla="*/ 101 h 204"/>
                  <a:gd name="T12" fmla="*/ 136 w 203"/>
                  <a:gd name="T13" fmla="*/ 36 h 204"/>
                  <a:gd name="T14" fmla="*/ 158 w 203"/>
                  <a:gd name="T15" fmla="*/ 98 h 204"/>
                  <a:gd name="T16" fmla="*/ 130 w 203"/>
                  <a:gd name="T17" fmla="*/ 168 h 204"/>
                  <a:gd name="T18" fmla="*/ 183 w 203"/>
                  <a:gd name="T19" fmla="*/ 10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4">
                    <a:moveTo>
                      <a:pt x="102" y="0"/>
                    </a:moveTo>
                    <a:cubicBezTo>
                      <a:pt x="158" y="0"/>
                      <a:pt x="203" y="46"/>
                      <a:pt x="203" y="102"/>
                    </a:cubicBezTo>
                    <a:cubicBezTo>
                      <a:pt x="203" y="158"/>
                      <a:pt x="158" y="204"/>
                      <a:pt x="102" y="204"/>
                    </a:cubicBezTo>
                    <a:cubicBezTo>
                      <a:pt x="46" y="204"/>
                      <a:pt x="0" y="158"/>
                      <a:pt x="0" y="102"/>
                    </a:cubicBezTo>
                    <a:cubicBezTo>
                      <a:pt x="0" y="46"/>
                      <a:pt x="46" y="0"/>
                      <a:pt x="102" y="0"/>
                    </a:cubicBezTo>
                    <a:close/>
                    <a:moveTo>
                      <a:pt x="183" y="101"/>
                    </a:moveTo>
                    <a:cubicBezTo>
                      <a:pt x="183" y="71"/>
                      <a:pt x="163" y="45"/>
                      <a:pt x="136" y="36"/>
                    </a:cubicBezTo>
                    <a:cubicBezTo>
                      <a:pt x="150" y="53"/>
                      <a:pt x="158" y="75"/>
                      <a:pt x="158" y="98"/>
                    </a:cubicBezTo>
                    <a:cubicBezTo>
                      <a:pt x="158" y="125"/>
                      <a:pt x="147" y="150"/>
                      <a:pt x="130" y="168"/>
                    </a:cubicBezTo>
                    <a:cubicBezTo>
                      <a:pt x="160" y="161"/>
                      <a:pt x="183" y="133"/>
                      <a:pt x="183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45"/>
              <p:cNvSpPr/>
              <p:nvPr/>
            </p:nvSpPr>
            <p:spPr bwMode="auto">
              <a:xfrm>
                <a:off x="4451350" y="1384301"/>
                <a:ext cx="434975" cy="447675"/>
              </a:xfrm>
              <a:custGeom>
                <a:avLst/>
                <a:gdLst>
                  <a:gd name="T0" fmla="*/ 107 w 116"/>
                  <a:gd name="T1" fmla="*/ 63 h 119"/>
                  <a:gd name="T2" fmla="*/ 116 w 116"/>
                  <a:gd name="T3" fmla="*/ 85 h 119"/>
                  <a:gd name="T4" fmla="*/ 107 w 116"/>
                  <a:gd name="T5" fmla="*/ 107 h 119"/>
                  <a:gd name="T6" fmla="*/ 63 w 116"/>
                  <a:gd name="T7" fmla="*/ 107 h 119"/>
                  <a:gd name="T8" fmla="*/ 12 w 116"/>
                  <a:gd name="T9" fmla="*/ 57 h 119"/>
                  <a:gd name="T10" fmla="*/ 12 w 116"/>
                  <a:gd name="T11" fmla="*/ 12 h 119"/>
                  <a:gd name="T12" fmla="*/ 57 w 116"/>
                  <a:gd name="T13" fmla="*/ 12 h 119"/>
                  <a:gd name="T14" fmla="*/ 107 w 116"/>
                  <a:gd name="T15" fmla="*/ 6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9">
                    <a:moveTo>
                      <a:pt x="107" y="63"/>
                    </a:moveTo>
                    <a:cubicBezTo>
                      <a:pt x="113" y="69"/>
                      <a:pt x="116" y="77"/>
                      <a:pt x="116" y="85"/>
                    </a:cubicBezTo>
                    <a:cubicBezTo>
                      <a:pt x="116" y="93"/>
                      <a:pt x="113" y="101"/>
                      <a:pt x="107" y="107"/>
                    </a:cubicBezTo>
                    <a:cubicBezTo>
                      <a:pt x="95" y="119"/>
                      <a:pt x="75" y="119"/>
                      <a:pt x="63" y="10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0" y="44"/>
                      <a:pt x="0" y="25"/>
                      <a:pt x="12" y="12"/>
                    </a:cubicBezTo>
                    <a:cubicBezTo>
                      <a:pt x="25" y="0"/>
                      <a:pt x="44" y="0"/>
                      <a:pt x="57" y="12"/>
                    </a:cubicBezTo>
                    <a:lnTo>
                      <a:pt x="10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146"/>
              <p:cNvSpPr/>
              <p:nvPr/>
            </p:nvSpPr>
            <p:spPr bwMode="auto">
              <a:xfrm>
                <a:off x="4451350" y="4044951"/>
                <a:ext cx="434975" cy="450850"/>
              </a:xfrm>
              <a:custGeom>
                <a:avLst/>
                <a:gdLst>
                  <a:gd name="T0" fmla="*/ 107 w 116"/>
                  <a:gd name="T1" fmla="*/ 13 h 120"/>
                  <a:gd name="T2" fmla="*/ 116 w 116"/>
                  <a:gd name="T3" fmla="*/ 35 h 120"/>
                  <a:gd name="T4" fmla="*/ 107 w 116"/>
                  <a:gd name="T5" fmla="*/ 57 h 120"/>
                  <a:gd name="T6" fmla="*/ 57 w 116"/>
                  <a:gd name="T7" fmla="*/ 107 h 120"/>
                  <a:gd name="T8" fmla="*/ 12 w 116"/>
                  <a:gd name="T9" fmla="*/ 107 h 120"/>
                  <a:gd name="T10" fmla="*/ 12 w 116"/>
                  <a:gd name="T11" fmla="*/ 63 h 120"/>
                  <a:gd name="T12" fmla="*/ 63 w 116"/>
                  <a:gd name="T13" fmla="*/ 13 h 120"/>
                  <a:gd name="T14" fmla="*/ 107 w 116"/>
                  <a:gd name="T15" fmla="*/ 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20">
                    <a:moveTo>
                      <a:pt x="107" y="13"/>
                    </a:moveTo>
                    <a:cubicBezTo>
                      <a:pt x="113" y="19"/>
                      <a:pt x="116" y="27"/>
                      <a:pt x="116" y="35"/>
                    </a:cubicBezTo>
                    <a:cubicBezTo>
                      <a:pt x="116" y="43"/>
                      <a:pt x="113" y="51"/>
                      <a:pt x="107" y="5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44" y="120"/>
                      <a:pt x="25" y="120"/>
                      <a:pt x="12" y="107"/>
                    </a:cubicBezTo>
                    <a:cubicBezTo>
                      <a:pt x="0" y="95"/>
                      <a:pt x="0" y="75"/>
                      <a:pt x="12" y="6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5" y="0"/>
                      <a:pt x="95" y="0"/>
                      <a:pt x="10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147"/>
              <p:cNvSpPr/>
              <p:nvPr/>
            </p:nvSpPr>
            <p:spPr bwMode="auto">
              <a:xfrm>
                <a:off x="3946525" y="2598738"/>
                <a:ext cx="504825" cy="233363"/>
              </a:xfrm>
              <a:custGeom>
                <a:avLst/>
                <a:gdLst>
                  <a:gd name="T0" fmla="*/ 103 w 134"/>
                  <a:gd name="T1" fmla="*/ 0 h 62"/>
                  <a:gd name="T2" fmla="*/ 134 w 134"/>
                  <a:gd name="T3" fmla="*/ 31 h 62"/>
                  <a:gd name="T4" fmla="*/ 103 w 134"/>
                  <a:gd name="T5" fmla="*/ 62 h 62"/>
                  <a:gd name="T6" fmla="*/ 31 w 134"/>
                  <a:gd name="T7" fmla="*/ 62 h 62"/>
                  <a:gd name="T8" fmla="*/ 0 w 134"/>
                  <a:gd name="T9" fmla="*/ 31 h 62"/>
                  <a:gd name="T10" fmla="*/ 9 w 134"/>
                  <a:gd name="T11" fmla="*/ 9 h 62"/>
                  <a:gd name="T12" fmla="*/ 31 w 134"/>
                  <a:gd name="T13" fmla="*/ 0 h 62"/>
                  <a:gd name="T14" fmla="*/ 103 w 134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62">
                    <a:moveTo>
                      <a:pt x="103" y="0"/>
                    </a:moveTo>
                    <a:cubicBezTo>
                      <a:pt x="120" y="0"/>
                      <a:pt x="134" y="14"/>
                      <a:pt x="134" y="31"/>
                    </a:cubicBezTo>
                    <a:cubicBezTo>
                      <a:pt x="134" y="48"/>
                      <a:pt x="120" y="62"/>
                      <a:pt x="10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221563" y="3078418"/>
            <a:ext cx="1500885" cy="1507574"/>
            <a:chOff x="5960475" y="3073554"/>
            <a:chExt cx="1500885" cy="1507574"/>
          </a:xfrm>
        </p:grpSpPr>
        <p:sp>
          <p:nvSpPr>
            <p:cNvPr id="32" name="Freeform 9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6890442" y="4141792"/>
              <a:ext cx="227474" cy="332291"/>
            </a:xfrm>
            <a:custGeom>
              <a:avLst/>
              <a:gdLst>
                <a:gd name="T0" fmla="*/ 22 w 43"/>
                <a:gd name="T1" fmla="*/ 63 h 63"/>
                <a:gd name="T2" fmla="*/ 14 w 43"/>
                <a:gd name="T3" fmla="*/ 62 h 63"/>
                <a:gd name="T4" fmla="*/ 7 w 43"/>
                <a:gd name="T5" fmla="*/ 60 h 63"/>
                <a:gd name="T6" fmla="*/ 2 w 43"/>
                <a:gd name="T7" fmla="*/ 54 h 63"/>
                <a:gd name="T8" fmla="*/ 0 w 43"/>
                <a:gd name="T9" fmla="*/ 44 h 63"/>
                <a:gd name="T10" fmla="*/ 0 w 43"/>
                <a:gd name="T11" fmla="*/ 21 h 63"/>
                <a:gd name="T12" fmla="*/ 1 w 43"/>
                <a:gd name="T13" fmla="*/ 11 h 63"/>
                <a:gd name="T14" fmla="*/ 6 w 43"/>
                <a:gd name="T15" fmla="*/ 4 h 63"/>
                <a:gd name="T16" fmla="*/ 13 w 43"/>
                <a:gd name="T17" fmla="*/ 1 h 63"/>
                <a:gd name="T18" fmla="*/ 22 w 43"/>
                <a:gd name="T19" fmla="*/ 0 h 63"/>
                <a:gd name="T20" fmla="*/ 30 w 43"/>
                <a:gd name="T21" fmla="*/ 1 h 63"/>
                <a:gd name="T22" fmla="*/ 37 w 43"/>
                <a:gd name="T23" fmla="*/ 4 h 63"/>
                <a:gd name="T24" fmla="*/ 41 w 43"/>
                <a:gd name="T25" fmla="*/ 10 h 63"/>
                <a:gd name="T26" fmla="*/ 43 w 43"/>
                <a:gd name="T27" fmla="*/ 20 h 63"/>
                <a:gd name="T28" fmla="*/ 43 w 43"/>
                <a:gd name="T29" fmla="*/ 42 h 63"/>
                <a:gd name="T30" fmla="*/ 41 w 43"/>
                <a:gd name="T31" fmla="*/ 53 h 63"/>
                <a:gd name="T32" fmla="*/ 37 w 43"/>
                <a:gd name="T33" fmla="*/ 60 h 63"/>
                <a:gd name="T34" fmla="*/ 30 w 43"/>
                <a:gd name="T35" fmla="*/ 63 h 63"/>
                <a:gd name="T36" fmla="*/ 22 w 43"/>
                <a:gd name="T37" fmla="*/ 63 h 63"/>
                <a:gd name="T38" fmla="*/ 32 w 43"/>
                <a:gd name="T39" fmla="*/ 22 h 63"/>
                <a:gd name="T40" fmla="*/ 30 w 43"/>
                <a:gd name="T41" fmla="*/ 13 h 63"/>
                <a:gd name="T42" fmla="*/ 22 w 43"/>
                <a:gd name="T43" fmla="*/ 10 h 63"/>
                <a:gd name="T44" fmla="*/ 17 w 43"/>
                <a:gd name="T45" fmla="*/ 11 h 63"/>
                <a:gd name="T46" fmla="*/ 13 w 43"/>
                <a:gd name="T47" fmla="*/ 13 h 63"/>
                <a:gd name="T48" fmla="*/ 12 w 43"/>
                <a:gd name="T49" fmla="*/ 17 h 63"/>
                <a:gd name="T50" fmla="*/ 11 w 43"/>
                <a:gd name="T51" fmla="*/ 23 h 63"/>
                <a:gd name="T52" fmla="*/ 11 w 43"/>
                <a:gd name="T53" fmla="*/ 44 h 63"/>
                <a:gd name="T54" fmla="*/ 14 w 43"/>
                <a:gd name="T55" fmla="*/ 51 h 63"/>
                <a:gd name="T56" fmla="*/ 22 w 43"/>
                <a:gd name="T57" fmla="*/ 53 h 63"/>
                <a:gd name="T58" fmla="*/ 26 w 43"/>
                <a:gd name="T59" fmla="*/ 53 h 63"/>
                <a:gd name="T60" fmla="*/ 29 w 43"/>
                <a:gd name="T61" fmla="*/ 51 h 63"/>
                <a:gd name="T62" fmla="*/ 31 w 43"/>
                <a:gd name="T63" fmla="*/ 48 h 63"/>
                <a:gd name="T64" fmla="*/ 32 w 43"/>
                <a:gd name="T65" fmla="*/ 42 h 63"/>
                <a:gd name="T66" fmla="*/ 32 w 43"/>
                <a:gd name="T67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3">
                  <a:moveTo>
                    <a:pt x="22" y="63"/>
                  </a:moveTo>
                  <a:cubicBezTo>
                    <a:pt x="19" y="63"/>
                    <a:pt x="17" y="63"/>
                    <a:pt x="14" y="62"/>
                  </a:cubicBezTo>
                  <a:cubicBezTo>
                    <a:pt x="11" y="62"/>
                    <a:pt x="9" y="61"/>
                    <a:pt x="7" y="60"/>
                  </a:cubicBezTo>
                  <a:cubicBezTo>
                    <a:pt x="5" y="58"/>
                    <a:pt x="3" y="56"/>
                    <a:pt x="2" y="54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3" y="8"/>
                    <a:pt x="4" y="6"/>
                    <a:pt x="6" y="4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5"/>
                    <a:pt x="40" y="7"/>
                    <a:pt x="41" y="10"/>
                  </a:cubicBezTo>
                  <a:cubicBezTo>
                    <a:pt x="42" y="13"/>
                    <a:pt x="43" y="16"/>
                    <a:pt x="43" y="2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7"/>
                    <a:pt x="42" y="51"/>
                    <a:pt x="41" y="53"/>
                  </a:cubicBezTo>
                  <a:cubicBezTo>
                    <a:pt x="40" y="56"/>
                    <a:pt x="39" y="58"/>
                    <a:pt x="37" y="60"/>
                  </a:cubicBezTo>
                  <a:cubicBezTo>
                    <a:pt x="35" y="61"/>
                    <a:pt x="32" y="62"/>
                    <a:pt x="30" y="63"/>
                  </a:cubicBezTo>
                  <a:cubicBezTo>
                    <a:pt x="27" y="63"/>
                    <a:pt x="25" y="63"/>
                    <a:pt x="22" y="63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4"/>
                    <a:pt x="12" y="16"/>
                    <a:pt x="12" y="17"/>
                  </a:cubicBezTo>
                  <a:cubicBezTo>
                    <a:pt x="12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49"/>
                    <a:pt x="14" y="51"/>
                  </a:cubicBezTo>
                  <a:cubicBezTo>
                    <a:pt x="16" y="52"/>
                    <a:pt x="19" y="53"/>
                    <a:pt x="22" y="53"/>
                  </a:cubicBezTo>
                  <a:cubicBezTo>
                    <a:pt x="24" y="53"/>
                    <a:pt x="25" y="53"/>
                    <a:pt x="26" y="53"/>
                  </a:cubicBezTo>
                  <a:cubicBezTo>
                    <a:pt x="27" y="52"/>
                    <a:pt x="28" y="52"/>
                    <a:pt x="29" y="51"/>
                  </a:cubicBezTo>
                  <a:cubicBezTo>
                    <a:pt x="30" y="50"/>
                    <a:pt x="31" y="49"/>
                    <a:pt x="31" y="48"/>
                  </a:cubicBezTo>
                  <a:cubicBezTo>
                    <a:pt x="32" y="46"/>
                    <a:pt x="32" y="44"/>
                    <a:pt x="32" y="4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7169211" y="4141792"/>
              <a:ext cx="207403" cy="332291"/>
            </a:xfrm>
            <a:custGeom>
              <a:avLst/>
              <a:gdLst>
                <a:gd name="T0" fmla="*/ 19 w 39"/>
                <a:gd name="T1" fmla="*/ 63 h 63"/>
                <a:gd name="T2" fmla="*/ 8 w 39"/>
                <a:gd name="T3" fmla="*/ 62 h 63"/>
                <a:gd name="T4" fmla="*/ 0 w 39"/>
                <a:gd name="T5" fmla="*/ 59 h 63"/>
                <a:gd name="T6" fmla="*/ 0 w 39"/>
                <a:gd name="T7" fmla="*/ 57 h 63"/>
                <a:gd name="T8" fmla="*/ 1 w 39"/>
                <a:gd name="T9" fmla="*/ 54 h 63"/>
                <a:gd name="T10" fmla="*/ 2 w 39"/>
                <a:gd name="T11" fmla="*/ 51 h 63"/>
                <a:gd name="T12" fmla="*/ 3 w 39"/>
                <a:gd name="T13" fmla="*/ 50 h 63"/>
                <a:gd name="T14" fmla="*/ 10 w 39"/>
                <a:gd name="T15" fmla="*/ 52 h 63"/>
                <a:gd name="T16" fmla="*/ 17 w 39"/>
                <a:gd name="T17" fmla="*/ 53 h 63"/>
                <a:gd name="T18" fmla="*/ 25 w 39"/>
                <a:gd name="T19" fmla="*/ 51 h 63"/>
                <a:gd name="T20" fmla="*/ 28 w 39"/>
                <a:gd name="T21" fmla="*/ 45 h 63"/>
                <a:gd name="T22" fmla="*/ 27 w 39"/>
                <a:gd name="T23" fmla="*/ 41 h 63"/>
                <a:gd name="T24" fmla="*/ 24 w 39"/>
                <a:gd name="T25" fmla="*/ 38 h 63"/>
                <a:gd name="T26" fmla="*/ 20 w 39"/>
                <a:gd name="T27" fmla="*/ 36 h 63"/>
                <a:gd name="T28" fmla="*/ 16 w 39"/>
                <a:gd name="T29" fmla="*/ 36 h 63"/>
                <a:gd name="T30" fmla="*/ 13 w 39"/>
                <a:gd name="T31" fmla="*/ 35 h 63"/>
                <a:gd name="T32" fmla="*/ 12 w 39"/>
                <a:gd name="T33" fmla="*/ 33 h 63"/>
                <a:gd name="T34" fmla="*/ 12 w 39"/>
                <a:gd name="T35" fmla="*/ 30 h 63"/>
                <a:gd name="T36" fmla="*/ 13 w 39"/>
                <a:gd name="T37" fmla="*/ 27 h 63"/>
                <a:gd name="T38" fmla="*/ 16 w 39"/>
                <a:gd name="T39" fmla="*/ 27 h 63"/>
                <a:gd name="T40" fmla="*/ 25 w 39"/>
                <a:gd name="T41" fmla="*/ 24 h 63"/>
                <a:gd name="T42" fmla="*/ 28 w 39"/>
                <a:gd name="T43" fmla="*/ 17 h 63"/>
                <a:gd name="T44" fmla="*/ 25 w 39"/>
                <a:gd name="T45" fmla="*/ 12 h 63"/>
                <a:gd name="T46" fmla="*/ 17 w 39"/>
                <a:gd name="T47" fmla="*/ 10 h 63"/>
                <a:gd name="T48" fmla="*/ 10 w 39"/>
                <a:gd name="T49" fmla="*/ 11 h 63"/>
                <a:gd name="T50" fmla="*/ 5 w 39"/>
                <a:gd name="T51" fmla="*/ 13 h 63"/>
                <a:gd name="T52" fmla="*/ 4 w 39"/>
                <a:gd name="T53" fmla="*/ 13 h 63"/>
                <a:gd name="T54" fmla="*/ 2 w 39"/>
                <a:gd name="T55" fmla="*/ 10 h 63"/>
                <a:gd name="T56" fmla="*/ 2 w 39"/>
                <a:gd name="T57" fmla="*/ 6 h 63"/>
                <a:gd name="T58" fmla="*/ 2 w 39"/>
                <a:gd name="T59" fmla="*/ 4 h 63"/>
                <a:gd name="T60" fmla="*/ 4 w 39"/>
                <a:gd name="T61" fmla="*/ 3 h 63"/>
                <a:gd name="T62" fmla="*/ 7 w 39"/>
                <a:gd name="T63" fmla="*/ 2 h 63"/>
                <a:gd name="T64" fmla="*/ 12 w 39"/>
                <a:gd name="T65" fmla="*/ 0 h 63"/>
                <a:gd name="T66" fmla="*/ 18 w 39"/>
                <a:gd name="T67" fmla="*/ 0 h 63"/>
                <a:gd name="T68" fmla="*/ 33 w 39"/>
                <a:gd name="T69" fmla="*/ 4 h 63"/>
                <a:gd name="T70" fmla="*/ 39 w 39"/>
                <a:gd name="T71" fmla="*/ 16 h 63"/>
                <a:gd name="T72" fmla="*/ 36 w 39"/>
                <a:gd name="T73" fmla="*/ 25 h 63"/>
                <a:gd name="T74" fmla="*/ 30 w 39"/>
                <a:gd name="T75" fmla="*/ 31 h 63"/>
                <a:gd name="T76" fmla="*/ 36 w 39"/>
                <a:gd name="T77" fmla="*/ 37 h 63"/>
                <a:gd name="T78" fmla="*/ 39 w 39"/>
                <a:gd name="T79" fmla="*/ 46 h 63"/>
                <a:gd name="T80" fmla="*/ 37 w 39"/>
                <a:gd name="T81" fmla="*/ 53 h 63"/>
                <a:gd name="T82" fmla="*/ 33 w 39"/>
                <a:gd name="T83" fmla="*/ 59 h 63"/>
                <a:gd name="T84" fmla="*/ 27 w 39"/>
                <a:gd name="T85" fmla="*/ 62 h 63"/>
                <a:gd name="T86" fmla="*/ 19 w 39"/>
                <a:gd name="T8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19" y="63"/>
                  </a:moveTo>
                  <a:cubicBezTo>
                    <a:pt x="15" y="63"/>
                    <a:pt x="11" y="63"/>
                    <a:pt x="8" y="62"/>
                  </a:cubicBezTo>
                  <a:cubicBezTo>
                    <a:pt x="4" y="61"/>
                    <a:pt x="2" y="60"/>
                    <a:pt x="0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0" y="55"/>
                    <a:pt x="1" y="54"/>
                  </a:cubicBezTo>
                  <a:cubicBezTo>
                    <a:pt x="1" y="53"/>
                    <a:pt x="2" y="52"/>
                    <a:pt x="2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1"/>
                    <a:pt x="7" y="51"/>
                    <a:pt x="10" y="52"/>
                  </a:cubicBezTo>
                  <a:cubicBezTo>
                    <a:pt x="12" y="53"/>
                    <a:pt x="15" y="53"/>
                    <a:pt x="17" y="53"/>
                  </a:cubicBezTo>
                  <a:cubicBezTo>
                    <a:pt x="20" y="53"/>
                    <a:pt x="23" y="52"/>
                    <a:pt x="25" y="51"/>
                  </a:cubicBezTo>
                  <a:cubicBezTo>
                    <a:pt x="27" y="50"/>
                    <a:pt x="28" y="48"/>
                    <a:pt x="28" y="45"/>
                  </a:cubicBezTo>
                  <a:cubicBezTo>
                    <a:pt x="28" y="44"/>
                    <a:pt x="28" y="42"/>
                    <a:pt x="27" y="41"/>
                  </a:cubicBezTo>
                  <a:cubicBezTo>
                    <a:pt x="26" y="40"/>
                    <a:pt x="25" y="39"/>
                    <a:pt x="24" y="38"/>
                  </a:cubicBezTo>
                  <a:cubicBezTo>
                    <a:pt x="23" y="38"/>
                    <a:pt x="22" y="37"/>
                    <a:pt x="20" y="36"/>
                  </a:cubicBezTo>
                  <a:cubicBezTo>
                    <a:pt x="19" y="36"/>
                    <a:pt x="17" y="36"/>
                    <a:pt x="16" y="36"/>
                  </a:cubicBezTo>
                  <a:cubicBezTo>
                    <a:pt x="14" y="36"/>
                    <a:pt x="14" y="36"/>
                    <a:pt x="13" y="35"/>
                  </a:cubicBezTo>
                  <a:cubicBezTo>
                    <a:pt x="13" y="35"/>
                    <a:pt x="12" y="35"/>
                    <a:pt x="12" y="33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20" y="27"/>
                    <a:pt x="22" y="26"/>
                    <a:pt x="25" y="24"/>
                  </a:cubicBezTo>
                  <a:cubicBezTo>
                    <a:pt x="27" y="23"/>
                    <a:pt x="28" y="20"/>
                    <a:pt x="28" y="17"/>
                  </a:cubicBezTo>
                  <a:cubicBezTo>
                    <a:pt x="28" y="15"/>
                    <a:pt x="27" y="13"/>
                    <a:pt x="25" y="12"/>
                  </a:cubicBezTo>
                  <a:cubicBezTo>
                    <a:pt x="23" y="10"/>
                    <a:pt x="20" y="10"/>
                    <a:pt x="17" y="10"/>
                  </a:cubicBezTo>
                  <a:cubicBezTo>
                    <a:pt x="14" y="10"/>
                    <a:pt x="12" y="10"/>
                    <a:pt x="10" y="11"/>
                  </a:cubicBezTo>
                  <a:cubicBezTo>
                    <a:pt x="8" y="11"/>
                    <a:pt x="7" y="12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5" y="0"/>
                    <a:pt x="30" y="1"/>
                    <a:pt x="33" y="4"/>
                  </a:cubicBezTo>
                  <a:cubicBezTo>
                    <a:pt x="37" y="7"/>
                    <a:pt x="39" y="11"/>
                    <a:pt x="39" y="16"/>
                  </a:cubicBezTo>
                  <a:cubicBezTo>
                    <a:pt x="39" y="20"/>
                    <a:pt x="38" y="23"/>
                    <a:pt x="36" y="25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32" y="33"/>
                    <a:pt x="35" y="34"/>
                    <a:pt x="36" y="37"/>
                  </a:cubicBezTo>
                  <a:cubicBezTo>
                    <a:pt x="38" y="39"/>
                    <a:pt x="39" y="42"/>
                    <a:pt x="39" y="46"/>
                  </a:cubicBezTo>
                  <a:cubicBezTo>
                    <a:pt x="39" y="49"/>
                    <a:pt x="38" y="51"/>
                    <a:pt x="37" y="53"/>
                  </a:cubicBezTo>
                  <a:cubicBezTo>
                    <a:pt x="36" y="56"/>
                    <a:pt x="35" y="57"/>
                    <a:pt x="33" y="59"/>
                  </a:cubicBezTo>
                  <a:cubicBezTo>
                    <a:pt x="31" y="60"/>
                    <a:pt x="29" y="61"/>
                    <a:pt x="27" y="62"/>
                  </a:cubicBezTo>
                  <a:cubicBezTo>
                    <a:pt x="24" y="63"/>
                    <a:pt x="22" y="63"/>
                    <a:pt x="19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466608" y="3575652"/>
              <a:ext cx="621749" cy="420219"/>
              <a:chOff x="3392488" y="1603375"/>
              <a:chExt cx="5407025" cy="3654425"/>
            </a:xfrm>
            <a:solidFill>
              <a:schemeClr val="bg1"/>
            </a:solidFill>
          </p:grpSpPr>
          <p:sp>
            <p:nvSpPr>
              <p:cNvPr id="37" name="Freeform 173"/>
              <p:cNvSpPr/>
              <p:nvPr/>
            </p:nvSpPr>
            <p:spPr bwMode="auto">
              <a:xfrm>
                <a:off x="7586663" y="3892550"/>
                <a:ext cx="1212850" cy="1365250"/>
              </a:xfrm>
              <a:custGeom>
                <a:avLst/>
                <a:gdLst>
                  <a:gd name="T0" fmla="*/ 323 w 323"/>
                  <a:gd name="T1" fmla="*/ 145 h 363"/>
                  <a:gd name="T2" fmla="*/ 323 w 323"/>
                  <a:gd name="T3" fmla="*/ 363 h 363"/>
                  <a:gd name="T4" fmla="*/ 24 w 323"/>
                  <a:gd name="T5" fmla="*/ 363 h 363"/>
                  <a:gd name="T6" fmla="*/ 59 w 323"/>
                  <a:gd name="T7" fmla="*/ 309 h 363"/>
                  <a:gd name="T8" fmla="*/ 0 w 323"/>
                  <a:gd name="T9" fmla="*/ 96 h 363"/>
                  <a:gd name="T10" fmla="*/ 141 w 323"/>
                  <a:gd name="T11" fmla="*/ 0 h 363"/>
                  <a:gd name="T12" fmla="*/ 323 w 323"/>
                  <a:gd name="T13" fmla="*/ 145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63">
                    <a:moveTo>
                      <a:pt x="323" y="145"/>
                    </a:moveTo>
                    <a:cubicBezTo>
                      <a:pt x="323" y="292"/>
                      <a:pt x="323" y="363"/>
                      <a:pt x="323" y="363"/>
                    </a:cubicBezTo>
                    <a:cubicBezTo>
                      <a:pt x="24" y="363"/>
                      <a:pt x="24" y="363"/>
                      <a:pt x="24" y="363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63" y="92"/>
                      <a:pt x="116" y="53"/>
                      <a:pt x="141" y="0"/>
                    </a:cubicBezTo>
                    <a:cubicBezTo>
                      <a:pt x="229" y="24"/>
                      <a:pt x="323" y="67"/>
                      <a:pt x="32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74"/>
              <p:cNvSpPr>
                <a:spLocks noEditPoints="1"/>
              </p:cNvSpPr>
              <p:nvPr/>
            </p:nvSpPr>
            <p:spPr bwMode="auto">
              <a:xfrm>
                <a:off x="6823076" y="2563813"/>
                <a:ext cx="1409700" cy="1414463"/>
              </a:xfrm>
              <a:custGeom>
                <a:avLst/>
                <a:gdLst>
                  <a:gd name="T0" fmla="*/ 187 w 375"/>
                  <a:gd name="T1" fmla="*/ 0 h 376"/>
                  <a:gd name="T2" fmla="*/ 375 w 375"/>
                  <a:gd name="T3" fmla="*/ 188 h 376"/>
                  <a:gd name="T4" fmla="*/ 187 w 375"/>
                  <a:gd name="T5" fmla="*/ 376 h 376"/>
                  <a:gd name="T6" fmla="*/ 0 w 375"/>
                  <a:gd name="T7" fmla="*/ 188 h 376"/>
                  <a:gd name="T8" fmla="*/ 187 w 375"/>
                  <a:gd name="T9" fmla="*/ 0 h 376"/>
                  <a:gd name="T10" fmla="*/ 342 w 375"/>
                  <a:gd name="T11" fmla="*/ 181 h 376"/>
                  <a:gd name="T12" fmla="*/ 292 w 375"/>
                  <a:gd name="T13" fmla="*/ 75 h 376"/>
                  <a:gd name="T14" fmla="*/ 306 w 375"/>
                  <a:gd name="T15" fmla="*/ 149 h 376"/>
                  <a:gd name="T16" fmla="*/ 223 w 375"/>
                  <a:gd name="T17" fmla="*/ 316 h 376"/>
                  <a:gd name="T18" fmla="*/ 342 w 375"/>
                  <a:gd name="T19" fmla="*/ 181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6">
                    <a:moveTo>
                      <a:pt x="187" y="0"/>
                    </a:moveTo>
                    <a:cubicBezTo>
                      <a:pt x="291" y="0"/>
                      <a:pt x="375" y="84"/>
                      <a:pt x="375" y="188"/>
                    </a:cubicBezTo>
                    <a:cubicBezTo>
                      <a:pt x="375" y="292"/>
                      <a:pt x="291" y="376"/>
                      <a:pt x="187" y="376"/>
                    </a:cubicBezTo>
                    <a:cubicBezTo>
                      <a:pt x="84" y="376"/>
                      <a:pt x="0" y="292"/>
                      <a:pt x="0" y="188"/>
                    </a:cubicBezTo>
                    <a:cubicBezTo>
                      <a:pt x="0" y="84"/>
                      <a:pt x="84" y="0"/>
                      <a:pt x="187" y="0"/>
                    </a:cubicBezTo>
                    <a:close/>
                    <a:moveTo>
                      <a:pt x="342" y="181"/>
                    </a:moveTo>
                    <a:cubicBezTo>
                      <a:pt x="342" y="138"/>
                      <a:pt x="323" y="100"/>
                      <a:pt x="292" y="75"/>
                    </a:cubicBezTo>
                    <a:cubicBezTo>
                      <a:pt x="301" y="98"/>
                      <a:pt x="306" y="123"/>
                      <a:pt x="306" y="149"/>
                    </a:cubicBezTo>
                    <a:cubicBezTo>
                      <a:pt x="306" y="217"/>
                      <a:pt x="273" y="278"/>
                      <a:pt x="223" y="316"/>
                    </a:cubicBezTo>
                    <a:cubicBezTo>
                      <a:pt x="290" y="307"/>
                      <a:pt x="342" y="250"/>
                      <a:pt x="342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175"/>
              <p:cNvSpPr/>
              <p:nvPr/>
            </p:nvSpPr>
            <p:spPr bwMode="auto">
              <a:xfrm>
                <a:off x="6286501" y="3892550"/>
                <a:ext cx="1212850" cy="1365250"/>
              </a:xfrm>
              <a:custGeom>
                <a:avLst/>
                <a:gdLst>
                  <a:gd name="T0" fmla="*/ 323 w 323"/>
                  <a:gd name="T1" fmla="*/ 96 h 363"/>
                  <a:gd name="T2" fmla="*/ 264 w 323"/>
                  <a:gd name="T3" fmla="*/ 309 h 363"/>
                  <a:gd name="T4" fmla="*/ 299 w 323"/>
                  <a:gd name="T5" fmla="*/ 363 h 363"/>
                  <a:gd name="T6" fmla="*/ 0 w 323"/>
                  <a:gd name="T7" fmla="*/ 363 h 363"/>
                  <a:gd name="T8" fmla="*/ 0 w 323"/>
                  <a:gd name="T9" fmla="*/ 145 h 363"/>
                  <a:gd name="T10" fmla="*/ 182 w 323"/>
                  <a:gd name="T11" fmla="*/ 0 h 363"/>
                  <a:gd name="T12" fmla="*/ 323 w 323"/>
                  <a:gd name="T13" fmla="*/ 9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63">
                    <a:moveTo>
                      <a:pt x="323" y="96"/>
                    </a:moveTo>
                    <a:cubicBezTo>
                      <a:pt x="264" y="309"/>
                      <a:pt x="264" y="309"/>
                      <a:pt x="264" y="309"/>
                    </a:cubicBezTo>
                    <a:cubicBezTo>
                      <a:pt x="299" y="363"/>
                      <a:pt x="299" y="363"/>
                      <a:pt x="299" y="363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292"/>
                      <a:pt x="0" y="145"/>
                    </a:cubicBezTo>
                    <a:cubicBezTo>
                      <a:pt x="0" y="67"/>
                      <a:pt x="93" y="24"/>
                      <a:pt x="182" y="0"/>
                    </a:cubicBezTo>
                    <a:cubicBezTo>
                      <a:pt x="207" y="53"/>
                      <a:pt x="260" y="92"/>
                      <a:pt x="323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176"/>
              <p:cNvSpPr/>
              <p:nvPr/>
            </p:nvSpPr>
            <p:spPr bwMode="auto">
              <a:xfrm>
                <a:off x="3392488" y="1603375"/>
                <a:ext cx="3938588" cy="3097213"/>
              </a:xfrm>
              <a:custGeom>
                <a:avLst/>
                <a:gdLst>
                  <a:gd name="T0" fmla="*/ 1048 w 1048"/>
                  <a:gd name="T1" fmla="*/ 51 h 823"/>
                  <a:gd name="T2" fmla="*/ 1048 w 1048"/>
                  <a:gd name="T3" fmla="*/ 213 h 823"/>
                  <a:gd name="T4" fmla="*/ 954 w 1048"/>
                  <a:gd name="T5" fmla="*/ 256 h 823"/>
                  <a:gd name="T6" fmla="*/ 954 w 1048"/>
                  <a:gd name="T7" fmla="*/ 86 h 823"/>
                  <a:gd name="T8" fmla="*/ 926 w 1048"/>
                  <a:gd name="T9" fmla="*/ 58 h 823"/>
                  <a:gd name="T10" fmla="*/ 122 w 1048"/>
                  <a:gd name="T11" fmla="*/ 58 h 823"/>
                  <a:gd name="T12" fmla="*/ 93 w 1048"/>
                  <a:gd name="T13" fmla="*/ 86 h 823"/>
                  <a:gd name="T14" fmla="*/ 93 w 1048"/>
                  <a:gd name="T15" fmla="*/ 541 h 823"/>
                  <a:gd name="T16" fmla="*/ 122 w 1048"/>
                  <a:gd name="T17" fmla="*/ 570 h 823"/>
                  <a:gd name="T18" fmla="*/ 894 w 1048"/>
                  <a:gd name="T19" fmla="*/ 570 h 823"/>
                  <a:gd name="T20" fmla="*/ 902 w 1048"/>
                  <a:gd name="T21" fmla="*/ 582 h 823"/>
                  <a:gd name="T22" fmla="*/ 796 w 1048"/>
                  <a:gd name="T23" fmla="*/ 633 h 823"/>
                  <a:gd name="T24" fmla="*/ 95 w 1048"/>
                  <a:gd name="T25" fmla="*/ 633 h 823"/>
                  <a:gd name="T26" fmla="*/ 71 w 1048"/>
                  <a:gd name="T27" fmla="*/ 657 h 823"/>
                  <a:gd name="T28" fmla="*/ 71 w 1048"/>
                  <a:gd name="T29" fmla="*/ 823 h 823"/>
                  <a:gd name="T30" fmla="*/ 51 w 1048"/>
                  <a:gd name="T31" fmla="*/ 823 h 823"/>
                  <a:gd name="T32" fmla="*/ 0 w 1048"/>
                  <a:gd name="T33" fmla="*/ 772 h 823"/>
                  <a:gd name="T34" fmla="*/ 0 w 1048"/>
                  <a:gd name="T35" fmla="*/ 51 h 823"/>
                  <a:gd name="T36" fmla="*/ 51 w 1048"/>
                  <a:gd name="T37" fmla="*/ 0 h 823"/>
                  <a:gd name="T38" fmla="*/ 996 w 1048"/>
                  <a:gd name="T39" fmla="*/ 0 h 823"/>
                  <a:gd name="T40" fmla="*/ 1048 w 1048"/>
                  <a:gd name="T41" fmla="*/ 5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8" h="823">
                    <a:moveTo>
                      <a:pt x="1048" y="51"/>
                    </a:moveTo>
                    <a:cubicBezTo>
                      <a:pt x="1048" y="213"/>
                      <a:pt x="1048" y="213"/>
                      <a:pt x="1048" y="213"/>
                    </a:cubicBezTo>
                    <a:cubicBezTo>
                      <a:pt x="1013" y="220"/>
                      <a:pt x="981" y="235"/>
                      <a:pt x="954" y="256"/>
                    </a:cubicBezTo>
                    <a:cubicBezTo>
                      <a:pt x="954" y="86"/>
                      <a:pt x="954" y="86"/>
                      <a:pt x="954" y="86"/>
                    </a:cubicBezTo>
                    <a:cubicBezTo>
                      <a:pt x="954" y="71"/>
                      <a:pt x="942" y="58"/>
                      <a:pt x="92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06" y="58"/>
                      <a:pt x="93" y="71"/>
                      <a:pt x="93" y="86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3" y="557"/>
                      <a:pt x="106" y="570"/>
                      <a:pt x="122" y="570"/>
                    </a:cubicBezTo>
                    <a:cubicBezTo>
                      <a:pt x="894" y="570"/>
                      <a:pt x="894" y="570"/>
                      <a:pt x="894" y="570"/>
                    </a:cubicBezTo>
                    <a:cubicBezTo>
                      <a:pt x="897" y="574"/>
                      <a:pt x="899" y="578"/>
                      <a:pt x="902" y="582"/>
                    </a:cubicBezTo>
                    <a:cubicBezTo>
                      <a:pt x="864" y="596"/>
                      <a:pt x="827" y="612"/>
                      <a:pt x="796" y="633"/>
                    </a:cubicBezTo>
                    <a:cubicBezTo>
                      <a:pt x="95" y="633"/>
                      <a:pt x="95" y="633"/>
                      <a:pt x="95" y="633"/>
                    </a:cubicBezTo>
                    <a:cubicBezTo>
                      <a:pt x="81" y="633"/>
                      <a:pt x="71" y="644"/>
                      <a:pt x="71" y="657"/>
                    </a:cubicBezTo>
                    <a:cubicBezTo>
                      <a:pt x="71" y="823"/>
                      <a:pt x="71" y="823"/>
                      <a:pt x="71" y="823"/>
                    </a:cubicBezTo>
                    <a:cubicBezTo>
                      <a:pt x="51" y="823"/>
                      <a:pt x="51" y="823"/>
                      <a:pt x="51" y="823"/>
                    </a:cubicBezTo>
                    <a:cubicBezTo>
                      <a:pt x="23" y="823"/>
                      <a:pt x="0" y="800"/>
                      <a:pt x="0" y="77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1025" y="0"/>
                      <a:pt x="1048" y="23"/>
                      <a:pt x="104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Rectangle 177"/>
              <p:cNvSpPr>
                <a:spLocks noChangeArrowheads="1"/>
              </p:cNvSpPr>
              <p:nvPr/>
            </p:nvSpPr>
            <p:spPr bwMode="auto">
              <a:xfrm>
                <a:off x="6270626" y="2047875"/>
                <a:ext cx="169863" cy="144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Rectangle 178"/>
              <p:cNvSpPr>
                <a:spLocks noChangeArrowheads="1"/>
              </p:cNvSpPr>
              <p:nvPr/>
            </p:nvSpPr>
            <p:spPr bwMode="auto">
              <a:xfrm>
                <a:off x="6000751" y="2398713"/>
                <a:ext cx="16510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Rectangle 179"/>
              <p:cNvSpPr>
                <a:spLocks noChangeArrowheads="1"/>
              </p:cNvSpPr>
              <p:nvPr/>
            </p:nvSpPr>
            <p:spPr bwMode="auto">
              <a:xfrm>
                <a:off x="5707063" y="2822575"/>
                <a:ext cx="169863" cy="669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Rectangle 180"/>
              <p:cNvSpPr>
                <a:spLocks noChangeArrowheads="1"/>
              </p:cNvSpPr>
              <p:nvPr/>
            </p:nvSpPr>
            <p:spPr bwMode="auto">
              <a:xfrm>
                <a:off x="54324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Rectangle 181"/>
              <p:cNvSpPr>
                <a:spLocks noChangeArrowheads="1"/>
              </p:cNvSpPr>
              <p:nvPr/>
            </p:nvSpPr>
            <p:spPr bwMode="auto">
              <a:xfrm>
                <a:off x="5157788" y="2706688"/>
                <a:ext cx="169863" cy="785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Rectangle 182"/>
              <p:cNvSpPr>
                <a:spLocks noChangeArrowheads="1"/>
              </p:cNvSpPr>
              <p:nvPr/>
            </p:nvSpPr>
            <p:spPr bwMode="auto">
              <a:xfrm>
                <a:off x="4887913" y="2913063"/>
                <a:ext cx="165100" cy="579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Rectangle 183"/>
              <p:cNvSpPr>
                <a:spLocks noChangeArrowheads="1"/>
              </p:cNvSpPr>
              <p:nvPr/>
            </p:nvSpPr>
            <p:spPr bwMode="auto">
              <a:xfrm>
                <a:off x="45942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Rectangle 184"/>
              <p:cNvSpPr>
                <a:spLocks noChangeArrowheads="1"/>
              </p:cNvSpPr>
              <p:nvPr/>
            </p:nvSpPr>
            <p:spPr bwMode="auto">
              <a:xfrm>
                <a:off x="4319588" y="3181350"/>
                <a:ext cx="169863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710516" y="4566641"/>
            <a:ext cx="1498654" cy="1500885"/>
            <a:chOff x="4449428" y="4561777"/>
            <a:chExt cx="1498654" cy="1500885"/>
          </a:xfrm>
        </p:grpSpPr>
        <p:sp>
          <p:nvSpPr>
            <p:cNvPr id="23" name="Freeform 8"/>
            <p:cNvSpPr/>
            <p:nvPr/>
          </p:nvSpPr>
          <p:spPr bwMode="auto">
            <a:xfrm>
              <a:off x="4449428" y="4561777"/>
              <a:ext cx="1498654" cy="1500885"/>
            </a:xfrm>
            <a:custGeom>
              <a:avLst/>
              <a:gdLst>
                <a:gd name="T0" fmla="*/ 0 w 672"/>
                <a:gd name="T1" fmla="*/ 332 h 673"/>
                <a:gd name="T2" fmla="*/ 224 w 672"/>
                <a:gd name="T3" fmla="*/ 557 h 673"/>
                <a:gd name="T4" fmla="*/ 108 w 672"/>
                <a:gd name="T5" fmla="*/ 673 h 673"/>
                <a:gd name="T6" fmla="*/ 672 w 672"/>
                <a:gd name="T7" fmla="*/ 673 h 673"/>
                <a:gd name="T8" fmla="*/ 672 w 672"/>
                <a:gd name="T9" fmla="*/ 109 h 673"/>
                <a:gd name="T10" fmla="*/ 556 w 672"/>
                <a:gd name="T11" fmla="*/ 225 h 673"/>
                <a:gd name="T12" fmla="*/ 329 w 672"/>
                <a:gd name="T13" fmla="*/ 0 h 673"/>
                <a:gd name="T14" fmla="*/ 0 w 672"/>
                <a:gd name="T15" fmla="*/ 33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0" y="332"/>
                  </a:moveTo>
                  <a:lnTo>
                    <a:pt x="224" y="557"/>
                  </a:lnTo>
                  <a:lnTo>
                    <a:pt x="108" y="673"/>
                  </a:lnTo>
                  <a:lnTo>
                    <a:pt x="672" y="673"/>
                  </a:lnTo>
                  <a:lnTo>
                    <a:pt x="672" y="109"/>
                  </a:lnTo>
                  <a:lnTo>
                    <a:pt x="556" y="225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5388317" y="5634475"/>
              <a:ext cx="227474" cy="338981"/>
            </a:xfrm>
            <a:custGeom>
              <a:avLst/>
              <a:gdLst>
                <a:gd name="T0" fmla="*/ 22 w 43"/>
                <a:gd name="T1" fmla="*/ 64 h 64"/>
                <a:gd name="T2" fmla="*/ 14 w 43"/>
                <a:gd name="T3" fmla="*/ 63 h 64"/>
                <a:gd name="T4" fmla="*/ 7 w 43"/>
                <a:gd name="T5" fmla="*/ 60 h 64"/>
                <a:gd name="T6" fmla="*/ 2 w 43"/>
                <a:gd name="T7" fmla="*/ 54 h 64"/>
                <a:gd name="T8" fmla="*/ 0 w 43"/>
                <a:gd name="T9" fmla="*/ 45 h 64"/>
                <a:gd name="T10" fmla="*/ 0 w 43"/>
                <a:gd name="T11" fmla="*/ 22 h 64"/>
                <a:gd name="T12" fmla="*/ 1 w 43"/>
                <a:gd name="T13" fmla="*/ 11 h 64"/>
                <a:gd name="T14" fmla="*/ 6 w 43"/>
                <a:gd name="T15" fmla="*/ 5 h 64"/>
                <a:gd name="T16" fmla="*/ 13 w 43"/>
                <a:gd name="T17" fmla="*/ 1 h 64"/>
                <a:gd name="T18" fmla="*/ 22 w 43"/>
                <a:gd name="T19" fmla="*/ 0 h 64"/>
                <a:gd name="T20" fmla="*/ 30 w 43"/>
                <a:gd name="T21" fmla="*/ 1 h 64"/>
                <a:gd name="T22" fmla="*/ 37 w 43"/>
                <a:gd name="T23" fmla="*/ 4 h 64"/>
                <a:gd name="T24" fmla="*/ 41 w 43"/>
                <a:gd name="T25" fmla="*/ 10 h 64"/>
                <a:gd name="T26" fmla="*/ 43 w 43"/>
                <a:gd name="T27" fmla="*/ 21 h 64"/>
                <a:gd name="T28" fmla="*/ 43 w 43"/>
                <a:gd name="T29" fmla="*/ 43 h 64"/>
                <a:gd name="T30" fmla="*/ 41 w 43"/>
                <a:gd name="T31" fmla="*/ 54 h 64"/>
                <a:gd name="T32" fmla="*/ 37 w 43"/>
                <a:gd name="T33" fmla="*/ 60 h 64"/>
                <a:gd name="T34" fmla="*/ 30 w 43"/>
                <a:gd name="T35" fmla="*/ 63 h 64"/>
                <a:gd name="T36" fmla="*/ 22 w 43"/>
                <a:gd name="T37" fmla="*/ 64 h 64"/>
                <a:gd name="T38" fmla="*/ 32 w 43"/>
                <a:gd name="T39" fmla="*/ 23 h 64"/>
                <a:gd name="T40" fmla="*/ 30 w 43"/>
                <a:gd name="T41" fmla="*/ 13 h 64"/>
                <a:gd name="T42" fmla="*/ 22 w 43"/>
                <a:gd name="T43" fmla="*/ 11 h 64"/>
                <a:gd name="T44" fmla="*/ 17 w 43"/>
                <a:gd name="T45" fmla="*/ 11 h 64"/>
                <a:gd name="T46" fmla="*/ 13 w 43"/>
                <a:gd name="T47" fmla="*/ 14 h 64"/>
                <a:gd name="T48" fmla="*/ 12 w 43"/>
                <a:gd name="T49" fmla="*/ 18 h 64"/>
                <a:gd name="T50" fmla="*/ 11 w 43"/>
                <a:gd name="T51" fmla="*/ 23 h 64"/>
                <a:gd name="T52" fmla="*/ 11 w 43"/>
                <a:gd name="T53" fmla="*/ 44 h 64"/>
                <a:gd name="T54" fmla="*/ 14 w 43"/>
                <a:gd name="T55" fmla="*/ 51 h 64"/>
                <a:gd name="T56" fmla="*/ 22 w 43"/>
                <a:gd name="T57" fmla="*/ 54 h 64"/>
                <a:gd name="T58" fmla="*/ 26 w 43"/>
                <a:gd name="T59" fmla="*/ 53 h 64"/>
                <a:gd name="T60" fmla="*/ 29 w 43"/>
                <a:gd name="T61" fmla="*/ 51 h 64"/>
                <a:gd name="T62" fmla="*/ 31 w 43"/>
                <a:gd name="T63" fmla="*/ 48 h 64"/>
                <a:gd name="T64" fmla="*/ 32 w 43"/>
                <a:gd name="T65" fmla="*/ 43 h 64"/>
                <a:gd name="T66" fmla="*/ 32 w 43"/>
                <a:gd name="T67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4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3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9"/>
                    <a:pt x="0" y="4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2" y="8"/>
                    <a:pt x="4" y="6"/>
                    <a:pt x="6" y="5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8" y="1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6"/>
                    <a:pt x="40" y="8"/>
                    <a:pt x="41" y="10"/>
                  </a:cubicBezTo>
                  <a:cubicBezTo>
                    <a:pt x="42" y="13"/>
                    <a:pt x="43" y="16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2" y="51"/>
                    <a:pt x="41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2" y="63"/>
                    <a:pt x="30" y="63"/>
                  </a:cubicBezTo>
                  <a:cubicBezTo>
                    <a:pt x="27" y="63"/>
                    <a:pt x="25" y="64"/>
                    <a:pt x="22" y="64"/>
                  </a:cubicBezTo>
                  <a:close/>
                  <a:moveTo>
                    <a:pt x="32" y="23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2"/>
                    <a:pt x="26" y="11"/>
                    <a:pt x="22" y="11"/>
                  </a:cubicBezTo>
                  <a:cubicBezTo>
                    <a:pt x="20" y="11"/>
                    <a:pt x="18" y="11"/>
                    <a:pt x="17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8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5642553" y="5645625"/>
              <a:ext cx="227474" cy="321140"/>
            </a:xfrm>
            <a:custGeom>
              <a:avLst/>
              <a:gdLst>
                <a:gd name="T0" fmla="*/ 38 w 43"/>
                <a:gd name="T1" fmla="*/ 49 h 61"/>
                <a:gd name="T2" fmla="*/ 38 w 43"/>
                <a:gd name="T3" fmla="*/ 59 h 61"/>
                <a:gd name="T4" fmla="*/ 38 w 43"/>
                <a:gd name="T5" fmla="*/ 61 h 61"/>
                <a:gd name="T6" fmla="*/ 35 w 43"/>
                <a:gd name="T7" fmla="*/ 61 h 61"/>
                <a:gd name="T8" fmla="*/ 31 w 43"/>
                <a:gd name="T9" fmla="*/ 61 h 61"/>
                <a:gd name="T10" fmla="*/ 29 w 43"/>
                <a:gd name="T11" fmla="*/ 60 h 61"/>
                <a:gd name="T12" fmla="*/ 28 w 43"/>
                <a:gd name="T13" fmla="*/ 58 h 61"/>
                <a:gd name="T14" fmla="*/ 28 w 43"/>
                <a:gd name="T15" fmla="*/ 49 h 61"/>
                <a:gd name="T16" fmla="*/ 3 w 43"/>
                <a:gd name="T17" fmla="*/ 49 h 61"/>
                <a:gd name="T18" fmla="*/ 1 w 43"/>
                <a:gd name="T19" fmla="*/ 49 h 61"/>
                <a:gd name="T20" fmla="*/ 0 w 43"/>
                <a:gd name="T21" fmla="*/ 47 h 61"/>
                <a:gd name="T22" fmla="*/ 0 w 43"/>
                <a:gd name="T23" fmla="*/ 43 h 61"/>
                <a:gd name="T24" fmla="*/ 0 w 43"/>
                <a:gd name="T25" fmla="*/ 41 h 61"/>
                <a:gd name="T26" fmla="*/ 1 w 43"/>
                <a:gd name="T27" fmla="*/ 40 h 61"/>
                <a:gd name="T28" fmla="*/ 26 w 43"/>
                <a:gd name="T29" fmla="*/ 3 h 61"/>
                <a:gd name="T30" fmla="*/ 28 w 43"/>
                <a:gd name="T31" fmla="*/ 1 h 61"/>
                <a:gd name="T32" fmla="*/ 30 w 43"/>
                <a:gd name="T33" fmla="*/ 0 h 61"/>
                <a:gd name="T34" fmla="*/ 36 w 43"/>
                <a:gd name="T35" fmla="*/ 0 h 61"/>
                <a:gd name="T36" fmla="*/ 38 w 43"/>
                <a:gd name="T37" fmla="*/ 1 h 61"/>
                <a:gd name="T38" fmla="*/ 38 w 43"/>
                <a:gd name="T39" fmla="*/ 3 h 61"/>
                <a:gd name="T40" fmla="*/ 38 w 43"/>
                <a:gd name="T41" fmla="*/ 40 h 61"/>
                <a:gd name="T42" fmla="*/ 41 w 43"/>
                <a:gd name="T43" fmla="*/ 40 h 61"/>
                <a:gd name="T44" fmla="*/ 43 w 43"/>
                <a:gd name="T45" fmla="*/ 41 h 61"/>
                <a:gd name="T46" fmla="*/ 43 w 43"/>
                <a:gd name="T47" fmla="*/ 43 h 61"/>
                <a:gd name="T48" fmla="*/ 43 w 43"/>
                <a:gd name="T49" fmla="*/ 46 h 61"/>
                <a:gd name="T50" fmla="*/ 43 w 43"/>
                <a:gd name="T51" fmla="*/ 49 h 61"/>
                <a:gd name="T52" fmla="*/ 41 w 43"/>
                <a:gd name="T53" fmla="*/ 49 h 61"/>
                <a:gd name="T54" fmla="*/ 38 w 43"/>
                <a:gd name="T55" fmla="*/ 49 h 61"/>
                <a:gd name="T56" fmla="*/ 28 w 43"/>
                <a:gd name="T57" fmla="*/ 18 h 61"/>
                <a:gd name="T58" fmla="*/ 20 w 43"/>
                <a:gd name="T59" fmla="*/ 29 h 61"/>
                <a:gd name="T60" fmla="*/ 13 w 43"/>
                <a:gd name="T61" fmla="*/ 40 h 61"/>
                <a:gd name="T62" fmla="*/ 28 w 43"/>
                <a:gd name="T63" fmla="*/ 40 h 61"/>
                <a:gd name="T64" fmla="*/ 28 w 43"/>
                <a:gd name="T6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61">
                  <a:moveTo>
                    <a:pt x="38" y="49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7" y="61"/>
                    <a:pt x="36" y="61"/>
                    <a:pt x="35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29" y="61"/>
                    <a:pt x="29" y="60"/>
                  </a:cubicBezTo>
                  <a:cubicBezTo>
                    <a:pt x="28" y="60"/>
                    <a:pt x="28" y="59"/>
                    <a:pt x="28" y="5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7" y="2"/>
                    <a:pt x="28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2" y="40"/>
                    <a:pt x="43" y="41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1" y="49"/>
                  </a:cubicBezTo>
                  <a:lnTo>
                    <a:pt x="38" y="49"/>
                  </a:lnTo>
                  <a:close/>
                  <a:moveTo>
                    <a:pt x="28" y="18"/>
                  </a:moveTo>
                  <a:cubicBezTo>
                    <a:pt x="25" y="22"/>
                    <a:pt x="23" y="25"/>
                    <a:pt x="20" y="29"/>
                  </a:cubicBezTo>
                  <a:cubicBezTo>
                    <a:pt x="18" y="32"/>
                    <a:pt x="16" y="36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13409" y="5021058"/>
              <a:ext cx="793245" cy="447698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27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91" name="文本框 1"/>
          <p:cNvSpPr txBox="1"/>
          <p:nvPr/>
        </p:nvSpPr>
        <p:spPr>
          <a:xfrm>
            <a:off x="1019666" y="1020325"/>
            <a:ext cx="72696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92" name="文本框 1"/>
          <p:cNvSpPr txBox="1"/>
          <p:nvPr/>
        </p:nvSpPr>
        <p:spPr>
          <a:xfrm>
            <a:off x="1025727" y="2815907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3" name="išļîďè"/>
          <p:cNvSpPr txBox="1"/>
          <p:nvPr/>
        </p:nvSpPr>
        <p:spPr bwMode="auto">
          <a:xfrm>
            <a:off x="978212" y="250254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94" name="文本框 1"/>
          <p:cNvSpPr txBox="1"/>
          <p:nvPr/>
        </p:nvSpPr>
        <p:spPr>
          <a:xfrm>
            <a:off x="3955213" y="2815907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išļîďè"/>
          <p:cNvSpPr txBox="1"/>
          <p:nvPr/>
        </p:nvSpPr>
        <p:spPr bwMode="auto">
          <a:xfrm>
            <a:off x="3907698" y="250254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96" name="文本框 1"/>
          <p:cNvSpPr txBox="1"/>
          <p:nvPr/>
        </p:nvSpPr>
        <p:spPr>
          <a:xfrm>
            <a:off x="1025727" y="4510406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7" name="išļîďè"/>
          <p:cNvSpPr txBox="1"/>
          <p:nvPr/>
        </p:nvSpPr>
        <p:spPr bwMode="auto">
          <a:xfrm>
            <a:off x="978212" y="4197039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98" name="文本框 1"/>
          <p:cNvSpPr txBox="1"/>
          <p:nvPr/>
        </p:nvSpPr>
        <p:spPr>
          <a:xfrm>
            <a:off x="3955213" y="4510406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9" name="išļîďè"/>
          <p:cNvSpPr txBox="1"/>
          <p:nvPr/>
        </p:nvSpPr>
        <p:spPr bwMode="auto">
          <a:xfrm>
            <a:off x="3907698" y="4197039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9" y="4903100"/>
            <a:ext cx="12192000" cy="127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312407"/>
            <a:ext cx="12192000" cy="1581410"/>
          </a:xfrm>
          <a:prstGeom prst="rect">
            <a:avLst/>
          </a:pr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2034262"/>
            <a:ext cx="5908038" cy="2918738"/>
            <a:chOff x="1046163" y="933450"/>
            <a:chExt cx="10102851" cy="49911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PA_椭圆 7"/>
          <p:cNvSpPr/>
          <p:nvPr>
            <p:custDataLst>
              <p:tags r:id="rId1"/>
            </p:custDataLst>
          </p:nvPr>
        </p:nvSpPr>
        <p:spPr>
          <a:xfrm>
            <a:off x="5242347" y="2237187"/>
            <a:ext cx="1485471" cy="1485470"/>
          </a:xfrm>
          <a:prstGeom prst="wedgeEllipseCallout">
            <a:avLst>
              <a:gd name="adj1" fmla="val 62086"/>
              <a:gd name="adj2" fmla="val 18859"/>
            </a:avLst>
          </a:prstGeom>
          <a:solidFill>
            <a:srgbClr val="1C50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+mn-ea"/>
              </a:rPr>
              <a:t>05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2864" y="3537264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相关建议与论文总结</a:t>
            </a:r>
          </a:p>
        </p:txBody>
      </p:sp>
      <p:sp>
        <p:nvSpPr>
          <p:cNvPr id="133" name="标题 4"/>
          <p:cNvSpPr txBox="1"/>
          <p:nvPr/>
        </p:nvSpPr>
        <p:spPr>
          <a:xfrm>
            <a:off x="4787516" y="803489"/>
            <a:ext cx="6737600" cy="575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solidFill>
                <a:srgbClr val="1C50A2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6763979" y="4317366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5-1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问题评估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925415" y="4309446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相关对策</a:t>
            </a:r>
          </a:p>
        </p:txBody>
      </p:sp>
      <p:sp>
        <p:nvSpPr>
          <p:cNvPr id="141" name="矩形 140"/>
          <p:cNvSpPr/>
          <p:nvPr/>
        </p:nvSpPr>
        <p:spPr>
          <a:xfrm>
            <a:off x="9168931" y="4288300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5-3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研究总结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0340888" y="4286396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5-4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成绩与思考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94035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sym typeface="微软雅黑" panose="020B0503020204020204" charset="-122"/>
              </a:rPr>
              <a:t>研究目标</a:t>
            </a:r>
            <a:endParaRPr lang="zh-CN" altLang="en-US" sz="1100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应用前景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案例分析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139281" y="2186442"/>
            <a:ext cx="4205182" cy="4021193"/>
            <a:chOff x="3539000" y="1060371"/>
            <a:chExt cx="5113999" cy="4890247"/>
          </a:xfrm>
        </p:grpSpPr>
        <p:sp>
          <p:nvSpPr>
            <p:cNvPr id="17" name="Freeform 8"/>
            <p:cNvSpPr/>
            <p:nvPr/>
          </p:nvSpPr>
          <p:spPr bwMode="auto">
            <a:xfrm>
              <a:off x="4750634" y="2181890"/>
              <a:ext cx="3902365" cy="3261797"/>
            </a:xfrm>
            <a:custGeom>
              <a:avLst/>
              <a:gdLst>
                <a:gd name="T0" fmla="*/ 1924 w 2449"/>
                <a:gd name="T1" fmla="*/ 0 h 2047"/>
                <a:gd name="T2" fmla="*/ 1881 w 2449"/>
                <a:gd name="T3" fmla="*/ 0 h 2047"/>
                <a:gd name="T4" fmla="*/ 2362 w 2449"/>
                <a:gd name="T5" fmla="*/ 935 h 2047"/>
                <a:gd name="T6" fmla="*/ 1799 w 2449"/>
                <a:gd name="T7" fmla="*/ 935 h 2047"/>
                <a:gd name="T8" fmla="*/ 1238 w 2449"/>
                <a:gd name="T9" fmla="*/ 935 h 2047"/>
                <a:gd name="T10" fmla="*/ 968 w 2449"/>
                <a:gd name="T11" fmla="*/ 412 h 2047"/>
                <a:gd name="T12" fmla="*/ 447 w 2449"/>
                <a:gd name="T13" fmla="*/ 412 h 2047"/>
                <a:gd name="T14" fmla="*/ 563 w 2449"/>
                <a:gd name="T15" fmla="*/ 632 h 2047"/>
                <a:gd name="T16" fmla="*/ 518 w 2449"/>
                <a:gd name="T17" fmla="*/ 632 h 2047"/>
                <a:gd name="T18" fmla="*/ 677 w 2449"/>
                <a:gd name="T19" fmla="*/ 935 h 2047"/>
                <a:gd name="T20" fmla="*/ 0 w 2449"/>
                <a:gd name="T21" fmla="*/ 935 h 2047"/>
                <a:gd name="T22" fmla="*/ 0 w 2449"/>
                <a:gd name="T23" fmla="*/ 1025 h 2047"/>
                <a:gd name="T24" fmla="*/ 0 w 2449"/>
                <a:gd name="T25" fmla="*/ 1415 h 2047"/>
                <a:gd name="T26" fmla="*/ 563 w 2449"/>
                <a:gd name="T27" fmla="*/ 1415 h 2047"/>
                <a:gd name="T28" fmla="*/ 447 w 2449"/>
                <a:gd name="T29" fmla="*/ 1638 h 2047"/>
                <a:gd name="T30" fmla="*/ 1010 w 2449"/>
                <a:gd name="T31" fmla="*/ 1638 h 2047"/>
                <a:gd name="T32" fmla="*/ 901 w 2449"/>
                <a:gd name="T33" fmla="*/ 1849 h 2047"/>
                <a:gd name="T34" fmla="*/ 1465 w 2449"/>
                <a:gd name="T35" fmla="*/ 1849 h 2047"/>
                <a:gd name="T36" fmla="*/ 1361 w 2449"/>
                <a:gd name="T37" fmla="*/ 2047 h 2047"/>
                <a:gd name="T38" fmla="*/ 1924 w 2449"/>
                <a:gd name="T39" fmla="*/ 2047 h 2047"/>
                <a:gd name="T40" fmla="*/ 2449 w 2449"/>
                <a:gd name="T41" fmla="*/ 1025 h 2047"/>
                <a:gd name="T42" fmla="*/ 1924 w 2449"/>
                <a:gd name="T43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9" h="2047">
                  <a:moveTo>
                    <a:pt x="1924" y="0"/>
                  </a:moveTo>
                  <a:lnTo>
                    <a:pt x="1881" y="0"/>
                  </a:lnTo>
                  <a:lnTo>
                    <a:pt x="2362" y="935"/>
                  </a:lnTo>
                  <a:lnTo>
                    <a:pt x="1799" y="935"/>
                  </a:lnTo>
                  <a:lnTo>
                    <a:pt x="1238" y="935"/>
                  </a:lnTo>
                  <a:lnTo>
                    <a:pt x="968" y="412"/>
                  </a:lnTo>
                  <a:lnTo>
                    <a:pt x="447" y="412"/>
                  </a:lnTo>
                  <a:lnTo>
                    <a:pt x="563" y="632"/>
                  </a:lnTo>
                  <a:lnTo>
                    <a:pt x="518" y="632"/>
                  </a:lnTo>
                  <a:lnTo>
                    <a:pt x="677" y="935"/>
                  </a:lnTo>
                  <a:lnTo>
                    <a:pt x="0" y="935"/>
                  </a:lnTo>
                  <a:lnTo>
                    <a:pt x="0" y="1025"/>
                  </a:lnTo>
                  <a:lnTo>
                    <a:pt x="0" y="1415"/>
                  </a:lnTo>
                  <a:lnTo>
                    <a:pt x="563" y="1415"/>
                  </a:lnTo>
                  <a:lnTo>
                    <a:pt x="447" y="1638"/>
                  </a:lnTo>
                  <a:lnTo>
                    <a:pt x="1010" y="1638"/>
                  </a:lnTo>
                  <a:lnTo>
                    <a:pt x="901" y="1849"/>
                  </a:lnTo>
                  <a:lnTo>
                    <a:pt x="1465" y="1849"/>
                  </a:lnTo>
                  <a:lnTo>
                    <a:pt x="1361" y="2047"/>
                  </a:lnTo>
                  <a:lnTo>
                    <a:pt x="1924" y="2047"/>
                  </a:lnTo>
                  <a:lnTo>
                    <a:pt x="2449" y="1025"/>
                  </a:lnTo>
                  <a:lnTo>
                    <a:pt x="19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11580" y="5239707"/>
              <a:ext cx="897113" cy="350559"/>
              <a:chOff x="4472138" y="5626389"/>
              <a:chExt cx="897113" cy="350559"/>
            </a:xfrm>
          </p:grpSpPr>
          <p:sp>
            <p:nvSpPr>
              <p:cNvPr id="79" name="Oval 21"/>
              <p:cNvSpPr>
                <a:spLocks noChangeArrowheads="1"/>
              </p:cNvSpPr>
              <p:nvPr/>
            </p:nvSpPr>
            <p:spPr bwMode="auto">
              <a:xfrm>
                <a:off x="5214686" y="5626389"/>
                <a:ext cx="154565" cy="15456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4505601" y="5678973"/>
                <a:ext cx="712273" cy="290009"/>
              </a:xfrm>
              <a:custGeom>
                <a:avLst/>
                <a:gdLst>
                  <a:gd name="T0" fmla="*/ 189 w 189"/>
                  <a:gd name="T1" fmla="*/ 0 h 77"/>
                  <a:gd name="T2" fmla="*/ 150 w 189"/>
                  <a:gd name="T3" fmla="*/ 0 h 77"/>
                  <a:gd name="T4" fmla="*/ 148 w 189"/>
                  <a:gd name="T5" fmla="*/ 0 h 77"/>
                  <a:gd name="T6" fmla="*/ 146 w 189"/>
                  <a:gd name="T7" fmla="*/ 2 h 77"/>
                  <a:gd name="T8" fmla="*/ 84 w 189"/>
                  <a:gd name="T9" fmla="*/ 64 h 77"/>
                  <a:gd name="T10" fmla="*/ 0 w 189"/>
                  <a:gd name="T11" fmla="*/ 64 h 77"/>
                  <a:gd name="T12" fmla="*/ 0 w 189"/>
                  <a:gd name="T13" fmla="*/ 77 h 77"/>
                  <a:gd name="T14" fmla="*/ 86 w 189"/>
                  <a:gd name="T15" fmla="*/ 77 h 77"/>
                  <a:gd name="T16" fmla="*/ 89 w 189"/>
                  <a:gd name="T17" fmla="*/ 77 h 77"/>
                  <a:gd name="T18" fmla="*/ 91 w 189"/>
                  <a:gd name="T19" fmla="*/ 75 h 77"/>
                  <a:gd name="T20" fmla="*/ 153 w 189"/>
                  <a:gd name="T21" fmla="*/ 13 h 77"/>
                  <a:gd name="T22" fmla="*/ 189 w 189"/>
                  <a:gd name="T23" fmla="*/ 13 h 77"/>
                  <a:gd name="T24" fmla="*/ 188 w 189"/>
                  <a:gd name="T25" fmla="*/ 6 h 77"/>
                  <a:gd name="T26" fmla="*/ 189 w 189"/>
                  <a:gd name="T2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77">
                    <a:moveTo>
                      <a:pt x="189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89" y="13"/>
                      <a:pt x="189" y="13"/>
                      <a:pt x="189" y="13"/>
                    </a:cubicBezTo>
                    <a:cubicBezTo>
                      <a:pt x="188" y="11"/>
                      <a:pt x="188" y="9"/>
                      <a:pt x="188" y="6"/>
                    </a:cubicBezTo>
                    <a:cubicBezTo>
                      <a:pt x="188" y="4"/>
                      <a:pt x="188" y="2"/>
                      <a:pt x="18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5214686" y="5678973"/>
                <a:ext cx="74893" cy="49398"/>
              </a:xfrm>
              <a:custGeom>
                <a:avLst/>
                <a:gdLst>
                  <a:gd name="T0" fmla="*/ 20 w 20"/>
                  <a:gd name="T1" fmla="*/ 0 h 13"/>
                  <a:gd name="T2" fmla="*/ 1 w 20"/>
                  <a:gd name="T3" fmla="*/ 0 h 13"/>
                  <a:gd name="T4" fmla="*/ 0 w 20"/>
                  <a:gd name="T5" fmla="*/ 6 h 13"/>
                  <a:gd name="T6" fmla="*/ 1 w 20"/>
                  <a:gd name="T7" fmla="*/ 13 h 13"/>
                  <a:gd name="T8" fmla="*/ 20 w 20"/>
                  <a:gd name="T9" fmla="*/ 13 h 13"/>
                  <a:gd name="T10" fmla="*/ 20 w 2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3"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BA89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Oval 24"/>
              <p:cNvSpPr>
                <a:spLocks noChangeArrowheads="1"/>
              </p:cNvSpPr>
              <p:nvPr/>
            </p:nvSpPr>
            <p:spPr bwMode="auto">
              <a:xfrm>
                <a:off x="5256116" y="5667818"/>
                <a:ext cx="71706" cy="71706"/>
              </a:xfrm>
              <a:prstGeom prst="ellipse">
                <a:avLst/>
              </a:prstGeom>
              <a:solidFill>
                <a:srgbClr val="E6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Oval 25"/>
              <p:cNvSpPr>
                <a:spLocks noChangeArrowheads="1"/>
              </p:cNvSpPr>
              <p:nvPr/>
            </p:nvSpPr>
            <p:spPr bwMode="auto">
              <a:xfrm>
                <a:off x="4472138" y="5913210"/>
                <a:ext cx="63738" cy="63738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43887" y="4485956"/>
              <a:ext cx="898707" cy="353747"/>
              <a:chOff x="2977480" y="4936424"/>
              <a:chExt cx="898707" cy="353747"/>
            </a:xfrm>
          </p:grpSpPr>
          <p:sp>
            <p:nvSpPr>
              <p:cNvPr id="74" name="Oval 26"/>
              <p:cNvSpPr>
                <a:spLocks noChangeArrowheads="1"/>
              </p:cNvSpPr>
              <p:nvPr/>
            </p:nvSpPr>
            <p:spPr bwMode="auto">
              <a:xfrm>
                <a:off x="3721622" y="4936424"/>
                <a:ext cx="154565" cy="15456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27"/>
              <p:cNvSpPr/>
              <p:nvPr/>
            </p:nvSpPr>
            <p:spPr bwMode="auto">
              <a:xfrm>
                <a:off x="3012536" y="4989008"/>
                <a:ext cx="712273" cy="290009"/>
              </a:xfrm>
              <a:custGeom>
                <a:avLst/>
                <a:gdLst>
                  <a:gd name="T0" fmla="*/ 189 w 189"/>
                  <a:gd name="T1" fmla="*/ 0 h 77"/>
                  <a:gd name="T2" fmla="*/ 150 w 189"/>
                  <a:gd name="T3" fmla="*/ 0 h 77"/>
                  <a:gd name="T4" fmla="*/ 148 w 189"/>
                  <a:gd name="T5" fmla="*/ 0 h 77"/>
                  <a:gd name="T6" fmla="*/ 146 w 189"/>
                  <a:gd name="T7" fmla="*/ 2 h 77"/>
                  <a:gd name="T8" fmla="*/ 84 w 189"/>
                  <a:gd name="T9" fmla="*/ 64 h 77"/>
                  <a:gd name="T10" fmla="*/ 0 w 189"/>
                  <a:gd name="T11" fmla="*/ 64 h 77"/>
                  <a:gd name="T12" fmla="*/ 0 w 189"/>
                  <a:gd name="T13" fmla="*/ 77 h 77"/>
                  <a:gd name="T14" fmla="*/ 86 w 189"/>
                  <a:gd name="T15" fmla="*/ 77 h 77"/>
                  <a:gd name="T16" fmla="*/ 89 w 189"/>
                  <a:gd name="T17" fmla="*/ 77 h 77"/>
                  <a:gd name="T18" fmla="*/ 91 w 189"/>
                  <a:gd name="T19" fmla="*/ 76 h 77"/>
                  <a:gd name="T20" fmla="*/ 153 w 189"/>
                  <a:gd name="T21" fmla="*/ 13 h 77"/>
                  <a:gd name="T22" fmla="*/ 189 w 189"/>
                  <a:gd name="T23" fmla="*/ 13 h 77"/>
                  <a:gd name="T24" fmla="*/ 188 w 189"/>
                  <a:gd name="T25" fmla="*/ 7 h 77"/>
                  <a:gd name="T26" fmla="*/ 189 w 189"/>
                  <a:gd name="T2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77">
                    <a:moveTo>
                      <a:pt x="189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89" y="13"/>
                      <a:pt x="189" y="13"/>
                      <a:pt x="189" y="13"/>
                    </a:cubicBezTo>
                    <a:cubicBezTo>
                      <a:pt x="188" y="11"/>
                      <a:pt x="188" y="9"/>
                      <a:pt x="188" y="7"/>
                    </a:cubicBezTo>
                    <a:cubicBezTo>
                      <a:pt x="188" y="4"/>
                      <a:pt x="188" y="2"/>
                      <a:pt x="18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28"/>
              <p:cNvSpPr/>
              <p:nvPr/>
            </p:nvSpPr>
            <p:spPr bwMode="auto">
              <a:xfrm>
                <a:off x="3721622" y="4989008"/>
                <a:ext cx="74893" cy="49398"/>
              </a:xfrm>
              <a:custGeom>
                <a:avLst/>
                <a:gdLst>
                  <a:gd name="T0" fmla="*/ 20 w 20"/>
                  <a:gd name="T1" fmla="*/ 0 h 13"/>
                  <a:gd name="T2" fmla="*/ 1 w 20"/>
                  <a:gd name="T3" fmla="*/ 0 h 13"/>
                  <a:gd name="T4" fmla="*/ 0 w 20"/>
                  <a:gd name="T5" fmla="*/ 7 h 13"/>
                  <a:gd name="T6" fmla="*/ 1 w 20"/>
                  <a:gd name="T7" fmla="*/ 13 h 13"/>
                  <a:gd name="T8" fmla="*/ 20 w 20"/>
                  <a:gd name="T9" fmla="*/ 13 h 13"/>
                  <a:gd name="T10" fmla="*/ 20 w 2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3"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37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Oval 29"/>
              <p:cNvSpPr>
                <a:spLocks noChangeArrowheads="1"/>
              </p:cNvSpPr>
              <p:nvPr/>
            </p:nvSpPr>
            <p:spPr bwMode="auto">
              <a:xfrm>
                <a:off x="3763052" y="4981041"/>
                <a:ext cx="71706" cy="68519"/>
              </a:xfrm>
              <a:prstGeom prst="ellipse">
                <a:avLst/>
              </a:prstGeom>
              <a:solidFill>
                <a:srgbClr val="E6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Oval 30"/>
              <p:cNvSpPr>
                <a:spLocks noChangeArrowheads="1"/>
              </p:cNvSpPr>
              <p:nvPr/>
            </p:nvSpPr>
            <p:spPr bwMode="auto">
              <a:xfrm>
                <a:off x="2977480" y="5223246"/>
                <a:ext cx="65332" cy="66925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779099" y="2041666"/>
              <a:ext cx="1735270" cy="3263391"/>
              <a:chOff x="4690441" y="2155850"/>
              <a:chExt cx="1735270" cy="3263391"/>
            </a:xfrm>
          </p:grpSpPr>
          <p:sp>
            <p:nvSpPr>
              <p:cNvPr id="70" name="Freeform 9"/>
              <p:cNvSpPr/>
              <p:nvPr/>
            </p:nvSpPr>
            <p:spPr bwMode="auto">
              <a:xfrm>
                <a:off x="4690441" y="2155850"/>
                <a:ext cx="1735270" cy="1630102"/>
              </a:xfrm>
              <a:custGeom>
                <a:avLst/>
                <a:gdLst>
                  <a:gd name="T0" fmla="*/ 0 w 1089"/>
                  <a:gd name="T1" fmla="*/ 0 h 1023"/>
                  <a:gd name="T2" fmla="*/ 561 w 1089"/>
                  <a:gd name="T3" fmla="*/ 0 h 1023"/>
                  <a:gd name="T4" fmla="*/ 1089 w 1089"/>
                  <a:gd name="T5" fmla="*/ 1023 h 1023"/>
                  <a:gd name="T6" fmla="*/ 526 w 1089"/>
                  <a:gd name="T7" fmla="*/ 1023 h 1023"/>
                  <a:gd name="T8" fmla="*/ 0 w 1089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23">
                    <a:moveTo>
                      <a:pt x="0" y="0"/>
                    </a:moveTo>
                    <a:lnTo>
                      <a:pt x="561" y="0"/>
                    </a:lnTo>
                    <a:lnTo>
                      <a:pt x="1089" y="1023"/>
                    </a:lnTo>
                    <a:lnTo>
                      <a:pt x="526" y="1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B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auto">
              <a:xfrm>
                <a:off x="4690441" y="2155850"/>
                <a:ext cx="1735270" cy="1630102"/>
              </a:xfrm>
              <a:custGeom>
                <a:avLst/>
                <a:gdLst>
                  <a:gd name="T0" fmla="*/ 0 w 1089"/>
                  <a:gd name="T1" fmla="*/ 0 h 1023"/>
                  <a:gd name="T2" fmla="*/ 561 w 1089"/>
                  <a:gd name="T3" fmla="*/ 0 h 1023"/>
                  <a:gd name="T4" fmla="*/ 1089 w 1089"/>
                  <a:gd name="T5" fmla="*/ 1023 h 1023"/>
                  <a:gd name="T6" fmla="*/ 526 w 1089"/>
                  <a:gd name="T7" fmla="*/ 1023 h 1023"/>
                  <a:gd name="T8" fmla="*/ 0 w 1089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23">
                    <a:moveTo>
                      <a:pt x="0" y="0"/>
                    </a:moveTo>
                    <a:lnTo>
                      <a:pt x="561" y="0"/>
                    </a:lnTo>
                    <a:lnTo>
                      <a:pt x="1089" y="1023"/>
                    </a:lnTo>
                    <a:lnTo>
                      <a:pt x="526" y="10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11"/>
              <p:cNvSpPr/>
              <p:nvPr/>
            </p:nvSpPr>
            <p:spPr bwMode="auto">
              <a:xfrm>
                <a:off x="4690441" y="3785952"/>
                <a:ext cx="1735270" cy="1633289"/>
              </a:xfrm>
              <a:custGeom>
                <a:avLst/>
                <a:gdLst>
                  <a:gd name="T0" fmla="*/ 0 w 1089"/>
                  <a:gd name="T1" fmla="*/ 1025 h 1025"/>
                  <a:gd name="T2" fmla="*/ 561 w 1089"/>
                  <a:gd name="T3" fmla="*/ 1025 h 1025"/>
                  <a:gd name="T4" fmla="*/ 1089 w 1089"/>
                  <a:gd name="T5" fmla="*/ 0 h 1025"/>
                  <a:gd name="T6" fmla="*/ 526 w 1089"/>
                  <a:gd name="T7" fmla="*/ 0 h 1025"/>
                  <a:gd name="T8" fmla="*/ 0 w 1089"/>
                  <a:gd name="T9" fmla="*/ 10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25">
                    <a:moveTo>
                      <a:pt x="0" y="1025"/>
                    </a:moveTo>
                    <a:lnTo>
                      <a:pt x="561" y="1025"/>
                    </a:lnTo>
                    <a:lnTo>
                      <a:pt x="1089" y="0"/>
                    </a:lnTo>
                    <a:lnTo>
                      <a:pt x="526" y="0"/>
                    </a:lnTo>
                    <a:lnTo>
                      <a:pt x="0" y="1025"/>
                    </a:lnTo>
                    <a:close/>
                  </a:path>
                </a:pathLst>
              </a:custGeom>
              <a:solidFill>
                <a:srgbClr val="11B2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41"/>
              <p:cNvSpPr>
                <a:spLocks noEditPoints="1"/>
              </p:cNvSpPr>
              <p:nvPr/>
            </p:nvSpPr>
            <p:spPr bwMode="auto">
              <a:xfrm>
                <a:off x="5214686" y="2370967"/>
                <a:ext cx="366494" cy="366494"/>
              </a:xfrm>
              <a:custGeom>
                <a:avLst/>
                <a:gdLst>
                  <a:gd name="T0" fmla="*/ 7 w 97"/>
                  <a:gd name="T1" fmla="*/ 72 h 97"/>
                  <a:gd name="T2" fmla="*/ 7 w 97"/>
                  <a:gd name="T3" fmla="*/ 72 h 97"/>
                  <a:gd name="T4" fmla="*/ 0 w 97"/>
                  <a:gd name="T5" fmla="*/ 73 h 97"/>
                  <a:gd name="T6" fmla="*/ 0 w 97"/>
                  <a:gd name="T7" fmla="*/ 97 h 97"/>
                  <a:gd name="T8" fmla="*/ 24 w 97"/>
                  <a:gd name="T9" fmla="*/ 97 h 97"/>
                  <a:gd name="T10" fmla="*/ 25 w 97"/>
                  <a:gd name="T11" fmla="*/ 90 h 97"/>
                  <a:gd name="T12" fmla="*/ 25 w 97"/>
                  <a:gd name="T13" fmla="*/ 90 h 97"/>
                  <a:gd name="T14" fmla="*/ 7 w 97"/>
                  <a:gd name="T15" fmla="*/ 72 h 97"/>
                  <a:gd name="T16" fmla="*/ 0 w 97"/>
                  <a:gd name="T17" fmla="*/ 36 h 97"/>
                  <a:gd name="T18" fmla="*/ 0 w 97"/>
                  <a:gd name="T19" fmla="*/ 54 h 97"/>
                  <a:gd name="T20" fmla="*/ 43 w 97"/>
                  <a:gd name="T21" fmla="*/ 97 h 97"/>
                  <a:gd name="T22" fmla="*/ 61 w 97"/>
                  <a:gd name="T23" fmla="*/ 97 h 97"/>
                  <a:gd name="T24" fmla="*/ 0 w 97"/>
                  <a:gd name="T25" fmla="*/ 36 h 97"/>
                  <a:gd name="T26" fmla="*/ 0 w 97"/>
                  <a:gd name="T27" fmla="*/ 0 h 97"/>
                  <a:gd name="T28" fmla="*/ 0 w 97"/>
                  <a:gd name="T29" fmla="*/ 18 h 97"/>
                  <a:gd name="T30" fmla="*/ 79 w 97"/>
                  <a:gd name="T31" fmla="*/ 97 h 97"/>
                  <a:gd name="T32" fmla="*/ 97 w 97"/>
                  <a:gd name="T33" fmla="*/ 97 h 97"/>
                  <a:gd name="T34" fmla="*/ 0 w 97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97">
                    <a:moveTo>
                      <a:pt x="7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4" y="72"/>
                      <a:pt x="2" y="73"/>
                      <a:pt x="0" y="73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5"/>
                      <a:pt x="25" y="93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80"/>
                      <a:pt x="17" y="72"/>
                      <a:pt x="7" y="72"/>
                    </a:cubicBezTo>
                    <a:moveTo>
                      <a:pt x="0" y="36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24" y="54"/>
                      <a:pt x="43" y="73"/>
                      <a:pt x="43" y="9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1" y="63"/>
                      <a:pt x="34" y="36"/>
                      <a:pt x="0" y="36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4" y="18"/>
                      <a:pt x="79" y="53"/>
                      <a:pt x="79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890340" y="2390458"/>
              <a:ext cx="355340" cy="353748"/>
              <a:chOff x="2787538" y="2745427"/>
              <a:chExt cx="355340" cy="353748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2787538" y="2745427"/>
                <a:ext cx="240611" cy="243799"/>
                <a:chOff x="2787538" y="2745427"/>
                <a:chExt cx="240611" cy="243799"/>
              </a:xfrm>
            </p:grpSpPr>
            <p:sp>
              <p:nvSpPr>
                <p:cNvPr id="68" name="Freeform 37"/>
                <p:cNvSpPr/>
                <p:nvPr/>
              </p:nvSpPr>
              <p:spPr bwMode="auto">
                <a:xfrm>
                  <a:off x="2801879" y="2759769"/>
                  <a:ext cx="226270" cy="229457"/>
                </a:xfrm>
                <a:custGeom>
                  <a:avLst/>
                  <a:gdLst>
                    <a:gd name="T0" fmla="*/ 9 w 60"/>
                    <a:gd name="T1" fmla="*/ 0 h 61"/>
                    <a:gd name="T2" fmla="*/ 0 w 60"/>
                    <a:gd name="T3" fmla="*/ 10 h 61"/>
                    <a:gd name="T4" fmla="*/ 50 w 60"/>
                    <a:gd name="T5" fmla="*/ 61 h 61"/>
                    <a:gd name="T6" fmla="*/ 60 w 60"/>
                    <a:gd name="T7" fmla="*/ 51 h 61"/>
                    <a:gd name="T8" fmla="*/ 9 w 60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61">
                      <a:moveTo>
                        <a:pt x="9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50" y="61"/>
                        <a:pt x="50" y="61"/>
                        <a:pt x="50" y="61"/>
                      </a:cubicBezTo>
                      <a:cubicBezTo>
                        <a:pt x="52" y="57"/>
                        <a:pt x="56" y="53"/>
                        <a:pt x="60" y="51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solidFill>
                  <a:srgbClr val="A5B2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" name="Oval 40"/>
                <p:cNvSpPr>
                  <a:spLocks noChangeArrowheads="1"/>
                </p:cNvSpPr>
                <p:nvPr/>
              </p:nvSpPr>
              <p:spPr bwMode="auto">
                <a:xfrm>
                  <a:off x="2787538" y="2745427"/>
                  <a:ext cx="63738" cy="63738"/>
                </a:xfrm>
                <a:prstGeom prst="ellipse">
                  <a:avLst/>
                </a:prstGeom>
                <a:solidFill>
                  <a:srgbClr val="45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65" name="Oval 36"/>
              <p:cNvSpPr>
                <a:spLocks noChangeArrowheads="1"/>
              </p:cNvSpPr>
              <p:nvPr/>
            </p:nvSpPr>
            <p:spPr bwMode="auto">
              <a:xfrm>
                <a:off x="2983532" y="2944610"/>
                <a:ext cx="159346" cy="15456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38"/>
              <p:cNvSpPr/>
              <p:nvPr/>
            </p:nvSpPr>
            <p:spPr bwMode="auto">
              <a:xfrm>
                <a:off x="2991500" y="2952576"/>
                <a:ext cx="90827" cy="86046"/>
              </a:xfrm>
              <a:custGeom>
                <a:avLst/>
                <a:gdLst>
                  <a:gd name="T0" fmla="*/ 10 w 24"/>
                  <a:gd name="T1" fmla="*/ 0 h 23"/>
                  <a:gd name="T2" fmla="*/ 0 w 24"/>
                  <a:gd name="T3" fmla="*/ 10 h 23"/>
                  <a:gd name="T4" fmla="*/ 14 w 24"/>
                  <a:gd name="T5" fmla="*/ 23 h 23"/>
                  <a:gd name="T6" fmla="*/ 24 w 24"/>
                  <a:gd name="T7" fmla="*/ 14 h 23"/>
                  <a:gd name="T8" fmla="*/ 1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0" y="0"/>
                    </a:moveTo>
                    <a:cubicBezTo>
                      <a:pt x="6" y="2"/>
                      <a:pt x="2" y="6"/>
                      <a:pt x="0" y="1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378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3028149" y="2989226"/>
                <a:ext cx="68519" cy="68519"/>
              </a:xfrm>
              <a:prstGeom prst="ellipse">
                <a:avLst/>
              </a:prstGeom>
              <a:solidFill>
                <a:srgbClr val="E6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322684" y="2694982"/>
              <a:ext cx="1400645" cy="1956759"/>
              <a:chOff x="3234026" y="2809166"/>
              <a:chExt cx="1400645" cy="1956759"/>
            </a:xfrm>
          </p:grpSpPr>
          <p:sp>
            <p:nvSpPr>
              <p:cNvPr id="61" name="Freeform 15"/>
              <p:cNvSpPr/>
              <p:nvPr/>
            </p:nvSpPr>
            <p:spPr bwMode="auto">
              <a:xfrm>
                <a:off x="3234026" y="2809166"/>
                <a:ext cx="1400645" cy="976786"/>
              </a:xfrm>
              <a:custGeom>
                <a:avLst/>
                <a:gdLst>
                  <a:gd name="T0" fmla="*/ 0 w 879"/>
                  <a:gd name="T1" fmla="*/ 0 h 613"/>
                  <a:gd name="T2" fmla="*/ 564 w 879"/>
                  <a:gd name="T3" fmla="*/ 0 h 613"/>
                  <a:gd name="T4" fmla="*/ 879 w 879"/>
                  <a:gd name="T5" fmla="*/ 613 h 613"/>
                  <a:gd name="T6" fmla="*/ 318 w 879"/>
                  <a:gd name="T7" fmla="*/ 613 h 613"/>
                  <a:gd name="T8" fmla="*/ 0 w 879"/>
                  <a:gd name="T9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9" h="613">
                    <a:moveTo>
                      <a:pt x="0" y="0"/>
                    </a:moveTo>
                    <a:lnTo>
                      <a:pt x="564" y="0"/>
                    </a:lnTo>
                    <a:lnTo>
                      <a:pt x="879" y="613"/>
                    </a:lnTo>
                    <a:lnTo>
                      <a:pt x="318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3234026" y="3785952"/>
                <a:ext cx="1400645" cy="979973"/>
              </a:xfrm>
              <a:custGeom>
                <a:avLst/>
                <a:gdLst>
                  <a:gd name="T0" fmla="*/ 0 w 879"/>
                  <a:gd name="T1" fmla="*/ 615 h 615"/>
                  <a:gd name="T2" fmla="*/ 564 w 879"/>
                  <a:gd name="T3" fmla="*/ 615 h 615"/>
                  <a:gd name="T4" fmla="*/ 879 w 879"/>
                  <a:gd name="T5" fmla="*/ 0 h 615"/>
                  <a:gd name="T6" fmla="*/ 318 w 879"/>
                  <a:gd name="T7" fmla="*/ 0 h 615"/>
                  <a:gd name="T8" fmla="*/ 0 w 879"/>
                  <a:gd name="T9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9" h="615">
                    <a:moveTo>
                      <a:pt x="0" y="615"/>
                    </a:moveTo>
                    <a:lnTo>
                      <a:pt x="564" y="615"/>
                    </a:lnTo>
                    <a:lnTo>
                      <a:pt x="879" y="0"/>
                    </a:lnTo>
                    <a:lnTo>
                      <a:pt x="318" y="0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Freeform 42"/>
              <p:cNvSpPr>
                <a:spLocks noEditPoints="1"/>
              </p:cNvSpPr>
              <p:nvPr/>
            </p:nvSpPr>
            <p:spPr bwMode="auto">
              <a:xfrm>
                <a:off x="3686566" y="2963731"/>
                <a:ext cx="393583" cy="395176"/>
              </a:xfrm>
              <a:custGeom>
                <a:avLst/>
                <a:gdLst>
                  <a:gd name="T0" fmla="*/ 58 w 104"/>
                  <a:gd name="T1" fmla="*/ 46 h 105"/>
                  <a:gd name="T2" fmla="*/ 58 w 104"/>
                  <a:gd name="T3" fmla="*/ 23 h 105"/>
                  <a:gd name="T4" fmla="*/ 45 w 104"/>
                  <a:gd name="T5" fmla="*/ 23 h 105"/>
                  <a:gd name="T6" fmla="*/ 45 w 104"/>
                  <a:gd name="T7" fmla="*/ 46 h 105"/>
                  <a:gd name="T8" fmla="*/ 23 w 104"/>
                  <a:gd name="T9" fmla="*/ 46 h 105"/>
                  <a:gd name="T10" fmla="*/ 23 w 104"/>
                  <a:gd name="T11" fmla="*/ 58 h 105"/>
                  <a:gd name="T12" fmla="*/ 45 w 104"/>
                  <a:gd name="T13" fmla="*/ 58 h 105"/>
                  <a:gd name="T14" fmla="*/ 45 w 104"/>
                  <a:gd name="T15" fmla="*/ 82 h 105"/>
                  <a:gd name="T16" fmla="*/ 58 w 104"/>
                  <a:gd name="T17" fmla="*/ 82 h 105"/>
                  <a:gd name="T18" fmla="*/ 58 w 104"/>
                  <a:gd name="T19" fmla="*/ 58 h 105"/>
                  <a:gd name="T20" fmla="*/ 80 w 104"/>
                  <a:gd name="T21" fmla="*/ 58 h 105"/>
                  <a:gd name="T22" fmla="*/ 80 w 104"/>
                  <a:gd name="T23" fmla="*/ 46 h 105"/>
                  <a:gd name="T24" fmla="*/ 58 w 104"/>
                  <a:gd name="T25" fmla="*/ 46 h 105"/>
                  <a:gd name="T26" fmla="*/ 52 w 104"/>
                  <a:gd name="T27" fmla="*/ 0 h 105"/>
                  <a:gd name="T28" fmla="*/ 0 w 104"/>
                  <a:gd name="T29" fmla="*/ 52 h 105"/>
                  <a:gd name="T30" fmla="*/ 52 w 104"/>
                  <a:gd name="T31" fmla="*/ 105 h 105"/>
                  <a:gd name="T32" fmla="*/ 104 w 104"/>
                  <a:gd name="T33" fmla="*/ 52 h 105"/>
                  <a:gd name="T34" fmla="*/ 52 w 104"/>
                  <a:gd name="T35" fmla="*/ 0 h 105"/>
                  <a:gd name="T36" fmla="*/ 52 w 104"/>
                  <a:gd name="T37" fmla="*/ 93 h 105"/>
                  <a:gd name="T38" fmla="*/ 11 w 104"/>
                  <a:gd name="T39" fmla="*/ 52 h 105"/>
                  <a:gd name="T40" fmla="*/ 52 w 104"/>
                  <a:gd name="T41" fmla="*/ 12 h 105"/>
                  <a:gd name="T42" fmla="*/ 92 w 104"/>
                  <a:gd name="T43" fmla="*/ 52 h 105"/>
                  <a:gd name="T44" fmla="*/ 52 w 104"/>
                  <a:gd name="T45" fmla="*/ 9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" h="105">
                    <a:moveTo>
                      <a:pt x="58" y="46"/>
                    </a:moveTo>
                    <a:cubicBezTo>
                      <a:pt x="58" y="23"/>
                      <a:pt x="58" y="23"/>
                      <a:pt x="58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46"/>
                      <a:pt x="80" y="46"/>
                      <a:pt x="80" y="46"/>
                    </a:cubicBezTo>
                    <a:lnTo>
                      <a:pt x="58" y="46"/>
                    </a:lnTo>
                    <a:close/>
                    <a:moveTo>
                      <a:pt x="52" y="0"/>
                    </a:moveTo>
                    <a:cubicBezTo>
                      <a:pt x="23" y="0"/>
                      <a:pt x="0" y="24"/>
                      <a:pt x="0" y="52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81" y="105"/>
                      <a:pt x="104" y="81"/>
                      <a:pt x="104" y="52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3"/>
                    </a:moveTo>
                    <a:cubicBezTo>
                      <a:pt x="29" y="93"/>
                      <a:pt x="11" y="75"/>
                      <a:pt x="11" y="52"/>
                    </a:cubicBezTo>
                    <a:cubicBezTo>
                      <a:pt x="11" y="30"/>
                      <a:pt x="29" y="12"/>
                      <a:pt x="52" y="12"/>
                    </a:cubicBezTo>
                    <a:cubicBezTo>
                      <a:pt x="74" y="12"/>
                      <a:pt x="92" y="30"/>
                      <a:pt x="92" y="52"/>
                    </a:cubicBezTo>
                    <a:cubicBezTo>
                      <a:pt x="92" y="75"/>
                      <a:pt x="74" y="93"/>
                      <a:pt x="52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610411" y="3048728"/>
              <a:ext cx="1218992" cy="1249267"/>
              <a:chOff x="2521753" y="3162912"/>
              <a:chExt cx="1218992" cy="1249267"/>
            </a:xfrm>
          </p:grpSpPr>
          <p:sp>
            <p:nvSpPr>
              <p:cNvPr id="56" name="Freeform 17"/>
              <p:cNvSpPr/>
              <p:nvPr/>
            </p:nvSpPr>
            <p:spPr bwMode="auto">
              <a:xfrm>
                <a:off x="2521753" y="3162912"/>
                <a:ext cx="1218992" cy="623040"/>
              </a:xfrm>
              <a:custGeom>
                <a:avLst/>
                <a:gdLst>
                  <a:gd name="T0" fmla="*/ 0 w 765"/>
                  <a:gd name="T1" fmla="*/ 0 h 391"/>
                  <a:gd name="T2" fmla="*/ 561 w 765"/>
                  <a:gd name="T3" fmla="*/ 0 h 391"/>
                  <a:gd name="T4" fmla="*/ 765 w 765"/>
                  <a:gd name="T5" fmla="*/ 391 h 391"/>
                  <a:gd name="T6" fmla="*/ 0 w 765"/>
                  <a:gd name="T7" fmla="*/ 391 h 391"/>
                  <a:gd name="T8" fmla="*/ 0 w 765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391">
                    <a:moveTo>
                      <a:pt x="0" y="0"/>
                    </a:moveTo>
                    <a:lnTo>
                      <a:pt x="561" y="0"/>
                    </a:lnTo>
                    <a:lnTo>
                      <a:pt x="765" y="391"/>
                    </a:lnTo>
                    <a:lnTo>
                      <a:pt x="0" y="3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Freeform 18"/>
              <p:cNvSpPr/>
              <p:nvPr/>
            </p:nvSpPr>
            <p:spPr bwMode="auto">
              <a:xfrm>
                <a:off x="2521753" y="3162912"/>
                <a:ext cx="1218992" cy="623040"/>
              </a:xfrm>
              <a:custGeom>
                <a:avLst/>
                <a:gdLst>
                  <a:gd name="T0" fmla="*/ 0 w 765"/>
                  <a:gd name="T1" fmla="*/ 0 h 391"/>
                  <a:gd name="T2" fmla="*/ 561 w 765"/>
                  <a:gd name="T3" fmla="*/ 0 h 391"/>
                  <a:gd name="T4" fmla="*/ 765 w 765"/>
                  <a:gd name="T5" fmla="*/ 391 h 391"/>
                  <a:gd name="T6" fmla="*/ 0 w 765"/>
                  <a:gd name="T7" fmla="*/ 391 h 391"/>
                  <a:gd name="T8" fmla="*/ 0 w 765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391">
                    <a:moveTo>
                      <a:pt x="0" y="0"/>
                    </a:moveTo>
                    <a:lnTo>
                      <a:pt x="561" y="0"/>
                    </a:lnTo>
                    <a:lnTo>
                      <a:pt x="765" y="391"/>
                    </a:lnTo>
                    <a:lnTo>
                      <a:pt x="0" y="39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19"/>
              <p:cNvSpPr/>
              <p:nvPr/>
            </p:nvSpPr>
            <p:spPr bwMode="auto">
              <a:xfrm>
                <a:off x="2521753" y="3785952"/>
                <a:ext cx="1218992" cy="626227"/>
              </a:xfrm>
              <a:custGeom>
                <a:avLst/>
                <a:gdLst>
                  <a:gd name="T0" fmla="*/ 0 w 765"/>
                  <a:gd name="T1" fmla="*/ 393 h 393"/>
                  <a:gd name="T2" fmla="*/ 561 w 765"/>
                  <a:gd name="T3" fmla="*/ 393 h 393"/>
                  <a:gd name="T4" fmla="*/ 765 w 765"/>
                  <a:gd name="T5" fmla="*/ 0 h 393"/>
                  <a:gd name="T6" fmla="*/ 0 w 765"/>
                  <a:gd name="T7" fmla="*/ 0 h 393"/>
                  <a:gd name="T8" fmla="*/ 0 w 765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393">
                    <a:moveTo>
                      <a:pt x="0" y="393"/>
                    </a:moveTo>
                    <a:lnTo>
                      <a:pt x="561" y="393"/>
                    </a:lnTo>
                    <a:lnTo>
                      <a:pt x="765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43"/>
              <p:cNvSpPr>
                <a:spLocks noEditPoints="1"/>
              </p:cNvSpPr>
              <p:nvPr/>
            </p:nvSpPr>
            <p:spPr bwMode="auto">
              <a:xfrm>
                <a:off x="2846816" y="3287201"/>
                <a:ext cx="439793" cy="380836"/>
              </a:xfrm>
              <a:custGeom>
                <a:avLst/>
                <a:gdLst>
                  <a:gd name="T0" fmla="*/ 139 w 276"/>
                  <a:gd name="T1" fmla="*/ 161 h 239"/>
                  <a:gd name="T2" fmla="*/ 111 w 276"/>
                  <a:gd name="T3" fmla="*/ 161 h 239"/>
                  <a:gd name="T4" fmla="*/ 111 w 276"/>
                  <a:gd name="T5" fmla="*/ 190 h 239"/>
                  <a:gd name="T6" fmla="*/ 139 w 276"/>
                  <a:gd name="T7" fmla="*/ 190 h 239"/>
                  <a:gd name="T8" fmla="*/ 139 w 276"/>
                  <a:gd name="T9" fmla="*/ 161 h 239"/>
                  <a:gd name="T10" fmla="*/ 63 w 276"/>
                  <a:gd name="T11" fmla="*/ 112 h 239"/>
                  <a:gd name="T12" fmla="*/ 137 w 276"/>
                  <a:gd name="T13" fmla="*/ 38 h 239"/>
                  <a:gd name="T14" fmla="*/ 210 w 276"/>
                  <a:gd name="T15" fmla="*/ 112 h 239"/>
                  <a:gd name="T16" fmla="*/ 63 w 276"/>
                  <a:gd name="T17" fmla="*/ 112 h 239"/>
                  <a:gd name="T18" fmla="*/ 137 w 276"/>
                  <a:gd name="T19" fmla="*/ 0 h 239"/>
                  <a:gd name="T20" fmla="*/ 127 w 276"/>
                  <a:gd name="T21" fmla="*/ 10 h 239"/>
                  <a:gd name="T22" fmla="*/ 21 w 276"/>
                  <a:gd name="T23" fmla="*/ 116 h 239"/>
                  <a:gd name="T24" fmla="*/ 0 w 276"/>
                  <a:gd name="T25" fmla="*/ 140 h 239"/>
                  <a:gd name="T26" fmla="*/ 56 w 276"/>
                  <a:gd name="T27" fmla="*/ 140 h 239"/>
                  <a:gd name="T28" fmla="*/ 56 w 276"/>
                  <a:gd name="T29" fmla="*/ 239 h 239"/>
                  <a:gd name="T30" fmla="*/ 85 w 276"/>
                  <a:gd name="T31" fmla="*/ 239 h 239"/>
                  <a:gd name="T32" fmla="*/ 85 w 276"/>
                  <a:gd name="T33" fmla="*/ 140 h 239"/>
                  <a:gd name="T34" fmla="*/ 184 w 276"/>
                  <a:gd name="T35" fmla="*/ 140 h 239"/>
                  <a:gd name="T36" fmla="*/ 184 w 276"/>
                  <a:gd name="T37" fmla="*/ 239 h 239"/>
                  <a:gd name="T38" fmla="*/ 213 w 276"/>
                  <a:gd name="T39" fmla="*/ 239 h 239"/>
                  <a:gd name="T40" fmla="*/ 213 w 276"/>
                  <a:gd name="T41" fmla="*/ 140 h 239"/>
                  <a:gd name="T42" fmla="*/ 276 w 276"/>
                  <a:gd name="T43" fmla="*/ 140 h 239"/>
                  <a:gd name="T44" fmla="*/ 253 w 276"/>
                  <a:gd name="T45" fmla="*/ 116 h 239"/>
                  <a:gd name="T46" fmla="*/ 146 w 276"/>
                  <a:gd name="T47" fmla="*/ 10 h 239"/>
                  <a:gd name="T48" fmla="*/ 137 w 276"/>
                  <a:gd name="T4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6" h="239">
                    <a:moveTo>
                      <a:pt x="139" y="161"/>
                    </a:moveTo>
                    <a:lnTo>
                      <a:pt x="111" y="161"/>
                    </a:lnTo>
                    <a:lnTo>
                      <a:pt x="111" y="190"/>
                    </a:lnTo>
                    <a:lnTo>
                      <a:pt x="139" y="190"/>
                    </a:lnTo>
                    <a:lnTo>
                      <a:pt x="139" y="161"/>
                    </a:lnTo>
                    <a:close/>
                    <a:moveTo>
                      <a:pt x="63" y="112"/>
                    </a:moveTo>
                    <a:lnTo>
                      <a:pt x="137" y="38"/>
                    </a:lnTo>
                    <a:lnTo>
                      <a:pt x="210" y="112"/>
                    </a:lnTo>
                    <a:lnTo>
                      <a:pt x="63" y="112"/>
                    </a:lnTo>
                    <a:close/>
                    <a:moveTo>
                      <a:pt x="137" y="0"/>
                    </a:moveTo>
                    <a:lnTo>
                      <a:pt x="127" y="10"/>
                    </a:lnTo>
                    <a:lnTo>
                      <a:pt x="21" y="116"/>
                    </a:lnTo>
                    <a:lnTo>
                      <a:pt x="0" y="140"/>
                    </a:lnTo>
                    <a:lnTo>
                      <a:pt x="56" y="140"/>
                    </a:lnTo>
                    <a:lnTo>
                      <a:pt x="56" y="239"/>
                    </a:lnTo>
                    <a:lnTo>
                      <a:pt x="85" y="239"/>
                    </a:lnTo>
                    <a:lnTo>
                      <a:pt x="85" y="140"/>
                    </a:lnTo>
                    <a:lnTo>
                      <a:pt x="184" y="140"/>
                    </a:lnTo>
                    <a:lnTo>
                      <a:pt x="184" y="239"/>
                    </a:lnTo>
                    <a:lnTo>
                      <a:pt x="213" y="239"/>
                    </a:lnTo>
                    <a:lnTo>
                      <a:pt x="213" y="140"/>
                    </a:lnTo>
                    <a:lnTo>
                      <a:pt x="276" y="140"/>
                    </a:lnTo>
                    <a:lnTo>
                      <a:pt x="253" y="116"/>
                    </a:lnTo>
                    <a:lnTo>
                      <a:pt x="146" y="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44"/>
              <p:cNvSpPr>
                <a:spLocks noEditPoints="1"/>
              </p:cNvSpPr>
              <p:nvPr/>
            </p:nvSpPr>
            <p:spPr bwMode="auto">
              <a:xfrm>
                <a:off x="2846816" y="3287201"/>
                <a:ext cx="439793" cy="380836"/>
              </a:xfrm>
              <a:custGeom>
                <a:avLst/>
                <a:gdLst>
                  <a:gd name="T0" fmla="*/ 139 w 276"/>
                  <a:gd name="T1" fmla="*/ 161 h 239"/>
                  <a:gd name="T2" fmla="*/ 111 w 276"/>
                  <a:gd name="T3" fmla="*/ 161 h 239"/>
                  <a:gd name="T4" fmla="*/ 111 w 276"/>
                  <a:gd name="T5" fmla="*/ 190 h 239"/>
                  <a:gd name="T6" fmla="*/ 139 w 276"/>
                  <a:gd name="T7" fmla="*/ 190 h 239"/>
                  <a:gd name="T8" fmla="*/ 139 w 276"/>
                  <a:gd name="T9" fmla="*/ 161 h 239"/>
                  <a:gd name="T10" fmla="*/ 63 w 276"/>
                  <a:gd name="T11" fmla="*/ 112 h 239"/>
                  <a:gd name="T12" fmla="*/ 137 w 276"/>
                  <a:gd name="T13" fmla="*/ 38 h 239"/>
                  <a:gd name="T14" fmla="*/ 210 w 276"/>
                  <a:gd name="T15" fmla="*/ 112 h 239"/>
                  <a:gd name="T16" fmla="*/ 63 w 276"/>
                  <a:gd name="T17" fmla="*/ 112 h 239"/>
                  <a:gd name="T18" fmla="*/ 137 w 276"/>
                  <a:gd name="T19" fmla="*/ 0 h 239"/>
                  <a:gd name="T20" fmla="*/ 127 w 276"/>
                  <a:gd name="T21" fmla="*/ 10 h 239"/>
                  <a:gd name="T22" fmla="*/ 21 w 276"/>
                  <a:gd name="T23" fmla="*/ 116 h 239"/>
                  <a:gd name="T24" fmla="*/ 0 w 276"/>
                  <a:gd name="T25" fmla="*/ 140 h 239"/>
                  <a:gd name="T26" fmla="*/ 56 w 276"/>
                  <a:gd name="T27" fmla="*/ 140 h 239"/>
                  <a:gd name="T28" fmla="*/ 56 w 276"/>
                  <a:gd name="T29" fmla="*/ 239 h 239"/>
                  <a:gd name="T30" fmla="*/ 85 w 276"/>
                  <a:gd name="T31" fmla="*/ 239 h 239"/>
                  <a:gd name="T32" fmla="*/ 85 w 276"/>
                  <a:gd name="T33" fmla="*/ 140 h 239"/>
                  <a:gd name="T34" fmla="*/ 184 w 276"/>
                  <a:gd name="T35" fmla="*/ 140 h 239"/>
                  <a:gd name="T36" fmla="*/ 184 w 276"/>
                  <a:gd name="T37" fmla="*/ 239 h 239"/>
                  <a:gd name="T38" fmla="*/ 213 w 276"/>
                  <a:gd name="T39" fmla="*/ 239 h 239"/>
                  <a:gd name="T40" fmla="*/ 213 w 276"/>
                  <a:gd name="T41" fmla="*/ 140 h 239"/>
                  <a:gd name="T42" fmla="*/ 276 w 276"/>
                  <a:gd name="T43" fmla="*/ 140 h 239"/>
                  <a:gd name="T44" fmla="*/ 253 w 276"/>
                  <a:gd name="T45" fmla="*/ 116 h 239"/>
                  <a:gd name="T46" fmla="*/ 146 w 276"/>
                  <a:gd name="T47" fmla="*/ 10 h 239"/>
                  <a:gd name="T48" fmla="*/ 137 w 276"/>
                  <a:gd name="T4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6" h="239">
                    <a:moveTo>
                      <a:pt x="139" y="161"/>
                    </a:moveTo>
                    <a:lnTo>
                      <a:pt x="111" y="161"/>
                    </a:lnTo>
                    <a:lnTo>
                      <a:pt x="111" y="190"/>
                    </a:lnTo>
                    <a:lnTo>
                      <a:pt x="139" y="190"/>
                    </a:lnTo>
                    <a:lnTo>
                      <a:pt x="139" y="161"/>
                    </a:lnTo>
                    <a:moveTo>
                      <a:pt x="63" y="112"/>
                    </a:moveTo>
                    <a:lnTo>
                      <a:pt x="137" y="38"/>
                    </a:lnTo>
                    <a:lnTo>
                      <a:pt x="210" y="112"/>
                    </a:lnTo>
                    <a:lnTo>
                      <a:pt x="63" y="112"/>
                    </a:lnTo>
                    <a:moveTo>
                      <a:pt x="137" y="0"/>
                    </a:moveTo>
                    <a:lnTo>
                      <a:pt x="127" y="10"/>
                    </a:lnTo>
                    <a:lnTo>
                      <a:pt x="21" y="116"/>
                    </a:lnTo>
                    <a:lnTo>
                      <a:pt x="0" y="140"/>
                    </a:lnTo>
                    <a:lnTo>
                      <a:pt x="56" y="140"/>
                    </a:lnTo>
                    <a:lnTo>
                      <a:pt x="56" y="239"/>
                    </a:lnTo>
                    <a:lnTo>
                      <a:pt x="85" y="239"/>
                    </a:lnTo>
                    <a:lnTo>
                      <a:pt x="85" y="140"/>
                    </a:lnTo>
                    <a:lnTo>
                      <a:pt x="184" y="140"/>
                    </a:lnTo>
                    <a:lnTo>
                      <a:pt x="184" y="239"/>
                    </a:lnTo>
                    <a:lnTo>
                      <a:pt x="213" y="239"/>
                    </a:lnTo>
                    <a:lnTo>
                      <a:pt x="213" y="140"/>
                    </a:lnTo>
                    <a:lnTo>
                      <a:pt x="276" y="140"/>
                    </a:lnTo>
                    <a:lnTo>
                      <a:pt x="253" y="116"/>
                    </a:lnTo>
                    <a:lnTo>
                      <a:pt x="146" y="10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168807" y="1490826"/>
              <a:ext cx="1037337" cy="489190"/>
              <a:chOff x="3573431" y="1843231"/>
              <a:chExt cx="1037337" cy="48919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573431" y="1843231"/>
                <a:ext cx="887553" cy="436606"/>
                <a:chOff x="3573431" y="1843231"/>
                <a:chExt cx="887553" cy="436606"/>
              </a:xfrm>
            </p:grpSpPr>
            <p:sp>
              <p:nvSpPr>
                <p:cNvPr id="54" name="Freeform 32"/>
                <p:cNvSpPr/>
                <p:nvPr/>
              </p:nvSpPr>
              <p:spPr bwMode="auto">
                <a:xfrm>
                  <a:off x="3608487" y="1849605"/>
                  <a:ext cx="852497" cy="430232"/>
                </a:xfrm>
                <a:custGeom>
                  <a:avLst/>
                  <a:gdLst>
                    <a:gd name="T0" fmla="*/ 89 w 226"/>
                    <a:gd name="T1" fmla="*/ 0 h 114"/>
                    <a:gd name="T2" fmla="*/ 87 w 226"/>
                    <a:gd name="T3" fmla="*/ 0 h 114"/>
                    <a:gd name="T4" fmla="*/ 0 w 226"/>
                    <a:gd name="T5" fmla="*/ 0 h 114"/>
                    <a:gd name="T6" fmla="*/ 0 w 226"/>
                    <a:gd name="T7" fmla="*/ 13 h 114"/>
                    <a:gd name="T8" fmla="*/ 84 w 226"/>
                    <a:gd name="T9" fmla="*/ 13 h 114"/>
                    <a:gd name="T10" fmla="*/ 183 w 226"/>
                    <a:gd name="T11" fmla="*/ 112 h 114"/>
                    <a:gd name="T12" fmla="*/ 185 w 226"/>
                    <a:gd name="T13" fmla="*/ 114 h 114"/>
                    <a:gd name="T14" fmla="*/ 188 w 226"/>
                    <a:gd name="T15" fmla="*/ 114 h 114"/>
                    <a:gd name="T16" fmla="*/ 226 w 226"/>
                    <a:gd name="T17" fmla="*/ 114 h 114"/>
                    <a:gd name="T18" fmla="*/ 225 w 226"/>
                    <a:gd name="T19" fmla="*/ 108 h 114"/>
                    <a:gd name="T20" fmla="*/ 226 w 226"/>
                    <a:gd name="T21" fmla="*/ 101 h 114"/>
                    <a:gd name="T22" fmla="*/ 190 w 226"/>
                    <a:gd name="T23" fmla="*/ 101 h 114"/>
                    <a:gd name="T24" fmla="*/ 91 w 226"/>
                    <a:gd name="T25" fmla="*/ 2 h 114"/>
                    <a:gd name="T26" fmla="*/ 89 w 226"/>
                    <a:gd name="T27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6" h="114">
                      <a:moveTo>
                        <a:pt x="89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4" y="13"/>
                        <a:pt x="84" y="13"/>
                        <a:pt x="84" y="13"/>
                      </a:cubicBezTo>
                      <a:cubicBezTo>
                        <a:pt x="183" y="112"/>
                        <a:pt x="183" y="112"/>
                        <a:pt x="183" y="112"/>
                      </a:cubicBezTo>
                      <a:cubicBezTo>
                        <a:pt x="185" y="114"/>
                        <a:pt x="185" y="114"/>
                        <a:pt x="185" y="114"/>
                      </a:cubicBezTo>
                      <a:cubicBezTo>
                        <a:pt x="188" y="114"/>
                        <a:pt x="188" y="114"/>
                        <a:pt x="188" y="114"/>
                      </a:cubicBezTo>
                      <a:cubicBezTo>
                        <a:pt x="226" y="114"/>
                        <a:pt x="226" y="114"/>
                        <a:pt x="226" y="114"/>
                      </a:cubicBezTo>
                      <a:cubicBezTo>
                        <a:pt x="225" y="112"/>
                        <a:pt x="225" y="110"/>
                        <a:pt x="225" y="108"/>
                      </a:cubicBezTo>
                      <a:cubicBezTo>
                        <a:pt x="225" y="105"/>
                        <a:pt x="225" y="103"/>
                        <a:pt x="226" y="101"/>
                      </a:cubicBezTo>
                      <a:cubicBezTo>
                        <a:pt x="190" y="101"/>
                        <a:pt x="190" y="101"/>
                        <a:pt x="190" y="101"/>
                      </a:cubicBezTo>
                      <a:cubicBezTo>
                        <a:pt x="91" y="2"/>
                        <a:pt x="91" y="2"/>
                        <a:pt x="91" y="2"/>
                      </a:cubicBezTo>
                      <a:cubicBezTo>
                        <a:pt x="89" y="0"/>
                        <a:pt x="89" y="0"/>
                        <a:pt x="89" y="0"/>
                      </a:cubicBezTo>
                    </a:path>
                  </a:pathLst>
                </a:custGeom>
                <a:solidFill>
                  <a:srgbClr val="A5B2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3573431" y="1843231"/>
                  <a:ext cx="68519" cy="66925"/>
                </a:xfrm>
                <a:prstGeom prst="ellipse">
                  <a:avLst/>
                </a:prstGeom>
                <a:solidFill>
                  <a:srgbClr val="45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4456203" y="2177856"/>
                <a:ext cx="154565" cy="15456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33"/>
              <p:cNvSpPr/>
              <p:nvPr/>
            </p:nvSpPr>
            <p:spPr bwMode="auto">
              <a:xfrm>
                <a:off x="4456203" y="2232033"/>
                <a:ext cx="79673" cy="47803"/>
              </a:xfrm>
              <a:custGeom>
                <a:avLst/>
                <a:gdLst>
                  <a:gd name="T0" fmla="*/ 21 w 21"/>
                  <a:gd name="T1" fmla="*/ 0 h 13"/>
                  <a:gd name="T2" fmla="*/ 1 w 21"/>
                  <a:gd name="T3" fmla="*/ 0 h 13"/>
                  <a:gd name="T4" fmla="*/ 0 w 21"/>
                  <a:gd name="T5" fmla="*/ 7 h 13"/>
                  <a:gd name="T6" fmla="*/ 1 w 21"/>
                  <a:gd name="T7" fmla="*/ 13 h 13"/>
                  <a:gd name="T8" fmla="*/ 21 w 21"/>
                  <a:gd name="T9" fmla="*/ 13 h 13"/>
                  <a:gd name="T10" fmla="*/ 21 w 21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A95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4497633" y="2224066"/>
                <a:ext cx="71706" cy="66925"/>
              </a:xfrm>
              <a:prstGeom prst="ellipse">
                <a:avLst/>
              </a:prstGeom>
              <a:solidFill>
                <a:srgbClr val="E6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047705" y="2361950"/>
              <a:ext cx="1569551" cy="2622823"/>
              <a:chOff x="3959047" y="2476134"/>
              <a:chExt cx="1569551" cy="2622823"/>
            </a:xfrm>
          </p:grpSpPr>
          <p:sp>
            <p:nvSpPr>
              <p:cNvPr id="30" name="Freeform 12"/>
              <p:cNvSpPr/>
              <p:nvPr/>
            </p:nvSpPr>
            <p:spPr bwMode="auto">
              <a:xfrm>
                <a:off x="3959047" y="2476134"/>
                <a:ext cx="1569551" cy="1309818"/>
              </a:xfrm>
              <a:custGeom>
                <a:avLst/>
                <a:gdLst>
                  <a:gd name="T0" fmla="*/ 0 w 985"/>
                  <a:gd name="T1" fmla="*/ 0 h 822"/>
                  <a:gd name="T2" fmla="*/ 561 w 985"/>
                  <a:gd name="T3" fmla="*/ 0 h 822"/>
                  <a:gd name="T4" fmla="*/ 985 w 985"/>
                  <a:gd name="T5" fmla="*/ 822 h 822"/>
                  <a:gd name="T6" fmla="*/ 424 w 985"/>
                  <a:gd name="T7" fmla="*/ 822 h 822"/>
                  <a:gd name="T8" fmla="*/ 0 w 985"/>
                  <a:gd name="T9" fmla="*/ 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822">
                    <a:moveTo>
                      <a:pt x="0" y="0"/>
                    </a:moveTo>
                    <a:lnTo>
                      <a:pt x="561" y="0"/>
                    </a:lnTo>
                    <a:lnTo>
                      <a:pt x="985" y="822"/>
                    </a:lnTo>
                    <a:lnTo>
                      <a:pt x="424" y="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Freeform 13"/>
              <p:cNvSpPr/>
              <p:nvPr/>
            </p:nvSpPr>
            <p:spPr bwMode="auto">
              <a:xfrm>
                <a:off x="3959047" y="2476134"/>
                <a:ext cx="1569551" cy="1309818"/>
              </a:xfrm>
              <a:custGeom>
                <a:avLst/>
                <a:gdLst>
                  <a:gd name="T0" fmla="*/ 0 w 985"/>
                  <a:gd name="T1" fmla="*/ 0 h 822"/>
                  <a:gd name="T2" fmla="*/ 561 w 985"/>
                  <a:gd name="T3" fmla="*/ 0 h 822"/>
                  <a:gd name="T4" fmla="*/ 985 w 985"/>
                  <a:gd name="T5" fmla="*/ 822 h 822"/>
                  <a:gd name="T6" fmla="*/ 424 w 985"/>
                  <a:gd name="T7" fmla="*/ 822 h 822"/>
                  <a:gd name="T8" fmla="*/ 0 w 985"/>
                  <a:gd name="T9" fmla="*/ 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822">
                    <a:moveTo>
                      <a:pt x="0" y="0"/>
                    </a:moveTo>
                    <a:lnTo>
                      <a:pt x="561" y="0"/>
                    </a:lnTo>
                    <a:lnTo>
                      <a:pt x="985" y="822"/>
                    </a:lnTo>
                    <a:lnTo>
                      <a:pt x="424" y="8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3959047" y="3785952"/>
                <a:ext cx="1569551" cy="1313005"/>
              </a:xfrm>
              <a:custGeom>
                <a:avLst/>
                <a:gdLst>
                  <a:gd name="T0" fmla="*/ 0 w 985"/>
                  <a:gd name="T1" fmla="*/ 824 h 824"/>
                  <a:gd name="T2" fmla="*/ 561 w 985"/>
                  <a:gd name="T3" fmla="*/ 824 h 824"/>
                  <a:gd name="T4" fmla="*/ 985 w 985"/>
                  <a:gd name="T5" fmla="*/ 0 h 824"/>
                  <a:gd name="T6" fmla="*/ 424 w 985"/>
                  <a:gd name="T7" fmla="*/ 0 h 824"/>
                  <a:gd name="T8" fmla="*/ 0 w 985"/>
                  <a:gd name="T9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824">
                    <a:moveTo>
                      <a:pt x="0" y="824"/>
                    </a:moveTo>
                    <a:lnTo>
                      <a:pt x="561" y="824"/>
                    </a:lnTo>
                    <a:lnTo>
                      <a:pt x="985" y="0"/>
                    </a:lnTo>
                    <a:lnTo>
                      <a:pt x="424" y="0"/>
                    </a:lnTo>
                    <a:lnTo>
                      <a:pt x="0" y="824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Freeform 45"/>
              <p:cNvSpPr>
                <a:spLocks noEditPoints="1"/>
              </p:cNvSpPr>
              <p:nvPr/>
            </p:nvSpPr>
            <p:spPr bwMode="auto">
              <a:xfrm>
                <a:off x="4441863" y="2732680"/>
                <a:ext cx="403144" cy="310724"/>
              </a:xfrm>
              <a:custGeom>
                <a:avLst/>
                <a:gdLst>
                  <a:gd name="T0" fmla="*/ 253 w 253"/>
                  <a:gd name="T1" fmla="*/ 178 h 195"/>
                  <a:gd name="T2" fmla="*/ 0 w 253"/>
                  <a:gd name="T3" fmla="*/ 178 h 195"/>
                  <a:gd name="T4" fmla="*/ 0 w 253"/>
                  <a:gd name="T5" fmla="*/ 195 h 195"/>
                  <a:gd name="T6" fmla="*/ 253 w 253"/>
                  <a:gd name="T7" fmla="*/ 195 h 195"/>
                  <a:gd name="T8" fmla="*/ 253 w 253"/>
                  <a:gd name="T9" fmla="*/ 178 h 195"/>
                  <a:gd name="T10" fmla="*/ 80 w 253"/>
                  <a:gd name="T11" fmla="*/ 93 h 195"/>
                  <a:gd name="T12" fmla="*/ 16 w 253"/>
                  <a:gd name="T13" fmla="*/ 93 h 195"/>
                  <a:gd name="T14" fmla="*/ 16 w 253"/>
                  <a:gd name="T15" fmla="*/ 168 h 195"/>
                  <a:gd name="T16" fmla="*/ 80 w 253"/>
                  <a:gd name="T17" fmla="*/ 168 h 195"/>
                  <a:gd name="T18" fmla="*/ 80 w 253"/>
                  <a:gd name="T19" fmla="*/ 93 h 195"/>
                  <a:gd name="T20" fmla="*/ 161 w 253"/>
                  <a:gd name="T21" fmla="*/ 60 h 195"/>
                  <a:gd name="T22" fmla="*/ 97 w 253"/>
                  <a:gd name="T23" fmla="*/ 60 h 195"/>
                  <a:gd name="T24" fmla="*/ 97 w 253"/>
                  <a:gd name="T25" fmla="*/ 168 h 195"/>
                  <a:gd name="T26" fmla="*/ 161 w 253"/>
                  <a:gd name="T27" fmla="*/ 168 h 195"/>
                  <a:gd name="T28" fmla="*/ 161 w 253"/>
                  <a:gd name="T29" fmla="*/ 60 h 195"/>
                  <a:gd name="T30" fmla="*/ 241 w 253"/>
                  <a:gd name="T31" fmla="*/ 0 h 195"/>
                  <a:gd name="T32" fmla="*/ 177 w 253"/>
                  <a:gd name="T33" fmla="*/ 0 h 195"/>
                  <a:gd name="T34" fmla="*/ 177 w 253"/>
                  <a:gd name="T35" fmla="*/ 168 h 195"/>
                  <a:gd name="T36" fmla="*/ 241 w 253"/>
                  <a:gd name="T37" fmla="*/ 168 h 195"/>
                  <a:gd name="T38" fmla="*/ 241 w 253"/>
                  <a:gd name="T3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3" h="195">
                    <a:moveTo>
                      <a:pt x="253" y="178"/>
                    </a:moveTo>
                    <a:lnTo>
                      <a:pt x="0" y="178"/>
                    </a:lnTo>
                    <a:lnTo>
                      <a:pt x="0" y="195"/>
                    </a:lnTo>
                    <a:lnTo>
                      <a:pt x="253" y="195"/>
                    </a:lnTo>
                    <a:lnTo>
                      <a:pt x="253" y="178"/>
                    </a:lnTo>
                    <a:close/>
                    <a:moveTo>
                      <a:pt x="80" y="93"/>
                    </a:moveTo>
                    <a:lnTo>
                      <a:pt x="16" y="93"/>
                    </a:lnTo>
                    <a:lnTo>
                      <a:pt x="16" y="168"/>
                    </a:lnTo>
                    <a:lnTo>
                      <a:pt x="80" y="168"/>
                    </a:lnTo>
                    <a:lnTo>
                      <a:pt x="80" y="93"/>
                    </a:lnTo>
                    <a:close/>
                    <a:moveTo>
                      <a:pt x="161" y="60"/>
                    </a:moveTo>
                    <a:lnTo>
                      <a:pt x="97" y="60"/>
                    </a:lnTo>
                    <a:lnTo>
                      <a:pt x="97" y="168"/>
                    </a:lnTo>
                    <a:lnTo>
                      <a:pt x="161" y="168"/>
                    </a:lnTo>
                    <a:lnTo>
                      <a:pt x="161" y="60"/>
                    </a:lnTo>
                    <a:close/>
                    <a:moveTo>
                      <a:pt x="241" y="0"/>
                    </a:moveTo>
                    <a:lnTo>
                      <a:pt x="177" y="0"/>
                    </a:lnTo>
                    <a:lnTo>
                      <a:pt x="177" y="168"/>
                    </a:lnTo>
                    <a:lnTo>
                      <a:pt x="241" y="168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46"/>
              <p:cNvSpPr>
                <a:spLocks noEditPoints="1"/>
              </p:cNvSpPr>
              <p:nvPr/>
            </p:nvSpPr>
            <p:spPr bwMode="auto">
              <a:xfrm>
                <a:off x="4441863" y="2732680"/>
                <a:ext cx="403144" cy="310724"/>
              </a:xfrm>
              <a:custGeom>
                <a:avLst/>
                <a:gdLst>
                  <a:gd name="T0" fmla="*/ 253 w 253"/>
                  <a:gd name="T1" fmla="*/ 178 h 195"/>
                  <a:gd name="T2" fmla="*/ 0 w 253"/>
                  <a:gd name="T3" fmla="*/ 178 h 195"/>
                  <a:gd name="T4" fmla="*/ 0 w 253"/>
                  <a:gd name="T5" fmla="*/ 195 h 195"/>
                  <a:gd name="T6" fmla="*/ 253 w 253"/>
                  <a:gd name="T7" fmla="*/ 195 h 195"/>
                  <a:gd name="T8" fmla="*/ 253 w 253"/>
                  <a:gd name="T9" fmla="*/ 178 h 195"/>
                  <a:gd name="T10" fmla="*/ 80 w 253"/>
                  <a:gd name="T11" fmla="*/ 93 h 195"/>
                  <a:gd name="T12" fmla="*/ 16 w 253"/>
                  <a:gd name="T13" fmla="*/ 93 h 195"/>
                  <a:gd name="T14" fmla="*/ 16 w 253"/>
                  <a:gd name="T15" fmla="*/ 168 h 195"/>
                  <a:gd name="T16" fmla="*/ 80 w 253"/>
                  <a:gd name="T17" fmla="*/ 168 h 195"/>
                  <a:gd name="T18" fmla="*/ 80 w 253"/>
                  <a:gd name="T19" fmla="*/ 93 h 195"/>
                  <a:gd name="T20" fmla="*/ 161 w 253"/>
                  <a:gd name="T21" fmla="*/ 60 h 195"/>
                  <a:gd name="T22" fmla="*/ 97 w 253"/>
                  <a:gd name="T23" fmla="*/ 60 h 195"/>
                  <a:gd name="T24" fmla="*/ 97 w 253"/>
                  <a:gd name="T25" fmla="*/ 168 h 195"/>
                  <a:gd name="T26" fmla="*/ 161 w 253"/>
                  <a:gd name="T27" fmla="*/ 168 h 195"/>
                  <a:gd name="T28" fmla="*/ 161 w 253"/>
                  <a:gd name="T29" fmla="*/ 60 h 195"/>
                  <a:gd name="T30" fmla="*/ 241 w 253"/>
                  <a:gd name="T31" fmla="*/ 0 h 195"/>
                  <a:gd name="T32" fmla="*/ 177 w 253"/>
                  <a:gd name="T33" fmla="*/ 0 h 195"/>
                  <a:gd name="T34" fmla="*/ 177 w 253"/>
                  <a:gd name="T35" fmla="*/ 168 h 195"/>
                  <a:gd name="T36" fmla="*/ 241 w 253"/>
                  <a:gd name="T37" fmla="*/ 168 h 195"/>
                  <a:gd name="T38" fmla="*/ 241 w 253"/>
                  <a:gd name="T3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3" h="195">
                    <a:moveTo>
                      <a:pt x="253" y="178"/>
                    </a:moveTo>
                    <a:lnTo>
                      <a:pt x="0" y="178"/>
                    </a:lnTo>
                    <a:lnTo>
                      <a:pt x="0" y="195"/>
                    </a:lnTo>
                    <a:lnTo>
                      <a:pt x="253" y="195"/>
                    </a:lnTo>
                    <a:lnTo>
                      <a:pt x="253" y="178"/>
                    </a:lnTo>
                    <a:moveTo>
                      <a:pt x="80" y="93"/>
                    </a:moveTo>
                    <a:lnTo>
                      <a:pt x="16" y="93"/>
                    </a:lnTo>
                    <a:lnTo>
                      <a:pt x="16" y="168"/>
                    </a:lnTo>
                    <a:lnTo>
                      <a:pt x="80" y="168"/>
                    </a:lnTo>
                    <a:lnTo>
                      <a:pt x="80" y="93"/>
                    </a:lnTo>
                    <a:moveTo>
                      <a:pt x="161" y="60"/>
                    </a:moveTo>
                    <a:lnTo>
                      <a:pt x="97" y="60"/>
                    </a:lnTo>
                    <a:lnTo>
                      <a:pt x="97" y="168"/>
                    </a:lnTo>
                    <a:lnTo>
                      <a:pt x="161" y="168"/>
                    </a:lnTo>
                    <a:lnTo>
                      <a:pt x="161" y="60"/>
                    </a:lnTo>
                    <a:moveTo>
                      <a:pt x="241" y="0"/>
                    </a:moveTo>
                    <a:lnTo>
                      <a:pt x="177" y="0"/>
                    </a:lnTo>
                    <a:lnTo>
                      <a:pt x="177" y="168"/>
                    </a:lnTo>
                    <a:lnTo>
                      <a:pt x="241" y="168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6" name="文本框 118"/>
            <p:cNvSpPr txBox="1"/>
            <p:nvPr/>
          </p:nvSpPr>
          <p:spPr>
            <a:xfrm>
              <a:off x="4046970" y="1910610"/>
              <a:ext cx="891285" cy="86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1C50A2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03</a:t>
              </a:r>
              <a:endParaRPr lang="zh-CN" altLang="en-US" sz="4000" dirty="0">
                <a:solidFill>
                  <a:srgbClr val="1C50A2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7" name="文本框 130"/>
            <p:cNvSpPr txBox="1"/>
            <p:nvPr/>
          </p:nvSpPr>
          <p:spPr>
            <a:xfrm>
              <a:off x="3539000" y="4282885"/>
              <a:ext cx="871790" cy="86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1C50A2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04</a:t>
              </a:r>
              <a:endParaRPr lang="zh-CN" altLang="en-US" sz="4000" dirty="0">
                <a:solidFill>
                  <a:srgbClr val="1C50A2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8" name="文本框 132"/>
            <p:cNvSpPr txBox="1"/>
            <p:nvPr/>
          </p:nvSpPr>
          <p:spPr>
            <a:xfrm>
              <a:off x="4978506" y="5089745"/>
              <a:ext cx="873740" cy="86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1C50A2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02</a:t>
              </a:r>
              <a:endParaRPr lang="zh-CN" altLang="en-US" sz="4000" dirty="0">
                <a:solidFill>
                  <a:srgbClr val="1C50A2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9" name="文本框 134"/>
            <p:cNvSpPr txBox="1"/>
            <p:nvPr/>
          </p:nvSpPr>
          <p:spPr>
            <a:xfrm>
              <a:off x="5396510" y="1060371"/>
              <a:ext cx="797712" cy="86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1C50A2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01</a:t>
              </a:r>
              <a:endParaRPr lang="zh-CN" altLang="en-US" sz="4000" dirty="0">
                <a:solidFill>
                  <a:srgbClr val="1C50A2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84" name="文本框 1"/>
          <p:cNvSpPr txBox="1"/>
          <p:nvPr/>
        </p:nvSpPr>
        <p:spPr>
          <a:xfrm>
            <a:off x="1019666" y="1020325"/>
            <a:ext cx="72696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85" name="文本框 1"/>
          <p:cNvSpPr txBox="1"/>
          <p:nvPr/>
        </p:nvSpPr>
        <p:spPr>
          <a:xfrm>
            <a:off x="1025727" y="2815907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6" name="išļîďè"/>
          <p:cNvSpPr txBox="1"/>
          <p:nvPr/>
        </p:nvSpPr>
        <p:spPr bwMode="auto">
          <a:xfrm>
            <a:off x="978212" y="250254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87" name="文本框 1"/>
          <p:cNvSpPr txBox="1"/>
          <p:nvPr/>
        </p:nvSpPr>
        <p:spPr>
          <a:xfrm>
            <a:off x="3955213" y="2815907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8" name="išļîďè"/>
          <p:cNvSpPr txBox="1"/>
          <p:nvPr/>
        </p:nvSpPr>
        <p:spPr bwMode="auto">
          <a:xfrm>
            <a:off x="3907698" y="250254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89" name="文本框 1"/>
          <p:cNvSpPr txBox="1"/>
          <p:nvPr/>
        </p:nvSpPr>
        <p:spPr>
          <a:xfrm>
            <a:off x="1025727" y="4510406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0" name="išļîďè"/>
          <p:cNvSpPr txBox="1"/>
          <p:nvPr/>
        </p:nvSpPr>
        <p:spPr bwMode="auto">
          <a:xfrm>
            <a:off x="978212" y="4197039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91" name="文本框 1"/>
          <p:cNvSpPr txBox="1"/>
          <p:nvPr/>
        </p:nvSpPr>
        <p:spPr>
          <a:xfrm>
            <a:off x="3955213" y="4510406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2" name="išļîďè"/>
          <p:cNvSpPr txBox="1"/>
          <p:nvPr/>
        </p:nvSpPr>
        <p:spPr bwMode="auto">
          <a:xfrm>
            <a:off x="3907698" y="4197039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7" name="组合 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建议与总结</a:t>
            </a:r>
          </a:p>
        </p:txBody>
      </p:sp>
      <p:sp>
        <p:nvSpPr>
          <p:cNvPr id="12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问题评估</a:t>
            </a:r>
            <a:endParaRPr lang="zh-CN" altLang="en-US" b="1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相关对策</a:t>
            </a:r>
          </a:p>
        </p:txBody>
      </p:sp>
      <p:sp>
        <p:nvSpPr>
          <p:cNvPr id="15" name="矩形 14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研究总结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成绩与思考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5993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6777820" y="2589180"/>
            <a:ext cx="4800861" cy="3215718"/>
            <a:chOff x="3237813" y="1582758"/>
            <a:chExt cx="5516924" cy="3695352"/>
          </a:xfrm>
        </p:grpSpPr>
        <p:sp>
          <p:nvSpPr>
            <p:cNvPr id="62" name="Freeform 1430"/>
            <p:cNvSpPr/>
            <p:nvPr/>
          </p:nvSpPr>
          <p:spPr bwMode="auto">
            <a:xfrm>
              <a:off x="3237813" y="2783602"/>
              <a:ext cx="1937595" cy="1403886"/>
            </a:xfrm>
            <a:custGeom>
              <a:avLst/>
              <a:gdLst>
                <a:gd name="T0" fmla="*/ 668 w 668"/>
                <a:gd name="T1" fmla="*/ 356 h 484"/>
                <a:gd name="T2" fmla="*/ 640 w 668"/>
                <a:gd name="T3" fmla="*/ 368 h 484"/>
                <a:gd name="T4" fmla="*/ 610 w 668"/>
                <a:gd name="T5" fmla="*/ 370 h 484"/>
                <a:gd name="T6" fmla="*/ 580 w 668"/>
                <a:gd name="T7" fmla="*/ 366 h 484"/>
                <a:gd name="T8" fmla="*/ 550 w 668"/>
                <a:gd name="T9" fmla="*/ 356 h 484"/>
                <a:gd name="T10" fmla="*/ 524 w 668"/>
                <a:gd name="T11" fmla="*/ 340 h 484"/>
                <a:gd name="T12" fmla="*/ 502 w 668"/>
                <a:gd name="T13" fmla="*/ 318 h 484"/>
                <a:gd name="T14" fmla="*/ 488 w 668"/>
                <a:gd name="T15" fmla="*/ 292 h 484"/>
                <a:gd name="T16" fmla="*/ 484 w 668"/>
                <a:gd name="T17" fmla="*/ 262 h 484"/>
                <a:gd name="T18" fmla="*/ 484 w 668"/>
                <a:gd name="T19" fmla="*/ 244 h 484"/>
                <a:gd name="T20" fmla="*/ 482 w 668"/>
                <a:gd name="T21" fmla="*/ 206 h 484"/>
                <a:gd name="T22" fmla="*/ 472 w 668"/>
                <a:gd name="T23" fmla="*/ 168 h 484"/>
                <a:gd name="T24" fmla="*/ 458 w 668"/>
                <a:gd name="T25" fmla="*/ 134 h 484"/>
                <a:gd name="T26" fmla="*/ 438 w 668"/>
                <a:gd name="T27" fmla="*/ 102 h 484"/>
                <a:gd name="T28" fmla="*/ 414 w 668"/>
                <a:gd name="T29" fmla="*/ 72 h 484"/>
                <a:gd name="T30" fmla="*/ 384 w 668"/>
                <a:gd name="T31" fmla="*/ 48 h 484"/>
                <a:gd name="T32" fmla="*/ 352 w 668"/>
                <a:gd name="T33" fmla="*/ 26 h 484"/>
                <a:gd name="T34" fmla="*/ 332 w 668"/>
                <a:gd name="T35" fmla="*/ 18 h 484"/>
                <a:gd name="T36" fmla="*/ 286 w 668"/>
                <a:gd name="T37" fmla="*/ 4 h 484"/>
                <a:gd name="T38" fmla="*/ 238 w 668"/>
                <a:gd name="T39" fmla="*/ 0 h 484"/>
                <a:gd name="T40" fmla="*/ 192 w 668"/>
                <a:gd name="T41" fmla="*/ 6 h 484"/>
                <a:gd name="T42" fmla="*/ 148 w 668"/>
                <a:gd name="T43" fmla="*/ 20 h 484"/>
                <a:gd name="T44" fmla="*/ 108 w 668"/>
                <a:gd name="T45" fmla="*/ 42 h 484"/>
                <a:gd name="T46" fmla="*/ 72 w 668"/>
                <a:gd name="T47" fmla="*/ 72 h 484"/>
                <a:gd name="T48" fmla="*/ 42 w 668"/>
                <a:gd name="T49" fmla="*/ 108 h 484"/>
                <a:gd name="T50" fmla="*/ 18 w 668"/>
                <a:gd name="T51" fmla="*/ 152 h 484"/>
                <a:gd name="T52" fmla="*/ 10 w 668"/>
                <a:gd name="T53" fmla="*/ 176 h 484"/>
                <a:gd name="T54" fmla="*/ 2 w 668"/>
                <a:gd name="T55" fmla="*/ 222 h 484"/>
                <a:gd name="T56" fmla="*/ 2 w 668"/>
                <a:gd name="T57" fmla="*/ 270 h 484"/>
                <a:gd name="T58" fmla="*/ 12 w 668"/>
                <a:gd name="T59" fmla="*/ 316 h 484"/>
                <a:gd name="T60" fmla="*/ 30 w 668"/>
                <a:gd name="T61" fmla="*/ 358 h 484"/>
                <a:gd name="T62" fmla="*/ 56 w 668"/>
                <a:gd name="T63" fmla="*/ 396 h 484"/>
                <a:gd name="T64" fmla="*/ 90 w 668"/>
                <a:gd name="T65" fmla="*/ 430 h 484"/>
                <a:gd name="T66" fmla="*/ 130 w 668"/>
                <a:gd name="T67" fmla="*/ 456 h 484"/>
                <a:gd name="T68" fmla="*/ 152 w 668"/>
                <a:gd name="T69" fmla="*/ 466 h 484"/>
                <a:gd name="T70" fmla="*/ 192 w 668"/>
                <a:gd name="T71" fmla="*/ 478 h 484"/>
                <a:gd name="T72" fmla="*/ 230 w 668"/>
                <a:gd name="T73" fmla="*/ 484 h 484"/>
                <a:gd name="T74" fmla="*/ 270 w 668"/>
                <a:gd name="T75" fmla="*/ 482 h 484"/>
                <a:gd name="T76" fmla="*/ 308 w 668"/>
                <a:gd name="T77" fmla="*/ 476 h 484"/>
                <a:gd name="T78" fmla="*/ 344 w 668"/>
                <a:gd name="T79" fmla="*/ 462 h 484"/>
                <a:gd name="T80" fmla="*/ 378 w 668"/>
                <a:gd name="T81" fmla="*/ 442 h 484"/>
                <a:gd name="T82" fmla="*/ 410 w 668"/>
                <a:gd name="T83" fmla="*/ 418 h 484"/>
                <a:gd name="T84" fmla="*/ 436 w 668"/>
                <a:gd name="T85" fmla="*/ 388 h 484"/>
                <a:gd name="T86" fmla="*/ 446 w 668"/>
                <a:gd name="T87" fmla="*/ 380 h 484"/>
                <a:gd name="T88" fmla="*/ 472 w 668"/>
                <a:gd name="T89" fmla="*/ 368 h 484"/>
                <a:gd name="T90" fmla="*/ 502 w 668"/>
                <a:gd name="T91" fmla="*/ 366 h 484"/>
                <a:gd name="T92" fmla="*/ 530 w 668"/>
                <a:gd name="T93" fmla="*/ 368 h 484"/>
                <a:gd name="T94" fmla="*/ 560 w 668"/>
                <a:gd name="T95" fmla="*/ 378 h 484"/>
                <a:gd name="T96" fmla="*/ 586 w 668"/>
                <a:gd name="T97" fmla="*/ 394 h 484"/>
                <a:gd name="T98" fmla="*/ 608 w 668"/>
                <a:gd name="T99" fmla="*/ 414 h 484"/>
                <a:gd name="T100" fmla="*/ 622 w 668"/>
                <a:gd name="T101" fmla="*/ 440 h 484"/>
                <a:gd name="T102" fmla="*/ 628 w 668"/>
                <a:gd name="T103" fmla="*/ 454 h 484"/>
                <a:gd name="T104" fmla="*/ 644 w 668"/>
                <a:gd name="T105" fmla="*/ 402 h 484"/>
                <a:gd name="T106" fmla="*/ 668 w 668"/>
                <a:gd name="T107" fmla="*/ 35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8" h="484">
                  <a:moveTo>
                    <a:pt x="668" y="356"/>
                  </a:moveTo>
                  <a:lnTo>
                    <a:pt x="668" y="356"/>
                  </a:lnTo>
                  <a:lnTo>
                    <a:pt x="654" y="362"/>
                  </a:lnTo>
                  <a:lnTo>
                    <a:pt x="640" y="368"/>
                  </a:lnTo>
                  <a:lnTo>
                    <a:pt x="626" y="370"/>
                  </a:lnTo>
                  <a:lnTo>
                    <a:pt x="610" y="370"/>
                  </a:lnTo>
                  <a:lnTo>
                    <a:pt x="594" y="370"/>
                  </a:lnTo>
                  <a:lnTo>
                    <a:pt x="580" y="366"/>
                  </a:lnTo>
                  <a:lnTo>
                    <a:pt x="564" y="362"/>
                  </a:lnTo>
                  <a:lnTo>
                    <a:pt x="550" y="356"/>
                  </a:lnTo>
                  <a:lnTo>
                    <a:pt x="536" y="348"/>
                  </a:lnTo>
                  <a:lnTo>
                    <a:pt x="524" y="340"/>
                  </a:lnTo>
                  <a:lnTo>
                    <a:pt x="512" y="328"/>
                  </a:lnTo>
                  <a:lnTo>
                    <a:pt x="502" y="318"/>
                  </a:lnTo>
                  <a:lnTo>
                    <a:pt x="494" y="306"/>
                  </a:lnTo>
                  <a:lnTo>
                    <a:pt x="488" y="292"/>
                  </a:lnTo>
                  <a:lnTo>
                    <a:pt x="484" y="278"/>
                  </a:lnTo>
                  <a:lnTo>
                    <a:pt x="484" y="262"/>
                  </a:lnTo>
                  <a:lnTo>
                    <a:pt x="484" y="262"/>
                  </a:lnTo>
                  <a:lnTo>
                    <a:pt x="484" y="244"/>
                  </a:lnTo>
                  <a:lnTo>
                    <a:pt x="484" y="224"/>
                  </a:lnTo>
                  <a:lnTo>
                    <a:pt x="482" y="206"/>
                  </a:lnTo>
                  <a:lnTo>
                    <a:pt x="478" y="186"/>
                  </a:lnTo>
                  <a:lnTo>
                    <a:pt x="472" y="168"/>
                  </a:lnTo>
                  <a:lnTo>
                    <a:pt x="466" y="152"/>
                  </a:lnTo>
                  <a:lnTo>
                    <a:pt x="458" y="134"/>
                  </a:lnTo>
                  <a:lnTo>
                    <a:pt x="450" y="118"/>
                  </a:lnTo>
                  <a:lnTo>
                    <a:pt x="438" y="102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0" y="60"/>
                  </a:lnTo>
                  <a:lnTo>
                    <a:pt x="384" y="48"/>
                  </a:lnTo>
                  <a:lnTo>
                    <a:pt x="368" y="36"/>
                  </a:lnTo>
                  <a:lnTo>
                    <a:pt x="352" y="26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10" y="10"/>
                  </a:lnTo>
                  <a:lnTo>
                    <a:pt x="286" y="4"/>
                  </a:lnTo>
                  <a:lnTo>
                    <a:pt x="262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92" y="6"/>
                  </a:lnTo>
                  <a:lnTo>
                    <a:pt x="170" y="12"/>
                  </a:lnTo>
                  <a:lnTo>
                    <a:pt x="148" y="20"/>
                  </a:lnTo>
                  <a:lnTo>
                    <a:pt x="128" y="30"/>
                  </a:lnTo>
                  <a:lnTo>
                    <a:pt x="108" y="42"/>
                  </a:lnTo>
                  <a:lnTo>
                    <a:pt x="88" y="56"/>
                  </a:lnTo>
                  <a:lnTo>
                    <a:pt x="72" y="72"/>
                  </a:lnTo>
                  <a:lnTo>
                    <a:pt x="56" y="90"/>
                  </a:lnTo>
                  <a:lnTo>
                    <a:pt x="42" y="108"/>
                  </a:lnTo>
                  <a:lnTo>
                    <a:pt x="28" y="130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0" y="176"/>
                  </a:lnTo>
                  <a:lnTo>
                    <a:pt x="4" y="198"/>
                  </a:lnTo>
                  <a:lnTo>
                    <a:pt x="2" y="222"/>
                  </a:lnTo>
                  <a:lnTo>
                    <a:pt x="0" y="246"/>
                  </a:lnTo>
                  <a:lnTo>
                    <a:pt x="2" y="270"/>
                  </a:lnTo>
                  <a:lnTo>
                    <a:pt x="6" y="292"/>
                  </a:lnTo>
                  <a:lnTo>
                    <a:pt x="12" y="316"/>
                  </a:lnTo>
                  <a:lnTo>
                    <a:pt x="20" y="336"/>
                  </a:lnTo>
                  <a:lnTo>
                    <a:pt x="30" y="358"/>
                  </a:lnTo>
                  <a:lnTo>
                    <a:pt x="42" y="378"/>
                  </a:lnTo>
                  <a:lnTo>
                    <a:pt x="56" y="396"/>
                  </a:lnTo>
                  <a:lnTo>
                    <a:pt x="72" y="414"/>
                  </a:lnTo>
                  <a:lnTo>
                    <a:pt x="90" y="430"/>
                  </a:lnTo>
                  <a:lnTo>
                    <a:pt x="108" y="444"/>
                  </a:lnTo>
                  <a:lnTo>
                    <a:pt x="130" y="456"/>
                  </a:lnTo>
                  <a:lnTo>
                    <a:pt x="152" y="466"/>
                  </a:lnTo>
                  <a:lnTo>
                    <a:pt x="152" y="466"/>
                  </a:lnTo>
                  <a:lnTo>
                    <a:pt x="172" y="474"/>
                  </a:lnTo>
                  <a:lnTo>
                    <a:pt x="192" y="478"/>
                  </a:lnTo>
                  <a:lnTo>
                    <a:pt x="210" y="482"/>
                  </a:lnTo>
                  <a:lnTo>
                    <a:pt x="230" y="484"/>
                  </a:lnTo>
                  <a:lnTo>
                    <a:pt x="250" y="484"/>
                  </a:lnTo>
                  <a:lnTo>
                    <a:pt x="270" y="482"/>
                  </a:lnTo>
                  <a:lnTo>
                    <a:pt x="290" y="480"/>
                  </a:lnTo>
                  <a:lnTo>
                    <a:pt x="308" y="476"/>
                  </a:lnTo>
                  <a:lnTo>
                    <a:pt x="326" y="468"/>
                  </a:lnTo>
                  <a:lnTo>
                    <a:pt x="344" y="462"/>
                  </a:lnTo>
                  <a:lnTo>
                    <a:pt x="362" y="452"/>
                  </a:lnTo>
                  <a:lnTo>
                    <a:pt x="378" y="442"/>
                  </a:lnTo>
                  <a:lnTo>
                    <a:pt x="394" y="430"/>
                  </a:lnTo>
                  <a:lnTo>
                    <a:pt x="410" y="418"/>
                  </a:lnTo>
                  <a:lnTo>
                    <a:pt x="422" y="404"/>
                  </a:lnTo>
                  <a:lnTo>
                    <a:pt x="436" y="388"/>
                  </a:lnTo>
                  <a:lnTo>
                    <a:pt x="436" y="388"/>
                  </a:lnTo>
                  <a:lnTo>
                    <a:pt x="446" y="380"/>
                  </a:lnTo>
                  <a:lnTo>
                    <a:pt x="460" y="372"/>
                  </a:lnTo>
                  <a:lnTo>
                    <a:pt x="472" y="368"/>
                  </a:lnTo>
                  <a:lnTo>
                    <a:pt x="486" y="366"/>
                  </a:lnTo>
                  <a:lnTo>
                    <a:pt x="502" y="366"/>
                  </a:lnTo>
                  <a:lnTo>
                    <a:pt x="516" y="366"/>
                  </a:lnTo>
                  <a:lnTo>
                    <a:pt x="530" y="368"/>
                  </a:lnTo>
                  <a:lnTo>
                    <a:pt x="546" y="372"/>
                  </a:lnTo>
                  <a:lnTo>
                    <a:pt x="560" y="378"/>
                  </a:lnTo>
                  <a:lnTo>
                    <a:pt x="574" y="386"/>
                  </a:lnTo>
                  <a:lnTo>
                    <a:pt x="586" y="394"/>
                  </a:lnTo>
                  <a:lnTo>
                    <a:pt x="598" y="404"/>
                  </a:lnTo>
                  <a:lnTo>
                    <a:pt x="608" y="414"/>
                  </a:lnTo>
                  <a:lnTo>
                    <a:pt x="616" y="426"/>
                  </a:lnTo>
                  <a:lnTo>
                    <a:pt x="622" y="440"/>
                  </a:lnTo>
                  <a:lnTo>
                    <a:pt x="628" y="454"/>
                  </a:lnTo>
                  <a:lnTo>
                    <a:pt x="628" y="454"/>
                  </a:lnTo>
                  <a:lnTo>
                    <a:pt x="634" y="428"/>
                  </a:lnTo>
                  <a:lnTo>
                    <a:pt x="644" y="402"/>
                  </a:lnTo>
                  <a:lnTo>
                    <a:pt x="654" y="378"/>
                  </a:lnTo>
                  <a:lnTo>
                    <a:pt x="668" y="356"/>
                  </a:lnTo>
                  <a:lnTo>
                    <a:pt x="668" y="356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431"/>
            <p:cNvSpPr/>
            <p:nvPr/>
          </p:nvSpPr>
          <p:spPr bwMode="auto">
            <a:xfrm>
              <a:off x="4409652" y="1588559"/>
              <a:ext cx="1403886" cy="1902787"/>
            </a:xfrm>
            <a:custGeom>
              <a:avLst/>
              <a:gdLst>
                <a:gd name="T0" fmla="*/ 466 w 484"/>
                <a:gd name="T1" fmla="*/ 618 h 656"/>
                <a:gd name="T2" fmla="*/ 440 w 484"/>
                <a:gd name="T3" fmla="*/ 608 h 656"/>
                <a:gd name="T4" fmla="*/ 416 w 484"/>
                <a:gd name="T5" fmla="*/ 588 h 656"/>
                <a:gd name="T6" fmla="*/ 398 w 484"/>
                <a:gd name="T7" fmla="*/ 564 h 656"/>
                <a:gd name="T8" fmla="*/ 384 w 484"/>
                <a:gd name="T9" fmla="*/ 536 h 656"/>
                <a:gd name="T10" fmla="*/ 378 w 484"/>
                <a:gd name="T11" fmla="*/ 506 h 656"/>
                <a:gd name="T12" fmla="*/ 378 w 484"/>
                <a:gd name="T13" fmla="*/ 476 h 656"/>
                <a:gd name="T14" fmla="*/ 386 w 484"/>
                <a:gd name="T15" fmla="*/ 448 h 656"/>
                <a:gd name="T16" fmla="*/ 402 w 484"/>
                <a:gd name="T17" fmla="*/ 424 h 656"/>
                <a:gd name="T18" fmla="*/ 416 w 484"/>
                <a:gd name="T19" fmla="*/ 412 h 656"/>
                <a:gd name="T20" fmla="*/ 440 w 484"/>
                <a:gd name="T21" fmla="*/ 382 h 656"/>
                <a:gd name="T22" fmla="*/ 460 w 484"/>
                <a:gd name="T23" fmla="*/ 350 h 656"/>
                <a:gd name="T24" fmla="*/ 474 w 484"/>
                <a:gd name="T25" fmla="*/ 314 h 656"/>
                <a:gd name="T26" fmla="*/ 482 w 484"/>
                <a:gd name="T27" fmla="*/ 278 h 656"/>
                <a:gd name="T28" fmla="*/ 484 w 484"/>
                <a:gd name="T29" fmla="*/ 240 h 656"/>
                <a:gd name="T30" fmla="*/ 480 w 484"/>
                <a:gd name="T31" fmla="*/ 202 h 656"/>
                <a:gd name="T32" fmla="*/ 472 w 484"/>
                <a:gd name="T33" fmla="*/ 164 h 656"/>
                <a:gd name="T34" fmla="*/ 464 w 484"/>
                <a:gd name="T35" fmla="*/ 144 h 656"/>
                <a:gd name="T36" fmla="*/ 440 w 484"/>
                <a:gd name="T37" fmla="*/ 102 h 656"/>
                <a:gd name="T38" fmla="*/ 408 w 484"/>
                <a:gd name="T39" fmla="*/ 66 h 656"/>
                <a:gd name="T40" fmla="*/ 372 w 484"/>
                <a:gd name="T41" fmla="*/ 38 h 656"/>
                <a:gd name="T42" fmla="*/ 330 w 484"/>
                <a:gd name="T43" fmla="*/ 16 h 656"/>
                <a:gd name="T44" fmla="*/ 286 w 484"/>
                <a:gd name="T45" fmla="*/ 4 h 656"/>
                <a:gd name="T46" fmla="*/ 238 w 484"/>
                <a:gd name="T47" fmla="*/ 0 h 656"/>
                <a:gd name="T48" fmla="*/ 192 w 484"/>
                <a:gd name="T49" fmla="*/ 6 h 656"/>
                <a:gd name="T50" fmla="*/ 144 w 484"/>
                <a:gd name="T51" fmla="*/ 22 h 656"/>
                <a:gd name="T52" fmla="*/ 122 w 484"/>
                <a:gd name="T53" fmla="*/ 32 h 656"/>
                <a:gd name="T54" fmla="*/ 84 w 484"/>
                <a:gd name="T55" fmla="*/ 60 h 656"/>
                <a:gd name="T56" fmla="*/ 52 w 484"/>
                <a:gd name="T57" fmla="*/ 94 h 656"/>
                <a:gd name="T58" fmla="*/ 26 w 484"/>
                <a:gd name="T59" fmla="*/ 134 h 656"/>
                <a:gd name="T60" fmla="*/ 10 w 484"/>
                <a:gd name="T61" fmla="*/ 178 h 656"/>
                <a:gd name="T62" fmla="*/ 2 w 484"/>
                <a:gd name="T63" fmla="*/ 222 h 656"/>
                <a:gd name="T64" fmla="*/ 2 w 484"/>
                <a:gd name="T65" fmla="*/ 270 h 656"/>
                <a:gd name="T66" fmla="*/ 12 w 484"/>
                <a:gd name="T67" fmla="*/ 316 h 656"/>
                <a:gd name="T68" fmla="*/ 22 w 484"/>
                <a:gd name="T69" fmla="*/ 340 h 656"/>
                <a:gd name="T70" fmla="*/ 42 w 484"/>
                <a:gd name="T71" fmla="*/ 376 h 656"/>
                <a:gd name="T72" fmla="*/ 66 w 484"/>
                <a:gd name="T73" fmla="*/ 408 h 656"/>
                <a:gd name="T74" fmla="*/ 96 w 484"/>
                <a:gd name="T75" fmla="*/ 434 h 656"/>
                <a:gd name="T76" fmla="*/ 128 w 484"/>
                <a:gd name="T77" fmla="*/ 456 h 656"/>
                <a:gd name="T78" fmla="*/ 164 w 484"/>
                <a:gd name="T79" fmla="*/ 470 h 656"/>
                <a:gd name="T80" fmla="*/ 202 w 484"/>
                <a:gd name="T81" fmla="*/ 480 h 656"/>
                <a:gd name="T82" fmla="*/ 240 w 484"/>
                <a:gd name="T83" fmla="*/ 484 h 656"/>
                <a:gd name="T84" fmla="*/ 280 w 484"/>
                <a:gd name="T85" fmla="*/ 482 h 656"/>
                <a:gd name="T86" fmla="*/ 294 w 484"/>
                <a:gd name="T87" fmla="*/ 482 h 656"/>
                <a:gd name="T88" fmla="*/ 320 w 484"/>
                <a:gd name="T89" fmla="*/ 492 h 656"/>
                <a:gd name="T90" fmla="*/ 342 w 484"/>
                <a:gd name="T91" fmla="*/ 510 h 656"/>
                <a:gd name="T92" fmla="*/ 360 w 484"/>
                <a:gd name="T93" fmla="*/ 532 h 656"/>
                <a:gd name="T94" fmla="*/ 374 w 484"/>
                <a:gd name="T95" fmla="*/ 558 h 656"/>
                <a:gd name="T96" fmla="*/ 384 w 484"/>
                <a:gd name="T97" fmla="*/ 586 h 656"/>
                <a:gd name="T98" fmla="*/ 386 w 484"/>
                <a:gd name="T99" fmla="*/ 616 h 656"/>
                <a:gd name="T100" fmla="*/ 380 w 484"/>
                <a:gd name="T101" fmla="*/ 644 h 656"/>
                <a:gd name="T102" fmla="*/ 376 w 484"/>
                <a:gd name="T103" fmla="*/ 656 h 656"/>
                <a:gd name="T104" fmla="*/ 420 w 484"/>
                <a:gd name="T105" fmla="*/ 634 h 656"/>
                <a:gd name="T106" fmla="*/ 466 w 484"/>
                <a:gd name="T107" fmla="*/ 618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4" h="656">
                  <a:moveTo>
                    <a:pt x="466" y="618"/>
                  </a:moveTo>
                  <a:lnTo>
                    <a:pt x="466" y="618"/>
                  </a:lnTo>
                  <a:lnTo>
                    <a:pt x="452" y="614"/>
                  </a:lnTo>
                  <a:lnTo>
                    <a:pt x="440" y="608"/>
                  </a:lnTo>
                  <a:lnTo>
                    <a:pt x="428" y="598"/>
                  </a:lnTo>
                  <a:lnTo>
                    <a:pt x="416" y="588"/>
                  </a:lnTo>
                  <a:lnTo>
                    <a:pt x="406" y="578"/>
                  </a:lnTo>
                  <a:lnTo>
                    <a:pt x="398" y="564"/>
                  </a:lnTo>
                  <a:lnTo>
                    <a:pt x="390" y="550"/>
                  </a:lnTo>
                  <a:lnTo>
                    <a:pt x="384" y="536"/>
                  </a:lnTo>
                  <a:lnTo>
                    <a:pt x="380" y="522"/>
                  </a:lnTo>
                  <a:lnTo>
                    <a:pt x="378" y="506"/>
                  </a:lnTo>
                  <a:lnTo>
                    <a:pt x="376" y="492"/>
                  </a:lnTo>
                  <a:lnTo>
                    <a:pt x="378" y="476"/>
                  </a:lnTo>
                  <a:lnTo>
                    <a:pt x="380" y="462"/>
                  </a:lnTo>
                  <a:lnTo>
                    <a:pt x="386" y="448"/>
                  </a:lnTo>
                  <a:lnTo>
                    <a:pt x="392" y="436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16" y="412"/>
                  </a:lnTo>
                  <a:lnTo>
                    <a:pt x="428" y="398"/>
                  </a:lnTo>
                  <a:lnTo>
                    <a:pt x="440" y="382"/>
                  </a:lnTo>
                  <a:lnTo>
                    <a:pt x="450" y="366"/>
                  </a:lnTo>
                  <a:lnTo>
                    <a:pt x="460" y="350"/>
                  </a:lnTo>
                  <a:lnTo>
                    <a:pt x="466" y="332"/>
                  </a:lnTo>
                  <a:lnTo>
                    <a:pt x="474" y="314"/>
                  </a:lnTo>
                  <a:lnTo>
                    <a:pt x="478" y="296"/>
                  </a:lnTo>
                  <a:lnTo>
                    <a:pt x="482" y="278"/>
                  </a:lnTo>
                  <a:lnTo>
                    <a:pt x="484" y="258"/>
                  </a:lnTo>
                  <a:lnTo>
                    <a:pt x="484" y="240"/>
                  </a:lnTo>
                  <a:lnTo>
                    <a:pt x="484" y="220"/>
                  </a:lnTo>
                  <a:lnTo>
                    <a:pt x="480" y="202"/>
                  </a:lnTo>
                  <a:lnTo>
                    <a:pt x="476" y="182"/>
                  </a:lnTo>
                  <a:lnTo>
                    <a:pt x="472" y="164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52" y="122"/>
                  </a:lnTo>
                  <a:lnTo>
                    <a:pt x="440" y="102"/>
                  </a:lnTo>
                  <a:lnTo>
                    <a:pt x="424" y="84"/>
                  </a:lnTo>
                  <a:lnTo>
                    <a:pt x="408" y="66"/>
                  </a:lnTo>
                  <a:lnTo>
                    <a:pt x="390" y="52"/>
                  </a:lnTo>
                  <a:lnTo>
                    <a:pt x="372" y="38"/>
                  </a:lnTo>
                  <a:lnTo>
                    <a:pt x="352" y="26"/>
                  </a:lnTo>
                  <a:lnTo>
                    <a:pt x="330" y="16"/>
                  </a:lnTo>
                  <a:lnTo>
                    <a:pt x="308" y="10"/>
                  </a:lnTo>
                  <a:lnTo>
                    <a:pt x="286" y="4"/>
                  </a:lnTo>
                  <a:lnTo>
                    <a:pt x="262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92" y="6"/>
                  </a:lnTo>
                  <a:lnTo>
                    <a:pt x="168" y="1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22" y="32"/>
                  </a:lnTo>
                  <a:lnTo>
                    <a:pt x="102" y="46"/>
                  </a:lnTo>
                  <a:lnTo>
                    <a:pt x="84" y="60"/>
                  </a:lnTo>
                  <a:lnTo>
                    <a:pt x="66" y="76"/>
                  </a:lnTo>
                  <a:lnTo>
                    <a:pt x="52" y="94"/>
                  </a:lnTo>
                  <a:lnTo>
                    <a:pt x="38" y="114"/>
                  </a:lnTo>
                  <a:lnTo>
                    <a:pt x="26" y="134"/>
                  </a:lnTo>
                  <a:lnTo>
                    <a:pt x="18" y="156"/>
                  </a:lnTo>
                  <a:lnTo>
                    <a:pt x="10" y="178"/>
                  </a:lnTo>
                  <a:lnTo>
                    <a:pt x="4" y="200"/>
                  </a:lnTo>
                  <a:lnTo>
                    <a:pt x="2" y="222"/>
                  </a:lnTo>
                  <a:lnTo>
                    <a:pt x="0" y="246"/>
                  </a:lnTo>
                  <a:lnTo>
                    <a:pt x="2" y="270"/>
                  </a:lnTo>
                  <a:lnTo>
                    <a:pt x="6" y="294"/>
                  </a:lnTo>
                  <a:lnTo>
                    <a:pt x="12" y="316"/>
                  </a:lnTo>
                  <a:lnTo>
                    <a:pt x="22" y="340"/>
                  </a:lnTo>
                  <a:lnTo>
                    <a:pt x="22" y="340"/>
                  </a:lnTo>
                  <a:lnTo>
                    <a:pt x="30" y="358"/>
                  </a:lnTo>
                  <a:lnTo>
                    <a:pt x="42" y="376"/>
                  </a:lnTo>
                  <a:lnTo>
                    <a:pt x="54" y="392"/>
                  </a:lnTo>
                  <a:lnTo>
                    <a:pt x="66" y="408"/>
                  </a:lnTo>
                  <a:lnTo>
                    <a:pt x="80" y="422"/>
                  </a:lnTo>
                  <a:lnTo>
                    <a:pt x="96" y="434"/>
                  </a:lnTo>
                  <a:lnTo>
                    <a:pt x="112" y="446"/>
                  </a:lnTo>
                  <a:lnTo>
                    <a:pt x="128" y="456"/>
                  </a:lnTo>
                  <a:lnTo>
                    <a:pt x="146" y="464"/>
                  </a:lnTo>
                  <a:lnTo>
                    <a:pt x="164" y="470"/>
                  </a:lnTo>
                  <a:lnTo>
                    <a:pt x="182" y="476"/>
                  </a:lnTo>
                  <a:lnTo>
                    <a:pt x="202" y="480"/>
                  </a:lnTo>
                  <a:lnTo>
                    <a:pt x="220" y="484"/>
                  </a:lnTo>
                  <a:lnTo>
                    <a:pt x="240" y="484"/>
                  </a:lnTo>
                  <a:lnTo>
                    <a:pt x="260" y="484"/>
                  </a:lnTo>
                  <a:lnTo>
                    <a:pt x="280" y="482"/>
                  </a:lnTo>
                  <a:lnTo>
                    <a:pt x="280" y="482"/>
                  </a:lnTo>
                  <a:lnTo>
                    <a:pt x="294" y="482"/>
                  </a:lnTo>
                  <a:lnTo>
                    <a:pt x="306" y="486"/>
                  </a:lnTo>
                  <a:lnTo>
                    <a:pt x="320" y="492"/>
                  </a:lnTo>
                  <a:lnTo>
                    <a:pt x="332" y="500"/>
                  </a:lnTo>
                  <a:lnTo>
                    <a:pt x="342" y="510"/>
                  </a:lnTo>
                  <a:lnTo>
                    <a:pt x="352" y="520"/>
                  </a:lnTo>
                  <a:lnTo>
                    <a:pt x="360" y="532"/>
                  </a:lnTo>
                  <a:lnTo>
                    <a:pt x="368" y="544"/>
                  </a:lnTo>
                  <a:lnTo>
                    <a:pt x="374" y="558"/>
                  </a:lnTo>
                  <a:lnTo>
                    <a:pt x="380" y="572"/>
                  </a:lnTo>
                  <a:lnTo>
                    <a:pt x="384" y="586"/>
                  </a:lnTo>
                  <a:lnTo>
                    <a:pt x="386" y="600"/>
                  </a:lnTo>
                  <a:lnTo>
                    <a:pt x="386" y="616"/>
                  </a:lnTo>
                  <a:lnTo>
                    <a:pt x="384" y="630"/>
                  </a:lnTo>
                  <a:lnTo>
                    <a:pt x="380" y="644"/>
                  </a:lnTo>
                  <a:lnTo>
                    <a:pt x="376" y="656"/>
                  </a:lnTo>
                  <a:lnTo>
                    <a:pt x="376" y="656"/>
                  </a:lnTo>
                  <a:lnTo>
                    <a:pt x="396" y="644"/>
                  </a:lnTo>
                  <a:lnTo>
                    <a:pt x="420" y="634"/>
                  </a:lnTo>
                  <a:lnTo>
                    <a:pt x="442" y="626"/>
                  </a:lnTo>
                  <a:lnTo>
                    <a:pt x="466" y="618"/>
                  </a:lnTo>
                  <a:lnTo>
                    <a:pt x="466" y="618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1432"/>
            <p:cNvSpPr/>
            <p:nvPr/>
          </p:nvSpPr>
          <p:spPr bwMode="auto">
            <a:xfrm>
              <a:off x="6799739" y="2777801"/>
              <a:ext cx="1954998" cy="1403886"/>
            </a:xfrm>
            <a:custGeom>
              <a:avLst/>
              <a:gdLst>
                <a:gd name="T0" fmla="*/ 0 w 674"/>
                <a:gd name="T1" fmla="*/ 350 h 484"/>
                <a:gd name="T2" fmla="*/ 28 w 674"/>
                <a:gd name="T3" fmla="*/ 364 h 484"/>
                <a:gd name="T4" fmla="*/ 58 w 674"/>
                <a:gd name="T5" fmla="*/ 370 h 484"/>
                <a:gd name="T6" fmla="*/ 90 w 674"/>
                <a:gd name="T7" fmla="*/ 366 h 484"/>
                <a:gd name="T8" fmla="*/ 120 w 674"/>
                <a:gd name="T9" fmla="*/ 356 h 484"/>
                <a:gd name="T10" fmla="*/ 148 w 674"/>
                <a:gd name="T11" fmla="*/ 340 h 484"/>
                <a:gd name="T12" fmla="*/ 170 w 674"/>
                <a:gd name="T13" fmla="*/ 318 h 484"/>
                <a:gd name="T14" fmla="*/ 186 w 674"/>
                <a:gd name="T15" fmla="*/ 292 h 484"/>
                <a:gd name="T16" fmla="*/ 192 w 674"/>
                <a:gd name="T17" fmla="*/ 262 h 484"/>
                <a:gd name="T18" fmla="*/ 190 w 674"/>
                <a:gd name="T19" fmla="*/ 242 h 484"/>
                <a:gd name="T20" fmla="*/ 194 w 674"/>
                <a:gd name="T21" fmla="*/ 204 h 484"/>
                <a:gd name="T22" fmla="*/ 202 w 674"/>
                <a:gd name="T23" fmla="*/ 168 h 484"/>
                <a:gd name="T24" fmla="*/ 216 w 674"/>
                <a:gd name="T25" fmla="*/ 132 h 484"/>
                <a:gd name="T26" fmla="*/ 236 w 674"/>
                <a:gd name="T27" fmla="*/ 100 h 484"/>
                <a:gd name="T28" fmla="*/ 260 w 674"/>
                <a:gd name="T29" fmla="*/ 72 h 484"/>
                <a:gd name="T30" fmla="*/ 290 w 674"/>
                <a:gd name="T31" fmla="*/ 46 h 484"/>
                <a:gd name="T32" fmla="*/ 324 w 674"/>
                <a:gd name="T33" fmla="*/ 26 h 484"/>
                <a:gd name="T34" fmla="*/ 342 w 674"/>
                <a:gd name="T35" fmla="*/ 18 h 484"/>
                <a:gd name="T36" fmla="*/ 388 w 674"/>
                <a:gd name="T37" fmla="*/ 4 h 484"/>
                <a:gd name="T38" fmla="*/ 436 w 674"/>
                <a:gd name="T39" fmla="*/ 0 h 484"/>
                <a:gd name="T40" fmla="*/ 482 w 674"/>
                <a:gd name="T41" fmla="*/ 4 h 484"/>
                <a:gd name="T42" fmla="*/ 526 w 674"/>
                <a:gd name="T43" fmla="*/ 18 h 484"/>
                <a:gd name="T44" fmla="*/ 568 w 674"/>
                <a:gd name="T45" fmla="*/ 40 h 484"/>
                <a:gd name="T46" fmla="*/ 604 w 674"/>
                <a:gd name="T47" fmla="*/ 70 h 484"/>
                <a:gd name="T48" fmla="*/ 634 w 674"/>
                <a:gd name="T49" fmla="*/ 108 h 484"/>
                <a:gd name="T50" fmla="*/ 656 w 674"/>
                <a:gd name="T51" fmla="*/ 150 h 484"/>
                <a:gd name="T52" fmla="*/ 664 w 674"/>
                <a:gd name="T53" fmla="*/ 174 h 484"/>
                <a:gd name="T54" fmla="*/ 672 w 674"/>
                <a:gd name="T55" fmla="*/ 222 h 484"/>
                <a:gd name="T56" fmla="*/ 672 w 674"/>
                <a:gd name="T57" fmla="*/ 268 h 484"/>
                <a:gd name="T58" fmla="*/ 662 w 674"/>
                <a:gd name="T59" fmla="*/ 314 h 484"/>
                <a:gd name="T60" fmla="*/ 644 w 674"/>
                <a:gd name="T61" fmla="*/ 356 h 484"/>
                <a:gd name="T62" fmla="*/ 618 w 674"/>
                <a:gd name="T63" fmla="*/ 396 h 484"/>
                <a:gd name="T64" fmla="*/ 586 w 674"/>
                <a:gd name="T65" fmla="*/ 428 h 484"/>
                <a:gd name="T66" fmla="*/ 546 w 674"/>
                <a:gd name="T67" fmla="*/ 456 h 484"/>
                <a:gd name="T68" fmla="*/ 522 w 674"/>
                <a:gd name="T69" fmla="*/ 466 h 484"/>
                <a:gd name="T70" fmla="*/ 484 w 674"/>
                <a:gd name="T71" fmla="*/ 478 h 484"/>
                <a:gd name="T72" fmla="*/ 444 w 674"/>
                <a:gd name="T73" fmla="*/ 482 h 484"/>
                <a:gd name="T74" fmla="*/ 404 w 674"/>
                <a:gd name="T75" fmla="*/ 482 h 484"/>
                <a:gd name="T76" fmla="*/ 366 w 674"/>
                <a:gd name="T77" fmla="*/ 474 h 484"/>
                <a:gd name="T78" fmla="*/ 330 w 674"/>
                <a:gd name="T79" fmla="*/ 460 h 484"/>
                <a:gd name="T80" fmla="*/ 296 w 674"/>
                <a:gd name="T81" fmla="*/ 440 h 484"/>
                <a:gd name="T82" fmla="*/ 266 w 674"/>
                <a:gd name="T83" fmla="*/ 416 h 484"/>
                <a:gd name="T84" fmla="*/ 238 w 674"/>
                <a:gd name="T85" fmla="*/ 386 h 484"/>
                <a:gd name="T86" fmla="*/ 228 w 674"/>
                <a:gd name="T87" fmla="*/ 378 h 484"/>
                <a:gd name="T88" fmla="*/ 200 w 674"/>
                <a:gd name="T89" fmla="*/ 368 h 484"/>
                <a:gd name="T90" fmla="*/ 172 w 674"/>
                <a:gd name="T91" fmla="*/ 364 h 484"/>
                <a:gd name="T92" fmla="*/ 142 w 674"/>
                <a:gd name="T93" fmla="*/ 368 h 484"/>
                <a:gd name="T94" fmla="*/ 112 w 674"/>
                <a:gd name="T95" fmla="*/ 378 h 484"/>
                <a:gd name="T96" fmla="*/ 86 w 674"/>
                <a:gd name="T97" fmla="*/ 396 h 484"/>
                <a:gd name="T98" fmla="*/ 64 w 674"/>
                <a:gd name="T99" fmla="*/ 416 h 484"/>
                <a:gd name="T100" fmla="*/ 50 w 674"/>
                <a:gd name="T101" fmla="*/ 442 h 484"/>
                <a:gd name="T102" fmla="*/ 46 w 674"/>
                <a:gd name="T103" fmla="*/ 456 h 484"/>
                <a:gd name="T104" fmla="*/ 28 w 674"/>
                <a:gd name="T105" fmla="*/ 400 h 484"/>
                <a:gd name="T106" fmla="*/ 0 w 674"/>
                <a:gd name="T107" fmla="*/ 35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4" h="484">
                  <a:moveTo>
                    <a:pt x="0" y="350"/>
                  </a:moveTo>
                  <a:lnTo>
                    <a:pt x="0" y="350"/>
                  </a:lnTo>
                  <a:lnTo>
                    <a:pt x="14" y="358"/>
                  </a:lnTo>
                  <a:lnTo>
                    <a:pt x="28" y="364"/>
                  </a:lnTo>
                  <a:lnTo>
                    <a:pt x="42" y="368"/>
                  </a:lnTo>
                  <a:lnTo>
                    <a:pt x="58" y="370"/>
                  </a:lnTo>
                  <a:lnTo>
                    <a:pt x="74" y="368"/>
                  </a:lnTo>
                  <a:lnTo>
                    <a:pt x="90" y="366"/>
                  </a:lnTo>
                  <a:lnTo>
                    <a:pt x="106" y="362"/>
                  </a:lnTo>
                  <a:lnTo>
                    <a:pt x="120" y="356"/>
                  </a:lnTo>
                  <a:lnTo>
                    <a:pt x="136" y="348"/>
                  </a:lnTo>
                  <a:lnTo>
                    <a:pt x="148" y="340"/>
                  </a:lnTo>
                  <a:lnTo>
                    <a:pt x="160" y="330"/>
                  </a:lnTo>
                  <a:lnTo>
                    <a:pt x="170" y="318"/>
                  </a:lnTo>
                  <a:lnTo>
                    <a:pt x="180" y="306"/>
                  </a:lnTo>
                  <a:lnTo>
                    <a:pt x="186" y="292"/>
                  </a:lnTo>
                  <a:lnTo>
                    <a:pt x="190" y="276"/>
                  </a:lnTo>
                  <a:lnTo>
                    <a:pt x="192" y="262"/>
                  </a:lnTo>
                  <a:lnTo>
                    <a:pt x="192" y="262"/>
                  </a:lnTo>
                  <a:lnTo>
                    <a:pt x="190" y="242"/>
                  </a:lnTo>
                  <a:lnTo>
                    <a:pt x="190" y="224"/>
                  </a:lnTo>
                  <a:lnTo>
                    <a:pt x="194" y="204"/>
                  </a:lnTo>
                  <a:lnTo>
                    <a:pt x="196" y="186"/>
                  </a:lnTo>
                  <a:lnTo>
                    <a:pt x="202" y="168"/>
                  </a:lnTo>
                  <a:lnTo>
                    <a:pt x="208" y="150"/>
                  </a:lnTo>
                  <a:lnTo>
                    <a:pt x="216" y="132"/>
                  </a:lnTo>
                  <a:lnTo>
                    <a:pt x="226" y="116"/>
                  </a:lnTo>
                  <a:lnTo>
                    <a:pt x="236" y="100"/>
                  </a:lnTo>
                  <a:lnTo>
                    <a:pt x="248" y="86"/>
                  </a:lnTo>
                  <a:lnTo>
                    <a:pt x="260" y="72"/>
                  </a:lnTo>
                  <a:lnTo>
                    <a:pt x="274" y="58"/>
                  </a:lnTo>
                  <a:lnTo>
                    <a:pt x="290" y="46"/>
                  </a:lnTo>
                  <a:lnTo>
                    <a:pt x="306" y="36"/>
                  </a:lnTo>
                  <a:lnTo>
                    <a:pt x="324" y="26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64" y="10"/>
                  </a:lnTo>
                  <a:lnTo>
                    <a:pt x="388" y="4"/>
                  </a:lnTo>
                  <a:lnTo>
                    <a:pt x="412" y="0"/>
                  </a:lnTo>
                  <a:lnTo>
                    <a:pt x="436" y="0"/>
                  </a:lnTo>
                  <a:lnTo>
                    <a:pt x="460" y="2"/>
                  </a:lnTo>
                  <a:lnTo>
                    <a:pt x="482" y="4"/>
                  </a:lnTo>
                  <a:lnTo>
                    <a:pt x="504" y="10"/>
                  </a:lnTo>
                  <a:lnTo>
                    <a:pt x="526" y="18"/>
                  </a:lnTo>
                  <a:lnTo>
                    <a:pt x="548" y="28"/>
                  </a:lnTo>
                  <a:lnTo>
                    <a:pt x="568" y="40"/>
                  </a:lnTo>
                  <a:lnTo>
                    <a:pt x="586" y="54"/>
                  </a:lnTo>
                  <a:lnTo>
                    <a:pt x="604" y="70"/>
                  </a:lnTo>
                  <a:lnTo>
                    <a:pt x="620" y="88"/>
                  </a:lnTo>
                  <a:lnTo>
                    <a:pt x="634" y="108"/>
                  </a:lnTo>
                  <a:lnTo>
                    <a:pt x="646" y="128"/>
                  </a:lnTo>
                  <a:lnTo>
                    <a:pt x="656" y="150"/>
                  </a:lnTo>
                  <a:lnTo>
                    <a:pt x="656" y="150"/>
                  </a:lnTo>
                  <a:lnTo>
                    <a:pt x="664" y="174"/>
                  </a:lnTo>
                  <a:lnTo>
                    <a:pt x="670" y="198"/>
                  </a:lnTo>
                  <a:lnTo>
                    <a:pt x="672" y="222"/>
                  </a:lnTo>
                  <a:lnTo>
                    <a:pt x="674" y="246"/>
                  </a:lnTo>
                  <a:lnTo>
                    <a:pt x="672" y="268"/>
                  </a:lnTo>
                  <a:lnTo>
                    <a:pt x="668" y="292"/>
                  </a:lnTo>
                  <a:lnTo>
                    <a:pt x="662" y="314"/>
                  </a:lnTo>
                  <a:lnTo>
                    <a:pt x="654" y="336"/>
                  </a:lnTo>
                  <a:lnTo>
                    <a:pt x="644" y="356"/>
                  </a:lnTo>
                  <a:lnTo>
                    <a:pt x="632" y="376"/>
                  </a:lnTo>
                  <a:lnTo>
                    <a:pt x="618" y="396"/>
                  </a:lnTo>
                  <a:lnTo>
                    <a:pt x="602" y="412"/>
                  </a:lnTo>
                  <a:lnTo>
                    <a:pt x="586" y="428"/>
                  </a:lnTo>
                  <a:lnTo>
                    <a:pt x="566" y="442"/>
                  </a:lnTo>
                  <a:lnTo>
                    <a:pt x="546" y="456"/>
                  </a:lnTo>
                  <a:lnTo>
                    <a:pt x="522" y="466"/>
                  </a:lnTo>
                  <a:lnTo>
                    <a:pt x="522" y="466"/>
                  </a:lnTo>
                  <a:lnTo>
                    <a:pt x="504" y="472"/>
                  </a:lnTo>
                  <a:lnTo>
                    <a:pt x="484" y="478"/>
                  </a:lnTo>
                  <a:lnTo>
                    <a:pt x="464" y="482"/>
                  </a:lnTo>
                  <a:lnTo>
                    <a:pt x="444" y="482"/>
                  </a:lnTo>
                  <a:lnTo>
                    <a:pt x="424" y="484"/>
                  </a:lnTo>
                  <a:lnTo>
                    <a:pt x="404" y="482"/>
                  </a:lnTo>
                  <a:lnTo>
                    <a:pt x="384" y="478"/>
                  </a:lnTo>
                  <a:lnTo>
                    <a:pt x="366" y="474"/>
                  </a:lnTo>
                  <a:lnTo>
                    <a:pt x="348" y="468"/>
                  </a:lnTo>
                  <a:lnTo>
                    <a:pt x="330" y="460"/>
                  </a:lnTo>
                  <a:lnTo>
                    <a:pt x="312" y="452"/>
                  </a:lnTo>
                  <a:lnTo>
                    <a:pt x="296" y="440"/>
                  </a:lnTo>
                  <a:lnTo>
                    <a:pt x="280" y="430"/>
                  </a:lnTo>
                  <a:lnTo>
                    <a:pt x="266" y="416"/>
                  </a:lnTo>
                  <a:lnTo>
                    <a:pt x="252" y="402"/>
                  </a:lnTo>
                  <a:lnTo>
                    <a:pt x="238" y="386"/>
                  </a:lnTo>
                  <a:lnTo>
                    <a:pt x="238" y="386"/>
                  </a:lnTo>
                  <a:lnTo>
                    <a:pt x="228" y="378"/>
                  </a:lnTo>
                  <a:lnTo>
                    <a:pt x="214" y="372"/>
                  </a:lnTo>
                  <a:lnTo>
                    <a:pt x="200" y="368"/>
                  </a:lnTo>
                  <a:lnTo>
                    <a:pt x="186" y="364"/>
                  </a:lnTo>
                  <a:lnTo>
                    <a:pt x="172" y="364"/>
                  </a:lnTo>
                  <a:lnTo>
                    <a:pt x="156" y="366"/>
                  </a:lnTo>
                  <a:lnTo>
                    <a:pt x="142" y="368"/>
                  </a:lnTo>
                  <a:lnTo>
                    <a:pt x="126" y="372"/>
                  </a:lnTo>
                  <a:lnTo>
                    <a:pt x="112" y="378"/>
                  </a:lnTo>
                  <a:lnTo>
                    <a:pt x="98" y="386"/>
                  </a:lnTo>
                  <a:lnTo>
                    <a:pt x="86" y="396"/>
                  </a:lnTo>
                  <a:lnTo>
                    <a:pt x="74" y="406"/>
                  </a:lnTo>
                  <a:lnTo>
                    <a:pt x="64" y="416"/>
                  </a:lnTo>
                  <a:lnTo>
                    <a:pt x="56" y="430"/>
                  </a:lnTo>
                  <a:lnTo>
                    <a:pt x="50" y="442"/>
                  </a:lnTo>
                  <a:lnTo>
                    <a:pt x="46" y="456"/>
                  </a:lnTo>
                  <a:lnTo>
                    <a:pt x="46" y="456"/>
                  </a:lnTo>
                  <a:lnTo>
                    <a:pt x="38" y="428"/>
                  </a:lnTo>
                  <a:lnTo>
                    <a:pt x="28" y="400"/>
                  </a:lnTo>
                  <a:lnTo>
                    <a:pt x="14" y="37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1433"/>
            <p:cNvSpPr/>
            <p:nvPr/>
          </p:nvSpPr>
          <p:spPr bwMode="auto">
            <a:xfrm>
              <a:off x="6179013" y="1582758"/>
              <a:ext cx="1403886" cy="1920191"/>
            </a:xfrm>
            <a:custGeom>
              <a:avLst/>
              <a:gdLst>
                <a:gd name="T0" fmla="*/ 10 w 484"/>
                <a:gd name="T1" fmla="*/ 620 h 662"/>
                <a:gd name="T2" fmla="*/ 38 w 484"/>
                <a:gd name="T3" fmla="*/ 610 h 662"/>
                <a:gd name="T4" fmla="*/ 64 w 484"/>
                <a:gd name="T5" fmla="*/ 592 h 662"/>
                <a:gd name="T6" fmla="*/ 84 w 484"/>
                <a:gd name="T7" fmla="*/ 568 h 662"/>
                <a:gd name="T8" fmla="*/ 98 w 484"/>
                <a:gd name="T9" fmla="*/ 540 h 662"/>
                <a:gd name="T10" fmla="*/ 106 w 484"/>
                <a:gd name="T11" fmla="*/ 508 h 662"/>
                <a:gd name="T12" fmla="*/ 108 w 484"/>
                <a:gd name="T13" fmla="*/ 478 h 662"/>
                <a:gd name="T14" fmla="*/ 100 w 484"/>
                <a:gd name="T15" fmla="*/ 448 h 662"/>
                <a:gd name="T16" fmla="*/ 82 w 484"/>
                <a:gd name="T17" fmla="*/ 424 h 662"/>
                <a:gd name="T18" fmla="*/ 68 w 484"/>
                <a:gd name="T19" fmla="*/ 410 h 662"/>
                <a:gd name="T20" fmla="*/ 44 w 484"/>
                <a:gd name="T21" fmla="*/ 380 h 662"/>
                <a:gd name="T22" fmla="*/ 26 w 484"/>
                <a:gd name="T23" fmla="*/ 348 h 662"/>
                <a:gd name="T24" fmla="*/ 10 w 484"/>
                <a:gd name="T25" fmla="*/ 314 h 662"/>
                <a:gd name="T26" fmla="*/ 2 w 484"/>
                <a:gd name="T27" fmla="*/ 276 h 662"/>
                <a:gd name="T28" fmla="*/ 0 w 484"/>
                <a:gd name="T29" fmla="*/ 238 h 662"/>
                <a:gd name="T30" fmla="*/ 4 w 484"/>
                <a:gd name="T31" fmla="*/ 200 h 662"/>
                <a:gd name="T32" fmla="*/ 14 w 484"/>
                <a:gd name="T33" fmla="*/ 162 h 662"/>
                <a:gd name="T34" fmla="*/ 20 w 484"/>
                <a:gd name="T35" fmla="*/ 144 h 662"/>
                <a:gd name="T36" fmla="*/ 44 w 484"/>
                <a:gd name="T37" fmla="*/ 100 h 662"/>
                <a:gd name="T38" fmla="*/ 76 w 484"/>
                <a:gd name="T39" fmla="*/ 66 h 662"/>
                <a:gd name="T40" fmla="*/ 112 w 484"/>
                <a:gd name="T41" fmla="*/ 36 h 662"/>
                <a:gd name="T42" fmla="*/ 154 w 484"/>
                <a:gd name="T43" fmla="*/ 16 h 662"/>
                <a:gd name="T44" fmla="*/ 200 w 484"/>
                <a:gd name="T45" fmla="*/ 4 h 662"/>
                <a:gd name="T46" fmla="*/ 246 w 484"/>
                <a:gd name="T47" fmla="*/ 0 h 662"/>
                <a:gd name="T48" fmla="*/ 292 w 484"/>
                <a:gd name="T49" fmla="*/ 4 h 662"/>
                <a:gd name="T50" fmla="*/ 340 w 484"/>
                <a:gd name="T51" fmla="*/ 20 h 662"/>
                <a:gd name="T52" fmla="*/ 362 w 484"/>
                <a:gd name="T53" fmla="*/ 32 h 662"/>
                <a:gd name="T54" fmla="*/ 400 w 484"/>
                <a:gd name="T55" fmla="*/ 60 h 662"/>
                <a:gd name="T56" fmla="*/ 432 w 484"/>
                <a:gd name="T57" fmla="*/ 94 h 662"/>
                <a:gd name="T58" fmla="*/ 458 w 484"/>
                <a:gd name="T59" fmla="*/ 132 h 662"/>
                <a:gd name="T60" fmla="*/ 474 w 484"/>
                <a:gd name="T61" fmla="*/ 176 h 662"/>
                <a:gd name="T62" fmla="*/ 482 w 484"/>
                <a:gd name="T63" fmla="*/ 222 h 662"/>
                <a:gd name="T64" fmla="*/ 482 w 484"/>
                <a:gd name="T65" fmla="*/ 268 h 662"/>
                <a:gd name="T66" fmla="*/ 472 w 484"/>
                <a:gd name="T67" fmla="*/ 316 h 662"/>
                <a:gd name="T68" fmla="*/ 462 w 484"/>
                <a:gd name="T69" fmla="*/ 338 h 662"/>
                <a:gd name="T70" fmla="*/ 442 w 484"/>
                <a:gd name="T71" fmla="*/ 374 h 662"/>
                <a:gd name="T72" fmla="*/ 418 w 484"/>
                <a:gd name="T73" fmla="*/ 406 h 662"/>
                <a:gd name="T74" fmla="*/ 388 w 484"/>
                <a:gd name="T75" fmla="*/ 432 h 662"/>
                <a:gd name="T76" fmla="*/ 356 w 484"/>
                <a:gd name="T77" fmla="*/ 454 h 662"/>
                <a:gd name="T78" fmla="*/ 320 w 484"/>
                <a:gd name="T79" fmla="*/ 470 h 662"/>
                <a:gd name="T80" fmla="*/ 282 w 484"/>
                <a:gd name="T81" fmla="*/ 480 h 662"/>
                <a:gd name="T82" fmla="*/ 244 w 484"/>
                <a:gd name="T83" fmla="*/ 482 h 662"/>
                <a:gd name="T84" fmla="*/ 204 w 484"/>
                <a:gd name="T85" fmla="*/ 480 h 662"/>
                <a:gd name="T86" fmla="*/ 190 w 484"/>
                <a:gd name="T87" fmla="*/ 482 h 662"/>
                <a:gd name="T88" fmla="*/ 164 w 484"/>
                <a:gd name="T89" fmla="*/ 492 h 662"/>
                <a:gd name="T90" fmla="*/ 140 w 484"/>
                <a:gd name="T91" fmla="*/ 510 h 662"/>
                <a:gd name="T92" fmla="*/ 122 w 484"/>
                <a:gd name="T93" fmla="*/ 534 h 662"/>
                <a:gd name="T94" fmla="*/ 108 w 484"/>
                <a:gd name="T95" fmla="*/ 560 h 662"/>
                <a:gd name="T96" fmla="*/ 100 w 484"/>
                <a:gd name="T97" fmla="*/ 590 h 662"/>
                <a:gd name="T98" fmla="*/ 100 w 484"/>
                <a:gd name="T99" fmla="*/ 620 h 662"/>
                <a:gd name="T100" fmla="*/ 106 w 484"/>
                <a:gd name="T101" fmla="*/ 648 h 662"/>
                <a:gd name="T102" fmla="*/ 112 w 484"/>
                <a:gd name="T103" fmla="*/ 662 h 662"/>
                <a:gd name="T104" fmla="*/ 64 w 484"/>
                <a:gd name="T105" fmla="*/ 636 h 662"/>
                <a:gd name="T106" fmla="*/ 10 w 484"/>
                <a:gd name="T107" fmla="*/ 62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4" h="662">
                  <a:moveTo>
                    <a:pt x="10" y="620"/>
                  </a:moveTo>
                  <a:lnTo>
                    <a:pt x="10" y="620"/>
                  </a:lnTo>
                  <a:lnTo>
                    <a:pt x="24" y="616"/>
                  </a:lnTo>
                  <a:lnTo>
                    <a:pt x="38" y="610"/>
                  </a:lnTo>
                  <a:lnTo>
                    <a:pt x="52" y="602"/>
                  </a:lnTo>
                  <a:lnTo>
                    <a:pt x="64" y="592"/>
                  </a:lnTo>
                  <a:lnTo>
                    <a:pt x="74" y="580"/>
                  </a:lnTo>
                  <a:lnTo>
                    <a:pt x="84" y="568"/>
                  </a:lnTo>
                  <a:lnTo>
                    <a:pt x="92" y="554"/>
                  </a:lnTo>
                  <a:lnTo>
                    <a:pt x="98" y="540"/>
                  </a:lnTo>
                  <a:lnTo>
                    <a:pt x="104" y="524"/>
                  </a:lnTo>
                  <a:lnTo>
                    <a:pt x="106" y="508"/>
                  </a:lnTo>
                  <a:lnTo>
                    <a:pt x="108" y="492"/>
                  </a:lnTo>
                  <a:lnTo>
                    <a:pt x="108" y="478"/>
                  </a:lnTo>
                  <a:lnTo>
                    <a:pt x="104" y="462"/>
                  </a:lnTo>
                  <a:lnTo>
                    <a:pt x="100" y="448"/>
                  </a:lnTo>
                  <a:lnTo>
                    <a:pt x="92" y="436"/>
                  </a:lnTo>
                  <a:lnTo>
                    <a:pt x="82" y="424"/>
                  </a:lnTo>
                  <a:lnTo>
                    <a:pt x="82" y="424"/>
                  </a:lnTo>
                  <a:lnTo>
                    <a:pt x="68" y="410"/>
                  </a:lnTo>
                  <a:lnTo>
                    <a:pt x="56" y="396"/>
                  </a:lnTo>
                  <a:lnTo>
                    <a:pt x="44" y="380"/>
                  </a:lnTo>
                  <a:lnTo>
                    <a:pt x="34" y="366"/>
                  </a:lnTo>
                  <a:lnTo>
                    <a:pt x="26" y="348"/>
                  </a:lnTo>
                  <a:lnTo>
                    <a:pt x="18" y="332"/>
                  </a:lnTo>
                  <a:lnTo>
                    <a:pt x="10" y="314"/>
                  </a:lnTo>
                  <a:lnTo>
                    <a:pt x="6" y="296"/>
                  </a:lnTo>
                  <a:lnTo>
                    <a:pt x="2" y="276"/>
                  </a:lnTo>
                  <a:lnTo>
                    <a:pt x="0" y="258"/>
                  </a:lnTo>
                  <a:lnTo>
                    <a:pt x="0" y="238"/>
                  </a:lnTo>
                  <a:lnTo>
                    <a:pt x="0" y="220"/>
                  </a:lnTo>
                  <a:lnTo>
                    <a:pt x="4" y="200"/>
                  </a:lnTo>
                  <a:lnTo>
                    <a:pt x="8" y="182"/>
                  </a:lnTo>
                  <a:lnTo>
                    <a:pt x="14" y="162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32" y="122"/>
                  </a:lnTo>
                  <a:lnTo>
                    <a:pt x="44" y="100"/>
                  </a:lnTo>
                  <a:lnTo>
                    <a:pt x="60" y="82"/>
                  </a:lnTo>
                  <a:lnTo>
                    <a:pt x="76" y="66"/>
                  </a:lnTo>
                  <a:lnTo>
                    <a:pt x="94" y="50"/>
                  </a:lnTo>
                  <a:lnTo>
                    <a:pt x="112" y="36"/>
                  </a:lnTo>
                  <a:lnTo>
                    <a:pt x="134" y="26"/>
                  </a:lnTo>
                  <a:lnTo>
                    <a:pt x="154" y="16"/>
                  </a:lnTo>
                  <a:lnTo>
                    <a:pt x="176" y="8"/>
                  </a:lnTo>
                  <a:lnTo>
                    <a:pt x="200" y="4"/>
                  </a:lnTo>
                  <a:lnTo>
                    <a:pt x="222" y="0"/>
                  </a:lnTo>
                  <a:lnTo>
                    <a:pt x="246" y="0"/>
                  </a:lnTo>
                  <a:lnTo>
                    <a:pt x="270" y="0"/>
                  </a:lnTo>
                  <a:lnTo>
                    <a:pt x="292" y="4"/>
                  </a:lnTo>
                  <a:lnTo>
                    <a:pt x="316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62" y="32"/>
                  </a:lnTo>
                  <a:lnTo>
                    <a:pt x="382" y="44"/>
                  </a:lnTo>
                  <a:lnTo>
                    <a:pt x="400" y="60"/>
                  </a:lnTo>
                  <a:lnTo>
                    <a:pt x="418" y="76"/>
                  </a:lnTo>
                  <a:lnTo>
                    <a:pt x="432" y="94"/>
                  </a:lnTo>
                  <a:lnTo>
                    <a:pt x="446" y="112"/>
                  </a:lnTo>
                  <a:lnTo>
                    <a:pt x="458" y="132"/>
                  </a:lnTo>
                  <a:lnTo>
                    <a:pt x="468" y="154"/>
                  </a:lnTo>
                  <a:lnTo>
                    <a:pt x="474" y="176"/>
                  </a:lnTo>
                  <a:lnTo>
                    <a:pt x="480" y="198"/>
                  </a:lnTo>
                  <a:lnTo>
                    <a:pt x="482" y="222"/>
                  </a:lnTo>
                  <a:lnTo>
                    <a:pt x="484" y="246"/>
                  </a:lnTo>
                  <a:lnTo>
                    <a:pt x="482" y="268"/>
                  </a:lnTo>
                  <a:lnTo>
                    <a:pt x="478" y="292"/>
                  </a:lnTo>
                  <a:lnTo>
                    <a:pt x="472" y="316"/>
                  </a:lnTo>
                  <a:lnTo>
                    <a:pt x="462" y="338"/>
                  </a:lnTo>
                  <a:lnTo>
                    <a:pt x="462" y="338"/>
                  </a:lnTo>
                  <a:lnTo>
                    <a:pt x="454" y="358"/>
                  </a:lnTo>
                  <a:lnTo>
                    <a:pt x="442" y="374"/>
                  </a:lnTo>
                  <a:lnTo>
                    <a:pt x="432" y="392"/>
                  </a:lnTo>
                  <a:lnTo>
                    <a:pt x="418" y="406"/>
                  </a:lnTo>
                  <a:lnTo>
                    <a:pt x="404" y="420"/>
                  </a:lnTo>
                  <a:lnTo>
                    <a:pt x="388" y="432"/>
                  </a:lnTo>
                  <a:lnTo>
                    <a:pt x="372" y="444"/>
                  </a:lnTo>
                  <a:lnTo>
                    <a:pt x="356" y="454"/>
                  </a:lnTo>
                  <a:lnTo>
                    <a:pt x="338" y="462"/>
                  </a:lnTo>
                  <a:lnTo>
                    <a:pt x="320" y="470"/>
                  </a:lnTo>
                  <a:lnTo>
                    <a:pt x="302" y="476"/>
                  </a:lnTo>
                  <a:lnTo>
                    <a:pt x="282" y="480"/>
                  </a:lnTo>
                  <a:lnTo>
                    <a:pt x="264" y="482"/>
                  </a:lnTo>
                  <a:lnTo>
                    <a:pt x="244" y="482"/>
                  </a:lnTo>
                  <a:lnTo>
                    <a:pt x="224" y="482"/>
                  </a:lnTo>
                  <a:lnTo>
                    <a:pt x="204" y="480"/>
                  </a:lnTo>
                  <a:lnTo>
                    <a:pt x="204" y="480"/>
                  </a:lnTo>
                  <a:lnTo>
                    <a:pt x="190" y="482"/>
                  </a:lnTo>
                  <a:lnTo>
                    <a:pt x="176" y="486"/>
                  </a:lnTo>
                  <a:lnTo>
                    <a:pt x="164" y="492"/>
                  </a:lnTo>
                  <a:lnTo>
                    <a:pt x="152" y="500"/>
                  </a:lnTo>
                  <a:lnTo>
                    <a:pt x="140" y="510"/>
                  </a:lnTo>
                  <a:lnTo>
                    <a:pt x="130" y="520"/>
                  </a:lnTo>
                  <a:lnTo>
                    <a:pt x="122" y="534"/>
                  </a:lnTo>
                  <a:lnTo>
                    <a:pt x="114" y="546"/>
                  </a:lnTo>
                  <a:lnTo>
                    <a:pt x="108" y="560"/>
                  </a:lnTo>
                  <a:lnTo>
                    <a:pt x="104" y="576"/>
                  </a:lnTo>
                  <a:lnTo>
                    <a:pt x="100" y="590"/>
                  </a:lnTo>
                  <a:lnTo>
                    <a:pt x="98" y="606"/>
                  </a:lnTo>
                  <a:lnTo>
                    <a:pt x="100" y="620"/>
                  </a:lnTo>
                  <a:lnTo>
                    <a:pt x="102" y="634"/>
                  </a:lnTo>
                  <a:lnTo>
                    <a:pt x="106" y="648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88" y="648"/>
                  </a:lnTo>
                  <a:lnTo>
                    <a:pt x="64" y="636"/>
                  </a:lnTo>
                  <a:lnTo>
                    <a:pt x="36" y="626"/>
                  </a:lnTo>
                  <a:lnTo>
                    <a:pt x="10" y="620"/>
                  </a:lnTo>
                  <a:lnTo>
                    <a:pt x="10" y="62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1434"/>
            <p:cNvSpPr/>
            <p:nvPr/>
          </p:nvSpPr>
          <p:spPr bwMode="auto">
            <a:xfrm>
              <a:off x="5036180" y="3357919"/>
              <a:ext cx="1920191" cy="1920191"/>
            </a:xfrm>
            <a:custGeom>
              <a:avLst/>
              <a:gdLst>
                <a:gd name="T0" fmla="*/ 0 w 662"/>
                <a:gd name="T1" fmla="*/ 330 h 662"/>
                <a:gd name="T2" fmla="*/ 6 w 662"/>
                <a:gd name="T3" fmla="*/ 264 h 662"/>
                <a:gd name="T4" fmla="*/ 26 w 662"/>
                <a:gd name="T5" fmla="*/ 202 h 662"/>
                <a:gd name="T6" fmla="*/ 56 w 662"/>
                <a:gd name="T7" fmla="*/ 146 h 662"/>
                <a:gd name="T8" fmla="*/ 96 w 662"/>
                <a:gd name="T9" fmla="*/ 96 h 662"/>
                <a:gd name="T10" fmla="*/ 146 w 662"/>
                <a:gd name="T11" fmla="*/ 56 h 662"/>
                <a:gd name="T12" fmla="*/ 202 w 662"/>
                <a:gd name="T13" fmla="*/ 26 h 662"/>
                <a:gd name="T14" fmla="*/ 264 w 662"/>
                <a:gd name="T15" fmla="*/ 6 h 662"/>
                <a:gd name="T16" fmla="*/ 330 w 662"/>
                <a:gd name="T17" fmla="*/ 0 h 662"/>
                <a:gd name="T18" fmla="*/ 364 w 662"/>
                <a:gd name="T19" fmla="*/ 0 h 662"/>
                <a:gd name="T20" fmla="*/ 428 w 662"/>
                <a:gd name="T21" fmla="*/ 14 h 662"/>
                <a:gd name="T22" fmla="*/ 488 w 662"/>
                <a:gd name="T23" fmla="*/ 40 h 662"/>
                <a:gd name="T24" fmla="*/ 542 w 662"/>
                <a:gd name="T25" fmla="*/ 74 h 662"/>
                <a:gd name="T26" fmla="*/ 586 w 662"/>
                <a:gd name="T27" fmla="*/ 120 h 662"/>
                <a:gd name="T28" fmla="*/ 622 w 662"/>
                <a:gd name="T29" fmla="*/ 172 h 662"/>
                <a:gd name="T30" fmla="*/ 646 w 662"/>
                <a:gd name="T31" fmla="*/ 232 h 662"/>
                <a:gd name="T32" fmla="*/ 660 w 662"/>
                <a:gd name="T33" fmla="*/ 296 h 662"/>
                <a:gd name="T34" fmla="*/ 662 w 662"/>
                <a:gd name="T35" fmla="*/ 330 h 662"/>
                <a:gd name="T36" fmla="*/ 656 w 662"/>
                <a:gd name="T37" fmla="*/ 398 h 662"/>
                <a:gd name="T38" fmla="*/ 636 w 662"/>
                <a:gd name="T39" fmla="*/ 460 h 662"/>
                <a:gd name="T40" fmla="*/ 606 w 662"/>
                <a:gd name="T41" fmla="*/ 516 h 662"/>
                <a:gd name="T42" fmla="*/ 564 w 662"/>
                <a:gd name="T43" fmla="*/ 564 h 662"/>
                <a:gd name="T44" fmla="*/ 516 w 662"/>
                <a:gd name="T45" fmla="*/ 606 h 662"/>
                <a:gd name="T46" fmla="*/ 460 w 662"/>
                <a:gd name="T47" fmla="*/ 636 h 662"/>
                <a:gd name="T48" fmla="*/ 398 w 662"/>
                <a:gd name="T49" fmla="*/ 656 h 662"/>
                <a:gd name="T50" fmla="*/ 330 w 662"/>
                <a:gd name="T51" fmla="*/ 662 h 662"/>
                <a:gd name="T52" fmla="*/ 296 w 662"/>
                <a:gd name="T53" fmla="*/ 660 h 662"/>
                <a:gd name="T54" fmla="*/ 232 w 662"/>
                <a:gd name="T55" fmla="*/ 648 h 662"/>
                <a:gd name="T56" fmla="*/ 172 w 662"/>
                <a:gd name="T57" fmla="*/ 622 h 662"/>
                <a:gd name="T58" fmla="*/ 120 w 662"/>
                <a:gd name="T59" fmla="*/ 586 h 662"/>
                <a:gd name="T60" fmla="*/ 74 w 662"/>
                <a:gd name="T61" fmla="*/ 542 h 662"/>
                <a:gd name="T62" fmla="*/ 40 w 662"/>
                <a:gd name="T63" fmla="*/ 488 h 662"/>
                <a:gd name="T64" fmla="*/ 14 w 662"/>
                <a:gd name="T65" fmla="*/ 430 h 662"/>
                <a:gd name="T66" fmla="*/ 0 w 662"/>
                <a:gd name="T67" fmla="*/ 364 h 662"/>
                <a:gd name="T68" fmla="*/ 0 w 662"/>
                <a:gd name="T69" fmla="*/ 33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62">
                  <a:moveTo>
                    <a:pt x="0" y="330"/>
                  </a:moveTo>
                  <a:lnTo>
                    <a:pt x="0" y="330"/>
                  </a:lnTo>
                  <a:lnTo>
                    <a:pt x="0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2"/>
                  </a:lnTo>
                  <a:lnTo>
                    <a:pt x="56" y="146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4"/>
                  </a:lnTo>
                  <a:lnTo>
                    <a:pt x="146" y="56"/>
                  </a:lnTo>
                  <a:lnTo>
                    <a:pt x="172" y="40"/>
                  </a:lnTo>
                  <a:lnTo>
                    <a:pt x="202" y="26"/>
                  </a:lnTo>
                  <a:lnTo>
                    <a:pt x="232" y="14"/>
                  </a:lnTo>
                  <a:lnTo>
                    <a:pt x="264" y="6"/>
                  </a:lnTo>
                  <a:lnTo>
                    <a:pt x="296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64" y="0"/>
                  </a:lnTo>
                  <a:lnTo>
                    <a:pt x="398" y="6"/>
                  </a:lnTo>
                  <a:lnTo>
                    <a:pt x="428" y="14"/>
                  </a:lnTo>
                  <a:lnTo>
                    <a:pt x="460" y="26"/>
                  </a:lnTo>
                  <a:lnTo>
                    <a:pt x="488" y="40"/>
                  </a:lnTo>
                  <a:lnTo>
                    <a:pt x="516" y="56"/>
                  </a:lnTo>
                  <a:lnTo>
                    <a:pt x="542" y="74"/>
                  </a:lnTo>
                  <a:lnTo>
                    <a:pt x="564" y="96"/>
                  </a:lnTo>
                  <a:lnTo>
                    <a:pt x="586" y="120"/>
                  </a:lnTo>
                  <a:lnTo>
                    <a:pt x="606" y="146"/>
                  </a:lnTo>
                  <a:lnTo>
                    <a:pt x="622" y="172"/>
                  </a:lnTo>
                  <a:lnTo>
                    <a:pt x="636" y="202"/>
                  </a:lnTo>
                  <a:lnTo>
                    <a:pt x="646" y="232"/>
                  </a:lnTo>
                  <a:lnTo>
                    <a:pt x="656" y="264"/>
                  </a:lnTo>
                  <a:lnTo>
                    <a:pt x="660" y="296"/>
                  </a:lnTo>
                  <a:lnTo>
                    <a:pt x="662" y="330"/>
                  </a:lnTo>
                  <a:lnTo>
                    <a:pt x="662" y="330"/>
                  </a:lnTo>
                  <a:lnTo>
                    <a:pt x="660" y="364"/>
                  </a:lnTo>
                  <a:lnTo>
                    <a:pt x="656" y="398"/>
                  </a:lnTo>
                  <a:lnTo>
                    <a:pt x="646" y="430"/>
                  </a:lnTo>
                  <a:lnTo>
                    <a:pt x="636" y="460"/>
                  </a:lnTo>
                  <a:lnTo>
                    <a:pt x="622" y="488"/>
                  </a:lnTo>
                  <a:lnTo>
                    <a:pt x="606" y="516"/>
                  </a:lnTo>
                  <a:lnTo>
                    <a:pt x="586" y="542"/>
                  </a:lnTo>
                  <a:lnTo>
                    <a:pt x="564" y="564"/>
                  </a:lnTo>
                  <a:lnTo>
                    <a:pt x="542" y="586"/>
                  </a:lnTo>
                  <a:lnTo>
                    <a:pt x="516" y="606"/>
                  </a:lnTo>
                  <a:lnTo>
                    <a:pt x="488" y="622"/>
                  </a:lnTo>
                  <a:lnTo>
                    <a:pt x="460" y="636"/>
                  </a:lnTo>
                  <a:lnTo>
                    <a:pt x="428" y="648"/>
                  </a:lnTo>
                  <a:lnTo>
                    <a:pt x="398" y="656"/>
                  </a:lnTo>
                  <a:lnTo>
                    <a:pt x="364" y="660"/>
                  </a:lnTo>
                  <a:lnTo>
                    <a:pt x="330" y="662"/>
                  </a:lnTo>
                  <a:lnTo>
                    <a:pt x="330" y="662"/>
                  </a:lnTo>
                  <a:lnTo>
                    <a:pt x="296" y="660"/>
                  </a:lnTo>
                  <a:lnTo>
                    <a:pt x="264" y="656"/>
                  </a:lnTo>
                  <a:lnTo>
                    <a:pt x="232" y="648"/>
                  </a:lnTo>
                  <a:lnTo>
                    <a:pt x="202" y="636"/>
                  </a:lnTo>
                  <a:lnTo>
                    <a:pt x="172" y="622"/>
                  </a:lnTo>
                  <a:lnTo>
                    <a:pt x="146" y="606"/>
                  </a:lnTo>
                  <a:lnTo>
                    <a:pt x="120" y="586"/>
                  </a:lnTo>
                  <a:lnTo>
                    <a:pt x="96" y="564"/>
                  </a:lnTo>
                  <a:lnTo>
                    <a:pt x="74" y="542"/>
                  </a:lnTo>
                  <a:lnTo>
                    <a:pt x="56" y="516"/>
                  </a:lnTo>
                  <a:lnTo>
                    <a:pt x="40" y="488"/>
                  </a:lnTo>
                  <a:lnTo>
                    <a:pt x="26" y="460"/>
                  </a:lnTo>
                  <a:lnTo>
                    <a:pt x="14" y="430"/>
                  </a:lnTo>
                  <a:lnTo>
                    <a:pt x="6" y="398"/>
                  </a:lnTo>
                  <a:lnTo>
                    <a:pt x="0" y="364"/>
                  </a:lnTo>
                  <a:lnTo>
                    <a:pt x="0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435"/>
            <p:cNvSpPr/>
            <p:nvPr/>
          </p:nvSpPr>
          <p:spPr bwMode="auto">
            <a:xfrm>
              <a:off x="5152203" y="4373126"/>
              <a:ext cx="371276" cy="487299"/>
            </a:xfrm>
            <a:custGeom>
              <a:avLst/>
              <a:gdLst>
                <a:gd name="T0" fmla="*/ 68 w 128"/>
                <a:gd name="T1" fmla="*/ 168 h 168"/>
                <a:gd name="T2" fmla="*/ 68 w 128"/>
                <a:gd name="T3" fmla="*/ 168 h 168"/>
                <a:gd name="T4" fmla="*/ 54 w 128"/>
                <a:gd name="T5" fmla="*/ 150 h 168"/>
                <a:gd name="T6" fmla="*/ 42 w 128"/>
                <a:gd name="T7" fmla="*/ 132 h 168"/>
                <a:gd name="T8" fmla="*/ 32 w 128"/>
                <a:gd name="T9" fmla="*/ 112 h 168"/>
                <a:gd name="T10" fmla="*/ 22 w 128"/>
                <a:gd name="T11" fmla="*/ 92 h 168"/>
                <a:gd name="T12" fmla="*/ 14 w 128"/>
                <a:gd name="T13" fmla="*/ 72 h 168"/>
                <a:gd name="T14" fmla="*/ 8 w 128"/>
                <a:gd name="T15" fmla="*/ 50 h 168"/>
                <a:gd name="T16" fmla="*/ 4 w 128"/>
                <a:gd name="T17" fmla="*/ 28 h 168"/>
                <a:gd name="T18" fmla="*/ 0 w 128"/>
                <a:gd name="T19" fmla="*/ 6 h 168"/>
                <a:gd name="T20" fmla="*/ 78 w 128"/>
                <a:gd name="T21" fmla="*/ 0 h 168"/>
                <a:gd name="T22" fmla="*/ 78 w 128"/>
                <a:gd name="T23" fmla="*/ 0 h 168"/>
                <a:gd name="T24" fmla="*/ 80 w 128"/>
                <a:gd name="T25" fmla="*/ 16 h 168"/>
                <a:gd name="T26" fmla="*/ 84 w 128"/>
                <a:gd name="T27" fmla="*/ 32 h 168"/>
                <a:gd name="T28" fmla="*/ 88 w 128"/>
                <a:gd name="T29" fmla="*/ 48 h 168"/>
                <a:gd name="T30" fmla="*/ 94 w 128"/>
                <a:gd name="T31" fmla="*/ 62 h 168"/>
                <a:gd name="T32" fmla="*/ 100 w 128"/>
                <a:gd name="T33" fmla="*/ 78 h 168"/>
                <a:gd name="T34" fmla="*/ 108 w 128"/>
                <a:gd name="T35" fmla="*/ 92 h 168"/>
                <a:gd name="T36" fmla="*/ 118 w 128"/>
                <a:gd name="T37" fmla="*/ 104 h 168"/>
                <a:gd name="T38" fmla="*/ 128 w 128"/>
                <a:gd name="T39" fmla="*/ 118 h 168"/>
                <a:gd name="T40" fmla="*/ 68 w 128"/>
                <a:gd name="T41" fmla="*/ 168 h 168"/>
                <a:gd name="T42" fmla="*/ 68 w 128"/>
                <a:gd name="T4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68">
                  <a:moveTo>
                    <a:pt x="68" y="168"/>
                  </a:moveTo>
                  <a:lnTo>
                    <a:pt x="68" y="168"/>
                  </a:lnTo>
                  <a:lnTo>
                    <a:pt x="54" y="150"/>
                  </a:lnTo>
                  <a:lnTo>
                    <a:pt x="42" y="132"/>
                  </a:lnTo>
                  <a:lnTo>
                    <a:pt x="32" y="112"/>
                  </a:lnTo>
                  <a:lnTo>
                    <a:pt x="22" y="92"/>
                  </a:lnTo>
                  <a:lnTo>
                    <a:pt x="14" y="72"/>
                  </a:lnTo>
                  <a:lnTo>
                    <a:pt x="8" y="50"/>
                  </a:lnTo>
                  <a:lnTo>
                    <a:pt x="4" y="28"/>
                  </a:lnTo>
                  <a:lnTo>
                    <a:pt x="0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16"/>
                  </a:lnTo>
                  <a:lnTo>
                    <a:pt x="84" y="32"/>
                  </a:lnTo>
                  <a:lnTo>
                    <a:pt x="88" y="48"/>
                  </a:lnTo>
                  <a:lnTo>
                    <a:pt x="94" y="62"/>
                  </a:lnTo>
                  <a:lnTo>
                    <a:pt x="100" y="78"/>
                  </a:lnTo>
                  <a:lnTo>
                    <a:pt x="108" y="92"/>
                  </a:lnTo>
                  <a:lnTo>
                    <a:pt x="118" y="104"/>
                  </a:lnTo>
                  <a:lnTo>
                    <a:pt x="128" y="118"/>
                  </a:lnTo>
                  <a:lnTo>
                    <a:pt x="68" y="168"/>
                  </a:lnTo>
                  <a:lnTo>
                    <a:pt x="68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1436"/>
            <p:cNvSpPr/>
            <p:nvPr/>
          </p:nvSpPr>
          <p:spPr bwMode="auto">
            <a:xfrm>
              <a:off x="5453865" y="4790811"/>
              <a:ext cx="487299" cy="365474"/>
            </a:xfrm>
            <a:custGeom>
              <a:avLst/>
              <a:gdLst>
                <a:gd name="T0" fmla="*/ 162 w 168"/>
                <a:gd name="T1" fmla="*/ 126 h 126"/>
                <a:gd name="T2" fmla="*/ 162 w 168"/>
                <a:gd name="T3" fmla="*/ 126 h 126"/>
                <a:gd name="T4" fmla="*/ 140 w 168"/>
                <a:gd name="T5" fmla="*/ 124 h 126"/>
                <a:gd name="T6" fmla="*/ 118 w 168"/>
                <a:gd name="T7" fmla="*/ 120 h 126"/>
                <a:gd name="T8" fmla="*/ 96 w 168"/>
                <a:gd name="T9" fmla="*/ 114 h 126"/>
                <a:gd name="T10" fmla="*/ 76 w 168"/>
                <a:gd name="T11" fmla="*/ 106 h 126"/>
                <a:gd name="T12" fmla="*/ 56 w 168"/>
                <a:gd name="T13" fmla="*/ 96 h 126"/>
                <a:gd name="T14" fmla="*/ 36 w 168"/>
                <a:gd name="T15" fmla="*/ 86 h 126"/>
                <a:gd name="T16" fmla="*/ 18 w 168"/>
                <a:gd name="T17" fmla="*/ 74 h 126"/>
                <a:gd name="T18" fmla="*/ 0 w 168"/>
                <a:gd name="T19" fmla="*/ 60 h 126"/>
                <a:gd name="T20" fmla="*/ 50 w 168"/>
                <a:gd name="T21" fmla="*/ 0 h 126"/>
                <a:gd name="T22" fmla="*/ 50 w 168"/>
                <a:gd name="T23" fmla="*/ 0 h 126"/>
                <a:gd name="T24" fmla="*/ 62 w 168"/>
                <a:gd name="T25" fmla="*/ 10 h 126"/>
                <a:gd name="T26" fmla="*/ 76 w 168"/>
                <a:gd name="T27" fmla="*/ 20 h 126"/>
                <a:gd name="T28" fmla="*/ 90 w 168"/>
                <a:gd name="T29" fmla="*/ 28 h 126"/>
                <a:gd name="T30" fmla="*/ 106 w 168"/>
                <a:gd name="T31" fmla="*/ 34 h 126"/>
                <a:gd name="T32" fmla="*/ 120 w 168"/>
                <a:gd name="T33" fmla="*/ 40 h 126"/>
                <a:gd name="T34" fmla="*/ 136 w 168"/>
                <a:gd name="T35" fmla="*/ 44 h 126"/>
                <a:gd name="T36" fmla="*/ 152 w 168"/>
                <a:gd name="T37" fmla="*/ 48 h 126"/>
                <a:gd name="T38" fmla="*/ 168 w 168"/>
                <a:gd name="T39" fmla="*/ 50 h 126"/>
                <a:gd name="T40" fmla="*/ 162 w 168"/>
                <a:gd name="T41" fmla="*/ 126 h 126"/>
                <a:gd name="T42" fmla="*/ 162 w 168"/>
                <a:gd name="T4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26">
                  <a:moveTo>
                    <a:pt x="162" y="126"/>
                  </a:moveTo>
                  <a:lnTo>
                    <a:pt x="162" y="126"/>
                  </a:lnTo>
                  <a:lnTo>
                    <a:pt x="140" y="124"/>
                  </a:lnTo>
                  <a:lnTo>
                    <a:pt x="118" y="120"/>
                  </a:lnTo>
                  <a:lnTo>
                    <a:pt x="96" y="114"/>
                  </a:lnTo>
                  <a:lnTo>
                    <a:pt x="76" y="106"/>
                  </a:lnTo>
                  <a:lnTo>
                    <a:pt x="56" y="96"/>
                  </a:lnTo>
                  <a:lnTo>
                    <a:pt x="36" y="86"/>
                  </a:lnTo>
                  <a:lnTo>
                    <a:pt x="18" y="74"/>
                  </a:lnTo>
                  <a:lnTo>
                    <a:pt x="0" y="6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2" y="10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6" y="34"/>
                  </a:lnTo>
                  <a:lnTo>
                    <a:pt x="120" y="40"/>
                  </a:lnTo>
                  <a:lnTo>
                    <a:pt x="136" y="44"/>
                  </a:lnTo>
                  <a:lnTo>
                    <a:pt x="152" y="48"/>
                  </a:lnTo>
                  <a:lnTo>
                    <a:pt x="168" y="50"/>
                  </a:lnTo>
                  <a:lnTo>
                    <a:pt x="162" y="126"/>
                  </a:lnTo>
                  <a:lnTo>
                    <a:pt x="16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1437"/>
            <p:cNvSpPr/>
            <p:nvPr/>
          </p:nvSpPr>
          <p:spPr bwMode="auto">
            <a:xfrm>
              <a:off x="5152203" y="3775604"/>
              <a:ext cx="371276" cy="487299"/>
            </a:xfrm>
            <a:custGeom>
              <a:avLst/>
              <a:gdLst>
                <a:gd name="T0" fmla="*/ 128 w 128"/>
                <a:gd name="T1" fmla="*/ 50 h 168"/>
                <a:gd name="T2" fmla="*/ 128 w 128"/>
                <a:gd name="T3" fmla="*/ 50 h 168"/>
                <a:gd name="T4" fmla="*/ 118 w 128"/>
                <a:gd name="T5" fmla="*/ 62 h 168"/>
                <a:gd name="T6" fmla="*/ 108 w 128"/>
                <a:gd name="T7" fmla="*/ 76 h 168"/>
                <a:gd name="T8" fmla="*/ 100 w 128"/>
                <a:gd name="T9" fmla="*/ 90 h 168"/>
                <a:gd name="T10" fmla="*/ 94 w 128"/>
                <a:gd name="T11" fmla="*/ 104 h 168"/>
                <a:gd name="T12" fmla="*/ 88 w 128"/>
                <a:gd name="T13" fmla="*/ 120 h 168"/>
                <a:gd name="T14" fmla="*/ 84 w 128"/>
                <a:gd name="T15" fmla="*/ 136 h 168"/>
                <a:gd name="T16" fmla="*/ 80 w 128"/>
                <a:gd name="T17" fmla="*/ 152 h 168"/>
                <a:gd name="T18" fmla="*/ 78 w 128"/>
                <a:gd name="T19" fmla="*/ 168 h 168"/>
                <a:gd name="T20" fmla="*/ 0 w 128"/>
                <a:gd name="T21" fmla="*/ 162 h 168"/>
                <a:gd name="T22" fmla="*/ 0 w 128"/>
                <a:gd name="T23" fmla="*/ 162 h 168"/>
                <a:gd name="T24" fmla="*/ 4 w 128"/>
                <a:gd name="T25" fmla="*/ 140 h 168"/>
                <a:gd name="T26" fmla="*/ 8 w 128"/>
                <a:gd name="T27" fmla="*/ 118 h 168"/>
                <a:gd name="T28" fmla="*/ 14 w 128"/>
                <a:gd name="T29" fmla="*/ 96 h 168"/>
                <a:gd name="T30" fmla="*/ 22 w 128"/>
                <a:gd name="T31" fmla="*/ 76 h 168"/>
                <a:gd name="T32" fmla="*/ 32 w 128"/>
                <a:gd name="T33" fmla="*/ 56 h 168"/>
                <a:gd name="T34" fmla="*/ 42 w 128"/>
                <a:gd name="T35" fmla="*/ 36 h 168"/>
                <a:gd name="T36" fmla="*/ 54 w 128"/>
                <a:gd name="T37" fmla="*/ 18 h 168"/>
                <a:gd name="T38" fmla="*/ 68 w 128"/>
                <a:gd name="T39" fmla="*/ 0 h 168"/>
                <a:gd name="T40" fmla="*/ 128 w 128"/>
                <a:gd name="T41" fmla="*/ 50 h 168"/>
                <a:gd name="T42" fmla="*/ 128 w 128"/>
                <a:gd name="T43" fmla="*/ 5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68">
                  <a:moveTo>
                    <a:pt x="128" y="50"/>
                  </a:moveTo>
                  <a:lnTo>
                    <a:pt x="128" y="50"/>
                  </a:lnTo>
                  <a:lnTo>
                    <a:pt x="118" y="62"/>
                  </a:lnTo>
                  <a:lnTo>
                    <a:pt x="108" y="76"/>
                  </a:lnTo>
                  <a:lnTo>
                    <a:pt x="100" y="90"/>
                  </a:lnTo>
                  <a:lnTo>
                    <a:pt x="94" y="104"/>
                  </a:lnTo>
                  <a:lnTo>
                    <a:pt x="88" y="120"/>
                  </a:lnTo>
                  <a:lnTo>
                    <a:pt x="84" y="136"/>
                  </a:lnTo>
                  <a:lnTo>
                    <a:pt x="80" y="152"/>
                  </a:lnTo>
                  <a:lnTo>
                    <a:pt x="78" y="16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40"/>
                  </a:lnTo>
                  <a:lnTo>
                    <a:pt x="8" y="118"/>
                  </a:lnTo>
                  <a:lnTo>
                    <a:pt x="14" y="96"/>
                  </a:lnTo>
                  <a:lnTo>
                    <a:pt x="22" y="76"/>
                  </a:lnTo>
                  <a:lnTo>
                    <a:pt x="32" y="56"/>
                  </a:lnTo>
                  <a:lnTo>
                    <a:pt x="42" y="36"/>
                  </a:lnTo>
                  <a:lnTo>
                    <a:pt x="54" y="18"/>
                  </a:lnTo>
                  <a:lnTo>
                    <a:pt x="68" y="0"/>
                  </a:lnTo>
                  <a:lnTo>
                    <a:pt x="128" y="50"/>
                  </a:lnTo>
                  <a:lnTo>
                    <a:pt x="128" y="5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1438"/>
            <p:cNvSpPr/>
            <p:nvPr/>
          </p:nvSpPr>
          <p:spPr bwMode="auto">
            <a:xfrm>
              <a:off x="5453865" y="3473943"/>
              <a:ext cx="487299" cy="365474"/>
            </a:xfrm>
            <a:custGeom>
              <a:avLst/>
              <a:gdLst>
                <a:gd name="T0" fmla="*/ 168 w 168"/>
                <a:gd name="T1" fmla="*/ 78 h 126"/>
                <a:gd name="T2" fmla="*/ 168 w 168"/>
                <a:gd name="T3" fmla="*/ 78 h 126"/>
                <a:gd name="T4" fmla="*/ 152 w 168"/>
                <a:gd name="T5" fmla="*/ 80 h 126"/>
                <a:gd name="T6" fmla="*/ 136 w 168"/>
                <a:gd name="T7" fmla="*/ 84 h 126"/>
                <a:gd name="T8" fmla="*/ 120 w 168"/>
                <a:gd name="T9" fmla="*/ 88 h 126"/>
                <a:gd name="T10" fmla="*/ 106 w 168"/>
                <a:gd name="T11" fmla="*/ 94 h 126"/>
                <a:gd name="T12" fmla="*/ 90 w 168"/>
                <a:gd name="T13" fmla="*/ 100 h 126"/>
                <a:gd name="T14" fmla="*/ 76 w 168"/>
                <a:gd name="T15" fmla="*/ 108 h 126"/>
                <a:gd name="T16" fmla="*/ 62 w 168"/>
                <a:gd name="T17" fmla="*/ 116 h 126"/>
                <a:gd name="T18" fmla="*/ 50 w 168"/>
                <a:gd name="T19" fmla="*/ 126 h 126"/>
                <a:gd name="T20" fmla="*/ 0 w 168"/>
                <a:gd name="T21" fmla="*/ 66 h 126"/>
                <a:gd name="T22" fmla="*/ 0 w 168"/>
                <a:gd name="T23" fmla="*/ 66 h 126"/>
                <a:gd name="T24" fmla="*/ 18 w 168"/>
                <a:gd name="T25" fmla="*/ 54 h 126"/>
                <a:gd name="T26" fmla="*/ 36 w 168"/>
                <a:gd name="T27" fmla="*/ 42 h 126"/>
                <a:gd name="T28" fmla="*/ 56 w 168"/>
                <a:gd name="T29" fmla="*/ 30 h 126"/>
                <a:gd name="T30" fmla="*/ 76 w 168"/>
                <a:gd name="T31" fmla="*/ 22 h 126"/>
                <a:gd name="T32" fmla="*/ 96 w 168"/>
                <a:gd name="T33" fmla="*/ 14 h 126"/>
                <a:gd name="T34" fmla="*/ 118 w 168"/>
                <a:gd name="T35" fmla="*/ 8 h 126"/>
                <a:gd name="T36" fmla="*/ 140 w 168"/>
                <a:gd name="T37" fmla="*/ 4 h 126"/>
                <a:gd name="T38" fmla="*/ 162 w 168"/>
                <a:gd name="T39" fmla="*/ 0 h 126"/>
                <a:gd name="T40" fmla="*/ 168 w 168"/>
                <a:gd name="T41" fmla="*/ 78 h 126"/>
                <a:gd name="T42" fmla="*/ 168 w 168"/>
                <a:gd name="T43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26">
                  <a:moveTo>
                    <a:pt x="168" y="78"/>
                  </a:moveTo>
                  <a:lnTo>
                    <a:pt x="168" y="78"/>
                  </a:lnTo>
                  <a:lnTo>
                    <a:pt x="152" y="80"/>
                  </a:lnTo>
                  <a:lnTo>
                    <a:pt x="136" y="84"/>
                  </a:lnTo>
                  <a:lnTo>
                    <a:pt x="120" y="88"/>
                  </a:lnTo>
                  <a:lnTo>
                    <a:pt x="106" y="94"/>
                  </a:lnTo>
                  <a:lnTo>
                    <a:pt x="90" y="100"/>
                  </a:lnTo>
                  <a:lnTo>
                    <a:pt x="76" y="108"/>
                  </a:lnTo>
                  <a:lnTo>
                    <a:pt x="62" y="116"/>
                  </a:lnTo>
                  <a:lnTo>
                    <a:pt x="50" y="12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8" y="54"/>
                  </a:lnTo>
                  <a:lnTo>
                    <a:pt x="36" y="42"/>
                  </a:lnTo>
                  <a:lnTo>
                    <a:pt x="56" y="30"/>
                  </a:lnTo>
                  <a:lnTo>
                    <a:pt x="76" y="22"/>
                  </a:lnTo>
                  <a:lnTo>
                    <a:pt x="96" y="14"/>
                  </a:lnTo>
                  <a:lnTo>
                    <a:pt x="118" y="8"/>
                  </a:lnTo>
                  <a:lnTo>
                    <a:pt x="140" y="4"/>
                  </a:lnTo>
                  <a:lnTo>
                    <a:pt x="162" y="0"/>
                  </a:lnTo>
                  <a:lnTo>
                    <a:pt x="168" y="78"/>
                  </a:lnTo>
                  <a:lnTo>
                    <a:pt x="168" y="78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1439"/>
            <p:cNvSpPr/>
            <p:nvPr/>
          </p:nvSpPr>
          <p:spPr bwMode="auto">
            <a:xfrm>
              <a:off x="6469072" y="4373126"/>
              <a:ext cx="365474" cy="487299"/>
            </a:xfrm>
            <a:custGeom>
              <a:avLst/>
              <a:gdLst>
                <a:gd name="T0" fmla="*/ 0 w 126"/>
                <a:gd name="T1" fmla="*/ 118 h 168"/>
                <a:gd name="T2" fmla="*/ 0 w 126"/>
                <a:gd name="T3" fmla="*/ 118 h 168"/>
                <a:gd name="T4" fmla="*/ 10 w 126"/>
                <a:gd name="T5" fmla="*/ 104 h 168"/>
                <a:gd name="T6" fmla="*/ 18 w 126"/>
                <a:gd name="T7" fmla="*/ 92 h 168"/>
                <a:gd name="T8" fmla="*/ 26 w 126"/>
                <a:gd name="T9" fmla="*/ 78 h 168"/>
                <a:gd name="T10" fmla="*/ 34 w 126"/>
                <a:gd name="T11" fmla="*/ 62 h 168"/>
                <a:gd name="T12" fmla="*/ 38 w 126"/>
                <a:gd name="T13" fmla="*/ 48 h 168"/>
                <a:gd name="T14" fmla="*/ 44 w 126"/>
                <a:gd name="T15" fmla="*/ 32 h 168"/>
                <a:gd name="T16" fmla="*/ 46 w 126"/>
                <a:gd name="T17" fmla="*/ 16 h 168"/>
                <a:gd name="T18" fmla="*/ 48 w 126"/>
                <a:gd name="T19" fmla="*/ 0 h 168"/>
                <a:gd name="T20" fmla="*/ 126 w 126"/>
                <a:gd name="T21" fmla="*/ 6 h 168"/>
                <a:gd name="T22" fmla="*/ 126 w 126"/>
                <a:gd name="T23" fmla="*/ 6 h 168"/>
                <a:gd name="T24" fmla="*/ 124 w 126"/>
                <a:gd name="T25" fmla="*/ 28 h 168"/>
                <a:gd name="T26" fmla="*/ 118 w 126"/>
                <a:gd name="T27" fmla="*/ 50 h 168"/>
                <a:gd name="T28" fmla="*/ 112 w 126"/>
                <a:gd name="T29" fmla="*/ 72 h 168"/>
                <a:gd name="T30" fmla="*/ 104 w 126"/>
                <a:gd name="T31" fmla="*/ 92 h 168"/>
                <a:gd name="T32" fmla="*/ 96 w 126"/>
                <a:gd name="T33" fmla="*/ 112 h 168"/>
                <a:gd name="T34" fmla="*/ 84 w 126"/>
                <a:gd name="T35" fmla="*/ 132 h 168"/>
                <a:gd name="T36" fmla="*/ 72 w 126"/>
                <a:gd name="T37" fmla="*/ 150 h 168"/>
                <a:gd name="T38" fmla="*/ 58 w 126"/>
                <a:gd name="T39" fmla="*/ 168 h 168"/>
                <a:gd name="T40" fmla="*/ 0 w 126"/>
                <a:gd name="T41" fmla="*/ 118 h 168"/>
                <a:gd name="T42" fmla="*/ 0 w 126"/>
                <a:gd name="T43" fmla="*/ 1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68">
                  <a:moveTo>
                    <a:pt x="0" y="118"/>
                  </a:moveTo>
                  <a:lnTo>
                    <a:pt x="0" y="118"/>
                  </a:lnTo>
                  <a:lnTo>
                    <a:pt x="10" y="104"/>
                  </a:lnTo>
                  <a:lnTo>
                    <a:pt x="18" y="92"/>
                  </a:lnTo>
                  <a:lnTo>
                    <a:pt x="26" y="78"/>
                  </a:lnTo>
                  <a:lnTo>
                    <a:pt x="34" y="62"/>
                  </a:lnTo>
                  <a:lnTo>
                    <a:pt x="38" y="48"/>
                  </a:lnTo>
                  <a:lnTo>
                    <a:pt x="44" y="32"/>
                  </a:lnTo>
                  <a:lnTo>
                    <a:pt x="46" y="16"/>
                  </a:lnTo>
                  <a:lnTo>
                    <a:pt x="48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28"/>
                  </a:lnTo>
                  <a:lnTo>
                    <a:pt x="118" y="50"/>
                  </a:lnTo>
                  <a:lnTo>
                    <a:pt x="112" y="72"/>
                  </a:lnTo>
                  <a:lnTo>
                    <a:pt x="104" y="92"/>
                  </a:lnTo>
                  <a:lnTo>
                    <a:pt x="96" y="112"/>
                  </a:lnTo>
                  <a:lnTo>
                    <a:pt x="84" y="132"/>
                  </a:lnTo>
                  <a:lnTo>
                    <a:pt x="72" y="150"/>
                  </a:lnTo>
                  <a:lnTo>
                    <a:pt x="58" y="168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1440"/>
            <p:cNvSpPr/>
            <p:nvPr/>
          </p:nvSpPr>
          <p:spPr bwMode="auto">
            <a:xfrm>
              <a:off x="6051387" y="4790811"/>
              <a:ext cx="481498" cy="365474"/>
            </a:xfrm>
            <a:custGeom>
              <a:avLst/>
              <a:gdLst>
                <a:gd name="T0" fmla="*/ 0 w 166"/>
                <a:gd name="T1" fmla="*/ 50 h 126"/>
                <a:gd name="T2" fmla="*/ 0 w 166"/>
                <a:gd name="T3" fmla="*/ 50 h 126"/>
                <a:gd name="T4" fmla="*/ 16 w 166"/>
                <a:gd name="T5" fmla="*/ 48 h 126"/>
                <a:gd name="T6" fmla="*/ 30 w 166"/>
                <a:gd name="T7" fmla="*/ 44 h 126"/>
                <a:gd name="T8" fmla="*/ 46 w 166"/>
                <a:gd name="T9" fmla="*/ 40 h 126"/>
                <a:gd name="T10" fmla="*/ 62 w 166"/>
                <a:gd name="T11" fmla="*/ 34 h 126"/>
                <a:gd name="T12" fmla="*/ 76 w 166"/>
                <a:gd name="T13" fmla="*/ 28 h 126"/>
                <a:gd name="T14" fmla="*/ 90 w 166"/>
                <a:gd name="T15" fmla="*/ 20 h 126"/>
                <a:gd name="T16" fmla="*/ 104 w 166"/>
                <a:gd name="T17" fmla="*/ 10 h 126"/>
                <a:gd name="T18" fmla="*/ 116 w 166"/>
                <a:gd name="T19" fmla="*/ 0 h 126"/>
                <a:gd name="T20" fmla="*/ 166 w 166"/>
                <a:gd name="T21" fmla="*/ 60 h 126"/>
                <a:gd name="T22" fmla="*/ 166 w 166"/>
                <a:gd name="T23" fmla="*/ 60 h 126"/>
                <a:gd name="T24" fmla="*/ 148 w 166"/>
                <a:gd name="T25" fmla="*/ 74 h 126"/>
                <a:gd name="T26" fmla="*/ 130 w 166"/>
                <a:gd name="T27" fmla="*/ 86 h 126"/>
                <a:gd name="T28" fmla="*/ 110 w 166"/>
                <a:gd name="T29" fmla="*/ 96 h 126"/>
                <a:gd name="T30" fmla="*/ 90 w 166"/>
                <a:gd name="T31" fmla="*/ 106 h 126"/>
                <a:gd name="T32" fmla="*/ 70 w 166"/>
                <a:gd name="T33" fmla="*/ 114 h 126"/>
                <a:gd name="T34" fmla="*/ 50 w 166"/>
                <a:gd name="T35" fmla="*/ 120 h 126"/>
                <a:gd name="T36" fmla="*/ 28 w 166"/>
                <a:gd name="T37" fmla="*/ 124 h 126"/>
                <a:gd name="T38" fmla="*/ 6 w 166"/>
                <a:gd name="T39" fmla="*/ 126 h 126"/>
                <a:gd name="T40" fmla="*/ 0 w 166"/>
                <a:gd name="T41" fmla="*/ 50 h 126"/>
                <a:gd name="T42" fmla="*/ 0 w 166"/>
                <a:gd name="T43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26">
                  <a:moveTo>
                    <a:pt x="0" y="50"/>
                  </a:moveTo>
                  <a:lnTo>
                    <a:pt x="0" y="50"/>
                  </a:lnTo>
                  <a:lnTo>
                    <a:pt x="16" y="48"/>
                  </a:lnTo>
                  <a:lnTo>
                    <a:pt x="30" y="44"/>
                  </a:lnTo>
                  <a:lnTo>
                    <a:pt x="46" y="40"/>
                  </a:lnTo>
                  <a:lnTo>
                    <a:pt x="62" y="34"/>
                  </a:lnTo>
                  <a:lnTo>
                    <a:pt x="76" y="28"/>
                  </a:lnTo>
                  <a:lnTo>
                    <a:pt x="90" y="20"/>
                  </a:lnTo>
                  <a:lnTo>
                    <a:pt x="104" y="10"/>
                  </a:lnTo>
                  <a:lnTo>
                    <a:pt x="116" y="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48" y="74"/>
                  </a:lnTo>
                  <a:lnTo>
                    <a:pt x="130" y="86"/>
                  </a:lnTo>
                  <a:lnTo>
                    <a:pt x="110" y="96"/>
                  </a:lnTo>
                  <a:lnTo>
                    <a:pt x="90" y="106"/>
                  </a:lnTo>
                  <a:lnTo>
                    <a:pt x="70" y="114"/>
                  </a:lnTo>
                  <a:lnTo>
                    <a:pt x="50" y="120"/>
                  </a:lnTo>
                  <a:lnTo>
                    <a:pt x="28" y="124"/>
                  </a:lnTo>
                  <a:lnTo>
                    <a:pt x="6" y="12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1441"/>
            <p:cNvSpPr/>
            <p:nvPr/>
          </p:nvSpPr>
          <p:spPr bwMode="auto">
            <a:xfrm>
              <a:off x="6469072" y="3775604"/>
              <a:ext cx="365474" cy="487299"/>
            </a:xfrm>
            <a:custGeom>
              <a:avLst/>
              <a:gdLst>
                <a:gd name="T0" fmla="*/ 58 w 126"/>
                <a:gd name="T1" fmla="*/ 0 h 168"/>
                <a:gd name="T2" fmla="*/ 58 w 126"/>
                <a:gd name="T3" fmla="*/ 0 h 168"/>
                <a:gd name="T4" fmla="*/ 72 w 126"/>
                <a:gd name="T5" fmla="*/ 18 h 168"/>
                <a:gd name="T6" fmla="*/ 84 w 126"/>
                <a:gd name="T7" fmla="*/ 36 h 168"/>
                <a:gd name="T8" fmla="*/ 96 w 126"/>
                <a:gd name="T9" fmla="*/ 56 h 168"/>
                <a:gd name="T10" fmla="*/ 104 w 126"/>
                <a:gd name="T11" fmla="*/ 76 h 168"/>
                <a:gd name="T12" fmla="*/ 112 w 126"/>
                <a:gd name="T13" fmla="*/ 96 h 168"/>
                <a:gd name="T14" fmla="*/ 118 w 126"/>
                <a:gd name="T15" fmla="*/ 118 h 168"/>
                <a:gd name="T16" fmla="*/ 124 w 126"/>
                <a:gd name="T17" fmla="*/ 140 h 168"/>
                <a:gd name="T18" fmla="*/ 126 w 126"/>
                <a:gd name="T19" fmla="*/ 162 h 168"/>
                <a:gd name="T20" fmla="*/ 48 w 126"/>
                <a:gd name="T21" fmla="*/ 168 h 168"/>
                <a:gd name="T22" fmla="*/ 48 w 126"/>
                <a:gd name="T23" fmla="*/ 168 h 168"/>
                <a:gd name="T24" fmla="*/ 46 w 126"/>
                <a:gd name="T25" fmla="*/ 152 h 168"/>
                <a:gd name="T26" fmla="*/ 44 w 126"/>
                <a:gd name="T27" fmla="*/ 136 h 168"/>
                <a:gd name="T28" fmla="*/ 38 w 126"/>
                <a:gd name="T29" fmla="*/ 120 h 168"/>
                <a:gd name="T30" fmla="*/ 34 w 126"/>
                <a:gd name="T31" fmla="*/ 104 h 168"/>
                <a:gd name="T32" fmla="*/ 26 w 126"/>
                <a:gd name="T33" fmla="*/ 90 h 168"/>
                <a:gd name="T34" fmla="*/ 18 w 126"/>
                <a:gd name="T35" fmla="*/ 76 h 168"/>
                <a:gd name="T36" fmla="*/ 10 w 126"/>
                <a:gd name="T37" fmla="*/ 62 h 168"/>
                <a:gd name="T38" fmla="*/ 0 w 126"/>
                <a:gd name="T39" fmla="*/ 50 h 168"/>
                <a:gd name="T40" fmla="*/ 58 w 126"/>
                <a:gd name="T41" fmla="*/ 0 h 168"/>
                <a:gd name="T42" fmla="*/ 58 w 126"/>
                <a:gd name="T4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68">
                  <a:moveTo>
                    <a:pt x="58" y="0"/>
                  </a:moveTo>
                  <a:lnTo>
                    <a:pt x="58" y="0"/>
                  </a:lnTo>
                  <a:lnTo>
                    <a:pt x="72" y="18"/>
                  </a:lnTo>
                  <a:lnTo>
                    <a:pt x="84" y="36"/>
                  </a:lnTo>
                  <a:lnTo>
                    <a:pt x="96" y="56"/>
                  </a:lnTo>
                  <a:lnTo>
                    <a:pt x="104" y="76"/>
                  </a:lnTo>
                  <a:lnTo>
                    <a:pt x="112" y="96"/>
                  </a:lnTo>
                  <a:lnTo>
                    <a:pt x="118" y="118"/>
                  </a:lnTo>
                  <a:lnTo>
                    <a:pt x="124" y="140"/>
                  </a:lnTo>
                  <a:lnTo>
                    <a:pt x="126" y="162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6" y="152"/>
                  </a:lnTo>
                  <a:lnTo>
                    <a:pt x="44" y="136"/>
                  </a:lnTo>
                  <a:lnTo>
                    <a:pt x="38" y="120"/>
                  </a:lnTo>
                  <a:lnTo>
                    <a:pt x="34" y="104"/>
                  </a:lnTo>
                  <a:lnTo>
                    <a:pt x="26" y="90"/>
                  </a:lnTo>
                  <a:lnTo>
                    <a:pt x="18" y="76"/>
                  </a:lnTo>
                  <a:lnTo>
                    <a:pt x="10" y="62"/>
                  </a:lnTo>
                  <a:lnTo>
                    <a:pt x="0" y="5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1442"/>
            <p:cNvSpPr/>
            <p:nvPr/>
          </p:nvSpPr>
          <p:spPr bwMode="auto">
            <a:xfrm>
              <a:off x="6051387" y="3473943"/>
              <a:ext cx="481498" cy="365474"/>
            </a:xfrm>
            <a:custGeom>
              <a:avLst/>
              <a:gdLst>
                <a:gd name="T0" fmla="*/ 6 w 166"/>
                <a:gd name="T1" fmla="*/ 0 h 126"/>
                <a:gd name="T2" fmla="*/ 6 w 166"/>
                <a:gd name="T3" fmla="*/ 0 h 126"/>
                <a:gd name="T4" fmla="*/ 28 w 166"/>
                <a:gd name="T5" fmla="*/ 4 h 126"/>
                <a:gd name="T6" fmla="*/ 50 w 166"/>
                <a:gd name="T7" fmla="*/ 8 h 126"/>
                <a:gd name="T8" fmla="*/ 70 w 166"/>
                <a:gd name="T9" fmla="*/ 14 h 126"/>
                <a:gd name="T10" fmla="*/ 90 w 166"/>
                <a:gd name="T11" fmla="*/ 22 h 126"/>
                <a:gd name="T12" fmla="*/ 110 w 166"/>
                <a:gd name="T13" fmla="*/ 30 h 126"/>
                <a:gd name="T14" fmla="*/ 130 w 166"/>
                <a:gd name="T15" fmla="*/ 42 h 126"/>
                <a:gd name="T16" fmla="*/ 148 w 166"/>
                <a:gd name="T17" fmla="*/ 54 h 126"/>
                <a:gd name="T18" fmla="*/ 166 w 166"/>
                <a:gd name="T19" fmla="*/ 66 h 126"/>
                <a:gd name="T20" fmla="*/ 116 w 166"/>
                <a:gd name="T21" fmla="*/ 126 h 126"/>
                <a:gd name="T22" fmla="*/ 116 w 166"/>
                <a:gd name="T23" fmla="*/ 126 h 126"/>
                <a:gd name="T24" fmla="*/ 104 w 166"/>
                <a:gd name="T25" fmla="*/ 116 h 126"/>
                <a:gd name="T26" fmla="*/ 90 w 166"/>
                <a:gd name="T27" fmla="*/ 108 h 126"/>
                <a:gd name="T28" fmla="*/ 76 w 166"/>
                <a:gd name="T29" fmla="*/ 100 h 126"/>
                <a:gd name="T30" fmla="*/ 62 w 166"/>
                <a:gd name="T31" fmla="*/ 94 h 126"/>
                <a:gd name="T32" fmla="*/ 46 w 166"/>
                <a:gd name="T33" fmla="*/ 88 h 126"/>
                <a:gd name="T34" fmla="*/ 30 w 166"/>
                <a:gd name="T35" fmla="*/ 84 h 126"/>
                <a:gd name="T36" fmla="*/ 16 w 166"/>
                <a:gd name="T37" fmla="*/ 80 h 126"/>
                <a:gd name="T38" fmla="*/ 0 w 166"/>
                <a:gd name="T39" fmla="*/ 78 h 126"/>
                <a:gd name="T40" fmla="*/ 6 w 166"/>
                <a:gd name="T41" fmla="*/ 0 h 126"/>
                <a:gd name="T42" fmla="*/ 6 w 166"/>
                <a:gd name="T4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26">
                  <a:moveTo>
                    <a:pt x="6" y="0"/>
                  </a:moveTo>
                  <a:lnTo>
                    <a:pt x="6" y="0"/>
                  </a:lnTo>
                  <a:lnTo>
                    <a:pt x="28" y="4"/>
                  </a:lnTo>
                  <a:lnTo>
                    <a:pt x="50" y="8"/>
                  </a:lnTo>
                  <a:lnTo>
                    <a:pt x="70" y="14"/>
                  </a:lnTo>
                  <a:lnTo>
                    <a:pt x="90" y="22"/>
                  </a:lnTo>
                  <a:lnTo>
                    <a:pt x="110" y="30"/>
                  </a:lnTo>
                  <a:lnTo>
                    <a:pt x="130" y="42"/>
                  </a:lnTo>
                  <a:lnTo>
                    <a:pt x="148" y="54"/>
                  </a:lnTo>
                  <a:lnTo>
                    <a:pt x="166" y="6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04" y="116"/>
                  </a:lnTo>
                  <a:lnTo>
                    <a:pt x="90" y="108"/>
                  </a:lnTo>
                  <a:lnTo>
                    <a:pt x="76" y="100"/>
                  </a:lnTo>
                  <a:lnTo>
                    <a:pt x="62" y="94"/>
                  </a:lnTo>
                  <a:lnTo>
                    <a:pt x="46" y="88"/>
                  </a:lnTo>
                  <a:lnTo>
                    <a:pt x="30" y="84"/>
                  </a:lnTo>
                  <a:lnTo>
                    <a:pt x="16" y="80"/>
                  </a:lnTo>
                  <a:lnTo>
                    <a:pt x="0" y="7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1443"/>
            <p:cNvSpPr/>
            <p:nvPr/>
          </p:nvSpPr>
          <p:spPr bwMode="auto">
            <a:xfrm>
              <a:off x="3591685" y="3537756"/>
              <a:ext cx="672937" cy="34807"/>
            </a:xfrm>
            <a:custGeom>
              <a:avLst/>
              <a:gdLst>
                <a:gd name="T0" fmla="*/ 4 w 232"/>
                <a:gd name="T1" fmla="*/ 12 h 12"/>
                <a:gd name="T2" fmla="*/ 4 w 232"/>
                <a:gd name="T3" fmla="*/ 12 h 12"/>
                <a:gd name="T4" fmla="*/ 2 w 232"/>
                <a:gd name="T5" fmla="*/ 10 h 12"/>
                <a:gd name="T6" fmla="*/ 0 w 232"/>
                <a:gd name="T7" fmla="*/ 6 h 12"/>
                <a:gd name="T8" fmla="*/ 0 w 232"/>
                <a:gd name="T9" fmla="*/ 6 h 12"/>
                <a:gd name="T10" fmla="*/ 2 w 232"/>
                <a:gd name="T11" fmla="*/ 2 h 12"/>
                <a:gd name="T12" fmla="*/ 4 w 232"/>
                <a:gd name="T13" fmla="*/ 0 h 12"/>
                <a:gd name="T14" fmla="*/ 226 w 232"/>
                <a:gd name="T15" fmla="*/ 0 h 12"/>
                <a:gd name="T16" fmla="*/ 226 w 232"/>
                <a:gd name="T17" fmla="*/ 0 h 12"/>
                <a:gd name="T18" fmla="*/ 230 w 232"/>
                <a:gd name="T19" fmla="*/ 2 h 12"/>
                <a:gd name="T20" fmla="*/ 232 w 232"/>
                <a:gd name="T21" fmla="*/ 6 h 12"/>
                <a:gd name="T22" fmla="*/ 232 w 232"/>
                <a:gd name="T23" fmla="*/ 6 h 12"/>
                <a:gd name="T24" fmla="*/ 230 w 232"/>
                <a:gd name="T25" fmla="*/ 10 h 12"/>
                <a:gd name="T26" fmla="*/ 226 w 232"/>
                <a:gd name="T27" fmla="*/ 12 h 12"/>
                <a:gd name="T28" fmla="*/ 4 w 232"/>
                <a:gd name="T29" fmla="*/ 12 h 12"/>
                <a:gd name="T30" fmla="*/ 4 w 232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12">
                  <a:moveTo>
                    <a:pt x="4" y="12"/>
                  </a:move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30" y="10"/>
                  </a:lnTo>
                  <a:lnTo>
                    <a:pt x="226" y="12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444"/>
            <p:cNvSpPr>
              <a:spLocks noEditPoints="1"/>
            </p:cNvSpPr>
            <p:nvPr/>
          </p:nvSpPr>
          <p:spPr bwMode="auto">
            <a:xfrm>
              <a:off x="3875943" y="3033053"/>
              <a:ext cx="104421" cy="104421"/>
            </a:xfrm>
            <a:custGeom>
              <a:avLst/>
              <a:gdLst>
                <a:gd name="T0" fmla="*/ 18 w 36"/>
                <a:gd name="T1" fmla="*/ 26 h 36"/>
                <a:gd name="T2" fmla="*/ 18 w 36"/>
                <a:gd name="T3" fmla="*/ 26 h 36"/>
                <a:gd name="T4" fmla="*/ 14 w 36"/>
                <a:gd name="T5" fmla="*/ 26 h 36"/>
                <a:gd name="T6" fmla="*/ 12 w 36"/>
                <a:gd name="T7" fmla="*/ 24 h 36"/>
                <a:gd name="T8" fmla="*/ 10 w 36"/>
                <a:gd name="T9" fmla="*/ 22 h 36"/>
                <a:gd name="T10" fmla="*/ 8 w 36"/>
                <a:gd name="T11" fmla="*/ 18 h 36"/>
                <a:gd name="T12" fmla="*/ 8 w 36"/>
                <a:gd name="T13" fmla="*/ 18 h 36"/>
                <a:gd name="T14" fmla="*/ 10 w 36"/>
                <a:gd name="T15" fmla="*/ 14 h 36"/>
                <a:gd name="T16" fmla="*/ 12 w 36"/>
                <a:gd name="T17" fmla="*/ 12 h 36"/>
                <a:gd name="T18" fmla="*/ 14 w 36"/>
                <a:gd name="T19" fmla="*/ 10 h 36"/>
                <a:gd name="T20" fmla="*/ 18 w 36"/>
                <a:gd name="T21" fmla="*/ 8 h 36"/>
                <a:gd name="T22" fmla="*/ 18 w 36"/>
                <a:gd name="T23" fmla="*/ 8 h 36"/>
                <a:gd name="T24" fmla="*/ 22 w 36"/>
                <a:gd name="T25" fmla="*/ 10 h 36"/>
                <a:gd name="T26" fmla="*/ 24 w 36"/>
                <a:gd name="T27" fmla="*/ 12 h 36"/>
                <a:gd name="T28" fmla="*/ 26 w 36"/>
                <a:gd name="T29" fmla="*/ 14 h 36"/>
                <a:gd name="T30" fmla="*/ 26 w 36"/>
                <a:gd name="T31" fmla="*/ 18 h 36"/>
                <a:gd name="T32" fmla="*/ 26 w 36"/>
                <a:gd name="T33" fmla="*/ 18 h 36"/>
                <a:gd name="T34" fmla="*/ 26 w 36"/>
                <a:gd name="T35" fmla="*/ 22 h 36"/>
                <a:gd name="T36" fmla="*/ 24 w 36"/>
                <a:gd name="T37" fmla="*/ 24 h 36"/>
                <a:gd name="T38" fmla="*/ 22 w 36"/>
                <a:gd name="T39" fmla="*/ 26 h 36"/>
                <a:gd name="T40" fmla="*/ 18 w 36"/>
                <a:gd name="T41" fmla="*/ 26 h 36"/>
                <a:gd name="T42" fmla="*/ 18 w 36"/>
                <a:gd name="T43" fmla="*/ 26 h 36"/>
                <a:gd name="T44" fmla="*/ 36 w 36"/>
                <a:gd name="T45" fmla="*/ 18 h 36"/>
                <a:gd name="T46" fmla="*/ 36 w 36"/>
                <a:gd name="T47" fmla="*/ 18 h 36"/>
                <a:gd name="T48" fmla="*/ 34 w 36"/>
                <a:gd name="T49" fmla="*/ 10 h 36"/>
                <a:gd name="T50" fmla="*/ 30 w 36"/>
                <a:gd name="T51" fmla="*/ 4 h 36"/>
                <a:gd name="T52" fmla="*/ 24 w 36"/>
                <a:gd name="T53" fmla="*/ 2 h 36"/>
                <a:gd name="T54" fmla="*/ 18 w 36"/>
                <a:gd name="T55" fmla="*/ 0 h 36"/>
                <a:gd name="T56" fmla="*/ 18 w 36"/>
                <a:gd name="T57" fmla="*/ 0 h 36"/>
                <a:gd name="T58" fmla="*/ 10 w 36"/>
                <a:gd name="T59" fmla="*/ 2 h 36"/>
                <a:gd name="T60" fmla="*/ 4 w 36"/>
                <a:gd name="T61" fmla="*/ 4 h 36"/>
                <a:gd name="T62" fmla="*/ 2 w 36"/>
                <a:gd name="T63" fmla="*/ 10 h 36"/>
                <a:gd name="T64" fmla="*/ 0 w 36"/>
                <a:gd name="T65" fmla="*/ 18 h 36"/>
                <a:gd name="T66" fmla="*/ 0 w 36"/>
                <a:gd name="T67" fmla="*/ 18 h 36"/>
                <a:gd name="T68" fmla="*/ 0 w 36"/>
                <a:gd name="T69" fmla="*/ 24 h 36"/>
                <a:gd name="T70" fmla="*/ 4 w 36"/>
                <a:gd name="T71" fmla="*/ 28 h 36"/>
                <a:gd name="T72" fmla="*/ 6 w 36"/>
                <a:gd name="T73" fmla="*/ 32 h 36"/>
                <a:gd name="T74" fmla="*/ 12 w 36"/>
                <a:gd name="T75" fmla="*/ 34 h 36"/>
                <a:gd name="T76" fmla="*/ 12 w 36"/>
                <a:gd name="T77" fmla="*/ 34 h 36"/>
                <a:gd name="T78" fmla="*/ 18 w 36"/>
                <a:gd name="T79" fmla="*/ 36 h 36"/>
                <a:gd name="T80" fmla="*/ 18 w 36"/>
                <a:gd name="T81" fmla="*/ 36 h 36"/>
                <a:gd name="T82" fmla="*/ 24 w 36"/>
                <a:gd name="T83" fmla="*/ 34 h 36"/>
                <a:gd name="T84" fmla="*/ 24 w 36"/>
                <a:gd name="T85" fmla="*/ 34 h 36"/>
                <a:gd name="T86" fmla="*/ 28 w 36"/>
                <a:gd name="T87" fmla="*/ 32 h 36"/>
                <a:gd name="T88" fmla="*/ 32 w 36"/>
                <a:gd name="T89" fmla="*/ 28 h 36"/>
                <a:gd name="T90" fmla="*/ 36 w 36"/>
                <a:gd name="T91" fmla="*/ 24 h 36"/>
                <a:gd name="T92" fmla="*/ 36 w 36"/>
                <a:gd name="T93" fmla="*/ 18 h 36"/>
                <a:gd name="T94" fmla="*/ 36 w 36"/>
                <a:gd name="T9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36">
                  <a:moveTo>
                    <a:pt x="18" y="26"/>
                  </a:moveTo>
                  <a:lnTo>
                    <a:pt x="18" y="26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1445"/>
            <p:cNvSpPr/>
            <p:nvPr/>
          </p:nvSpPr>
          <p:spPr bwMode="auto">
            <a:xfrm>
              <a:off x="3736715" y="3265100"/>
              <a:ext cx="69614" cy="63813"/>
            </a:xfrm>
            <a:custGeom>
              <a:avLst/>
              <a:gdLst>
                <a:gd name="T0" fmla="*/ 16 w 24"/>
                <a:gd name="T1" fmla="*/ 0 h 22"/>
                <a:gd name="T2" fmla="*/ 8 w 24"/>
                <a:gd name="T3" fmla="*/ 8 h 22"/>
                <a:gd name="T4" fmla="*/ 0 w 24"/>
                <a:gd name="T5" fmla="*/ 18 h 22"/>
                <a:gd name="T6" fmla="*/ 12 w 24"/>
                <a:gd name="T7" fmla="*/ 20 h 22"/>
                <a:gd name="T8" fmla="*/ 24 w 24"/>
                <a:gd name="T9" fmla="*/ 22 h 22"/>
                <a:gd name="T10" fmla="*/ 20 w 24"/>
                <a:gd name="T11" fmla="*/ 10 h 22"/>
                <a:gd name="T12" fmla="*/ 16 w 24"/>
                <a:gd name="T13" fmla="*/ 0 h 22"/>
                <a:gd name="T14" fmla="*/ 16 w 2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16" y="0"/>
                  </a:moveTo>
                  <a:lnTo>
                    <a:pt x="8" y="8"/>
                  </a:lnTo>
                  <a:lnTo>
                    <a:pt x="0" y="18"/>
                  </a:lnTo>
                  <a:lnTo>
                    <a:pt x="12" y="20"/>
                  </a:lnTo>
                  <a:lnTo>
                    <a:pt x="24" y="22"/>
                  </a:lnTo>
                  <a:lnTo>
                    <a:pt x="20" y="1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1446"/>
            <p:cNvSpPr/>
            <p:nvPr/>
          </p:nvSpPr>
          <p:spPr bwMode="auto">
            <a:xfrm>
              <a:off x="4049979" y="3265100"/>
              <a:ext cx="69614" cy="63813"/>
            </a:xfrm>
            <a:custGeom>
              <a:avLst/>
              <a:gdLst>
                <a:gd name="T0" fmla="*/ 24 w 24"/>
                <a:gd name="T1" fmla="*/ 18 h 22"/>
                <a:gd name="T2" fmla="*/ 16 w 24"/>
                <a:gd name="T3" fmla="*/ 8 h 22"/>
                <a:gd name="T4" fmla="*/ 8 w 24"/>
                <a:gd name="T5" fmla="*/ 0 h 22"/>
                <a:gd name="T6" fmla="*/ 4 w 24"/>
                <a:gd name="T7" fmla="*/ 10 h 22"/>
                <a:gd name="T8" fmla="*/ 0 w 24"/>
                <a:gd name="T9" fmla="*/ 22 h 22"/>
                <a:gd name="T10" fmla="*/ 12 w 24"/>
                <a:gd name="T11" fmla="*/ 20 h 22"/>
                <a:gd name="T12" fmla="*/ 24 w 24"/>
                <a:gd name="T13" fmla="*/ 18 h 22"/>
                <a:gd name="T14" fmla="*/ 24 w 24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24" y="1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4" y="10"/>
                  </a:lnTo>
                  <a:lnTo>
                    <a:pt x="0" y="22"/>
                  </a:lnTo>
                  <a:lnTo>
                    <a:pt x="12" y="2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1447"/>
            <p:cNvSpPr/>
            <p:nvPr/>
          </p:nvSpPr>
          <p:spPr bwMode="auto">
            <a:xfrm>
              <a:off x="3754119" y="3143276"/>
              <a:ext cx="348071" cy="319065"/>
            </a:xfrm>
            <a:custGeom>
              <a:avLst/>
              <a:gdLst>
                <a:gd name="T0" fmla="*/ 120 w 120"/>
                <a:gd name="T1" fmla="*/ 70 h 110"/>
                <a:gd name="T2" fmla="*/ 114 w 120"/>
                <a:gd name="T3" fmla="*/ 66 h 110"/>
                <a:gd name="T4" fmla="*/ 108 w 120"/>
                <a:gd name="T5" fmla="*/ 66 h 110"/>
                <a:gd name="T6" fmla="*/ 102 w 120"/>
                <a:gd name="T7" fmla="*/ 74 h 110"/>
                <a:gd name="T8" fmla="*/ 94 w 120"/>
                <a:gd name="T9" fmla="*/ 76 h 110"/>
                <a:gd name="T10" fmla="*/ 76 w 120"/>
                <a:gd name="T11" fmla="*/ 78 h 110"/>
                <a:gd name="T12" fmla="*/ 70 w 120"/>
                <a:gd name="T13" fmla="*/ 74 h 110"/>
                <a:gd name="T14" fmla="*/ 68 w 120"/>
                <a:gd name="T15" fmla="*/ 52 h 110"/>
                <a:gd name="T16" fmla="*/ 82 w 120"/>
                <a:gd name="T17" fmla="*/ 16 h 110"/>
                <a:gd name="T18" fmla="*/ 84 w 120"/>
                <a:gd name="T19" fmla="*/ 16 h 110"/>
                <a:gd name="T20" fmla="*/ 86 w 120"/>
                <a:gd name="T21" fmla="*/ 12 h 110"/>
                <a:gd name="T22" fmla="*/ 84 w 120"/>
                <a:gd name="T23" fmla="*/ 8 h 110"/>
                <a:gd name="T24" fmla="*/ 66 w 120"/>
                <a:gd name="T25" fmla="*/ 8 h 110"/>
                <a:gd name="T26" fmla="*/ 66 w 120"/>
                <a:gd name="T27" fmla="*/ 0 h 110"/>
                <a:gd name="T28" fmla="*/ 60 w 120"/>
                <a:gd name="T29" fmla="*/ 2 h 110"/>
                <a:gd name="T30" fmla="*/ 54 w 120"/>
                <a:gd name="T31" fmla="*/ 0 h 110"/>
                <a:gd name="T32" fmla="*/ 54 w 120"/>
                <a:gd name="T33" fmla="*/ 8 h 110"/>
                <a:gd name="T34" fmla="*/ 38 w 120"/>
                <a:gd name="T35" fmla="*/ 8 h 110"/>
                <a:gd name="T36" fmla="*/ 34 w 120"/>
                <a:gd name="T37" fmla="*/ 12 h 110"/>
                <a:gd name="T38" fmla="*/ 34 w 120"/>
                <a:gd name="T39" fmla="*/ 12 h 110"/>
                <a:gd name="T40" fmla="*/ 38 w 120"/>
                <a:gd name="T41" fmla="*/ 16 h 110"/>
                <a:gd name="T42" fmla="*/ 54 w 120"/>
                <a:gd name="T43" fmla="*/ 16 h 110"/>
                <a:gd name="T44" fmla="*/ 50 w 120"/>
                <a:gd name="T45" fmla="*/ 74 h 110"/>
                <a:gd name="T46" fmla="*/ 48 w 120"/>
                <a:gd name="T47" fmla="*/ 76 h 110"/>
                <a:gd name="T48" fmla="*/ 34 w 120"/>
                <a:gd name="T49" fmla="*/ 78 h 110"/>
                <a:gd name="T50" fmla="*/ 18 w 120"/>
                <a:gd name="T51" fmla="*/ 74 h 110"/>
                <a:gd name="T52" fmla="*/ 14 w 120"/>
                <a:gd name="T53" fmla="*/ 70 h 110"/>
                <a:gd name="T54" fmla="*/ 6 w 120"/>
                <a:gd name="T55" fmla="*/ 66 h 110"/>
                <a:gd name="T56" fmla="*/ 0 w 120"/>
                <a:gd name="T57" fmla="*/ 64 h 110"/>
                <a:gd name="T58" fmla="*/ 0 w 120"/>
                <a:gd name="T59" fmla="*/ 70 h 110"/>
                <a:gd name="T60" fmla="*/ 4 w 120"/>
                <a:gd name="T61" fmla="*/ 84 h 110"/>
                <a:gd name="T62" fmla="*/ 18 w 120"/>
                <a:gd name="T63" fmla="*/ 92 h 110"/>
                <a:gd name="T64" fmla="*/ 26 w 120"/>
                <a:gd name="T65" fmla="*/ 94 h 110"/>
                <a:gd name="T66" fmla="*/ 42 w 120"/>
                <a:gd name="T67" fmla="*/ 100 h 110"/>
                <a:gd name="T68" fmla="*/ 56 w 120"/>
                <a:gd name="T69" fmla="*/ 108 h 110"/>
                <a:gd name="T70" fmla="*/ 60 w 120"/>
                <a:gd name="T71" fmla="*/ 110 h 110"/>
                <a:gd name="T72" fmla="*/ 64 w 120"/>
                <a:gd name="T73" fmla="*/ 108 h 110"/>
                <a:gd name="T74" fmla="*/ 76 w 120"/>
                <a:gd name="T75" fmla="*/ 100 h 110"/>
                <a:gd name="T76" fmla="*/ 94 w 120"/>
                <a:gd name="T77" fmla="*/ 94 h 110"/>
                <a:gd name="T78" fmla="*/ 102 w 120"/>
                <a:gd name="T79" fmla="*/ 92 h 110"/>
                <a:gd name="T80" fmla="*/ 116 w 120"/>
                <a:gd name="T81" fmla="*/ 84 h 110"/>
                <a:gd name="T82" fmla="*/ 120 w 120"/>
                <a:gd name="T83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10">
                  <a:moveTo>
                    <a:pt x="120" y="70"/>
                  </a:moveTo>
                  <a:lnTo>
                    <a:pt x="120" y="70"/>
                  </a:lnTo>
                  <a:lnTo>
                    <a:pt x="118" y="6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6" y="7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4" y="76"/>
                  </a:lnTo>
                  <a:lnTo>
                    <a:pt x="84" y="78"/>
                  </a:lnTo>
                  <a:lnTo>
                    <a:pt x="76" y="78"/>
                  </a:lnTo>
                  <a:lnTo>
                    <a:pt x="72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8" y="52"/>
                  </a:lnTo>
                  <a:lnTo>
                    <a:pt x="66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52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6"/>
                  </a:lnTo>
                  <a:lnTo>
                    <a:pt x="44" y="78"/>
                  </a:lnTo>
                  <a:lnTo>
                    <a:pt x="34" y="78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6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42" y="100"/>
                  </a:lnTo>
                  <a:lnTo>
                    <a:pt x="50" y="104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70" y="104"/>
                  </a:lnTo>
                  <a:lnTo>
                    <a:pt x="76" y="100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10" y="88"/>
                  </a:lnTo>
                  <a:lnTo>
                    <a:pt x="116" y="84"/>
                  </a:lnTo>
                  <a:lnTo>
                    <a:pt x="120" y="78"/>
                  </a:lnTo>
                  <a:lnTo>
                    <a:pt x="120" y="70"/>
                  </a:lnTo>
                  <a:lnTo>
                    <a:pt x="12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1448"/>
            <p:cNvSpPr>
              <a:spLocks noEditPoints="1"/>
            </p:cNvSpPr>
            <p:nvPr/>
          </p:nvSpPr>
          <p:spPr bwMode="auto">
            <a:xfrm>
              <a:off x="3597487" y="3711791"/>
              <a:ext cx="116024" cy="110222"/>
            </a:xfrm>
            <a:custGeom>
              <a:avLst/>
              <a:gdLst>
                <a:gd name="T0" fmla="*/ 20 w 40"/>
                <a:gd name="T1" fmla="*/ 38 h 38"/>
                <a:gd name="T2" fmla="*/ 12 w 40"/>
                <a:gd name="T3" fmla="*/ 36 h 38"/>
                <a:gd name="T4" fmla="*/ 6 w 40"/>
                <a:gd name="T5" fmla="*/ 32 h 38"/>
                <a:gd name="T6" fmla="*/ 2 w 40"/>
                <a:gd name="T7" fmla="*/ 26 h 38"/>
                <a:gd name="T8" fmla="*/ 0 w 40"/>
                <a:gd name="T9" fmla="*/ 18 h 38"/>
                <a:gd name="T10" fmla="*/ 2 w 40"/>
                <a:gd name="T11" fmla="*/ 12 h 38"/>
                <a:gd name="T12" fmla="*/ 6 w 40"/>
                <a:gd name="T13" fmla="*/ 6 h 38"/>
                <a:gd name="T14" fmla="*/ 12 w 40"/>
                <a:gd name="T15" fmla="*/ 0 h 38"/>
                <a:gd name="T16" fmla="*/ 20 w 40"/>
                <a:gd name="T17" fmla="*/ 0 h 38"/>
                <a:gd name="T18" fmla="*/ 28 w 40"/>
                <a:gd name="T19" fmla="*/ 0 h 38"/>
                <a:gd name="T20" fmla="*/ 34 w 40"/>
                <a:gd name="T21" fmla="*/ 6 h 38"/>
                <a:gd name="T22" fmla="*/ 38 w 40"/>
                <a:gd name="T23" fmla="*/ 12 h 38"/>
                <a:gd name="T24" fmla="*/ 40 w 40"/>
                <a:gd name="T25" fmla="*/ 20 h 38"/>
                <a:gd name="T26" fmla="*/ 38 w 40"/>
                <a:gd name="T27" fmla="*/ 26 h 38"/>
                <a:gd name="T28" fmla="*/ 34 w 40"/>
                <a:gd name="T29" fmla="*/ 32 h 38"/>
                <a:gd name="T30" fmla="*/ 28 w 40"/>
                <a:gd name="T31" fmla="*/ 38 h 38"/>
                <a:gd name="T32" fmla="*/ 20 w 40"/>
                <a:gd name="T33" fmla="*/ 38 h 38"/>
                <a:gd name="T34" fmla="*/ 10 w 40"/>
                <a:gd name="T35" fmla="*/ 18 h 38"/>
                <a:gd name="T36" fmla="*/ 10 w 40"/>
                <a:gd name="T37" fmla="*/ 24 h 38"/>
                <a:gd name="T38" fmla="*/ 12 w 40"/>
                <a:gd name="T39" fmla="*/ 28 h 38"/>
                <a:gd name="T40" fmla="*/ 16 w 40"/>
                <a:gd name="T41" fmla="*/ 30 h 38"/>
                <a:gd name="T42" fmla="*/ 20 w 40"/>
                <a:gd name="T43" fmla="*/ 30 h 38"/>
                <a:gd name="T44" fmla="*/ 24 w 40"/>
                <a:gd name="T45" fmla="*/ 30 h 38"/>
                <a:gd name="T46" fmla="*/ 28 w 40"/>
                <a:gd name="T47" fmla="*/ 26 h 38"/>
                <a:gd name="T48" fmla="*/ 30 w 40"/>
                <a:gd name="T49" fmla="*/ 24 h 38"/>
                <a:gd name="T50" fmla="*/ 30 w 40"/>
                <a:gd name="T51" fmla="*/ 18 h 38"/>
                <a:gd name="T52" fmla="*/ 30 w 40"/>
                <a:gd name="T53" fmla="*/ 14 h 38"/>
                <a:gd name="T54" fmla="*/ 28 w 40"/>
                <a:gd name="T55" fmla="*/ 10 h 38"/>
                <a:gd name="T56" fmla="*/ 24 w 40"/>
                <a:gd name="T57" fmla="*/ 8 h 38"/>
                <a:gd name="T58" fmla="*/ 20 w 40"/>
                <a:gd name="T59" fmla="*/ 8 h 38"/>
                <a:gd name="T60" fmla="*/ 16 w 40"/>
                <a:gd name="T61" fmla="*/ 8 h 38"/>
                <a:gd name="T62" fmla="*/ 12 w 40"/>
                <a:gd name="T63" fmla="*/ 10 h 38"/>
                <a:gd name="T64" fmla="*/ 10 w 40"/>
                <a:gd name="T65" fmla="*/ 14 h 38"/>
                <a:gd name="T66" fmla="*/ 10 w 40"/>
                <a:gd name="T6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8">
                  <a:moveTo>
                    <a:pt x="20" y="38"/>
                  </a:moveTo>
                  <a:lnTo>
                    <a:pt x="2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0" y="38"/>
                  </a:lnTo>
                  <a:lnTo>
                    <a:pt x="20" y="38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1449"/>
            <p:cNvSpPr>
              <a:spLocks noEditPoints="1"/>
            </p:cNvSpPr>
            <p:nvPr/>
          </p:nvSpPr>
          <p:spPr bwMode="auto">
            <a:xfrm>
              <a:off x="3725113" y="3740797"/>
              <a:ext cx="87018" cy="116024"/>
            </a:xfrm>
            <a:custGeom>
              <a:avLst/>
              <a:gdLst>
                <a:gd name="T0" fmla="*/ 18 w 30"/>
                <a:gd name="T1" fmla="*/ 28 h 40"/>
                <a:gd name="T2" fmla="*/ 18 w 30"/>
                <a:gd name="T3" fmla="*/ 28 h 40"/>
                <a:gd name="T4" fmla="*/ 12 w 30"/>
                <a:gd name="T5" fmla="*/ 28 h 40"/>
                <a:gd name="T6" fmla="*/ 12 w 30"/>
                <a:gd name="T7" fmla="*/ 28 h 40"/>
                <a:gd name="T8" fmla="*/ 8 w 30"/>
                <a:gd name="T9" fmla="*/ 24 h 40"/>
                <a:gd name="T10" fmla="*/ 8 w 30"/>
                <a:gd name="T11" fmla="*/ 40 h 40"/>
                <a:gd name="T12" fmla="*/ 0 w 30"/>
                <a:gd name="T13" fmla="*/ 40 h 40"/>
                <a:gd name="T14" fmla="*/ 0 w 30"/>
                <a:gd name="T15" fmla="*/ 0 h 40"/>
                <a:gd name="T16" fmla="*/ 8 w 30"/>
                <a:gd name="T17" fmla="*/ 0 h 40"/>
                <a:gd name="T18" fmla="*/ 8 w 30"/>
                <a:gd name="T19" fmla="*/ 4 h 40"/>
                <a:gd name="T20" fmla="*/ 8 w 30"/>
                <a:gd name="T21" fmla="*/ 4 h 40"/>
                <a:gd name="T22" fmla="*/ 12 w 30"/>
                <a:gd name="T23" fmla="*/ 0 h 40"/>
                <a:gd name="T24" fmla="*/ 12 w 30"/>
                <a:gd name="T25" fmla="*/ 0 h 40"/>
                <a:gd name="T26" fmla="*/ 18 w 30"/>
                <a:gd name="T27" fmla="*/ 0 h 40"/>
                <a:gd name="T28" fmla="*/ 18 w 30"/>
                <a:gd name="T29" fmla="*/ 0 h 40"/>
                <a:gd name="T30" fmla="*/ 22 w 30"/>
                <a:gd name="T31" fmla="*/ 0 h 40"/>
                <a:gd name="T32" fmla="*/ 22 w 30"/>
                <a:gd name="T33" fmla="*/ 0 h 40"/>
                <a:gd name="T34" fmla="*/ 26 w 30"/>
                <a:gd name="T35" fmla="*/ 4 h 40"/>
                <a:gd name="T36" fmla="*/ 26 w 30"/>
                <a:gd name="T37" fmla="*/ 4 h 40"/>
                <a:gd name="T38" fmla="*/ 30 w 30"/>
                <a:gd name="T39" fmla="*/ 8 h 40"/>
                <a:gd name="T40" fmla="*/ 30 w 30"/>
                <a:gd name="T41" fmla="*/ 8 h 40"/>
                <a:gd name="T42" fmla="*/ 30 w 30"/>
                <a:gd name="T43" fmla="*/ 14 h 40"/>
                <a:gd name="T44" fmla="*/ 30 w 30"/>
                <a:gd name="T45" fmla="*/ 14 h 40"/>
                <a:gd name="T46" fmla="*/ 30 w 30"/>
                <a:gd name="T47" fmla="*/ 20 h 40"/>
                <a:gd name="T48" fmla="*/ 30 w 30"/>
                <a:gd name="T49" fmla="*/ 20 h 40"/>
                <a:gd name="T50" fmla="*/ 26 w 30"/>
                <a:gd name="T51" fmla="*/ 24 h 40"/>
                <a:gd name="T52" fmla="*/ 26 w 30"/>
                <a:gd name="T53" fmla="*/ 24 h 40"/>
                <a:gd name="T54" fmla="*/ 22 w 30"/>
                <a:gd name="T55" fmla="*/ 28 h 40"/>
                <a:gd name="T56" fmla="*/ 22 w 30"/>
                <a:gd name="T57" fmla="*/ 28 h 40"/>
                <a:gd name="T58" fmla="*/ 18 w 30"/>
                <a:gd name="T59" fmla="*/ 28 h 40"/>
                <a:gd name="T60" fmla="*/ 18 w 30"/>
                <a:gd name="T61" fmla="*/ 28 h 40"/>
                <a:gd name="T62" fmla="*/ 16 w 30"/>
                <a:gd name="T63" fmla="*/ 22 h 40"/>
                <a:gd name="T64" fmla="*/ 16 w 30"/>
                <a:gd name="T65" fmla="*/ 22 h 40"/>
                <a:gd name="T66" fmla="*/ 18 w 30"/>
                <a:gd name="T67" fmla="*/ 20 h 40"/>
                <a:gd name="T68" fmla="*/ 18 w 30"/>
                <a:gd name="T69" fmla="*/ 20 h 40"/>
                <a:gd name="T70" fmla="*/ 20 w 30"/>
                <a:gd name="T71" fmla="*/ 20 h 40"/>
                <a:gd name="T72" fmla="*/ 20 w 30"/>
                <a:gd name="T73" fmla="*/ 20 h 40"/>
                <a:gd name="T74" fmla="*/ 22 w 30"/>
                <a:gd name="T75" fmla="*/ 16 h 40"/>
                <a:gd name="T76" fmla="*/ 22 w 30"/>
                <a:gd name="T77" fmla="*/ 16 h 40"/>
                <a:gd name="T78" fmla="*/ 22 w 30"/>
                <a:gd name="T79" fmla="*/ 14 h 40"/>
                <a:gd name="T80" fmla="*/ 22 w 30"/>
                <a:gd name="T81" fmla="*/ 14 h 40"/>
                <a:gd name="T82" fmla="*/ 20 w 30"/>
                <a:gd name="T83" fmla="*/ 10 h 40"/>
                <a:gd name="T84" fmla="*/ 20 w 30"/>
                <a:gd name="T85" fmla="*/ 10 h 40"/>
                <a:gd name="T86" fmla="*/ 20 w 30"/>
                <a:gd name="T87" fmla="*/ 8 h 40"/>
                <a:gd name="T88" fmla="*/ 20 w 30"/>
                <a:gd name="T89" fmla="*/ 8 h 40"/>
                <a:gd name="T90" fmla="*/ 18 w 30"/>
                <a:gd name="T91" fmla="*/ 8 h 40"/>
                <a:gd name="T92" fmla="*/ 18 w 30"/>
                <a:gd name="T93" fmla="*/ 8 h 40"/>
                <a:gd name="T94" fmla="*/ 14 w 30"/>
                <a:gd name="T95" fmla="*/ 6 h 40"/>
                <a:gd name="T96" fmla="*/ 14 w 30"/>
                <a:gd name="T97" fmla="*/ 6 h 40"/>
                <a:gd name="T98" fmla="*/ 12 w 30"/>
                <a:gd name="T99" fmla="*/ 8 h 40"/>
                <a:gd name="T100" fmla="*/ 12 w 30"/>
                <a:gd name="T101" fmla="*/ 8 h 40"/>
                <a:gd name="T102" fmla="*/ 8 w 30"/>
                <a:gd name="T103" fmla="*/ 10 h 40"/>
                <a:gd name="T104" fmla="*/ 8 w 30"/>
                <a:gd name="T105" fmla="*/ 16 h 40"/>
                <a:gd name="T106" fmla="*/ 8 w 30"/>
                <a:gd name="T107" fmla="*/ 16 h 40"/>
                <a:gd name="T108" fmla="*/ 12 w 30"/>
                <a:gd name="T109" fmla="*/ 20 h 40"/>
                <a:gd name="T110" fmla="*/ 12 w 30"/>
                <a:gd name="T111" fmla="*/ 20 h 40"/>
                <a:gd name="T112" fmla="*/ 16 w 30"/>
                <a:gd name="T113" fmla="*/ 22 h 40"/>
                <a:gd name="T114" fmla="*/ 16 w 30"/>
                <a:gd name="T11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40">
                  <a:moveTo>
                    <a:pt x="18" y="28"/>
                  </a:moveTo>
                  <a:lnTo>
                    <a:pt x="1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close/>
                  <a:moveTo>
                    <a:pt x="16" y="22"/>
                  </a:move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1450"/>
            <p:cNvSpPr/>
            <p:nvPr/>
          </p:nvSpPr>
          <p:spPr bwMode="auto">
            <a:xfrm>
              <a:off x="3817932" y="3711791"/>
              <a:ext cx="63813" cy="110222"/>
            </a:xfrm>
            <a:custGeom>
              <a:avLst/>
              <a:gdLst>
                <a:gd name="T0" fmla="*/ 22 w 22"/>
                <a:gd name="T1" fmla="*/ 36 h 38"/>
                <a:gd name="T2" fmla="*/ 22 w 22"/>
                <a:gd name="T3" fmla="*/ 36 h 38"/>
                <a:gd name="T4" fmla="*/ 16 w 22"/>
                <a:gd name="T5" fmla="*/ 38 h 38"/>
                <a:gd name="T6" fmla="*/ 16 w 22"/>
                <a:gd name="T7" fmla="*/ 38 h 38"/>
                <a:gd name="T8" fmla="*/ 12 w 22"/>
                <a:gd name="T9" fmla="*/ 38 h 38"/>
                <a:gd name="T10" fmla="*/ 12 w 22"/>
                <a:gd name="T11" fmla="*/ 38 h 38"/>
                <a:gd name="T12" fmla="*/ 10 w 22"/>
                <a:gd name="T13" fmla="*/ 38 h 38"/>
                <a:gd name="T14" fmla="*/ 10 w 22"/>
                <a:gd name="T15" fmla="*/ 38 h 38"/>
                <a:gd name="T16" fmla="*/ 6 w 22"/>
                <a:gd name="T17" fmla="*/ 38 h 38"/>
                <a:gd name="T18" fmla="*/ 6 w 22"/>
                <a:gd name="T19" fmla="*/ 38 h 38"/>
                <a:gd name="T20" fmla="*/ 4 w 22"/>
                <a:gd name="T21" fmla="*/ 34 h 38"/>
                <a:gd name="T22" fmla="*/ 4 w 22"/>
                <a:gd name="T23" fmla="*/ 34 h 38"/>
                <a:gd name="T24" fmla="*/ 4 w 22"/>
                <a:gd name="T25" fmla="*/ 32 h 38"/>
                <a:gd name="T26" fmla="*/ 4 w 22"/>
                <a:gd name="T27" fmla="*/ 16 h 38"/>
                <a:gd name="T28" fmla="*/ 0 w 22"/>
                <a:gd name="T29" fmla="*/ 16 h 38"/>
                <a:gd name="T30" fmla="*/ 0 w 22"/>
                <a:gd name="T31" fmla="*/ 10 h 38"/>
                <a:gd name="T32" fmla="*/ 4 w 22"/>
                <a:gd name="T33" fmla="*/ 10 h 38"/>
                <a:gd name="T34" fmla="*/ 4 w 22"/>
                <a:gd name="T35" fmla="*/ 0 h 38"/>
                <a:gd name="T36" fmla="*/ 14 w 22"/>
                <a:gd name="T37" fmla="*/ 0 h 38"/>
                <a:gd name="T38" fmla="*/ 14 w 22"/>
                <a:gd name="T39" fmla="*/ 10 h 38"/>
                <a:gd name="T40" fmla="*/ 18 w 22"/>
                <a:gd name="T41" fmla="*/ 10 h 38"/>
                <a:gd name="T42" fmla="*/ 18 w 22"/>
                <a:gd name="T43" fmla="*/ 16 h 38"/>
                <a:gd name="T44" fmla="*/ 14 w 22"/>
                <a:gd name="T45" fmla="*/ 16 h 38"/>
                <a:gd name="T46" fmla="*/ 14 w 22"/>
                <a:gd name="T47" fmla="*/ 28 h 38"/>
                <a:gd name="T48" fmla="*/ 14 w 22"/>
                <a:gd name="T49" fmla="*/ 28 h 38"/>
                <a:gd name="T50" fmla="*/ 14 w 22"/>
                <a:gd name="T51" fmla="*/ 30 h 38"/>
                <a:gd name="T52" fmla="*/ 14 w 22"/>
                <a:gd name="T53" fmla="*/ 30 h 38"/>
                <a:gd name="T54" fmla="*/ 16 w 22"/>
                <a:gd name="T55" fmla="*/ 30 h 38"/>
                <a:gd name="T56" fmla="*/ 16 w 22"/>
                <a:gd name="T57" fmla="*/ 30 h 38"/>
                <a:gd name="T58" fmla="*/ 18 w 22"/>
                <a:gd name="T59" fmla="*/ 30 h 38"/>
                <a:gd name="T60" fmla="*/ 18 w 22"/>
                <a:gd name="T61" fmla="*/ 30 h 38"/>
                <a:gd name="T62" fmla="*/ 20 w 22"/>
                <a:gd name="T63" fmla="*/ 30 h 38"/>
                <a:gd name="T64" fmla="*/ 22 w 22"/>
                <a:gd name="T65" fmla="*/ 36 h 38"/>
                <a:gd name="T66" fmla="*/ 22 w 22"/>
                <a:gd name="T6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38">
                  <a:moveTo>
                    <a:pt x="22" y="36"/>
                  </a:moveTo>
                  <a:lnTo>
                    <a:pt x="22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1451"/>
            <p:cNvSpPr>
              <a:spLocks noEditPoints="1"/>
            </p:cNvSpPr>
            <p:nvPr/>
          </p:nvSpPr>
          <p:spPr bwMode="auto">
            <a:xfrm>
              <a:off x="3887546" y="3705990"/>
              <a:ext cx="29006" cy="116024"/>
            </a:xfrm>
            <a:custGeom>
              <a:avLst/>
              <a:gdLst>
                <a:gd name="T0" fmla="*/ 0 w 10"/>
                <a:gd name="T1" fmla="*/ 40 h 40"/>
                <a:gd name="T2" fmla="*/ 0 w 10"/>
                <a:gd name="T3" fmla="*/ 12 h 40"/>
                <a:gd name="T4" fmla="*/ 10 w 10"/>
                <a:gd name="T5" fmla="*/ 12 h 40"/>
                <a:gd name="T6" fmla="*/ 10 w 10"/>
                <a:gd name="T7" fmla="*/ 40 h 40"/>
                <a:gd name="T8" fmla="*/ 0 w 10"/>
                <a:gd name="T9" fmla="*/ 40 h 40"/>
                <a:gd name="T10" fmla="*/ 0 w 10"/>
                <a:gd name="T11" fmla="*/ 40 h 40"/>
                <a:gd name="T12" fmla="*/ 0 w 10"/>
                <a:gd name="T13" fmla="*/ 8 h 40"/>
                <a:gd name="T14" fmla="*/ 0 w 10"/>
                <a:gd name="T15" fmla="*/ 0 h 40"/>
                <a:gd name="T16" fmla="*/ 10 w 10"/>
                <a:gd name="T17" fmla="*/ 0 h 40"/>
                <a:gd name="T18" fmla="*/ 10 w 10"/>
                <a:gd name="T19" fmla="*/ 8 h 40"/>
                <a:gd name="T20" fmla="*/ 0 w 10"/>
                <a:gd name="T21" fmla="*/ 8 h 40"/>
                <a:gd name="T22" fmla="*/ 0 w 10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0">
                  <a:moveTo>
                    <a:pt x="0" y="4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10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1452"/>
            <p:cNvSpPr>
              <a:spLocks noEditPoints="1"/>
            </p:cNvSpPr>
            <p:nvPr/>
          </p:nvSpPr>
          <p:spPr bwMode="auto">
            <a:xfrm>
              <a:off x="3928154" y="3740797"/>
              <a:ext cx="87018" cy="81217"/>
            </a:xfrm>
            <a:custGeom>
              <a:avLst/>
              <a:gdLst>
                <a:gd name="T0" fmla="*/ 16 w 30"/>
                <a:gd name="T1" fmla="*/ 28 h 28"/>
                <a:gd name="T2" fmla="*/ 16 w 30"/>
                <a:gd name="T3" fmla="*/ 28 h 28"/>
                <a:gd name="T4" fmla="*/ 8 w 30"/>
                <a:gd name="T5" fmla="*/ 28 h 28"/>
                <a:gd name="T6" fmla="*/ 8 w 30"/>
                <a:gd name="T7" fmla="*/ 28 h 28"/>
                <a:gd name="T8" fmla="*/ 4 w 30"/>
                <a:gd name="T9" fmla="*/ 24 h 28"/>
                <a:gd name="T10" fmla="*/ 4 w 30"/>
                <a:gd name="T11" fmla="*/ 24 h 28"/>
                <a:gd name="T12" fmla="*/ 0 w 30"/>
                <a:gd name="T13" fmla="*/ 20 h 28"/>
                <a:gd name="T14" fmla="*/ 0 w 30"/>
                <a:gd name="T15" fmla="*/ 20 h 28"/>
                <a:gd name="T16" fmla="*/ 0 w 30"/>
                <a:gd name="T17" fmla="*/ 14 h 28"/>
                <a:gd name="T18" fmla="*/ 0 w 30"/>
                <a:gd name="T19" fmla="*/ 14 h 28"/>
                <a:gd name="T20" fmla="*/ 0 w 30"/>
                <a:gd name="T21" fmla="*/ 8 h 28"/>
                <a:gd name="T22" fmla="*/ 0 w 30"/>
                <a:gd name="T23" fmla="*/ 8 h 28"/>
                <a:gd name="T24" fmla="*/ 4 w 30"/>
                <a:gd name="T25" fmla="*/ 4 h 28"/>
                <a:gd name="T26" fmla="*/ 4 w 30"/>
                <a:gd name="T27" fmla="*/ 4 h 28"/>
                <a:gd name="T28" fmla="*/ 8 w 30"/>
                <a:gd name="T29" fmla="*/ 0 h 28"/>
                <a:gd name="T30" fmla="*/ 8 w 30"/>
                <a:gd name="T31" fmla="*/ 0 h 28"/>
                <a:gd name="T32" fmla="*/ 16 w 30"/>
                <a:gd name="T33" fmla="*/ 0 h 28"/>
                <a:gd name="T34" fmla="*/ 16 w 30"/>
                <a:gd name="T35" fmla="*/ 0 h 28"/>
                <a:gd name="T36" fmla="*/ 22 w 30"/>
                <a:gd name="T37" fmla="*/ 0 h 28"/>
                <a:gd name="T38" fmla="*/ 22 w 30"/>
                <a:gd name="T39" fmla="*/ 0 h 28"/>
                <a:gd name="T40" fmla="*/ 26 w 30"/>
                <a:gd name="T41" fmla="*/ 4 h 28"/>
                <a:gd name="T42" fmla="*/ 26 w 30"/>
                <a:gd name="T43" fmla="*/ 4 h 28"/>
                <a:gd name="T44" fmla="*/ 30 w 30"/>
                <a:gd name="T45" fmla="*/ 8 h 28"/>
                <a:gd name="T46" fmla="*/ 30 w 30"/>
                <a:gd name="T47" fmla="*/ 8 h 28"/>
                <a:gd name="T48" fmla="*/ 30 w 30"/>
                <a:gd name="T49" fmla="*/ 14 h 28"/>
                <a:gd name="T50" fmla="*/ 30 w 30"/>
                <a:gd name="T51" fmla="*/ 14 h 28"/>
                <a:gd name="T52" fmla="*/ 30 w 30"/>
                <a:gd name="T53" fmla="*/ 20 h 28"/>
                <a:gd name="T54" fmla="*/ 30 w 30"/>
                <a:gd name="T55" fmla="*/ 20 h 28"/>
                <a:gd name="T56" fmla="*/ 26 w 30"/>
                <a:gd name="T57" fmla="*/ 24 h 28"/>
                <a:gd name="T58" fmla="*/ 26 w 30"/>
                <a:gd name="T59" fmla="*/ 24 h 28"/>
                <a:gd name="T60" fmla="*/ 22 w 30"/>
                <a:gd name="T61" fmla="*/ 28 h 28"/>
                <a:gd name="T62" fmla="*/ 22 w 30"/>
                <a:gd name="T63" fmla="*/ 28 h 28"/>
                <a:gd name="T64" fmla="*/ 16 w 30"/>
                <a:gd name="T65" fmla="*/ 28 h 28"/>
                <a:gd name="T66" fmla="*/ 16 w 30"/>
                <a:gd name="T67" fmla="*/ 28 h 28"/>
                <a:gd name="T68" fmla="*/ 8 w 30"/>
                <a:gd name="T69" fmla="*/ 14 h 28"/>
                <a:gd name="T70" fmla="*/ 8 w 30"/>
                <a:gd name="T71" fmla="*/ 14 h 28"/>
                <a:gd name="T72" fmla="*/ 10 w 30"/>
                <a:gd name="T73" fmla="*/ 20 h 28"/>
                <a:gd name="T74" fmla="*/ 10 w 30"/>
                <a:gd name="T75" fmla="*/ 20 h 28"/>
                <a:gd name="T76" fmla="*/ 16 w 30"/>
                <a:gd name="T77" fmla="*/ 22 h 28"/>
                <a:gd name="T78" fmla="*/ 16 w 30"/>
                <a:gd name="T79" fmla="*/ 22 h 28"/>
                <a:gd name="T80" fmla="*/ 18 w 30"/>
                <a:gd name="T81" fmla="*/ 20 h 28"/>
                <a:gd name="T82" fmla="*/ 18 w 30"/>
                <a:gd name="T83" fmla="*/ 20 h 28"/>
                <a:gd name="T84" fmla="*/ 20 w 30"/>
                <a:gd name="T85" fmla="*/ 20 h 28"/>
                <a:gd name="T86" fmla="*/ 20 w 30"/>
                <a:gd name="T87" fmla="*/ 20 h 28"/>
                <a:gd name="T88" fmla="*/ 20 w 30"/>
                <a:gd name="T89" fmla="*/ 18 h 28"/>
                <a:gd name="T90" fmla="*/ 20 w 30"/>
                <a:gd name="T91" fmla="*/ 18 h 28"/>
                <a:gd name="T92" fmla="*/ 22 w 30"/>
                <a:gd name="T93" fmla="*/ 14 h 28"/>
                <a:gd name="T94" fmla="*/ 22 w 30"/>
                <a:gd name="T95" fmla="*/ 14 h 28"/>
                <a:gd name="T96" fmla="*/ 20 w 30"/>
                <a:gd name="T97" fmla="*/ 8 h 28"/>
                <a:gd name="T98" fmla="*/ 20 w 30"/>
                <a:gd name="T99" fmla="*/ 8 h 28"/>
                <a:gd name="T100" fmla="*/ 16 w 30"/>
                <a:gd name="T101" fmla="*/ 6 h 28"/>
                <a:gd name="T102" fmla="*/ 16 w 30"/>
                <a:gd name="T103" fmla="*/ 6 h 28"/>
                <a:gd name="T104" fmla="*/ 12 w 30"/>
                <a:gd name="T105" fmla="*/ 8 h 28"/>
                <a:gd name="T106" fmla="*/ 12 w 30"/>
                <a:gd name="T107" fmla="*/ 8 h 28"/>
                <a:gd name="T108" fmla="*/ 10 w 30"/>
                <a:gd name="T109" fmla="*/ 8 h 28"/>
                <a:gd name="T110" fmla="*/ 10 w 30"/>
                <a:gd name="T111" fmla="*/ 8 h 28"/>
                <a:gd name="T112" fmla="*/ 10 w 30"/>
                <a:gd name="T113" fmla="*/ 10 h 28"/>
                <a:gd name="T114" fmla="*/ 10 w 30"/>
                <a:gd name="T115" fmla="*/ 10 h 28"/>
                <a:gd name="T116" fmla="*/ 8 w 30"/>
                <a:gd name="T117" fmla="*/ 14 h 28"/>
                <a:gd name="T118" fmla="*/ 8 w 30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28">
                  <a:moveTo>
                    <a:pt x="16" y="28"/>
                  </a:moveTo>
                  <a:lnTo>
                    <a:pt x="1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6" y="28"/>
                  </a:lnTo>
                  <a:lnTo>
                    <a:pt x="16" y="28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1453"/>
            <p:cNvSpPr/>
            <p:nvPr/>
          </p:nvSpPr>
          <p:spPr bwMode="auto">
            <a:xfrm>
              <a:off x="4026774" y="3740797"/>
              <a:ext cx="81217" cy="81217"/>
            </a:xfrm>
            <a:custGeom>
              <a:avLst/>
              <a:gdLst>
                <a:gd name="T0" fmla="*/ 28 w 28"/>
                <a:gd name="T1" fmla="*/ 28 h 28"/>
                <a:gd name="T2" fmla="*/ 20 w 28"/>
                <a:gd name="T3" fmla="*/ 28 h 28"/>
                <a:gd name="T4" fmla="*/ 20 w 28"/>
                <a:gd name="T5" fmla="*/ 12 h 28"/>
                <a:gd name="T6" fmla="*/ 20 w 28"/>
                <a:gd name="T7" fmla="*/ 12 h 28"/>
                <a:gd name="T8" fmla="*/ 18 w 28"/>
                <a:gd name="T9" fmla="*/ 8 h 28"/>
                <a:gd name="T10" fmla="*/ 18 w 28"/>
                <a:gd name="T11" fmla="*/ 8 h 28"/>
                <a:gd name="T12" fmla="*/ 16 w 28"/>
                <a:gd name="T13" fmla="*/ 6 h 28"/>
                <a:gd name="T14" fmla="*/ 16 w 28"/>
                <a:gd name="T15" fmla="*/ 6 h 28"/>
                <a:gd name="T16" fmla="*/ 14 w 28"/>
                <a:gd name="T17" fmla="*/ 8 h 28"/>
                <a:gd name="T18" fmla="*/ 14 w 28"/>
                <a:gd name="T19" fmla="*/ 8 h 28"/>
                <a:gd name="T20" fmla="*/ 12 w 28"/>
                <a:gd name="T21" fmla="*/ 8 h 28"/>
                <a:gd name="T22" fmla="*/ 12 w 28"/>
                <a:gd name="T23" fmla="*/ 8 h 28"/>
                <a:gd name="T24" fmla="*/ 10 w 28"/>
                <a:gd name="T25" fmla="*/ 10 h 28"/>
                <a:gd name="T26" fmla="*/ 10 w 28"/>
                <a:gd name="T27" fmla="*/ 10 h 28"/>
                <a:gd name="T28" fmla="*/ 10 w 28"/>
                <a:gd name="T29" fmla="*/ 12 h 28"/>
                <a:gd name="T30" fmla="*/ 10 w 28"/>
                <a:gd name="T31" fmla="*/ 28 h 28"/>
                <a:gd name="T32" fmla="*/ 0 w 28"/>
                <a:gd name="T33" fmla="*/ 28 h 28"/>
                <a:gd name="T34" fmla="*/ 0 w 28"/>
                <a:gd name="T35" fmla="*/ 0 h 28"/>
                <a:gd name="T36" fmla="*/ 8 w 28"/>
                <a:gd name="T37" fmla="*/ 0 h 28"/>
                <a:gd name="T38" fmla="*/ 8 w 28"/>
                <a:gd name="T39" fmla="*/ 4 h 28"/>
                <a:gd name="T40" fmla="*/ 8 w 28"/>
                <a:gd name="T41" fmla="*/ 4 h 28"/>
                <a:gd name="T42" fmla="*/ 14 w 28"/>
                <a:gd name="T43" fmla="*/ 0 h 28"/>
                <a:gd name="T44" fmla="*/ 14 w 28"/>
                <a:gd name="T45" fmla="*/ 0 h 28"/>
                <a:gd name="T46" fmla="*/ 20 w 28"/>
                <a:gd name="T47" fmla="*/ 0 h 28"/>
                <a:gd name="T48" fmla="*/ 20 w 28"/>
                <a:gd name="T49" fmla="*/ 0 h 28"/>
                <a:gd name="T50" fmla="*/ 24 w 28"/>
                <a:gd name="T51" fmla="*/ 0 h 28"/>
                <a:gd name="T52" fmla="*/ 24 w 28"/>
                <a:gd name="T53" fmla="*/ 0 h 28"/>
                <a:gd name="T54" fmla="*/ 28 w 28"/>
                <a:gd name="T55" fmla="*/ 2 h 28"/>
                <a:gd name="T56" fmla="*/ 28 w 28"/>
                <a:gd name="T57" fmla="*/ 2 h 28"/>
                <a:gd name="T58" fmla="*/ 28 w 28"/>
                <a:gd name="T59" fmla="*/ 6 h 28"/>
                <a:gd name="T60" fmla="*/ 28 w 28"/>
                <a:gd name="T61" fmla="*/ 6 h 28"/>
                <a:gd name="T62" fmla="*/ 28 w 28"/>
                <a:gd name="T63" fmla="*/ 10 h 28"/>
                <a:gd name="T64" fmla="*/ 28 w 28"/>
                <a:gd name="T65" fmla="*/ 28 h 28"/>
                <a:gd name="T66" fmla="*/ 28 w 28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0" y="2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1454"/>
            <p:cNvSpPr>
              <a:spLocks noEditPoints="1"/>
            </p:cNvSpPr>
            <p:nvPr/>
          </p:nvSpPr>
          <p:spPr bwMode="auto">
            <a:xfrm>
              <a:off x="4148599" y="3711791"/>
              <a:ext cx="110222" cy="110222"/>
            </a:xfrm>
            <a:custGeom>
              <a:avLst/>
              <a:gdLst>
                <a:gd name="T0" fmla="*/ 14 w 38"/>
                <a:gd name="T1" fmla="*/ 0 h 38"/>
                <a:gd name="T2" fmla="*/ 22 w 38"/>
                <a:gd name="T3" fmla="*/ 0 h 38"/>
                <a:gd name="T4" fmla="*/ 38 w 38"/>
                <a:gd name="T5" fmla="*/ 38 h 38"/>
                <a:gd name="T6" fmla="*/ 28 w 38"/>
                <a:gd name="T7" fmla="*/ 38 h 38"/>
                <a:gd name="T8" fmla="*/ 24 w 38"/>
                <a:gd name="T9" fmla="*/ 30 h 38"/>
                <a:gd name="T10" fmla="*/ 12 w 38"/>
                <a:gd name="T11" fmla="*/ 30 h 38"/>
                <a:gd name="T12" fmla="*/ 10 w 38"/>
                <a:gd name="T13" fmla="*/ 38 h 38"/>
                <a:gd name="T14" fmla="*/ 0 w 38"/>
                <a:gd name="T15" fmla="*/ 38 h 38"/>
                <a:gd name="T16" fmla="*/ 14 w 38"/>
                <a:gd name="T17" fmla="*/ 0 h 38"/>
                <a:gd name="T18" fmla="*/ 14 w 38"/>
                <a:gd name="T19" fmla="*/ 0 h 38"/>
                <a:gd name="T20" fmla="*/ 24 w 38"/>
                <a:gd name="T21" fmla="*/ 24 h 38"/>
                <a:gd name="T22" fmla="*/ 18 w 38"/>
                <a:gd name="T23" fmla="*/ 10 h 38"/>
                <a:gd name="T24" fmla="*/ 14 w 38"/>
                <a:gd name="T25" fmla="*/ 24 h 38"/>
                <a:gd name="T26" fmla="*/ 24 w 38"/>
                <a:gd name="T27" fmla="*/ 24 h 38"/>
                <a:gd name="T28" fmla="*/ 24 w 38"/>
                <a:gd name="T2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8">
                  <a:moveTo>
                    <a:pt x="14" y="0"/>
                  </a:moveTo>
                  <a:lnTo>
                    <a:pt x="22" y="0"/>
                  </a:lnTo>
                  <a:lnTo>
                    <a:pt x="38" y="38"/>
                  </a:lnTo>
                  <a:lnTo>
                    <a:pt x="28" y="38"/>
                  </a:lnTo>
                  <a:lnTo>
                    <a:pt x="24" y="30"/>
                  </a:lnTo>
                  <a:lnTo>
                    <a:pt x="12" y="30"/>
                  </a:lnTo>
                  <a:lnTo>
                    <a:pt x="10" y="38"/>
                  </a:lnTo>
                  <a:lnTo>
                    <a:pt x="0" y="38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24" y="24"/>
                  </a:moveTo>
                  <a:lnTo>
                    <a:pt x="18" y="10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1455"/>
            <p:cNvSpPr/>
            <p:nvPr/>
          </p:nvSpPr>
          <p:spPr bwMode="auto">
            <a:xfrm>
              <a:off x="7722127" y="3537756"/>
              <a:ext cx="678738" cy="34807"/>
            </a:xfrm>
            <a:custGeom>
              <a:avLst/>
              <a:gdLst>
                <a:gd name="T0" fmla="*/ 6 w 234"/>
                <a:gd name="T1" fmla="*/ 12 h 12"/>
                <a:gd name="T2" fmla="*/ 6 w 234"/>
                <a:gd name="T3" fmla="*/ 12 h 12"/>
                <a:gd name="T4" fmla="*/ 2 w 234"/>
                <a:gd name="T5" fmla="*/ 10 h 12"/>
                <a:gd name="T6" fmla="*/ 0 w 234"/>
                <a:gd name="T7" fmla="*/ 6 h 12"/>
                <a:gd name="T8" fmla="*/ 0 w 234"/>
                <a:gd name="T9" fmla="*/ 6 h 12"/>
                <a:gd name="T10" fmla="*/ 2 w 234"/>
                <a:gd name="T11" fmla="*/ 2 h 12"/>
                <a:gd name="T12" fmla="*/ 6 w 234"/>
                <a:gd name="T13" fmla="*/ 0 h 12"/>
                <a:gd name="T14" fmla="*/ 228 w 234"/>
                <a:gd name="T15" fmla="*/ 0 h 12"/>
                <a:gd name="T16" fmla="*/ 228 w 234"/>
                <a:gd name="T17" fmla="*/ 0 h 12"/>
                <a:gd name="T18" fmla="*/ 232 w 234"/>
                <a:gd name="T19" fmla="*/ 2 h 12"/>
                <a:gd name="T20" fmla="*/ 234 w 234"/>
                <a:gd name="T21" fmla="*/ 6 h 12"/>
                <a:gd name="T22" fmla="*/ 234 w 234"/>
                <a:gd name="T23" fmla="*/ 6 h 12"/>
                <a:gd name="T24" fmla="*/ 232 w 234"/>
                <a:gd name="T25" fmla="*/ 10 h 12"/>
                <a:gd name="T26" fmla="*/ 228 w 234"/>
                <a:gd name="T27" fmla="*/ 12 h 12"/>
                <a:gd name="T28" fmla="*/ 6 w 234"/>
                <a:gd name="T29" fmla="*/ 12 h 12"/>
                <a:gd name="T30" fmla="*/ 6 w 234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12">
                  <a:moveTo>
                    <a:pt x="6" y="12"/>
                  </a:move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2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2" y="10"/>
                  </a:lnTo>
                  <a:lnTo>
                    <a:pt x="228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1456"/>
            <p:cNvSpPr>
              <a:spLocks noEditPoints="1"/>
            </p:cNvSpPr>
            <p:nvPr/>
          </p:nvSpPr>
          <p:spPr bwMode="auto">
            <a:xfrm>
              <a:off x="7727929" y="3711791"/>
              <a:ext cx="110222" cy="110222"/>
            </a:xfrm>
            <a:custGeom>
              <a:avLst/>
              <a:gdLst>
                <a:gd name="T0" fmla="*/ 20 w 38"/>
                <a:gd name="T1" fmla="*/ 38 h 38"/>
                <a:gd name="T2" fmla="*/ 12 w 38"/>
                <a:gd name="T3" fmla="*/ 36 h 38"/>
                <a:gd name="T4" fmla="*/ 6 w 38"/>
                <a:gd name="T5" fmla="*/ 32 h 38"/>
                <a:gd name="T6" fmla="*/ 2 w 38"/>
                <a:gd name="T7" fmla="*/ 26 h 38"/>
                <a:gd name="T8" fmla="*/ 0 w 38"/>
                <a:gd name="T9" fmla="*/ 18 h 38"/>
                <a:gd name="T10" fmla="*/ 2 w 38"/>
                <a:gd name="T11" fmla="*/ 12 h 38"/>
                <a:gd name="T12" fmla="*/ 6 w 38"/>
                <a:gd name="T13" fmla="*/ 6 h 38"/>
                <a:gd name="T14" fmla="*/ 12 w 38"/>
                <a:gd name="T15" fmla="*/ 0 h 38"/>
                <a:gd name="T16" fmla="*/ 20 w 38"/>
                <a:gd name="T17" fmla="*/ 0 h 38"/>
                <a:gd name="T18" fmla="*/ 28 w 38"/>
                <a:gd name="T19" fmla="*/ 0 h 38"/>
                <a:gd name="T20" fmla="*/ 34 w 38"/>
                <a:gd name="T21" fmla="*/ 6 h 38"/>
                <a:gd name="T22" fmla="*/ 38 w 38"/>
                <a:gd name="T23" fmla="*/ 12 h 38"/>
                <a:gd name="T24" fmla="*/ 38 w 38"/>
                <a:gd name="T25" fmla="*/ 20 h 38"/>
                <a:gd name="T26" fmla="*/ 38 w 38"/>
                <a:gd name="T27" fmla="*/ 26 h 38"/>
                <a:gd name="T28" fmla="*/ 34 w 38"/>
                <a:gd name="T29" fmla="*/ 32 h 38"/>
                <a:gd name="T30" fmla="*/ 28 w 38"/>
                <a:gd name="T31" fmla="*/ 38 h 38"/>
                <a:gd name="T32" fmla="*/ 20 w 38"/>
                <a:gd name="T33" fmla="*/ 38 h 38"/>
                <a:gd name="T34" fmla="*/ 10 w 38"/>
                <a:gd name="T35" fmla="*/ 18 h 38"/>
                <a:gd name="T36" fmla="*/ 10 w 38"/>
                <a:gd name="T37" fmla="*/ 24 h 38"/>
                <a:gd name="T38" fmla="*/ 12 w 38"/>
                <a:gd name="T39" fmla="*/ 28 h 38"/>
                <a:gd name="T40" fmla="*/ 14 w 38"/>
                <a:gd name="T41" fmla="*/ 30 h 38"/>
                <a:gd name="T42" fmla="*/ 20 w 38"/>
                <a:gd name="T43" fmla="*/ 30 h 38"/>
                <a:gd name="T44" fmla="*/ 24 w 38"/>
                <a:gd name="T45" fmla="*/ 30 h 38"/>
                <a:gd name="T46" fmla="*/ 28 w 38"/>
                <a:gd name="T47" fmla="*/ 26 h 38"/>
                <a:gd name="T48" fmla="*/ 28 w 38"/>
                <a:gd name="T49" fmla="*/ 24 h 38"/>
                <a:gd name="T50" fmla="*/ 30 w 38"/>
                <a:gd name="T51" fmla="*/ 18 h 38"/>
                <a:gd name="T52" fmla="*/ 28 w 38"/>
                <a:gd name="T53" fmla="*/ 14 h 38"/>
                <a:gd name="T54" fmla="*/ 26 w 38"/>
                <a:gd name="T55" fmla="*/ 10 h 38"/>
                <a:gd name="T56" fmla="*/ 24 w 38"/>
                <a:gd name="T57" fmla="*/ 8 h 38"/>
                <a:gd name="T58" fmla="*/ 20 w 38"/>
                <a:gd name="T59" fmla="*/ 8 h 38"/>
                <a:gd name="T60" fmla="*/ 14 w 38"/>
                <a:gd name="T61" fmla="*/ 8 h 38"/>
                <a:gd name="T62" fmla="*/ 12 w 38"/>
                <a:gd name="T63" fmla="*/ 10 h 38"/>
                <a:gd name="T64" fmla="*/ 10 w 38"/>
                <a:gd name="T65" fmla="*/ 14 h 38"/>
                <a:gd name="T66" fmla="*/ 10 w 38"/>
                <a:gd name="T6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8">
                  <a:moveTo>
                    <a:pt x="20" y="38"/>
                  </a:moveTo>
                  <a:lnTo>
                    <a:pt x="2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0" y="38"/>
                  </a:lnTo>
                  <a:lnTo>
                    <a:pt x="20" y="38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1457"/>
            <p:cNvSpPr>
              <a:spLocks noEditPoints="1"/>
            </p:cNvSpPr>
            <p:nvPr/>
          </p:nvSpPr>
          <p:spPr bwMode="auto">
            <a:xfrm>
              <a:off x="7855555" y="3740797"/>
              <a:ext cx="87018" cy="116024"/>
            </a:xfrm>
            <a:custGeom>
              <a:avLst/>
              <a:gdLst>
                <a:gd name="T0" fmla="*/ 18 w 30"/>
                <a:gd name="T1" fmla="*/ 28 h 40"/>
                <a:gd name="T2" fmla="*/ 18 w 30"/>
                <a:gd name="T3" fmla="*/ 28 h 40"/>
                <a:gd name="T4" fmla="*/ 12 w 30"/>
                <a:gd name="T5" fmla="*/ 28 h 40"/>
                <a:gd name="T6" fmla="*/ 12 w 30"/>
                <a:gd name="T7" fmla="*/ 28 h 40"/>
                <a:gd name="T8" fmla="*/ 8 w 30"/>
                <a:gd name="T9" fmla="*/ 24 h 40"/>
                <a:gd name="T10" fmla="*/ 8 w 30"/>
                <a:gd name="T11" fmla="*/ 40 h 40"/>
                <a:gd name="T12" fmla="*/ 0 w 30"/>
                <a:gd name="T13" fmla="*/ 40 h 40"/>
                <a:gd name="T14" fmla="*/ 0 w 30"/>
                <a:gd name="T15" fmla="*/ 0 h 40"/>
                <a:gd name="T16" fmla="*/ 6 w 30"/>
                <a:gd name="T17" fmla="*/ 0 h 40"/>
                <a:gd name="T18" fmla="*/ 6 w 30"/>
                <a:gd name="T19" fmla="*/ 4 h 40"/>
                <a:gd name="T20" fmla="*/ 6 w 30"/>
                <a:gd name="T21" fmla="*/ 4 h 40"/>
                <a:gd name="T22" fmla="*/ 10 w 30"/>
                <a:gd name="T23" fmla="*/ 0 h 40"/>
                <a:gd name="T24" fmla="*/ 10 w 30"/>
                <a:gd name="T25" fmla="*/ 0 h 40"/>
                <a:gd name="T26" fmla="*/ 16 w 30"/>
                <a:gd name="T27" fmla="*/ 0 h 40"/>
                <a:gd name="T28" fmla="*/ 16 w 30"/>
                <a:gd name="T29" fmla="*/ 0 h 40"/>
                <a:gd name="T30" fmla="*/ 22 w 30"/>
                <a:gd name="T31" fmla="*/ 0 h 40"/>
                <a:gd name="T32" fmla="*/ 22 w 30"/>
                <a:gd name="T33" fmla="*/ 0 h 40"/>
                <a:gd name="T34" fmla="*/ 26 w 30"/>
                <a:gd name="T35" fmla="*/ 4 h 40"/>
                <a:gd name="T36" fmla="*/ 26 w 30"/>
                <a:gd name="T37" fmla="*/ 4 h 40"/>
                <a:gd name="T38" fmla="*/ 28 w 30"/>
                <a:gd name="T39" fmla="*/ 8 h 40"/>
                <a:gd name="T40" fmla="*/ 28 w 30"/>
                <a:gd name="T41" fmla="*/ 8 h 40"/>
                <a:gd name="T42" fmla="*/ 30 w 30"/>
                <a:gd name="T43" fmla="*/ 14 h 40"/>
                <a:gd name="T44" fmla="*/ 30 w 30"/>
                <a:gd name="T45" fmla="*/ 14 h 40"/>
                <a:gd name="T46" fmla="*/ 28 w 30"/>
                <a:gd name="T47" fmla="*/ 20 h 40"/>
                <a:gd name="T48" fmla="*/ 28 w 30"/>
                <a:gd name="T49" fmla="*/ 20 h 40"/>
                <a:gd name="T50" fmla="*/ 26 w 30"/>
                <a:gd name="T51" fmla="*/ 24 h 40"/>
                <a:gd name="T52" fmla="*/ 26 w 30"/>
                <a:gd name="T53" fmla="*/ 24 h 40"/>
                <a:gd name="T54" fmla="*/ 22 w 30"/>
                <a:gd name="T55" fmla="*/ 28 h 40"/>
                <a:gd name="T56" fmla="*/ 22 w 30"/>
                <a:gd name="T57" fmla="*/ 28 h 40"/>
                <a:gd name="T58" fmla="*/ 18 w 30"/>
                <a:gd name="T59" fmla="*/ 28 h 40"/>
                <a:gd name="T60" fmla="*/ 18 w 30"/>
                <a:gd name="T61" fmla="*/ 28 h 40"/>
                <a:gd name="T62" fmla="*/ 14 w 30"/>
                <a:gd name="T63" fmla="*/ 22 h 40"/>
                <a:gd name="T64" fmla="*/ 14 w 30"/>
                <a:gd name="T65" fmla="*/ 22 h 40"/>
                <a:gd name="T66" fmla="*/ 18 w 30"/>
                <a:gd name="T67" fmla="*/ 20 h 40"/>
                <a:gd name="T68" fmla="*/ 18 w 30"/>
                <a:gd name="T69" fmla="*/ 20 h 40"/>
                <a:gd name="T70" fmla="*/ 20 w 30"/>
                <a:gd name="T71" fmla="*/ 20 h 40"/>
                <a:gd name="T72" fmla="*/ 20 w 30"/>
                <a:gd name="T73" fmla="*/ 20 h 40"/>
                <a:gd name="T74" fmla="*/ 20 w 30"/>
                <a:gd name="T75" fmla="*/ 16 h 40"/>
                <a:gd name="T76" fmla="*/ 20 w 30"/>
                <a:gd name="T77" fmla="*/ 16 h 40"/>
                <a:gd name="T78" fmla="*/ 20 w 30"/>
                <a:gd name="T79" fmla="*/ 14 h 40"/>
                <a:gd name="T80" fmla="*/ 20 w 30"/>
                <a:gd name="T81" fmla="*/ 14 h 40"/>
                <a:gd name="T82" fmla="*/ 20 w 30"/>
                <a:gd name="T83" fmla="*/ 10 h 40"/>
                <a:gd name="T84" fmla="*/ 20 w 30"/>
                <a:gd name="T85" fmla="*/ 10 h 40"/>
                <a:gd name="T86" fmla="*/ 20 w 30"/>
                <a:gd name="T87" fmla="*/ 8 h 40"/>
                <a:gd name="T88" fmla="*/ 20 w 30"/>
                <a:gd name="T89" fmla="*/ 8 h 40"/>
                <a:gd name="T90" fmla="*/ 16 w 30"/>
                <a:gd name="T91" fmla="*/ 8 h 40"/>
                <a:gd name="T92" fmla="*/ 16 w 30"/>
                <a:gd name="T93" fmla="*/ 8 h 40"/>
                <a:gd name="T94" fmla="*/ 14 w 30"/>
                <a:gd name="T95" fmla="*/ 6 h 40"/>
                <a:gd name="T96" fmla="*/ 14 w 30"/>
                <a:gd name="T97" fmla="*/ 6 h 40"/>
                <a:gd name="T98" fmla="*/ 10 w 30"/>
                <a:gd name="T99" fmla="*/ 8 h 40"/>
                <a:gd name="T100" fmla="*/ 10 w 30"/>
                <a:gd name="T101" fmla="*/ 8 h 40"/>
                <a:gd name="T102" fmla="*/ 8 w 30"/>
                <a:gd name="T103" fmla="*/ 10 h 40"/>
                <a:gd name="T104" fmla="*/ 8 w 30"/>
                <a:gd name="T105" fmla="*/ 16 h 40"/>
                <a:gd name="T106" fmla="*/ 8 w 30"/>
                <a:gd name="T107" fmla="*/ 16 h 40"/>
                <a:gd name="T108" fmla="*/ 10 w 30"/>
                <a:gd name="T109" fmla="*/ 20 h 40"/>
                <a:gd name="T110" fmla="*/ 10 w 30"/>
                <a:gd name="T111" fmla="*/ 20 h 40"/>
                <a:gd name="T112" fmla="*/ 14 w 30"/>
                <a:gd name="T113" fmla="*/ 22 h 40"/>
                <a:gd name="T114" fmla="*/ 14 w 30"/>
                <a:gd name="T11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40">
                  <a:moveTo>
                    <a:pt x="18" y="28"/>
                  </a:moveTo>
                  <a:lnTo>
                    <a:pt x="1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1458"/>
            <p:cNvSpPr/>
            <p:nvPr/>
          </p:nvSpPr>
          <p:spPr bwMode="auto">
            <a:xfrm>
              <a:off x="7948373" y="3711791"/>
              <a:ext cx="58012" cy="110222"/>
            </a:xfrm>
            <a:custGeom>
              <a:avLst/>
              <a:gdLst>
                <a:gd name="T0" fmla="*/ 20 w 20"/>
                <a:gd name="T1" fmla="*/ 36 h 38"/>
                <a:gd name="T2" fmla="*/ 20 w 20"/>
                <a:gd name="T3" fmla="*/ 36 h 38"/>
                <a:gd name="T4" fmla="*/ 16 w 20"/>
                <a:gd name="T5" fmla="*/ 38 h 38"/>
                <a:gd name="T6" fmla="*/ 16 w 20"/>
                <a:gd name="T7" fmla="*/ 38 h 38"/>
                <a:gd name="T8" fmla="*/ 12 w 20"/>
                <a:gd name="T9" fmla="*/ 38 h 38"/>
                <a:gd name="T10" fmla="*/ 12 w 20"/>
                <a:gd name="T11" fmla="*/ 38 h 38"/>
                <a:gd name="T12" fmla="*/ 8 w 20"/>
                <a:gd name="T13" fmla="*/ 38 h 38"/>
                <a:gd name="T14" fmla="*/ 8 w 20"/>
                <a:gd name="T15" fmla="*/ 38 h 38"/>
                <a:gd name="T16" fmla="*/ 6 w 20"/>
                <a:gd name="T17" fmla="*/ 38 h 38"/>
                <a:gd name="T18" fmla="*/ 6 w 20"/>
                <a:gd name="T19" fmla="*/ 38 h 38"/>
                <a:gd name="T20" fmla="*/ 4 w 20"/>
                <a:gd name="T21" fmla="*/ 34 h 38"/>
                <a:gd name="T22" fmla="*/ 4 w 20"/>
                <a:gd name="T23" fmla="*/ 34 h 38"/>
                <a:gd name="T24" fmla="*/ 4 w 20"/>
                <a:gd name="T25" fmla="*/ 32 h 38"/>
                <a:gd name="T26" fmla="*/ 4 w 20"/>
                <a:gd name="T27" fmla="*/ 16 h 38"/>
                <a:gd name="T28" fmla="*/ 0 w 20"/>
                <a:gd name="T29" fmla="*/ 16 h 38"/>
                <a:gd name="T30" fmla="*/ 0 w 20"/>
                <a:gd name="T31" fmla="*/ 10 h 38"/>
                <a:gd name="T32" fmla="*/ 4 w 20"/>
                <a:gd name="T33" fmla="*/ 10 h 38"/>
                <a:gd name="T34" fmla="*/ 4 w 20"/>
                <a:gd name="T35" fmla="*/ 0 h 38"/>
                <a:gd name="T36" fmla="*/ 12 w 20"/>
                <a:gd name="T37" fmla="*/ 0 h 38"/>
                <a:gd name="T38" fmla="*/ 12 w 20"/>
                <a:gd name="T39" fmla="*/ 10 h 38"/>
                <a:gd name="T40" fmla="*/ 18 w 20"/>
                <a:gd name="T41" fmla="*/ 10 h 38"/>
                <a:gd name="T42" fmla="*/ 18 w 20"/>
                <a:gd name="T43" fmla="*/ 16 h 38"/>
                <a:gd name="T44" fmla="*/ 12 w 20"/>
                <a:gd name="T45" fmla="*/ 16 h 38"/>
                <a:gd name="T46" fmla="*/ 12 w 20"/>
                <a:gd name="T47" fmla="*/ 28 h 38"/>
                <a:gd name="T48" fmla="*/ 12 w 20"/>
                <a:gd name="T49" fmla="*/ 28 h 38"/>
                <a:gd name="T50" fmla="*/ 14 w 20"/>
                <a:gd name="T51" fmla="*/ 30 h 38"/>
                <a:gd name="T52" fmla="*/ 14 w 20"/>
                <a:gd name="T53" fmla="*/ 30 h 38"/>
                <a:gd name="T54" fmla="*/ 16 w 20"/>
                <a:gd name="T55" fmla="*/ 30 h 38"/>
                <a:gd name="T56" fmla="*/ 16 w 20"/>
                <a:gd name="T57" fmla="*/ 30 h 38"/>
                <a:gd name="T58" fmla="*/ 18 w 20"/>
                <a:gd name="T59" fmla="*/ 30 h 38"/>
                <a:gd name="T60" fmla="*/ 18 w 20"/>
                <a:gd name="T61" fmla="*/ 30 h 38"/>
                <a:gd name="T62" fmla="*/ 18 w 20"/>
                <a:gd name="T63" fmla="*/ 30 h 38"/>
                <a:gd name="T64" fmla="*/ 20 w 20"/>
                <a:gd name="T65" fmla="*/ 36 h 38"/>
                <a:gd name="T66" fmla="*/ 20 w 20"/>
                <a:gd name="T6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38">
                  <a:moveTo>
                    <a:pt x="20" y="36"/>
                  </a:moveTo>
                  <a:lnTo>
                    <a:pt x="2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1459"/>
            <p:cNvSpPr>
              <a:spLocks noEditPoints="1"/>
            </p:cNvSpPr>
            <p:nvPr/>
          </p:nvSpPr>
          <p:spPr bwMode="auto">
            <a:xfrm>
              <a:off x="8017988" y="3705990"/>
              <a:ext cx="23205" cy="116024"/>
            </a:xfrm>
            <a:custGeom>
              <a:avLst/>
              <a:gdLst>
                <a:gd name="T0" fmla="*/ 0 w 8"/>
                <a:gd name="T1" fmla="*/ 40 h 40"/>
                <a:gd name="T2" fmla="*/ 0 w 8"/>
                <a:gd name="T3" fmla="*/ 12 h 40"/>
                <a:gd name="T4" fmla="*/ 8 w 8"/>
                <a:gd name="T5" fmla="*/ 12 h 40"/>
                <a:gd name="T6" fmla="*/ 8 w 8"/>
                <a:gd name="T7" fmla="*/ 40 h 40"/>
                <a:gd name="T8" fmla="*/ 0 w 8"/>
                <a:gd name="T9" fmla="*/ 40 h 40"/>
                <a:gd name="T10" fmla="*/ 0 w 8"/>
                <a:gd name="T11" fmla="*/ 40 h 40"/>
                <a:gd name="T12" fmla="*/ 0 w 8"/>
                <a:gd name="T13" fmla="*/ 8 h 40"/>
                <a:gd name="T14" fmla="*/ 0 w 8"/>
                <a:gd name="T15" fmla="*/ 0 h 40"/>
                <a:gd name="T16" fmla="*/ 8 w 8"/>
                <a:gd name="T17" fmla="*/ 0 h 40"/>
                <a:gd name="T18" fmla="*/ 8 w 8"/>
                <a:gd name="T19" fmla="*/ 8 h 40"/>
                <a:gd name="T20" fmla="*/ 0 w 8"/>
                <a:gd name="T21" fmla="*/ 8 h 40"/>
                <a:gd name="T22" fmla="*/ 0 w 8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0">
                  <a:moveTo>
                    <a:pt x="0" y="40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1460"/>
            <p:cNvSpPr>
              <a:spLocks noEditPoints="1"/>
            </p:cNvSpPr>
            <p:nvPr/>
          </p:nvSpPr>
          <p:spPr bwMode="auto">
            <a:xfrm>
              <a:off x="8058596" y="3740797"/>
              <a:ext cx="87018" cy="81217"/>
            </a:xfrm>
            <a:custGeom>
              <a:avLst/>
              <a:gdLst>
                <a:gd name="T0" fmla="*/ 14 w 30"/>
                <a:gd name="T1" fmla="*/ 28 h 28"/>
                <a:gd name="T2" fmla="*/ 14 w 30"/>
                <a:gd name="T3" fmla="*/ 28 h 28"/>
                <a:gd name="T4" fmla="*/ 8 w 30"/>
                <a:gd name="T5" fmla="*/ 28 h 28"/>
                <a:gd name="T6" fmla="*/ 8 w 30"/>
                <a:gd name="T7" fmla="*/ 28 h 28"/>
                <a:gd name="T8" fmla="*/ 4 w 30"/>
                <a:gd name="T9" fmla="*/ 24 h 28"/>
                <a:gd name="T10" fmla="*/ 4 w 30"/>
                <a:gd name="T11" fmla="*/ 24 h 28"/>
                <a:gd name="T12" fmla="*/ 0 w 30"/>
                <a:gd name="T13" fmla="*/ 20 h 28"/>
                <a:gd name="T14" fmla="*/ 0 w 30"/>
                <a:gd name="T15" fmla="*/ 20 h 28"/>
                <a:gd name="T16" fmla="*/ 0 w 30"/>
                <a:gd name="T17" fmla="*/ 14 h 28"/>
                <a:gd name="T18" fmla="*/ 0 w 30"/>
                <a:gd name="T19" fmla="*/ 14 h 28"/>
                <a:gd name="T20" fmla="*/ 0 w 30"/>
                <a:gd name="T21" fmla="*/ 8 h 28"/>
                <a:gd name="T22" fmla="*/ 0 w 30"/>
                <a:gd name="T23" fmla="*/ 8 h 28"/>
                <a:gd name="T24" fmla="*/ 4 w 30"/>
                <a:gd name="T25" fmla="*/ 4 h 28"/>
                <a:gd name="T26" fmla="*/ 4 w 30"/>
                <a:gd name="T27" fmla="*/ 4 h 28"/>
                <a:gd name="T28" fmla="*/ 8 w 30"/>
                <a:gd name="T29" fmla="*/ 0 h 28"/>
                <a:gd name="T30" fmla="*/ 8 w 30"/>
                <a:gd name="T31" fmla="*/ 0 h 28"/>
                <a:gd name="T32" fmla="*/ 14 w 30"/>
                <a:gd name="T33" fmla="*/ 0 h 28"/>
                <a:gd name="T34" fmla="*/ 14 w 30"/>
                <a:gd name="T35" fmla="*/ 0 h 28"/>
                <a:gd name="T36" fmla="*/ 22 w 30"/>
                <a:gd name="T37" fmla="*/ 0 h 28"/>
                <a:gd name="T38" fmla="*/ 22 w 30"/>
                <a:gd name="T39" fmla="*/ 0 h 28"/>
                <a:gd name="T40" fmla="*/ 26 w 30"/>
                <a:gd name="T41" fmla="*/ 4 h 28"/>
                <a:gd name="T42" fmla="*/ 26 w 30"/>
                <a:gd name="T43" fmla="*/ 4 h 28"/>
                <a:gd name="T44" fmla="*/ 28 w 30"/>
                <a:gd name="T45" fmla="*/ 8 h 28"/>
                <a:gd name="T46" fmla="*/ 28 w 30"/>
                <a:gd name="T47" fmla="*/ 8 h 28"/>
                <a:gd name="T48" fmla="*/ 30 w 30"/>
                <a:gd name="T49" fmla="*/ 14 h 28"/>
                <a:gd name="T50" fmla="*/ 30 w 30"/>
                <a:gd name="T51" fmla="*/ 14 h 28"/>
                <a:gd name="T52" fmla="*/ 28 w 30"/>
                <a:gd name="T53" fmla="*/ 20 h 28"/>
                <a:gd name="T54" fmla="*/ 28 w 30"/>
                <a:gd name="T55" fmla="*/ 20 h 28"/>
                <a:gd name="T56" fmla="*/ 26 w 30"/>
                <a:gd name="T57" fmla="*/ 24 h 28"/>
                <a:gd name="T58" fmla="*/ 26 w 30"/>
                <a:gd name="T59" fmla="*/ 24 h 28"/>
                <a:gd name="T60" fmla="*/ 22 w 30"/>
                <a:gd name="T61" fmla="*/ 28 h 28"/>
                <a:gd name="T62" fmla="*/ 22 w 30"/>
                <a:gd name="T63" fmla="*/ 28 h 28"/>
                <a:gd name="T64" fmla="*/ 14 w 30"/>
                <a:gd name="T65" fmla="*/ 28 h 28"/>
                <a:gd name="T66" fmla="*/ 14 w 30"/>
                <a:gd name="T67" fmla="*/ 28 h 28"/>
                <a:gd name="T68" fmla="*/ 8 w 30"/>
                <a:gd name="T69" fmla="*/ 14 h 28"/>
                <a:gd name="T70" fmla="*/ 8 w 30"/>
                <a:gd name="T71" fmla="*/ 14 h 28"/>
                <a:gd name="T72" fmla="*/ 10 w 30"/>
                <a:gd name="T73" fmla="*/ 20 h 28"/>
                <a:gd name="T74" fmla="*/ 10 w 30"/>
                <a:gd name="T75" fmla="*/ 20 h 28"/>
                <a:gd name="T76" fmla="*/ 14 w 30"/>
                <a:gd name="T77" fmla="*/ 22 h 28"/>
                <a:gd name="T78" fmla="*/ 14 w 30"/>
                <a:gd name="T79" fmla="*/ 22 h 28"/>
                <a:gd name="T80" fmla="*/ 18 w 30"/>
                <a:gd name="T81" fmla="*/ 20 h 28"/>
                <a:gd name="T82" fmla="*/ 18 w 30"/>
                <a:gd name="T83" fmla="*/ 20 h 28"/>
                <a:gd name="T84" fmla="*/ 20 w 30"/>
                <a:gd name="T85" fmla="*/ 20 h 28"/>
                <a:gd name="T86" fmla="*/ 20 w 30"/>
                <a:gd name="T87" fmla="*/ 20 h 28"/>
                <a:gd name="T88" fmla="*/ 20 w 30"/>
                <a:gd name="T89" fmla="*/ 18 h 28"/>
                <a:gd name="T90" fmla="*/ 20 w 30"/>
                <a:gd name="T91" fmla="*/ 18 h 28"/>
                <a:gd name="T92" fmla="*/ 20 w 30"/>
                <a:gd name="T93" fmla="*/ 14 h 28"/>
                <a:gd name="T94" fmla="*/ 20 w 30"/>
                <a:gd name="T95" fmla="*/ 14 h 28"/>
                <a:gd name="T96" fmla="*/ 20 w 30"/>
                <a:gd name="T97" fmla="*/ 8 h 28"/>
                <a:gd name="T98" fmla="*/ 20 w 30"/>
                <a:gd name="T99" fmla="*/ 8 h 28"/>
                <a:gd name="T100" fmla="*/ 14 w 30"/>
                <a:gd name="T101" fmla="*/ 6 h 28"/>
                <a:gd name="T102" fmla="*/ 14 w 30"/>
                <a:gd name="T103" fmla="*/ 6 h 28"/>
                <a:gd name="T104" fmla="*/ 12 w 30"/>
                <a:gd name="T105" fmla="*/ 8 h 28"/>
                <a:gd name="T106" fmla="*/ 12 w 30"/>
                <a:gd name="T107" fmla="*/ 8 h 28"/>
                <a:gd name="T108" fmla="*/ 10 w 30"/>
                <a:gd name="T109" fmla="*/ 8 h 28"/>
                <a:gd name="T110" fmla="*/ 10 w 30"/>
                <a:gd name="T111" fmla="*/ 8 h 28"/>
                <a:gd name="T112" fmla="*/ 8 w 30"/>
                <a:gd name="T113" fmla="*/ 10 h 28"/>
                <a:gd name="T114" fmla="*/ 8 w 30"/>
                <a:gd name="T115" fmla="*/ 10 h 28"/>
                <a:gd name="T116" fmla="*/ 8 w 30"/>
                <a:gd name="T117" fmla="*/ 14 h 28"/>
                <a:gd name="T118" fmla="*/ 8 w 30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28">
                  <a:moveTo>
                    <a:pt x="14" y="28"/>
                  </a:moveTo>
                  <a:lnTo>
                    <a:pt x="14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1461"/>
            <p:cNvSpPr/>
            <p:nvPr/>
          </p:nvSpPr>
          <p:spPr bwMode="auto">
            <a:xfrm>
              <a:off x="8157216" y="3740797"/>
              <a:ext cx="81217" cy="81217"/>
            </a:xfrm>
            <a:custGeom>
              <a:avLst/>
              <a:gdLst>
                <a:gd name="T0" fmla="*/ 28 w 28"/>
                <a:gd name="T1" fmla="*/ 28 h 28"/>
                <a:gd name="T2" fmla="*/ 20 w 28"/>
                <a:gd name="T3" fmla="*/ 28 h 28"/>
                <a:gd name="T4" fmla="*/ 20 w 28"/>
                <a:gd name="T5" fmla="*/ 12 h 28"/>
                <a:gd name="T6" fmla="*/ 20 w 28"/>
                <a:gd name="T7" fmla="*/ 12 h 28"/>
                <a:gd name="T8" fmla="*/ 18 w 28"/>
                <a:gd name="T9" fmla="*/ 8 h 28"/>
                <a:gd name="T10" fmla="*/ 18 w 28"/>
                <a:gd name="T11" fmla="*/ 8 h 28"/>
                <a:gd name="T12" fmla="*/ 16 w 28"/>
                <a:gd name="T13" fmla="*/ 6 h 28"/>
                <a:gd name="T14" fmla="*/ 16 w 28"/>
                <a:gd name="T15" fmla="*/ 6 h 28"/>
                <a:gd name="T16" fmla="*/ 14 w 28"/>
                <a:gd name="T17" fmla="*/ 8 h 28"/>
                <a:gd name="T18" fmla="*/ 14 w 28"/>
                <a:gd name="T19" fmla="*/ 8 h 28"/>
                <a:gd name="T20" fmla="*/ 12 w 28"/>
                <a:gd name="T21" fmla="*/ 8 h 28"/>
                <a:gd name="T22" fmla="*/ 12 w 28"/>
                <a:gd name="T23" fmla="*/ 8 h 28"/>
                <a:gd name="T24" fmla="*/ 10 w 28"/>
                <a:gd name="T25" fmla="*/ 10 h 28"/>
                <a:gd name="T26" fmla="*/ 10 w 28"/>
                <a:gd name="T27" fmla="*/ 10 h 28"/>
                <a:gd name="T28" fmla="*/ 10 w 28"/>
                <a:gd name="T29" fmla="*/ 12 h 28"/>
                <a:gd name="T30" fmla="*/ 10 w 28"/>
                <a:gd name="T31" fmla="*/ 28 h 28"/>
                <a:gd name="T32" fmla="*/ 0 w 28"/>
                <a:gd name="T33" fmla="*/ 28 h 28"/>
                <a:gd name="T34" fmla="*/ 0 w 28"/>
                <a:gd name="T35" fmla="*/ 0 h 28"/>
                <a:gd name="T36" fmla="*/ 8 w 28"/>
                <a:gd name="T37" fmla="*/ 0 h 28"/>
                <a:gd name="T38" fmla="*/ 8 w 28"/>
                <a:gd name="T39" fmla="*/ 4 h 28"/>
                <a:gd name="T40" fmla="*/ 8 w 28"/>
                <a:gd name="T41" fmla="*/ 4 h 28"/>
                <a:gd name="T42" fmla="*/ 12 w 28"/>
                <a:gd name="T43" fmla="*/ 0 h 28"/>
                <a:gd name="T44" fmla="*/ 12 w 28"/>
                <a:gd name="T45" fmla="*/ 0 h 28"/>
                <a:gd name="T46" fmla="*/ 20 w 28"/>
                <a:gd name="T47" fmla="*/ 0 h 28"/>
                <a:gd name="T48" fmla="*/ 20 w 28"/>
                <a:gd name="T49" fmla="*/ 0 h 28"/>
                <a:gd name="T50" fmla="*/ 24 w 28"/>
                <a:gd name="T51" fmla="*/ 0 h 28"/>
                <a:gd name="T52" fmla="*/ 24 w 28"/>
                <a:gd name="T53" fmla="*/ 0 h 28"/>
                <a:gd name="T54" fmla="*/ 26 w 28"/>
                <a:gd name="T55" fmla="*/ 2 h 28"/>
                <a:gd name="T56" fmla="*/ 26 w 28"/>
                <a:gd name="T57" fmla="*/ 2 h 28"/>
                <a:gd name="T58" fmla="*/ 28 w 28"/>
                <a:gd name="T59" fmla="*/ 6 h 28"/>
                <a:gd name="T60" fmla="*/ 28 w 28"/>
                <a:gd name="T61" fmla="*/ 6 h 28"/>
                <a:gd name="T62" fmla="*/ 28 w 28"/>
                <a:gd name="T63" fmla="*/ 10 h 28"/>
                <a:gd name="T64" fmla="*/ 28 w 28"/>
                <a:gd name="T65" fmla="*/ 28 h 28"/>
                <a:gd name="T66" fmla="*/ 28 w 28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0" y="2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1462"/>
            <p:cNvSpPr>
              <a:spLocks noEditPoints="1"/>
            </p:cNvSpPr>
            <p:nvPr/>
          </p:nvSpPr>
          <p:spPr bwMode="auto">
            <a:xfrm>
              <a:off x="8296444" y="3711791"/>
              <a:ext cx="98620" cy="110222"/>
            </a:xfrm>
            <a:custGeom>
              <a:avLst/>
              <a:gdLst>
                <a:gd name="T0" fmla="*/ 0 w 34"/>
                <a:gd name="T1" fmla="*/ 38 h 38"/>
                <a:gd name="T2" fmla="*/ 0 w 34"/>
                <a:gd name="T3" fmla="*/ 0 h 38"/>
                <a:gd name="T4" fmla="*/ 14 w 34"/>
                <a:gd name="T5" fmla="*/ 0 h 38"/>
                <a:gd name="T6" fmla="*/ 14 w 34"/>
                <a:gd name="T7" fmla="*/ 0 h 38"/>
                <a:gd name="T8" fmla="*/ 22 w 34"/>
                <a:gd name="T9" fmla="*/ 0 h 38"/>
                <a:gd name="T10" fmla="*/ 22 w 34"/>
                <a:gd name="T11" fmla="*/ 0 h 38"/>
                <a:gd name="T12" fmla="*/ 28 w 34"/>
                <a:gd name="T13" fmla="*/ 6 h 38"/>
                <a:gd name="T14" fmla="*/ 28 w 34"/>
                <a:gd name="T15" fmla="*/ 6 h 38"/>
                <a:gd name="T16" fmla="*/ 32 w 34"/>
                <a:gd name="T17" fmla="*/ 12 h 38"/>
                <a:gd name="T18" fmla="*/ 32 w 34"/>
                <a:gd name="T19" fmla="*/ 12 h 38"/>
                <a:gd name="T20" fmla="*/ 34 w 34"/>
                <a:gd name="T21" fmla="*/ 18 h 38"/>
                <a:gd name="T22" fmla="*/ 34 w 34"/>
                <a:gd name="T23" fmla="*/ 18 h 38"/>
                <a:gd name="T24" fmla="*/ 32 w 34"/>
                <a:gd name="T25" fmla="*/ 26 h 38"/>
                <a:gd name="T26" fmla="*/ 32 w 34"/>
                <a:gd name="T27" fmla="*/ 26 h 38"/>
                <a:gd name="T28" fmla="*/ 28 w 34"/>
                <a:gd name="T29" fmla="*/ 34 h 38"/>
                <a:gd name="T30" fmla="*/ 28 w 34"/>
                <a:gd name="T31" fmla="*/ 34 h 38"/>
                <a:gd name="T32" fmla="*/ 22 w 34"/>
                <a:gd name="T33" fmla="*/ 36 h 38"/>
                <a:gd name="T34" fmla="*/ 22 w 34"/>
                <a:gd name="T35" fmla="*/ 36 h 38"/>
                <a:gd name="T36" fmla="*/ 14 w 34"/>
                <a:gd name="T37" fmla="*/ 38 h 38"/>
                <a:gd name="T38" fmla="*/ 0 w 34"/>
                <a:gd name="T39" fmla="*/ 38 h 38"/>
                <a:gd name="T40" fmla="*/ 0 w 34"/>
                <a:gd name="T41" fmla="*/ 38 h 38"/>
                <a:gd name="T42" fmla="*/ 24 w 34"/>
                <a:gd name="T43" fmla="*/ 18 h 38"/>
                <a:gd name="T44" fmla="*/ 24 w 34"/>
                <a:gd name="T45" fmla="*/ 18 h 38"/>
                <a:gd name="T46" fmla="*/ 24 w 34"/>
                <a:gd name="T47" fmla="*/ 14 h 38"/>
                <a:gd name="T48" fmla="*/ 24 w 34"/>
                <a:gd name="T49" fmla="*/ 14 h 38"/>
                <a:gd name="T50" fmla="*/ 22 w 34"/>
                <a:gd name="T51" fmla="*/ 10 h 38"/>
                <a:gd name="T52" fmla="*/ 22 w 34"/>
                <a:gd name="T53" fmla="*/ 10 h 38"/>
                <a:gd name="T54" fmla="*/ 18 w 34"/>
                <a:gd name="T55" fmla="*/ 8 h 38"/>
                <a:gd name="T56" fmla="*/ 18 w 34"/>
                <a:gd name="T57" fmla="*/ 8 h 38"/>
                <a:gd name="T58" fmla="*/ 14 w 34"/>
                <a:gd name="T59" fmla="*/ 8 h 38"/>
                <a:gd name="T60" fmla="*/ 8 w 34"/>
                <a:gd name="T61" fmla="*/ 8 h 38"/>
                <a:gd name="T62" fmla="*/ 8 w 34"/>
                <a:gd name="T63" fmla="*/ 30 h 38"/>
                <a:gd name="T64" fmla="*/ 14 w 34"/>
                <a:gd name="T65" fmla="*/ 30 h 38"/>
                <a:gd name="T66" fmla="*/ 14 w 34"/>
                <a:gd name="T67" fmla="*/ 30 h 38"/>
                <a:gd name="T68" fmla="*/ 18 w 34"/>
                <a:gd name="T69" fmla="*/ 30 h 38"/>
                <a:gd name="T70" fmla="*/ 18 w 34"/>
                <a:gd name="T71" fmla="*/ 30 h 38"/>
                <a:gd name="T72" fmla="*/ 22 w 34"/>
                <a:gd name="T73" fmla="*/ 28 h 38"/>
                <a:gd name="T74" fmla="*/ 22 w 34"/>
                <a:gd name="T75" fmla="*/ 28 h 38"/>
                <a:gd name="T76" fmla="*/ 24 w 34"/>
                <a:gd name="T77" fmla="*/ 24 h 38"/>
                <a:gd name="T78" fmla="*/ 24 w 34"/>
                <a:gd name="T79" fmla="*/ 24 h 38"/>
                <a:gd name="T80" fmla="*/ 24 w 34"/>
                <a:gd name="T81" fmla="*/ 18 h 38"/>
                <a:gd name="T82" fmla="*/ 24 w 34"/>
                <a:gd name="T83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38">
                  <a:moveTo>
                    <a:pt x="0" y="3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8" y="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1463"/>
            <p:cNvSpPr>
              <a:spLocks noEditPoints="1"/>
            </p:cNvSpPr>
            <p:nvPr/>
          </p:nvSpPr>
          <p:spPr bwMode="auto">
            <a:xfrm>
              <a:off x="7890362" y="3125872"/>
              <a:ext cx="342270" cy="342270"/>
            </a:xfrm>
            <a:custGeom>
              <a:avLst/>
              <a:gdLst>
                <a:gd name="T0" fmla="*/ 112 w 118"/>
                <a:gd name="T1" fmla="*/ 40 h 118"/>
                <a:gd name="T2" fmla="*/ 60 w 118"/>
                <a:gd name="T3" fmla="*/ 50 h 118"/>
                <a:gd name="T4" fmla="*/ 4 w 118"/>
                <a:gd name="T5" fmla="*/ 38 h 118"/>
                <a:gd name="T6" fmla="*/ 6 w 118"/>
                <a:gd name="T7" fmla="*/ 32 h 118"/>
                <a:gd name="T8" fmla="*/ 60 w 118"/>
                <a:gd name="T9" fmla="*/ 40 h 118"/>
                <a:gd name="T10" fmla="*/ 112 w 118"/>
                <a:gd name="T11" fmla="*/ 32 h 118"/>
                <a:gd name="T12" fmla="*/ 116 w 118"/>
                <a:gd name="T13" fmla="*/ 36 h 118"/>
                <a:gd name="T14" fmla="*/ 112 w 118"/>
                <a:gd name="T15" fmla="*/ 60 h 118"/>
                <a:gd name="T16" fmla="*/ 60 w 118"/>
                <a:gd name="T17" fmla="*/ 68 h 118"/>
                <a:gd name="T18" fmla="*/ 4 w 118"/>
                <a:gd name="T19" fmla="*/ 58 h 118"/>
                <a:gd name="T20" fmla="*/ 6 w 118"/>
                <a:gd name="T21" fmla="*/ 50 h 118"/>
                <a:gd name="T22" fmla="*/ 60 w 118"/>
                <a:gd name="T23" fmla="*/ 58 h 118"/>
                <a:gd name="T24" fmla="*/ 112 w 118"/>
                <a:gd name="T25" fmla="*/ 50 h 118"/>
                <a:gd name="T26" fmla="*/ 116 w 118"/>
                <a:gd name="T27" fmla="*/ 56 h 118"/>
                <a:gd name="T28" fmla="*/ 112 w 118"/>
                <a:gd name="T29" fmla="*/ 80 h 118"/>
                <a:gd name="T30" fmla="*/ 60 w 118"/>
                <a:gd name="T31" fmla="*/ 88 h 118"/>
                <a:gd name="T32" fmla="*/ 4 w 118"/>
                <a:gd name="T33" fmla="*/ 76 h 118"/>
                <a:gd name="T34" fmla="*/ 6 w 118"/>
                <a:gd name="T35" fmla="*/ 70 h 118"/>
                <a:gd name="T36" fmla="*/ 60 w 118"/>
                <a:gd name="T37" fmla="*/ 78 h 118"/>
                <a:gd name="T38" fmla="*/ 112 w 118"/>
                <a:gd name="T39" fmla="*/ 70 h 118"/>
                <a:gd name="T40" fmla="*/ 116 w 118"/>
                <a:gd name="T41" fmla="*/ 74 h 118"/>
                <a:gd name="T42" fmla="*/ 112 w 118"/>
                <a:gd name="T43" fmla="*/ 98 h 118"/>
                <a:gd name="T44" fmla="*/ 60 w 118"/>
                <a:gd name="T45" fmla="*/ 108 h 118"/>
                <a:gd name="T46" fmla="*/ 4 w 118"/>
                <a:gd name="T47" fmla="*/ 96 h 118"/>
                <a:gd name="T48" fmla="*/ 6 w 118"/>
                <a:gd name="T49" fmla="*/ 90 h 118"/>
                <a:gd name="T50" fmla="*/ 60 w 118"/>
                <a:gd name="T51" fmla="*/ 98 h 118"/>
                <a:gd name="T52" fmla="*/ 112 w 118"/>
                <a:gd name="T53" fmla="*/ 90 h 118"/>
                <a:gd name="T54" fmla="*/ 116 w 118"/>
                <a:gd name="T55" fmla="*/ 94 h 118"/>
                <a:gd name="T56" fmla="*/ 100 w 118"/>
                <a:gd name="T57" fmla="*/ 8 h 118"/>
                <a:gd name="T58" fmla="*/ 116 w 118"/>
                <a:gd name="T59" fmla="*/ 16 h 118"/>
                <a:gd name="T60" fmla="*/ 82 w 118"/>
                <a:gd name="T61" fmla="*/ 28 h 118"/>
                <a:gd name="T62" fmla="*/ 18 w 118"/>
                <a:gd name="T63" fmla="*/ 26 h 118"/>
                <a:gd name="T64" fmla="*/ 2 w 118"/>
                <a:gd name="T65" fmla="*/ 16 h 118"/>
                <a:gd name="T66" fmla="*/ 36 w 118"/>
                <a:gd name="T67" fmla="*/ 4 h 118"/>
                <a:gd name="T68" fmla="*/ 118 w 118"/>
                <a:gd name="T69" fmla="*/ 16 h 118"/>
                <a:gd name="T70" fmla="*/ 100 w 118"/>
                <a:gd name="T71" fmla="*/ 4 h 118"/>
                <a:gd name="T72" fmla="*/ 38 w 118"/>
                <a:gd name="T73" fmla="*/ 2 h 118"/>
                <a:gd name="T74" fmla="*/ 0 w 118"/>
                <a:gd name="T75" fmla="*/ 16 h 118"/>
                <a:gd name="T76" fmla="*/ 4 w 118"/>
                <a:gd name="T77" fmla="*/ 30 h 118"/>
                <a:gd name="T78" fmla="*/ 0 w 118"/>
                <a:gd name="T79" fmla="*/ 44 h 118"/>
                <a:gd name="T80" fmla="*/ 4 w 118"/>
                <a:gd name="T81" fmla="*/ 50 h 118"/>
                <a:gd name="T82" fmla="*/ 0 w 118"/>
                <a:gd name="T83" fmla="*/ 62 h 118"/>
                <a:gd name="T84" fmla="*/ 0 w 118"/>
                <a:gd name="T85" fmla="*/ 72 h 118"/>
                <a:gd name="T86" fmla="*/ 0 w 118"/>
                <a:gd name="T87" fmla="*/ 86 h 118"/>
                <a:gd name="T88" fmla="*/ 0 w 118"/>
                <a:gd name="T89" fmla="*/ 94 h 118"/>
                <a:gd name="T90" fmla="*/ 6 w 118"/>
                <a:gd name="T91" fmla="*/ 108 h 118"/>
                <a:gd name="T92" fmla="*/ 60 w 118"/>
                <a:gd name="T93" fmla="*/ 118 h 118"/>
                <a:gd name="T94" fmla="*/ 118 w 118"/>
                <a:gd name="T95" fmla="*/ 106 h 118"/>
                <a:gd name="T96" fmla="*/ 118 w 118"/>
                <a:gd name="T97" fmla="*/ 90 h 118"/>
                <a:gd name="T98" fmla="*/ 118 w 118"/>
                <a:gd name="T99" fmla="*/ 82 h 118"/>
                <a:gd name="T100" fmla="*/ 114 w 118"/>
                <a:gd name="T101" fmla="*/ 68 h 118"/>
                <a:gd name="T102" fmla="*/ 118 w 118"/>
                <a:gd name="T103" fmla="*/ 56 h 118"/>
                <a:gd name="T104" fmla="*/ 114 w 118"/>
                <a:gd name="T105" fmla="*/ 50 h 118"/>
                <a:gd name="T106" fmla="*/ 118 w 118"/>
                <a:gd name="T107" fmla="*/ 36 h 118"/>
                <a:gd name="T108" fmla="*/ 118 w 118"/>
                <a:gd name="T109" fmla="*/ 2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118">
                  <a:moveTo>
                    <a:pt x="116" y="36"/>
                  </a:moveTo>
                  <a:lnTo>
                    <a:pt x="116" y="36"/>
                  </a:lnTo>
                  <a:lnTo>
                    <a:pt x="116" y="38"/>
                  </a:lnTo>
                  <a:lnTo>
                    <a:pt x="112" y="40"/>
                  </a:lnTo>
                  <a:lnTo>
                    <a:pt x="100" y="44"/>
                  </a:lnTo>
                  <a:lnTo>
                    <a:pt x="82" y="48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36" y="48"/>
                  </a:lnTo>
                  <a:lnTo>
                    <a:pt x="18" y="44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6" y="34"/>
                  </a:lnTo>
                  <a:lnTo>
                    <a:pt x="28" y="3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90" y="38"/>
                  </a:lnTo>
                  <a:lnTo>
                    <a:pt x="104" y="3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16" y="36"/>
                  </a:lnTo>
                  <a:close/>
                  <a:moveTo>
                    <a:pt x="116" y="56"/>
                  </a:moveTo>
                  <a:lnTo>
                    <a:pt x="116" y="56"/>
                  </a:lnTo>
                  <a:lnTo>
                    <a:pt x="116" y="58"/>
                  </a:lnTo>
                  <a:lnTo>
                    <a:pt x="112" y="60"/>
                  </a:lnTo>
                  <a:lnTo>
                    <a:pt x="100" y="64"/>
                  </a:lnTo>
                  <a:lnTo>
                    <a:pt x="8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36" y="68"/>
                  </a:lnTo>
                  <a:lnTo>
                    <a:pt x="18" y="64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16" y="54"/>
                  </a:lnTo>
                  <a:lnTo>
                    <a:pt x="28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90" y="56"/>
                  </a:lnTo>
                  <a:lnTo>
                    <a:pt x="104" y="54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6" y="52"/>
                  </a:lnTo>
                  <a:lnTo>
                    <a:pt x="116" y="56"/>
                  </a:lnTo>
                  <a:lnTo>
                    <a:pt x="116" y="56"/>
                  </a:lnTo>
                  <a:close/>
                  <a:moveTo>
                    <a:pt x="116" y="74"/>
                  </a:moveTo>
                  <a:lnTo>
                    <a:pt x="116" y="74"/>
                  </a:lnTo>
                  <a:lnTo>
                    <a:pt x="116" y="76"/>
                  </a:lnTo>
                  <a:lnTo>
                    <a:pt x="112" y="80"/>
                  </a:lnTo>
                  <a:lnTo>
                    <a:pt x="100" y="84"/>
                  </a:lnTo>
                  <a:lnTo>
                    <a:pt x="82" y="8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36" y="86"/>
                  </a:lnTo>
                  <a:lnTo>
                    <a:pt x="18" y="84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74"/>
                  </a:lnTo>
                  <a:lnTo>
                    <a:pt x="28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6" y="72"/>
                  </a:lnTo>
                  <a:lnTo>
                    <a:pt x="116" y="74"/>
                  </a:lnTo>
                  <a:lnTo>
                    <a:pt x="116" y="74"/>
                  </a:lnTo>
                  <a:close/>
                  <a:moveTo>
                    <a:pt x="116" y="94"/>
                  </a:moveTo>
                  <a:lnTo>
                    <a:pt x="116" y="94"/>
                  </a:lnTo>
                  <a:lnTo>
                    <a:pt x="116" y="96"/>
                  </a:lnTo>
                  <a:lnTo>
                    <a:pt x="112" y="98"/>
                  </a:lnTo>
                  <a:lnTo>
                    <a:pt x="100" y="102"/>
                  </a:lnTo>
                  <a:lnTo>
                    <a:pt x="82" y="106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36" y="106"/>
                  </a:lnTo>
                  <a:lnTo>
                    <a:pt x="18" y="102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2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6" y="92"/>
                  </a:lnTo>
                  <a:lnTo>
                    <a:pt x="28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90" y="96"/>
                  </a:lnTo>
                  <a:lnTo>
                    <a:pt x="102" y="92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4"/>
                  </a:lnTo>
                  <a:close/>
                  <a:moveTo>
                    <a:pt x="60" y="2"/>
                  </a:moveTo>
                  <a:lnTo>
                    <a:pt x="60" y="2"/>
                  </a:lnTo>
                  <a:lnTo>
                    <a:pt x="82" y="4"/>
                  </a:lnTo>
                  <a:lnTo>
                    <a:pt x="100" y="8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2" y="22"/>
                  </a:lnTo>
                  <a:lnTo>
                    <a:pt x="100" y="26"/>
                  </a:lnTo>
                  <a:lnTo>
                    <a:pt x="82" y="28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6" y="28"/>
                  </a:lnTo>
                  <a:lnTo>
                    <a:pt x="18" y="26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8" y="8"/>
                  </a:lnTo>
                  <a:lnTo>
                    <a:pt x="36" y="4"/>
                  </a:lnTo>
                  <a:lnTo>
                    <a:pt x="60" y="2"/>
                  </a:lnTo>
                  <a:lnTo>
                    <a:pt x="60" y="2"/>
                  </a:lnTo>
                  <a:close/>
                  <a:moveTo>
                    <a:pt x="118" y="24"/>
                  </a:moveTo>
                  <a:lnTo>
                    <a:pt x="118" y="16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00" y="4"/>
                  </a:lnTo>
                  <a:lnTo>
                    <a:pt x="8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8" y="2"/>
                  </a:lnTo>
                  <a:lnTo>
                    <a:pt x="18" y="4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8"/>
                  </a:lnTo>
                  <a:lnTo>
                    <a:pt x="18" y="114"/>
                  </a:lnTo>
                  <a:lnTo>
                    <a:pt x="38" y="116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80" y="116"/>
                  </a:lnTo>
                  <a:lnTo>
                    <a:pt x="100" y="114"/>
                  </a:lnTo>
                  <a:lnTo>
                    <a:pt x="114" y="108"/>
                  </a:lnTo>
                  <a:lnTo>
                    <a:pt x="118" y="106"/>
                  </a:lnTo>
                  <a:lnTo>
                    <a:pt x="118" y="102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0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18" y="8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8" y="66"/>
                  </a:lnTo>
                  <a:lnTo>
                    <a:pt x="118" y="62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2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18" y="46"/>
                  </a:lnTo>
                  <a:lnTo>
                    <a:pt x="118" y="44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2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1464"/>
            <p:cNvSpPr/>
            <p:nvPr/>
          </p:nvSpPr>
          <p:spPr bwMode="auto">
            <a:xfrm>
              <a:off x="4769325" y="2360116"/>
              <a:ext cx="678738" cy="34807"/>
            </a:xfrm>
            <a:custGeom>
              <a:avLst/>
              <a:gdLst>
                <a:gd name="T0" fmla="*/ 6 w 234"/>
                <a:gd name="T1" fmla="*/ 12 h 12"/>
                <a:gd name="T2" fmla="*/ 6 w 234"/>
                <a:gd name="T3" fmla="*/ 12 h 12"/>
                <a:gd name="T4" fmla="*/ 2 w 234"/>
                <a:gd name="T5" fmla="*/ 10 h 12"/>
                <a:gd name="T6" fmla="*/ 0 w 234"/>
                <a:gd name="T7" fmla="*/ 6 h 12"/>
                <a:gd name="T8" fmla="*/ 0 w 234"/>
                <a:gd name="T9" fmla="*/ 6 h 12"/>
                <a:gd name="T10" fmla="*/ 2 w 234"/>
                <a:gd name="T11" fmla="*/ 2 h 12"/>
                <a:gd name="T12" fmla="*/ 6 w 234"/>
                <a:gd name="T13" fmla="*/ 0 h 12"/>
                <a:gd name="T14" fmla="*/ 228 w 234"/>
                <a:gd name="T15" fmla="*/ 0 h 12"/>
                <a:gd name="T16" fmla="*/ 228 w 234"/>
                <a:gd name="T17" fmla="*/ 0 h 12"/>
                <a:gd name="T18" fmla="*/ 232 w 234"/>
                <a:gd name="T19" fmla="*/ 2 h 12"/>
                <a:gd name="T20" fmla="*/ 234 w 234"/>
                <a:gd name="T21" fmla="*/ 6 h 12"/>
                <a:gd name="T22" fmla="*/ 234 w 234"/>
                <a:gd name="T23" fmla="*/ 6 h 12"/>
                <a:gd name="T24" fmla="*/ 232 w 234"/>
                <a:gd name="T25" fmla="*/ 10 h 12"/>
                <a:gd name="T26" fmla="*/ 228 w 234"/>
                <a:gd name="T27" fmla="*/ 12 h 12"/>
                <a:gd name="T28" fmla="*/ 6 w 234"/>
                <a:gd name="T29" fmla="*/ 12 h 12"/>
                <a:gd name="T30" fmla="*/ 6 w 234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12">
                  <a:moveTo>
                    <a:pt x="6" y="12"/>
                  </a:move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2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2" y="10"/>
                  </a:lnTo>
                  <a:lnTo>
                    <a:pt x="228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1465"/>
            <p:cNvSpPr>
              <a:spLocks noEditPoints="1"/>
            </p:cNvSpPr>
            <p:nvPr/>
          </p:nvSpPr>
          <p:spPr bwMode="auto">
            <a:xfrm>
              <a:off x="4775127" y="2534152"/>
              <a:ext cx="116024" cy="116024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38 h 40"/>
                <a:gd name="T4" fmla="*/ 6 w 40"/>
                <a:gd name="T5" fmla="*/ 34 h 40"/>
                <a:gd name="T6" fmla="*/ 2 w 40"/>
                <a:gd name="T7" fmla="*/ 26 h 40"/>
                <a:gd name="T8" fmla="*/ 0 w 40"/>
                <a:gd name="T9" fmla="*/ 20 h 40"/>
                <a:gd name="T10" fmla="*/ 2 w 40"/>
                <a:gd name="T11" fmla="*/ 12 h 40"/>
                <a:gd name="T12" fmla="*/ 6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4 w 40"/>
                <a:gd name="T21" fmla="*/ 6 h 40"/>
                <a:gd name="T22" fmla="*/ 38 w 40"/>
                <a:gd name="T23" fmla="*/ 12 h 40"/>
                <a:gd name="T24" fmla="*/ 40 w 40"/>
                <a:gd name="T25" fmla="*/ 20 h 40"/>
                <a:gd name="T26" fmla="*/ 38 w 40"/>
                <a:gd name="T27" fmla="*/ 28 h 40"/>
                <a:gd name="T28" fmla="*/ 34 w 40"/>
                <a:gd name="T29" fmla="*/ 34 h 40"/>
                <a:gd name="T30" fmla="*/ 28 w 40"/>
                <a:gd name="T31" fmla="*/ 38 h 40"/>
                <a:gd name="T32" fmla="*/ 20 w 40"/>
                <a:gd name="T33" fmla="*/ 40 h 40"/>
                <a:gd name="T34" fmla="*/ 10 w 40"/>
                <a:gd name="T35" fmla="*/ 20 h 40"/>
                <a:gd name="T36" fmla="*/ 10 w 40"/>
                <a:gd name="T37" fmla="*/ 24 h 40"/>
                <a:gd name="T38" fmla="*/ 12 w 40"/>
                <a:gd name="T39" fmla="*/ 28 h 40"/>
                <a:gd name="T40" fmla="*/ 16 w 40"/>
                <a:gd name="T41" fmla="*/ 30 h 40"/>
                <a:gd name="T42" fmla="*/ 20 w 40"/>
                <a:gd name="T43" fmla="*/ 32 h 40"/>
                <a:gd name="T44" fmla="*/ 24 w 40"/>
                <a:gd name="T45" fmla="*/ 30 h 40"/>
                <a:gd name="T46" fmla="*/ 28 w 40"/>
                <a:gd name="T47" fmla="*/ 28 h 40"/>
                <a:gd name="T48" fmla="*/ 30 w 40"/>
                <a:gd name="T49" fmla="*/ 24 h 40"/>
                <a:gd name="T50" fmla="*/ 30 w 40"/>
                <a:gd name="T51" fmla="*/ 20 h 40"/>
                <a:gd name="T52" fmla="*/ 30 w 40"/>
                <a:gd name="T53" fmla="*/ 16 h 40"/>
                <a:gd name="T54" fmla="*/ 28 w 40"/>
                <a:gd name="T55" fmla="*/ 12 h 40"/>
                <a:gd name="T56" fmla="*/ 24 w 40"/>
                <a:gd name="T57" fmla="*/ 8 h 40"/>
                <a:gd name="T58" fmla="*/ 20 w 40"/>
                <a:gd name="T59" fmla="*/ 8 h 40"/>
                <a:gd name="T60" fmla="*/ 16 w 40"/>
                <a:gd name="T61" fmla="*/ 10 h 40"/>
                <a:gd name="T62" fmla="*/ 12 w 40"/>
                <a:gd name="T63" fmla="*/ 12 h 40"/>
                <a:gd name="T64" fmla="*/ 10 w 40"/>
                <a:gd name="T65" fmla="*/ 16 h 40"/>
                <a:gd name="T66" fmla="*/ 10 w 40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1466"/>
            <p:cNvSpPr>
              <a:spLocks noEditPoints="1"/>
            </p:cNvSpPr>
            <p:nvPr/>
          </p:nvSpPr>
          <p:spPr bwMode="auto">
            <a:xfrm>
              <a:off x="4902753" y="2563158"/>
              <a:ext cx="87018" cy="116024"/>
            </a:xfrm>
            <a:custGeom>
              <a:avLst/>
              <a:gdLst>
                <a:gd name="T0" fmla="*/ 18 w 30"/>
                <a:gd name="T1" fmla="*/ 30 h 40"/>
                <a:gd name="T2" fmla="*/ 18 w 30"/>
                <a:gd name="T3" fmla="*/ 30 h 40"/>
                <a:gd name="T4" fmla="*/ 12 w 30"/>
                <a:gd name="T5" fmla="*/ 28 h 40"/>
                <a:gd name="T6" fmla="*/ 12 w 30"/>
                <a:gd name="T7" fmla="*/ 28 h 40"/>
                <a:gd name="T8" fmla="*/ 8 w 30"/>
                <a:gd name="T9" fmla="*/ 24 h 40"/>
                <a:gd name="T10" fmla="*/ 8 w 30"/>
                <a:gd name="T11" fmla="*/ 40 h 40"/>
                <a:gd name="T12" fmla="*/ 0 w 30"/>
                <a:gd name="T13" fmla="*/ 40 h 40"/>
                <a:gd name="T14" fmla="*/ 0 w 30"/>
                <a:gd name="T15" fmla="*/ 0 h 40"/>
                <a:gd name="T16" fmla="*/ 8 w 30"/>
                <a:gd name="T17" fmla="*/ 0 h 40"/>
                <a:gd name="T18" fmla="*/ 8 w 30"/>
                <a:gd name="T19" fmla="*/ 6 h 40"/>
                <a:gd name="T20" fmla="*/ 8 w 30"/>
                <a:gd name="T21" fmla="*/ 6 h 40"/>
                <a:gd name="T22" fmla="*/ 12 w 30"/>
                <a:gd name="T23" fmla="*/ 2 h 40"/>
                <a:gd name="T24" fmla="*/ 12 w 30"/>
                <a:gd name="T25" fmla="*/ 2 h 40"/>
                <a:gd name="T26" fmla="*/ 16 w 30"/>
                <a:gd name="T27" fmla="*/ 0 h 40"/>
                <a:gd name="T28" fmla="*/ 16 w 30"/>
                <a:gd name="T29" fmla="*/ 0 h 40"/>
                <a:gd name="T30" fmla="*/ 22 w 30"/>
                <a:gd name="T31" fmla="*/ 0 h 40"/>
                <a:gd name="T32" fmla="*/ 22 w 30"/>
                <a:gd name="T33" fmla="*/ 0 h 40"/>
                <a:gd name="T34" fmla="*/ 26 w 30"/>
                <a:gd name="T35" fmla="*/ 4 h 40"/>
                <a:gd name="T36" fmla="*/ 26 w 30"/>
                <a:gd name="T37" fmla="*/ 4 h 40"/>
                <a:gd name="T38" fmla="*/ 30 w 30"/>
                <a:gd name="T39" fmla="*/ 8 h 40"/>
                <a:gd name="T40" fmla="*/ 30 w 30"/>
                <a:gd name="T41" fmla="*/ 8 h 40"/>
                <a:gd name="T42" fmla="*/ 30 w 30"/>
                <a:gd name="T43" fmla="*/ 14 h 40"/>
                <a:gd name="T44" fmla="*/ 30 w 30"/>
                <a:gd name="T45" fmla="*/ 14 h 40"/>
                <a:gd name="T46" fmla="*/ 30 w 30"/>
                <a:gd name="T47" fmla="*/ 20 h 40"/>
                <a:gd name="T48" fmla="*/ 30 w 30"/>
                <a:gd name="T49" fmla="*/ 20 h 40"/>
                <a:gd name="T50" fmla="*/ 26 w 30"/>
                <a:gd name="T51" fmla="*/ 26 h 40"/>
                <a:gd name="T52" fmla="*/ 26 w 30"/>
                <a:gd name="T53" fmla="*/ 26 h 40"/>
                <a:gd name="T54" fmla="*/ 22 w 30"/>
                <a:gd name="T55" fmla="*/ 28 h 40"/>
                <a:gd name="T56" fmla="*/ 22 w 30"/>
                <a:gd name="T57" fmla="*/ 28 h 40"/>
                <a:gd name="T58" fmla="*/ 18 w 30"/>
                <a:gd name="T59" fmla="*/ 30 h 40"/>
                <a:gd name="T60" fmla="*/ 18 w 30"/>
                <a:gd name="T61" fmla="*/ 30 h 40"/>
                <a:gd name="T62" fmla="*/ 14 w 30"/>
                <a:gd name="T63" fmla="*/ 22 h 40"/>
                <a:gd name="T64" fmla="*/ 14 w 30"/>
                <a:gd name="T65" fmla="*/ 22 h 40"/>
                <a:gd name="T66" fmla="*/ 18 w 30"/>
                <a:gd name="T67" fmla="*/ 22 h 40"/>
                <a:gd name="T68" fmla="*/ 18 w 30"/>
                <a:gd name="T69" fmla="*/ 22 h 40"/>
                <a:gd name="T70" fmla="*/ 20 w 30"/>
                <a:gd name="T71" fmla="*/ 20 h 40"/>
                <a:gd name="T72" fmla="*/ 20 w 30"/>
                <a:gd name="T73" fmla="*/ 20 h 40"/>
                <a:gd name="T74" fmla="*/ 20 w 30"/>
                <a:gd name="T75" fmla="*/ 18 h 40"/>
                <a:gd name="T76" fmla="*/ 20 w 30"/>
                <a:gd name="T77" fmla="*/ 18 h 40"/>
                <a:gd name="T78" fmla="*/ 22 w 30"/>
                <a:gd name="T79" fmla="*/ 14 h 40"/>
                <a:gd name="T80" fmla="*/ 22 w 30"/>
                <a:gd name="T81" fmla="*/ 14 h 40"/>
                <a:gd name="T82" fmla="*/ 20 w 30"/>
                <a:gd name="T83" fmla="*/ 12 h 40"/>
                <a:gd name="T84" fmla="*/ 20 w 30"/>
                <a:gd name="T85" fmla="*/ 12 h 40"/>
                <a:gd name="T86" fmla="*/ 20 w 30"/>
                <a:gd name="T87" fmla="*/ 10 h 40"/>
                <a:gd name="T88" fmla="*/ 20 w 30"/>
                <a:gd name="T89" fmla="*/ 10 h 40"/>
                <a:gd name="T90" fmla="*/ 18 w 30"/>
                <a:gd name="T91" fmla="*/ 8 h 40"/>
                <a:gd name="T92" fmla="*/ 18 w 30"/>
                <a:gd name="T93" fmla="*/ 8 h 40"/>
                <a:gd name="T94" fmla="*/ 14 w 30"/>
                <a:gd name="T95" fmla="*/ 8 h 40"/>
                <a:gd name="T96" fmla="*/ 14 w 30"/>
                <a:gd name="T97" fmla="*/ 8 h 40"/>
                <a:gd name="T98" fmla="*/ 12 w 30"/>
                <a:gd name="T99" fmla="*/ 8 h 40"/>
                <a:gd name="T100" fmla="*/ 12 w 30"/>
                <a:gd name="T101" fmla="*/ 8 h 40"/>
                <a:gd name="T102" fmla="*/ 8 w 30"/>
                <a:gd name="T103" fmla="*/ 12 h 40"/>
                <a:gd name="T104" fmla="*/ 8 w 30"/>
                <a:gd name="T105" fmla="*/ 18 h 40"/>
                <a:gd name="T106" fmla="*/ 8 w 30"/>
                <a:gd name="T107" fmla="*/ 18 h 40"/>
                <a:gd name="T108" fmla="*/ 12 w 30"/>
                <a:gd name="T109" fmla="*/ 20 h 40"/>
                <a:gd name="T110" fmla="*/ 12 w 30"/>
                <a:gd name="T111" fmla="*/ 20 h 40"/>
                <a:gd name="T112" fmla="*/ 14 w 30"/>
                <a:gd name="T113" fmla="*/ 22 h 40"/>
                <a:gd name="T114" fmla="*/ 14 w 30"/>
                <a:gd name="T11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40">
                  <a:moveTo>
                    <a:pt x="18" y="30"/>
                  </a:moveTo>
                  <a:lnTo>
                    <a:pt x="18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8" y="30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1467"/>
            <p:cNvSpPr/>
            <p:nvPr/>
          </p:nvSpPr>
          <p:spPr bwMode="auto">
            <a:xfrm>
              <a:off x="4995572" y="2539953"/>
              <a:ext cx="63813" cy="110222"/>
            </a:xfrm>
            <a:custGeom>
              <a:avLst/>
              <a:gdLst>
                <a:gd name="T0" fmla="*/ 22 w 22"/>
                <a:gd name="T1" fmla="*/ 36 h 38"/>
                <a:gd name="T2" fmla="*/ 22 w 22"/>
                <a:gd name="T3" fmla="*/ 36 h 38"/>
                <a:gd name="T4" fmla="*/ 16 w 22"/>
                <a:gd name="T5" fmla="*/ 38 h 38"/>
                <a:gd name="T6" fmla="*/ 16 w 22"/>
                <a:gd name="T7" fmla="*/ 38 h 38"/>
                <a:gd name="T8" fmla="*/ 12 w 22"/>
                <a:gd name="T9" fmla="*/ 38 h 38"/>
                <a:gd name="T10" fmla="*/ 12 w 22"/>
                <a:gd name="T11" fmla="*/ 38 h 38"/>
                <a:gd name="T12" fmla="*/ 10 w 22"/>
                <a:gd name="T13" fmla="*/ 38 h 38"/>
                <a:gd name="T14" fmla="*/ 10 w 22"/>
                <a:gd name="T15" fmla="*/ 38 h 38"/>
                <a:gd name="T16" fmla="*/ 6 w 22"/>
                <a:gd name="T17" fmla="*/ 36 h 38"/>
                <a:gd name="T18" fmla="*/ 6 w 22"/>
                <a:gd name="T19" fmla="*/ 36 h 38"/>
                <a:gd name="T20" fmla="*/ 4 w 22"/>
                <a:gd name="T21" fmla="*/ 34 h 38"/>
                <a:gd name="T22" fmla="*/ 4 w 22"/>
                <a:gd name="T23" fmla="*/ 34 h 38"/>
                <a:gd name="T24" fmla="*/ 4 w 22"/>
                <a:gd name="T25" fmla="*/ 30 h 38"/>
                <a:gd name="T26" fmla="*/ 4 w 22"/>
                <a:gd name="T27" fmla="*/ 16 h 38"/>
                <a:gd name="T28" fmla="*/ 0 w 22"/>
                <a:gd name="T29" fmla="*/ 16 h 38"/>
                <a:gd name="T30" fmla="*/ 0 w 22"/>
                <a:gd name="T31" fmla="*/ 8 h 38"/>
                <a:gd name="T32" fmla="*/ 4 w 22"/>
                <a:gd name="T33" fmla="*/ 8 h 38"/>
                <a:gd name="T34" fmla="*/ 4 w 22"/>
                <a:gd name="T35" fmla="*/ 0 h 38"/>
                <a:gd name="T36" fmla="*/ 12 w 22"/>
                <a:gd name="T37" fmla="*/ 0 h 38"/>
                <a:gd name="T38" fmla="*/ 12 w 22"/>
                <a:gd name="T39" fmla="*/ 8 h 38"/>
                <a:gd name="T40" fmla="*/ 18 w 22"/>
                <a:gd name="T41" fmla="*/ 8 h 38"/>
                <a:gd name="T42" fmla="*/ 18 w 22"/>
                <a:gd name="T43" fmla="*/ 16 h 38"/>
                <a:gd name="T44" fmla="*/ 12 w 22"/>
                <a:gd name="T45" fmla="*/ 16 h 38"/>
                <a:gd name="T46" fmla="*/ 12 w 22"/>
                <a:gd name="T47" fmla="*/ 28 h 38"/>
                <a:gd name="T48" fmla="*/ 12 w 22"/>
                <a:gd name="T49" fmla="*/ 28 h 38"/>
                <a:gd name="T50" fmla="*/ 14 w 22"/>
                <a:gd name="T51" fmla="*/ 30 h 38"/>
                <a:gd name="T52" fmla="*/ 14 w 22"/>
                <a:gd name="T53" fmla="*/ 30 h 38"/>
                <a:gd name="T54" fmla="*/ 16 w 22"/>
                <a:gd name="T55" fmla="*/ 30 h 38"/>
                <a:gd name="T56" fmla="*/ 16 w 22"/>
                <a:gd name="T57" fmla="*/ 30 h 38"/>
                <a:gd name="T58" fmla="*/ 18 w 22"/>
                <a:gd name="T59" fmla="*/ 30 h 38"/>
                <a:gd name="T60" fmla="*/ 18 w 22"/>
                <a:gd name="T61" fmla="*/ 30 h 38"/>
                <a:gd name="T62" fmla="*/ 20 w 22"/>
                <a:gd name="T63" fmla="*/ 28 h 38"/>
                <a:gd name="T64" fmla="*/ 22 w 22"/>
                <a:gd name="T65" fmla="*/ 36 h 38"/>
                <a:gd name="T66" fmla="*/ 22 w 22"/>
                <a:gd name="T6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38">
                  <a:moveTo>
                    <a:pt x="22" y="36"/>
                  </a:moveTo>
                  <a:lnTo>
                    <a:pt x="22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1468"/>
            <p:cNvSpPr>
              <a:spLocks noEditPoints="1"/>
            </p:cNvSpPr>
            <p:nvPr/>
          </p:nvSpPr>
          <p:spPr bwMode="auto">
            <a:xfrm>
              <a:off x="5065186" y="2534152"/>
              <a:ext cx="29006" cy="116024"/>
            </a:xfrm>
            <a:custGeom>
              <a:avLst/>
              <a:gdLst>
                <a:gd name="T0" fmla="*/ 0 w 10"/>
                <a:gd name="T1" fmla="*/ 40 h 40"/>
                <a:gd name="T2" fmla="*/ 0 w 10"/>
                <a:gd name="T3" fmla="*/ 10 h 40"/>
                <a:gd name="T4" fmla="*/ 10 w 10"/>
                <a:gd name="T5" fmla="*/ 10 h 40"/>
                <a:gd name="T6" fmla="*/ 10 w 10"/>
                <a:gd name="T7" fmla="*/ 40 h 40"/>
                <a:gd name="T8" fmla="*/ 0 w 10"/>
                <a:gd name="T9" fmla="*/ 40 h 40"/>
                <a:gd name="T10" fmla="*/ 0 w 10"/>
                <a:gd name="T11" fmla="*/ 40 h 40"/>
                <a:gd name="T12" fmla="*/ 0 w 10"/>
                <a:gd name="T13" fmla="*/ 8 h 40"/>
                <a:gd name="T14" fmla="*/ 0 w 10"/>
                <a:gd name="T15" fmla="*/ 0 h 40"/>
                <a:gd name="T16" fmla="*/ 10 w 10"/>
                <a:gd name="T17" fmla="*/ 0 h 40"/>
                <a:gd name="T18" fmla="*/ 10 w 10"/>
                <a:gd name="T19" fmla="*/ 8 h 40"/>
                <a:gd name="T20" fmla="*/ 0 w 10"/>
                <a:gd name="T21" fmla="*/ 8 h 40"/>
                <a:gd name="T22" fmla="*/ 0 w 10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0">
                  <a:moveTo>
                    <a:pt x="0" y="4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1469"/>
            <p:cNvSpPr>
              <a:spLocks noEditPoints="1"/>
            </p:cNvSpPr>
            <p:nvPr/>
          </p:nvSpPr>
          <p:spPr bwMode="auto">
            <a:xfrm>
              <a:off x="5105794" y="2563158"/>
              <a:ext cx="87018" cy="87018"/>
            </a:xfrm>
            <a:custGeom>
              <a:avLst/>
              <a:gdLst>
                <a:gd name="T0" fmla="*/ 14 w 30"/>
                <a:gd name="T1" fmla="*/ 30 h 30"/>
                <a:gd name="T2" fmla="*/ 14 w 30"/>
                <a:gd name="T3" fmla="*/ 30 h 30"/>
                <a:gd name="T4" fmla="*/ 8 w 30"/>
                <a:gd name="T5" fmla="*/ 28 h 30"/>
                <a:gd name="T6" fmla="*/ 8 w 30"/>
                <a:gd name="T7" fmla="*/ 28 h 30"/>
                <a:gd name="T8" fmla="*/ 4 w 30"/>
                <a:gd name="T9" fmla="*/ 26 h 30"/>
                <a:gd name="T10" fmla="*/ 4 w 30"/>
                <a:gd name="T11" fmla="*/ 26 h 30"/>
                <a:gd name="T12" fmla="*/ 0 w 30"/>
                <a:gd name="T13" fmla="*/ 20 h 30"/>
                <a:gd name="T14" fmla="*/ 0 w 30"/>
                <a:gd name="T15" fmla="*/ 20 h 30"/>
                <a:gd name="T16" fmla="*/ 0 w 30"/>
                <a:gd name="T17" fmla="*/ 14 h 30"/>
                <a:gd name="T18" fmla="*/ 0 w 30"/>
                <a:gd name="T19" fmla="*/ 14 h 30"/>
                <a:gd name="T20" fmla="*/ 0 w 30"/>
                <a:gd name="T21" fmla="*/ 10 h 30"/>
                <a:gd name="T22" fmla="*/ 0 w 30"/>
                <a:gd name="T23" fmla="*/ 10 h 30"/>
                <a:gd name="T24" fmla="*/ 4 w 30"/>
                <a:gd name="T25" fmla="*/ 4 h 30"/>
                <a:gd name="T26" fmla="*/ 4 w 30"/>
                <a:gd name="T27" fmla="*/ 4 h 30"/>
                <a:gd name="T28" fmla="*/ 8 w 30"/>
                <a:gd name="T29" fmla="*/ 2 h 30"/>
                <a:gd name="T30" fmla="*/ 8 w 30"/>
                <a:gd name="T31" fmla="*/ 2 h 30"/>
                <a:gd name="T32" fmla="*/ 14 w 30"/>
                <a:gd name="T33" fmla="*/ 0 h 30"/>
                <a:gd name="T34" fmla="*/ 14 w 30"/>
                <a:gd name="T35" fmla="*/ 0 h 30"/>
                <a:gd name="T36" fmla="*/ 22 w 30"/>
                <a:gd name="T37" fmla="*/ 2 h 30"/>
                <a:gd name="T38" fmla="*/ 22 w 30"/>
                <a:gd name="T39" fmla="*/ 2 h 30"/>
                <a:gd name="T40" fmla="*/ 26 w 30"/>
                <a:gd name="T41" fmla="*/ 4 h 30"/>
                <a:gd name="T42" fmla="*/ 26 w 30"/>
                <a:gd name="T43" fmla="*/ 4 h 30"/>
                <a:gd name="T44" fmla="*/ 30 w 30"/>
                <a:gd name="T45" fmla="*/ 10 h 30"/>
                <a:gd name="T46" fmla="*/ 30 w 30"/>
                <a:gd name="T47" fmla="*/ 10 h 30"/>
                <a:gd name="T48" fmla="*/ 30 w 30"/>
                <a:gd name="T49" fmla="*/ 14 h 30"/>
                <a:gd name="T50" fmla="*/ 30 w 30"/>
                <a:gd name="T51" fmla="*/ 14 h 30"/>
                <a:gd name="T52" fmla="*/ 30 w 30"/>
                <a:gd name="T53" fmla="*/ 20 h 30"/>
                <a:gd name="T54" fmla="*/ 30 w 30"/>
                <a:gd name="T55" fmla="*/ 20 h 30"/>
                <a:gd name="T56" fmla="*/ 26 w 30"/>
                <a:gd name="T57" fmla="*/ 26 h 30"/>
                <a:gd name="T58" fmla="*/ 26 w 30"/>
                <a:gd name="T59" fmla="*/ 26 h 30"/>
                <a:gd name="T60" fmla="*/ 22 w 30"/>
                <a:gd name="T61" fmla="*/ 28 h 30"/>
                <a:gd name="T62" fmla="*/ 22 w 30"/>
                <a:gd name="T63" fmla="*/ 28 h 30"/>
                <a:gd name="T64" fmla="*/ 14 w 30"/>
                <a:gd name="T65" fmla="*/ 30 h 30"/>
                <a:gd name="T66" fmla="*/ 14 w 30"/>
                <a:gd name="T67" fmla="*/ 30 h 30"/>
                <a:gd name="T68" fmla="*/ 8 w 30"/>
                <a:gd name="T69" fmla="*/ 14 h 30"/>
                <a:gd name="T70" fmla="*/ 8 w 30"/>
                <a:gd name="T71" fmla="*/ 14 h 30"/>
                <a:gd name="T72" fmla="*/ 10 w 30"/>
                <a:gd name="T73" fmla="*/ 20 h 30"/>
                <a:gd name="T74" fmla="*/ 10 w 30"/>
                <a:gd name="T75" fmla="*/ 20 h 30"/>
                <a:gd name="T76" fmla="*/ 14 w 30"/>
                <a:gd name="T77" fmla="*/ 22 h 30"/>
                <a:gd name="T78" fmla="*/ 14 w 30"/>
                <a:gd name="T79" fmla="*/ 22 h 30"/>
                <a:gd name="T80" fmla="*/ 18 w 30"/>
                <a:gd name="T81" fmla="*/ 22 h 30"/>
                <a:gd name="T82" fmla="*/ 18 w 30"/>
                <a:gd name="T83" fmla="*/ 22 h 30"/>
                <a:gd name="T84" fmla="*/ 20 w 30"/>
                <a:gd name="T85" fmla="*/ 20 h 30"/>
                <a:gd name="T86" fmla="*/ 20 w 30"/>
                <a:gd name="T87" fmla="*/ 20 h 30"/>
                <a:gd name="T88" fmla="*/ 20 w 30"/>
                <a:gd name="T89" fmla="*/ 18 h 30"/>
                <a:gd name="T90" fmla="*/ 20 w 30"/>
                <a:gd name="T91" fmla="*/ 18 h 30"/>
                <a:gd name="T92" fmla="*/ 22 w 30"/>
                <a:gd name="T93" fmla="*/ 14 h 30"/>
                <a:gd name="T94" fmla="*/ 22 w 30"/>
                <a:gd name="T95" fmla="*/ 14 h 30"/>
                <a:gd name="T96" fmla="*/ 20 w 30"/>
                <a:gd name="T97" fmla="*/ 10 h 30"/>
                <a:gd name="T98" fmla="*/ 20 w 30"/>
                <a:gd name="T99" fmla="*/ 10 h 30"/>
                <a:gd name="T100" fmla="*/ 14 w 30"/>
                <a:gd name="T101" fmla="*/ 8 h 30"/>
                <a:gd name="T102" fmla="*/ 14 w 30"/>
                <a:gd name="T103" fmla="*/ 8 h 30"/>
                <a:gd name="T104" fmla="*/ 12 w 30"/>
                <a:gd name="T105" fmla="*/ 8 h 30"/>
                <a:gd name="T106" fmla="*/ 12 w 30"/>
                <a:gd name="T107" fmla="*/ 8 h 30"/>
                <a:gd name="T108" fmla="*/ 10 w 30"/>
                <a:gd name="T109" fmla="*/ 10 h 30"/>
                <a:gd name="T110" fmla="*/ 10 w 30"/>
                <a:gd name="T111" fmla="*/ 10 h 30"/>
                <a:gd name="T112" fmla="*/ 10 w 30"/>
                <a:gd name="T113" fmla="*/ 12 h 30"/>
                <a:gd name="T114" fmla="*/ 10 w 30"/>
                <a:gd name="T115" fmla="*/ 12 h 30"/>
                <a:gd name="T116" fmla="*/ 8 w 30"/>
                <a:gd name="T117" fmla="*/ 14 h 30"/>
                <a:gd name="T118" fmla="*/ 8 w 30"/>
                <a:gd name="T11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0">
                  <a:moveTo>
                    <a:pt x="14" y="30"/>
                  </a:moveTo>
                  <a:lnTo>
                    <a:pt x="14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1470"/>
            <p:cNvSpPr/>
            <p:nvPr/>
          </p:nvSpPr>
          <p:spPr bwMode="auto">
            <a:xfrm>
              <a:off x="5204414" y="2563158"/>
              <a:ext cx="81217" cy="87018"/>
            </a:xfrm>
            <a:custGeom>
              <a:avLst/>
              <a:gdLst>
                <a:gd name="T0" fmla="*/ 28 w 28"/>
                <a:gd name="T1" fmla="*/ 30 h 30"/>
                <a:gd name="T2" fmla="*/ 20 w 28"/>
                <a:gd name="T3" fmla="*/ 30 h 30"/>
                <a:gd name="T4" fmla="*/ 20 w 28"/>
                <a:gd name="T5" fmla="*/ 12 h 30"/>
                <a:gd name="T6" fmla="*/ 20 w 28"/>
                <a:gd name="T7" fmla="*/ 12 h 30"/>
                <a:gd name="T8" fmla="*/ 18 w 28"/>
                <a:gd name="T9" fmla="*/ 8 h 30"/>
                <a:gd name="T10" fmla="*/ 18 w 28"/>
                <a:gd name="T11" fmla="*/ 8 h 30"/>
                <a:gd name="T12" fmla="*/ 16 w 28"/>
                <a:gd name="T13" fmla="*/ 8 h 30"/>
                <a:gd name="T14" fmla="*/ 16 w 28"/>
                <a:gd name="T15" fmla="*/ 8 h 30"/>
                <a:gd name="T16" fmla="*/ 14 w 28"/>
                <a:gd name="T17" fmla="*/ 8 h 30"/>
                <a:gd name="T18" fmla="*/ 14 w 28"/>
                <a:gd name="T19" fmla="*/ 8 h 30"/>
                <a:gd name="T20" fmla="*/ 12 w 28"/>
                <a:gd name="T21" fmla="*/ 10 h 30"/>
                <a:gd name="T22" fmla="*/ 12 w 28"/>
                <a:gd name="T23" fmla="*/ 10 h 30"/>
                <a:gd name="T24" fmla="*/ 10 w 28"/>
                <a:gd name="T25" fmla="*/ 10 h 30"/>
                <a:gd name="T26" fmla="*/ 10 w 28"/>
                <a:gd name="T27" fmla="*/ 10 h 30"/>
                <a:gd name="T28" fmla="*/ 10 w 28"/>
                <a:gd name="T29" fmla="*/ 12 h 30"/>
                <a:gd name="T30" fmla="*/ 10 w 28"/>
                <a:gd name="T31" fmla="*/ 30 h 30"/>
                <a:gd name="T32" fmla="*/ 0 w 28"/>
                <a:gd name="T33" fmla="*/ 30 h 30"/>
                <a:gd name="T34" fmla="*/ 0 w 28"/>
                <a:gd name="T35" fmla="*/ 0 h 30"/>
                <a:gd name="T36" fmla="*/ 8 w 28"/>
                <a:gd name="T37" fmla="*/ 0 h 30"/>
                <a:gd name="T38" fmla="*/ 8 w 28"/>
                <a:gd name="T39" fmla="*/ 6 h 30"/>
                <a:gd name="T40" fmla="*/ 8 w 28"/>
                <a:gd name="T41" fmla="*/ 6 h 30"/>
                <a:gd name="T42" fmla="*/ 14 w 28"/>
                <a:gd name="T43" fmla="*/ 2 h 30"/>
                <a:gd name="T44" fmla="*/ 14 w 28"/>
                <a:gd name="T45" fmla="*/ 2 h 30"/>
                <a:gd name="T46" fmla="*/ 20 w 28"/>
                <a:gd name="T47" fmla="*/ 0 h 30"/>
                <a:gd name="T48" fmla="*/ 20 w 28"/>
                <a:gd name="T49" fmla="*/ 0 h 30"/>
                <a:gd name="T50" fmla="*/ 24 w 28"/>
                <a:gd name="T51" fmla="*/ 0 h 30"/>
                <a:gd name="T52" fmla="*/ 24 w 28"/>
                <a:gd name="T53" fmla="*/ 0 h 30"/>
                <a:gd name="T54" fmla="*/ 26 w 28"/>
                <a:gd name="T55" fmla="*/ 4 h 30"/>
                <a:gd name="T56" fmla="*/ 26 w 28"/>
                <a:gd name="T57" fmla="*/ 4 h 30"/>
                <a:gd name="T58" fmla="*/ 28 w 28"/>
                <a:gd name="T59" fmla="*/ 8 h 30"/>
                <a:gd name="T60" fmla="*/ 28 w 28"/>
                <a:gd name="T61" fmla="*/ 8 h 30"/>
                <a:gd name="T62" fmla="*/ 28 w 28"/>
                <a:gd name="T63" fmla="*/ 10 h 30"/>
                <a:gd name="T64" fmla="*/ 28 w 28"/>
                <a:gd name="T65" fmla="*/ 30 h 30"/>
                <a:gd name="T66" fmla="*/ 28 w 28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lnTo>
                    <a:pt x="20" y="3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Freeform 1471"/>
            <p:cNvSpPr>
              <a:spLocks noEditPoints="1"/>
            </p:cNvSpPr>
            <p:nvPr/>
          </p:nvSpPr>
          <p:spPr bwMode="auto">
            <a:xfrm>
              <a:off x="5343643" y="2534152"/>
              <a:ext cx="92819" cy="116024"/>
            </a:xfrm>
            <a:custGeom>
              <a:avLst/>
              <a:gdLst>
                <a:gd name="T0" fmla="*/ 32 w 32"/>
                <a:gd name="T1" fmla="*/ 30 h 40"/>
                <a:gd name="T2" fmla="*/ 32 w 32"/>
                <a:gd name="T3" fmla="*/ 30 h 40"/>
                <a:gd name="T4" fmla="*/ 30 w 32"/>
                <a:gd name="T5" fmla="*/ 34 h 40"/>
                <a:gd name="T6" fmla="*/ 30 w 32"/>
                <a:gd name="T7" fmla="*/ 34 h 40"/>
                <a:gd name="T8" fmla="*/ 28 w 32"/>
                <a:gd name="T9" fmla="*/ 36 h 40"/>
                <a:gd name="T10" fmla="*/ 28 w 32"/>
                <a:gd name="T11" fmla="*/ 36 h 40"/>
                <a:gd name="T12" fmla="*/ 24 w 32"/>
                <a:gd name="T13" fmla="*/ 38 h 40"/>
                <a:gd name="T14" fmla="*/ 24 w 32"/>
                <a:gd name="T15" fmla="*/ 38 h 40"/>
                <a:gd name="T16" fmla="*/ 18 w 32"/>
                <a:gd name="T17" fmla="*/ 40 h 40"/>
                <a:gd name="T18" fmla="*/ 0 w 32"/>
                <a:gd name="T19" fmla="*/ 40 h 40"/>
                <a:gd name="T20" fmla="*/ 0 w 32"/>
                <a:gd name="T21" fmla="*/ 0 h 40"/>
                <a:gd name="T22" fmla="*/ 22 w 32"/>
                <a:gd name="T23" fmla="*/ 0 h 40"/>
                <a:gd name="T24" fmla="*/ 22 w 32"/>
                <a:gd name="T25" fmla="*/ 0 h 40"/>
                <a:gd name="T26" fmla="*/ 26 w 32"/>
                <a:gd name="T27" fmla="*/ 2 h 40"/>
                <a:gd name="T28" fmla="*/ 26 w 32"/>
                <a:gd name="T29" fmla="*/ 2 h 40"/>
                <a:gd name="T30" fmla="*/ 28 w 32"/>
                <a:gd name="T31" fmla="*/ 4 h 40"/>
                <a:gd name="T32" fmla="*/ 28 w 32"/>
                <a:gd name="T33" fmla="*/ 4 h 40"/>
                <a:gd name="T34" fmla="*/ 30 w 32"/>
                <a:gd name="T35" fmla="*/ 6 h 40"/>
                <a:gd name="T36" fmla="*/ 30 w 32"/>
                <a:gd name="T37" fmla="*/ 6 h 40"/>
                <a:gd name="T38" fmla="*/ 30 w 32"/>
                <a:gd name="T39" fmla="*/ 10 h 40"/>
                <a:gd name="T40" fmla="*/ 30 w 32"/>
                <a:gd name="T41" fmla="*/ 10 h 40"/>
                <a:gd name="T42" fmla="*/ 28 w 32"/>
                <a:gd name="T43" fmla="*/ 16 h 40"/>
                <a:gd name="T44" fmla="*/ 28 w 32"/>
                <a:gd name="T45" fmla="*/ 16 h 40"/>
                <a:gd name="T46" fmla="*/ 24 w 32"/>
                <a:gd name="T47" fmla="*/ 20 h 40"/>
                <a:gd name="T48" fmla="*/ 24 w 32"/>
                <a:gd name="T49" fmla="*/ 20 h 40"/>
                <a:gd name="T50" fmla="*/ 30 w 32"/>
                <a:gd name="T51" fmla="*/ 22 h 40"/>
                <a:gd name="T52" fmla="*/ 30 w 32"/>
                <a:gd name="T53" fmla="*/ 22 h 40"/>
                <a:gd name="T54" fmla="*/ 32 w 32"/>
                <a:gd name="T55" fmla="*/ 30 h 40"/>
                <a:gd name="T56" fmla="*/ 32 w 32"/>
                <a:gd name="T57" fmla="*/ 30 h 40"/>
                <a:gd name="T58" fmla="*/ 22 w 32"/>
                <a:gd name="T59" fmla="*/ 28 h 40"/>
                <a:gd name="T60" fmla="*/ 22 w 32"/>
                <a:gd name="T61" fmla="*/ 28 h 40"/>
                <a:gd name="T62" fmla="*/ 22 w 32"/>
                <a:gd name="T63" fmla="*/ 24 h 40"/>
                <a:gd name="T64" fmla="*/ 22 w 32"/>
                <a:gd name="T65" fmla="*/ 24 h 40"/>
                <a:gd name="T66" fmla="*/ 20 w 32"/>
                <a:gd name="T67" fmla="*/ 24 h 40"/>
                <a:gd name="T68" fmla="*/ 8 w 32"/>
                <a:gd name="T69" fmla="*/ 24 h 40"/>
                <a:gd name="T70" fmla="*/ 8 w 32"/>
                <a:gd name="T71" fmla="*/ 32 h 40"/>
                <a:gd name="T72" fmla="*/ 18 w 32"/>
                <a:gd name="T73" fmla="*/ 32 h 40"/>
                <a:gd name="T74" fmla="*/ 18 w 32"/>
                <a:gd name="T75" fmla="*/ 32 h 40"/>
                <a:gd name="T76" fmla="*/ 22 w 32"/>
                <a:gd name="T77" fmla="*/ 30 h 40"/>
                <a:gd name="T78" fmla="*/ 22 w 32"/>
                <a:gd name="T79" fmla="*/ 30 h 40"/>
                <a:gd name="T80" fmla="*/ 22 w 32"/>
                <a:gd name="T81" fmla="*/ 28 h 40"/>
                <a:gd name="T82" fmla="*/ 22 w 32"/>
                <a:gd name="T83" fmla="*/ 28 h 40"/>
                <a:gd name="T84" fmla="*/ 8 w 32"/>
                <a:gd name="T85" fmla="*/ 8 h 40"/>
                <a:gd name="T86" fmla="*/ 8 w 32"/>
                <a:gd name="T87" fmla="*/ 16 h 40"/>
                <a:gd name="T88" fmla="*/ 18 w 32"/>
                <a:gd name="T89" fmla="*/ 16 h 40"/>
                <a:gd name="T90" fmla="*/ 18 w 32"/>
                <a:gd name="T91" fmla="*/ 16 h 40"/>
                <a:gd name="T92" fmla="*/ 20 w 32"/>
                <a:gd name="T93" fmla="*/ 14 h 40"/>
                <a:gd name="T94" fmla="*/ 20 w 32"/>
                <a:gd name="T95" fmla="*/ 14 h 40"/>
                <a:gd name="T96" fmla="*/ 22 w 32"/>
                <a:gd name="T97" fmla="*/ 12 h 40"/>
                <a:gd name="T98" fmla="*/ 22 w 32"/>
                <a:gd name="T99" fmla="*/ 12 h 40"/>
                <a:gd name="T100" fmla="*/ 20 w 32"/>
                <a:gd name="T101" fmla="*/ 8 h 40"/>
                <a:gd name="T102" fmla="*/ 20 w 32"/>
                <a:gd name="T103" fmla="*/ 8 h 40"/>
                <a:gd name="T104" fmla="*/ 18 w 32"/>
                <a:gd name="T105" fmla="*/ 8 h 40"/>
                <a:gd name="T106" fmla="*/ 8 w 32"/>
                <a:gd name="T107" fmla="*/ 8 h 40"/>
                <a:gd name="T108" fmla="*/ 8 w 32"/>
                <a:gd name="T10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" h="40">
                  <a:moveTo>
                    <a:pt x="32" y="30"/>
                  </a:moveTo>
                  <a:lnTo>
                    <a:pt x="32" y="30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close/>
                  <a:moveTo>
                    <a:pt x="8" y="8"/>
                  </a:moveTo>
                  <a:lnTo>
                    <a:pt x="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1472"/>
            <p:cNvSpPr>
              <a:spLocks noEditPoints="1"/>
            </p:cNvSpPr>
            <p:nvPr/>
          </p:nvSpPr>
          <p:spPr bwMode="auto">
            <a:xfrm>
              <a:off x="5024577" y="1872817"/>
              <a:ext cx="266854" cy="272655"/>
            </a:xfrm>
            <a:custGeom>
              <a:avLst/>
              <a:gdLst>
                <a:gd name="T0" fmla="*/ 46 w 92"/>
                <a:gd name="T1" fmla="*/ 14 h 94"/>
                <a:gd name="T2" fmla="*/ 32 w 92"/>
                <a:gd name="T3" fmla="*/ 16 h 94"/>
                <a:gd name="T4" fmla="*/ 20 w 92"/>
                <a:gd name="T5" fmla="*/ 26 h 94"/>
                <a:gd name="T6" fmla="*/ 16 w 92"/>
                <a:gd name="T7" fmla="*/ 32 h 94"/>
                <a:gd name="T8" fmla="*/ 12 w 92"/>
                <a:gd name="T9" fmla="*/ 44 h 94"/>
                <a:gd name="T10" fmla="*/ 14 w 92"/>
                <a:gd name="T11" fmla="*/ 56 h 94"/>
                <a:gd name="T12" fmla="*/ 18 w 92"/>
                <a:gd name="T13" fmla="*/ 68 h 94"/>
                <a:gd name="T14" fmla="*/ 24 w 92"/>
                <a:gd name="T15" fmla="*/ 74 h 94"/>
                <a:gd name="T16" fmla="*/ 46 w 92"/>
                <a:gd name="T17" fmla="*/ 82 h 94"/>
                <a:gd name="T18" fmla="*/ 54 w 92"/>
                <a:gd name="T19" fmla="*/ 80 h 94"/>
                <a:gd name="T20" fmla="*/ 66 w 92"/>
                <a:gd name="T21" fmla="*/ 74 h 94"/>
                <a:gd name="T22" fmla="*/ 72 w 92"/>
                <a:gd name="T23" fmla="*/ 70 h 94"/>
                <a:gd name="T24" fmla="*/ 78 w 92"/>
                <a:gd name="T25" fmla="*/ 58 h 94"/>
                <a:gd name="T26" fmla="*/ 80 w 92"/>
                <a:gd name="T27" fmla="*/ 44 h 94"/>
                <a:gd name="T28" fmla="*/ 78 w 92"/>
                <a:gd name="T29" fmla="*/ 38 h 94"/>
                <a:gd name="T30" fmla="*/ 72 w 92"/>
                <a:gd name="T31" fmla="*/ 26 h 94"/>
                <a:gd name="T32" fmla="*/ 68 w 92"/>
                <a:gd name="T33" fmla="*/ 22 h 94"/>
                <a:gd name="T34" fmla="*/ 46 w 92"/>
                <a:gd name="T35" fmla="*/ 14 h 94"/>
                <a:gd name="T36" fmla="*/ 46 w 92"/>
                <a:gd name="T37" fmla="*/ 94 h 94"/>
                <a:gd name="T38" fmla="*/ 38 w 92"/>
                <a:gd name="T39" fmla="*/ 94 h 94"/>
                <a:gd name="T40" fmla="*/ 22 w 92"/>
                <a:gd name="T41" fmla="*/ 88 h 94"/>
                <a:gd name="T42" fmla="*/ 16 w 92"/>
                <a:gd name="T43" fmla="*/ 84 h 94"/>
                <a:gd name="T44" fmla="*/ 4 w 92"/>
                <a:gd name="T45" fmla="*/ 68 h 94"/>
                <a:gd name="T46" fmla="*/ 0 w 92"/>
                <a:gd name="T47" fmla="*/ 52 h 94"/>
                <a:gd name="T48" fmla="*/ 2 w 92"/>
                <a:gd name="T49" fmla="*/ 34 h 94"/>
                <a:gd name="T50" fmla="*/ 10 w 92"/>
                <a:gd name="T51" fmla="*/ 18 h 94"/>
                <a:gd name="T52" fmla="*/ 18 w 92"/>
                <a:gd name="T53" fmla="*/ 10 h 94"/>
                <a:gd name="T54" fmla="*/ 36 w 92"/>
                <a:gd name="T55" fmla="*/ 2 h 94"/>
                <a:gd name="T56" fmla="*/ 46 w 92"/>
                <a:gd name="T57" fmla="*/ 0 h 94"/>
                <a:gd name="T58" fmla="*/ 62 w 92"/>
                <a:gd name="T59" fmla="*/ 4 h 94"/>
                <a:gd name="T60" fmla="*/ 76 w 92"/>
                <a:gd name="T61" fmla="*/ 12 h 94"/>
                <a:gd name="T62" fmla="*/ 82 w 92"/>
                <a:gd name="T63" fmla="*/ 18 h 94"/>
                <a:gd name="T64" fmla="*/ 92 w 92"/>
                <a:gd name="T65" fmla="*/ 34 h 94"/>
                <a:gd name="T66" fmla="*/ 92 w 92"/>
                <a:gd name="T67" fmla="*/ 44 h 94"/>
                <a:gd name="T68" fmla="*/ 90 w 92"/>
                <a:gd name="T69" fmla="*/ 62 h 94"/>
                <a:gd name="T70" fmla="*/ 82 w 92"/>
                <a:gd name="T71" fmla="*/ 78 h 94"/>
                <a:gd name="T72" fmla="*/ 74 w 92"/>
                <a:gd name="T73" fmla="*/ 84 h 94"/>
                <a:gd name="T74" fmla="*/ 56 w 92"/>
                <a:gd name="T75" fmla="*/ 94 h 94"/>
                <a:gd name="T76" fmla="*/ 46 w 92"/>
                <a:gd name="T7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94">
                  <a:moveTo>
                    <a:pt x="46" y="14"/>
                  </a:moveTo>
                  <a:lnTo>
                    <a:pt x="46" y="14"/>
                  </a:lnTo>
                  <a:lnTo>
                    <a:pt x="38" y="14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32"/>
                  </a:lnTo>
                  <a:lnTo>
                    <a:pt x="14" y="38"/>
                  </a:lnTo>
                  <a:lnTo>
                    <a:pt x="12" y="44"/>
                  </a:lnTo>
                  <a:lnTo>
                    <a:pt x="12" y="50"/>
                  </a:lnTo>
                  <a:lnTo>
                    <a:pt x="14" y="56"/>
                  </a:lnTo>
                  <a:lnTo>
                    <a:pt x="16" y="62"/>
                  </a:lnTo>
                  <a:lnTo>
                    <a:pt x="18" y="6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4" y="80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5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8" y="38"/>
                  </a:lnTo>
                  <a:lnTo>
                    <a:pt x="76" y="32"/>
                  </a:lnTo>
                  <a:lnTo>
                    <a:pt x="72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58" y="16"/>
                  </a:lnTo>
                  <a:lnTo>
                    <a:pt x="46" y="14"/>
                  </a:lnTo>
                  <a:lnTo>
                    <a:pt x="46" y="14"/>
                  </a:lnTo>
                  <a:close/>
                  <a:moveTo>
                    <a:pt x="46" y="94"/>
                  </a:moveTo>
                  <a:lnTo>
                    <a:pt x="46" y="94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8" y="10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8" y="26"/>
                  </a:lnTo>
                  <a:lnTo>
                    <a:pt x="92" y="3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2"/>
                  </a:lnTo>
                  <a:lnTo>
                    <a:pt x="90" y="62"/>
                  </a:lnTo>
                  <a:lnTo>
                    <a:pt x="86" y="7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74" y="84"/>
                  </a:lnTo>
                  <a:lnTo>
                    <a:pt x="66" y="90"/>
                  </a:lnTo>
                  <a:lnTo>
                    <a:pt x="56" y="94"/>
                  </a:lnTo>
                  <a:lnTo>
                    <a:pt x="46" y="94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1473"/>
            <p:cNvSpPr/>
            <p:nvPr/>
          </p:nvSpPr>
          <p:spPr bwMode="auto">
            <a:xfrm>
              <a:off x="5024577" y="2087461"/>
              <a:ext cx="69614" cy="69614"/>
            </a:xfrm>
            <a:custGeom>
              <a:avLst/>
              <a:gdLst>
                <a:gd name="T0" fmla="*/ 10 w 24"/>
                <a:gd name="T1" fmla="*/ 24 h 24"/>
                <a:gd name="T2" fmla="*/ 0 w 24"/>
                <a:gd name="T3" fmla="*/ 16 h 24"/>
                <a:gd name="T4" fmla="*/ 14 w 24"/>
                <a:gd name="T5" fmla="*/ 0 h 24"/>
                <a:gd name="T6" fmla="*/ 24 w 24"/>
                <a:gd name="T7" fmla="*/ 8 h 24"/>
                <a:gd name="T8" fmla="*/ 10 w 24"/>
                <a:gd name="T9" fmla="*/ 24 h 24"/>
                <a:gd name="T10" fmla="*/ 10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0" y="24"/>
                  </a:moveTo>
                  <a:lnTo>
                    <a:pt x="0" y="16"/>
                  </a:lnTo>
                  <a:lnTo>
                    <a:pt x="14" y="0"/>
                  </a:lnTo>
                  <a:lnTo>
                    <a:pt x="24" y="8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1474"/>
            <p:cNvSpPr/>
            <p:nvPr/>
          </p:nvSpPr>
          <p:spPr bwMode="auto">
            <a:xfrm>
              <a:off x="4943361" y="2128069"/>
              <a:ext cx="116024" cy="127626"/>
            </a:xfrm>
            <a:custGeom>
              <a:avLst/>
              <a:gdLst>
                <a:gd name="T0" fmla="*/ 18 w 40"/>
                <a:gd name="T1" fmla="*/ 42 h 44"/>
                <a:gd name="T2" fmla="*/ 18 w 40"/>
                <a:gd name="T3" fmla="*/ 42 h 44"/>
                <a:gd name="T4" fmla="*/ 14 w 40"/>
                <a:gd name="T5" fmla="*/ 44 h 44"/>
                <a:gd name="T6" fmla="*/ 10 w 40"/>
                <a:gd name="T7" fmla="*/ 42 h 44"/>
                <a:gd name="T8" fmla="*/ 2 w 40"/>
                <a:gd name="T9" fmla="*/ 36 h 44"/>
                <a:gd name="T10" fmla="*/ 2 w 40"/>
                <a:gd name="T11" fmla="*/ 36 h 44"/>
                <a:gd name="T12" fmla="*/ 0 w 40"/>
                <a:gd name="T13" fmla="*/ 32 h 44"/>
                <a:gd name="T14" fmla="*/ 2 w 40"/>
                <a:gd name="T15" fmla="*/ 28 h 44"/>
                <a:gd name="T16" fmla="*/ 24 w 40"/>
                <a:gd name="T17" fmla="*/ 2 h 44"/>
                <a:gd name="T18" fmla="*/ 24 w 40"/>
                <a:gd name="T19" fmla="*/ 2 h 44"/>
                <a:gd name="T20" fmla="*/ 28 w 40"/>
                <a:gd name="T21" fmla="*/ 0 h 44"/>
                <a:gd name="T22" fmla="*/ 32 w 40"/>
                <a:gd name="T23" fmla="*/ 2 h 44"/>
                <a:gd name="T24" fmla="*/ 38 w 40"/>
                <a:gd name="T25" fmla="*/ 8 h 44"/>
                <a:gd name="T26" fmla="*/ 38 w 40"/>
                <a:gd name="T27" fmla="*/ 8 h 44"/>
                <a:gd name="T28" fmla="*/ 40 w 40"/>
                <a:gd name="T29" fmla="*/ 12 h 44"/>
                <a:gd name="T30" fmla="*/ 40 w 40"/>
                <a:gd name="T31" fmla="*/ 16 h 44"/>
                <a:gd name="T32" fmla="*/ 18 w 40"/>
                <a:gd name="T33" fmla="*/ 42 h 44"/>
                <a:gd name="T34" fmla="*/ 18 w 40"/>
                <a:gd name="T3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18" y="42"/>
                  </a:moveTo>
                  <a:lnTo>
                    <a:pt x="18" y="42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1475"/>
            <p:cNvSpPr/>
            <p:nvPr/>
          </p:nvSpPr>
          <p:spPr bwMode="auto">
            <a:xfrm>
              <a:off x="5099993" y="1930829"/>
              <a:ext cx="87018" cy="34807"/>
            </a:xfrm>
            <a:custGeom>
              <a:avLst/>
              <a:gdLst>
                <a:gd name="T0" fmla="*/ 30 w 30"/>
                <a:gd name="T1" fmla="*/ 4 h 12"/>
                <a:gd name="T2" fmla="*/ 30 w 30"/>
                <a:gd name="T3" fmla="*/ 4 h 12"/>
                <a:gd name="T4" fmla="*/ 28 w 30"/>
                <a:gd name="T5" fmla="*/ 6 h 12"/>
                <a:gd name="T6" fmla="*/ 26 w 30"/>
                <a:gd name="T7" fmla="*/ 6 h 12"/>
                <a:gd name="T8" fmla="*/ 20 w 30"/>
                <a:gd name="T9" fmla="*/ 6 h 12"/>
                <a:gd name="T10" fmla="*/ 14 w 30"/>
                <a:gd name="T11" fmla="*/ 6 h 12"/>
                <a:gd name="T12" fmla="*/ 14 w 30"/>
                <a:gd name="T13" fmla="*/ 6 h 12"/>
                <a:gd name="T14" fmla="*/ 8 w 30"/>
                <a:gd name="T15" fmla="*/ 8 h 12"/>
                <a:gd name="T16" fmla="*/ 4 w 30"/>
                <a:gd name="T17" fmla="*/ 12 h 12"/>
                <a:gd name="T18" fmla="*/ 0 w 30"/>
                <a:gd name="T19" fmla="*/ 12 h 12"/>
                <a:gd name="T20" fmla="*/ 0 w 30"/>
                <a:gd name="T21" fmla="*/ 12 h 12"/>
                <a:gd name="T22" fmla="*/ 0 w 30"/>
                <a:gd name="T23" fmla="*/ 12 h 12"/>
                <a:gd name="T24" fmla="*/ 0 w 30"/>
                <a:gd name="T25" fmla="*/ 8 h 12"/>
                <a:gd name="T26" fmla="*/ 4 w 30"/>
                <a:gd name="T27" fmla="*/ 4 h 12"/>
                <a:gd name="T28" fmla="*/ 12 w 30"/>
                <a:gd name="T29" fmla="*/ 0 h 12"/>
                <a:gd name="T30" fmla="*/ 12 w 30"/>
                <a:gd name="T31" fmla="*/ 0 h 12"/>
                <a:gd name="T32" fmla="*/ 22 w 30"/>
                <a:gd name="T33" fmla="*/ 0 h 12"/>
                <a:gd name="T34" fmla="*/ 26 w 30"/>
                <a:gd name="T35" fmla="*/ 2 h 12"/>
                <a:gd name="T36" fmla="*/ 30 w 30"/>
                <a:gd name="T37" fmla="*/ 4 h 12"/>
                <a:gd name="T38" fmla="*/ 30 w 30"/>
                <a:gd name="T3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lnTo>
                    <a:pt x="30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1476"/>
            <p:cNvSpPr/>
            <p:nvPr/>
          </p:nvSpPr>
          <p:spPr bwMode="auto">
            <a:xfrm>
              <a:off x="5192812" y="1942431"/>
              <a:ext cx="17404" cy="17404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4 h 6"/>
                <a:gd name="T4" fmla="*/ 4 w 6"/>
                <a:gd name="T5" fmla="*/ 6 h 6"/>
                <a:gd name="T6" fmla="*/ 2 w 6"/>
                <a:gd name="T7" fmla="*/ 4 h 6"/>
                <a:gd name="T8" fmla="*/ 2 w 6"/>
                <a:gd name="T9" fmla="*/ 4 h 6"/>
                <a:gd name="T10" fmla="*/ 0 w 6"/>
                <a:gd name="T11" fmla="*/ 4 h 6"/>
                <a:gd name="T12" fmla="*/ 0 w 6"/>
                <a:gd name="T13" fmla="*/ 2 h 6"/>
                <a:gd name="T14" fmla="*/ 0 w 6"/>
                <a:gd name="T15" fmla="*/ 2 h 6"/>
                <a:gd name="T16" fmla="*/ 0 w 6"/>
                <a:gd name="T17" fmla="*/ 0 h 6"/>
                <a:gd name="T18" fmla="*/ 2 w 6"/>
                <a:gd name="T19" fmla="*/ 0 h 6"/>
                <a:gd name="T20" fmla="*/ 2 w 6"/>
                <a:gd name="T21" fmla="*/ 0 h 6"/>
                <a:gd name="T22" fmla="*/ 6 w 6"/>
                <a:gd name="T23" fmla="*/ 2 h 6"/>
                <a:gd name="T24" fmla="*/ 6 w 6"/>
                <a:gd name="T25" fmla="*/ 4 h 6"/>
                <a:gd name="T26" fmla="*/ 6 w 6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1477"/>
            <p:cNvSpPr/>
            <p:nvPr/>
          </p:nvSpPr>
          <p:spPr bwMode="auto">
            <a:xfrm>
              <a:off x="6521283" y="2360116"/>
              <a:ext cx="672937" cy="34807"/>
            </a:xfrm>
            <a:custGeom>
              <a:avLst/>
              <a:gdLst>
                <a:gd name="T0" fmla="*/ 6 w 232"/>
                <a:gd name="T1" fmla="*/ 12 h 12"/>
                <a:gd name="T2" fmla="*/ 6 w 232"/>
                <a:gd name="T3" fmla="*/ 12 h 12"/>
                <a:gd name="T4" fmla="*/ 2 w 232"/>
                <a:gd name="T5" fmla="*/ 10 h 12"/>
                <a:gd name="T6" fmla="*/ 0 w 232"/>
                <a:gd name="T7" fmla="*/ 6 h 12"/>
                <a:gd name="T8" fmla="*/ 0 w 232"/>
                <a:gd name="T9" fmla="*/ 6 h 12"/>
                <a:gd name="T10" fmla="*/ 2 w 232"/>
                <a:gd name="T11" fmla="*/ 2 h 12"/>
                <a:gd name="T12" fmla="*/ 6 w 232"/>
                <a:gd name="T13" fmla="*/ 0 h 12"/>
                <a:gd name="T14" fmla="*/ 228 w 232"/>
                <a:gd name="T15" fmla="*/ 0 h 12"/>
                <a:gd name="T16" fmla="*/ 228 w 232"/>
                <a:gd name="T17" fmla="*/ 0 h 12"/>
                <a:gd name="T18" fmla="*/ 232 w 232"/>
                <a:gd name="T19" fmla="*/ 2 h 12"/>
                <a:gd name="T20" fmla="*/ 232 w 232"/>
                <a:gd name="T21" fmla="*/ 6 h 12"/>
                <a:gd name="T22" fmla="*/ 232 w 232"/>
                <a:gd name="T23" fmla="*/ 6 h 12"/>
                <a:gd name="T24" fmla="*/ 232 w 232"/>
                <a:gd name="T25" fmla="*/ 10 h 12"/>
                <a:gd name="T26" fmla="*/ 228 w 232"/>
                <a:gd name="T27" fmla="*/ 12 h 12"/>
                <a:gd name="T28" fmla="*/ 6 w 232"/>
                <a:gd name="T29" fmla="*/ 12 h 12"/>
                <a:gd name="T30" fmla="*/ 6 w 232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12">
                  <a:moveTo>
                    <a:pt x="6" y="12"/>
                  </a:move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2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32" y="10"/>
                  </a:lnTo>
                  <a:lnTo>
                    <a:pt x="228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1478"/>
            <p:cNvSpPr>
              <a:spLocks noEditPoints="1"/>
            </p:cNvSpPr>
            <p:nvPr/>
          </p:nvSpPr>
          <p:spPr bwMode="auto">
            <a:xfrm>
              <a:off x="6527084" y="2534152"/>
              <a:ext cx="110222" cy="116024"/>
            </a:xfrm>
            <a:custGeom>
              <a:avLst/>
              <a:gdLst>
                <a:gd name="T0" fmla="*/ 20 w 38"/>
                <a:gd name="T1" fmla="*/ 40 h 40"/>
                <a:gd name="T2" fmla="*/ 12 w 38"/>
                <a:gd name="T3" fmla="*/ 38 h 40"/>
                <a:gd name="T4" fmla="*/ 6 w 38"/>
                <a:gd name="T5" fmla="*/ 34 h 40"/>
                <a:gd name="T6" fmla="*/ 2 w 38"/>
                <a:gd name="T7" fmla="*/ 26 h 40"/>
                <a:gd name="T8" fmla="*/ 0 w 38"/>
                <a:gd name="T9" fmla="*/ 20 h 40"/>
                <a:gd name="T10" fmla="*/ 2 w 38"/>
                <a:gd name="T11" fmla="*/ 12 h 40"/>
                <a:gd name="T12" fmla="*/ 6 w 38"/>
                <a:gd name="T13" fmla="*/ 6 h 40"/>
                <a:gd name="T14" fmla="*/ 12 w 38"/>
                <a:gd name="T15" fmla="*/ 2 h 40"/>
                <a:gd name="T16" fmla="*/ 20 w 38"/>
                <a:gd name="T17" fmla="*/ 0 h 40"/>
                <a:gd name="T18" fmla="*/ 28 w 38"/>
                <a:gd name="T19" fmla="*/ 2 h 40"/>
                <a:gd name="T20" fmla="*/ 34 w 38"/>
                <a:gd name="T21" fmla="*/ 6 h 40"/>
                <a:gd name="T22" fmla="*/ 38 w 38"/>
                <a:gd name="T23" fmla="*/ 12 h 40"/>
                <a:gd name="T24" fmla="*/ 38 w 38"/>
                <a:gd name="T25" fmla="*/ 20 h 40"/>
                <a:gd name="T26" fmla="*/ 38 w 38"/>
                <a:gd name="T27" fmla="*/ 28 h 40"/>
                <a:gd name="T28" fmla="*/ 32 w 38"/>
                <a:gd name="T29" fmla="*/ 34 h 40"/>
                <a:gd name="T30" fmla="*/ 26 w 38"/>
                <a:gd name="T31" fmla="*/ 38 h 40"/>
                <a:gd name="T32" fmla="*/ 20 w 38"/>
                <a:gd name="T33" fmla="*/ 40 h 40"/>
                <a:gd name="T34" fmla="*/ 8 w 38"/>
                <a:gd name="T35" fmla="*/ 20 h 40"/>
                <a:gd name="T36" fmla="*/ 10 w 38"/>
                <a:gd name="T37" fmla="*/ 24 h 40"/>
                <a:gd name="T38" fmla="*/ 12 w 38"/>
                <a:gd name="T39" fmla="*/ 28 h 40"/>
                <a:gd name="T40" fmla="*/ 14 w 38"/>
                <a:gd name="T41" fmla="*/ 30 h 40"/>
                <a:gd name="T42" fmla="*/ 20 w 38"/>
                <a:gd name="T43" fmla="*/ 32 h 40"/>
                <a:gd name="T44" fmla="*/ 24 w 38"/>
                <a:gd name="T45" fmla="*/ 30 h 40"/>
                <a:gd name="T46" fmla="*/ 26 w 38"/>
                <a:gd name="T47" fmla="*/ 28 h 40"/>
                <a:gd name="T48" fmla="*/ 28 w 38"/>
                <a:gd name="T49" fmla="*/ 24 h 40"/>
                <a:gd name="T50" fmla="*/ 30 w 38"/>
                <a:gd name="T51" fmla="*/ 20 h 40"/>
                <a:gd name="T52" fmla="*/ 28 w 38"/>
                <a:gd name="T53" fmla="*/ 16 h 40"/>
                <a:gd name="T54" fmla="*/ 26 w 38"/>
                <a:gd name="T55" fmla="*/ 12 h 40"/>
                <a:gd name="T56" fmla="*/ 24 w 38"/>
                <a:gd name="T57" fmla="*/ 8 h 40"/>
                <a:gd name="T58" fmla="*/ 20 w 38"/>
                <a:gd name="T59" fmla="*/ 8 h 40"/>
                <a:gd name="T60" fmla="*/ 14 w 38"/>
                <a:gd name="T61" fmla="*/ 10 h 40"/>
                <a:gd name="T62" fmla="*/ 12 w 38"/>
                <a:gd name="T63" fmla="*/ 12 h 40"/>
                <a:gd name="T64" fmla="*/ 10 w 38"/>
                <a:gd name="T65" fmla="*/ 16 h 40"/>
                <a:gd name="T66" fmla="*/ 8 w 38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20" y="40"/>
                  </a:moveTo>
                  <a:lnTo>
                    <a:pt x="2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1479"/>
            <p:cNvSpPr>
              <a:spLocks noEditPoints="1"/>
            </p:cNvSpPr>
            <p:nvPr/>
          </p:nvSpPr>
          <p:spPr bwMode="auto">
            <a:xfrm>
              <a:off x="6648909" y="2563158"/>
              <a:ext cx="92819" cy="116024"/>
            </a:xfrm>
            <a:custGeom>
              <a:avLst/>
              <a:gdLst>
                <a:gd name="T0" fmla="*/ 20 w 32"/>
                <a:gd name="T1" fmla="*/ 30 h 40"/>
                <a:gd name="T2" fmla="*/ 20 w 32"/>
                <a:gd name="T3" fmla="*/ 30 h 40"/>
                <a:gd name="T4" fmla="*/ 14 w 32"/>
                <a:gd name="T5" fmla="*/ 28 h 40"/>
                <a:gd name="T6" fmla="*/ 14 w 32"/>
                <a:gd name="T7" fmla="*/ 28 h 40"/>
                <a:gd name="T8" fmla="*/ 10 w 32"/>
                <a:gd name="T9" fmla="*/ 24 h 40"/>
                <a:gd name="T10" fmla="*/ 10 w 32"/>
                <a:gd name="T11" fmla="*/ 40 h 40"/>
                <a:gd name="T12" fmla="*/ 0 w 32"/>
                <a:gd name="T13" fmla="*/ 40 h 40"/>
                <a:gd name="T14" fmla="*/ 0 w 32"/>
                <a:gd name="T15" fmla="*/ 0 h 40"/>
                <a:gd name="T16" fmla="*/ 8 w 32"/>
                <a:gd name="T17" fmla="*/ 0 h 40"/>
                <a:gd name="T18" fmla="*/ 8 w 32"/>
                <a:gd name="T19" fmla="*/ 6 h 40"/>
                <a:gd name="T20" fmla="*/ 8 w 32"/>
                <a:gd name="T21" fmla="*/ 6 h 40"/>
                <a:gd name="T22" fmla="*/ 12 w 32"/>
                <a:gd name="T23" fmla="*/ 2 h 40"/>
                <a:gd name="T24" fmla="*/ 12 w 32"/>
                <a:gd name="T25" fmla="*/ 2 h 40"/>
                <a:gd name="T26" fmla="*/ 18 w 32"/>
                <a:gd name="T27" fmla="*/ 0 h 40"/>
                <a:gd name="T28" fmla="*/ 18 w 32"/>
                <a:gd name="T29" fmla="*/ 0 h 40"/>
                <a:gd name="T30" fmla="*/ 24 w 32"/>
                <a:gd name="T31" fmla="*/ 0 h 40"/>
                <a:gd name="T32" fmla="*/ 24 w 32"/>
                <a:gd name="T33" fmla="*/ 0 h 40"/>
                <a:gd name="T34" fmla="*/ 28 w 32"/>
                <a:gd name="T35" fmla="*/ 4 h 40"/>
                <a:gd name="T36" fmla="*/ 28 w 32"/>
                <a:gd name="T37" fmla="*/ 4 h 40"/>
                <a:gd name="T38" fmla="*/ 30 w 32"/>
                <a:gd name="T39" fmla="*/ 8 h 40"/>
                <a:gd name="T40" fmla="*/ 30 w 32"/>
                <a:gd name="T41" fmla="*/ 8 h 40"/>
                <a:gd name="T42" fmla="*/ 32 w 32"/>
                <a:gd name="T43" fmla="*/ 14 h 40"/>
                <a:gd name="T44" fmla="*/ 32 w 32"/>
                <a:gd name="T45" fmla="*/ 14 h 40"/>
                <a:gd name="T46" fmla="*/ 30 w 32"/>
                <a:gd name="T47" fmla="*/ 20 h 40"/>
                <a:gd name="T48" fmla="*/ 30 w 32"/>
                <a:gd name="T49" fmla="*/ 20 h 40"/>
                <a:gd name="T50" fmla="*/ 28 w 32"/>
                <a:gd name="T51" fmla="*/ 26 h 40"/>
                <a:gd name="T52" fmla="*/ 28 w 32"/>
                <a:gd name="T53" fmla="*/ 26 h 40"/>
                <a:gd name="T54" fmla="*/ 24 w 32"/>
                <a:gd name="T55" fmla="*/ 28 h 40"/>
                <a:gd name="T56" fmla="*/ 24 w 32"/>
                <a:gd name="T57" fmla="*/ 28 h 40"/>
                <a:gd name="T58" fmla="*/ 20 w 32"/>
                <a:gd name="T59" fmla="*/ 30 h 40"/>
                <a:gd name="T60" fmla="*/ 20 w 32"/>
                <a:gd name="T61" fmla="*/ 30 h 40"/>
                <a:gd name="T62" fmla="*/ 16 w 32"/>
                <a:gd name="T63" fmla="*/ 22 h 40"/>
                <a:gd name="T64" fmla="*/ 16 w 32"/>
                <a:gd name="T65" fmla="*/ 22 h 40"/>
                <a:gd name="T66" fmla="*/ 18 w 32"/>
                <a:gd name="T67" fmla="*/ 22 h 40"/>
                <a:gd name="T68" fmla="*/ 18 w 32"/>
                <a:gd name="T69" fmla="*/ 22 h 40"/>
                <a:gd name="T70" fmla="*/ 20 w 32"/>
                <a:gd name="T71" fmla="*/ 20 h 40"/>
                <a:gd name="T72" fmla="*/ 20 w 32"/>
                <a:gd name="T73" fmla="*/ 20 h 40"/>
                <a:gd name="T74" fmla="*/ 22 w 32"/>
                <a:gd name="T75" fmla="*/ 18 h 40"/>
                <a:gd name="T76" fmla="*/ 22 w 32"/>
                <a:gd name="T77" fmla="*/ 18 h 40"/>
                <a:gd name="T78" fmla="*/ 22 w 32"/>
                <a:gd name="T79" fmla="*/ 14 h 40"/>
                <a:gd name="T80" fmla="*/ 22 w 32"/>
                <a:gd name="T81" fmla="*/ 14 h 40"/>
                <a:gd name="T82" fmla="*/ 22 w 32"/>
                <a:gd name="T83" fmla="*/ 12 h 40"/>
                <a:gd name="T84" fmla="*/ 22 w 32"/>
                <a:gd name="T85" fmla="*/ 12 h 40"/>
                <a:gd name="T86" fmla="*/ 20 w 32"/>
                <a:gd name="T87" fmla="*/ 10 h 40"/>
                <a:gd name="T88" fmla="*/ 20 w 32"/>
                <a:gd name="T89" fmla="*/ 10 h 40"/>
                <a:gd name="T90" fmla="*/ 18 w 32"/>
                <a:gd name="T91" fmla="*/ 8 h 40"/>
                <a:gd name="T92" fmla="*/ 18 w 32"/>
                <a:gd name="T93" fmla="*/ 8 h 40"/>
                <a:gd name="T94" fmla="*/ 16 w 32"/>
                <a:gd name="T95" fmla="*/ 8 h 40"/>
                <a:gd name="T96" fmla="*/ 16 w 32"/>
                <a:gd name="T97" fmla="*/ 8 h 40"/>
                <a:gd name="T98" fmla="*/ 12 w 32"/>
                <a:gd name="T99" fmla="*/ 8 h 40"/>
                <a:gd name="T100" fmla="*/ 12 w 32"/>
                <a:gd name="T101" fmla="*/ 8 h 40"/>
                <a:gd name="T102" fmla="*/ 10 w 32"/>
                <a:gd name="T103" fmla="*/ 12 h 40"/>
                <a:gd name="T104" fmla="*/ 10 w 32"/>
                <a:gd name="T105" fmla="*/ 18 h 40"/>
                <a:gd name="T106" fmla="*/ 10 w 32"/>
                <a:gd name="T107" fmla="*/ 18 h 40"/>
                <a:gd name="T108" fmla="*/ 12 w 32"/>
                <a:gd name="T109" fmla="*/ 20 h 40"/>
                <a:gd name="T110" fmla="*/ 12 w 32"/>
                <a:gd name="T111" fmla="*/ 20 h 40"/>
                <a:gd name="T112" fmla="*/ 16 w 32"/>
                <a:gd name="T113" fmla="*/ 22 h 40"/>
                <a:gd name="T114" fmla="*/ 16 w 32"/>
                <a:gd name="T11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40">
                  <a:moveTo>
                    <a:pt x="20" y="30"/>
                  </a:moveTo>
                  <a:lnTo>
                    <a:pt x="20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10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0" y="30"/>
                  </a:lnTo>
                  <a:lnTo>
                    <a:pt x="20" y="30"/>
                  </a:lnTo>
                  <a:close/>
                  <a:moveTo>
                    <a:pt x="16" y="22"/>
                  </a:move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1480"/>
            <p:cNvSpPr/>
            <p:nvPr/>
          </p:nvSpPr>
          <p:spPr bwMode="auto">
            <a:xfrm>
              <a:off x="6747529" y="2539953"/>
              <a:ext cx="58012" cy="110222"/>
            </a:xfrm>
            <a:custGeom>
              <a:avLst/>
              <a:gdLst>
                <a:gd name="T0" fmla="*/ 20 w 20"/>
                <a:gd name="T1" fmla="*/ 36 h 38"/>
                <a:gd name="T2" fmla="*/ 20 w 20"/>
                <a:gd name="T3" fmla="*/ 36 h 38"/>
                <a:gd name="T4" fmla="*/ 16 w 20"/>
                <a:gd name="T5" fmla="*/ 38 h 38"/>
                <a:gd name="T6" fmla="*/ 16 w 20"/>
                <a:gd name="T7" fmla="*/ 38 h 38"/>
                <a:gd name="T8" fmla="*/ 12 w 20"/>
                <a:gd name="T9" fmla="*/ 38 h 38"/>
                <a:gd name="T10" fmla="*/ 12 w 20"/>
                <a:gd name="T11" fmla="*/ 38 h 38"/>
                <a:gd name="T12" fmla="*/ 8 w 20"/>
                <a:gd name="T13" fmla="*/ 38 h 38"/>
                <a:gd name="T14" fmla="*/ 8 w 20"/>
                <a:gd name="T15" fmla="*/ 38 h 38"/>
                <a:gd name="T16" fmla="*/ 6 w 20"/>
                <a:gd name="T17" fmla="*/ 36 h 38"/>
                <a:gd name="T18" fmla="*/ 6 w 20"/>
                <a:gd name="T19" fmla="*/ 36 h 38"/>
                <a:gd name="T20" fmla="*/ 4 w 20"/>
                <a:gd name="T21" fmla="*/ 34 h 38"/>
                <a:gd name="T22" fmla="*/ 4 w 20"/>
                <a:gd name="T23" fmla="*/ 34 h 38"/>
                <a:gd name="T24" fmla="*/ 4 w 20"/>
                <a:gd name="T25" fmla="*/ 30 h 38"/>
                <a:gd name="T26" fmla="*/ 4 w 20"/>
                <a:gd name="T27" fmla="*/ 16 h 38"/>
                <a:gd name="T28" fmla="*/ 0 w 20"/>
                <a:gd name="T29" fmla="*/ 16 h 38"/>
                <a:gd name="T30" fmla="*/ 0 w 20"/>
                <a:gd name="T31" fmla="*/ 8 h 38"/>
                <a:gd name="T32" fmla="*/ 4 w 20"/>
                <a:gd name="T33" fmla="*/ 8 h 38"/>
                <a:gd name="T34" fmla="*/ 4 w 20"/>
                <a:gd name="T35" fmla="*/ 0 h 38"/>
                <a:gd name="T36" fmla="*/ 12 w 20"/>
                <a:gd name="T37" fmla="*/ 0 h 38"/>
                <a:gd name="T38" fmla="*/ 12 w 20"/>
                <a:gd name="T39" fmla="*/ 8 h 38"/>
                <a:gd name="T40" fmla="*/ 18 w 20"/>
                <a:gd name="T41" fmla="*/ 8 h 38"/>
                <a:gd name="T42" fmla="*/ 18 w 20"/>
                <a:gd name="T43" fmla="*/ 16 h 38"/>
                <a:gd name="T44" fmla="*/ 12 w 20"/>
                <a:gd name="T45" fmla="*/ 16 h 38"/>
                <a:gd name="T46" fmla="*/ 12 w 20"/>
                <a:gd name="T47" fmla="*/ 28 h 38"/>
                <a:gd name="T48" fmla="*/ 12 w 20"/>
                <a:gd name="T49" fmla="*/ 28 h 38"/>
                <a:gd name="T50" fmla="*/ 12 w 20"/>
                <a:gd name="T51" fmla="*/ 30 h 38"/>
                <a:gd name="T52" fmla="*/ 12 w 20"/>
                <a:gd name="T53" fmla="*/ 30 h 38"/>
                <a:gd name="T54" fmla="*/ 14 w 20"/>
                <a:gd name="T55" fmla="*/ 30 h 38"/>
                <a:gd name="T56" fmla="*/ 14 w 20"/>
                <a:gd name="T57" fmla="*/ 30 h 38"/>
                <a:gd name="T58" fmla="*/ 16 w 20"/>
                <a:gd name="T59" fmla="*/ 30 h 38"/>
                <a:gd name="T60" fmla="*/ 16 w 20"/>
                <a:gd name="T61" fmla="*/ 30 h 38"/>
                <a:gd name="T62" fmla="*/ 18 w 20"/>
                <a:gd name="T63" fmla="*/ 28 h 38"/>
                <a:gd name="T64" fmla="*/ 20 w 20"/>
                <a:gd name="T65" fmla="*/ 36 h 38"/>
                <a:gd name="T66" fmla="*/ 20 w 20"/>
                <a:gd name="T6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38">
                  <a:moveTo>
                    <a:pt x="20" y="36"/>
                  </a:moveTo>
                  <a:lnTo>
                    <a:pt x="2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1481"/>
            <p:cNvSpPr>
              <a:spLocks noEditPoints="1"/>
            </p:cNvSpPr>
            <p:nvPr/>
          </p:nvSpPr>
          <p:spPr bwMode="auto">
            <a:xfrm>
              <a:off x="6817143" y="2534152"/>
              <a:ext cx="23205" cy="116024"/>
            </a:xfrm>
            <a:custGeom>
              <a:avLst/>
              <a:gdLst>
                <a:gd name="T0" fmla="*/ 0 w 8"/>
                <a:gd name="T1" fmla="*/ 40 h 40"/>
                <a:gd name="T2" fmla="*/ 0 w 8"/>
                <a:gd name="T3" fmla="*/ 10 h 40"/>
                <a:gd name="T4" fmla="*/ 8 w 8"/>
                <a:gd name="T5" fmla="*/ 10 h 40"/>
                <a:gd name="T6" fmla="*/ 8 w 8"/>
                <a:gd name="T7" fmla="*/ 40 h 40"/>
                <a:gd name="T8" fmla="*/ 0 w 8"/>
                <a:gd name="T9" fmla="*/ 40 h 40"/>
                <a:gd name="T10" fmla="*/ 0 w 8"/>
                <a:gd name="T11" fmla="*/ 40 h 40"/>
                <a:gd name="T12" fmla="*/ 0 w 8"/>
                <a:gd name="T13" fmla="*/ 8 h 40"/>
                <a:gd name="T14" fmla="*/ 0 w 8"/>
                <a:gd name="T15" fmla="*/ 0 h 40"/>
                <a:gd name="T16" fmla="*/ 8 w 8"/>
                <a:gd name="T17" fmla="*/ 0 h 40"/>
                <a:gd name="T18" fmla="*/ 8 w 8"/>
                <a:gd name="T19" fmla="*/ 8 h 40"/>
                <a:gd name="T20" fmla="*/ 0 w 8"/>
                <a:gd name="T21" fmla="*/ 8 h 40"/>
                <a:gd name="T22" fmla="*/ 0 w 8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0">
                  <a:moveTo>
                    <a:pt x="0" y="40"/>
                  </a:moveTo>
                  <a:lnTo>
                    <a:pt x="0" y="10"/>
                  </a:lnTo>
                  <a:lnTo>
                    <a:pt x="8" y="1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1482"/>
            <p:cNvSpPr>
              <a:spLocks noEditPoints="1"/>
            </p:cNvSpPr>
            <p:nvPr/>
          </p:nvSpPr>
          <p:spPr bwMode="auto">
            <a:xfrm>
              <a:off x="6851950" y="2563158"/>
              <a:ext cx="92819" cy="87018"/>
            </a:xfrm>
            <a:custGeom>
              <a:avLst/>
              <a:gdLst>
                <a:gd name="T0" fmla="*/ 16 w 32"/>
                <a:gd name="T1" fmla="*/ 30 h 30"/>
                <a:gd name="T2" fmla="*/ 16 w 32"/>
                <a:gd name="T3" fmla="*/ 30 h 30"/>
                <a:gd name="T4" fmla="*/ 10 w 32"/>
                <a:gd name="T5" fmla="*/ 28 h 30"/>
                <a:gd name="T6" fmla="*/ 10 w 32"/>
                <a:gd name="T7" fmla="*/ 28 h 30"/>
                <a:gd name="T8" fmla="*/ 4 w 32"/>
                <a:gd name="T9" fmla="*/ 26 h 30"/>
                <a:gd name="T10" fmla="*/ 4 w 32"/>
                <a:gd name="T11" fmla="*/ 26 h 30"/>
                <a:gd name="T12" fmla="*/ 2 w 32"/>
                <a:gd name="T13" fmla="*/ 20 h 30"/>
                <a:gd name="T14" fmla="*/ 2 w 32"/>
                <a:gd name="T15" fmla="*/ 20 h 30"/>
                <a:gd name="T16" fmla="*/ 0 w 32"/>
                <a:gd name="T17" fmla="*/ 14 h 30"/>
                <a:gd name="T18" fmla="*/ 0 w 32"/>
                <a:gd name="T19" fmla="*/ 14 h 30"/>
                <a:gd name="T20" fmla="*/ 2 w 32"/>
                <a:gd name="T21" fmla="*/ 10 h 30"/>
                <a:gd name="T22" fmla="*/ 2 w 32"/>
                <a:gd name="T23" fmla="*/ 10 h 30"/>
                <a:gd name="T24" fmla="*/ 4 w 32"/>
                <a:gd name="T25" fmla="*/ 4 h 30"/>
                <a:gd name="T26" fmla="*/ 4 w 32"/>
                <a:gd name="T27" fmla="*/ 4 h 30"/>
                <a:gd name="T28" fmla="*/ 10 w 32"/>
                <a:gd name="T29" fmla="*/ 2 h 30"/>
                <a:gd name="T30" fmla="*/ 10 w 32"/>
                <a:gd name="T31" fmla="*/ 2 h 30"/>
                <a:gd name="T32" fmla="*/ 16 w 32"/>
                <a:gd name="T33" fmla="*/ 0 h 30"/>
                <a:gd name="T34" fmla="*/ 16 w 32"/>
                <a:gd name="T35" fmla="*/ 0 h 30"/>
                <a:gd name="T36" fmla="*/ 22 w 32"/>
                <a:gd name="T37" fmla="*/ 2 h 30"/>
                <a:gd name="T38" fmla="*/ 22 w 32"/>
                <a:gd name="T39" fmla="*/ 2 h 30"/>
                <a:gd name="T40" fmla="*/ 28 w 32"/>
                <a:gd name="T41" fmla="*/ 4 h 30"/>
                <a:gd name="T42" fmla="*/ 28 w 32"/>
                <a:gd name="T43" fmla="*/ 4 h 30"/>
                <a:gd name="T44" fmla="*/ 30 w 32"/>
                <a:gd name="T45" fmla="*/ 10 h 30"/>
                <a:gd name="T46" fmla="*/ 30 w 32"/>
                <a:gd name="T47" fmla="*/ 10 h 30"/>
                <a:gd name="T48" fmla="*/ 32 w 32"/>
                <a:gd name="T49" fmla="*/ 14 h 30"/>
                <a:gd name="T50" fmla="*/ 32 w 32"/>
                <a:gd name="T51" fmla="*/ 14 h 30"/>
                <a:gd name="T52" fmla="*/ 30 w 32"/>
                <a:gd name="T53" fmla="*/ 20 h 30"/>
                <a:gd name="T54" fmla="*/ 30 w 32"/>
                <a:gd name="T55" fmla="*/ 20 h 30"/>
                <a:gd name="T56" fmla="*/ 28 w 32"/>
                <a:gd name="T57" fmla="*/ 26 h 30"/>
                <a:gd name="T58" fmla="*/ 28 w 32"/>
                <a:gd name="T59" fmla="*/ 26 h 30"/>
                <a:gd name="T60" fmla="*/ 22 w 32"/>
                <a:gd name="T61" fmla="*/ 28 h 30"/>
                <a:gd name="T62" fmla="*/ 22 w 32"/>
                <a:gd name="T63" fmla="*/ 28 h 30"/>
                <a:gd name="T64" fmla="*/ 16 w 32"/>
                <a:gd name="T65" fmla="*/ 30 h 30"/>
                <a:gd name="T66" fmla="*/ 16 w 32"/>
                <a:gd name="T67" fmla="*/ 30 h 30"/>
                <a:gd name="T68" fmla="*/ 10 w 32"/>
                <a:gd name="T69" fmla="*/ 14 h 30"/>
                <a:gd name="T70" fmla="*/ 10 w 32"/>
                <a:gd name="T71" fmla="*/ 14 h 30"/>
                <a:gd name="T72" fmla="*/ 12 w 32"/>
                <a:gd name="T73" fmla="*/ 20 h 30"/>
                <a:gd name="T74" fmla="*/ 12 w 32"/>
                <a:gd name="T75" fmla="*/ 20 h 30"/>
                <a:gd name="T76" fmla="*/ 16 w 32"/>
                <a:gd name="T77" fmla="*/ 22 h 30"/>
                <a:gd name="T78" fmla="*/ 16 w 32"/>
                <a:gd name="T79" fmla="*/ 22 h 30"/>
                <a:gd name="T80" fmla="*/ 18 w 32"/>
                <a:gd name="T81" fmla="*/ 22 h 30"/>
                <a:gd name="T82" fmla="*/ 18 w 32"/>
                <a:gd name="T83" fmla="*/ 22 h 30"/>
                <a:gd name="T84" fmla="*/ 20 w 32"/>
                <a:gd name="T85" fmla="*/ 20 h 30"/>
                <a:gd name="T86" fmla="*/ 20 w 32"/>
                <a:gd name="T87" fmla="*/ 20 h 30"/>
                <a:gd name="T88" fmla="*/ 22 w 32"/>
                <a:gd name="T89" fmla="*/ 18 h 30"/>
                <a:gd name="T90" fmla="*/ 22 w 32"/>
                <a:gd name="T91" fmla="*/ 18 h 30"/>
                <a:gd name="T92" fmla="*/ 22 w 32"/>
                <a:gd name="T93" fmla="*/ 14 h 30"/>
                <a:gd name="T94" fmla="*/ 22 w 32"/>
                <a:gd name="T95" fmla="*/ 14 h 30"/>
                <a:gd name="T96" fmla="*/ 20 w 32"/>
                <a:gd name="T97" fmla="*/ 10 h 30"/>
                <a:gd name="T98" fmla="*/ 20 w 32"/>
                <a:gd name="T99" fmla="*/ 10 h 30"/>
                <a:gd name="T100" fmla="*/ 16 w 32"/>
                <a:gd name="T101" fmla="*/ 8 h 30"/>
                <a:gd name="T102" fmla="*/ 16 w 32"/>
                <a:gd name="T103" fmla="*/ 8 h 30"/>
                <a:gd name="T104" fmla="*/ 14 w 32"/>
                <a:gd name="T105" fmla="*/ 8 h 30"/>
                <a:gd name="T106" fmla="*/ 14 w 32"/>
                <a:gd name="T107" fmla="*/ 8 h 30"/>
                <a:gd name="T108" fmla="*/ 12 w 32"/>
                <a:gd name="T109" fmla="*/ 10 h 30"/>
                <a:gd name="T110" fmla="*/ 12 w 32"/>
                <a:gd name="T111" fmla="*/ 10 h 30"/>
                <a:gd name="T112" fmla="*/ 10 w 32"/>
                <a:gd name="T113" fmla="*/ 12 h 30"/>
                <a:gd name="T114" fmla="*/ 10 w 32"/>
                <a:gd name="T115" fmla="*/ 12 h 30"/>
                <a:gd name="T116" fmla="*/ 10 w 32"/>
                <a:gd name="T117" fmla="*/ 14 h 30"/>
                <a:gd name="T118" fmla="*/ 10 w 32"/>
                <a:gd name="T11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30">
                  <a:moveTo>
                    <a:pt x="16" y="30"/>
                  </a:moveTo>
                  <a:lnTo>
                    <a:pt x="16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6" y="30"/>
                  </a:lnTo>
                  <a:lnTo>
                    <a:pt x="16" y="30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1483"/>
            <p:cNvSpPr/>
            <p:nvPr/>
          </p:nvSpPr>
          <p:spPr bwMode="auto">
            <a:xfrm>
              <a:off x="6956371" y="2563158"/>
              <a:ext cx="81217" cy="87018"/>
            </a:xfrm>
            <a:custGeom>
              <a:avLst/>
              <a:gdLst>
                <a:gd name="T0" fmla="*/ 28 w 28"/>
                <a:gd name="T1" fmla="*/ 30 h 30"/>
                <a:gd name="T2" fmla="*/ 18 w 28"/>
                <a:gd name="T3" fmla="*/ 30 h 30"/>
                <a:gd name="T4" fmla="*/ 18 w 28"/>
                <a:gd name="T5" fmla="*/ 12 h 30"/>
                <a:gd name="T6" fmla="*/ 18 w 28"/>
                <a:gd name="T7" fmla="*/ 12 h 30"/>
                <a:gd name="T8" fmla="*/ 18 w 28"/>
                <a:gd name="T9" fmla="*/ 8 h 30"/>
                <a:gd name="T10" fmla="*/ 18 w 28"/>
                <a:gd name="T11" fmla="*/ 8 h 30"/>
                <a:gd name="T12" fmla="*/ 16 w 28"/>
                <a:gd name="T13" fmla="*/ 8 h 30"/>
                <a:gd name="T14" fmla="*/ 16 w 28"/>
                <a:gd name="T15" fmla="*/ 8 h 30"/>
                <a:gd name="T16" fmla="*/ 14 w 28"/>
                <a:gd name="T17" fmla="*/ 8 h 30"/>
                <a:gd name="T18" fmla="*/ 14 w 28"/>
                <a:gd name="T19" fmla="*/ 8 h 30"/>
                <a:gd name="T20" fmla="*/ 12 w 28"/>
                <a:gd name="T21" fmla="*/ 10 h 30"/>
                <a:gd name="T22" fmla="*/ 12 w 28"/>
                <a:gd name="T23" fmla="*/ 10 h 30"/>
                <a:gd name="T24" fmla="*/ 10 w 28"/>
                <a:gd name="T25" fmla="*/ 10 h 30"/>
                <a:gd name="T26" fmla="*/ 10 w 28"/>
                <a:gd name="T27" fmla="*/ 10 h 30"/>
                <a:gd name="T28" fmla="*/ 8 w 28"/>
                <a:gd name="T29" fmla="*/ 12 h 30"/>
                <a:gd name="T30" fmla="*/ 8 w 28"/>
                <a:gd name="T31" fmla="*/ 30 h 30"/>
                <a:gd name="T32" fmla="*/ 0 w 28"/>
                <a:gd name="T33" fmla="*/ 30 h 30"/>
                <a:gd name="T34" fmla="*/ 0 w 28"/>
                <a:gd name="T35" fmla="*/ 0 h 30"/>
                <a:gd name="T36" fmla="*/ 8 w 28"/>
                <a:gd name="T37" fmla="*/ 0 h 30"/>
                <a:gd name="T38" fmla="*/ 8 w 28"/>
                <a:gd name="T39" fmla="*/ 6 h 30"/>
                <a:gd name="T40" fmla="*/ 8 w 28"/>
                <a:gd name="T41" fmla="*/ 6 h 30"/>
                <a:gd name="T42" fmla="*/ 12 w 28"/>
                <a:gd name="T43" fmla="*/ 2 h 30"/>
                <a:gd name="T44" fmla="*/ 12 w 28"/>
                <a:gd name="T45" fmla="*/ 2 h 30"/>
                <a:gd name="T46" fmla="*/ 20 w 28"/>
                <a:gd name="T47" fmla="*/ 0 h 30"/>
                <a:gd name="T48" fmla="*/ 20 w 28"/>
                <a:gd name="T49" fmla="*/ 0 h 30"/>
                <a:gd name="T50" fmla="*/ 24 w 28"/>
                <a:gd name="T51" fmla="*/ 0 h 30"/>
                <a:gd name="T52" fmla="*/ 24 w 28"/>
                <a:gd name="T53" fmla="*/ 0 h 30"/>
                <a:gd name="T54" fmla="*/ 26 w 28"/>
                <a:gd name="T55" fmla="*/ 4 h 30"/>
                <a:gd name="T56" fmla="*/ 26 w 28"/>
                <a:gd name="T57" fmla="*/ 4 h 30"/>
                <a:gd name="T58" fmla="*/ 28 w 28"/>
                <a:gd name="T59" fmla="*/ 8 h 30"/>
                <a:gd name="T60" fmla="*/ 28 w 28"/>
                <a:gd name="T61" fmla="*/ 8 h 30"/>
                <a:gd name="T62" fmla="*/ 28 w 28"/>
                <a:gd name="T63" fmla="*/ 10 h 30"/>
                <a:gd name="T64" fmla="*/ 28 w 28"/>
                <a:gd name="T65" fmla="*/ 30 h 30"/>
                <a:gd name="T66" fmla="*/ 28 w 28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lnTo>
                    <a:pt x="18" y="3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1484"/>
            <p:cNvSpPr/>
            <p:nvPr/>
          </p:nvSpPr>
          <p:spPr bwMode="auto">
            <a:xfrm>
              <a:off x="7083997" y="2534152"/>
              <a:ext cx="104421" cy="116024"/>
            </a:xfrm>
            <a:custGeom>
              <a:avLst/>
              <a:gdLst>
                <a:gd name="T0" fmla="*/ 0 w 36"/>
                <a:gd name="T1" fmla="*/ 20 h 40"/>
                <a:gd name="T2" fmla="*/ 2 w 36"/>
                <a:gd name="T3" fmla="*/ 12 h 40"/>
                <a:gd name="T4" fmla="*/ 6 w 36"/>
                <a:gd name="T5" fmla="*/ 6 h 40"/>
                <a:gd name="T6" fmla="*/ 12 w 36"/>
                <a:gd name="T7" fmla="*/ 2 h 40"/>
                <a:gd name="T8" fmla="*/ 20 w 36"/>
                <a:gd name="T9" fmla="*/ 0 h 40"/>
                <a:gd name="T10" fmla="*/ 30 w 36"/>
                <a:gd name="T11" fmla="*/ 2 h 40"/>
                <a:gd name="T12" fmla="*/ 34 w 36"/>
                <a:gd name="T13" fmla="*/ 6 h 40"/>
                <a:gd name="T14" fmla="*/ 28 w 36"/>
                <a:gd name="T15" fmla="*/ 14 h 40"/>
                <a:gd name="T16" fmla="*/ 28 w 36"/>
                <a:gd name="T17" fmla="*/ 10 h 40"/>
                <a:gd name="T18" fmla="*/ 26 w 36"/>
                <a:gd name="T19" fmla="*/ 10 h 40"/>
                <a:gd name="T20" fmla="*/ 22 w 36"/>
                <a:gd name="T21" fmla="*/ 8 h 40"/>
                <a:gd name="T22" fmla="*/ 20 w 36"/>
                <a:gd name="T23" fmla="*/ 8 h 40"/>
                <a:gd name="T24" fmla="*/ 16 w 36"/>
                <a:gd name="T25" fmla="*/ 10 h 40"/>
                <a:gd name="T26" fmla="*/ 12 w 36"/>
                <a:gd name="T27" fmla="*/ 12 h 40"/>
                <a:gd name="T28" fmla="*/ 10 w 36"/>
                <a:gd name="T29" fmla="*/ 16 h 40"/>
                <a:gd name="T30" fmla="*/ 10 w 36"/>
                <a:gd name="T31" fmla="*/ 20 h 40"/>
                <a:gd name="T32" fmla="*/ 10 w 36"/>
                <a:gd name="T33" fmla="*/ 24 h 40"/>
                <a:gd name="T34" fmla="*/ 12 w 36"/>
                <a:gd name="T35" fmla="*/ 28 h 40"/>
                <a:gd name="T36" fmla="*/ 16 w 36"/>
                <a:gd name="T37" fmla="*/ 30 h 40"/>
                <a:gd name="T38" fmla="*/ 20 w 36"/>
                <a:gd name="T39" fmla="*/ 32 h 40"/>
                <a:gd name="T40" fmla="*/ 22 w 36"/>
                <a:gd name="T41" fmla="*/ 32 h 40"/>
                <a:gd name="T42" fmla="*/ 26 w 36"/>
                <a:gd name="T43" fmla="*/ 30 h 40"/>
                <a:gd name="T44" fmla="*/ 28 w 36"/>
                <a:gd name="T45" fmla="*/ 28 h 40"/>
                <a:gd name="T46" fmla="*/ 28 w 36"/>
                <a:gd name="T47" fmla="*/ 26 h 40"/>
                <a:gd name="T48" fmla="*/ 36 w 36"/>
                <a:gd name="T49" fmla="*/ 30 h 40"/>
                <a:gd name="T50" fmla="*/ 34 w 36"/>
                <a:gd name="T51" fmla="*/ 34 h 40"/>
                <a:gd name="T52" fmla="*/ 30 w 36"/>
                <a:gd name="T53" fmla="*/ 38 h 40"/>
                <a:gd name="T54" fmla="*/ 24 w 36"/>
                <a:gd name="T55" fmla="*/ 38 h 40"/>
                <a:gd name="T56" fmla="*/ 20 w 36"/>
                <a:gd name="T57" fmla="*/ 40 h 40"/>
                <a:gd name="T58" fmla="*/ 12 w 36"/>
                <a:gd name="T59" fmla="*/ 38 h 40"/>
                <a:gd name="T60" fmla="*/ 6 w 36"/>
                <a:gd name="T61" fmla="*/ 34 h 40"/>
                <a:gd name="T62" fmla="*/ 2 w 36"/>
                <a:gd name="T63" fmla="*/ 26 h 40"/>
                <a:gd name="T64" fmla="*/ 0 w 36"/>
                <a:gd name="T6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40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1485"/>
            <p:cNvSpPr/>
            <p:nvPr/>
          </p:nvSpPr>
          <p:spPr bwMode="auto">
            <a:xfrm>
              <a:off x="6828745" y="2099063"/>
              <a:ext cx="23205" cy="34807"/>
            </a:xfrm>
            <a:custGeom>
              <a:avLst/>
              <a:gdLst>
                <a:gd name="T0" fmla="*/ 0 w 8"/>
                <a:gd name="T1" fmla="*/ 6 h 12"/>
                <a:gd name="T2" fmla="*/ 0 w 8"/>
                <a:gd name="T3" fmla="*/ 6 h 12"/>
                <a:gd name="T4" fmla="*/ 2 w 8"/>
                <a:gd name="T5" fmla="*/ 10 h 12"/>
                <a:gd name="T6" fmla="*/ 8 w 8"/>
                <a:gd name="T7" fmla="*/ 12 h 12"/>
                <a:gd name="T8" fmla="*/ 8 w 8"/>
                <a:gd name="T9" fmla="*/ 0 h 12"/>
                <a:gd name="T10" fmla="*/ 8 w 8"/>
                <a:gd name="T11" fmla="*/ 0 h 12"/>
                <a:gd name="T12" fmla="*/ 2 w 8"/>
                <a:gd name="T13" fmla="*/ 2 h 12"/>
                <a:gd name="T14" fmla="*/ 2 w 8"/>
                <a:gd name="T15" fmla="*/ 2 h 12"/>
                <a:gd name="T16" fmla="*/ 0 w 8"/>
                <a:gd name="T17" fmla="*/ 4 h 12"/>
                <a:gd name="T18" fmla="*/ 0 w 8"/>
                <a:gd name="T19" fmla="*/ 6 h 12"/>
                <a:gd name="T20" fmla="*/ 0 w 8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1486"/>
            <p:cNvSpPr/>
            <p:nvPr/>
          </p:nvSpPr>
          <p:spPr bwMode="auto">
            <a:xfrm>
              <a:off x="6863552" y="2162876"/>
              <a:ext cx="23205" cy="40608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4 h 14"/>
                <a:gd name="T4" fmla="*/ 0 w 8"/>
                <a:gd name="T5" fmla="*/ 14 h 14"/>
                <a:gd name="T6" fmla="*/ 6 w 8"/>
                <a:gd name="T7" fmla="*/ 12 h 14"/>
                <a:gd name="T8" fmla="*/ 6 w 8"/>
                <a:gd name="T9" fmla="*/ 12 h 14"/>
                <a:gd name="T10" fmla="*/ 8 w 8"/>
                <a:gd name="T11" fmla="*/ 10 h 14"/>
                <a:gd name="T12" fmla="*/ 8 w 8"/>
                <a:gd name="T13" fmla="*/ 8 h 14"/>
                <a:gd name="T14" fmla="*/ 8 w 8"/>
                <a:gd name="T15" fmla="*/ 8 h 14"/>
                <a:gd name="T16" fmla="*/ 6 w 8"/>
                <a:gd name="T17" fmla="*/ 2 h 14"/>
                <a:gd name="T18" fmla="*/ 0 w 8"/>
                <a:gd name="T19" fmla="*/ 0 h 14"/>
                <a:gd name="T20" fmla="*/ 0 w 8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1487"/>
            <p:cNvSpPr/>
            <p:nvPr/>
          </p:nvSpPr>
          <p:spPr bwMode="auto">
            <a:xfrm>
              <a:off x="6776535" y="1855413"/>
              <a:ext cx="162433" cy="87018"/>
            </a:xfrm>
            <a:custGeom>
              <a:avLst/>
              <a:gdLst>
                <a:gd name="T0" fmla="*/ 44 w 56"/>
                <a:gd name="T1" fmla="*/ 30 h 30"/>
                <a:gd name="T2" fmla="*/ 44 w 56"/>
                <a:gd name="T3" fmla="*/ 30 h 30"/>
                <a:gd name="T4" fmla="*/ 44 w 56"/>
                <a:gd name="T5" fmla="*/ 30 h 30"/>
                <a:gd name="T6" fmla="*/ 44 w 56"/>
                <a:gd name="T7" fmla="*/ 30 h 30"/>
                <a:gd name="T8" fmla="*/ 54 w 56"/>
                <a:gd name="T9" fmla="*/ 14 h 30"/>
                <a:gd name="T10" fmla="*/ 54 w 56"/>
                <a:gd name="T11" fmla="*/ 14 h 30"/>
                <a:gd name="T12" fmla="*/ 56 w 56"/>
                <a:gd name="T13" fmla="*/ 10 h 30"/>
                <a:gd name="T14" fmla="*/ 56 w 56"/>
                <a:gd name="T15" fmla="*/ 6 h 30"/>
                <a:gd name="T16" fmla="*/ 54 w 56"/>
                <a:gd name="T17" fmla="*/ 4 h 30"/>
                <a:gd name="T18" fmla="*/ 50 w 56"/>
                <a:gd name="T19" fmla="*/ 2 h 30"/>
                <a:gd name="T20" fmla="*/ 40 w 56"/>
                <a:gd name="T21" fmla="*/ 0 h 30"/>
                <a:gd name="T22" fmla="*/ 28 w 56"/>
                <a:gd name="T23" fmla="*/ 0 h 30"/>
                <a:gd name="T24" fmla="*/ 28 w 56"/>
                <a:gd name="T25" fmla="*/ 0 h 30"/>
                <a:gd name="T26" fmla="*/ 18 w 56"/>
                <a:gd name="T27" fmla="*/ 0 h 30"/>
                <a:gd name="T28" fmla="*/ 8 w 56"/>
                <a:gd name="T29" fmla="*/ 2 h 30"/>
                <a:gd name="T30" fmla="*/ 4 w 56"/>
                <a:gd name="T31" fmla="*/ 4 h 30"/>
                <a:gd name="T32" fmla="*/ 2 w 56"/>
                <a:gd name="T33" fmla="*/ 6 h 30"/>
                <a:gd name="T34" fmla="*/ 0 w 56"/>
                <a:gd name="T35" fmla="*/ 10 h 30"/>
                <a:gd name="T36" fmla="*/ 2 w 56"/>
                <a:gd name="T37" fmla="*/ 14 h 30"/>
                <a:gd name="T38" fmla="*/ 2 w 56"/>
                <a:gd name="T39" fmla="*/ 14 h 30"/>
                <a:gd name="T40" fmla="*/ 12 w 56"/>
                <a:gd name="T41" fmla="*/ 30 h 30"/>
                <a:gd name="T42" fmla="*/ 12 w 56"/>
                <a:gd name="T43" fmla="*/ 30 h 30"/>
                <a:gd name="T44" fmla="*/ 14 w 56"/>
                <a:gd name="T45" fmla="*/ 30 h 30"/>
                <a:gd name="T46" fmla="*/ 44 w 56"/>
                <a:gd name="T47" fmla="*/ 30 h 30"/>
                <a:gd name="T48" fmla="*/ 44 w 56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30">
                  <a:moveTo>
                    <a:pt x="44" y="30"/>
                  </a:move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1488"/>
            <p:cNvSpPr>
              <a:spLocks noEditPoints="1"/>
            </p:cNvSpPr>
            <p:nvPr/>
          </p:nvSpPr>
          <p:spPr bwMode="auto">
            <a:xfrm>
              <a:off x="6683716" y="1965636"/>
              <a:ext cx="348071" cy="353872"/>
            </a:xfrm>
            <a:custGeom>
              <a:avLst/>
              <a:gdLst>
                <a:gd name="T0" fmla="*/ 74 w 120"/>
                <a:gd name="T1" fmla="*/ 84 h 122"/>
                <a:gd name="T2" fmla="*/ 62 w 120"/>
                <a:gd name="T3" fmla="*/ 90 h 122"/>
                <a:gd name="T4" fmla="*/ 58 w 120"/>
                <a:gd name="T5" fmla="*/ 96 h 122"/>
                <a:gd name="T6" fmla="*/ 58 w 120"/>
                <a:gd name="T7" fmla="*/ 90 h 122"/>
                <a:gd name="T8" fmla="*/ 46 w 120"/>
                <a:gd name="T9" fmla="*/ 86 h 122"/>
                <a:gd name="T10" fmla="*/ 40 w 120"/>
                <a:gd name="T11" fmla="*/ 76 h 122"/>
                <a:gd name="T12" fmla="*/ 48 w 120"/>
                <a:gd name="T13" fmla="*/ 74 h 122"/>
                <a:gd name="T14" fmla="*/ 58 w 120"/>
                <a:gd name="T15" fmla="*/ 82 h 122"/>
                <a:gd name="T16" fmla="*/ 58 w 120"/>
                <a:gd name="T17" fmla="*/ 68 h 122"/>
                <a:gd name="T18" fmla="*/ 44 w 120"/>
                <a:gd name="T19" fmla="*/ 62 h 122"/>
                <a:gd name="T20" fmla="*/ 42 w 120"/>
                <a:gd name="T21" fmla="*/ 58 h 122"/>
                <a:gd name="T22" fmla="*/ 40 w 120"/>
                <a:gd name="T23" fmla="*/ 54 h 122"/>
                <a:gd name="T24" fmla="*/ 46 w 120"/>
                <a:gd name="T25" fmla="*/ 44 h 122"/>
                <a:gd name="T26" fmla="*/ 58 w 120"/>
                <a:gd name="T27" fmla="*/ 38 h 122"/>
                <a:gd name="T28" fmla="*/ 62 w 120"/>
                <a:gd name="T29" fmla="*/ 34 h 122"/>
                <a:gd name="T30" fmla="*/ 62 w 120"/>
                <a:gd name="T31" fmla="*/ 38 h 122"/>
                <a:gd name="T32" fmla="*/ 72 w 120"/>
                <a:gd name="T33" fmla="*/ 42 h 122"/>
                <a:gd name="T34" fmla="*/ 78 w 120"/>
                <a:gd name="T35" fmla="*/ 50 h 122"/>
                <a:gd name="T36" fmla="*/ 70 w 120"/>
                <a:gd name="T37" fmla="*/ 52 h 122"/>
                <a:gd name="T38" fmla="*/ 62 w 120"/>
                <a:gd name="T39" fmla="*/ 46 h 122"/>
                <a:gd name="T40" fmla="*/ 62 w 120"/>
                <a:gd name="T41" fmla="*/ 58 h 122"/>
                <a:gd name="T42" fmla="*/ 72 w 120"/>
                <a:gd name="T43" fmla="*/ 62 h 122"/>
                <a:gd name="T44" fmla="*/ 76 w 120"/>
                <a:gd name="T45" fmla="*/ 66 h 122"/>
                <a:gd name="T46" fmla="*/ 80 w 120"/>
                <a:gd name="T47" fmla="*/ 74 h 122"/>
                <a:gd name="T48" fmla="*/ 74 w 120"/>
                <a:gd name="T49" fmla="*/ 84 h 122"/>
                <a:gd name="T50" fmla="*/ 80 w 120"/>
                <a:gd name="T51" fmla="*/ 2 h 122"/>
                <a:gd name="T52" fmla="*/ 78 w 120"/>
                <a:gd name="T53" fmla="*/ 4 h 122"/>
                <a:gd name="T54" fmla="*/ 46 w 120"/>
                <a:gd name="T55" fmla="*/ 6 h 122"/>
                <a:gd name="T56" fmla="*/ 42 w 120"/>
                <a:gd name="T57" fmla="*/ 4 h 122"/>
                <a:gd name="T58" fmla="*/ 42 w 120"/>
                <a:gd name="T59" fmla="*/ 0 h 122"/>
                <a:gd name="T60" fmla="*/ 26 w 120"/>
                <a:gd name="T61" fmla="*/ 14 h 122"/>
                <a:gd name="T62" fmla="*/ 12 w 120"/>
                <a:gd name="T63" fmla="*/ 34 h 122"/>
                <a:gd name="T64" fmla="*/ 4 w 120"/>
                <a:gd name="T65" fmla="*/ 54 h 122"/>
                <a:gd name="T66" fmla="*/ 0 w 120"/>
                <a:gd name="T67" fmla="*/ 76 h 122"/>
                <a:gd name="T68" fmla="*/ 2 w 120"/>
                <a:gd name="T69" fmla="*/ 88 h 122"/>
                <a:gd name="T70" fmla="*/ 10 w 120"/>
                <a:gd name="T71" fmla="*/ 106 h 122"/>
                <a:gd name="T72" fmla="*/ 26 w 120"/>
                <a:gd name="T73" fmla="*/ 116 h 122"/>
                <a:gd name="T74" fmla="*/ 48 w 120"/>
                <a:gd name="T75" fmla="*/ 120 h 122"/>
                <a:gd name="T76" fmla="*/ 60 w 120"/>
                <a:gd name="T77" fmla="*/ 122 h 122"/>
                <a:gd name="T78" fmla="*/ 84 w 120"/>
                <a:gd name="T79" fmla="*/ 120 h 122"/>
                <a:gd name="T80" fmla="*/ 102 w 120"/>
                <a:gd name="T81" fmla="*/ 112 h 122"/>
                <a:gd name="T82" fmla="*/ 116 w 120"/>
                <a:gd name="T83" fmla="*/ 98 h 122"/>
                <a:gd name="T84" fmla="*/ 120 w 120"/>
                <a:gd name="T85" fmla="*/ 76 h 122"/>
                <a:gd name="T86" fmla="*/ 120 w 120"/>
                <a:gd name="T87" fmla="*/ 66 h 122"/>
                <a:gd name="T88" fmla="*/ 112 w 120"/>
                <a:gd name="T89" fmla="*/ 44 h 122"/>
                <a:gd name="T90" fmla="*/ 94 w 120"/>
                <a:gd name="T91" fmla="*/ 16 h 122"/>
                <a:gd name="T92" fmla="*/ 80 w 120"/>
                <a:gd name="T93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22">
                  <a:moveTo>
                    <a:pt x="74" y="84"/>
                  </a:moveTo>
                  <a:lnTo>
                    <a:pt x="74" y="84"/>
                  </a:lnTo>
                  <a:lnTo>
                    <a:pt x="70" y="88"/>
                  </a:lnTo>
                  <a:lnTo>
                    <a:pt x="62" y="90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42" y="82"/>
                  </a:lnTo>
                  <a:lnTo>
                    <a:pt x="40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0" y="80"/>
                  </a:lnTo>
                  <a:lnTo>
                    <a:pt x="58" y="82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48"/>
                  </a:lnTo>
                  <a:lnTo>
                    <a:pt x="46" y="44"/>
                  </a:lnTo>
                  <a:lnTo>
                    <a:pt x="50" y="40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76" y="46"/>
                  </a:lnTo>
                  <a:lnTo>
                    <a:pt x="78" y="50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6" y="48"/>
                  </a:lnTo>
                  <a:lnTo>
                    <a:pt x="62" y="46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8" y="80"/>
                  </a:lnTo>
                  <a:lnTo>
                    <a:pt x="74" y="84"/>
                  </a:lnTo>
                  <a:lnTo>
                    <a:pt x="74" y="84"/>
                  </a:lnTo>
                  <a:close/>
                  <a:moveTo>
                    <a:pt x="80" y="2"/>
                  </a:moveTo>
                  <a:lnTo>
                    <a:pt x="80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6"/>
                  </a:lnTo>
                  <a:lnTo>
                    <a:pt x="26" y="1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8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8" y="112"/>
                  </a:lnTo>
                  <a:lnTo>
                    <a:pt x="26" y="116"/>
                  </a:lnTo>
                  <a:lnTo>
                    <a:pt x="38" y="120"/>
                  </a:lnTo>
                  <a:lnTo>
                    <a:pt x="48" y="120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72" y="120"/>
                  </a:lnTo>
                  <a:lnTo>
                    <a:pt x="84" y="120"/>
                  </a:lnTo>
                  <a:lnTo>
                    <a:pt x="94" y="116"/>
                  </a:lnTo>
                  <a:lnTo>
                    <a:pt x="102" y="112"/>
                  </a:lnTo>
                  <a:lnTo>
                    <a:pt x="110" y="106"/>
                  </a:lnTo>
                  <a:lnTo>
                    <a:pt x="116" y="98"/>
                  </a:lnTo>
                  <a:lnTo>
                    <a:pt x="118" y="88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66"/>
                  </a:lnTo>
                  <a:lnTo>
                    <a:pt x="116" y="56"/>
                  </a:lnTo>
                  <a:lnTo>
                    <a:pt x="112" y="44"/>
                  </a:lnTo>
                  <a:lnTo>
                    <a:pt x="108" y="34"/>
                  </a:lnTo>
                  <a:lnTo>
                    <a:pt x="94" y="16"/>
                  </a:lnTo>
                  <a:lnTo>
                    <a:pt x="88" y="8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1489"/>
            <p:cNvSpPr/>
            <p:nvPr/>
          </p:nvSpPr>
          <p:spPr bwMode="auto">
            <a:xfrm>
              <a:off x="5819339" y="4431138"/>
              <a:ext cx="116024" cy="116024"/>
            </a:xfrm>
            <a:custGeom>
              <a:avLst/>
              <a:gdLst>
                <a:gd name="T0" fmla="*/ 30 w 40"/>
                <a:gd name="T1" fmla="*/ 40 h 40"/>
                <a:gd name="T2" fmla="*/ 30 w 40"/>
                <a:gd name="T3" fmla="*/ 16 h 40"/>
                <a:gd name="T4" fmla="*/ 22 w 40"/>
                <a:gd name="T5" fmla="*/ 32 h 40"/>
                <a:gd name="T6" fmla="*/ 18 w 40"/>
                <a:gd name="T7" fmla="*/ 32 h 40"/>
                <a:gd name="T8" fmla="*/ 10 w 40"/>
                <a:gd name="T9" fmla="*/ 16 h 40"/>
                <a:gd name="T10" fmla="*/ 10 w 40"/>
                <a:gd name="T11" fmla="*/ 40 h 40"/>
                <a:gd name="T12" fmla="*/ 0 w 40"/>
                <a:gd name="T13" fmla="*/ 40 h 40"/>
                <a:gd name="T14" fmla="*/ 0 w 40"/>
                <a:gd name="T15" fmla="*/ 0 h 40"/>
                <a:gd name="T16" fmla="*/ 10 w 40"/>
                <a:gd name="T17" fmla="*/ 0 h 40"/>
                <a:gd name="T18" fmla="*/ 20 w 40"/>
                <a:gd name="T19" fmla="*/ 20 h 40"/>
                <a:gd name="T20" fmla="*/ 30 w 40"/>
                <a:gd name="T21" fmla="*/ 0 h 40"/>
                <a:gd name="T22" fmla="*/ 40 w 40"/>
                <a:gd name="T23" fmla="*/ 0 h 40"/>
                <a:gd name="T24" fmla="*/ 40 w 40"/>
                <a:gd name="T25" fmla="*/ 40 h 40"/>
                <a:gd name="T26" fmla="*/ 30 w 40"/>
                <a:gd name="T27" fmla="*/ 40 h 40"/>
                <a:gd name="T28" fmla="*/ 30 w 40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0">
                  <a:moveTo>
                    <a:pt x="30" y="40"/>
                  </a:moveTo>
                  <a:lnTo>
                    <a:pt x="30" y="16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0" y="16"/>
                  </a:lnTo>
                  <a:lnTo>
                    <a:pt x="10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2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1490"/>
            <p:cNvSpPr>
              <a:spLocks noEditPoints="1"/>
            </p:cNvSpPr>
            <p:nvPr/>
          </p:nvSpPr>
          <p:spPr bwMode="auto">
            <a:xfrm>
              <a:off x="5946965" y="4460144"/>
              <a:ext cx="87018" cy="87018"/>
            </a:xfrm>
            <a:custGeom>
              <a:avLst/>
              <a:gdLst>
                <a:gd name="T0" fmla="*/ 10 w 30"/>
                <a:gd name="T1" fmla="*/ 30 h 30"/>
                <a:gd name="T2" fmla="*/ 6 w 30"/>
                <a:gd name="T3" fmla="*/ 30 h 30"/>
                <a:gd name="T4" fmla="*/ 4 w 30"/>
                <a:gd name="T5" fmla="*/ 28 h 30"/>
                <a:gd name="T6" fmla="*/ 2 w 30"/>
                <a:gd name="T7" fmla="*/ 24 h 30"/>
                <a:gd name="T8" fmla="*/ 0 w 30"/>
                <a:gd name="T9" fmla="*/ 20 h 30"/>
                <a:gd name="T10" fmla="*/ 2 w 30"/>
                <a:gd name="T11" fmla="*/ 16 h 30"/>
                <a:gd name="T12" fmla="*/ 4 w 30"/>
                <a:gd name="T13" fmla="*/ 14 h 30"/>
                <a:gd name="T14" fmla="*/ 8 w 30"/>
                <a:gd name="T15" fmla="*/ 12 h 30"/>
                <a:gd name="T16" fmla="*/ 12 w 30"/>
                <a:gd name="T17" fmla="*/ 12 h 30"/>
                <a:gd name="T18" fmla="*/ 16 w 30"/>
                <a:gd name="T19" fmla="*/ 12 h 30"/>
                <a:gd name="T20" fmla="*/ 20 w 30"/>
                <a:gd name="T21" fmla="*/ 10 h 30"/>
                <a:gd name="T22" fmla="*/ 18 w 30"/>
                <a:gd name="T23" fmla="*/ 8 h 30"/>
                <a:gd name="T24" fmla="*/ 14 w 30"/>
                <a:gd name="T25" fmla="*/ 6 h 30"/>
                <a:gd name="T26" fmla="*/ 10 w 30"/>
                <a:gd name="T27" fmla="*/ 6 h 30"/>
                <a:gd name="T28" fmla="*/ 2 w 30"/>
                <a:gd name="T29" fmla="*/ 4 h 30"/>
                <a:gd name="T30" fmla="*/ 8 w 30"/>
                <a:gd name="T31" fmla="*/ 0 h 30"/>
                <a:gd name="T32" fmla="*/ 14 w 30"/>
                <a:gd name="T33" fmla="*/ 0 h 30"/>
                <a:gd name="T34" fmla="*/ 20 w 30"/>
                <a:gd name="T35" fmla="*/ 0 h 30"/>
                <a:gd name="T36" fmla="*/ 24 w 30"/>
                <a:gd name="T37" fmla="*/ 4 h 30"/>
                <a:gd name="T38" fmla="*/ 28 w 30"/>
                <a:gd name="T39" fmla="*/ 12 h 30"/>
                <a:gd name="T40" fmla="*/ 28 w 30"/>
                <a:gd name="T41" fmla="*/ 20 h 30"/>
                <a:gd name="T42" fmla="*/ 28 w 30"/>
                <a:gd name="T43" fmla="*/ 22 h 30"/>
                <a:gd name="T44" fmla="*/ 30 w 30"/>
                <a:gd name="T45" fmla="*/ 30 h 30"/>
                <a:gd name="T46" fmla="*/ 28 w 30"/>
                <a:gd name="T47" fmla="*/ 30 h 30"/>
                <a:gd name="T48" fmla="*/ 26 w 30"/>
                <a:gd name="T49" fmla="*/ 30 h 30"/>
                <a:gd name="T50" fmla="*/ 22 w 30"/>
                <a:gd name="T51" fmla="*/ 28 h 30"/>
                <a:gd name="T52" fmla="*/ 20 w 30"/>
                <a:gd name="T53" fmla="*/ 26 h 30"/>
                <a:gd name="T54" fmla="*/ 20 w 30"/>
                <a:gd name="T55" fmla="*/ 24 h 30"/>
                <a:gd name="T56" fmla="*/ 16 w 30"/>
                <a:gd name="T57" fmla="*/ 28 h 30"/>
                <a:gd name="T58" fmla="*/ 10 w 30"/>
                <a:gd name="T59" fmla="*/ 30 h 30"/>
                <a:gd name="T60" fmla="*/ 14 w 30"/>
                <a:gd name="T61" fmla="*/ 24 h 30"/>
                <a:gd name="T62" fmla="*/ 16 w 30"/>
                <a:gd name="T63" fmla="*/ 24 h 30"/>
                <a:gd name="T64" fmla="*/ 18 w 30"/>
                <a:gd name="T65" fmla="*/ 22 h 30"/>
                <a:gd name="T66" fmla="*/ 20 w 30"/>
                <a:gd name="T67" fmla="*/ 16 h 30"/>
                <a:gd name="T68" fmla="*/ 16 w 30"/>
                <a:gd name="T69" fmla="*/ 16 h 30"/>
                <a:gd name="T70" fmla="*/ 14 w 30"/>
                <a:gd name="T71" fmla="*/ 16 h 30"/>
                <a:gd name="T72" fmla="*/ 10 w 30"/>
                <a:gd name="T73" fmla="*/ 18 h 30"/>
                <a:gd name="T74" fmla="*/ 8 w 30"/>
                <a:gd name="T75" fmla="*/ 20 h 30"/>
                <a:gd name="T76" fmla="*/ 10 w 30"/>
                <a:gd name="T77" fmla="*/ 22 h 30"/>
                <a:gd name="T78" fmla="*/ 14 w 30"/>
                <a:gd name="T7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30">
                  <a:moveTo>
                    <a:pt x="10" y="30"/>
                  </a:moveTo>
                  <a:lnTo>
                    <a:pt x="1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4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0" y="30"/>
                  </a:lnTo>
                  <a:lnTo>
                    <a:pt x="10" y="30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1491"/>
            <p:cNvSpPr>
              <a:spLocks noEditPoints="1"/>
            </p:cNvSpPr>
            <p:nvPr/>
          </p:nvSpPr>
          <p:spPr bwMode="auto">
            <a:xfrm>
              <a:off x="6045586" y="4431138"/>
              <a:ext cx="29006" cy="116024"/>
            </a:xfrm>
            <a:custGeom>
              <a:avLst/>
              <a:gdLst>
                <a:gd name="T0" fmla="*/ 0 w 10"/>
                <a:gd name="T1" fmla="*/ 40 h 40"/>
                <a:gd name="T2" fmla="*/ 0 w 10"/>
                <a:gd name="T3" fmla="*/ 10 h 40"/>
                <a:gd name="T4" fmla="*/ 10 w 10"/>
                <a:gd name="T5" fmla="*/ 10 h 40"/>
                <a:gd name="T6" fmla="*/ 10 w 10"/>
                <a:gd name="T7" fmla="*/ 40 h 40"/>
                <a:gd name="T8" fmla="*/ 0 w 10"/>
                <a:gd name="T9" fmla="*/ 40 h 40"/>
                <a:gd name="T10" fmla="*/ 0 w 10"/>
                <a:gd name="T11" fmla="*/ 40 h 40"/>
                <a:gd name="T12" fmla="*/ 0 w 10"/>
                <a:gd name="T13" fmla="*/ 8 h 40"/>
                <a:gd name="T14" fmla="*/ 0 w 10"/>
                <a:gd name="T15" fmla="*/ 0 h 40"/>
                <a:gd name="T16" fmla="*/ 10 w 10"/>
                <a:gd name="T17" fmla="*/ 0 h 40"/>
                <a:gd name="T18" fmla="*/ 10 w 10"/>
                <a:gd name="T19" fmla="*/ 8 h 40"/>
                <a:gd name="T20" fmla="*/ 0 w 10"/>
                <a:gd name="T21" fmla="*/ 8 h 40"/>
                <a:gd name="T22" fmla="*/ 0 w 10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0">
                  <a:moveTo>
                    <a:pt x="0" y="4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1492"/>
            <p:cNvSpPr/>
            <p:nvPr/>
          </p:nvSpPr>
          <p:spPr bwMode="auto">
            <a:xfrm>
              <a:off x="6091995" y="4460144"/>
              <a:ext cx="81217" cy="87018"/>
            </a:xfrm>
            <a:custGeom>
              <a:avLst/>
              <a:gdLst>
                <a:gd name="T0" fmla="*/ 28 w 28"/>
                <a:gd name="T1" fmla="*/ 30 h 30"/>
                <a:gd name="T2" fmla="*/ 18 w 28"/>
                <a:gd name="T3" fmla="*/ 30 h 30"/>
                <a:gd name="T4" fmla="*/ 18 w 28"/>
                <a:gd name="T5" fmla="*/ 14 h 30"/>
                <a:gd name="T6" fmla="*/ 18 w 28"/>
                <a:gd name="T7" fmla="*/ 14 h 30"/>
                <a:gd name="T8" fmla="*/ 18 w 28"/>
                <a:gd name="T9" fmla="*/ 8 h 30"/>
                <a:gd name="T10" fmla="*/ 18 w 28"/>
                <a:gd name="T11" fmla="*/ 8 h 30"/>
                <a:gd name="T12" fmla="*/ 14 w 28"/>
                <a:gd name="T13" fmla="*/ 8 h 30"/>
                <a:gd name="T14" fmla="*/ 14 w 28"/>
                <a:gd name="T15" fmla="*/ 8 h 30"/>
                <a:gd name="T16" fmla="*/ 12 w 28"/>
                <a:gd name="T17" fmla="*/ 8 h 30"/>
                <a:gd name="T18" fmla="*/ 12 w 28"/>
                <a:gd name="T19" fmla="*/ 8 h 30"/>
                <a:gd name="T20" fmla="*/ 10 w 28"/>
                <a:gd name="T21" fmla="*/ 10 h 30"/>
                <a:gd name="T22" fmla="*/ 10 w 28"/>
                <a:gd name="T23" fmla="*/ 10 h 30"/>
                <a:gd name="T24" fmla="*/ 10 w 28"/>
                <a:gd name="T25" fmla="*/ 10 h 30"/>
                <a:gd name="T26" fmla="*/ 10 w 28"/>
                <a:gd name="T27" fmla="*/ 10 h 30"/>
                <a:gd name="T28" fmla="*/ 8 w 28"/>
                <a:gd name="T29" fmla="*/ 12 h 30"/>
                <a:gd name="T30" fmla="*/ 8 w 28"/>
                <a:gd name="T31" fmla="*/ 30 h 30"/>
                <a:gd name="T32" fmla="*/ 0 w 28"/>
                <a:gd name="T33" fmla="*/ 30 h 30"/>
                <a:gd name="T34" fmla="*/ 0 w 28"/>
                <a:gd name="T35" fmla="*/ 0 h 30"/>
                <a:gd name="T36" fmla="*/ 8 w 28"/>
                <a:gd name="T37" fmla="*/ 0 h 30"/>
                <a:gd name="T38" fmla="*/ 8 w 28"/>
                <a:gd name="T39" fmla="*/ 6 h 30"/>
                <a:gd name="T40" fmla="*/ 8 w 28"/>
                <a:gd name="T41" fmla="*/ 6 h 30"/>
                <a:gd name="T42" fmla="*/ 12 w 28"/>
                <a:gd name="T43" fmla="*/ 2 h 30"/>
                <a:gd name="T44" fmla="*/ 12 w 28"/>
                <a:gd name="T45" fmla="*/ 2 h 30"/>
                <a:gd name="T46" fmla="*/ 18 w 28"/>
                <a:gd name="T47" fmla="*/ 0 h 30"/>
                <a:gd name="T48" fmla="*/ 18 w 28"/>
                <a:gd name="T49" fmla="*/ 0 h 30"/>
                <a:gd name="T50" fmla="*/ 22 w 28"/>
                <a:gd name="T51" fmla="*/ 0 h 30"/>
                <a:gd name="T52" fmla="*/ 22 w 28"/>
                <a:gd name="T53" fmla="*/ 0 h 30"/>
                <a:gd name="T54" fmla="*/ 26 w 28"/>
                <a:gd name="T55" fmla="*/ 4 h 30"/>
                <a:gd name="T56" fmla="*/ 26 w 28"/>
                <a:gd name="T57" fmla="*/ 4 h 30"/>
                <a:gd name="T58" fmla="*/ 26 w 28"/>
                <a:gd name="T59" fmla="*/ 8 h 30"/>
                <a:gd name="T60" fmla="*/ 26 w 28"/>
                <a:gd name="T61" fmla="*/ 8 h 30"/>
                <a:gd name="T62" fmla="*/ 28 w 28"/>
                <a:gd name="T63" fmla="*/ 10 h 30"/>
                <a:gd name="T64" fmla="*/ 28 w 28"/>
                <a:gd name="T65" fmla="*/ 30 h 30"/>
                <a:gd name="T66" fmla="*/ 28 w 28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lnTo>
                    <a:pt x="18" y="3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1493"/>
            <p:cNvSpPr/>
            <p:nvPr/>
          </p:nvSpPr>
          <p:spPr bwMode="auto">
            <a:xfrm>
              <a:off x="5819339" y="4616775"/>
              <a:ext cx="92819" cy="116024"/>
            </a:xfrm>
            <a:custGeom>
              <a:avLst/>
              <a:gdLst>
                <a:gd name="T0" fmla="*/ 32 w 32"/>
                <a:gd name="T1" fmla="*/ 8 h 40"/>
                <a:gd name="T2" fmla="*/ 20 w 32"/>
                <a:gd name="T3" fmla="*/ 8 h 40"/>
                <a:gd name="T4" fmla="*/ 20 w 32"/>
                <a:gd name="T5" fmla="*/ 40 h 40"/>
                <a:gd name="T6" fmla="*/ 12 w 32"/>
                <a:gd name="T7" fmla="*/ 40 h 40"/>
                <a:gd name="T8" fmla="*/ 12 w 32"/>
                <a:gd name="T9" fmla="*/ 8 h 40"/>
                <a:gd name="T10" fmla="*/ 0 w 32"/>
                <a:gd name="T11" fmla="*/ 8 h 40"/>
                <a:gd name="T12" fmla="*/ 0 w 32"/>
                <a:gd name="T13" fmla="*/ 0 h 40"/>
                <a:gd name="T14" fmla="*/ 32 w 32"/>
                <a:gd name="T15" fmla="*/ 0 h 40"/>
                <a:gd name="T16" fmla="*/ 32 w 32"/>
                <a:gd name="T17" fmla="*/ 8 h 40"/>
                <a:gd name="T18" fmla="*/ 32 w 32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32" y="8"/>
                  </a:moveTo>
                  <a:lnTo>
                    <a:pt x="20" y="8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1494"/>
            <p:cNvSpPr>
              <a:spLocks noEditPoints="1"/>
            </p:cNvSpPr>
            <p:nvPr/>
          </p:nvSpPr>
          <p:spPr bwMode="auto">
            <a:xfrm>
              <a:off x="5923761" y="4616775"/>
              <a:ext cx="23205" cy="116024"/>
            </a:xfrm>
            <a:custGeom>
              <a:avLst/>
              <a:gdLst>
                <a:gd name="T0" fmla="*/ 0 w 8"/>
                <a:gd name="T1" fmla="*/ 40 h 40"/>
                <a:gd name="T2" fmla="*/ 0 w 8"/>
                <a:gd name="T3" fmla="*/ 10 h 40"/>
                <a:gd name="T4" fmla="*/ 8 w 8"/>
                <a:gd name="T5" fmla="*/ 10 h 40"/>
                <a:gd name="T6" fmla="*/ 8 w 8"/>
                <a:gd name="T7" fmla="*/ 40 h 40"/>
                <a:gd name="T8" fmla="*/ 0 w 8"/>
                <a:gd name="T9" fmla="*/ 40 h 40"/>
                <a:gd name="T10" fmla="*/ 0 w 8"/>
                <a:gd name="T11" fmla="*/ 40 h 40"/>
                <a:gd name="T12" fmla="*/ 0 w 8"/>
                <a:gd name="T13" fmla="*/ 8 h 40"/>
                <a:gd name="T14" fmla="*/ 0 w 8"/>
                <a:gd name="T15" fmla="*/ 0 h 40"/>
                <a:gd name="T16" fmla="*/ 8 w 8"/>
                <a:gd name="T17" fmla="*/ 0 h 40"/>
                <a:gd name="T18" fmla="*/ 8 w 8"/>
                <a:gd name="T19" fmla="*/ 8 h 40"/>
                <a:gd name="T20" fmla="*/ 0 w 8"/>
                <a:gd name="T21" fmla="*/ 8 h 40"/>
                <a:gd name="T22" fmla="*/ 0 w 8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0">
                  <a:moveTo>
                    <a:pt x="0" y="40"/>
                  </a:moveTo>
                  <a:lnTo>
                    <a:pt x="0" y="10"/>
                  </a:lnTo>
                  <a:lnTo>
                    <a:pt x="8" y="1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1495"/>
            <p:cNvSpPr/>
            <p:nvPr/>
          </p:nvSpPr>
          <p:spPr bwMode="auto">
            <a:xfrm>
              <a:off x="5964369" y="4622577"/>
              <a:ext cx="58012" cy="110222"/>
            </a:xfrm>
            <a:custGeom>
              <a:avLst/>
              <a:gdLst>
                <a:gd name="T0" fmla="*/ 20 w 20"/>
                <a:gd name="T1" fmla="*/ 36 h 38"/>
                <a:gd name="T2" fmla="*/ 20 w 20"/>
                <a:gd name="T3" fmla="*/ 36 h 38"/>
                <a:gd name="T4" fmla="*/ 16 w 20"/>
                <a:gd name="T5" fmla="*/ 38 h 38"/>
                <a:gd name="T6" fmla="*/ 16 w 20"/>
                <a:gd name="T7" fmla="*/ 38 h 38"/>
                <a:gd name="T8" fmla="*/ 10 w 20"/>
                <a:gd name="T9" fmla="*/ 38 h 38"/>
                <a:gd name="T10" fmla="*/ 10 w 20"/>
                <a:gd name="T11" fmla="*/ 38 h 38"/>
                <a:gd name="T12" fmla="*/ 8 w 20"/>
                <a:gd name="T13" fmla="*/ 38 h 38"/>
                <a:gd name="T14" fmla="*/ 8 w 20"/>
                <a:gd name="T15" fmla="*/ 38 h 38"/>
                <a:gd name="T16" fmla="*/ 6 w 20"/>
                <a:gd name="T17" fmla="*/ 36 h 38"/>
                <a:gd name="T18" fmla="*/ 6 w 20"/>
                <a:gd name="T19" fmla="*/ 36 h 38"/>
                <a:gd name="T20" fmla="*/ 4 w 20"/>
                <a:gd name="T21" fmla="*/ 34 h 38"/>
                <a:gd name="T22" fmla="*/ 4 w 20"/>
                <a:gd name="T23" fmla="*/ 34 h 38"/>
                <a:gd name="T24" fmla="*/ 2 w 20"/>
                <a:gd name="T25" fmla="*/ 30 h 38"/>
                <a:gd name="T26" fmla="*/ 2 w 20"/>
                <a:gd name="T27" fmla="*/ 16 h 38"/>
                <a:gd name="T28" fmla="*/ 0 w 20"/>
                <a:gd name="T29" fmla="*/ 16 h 38"/>
                <a:gd name="T30" fmla="*/ 0 w 20"/>
                <a:gd name="T31" fmla="*/ 8 h 38"/>
                <a:gd name="T32" fmla="*/ 2 w 20"/>
                <a:gd name="T33" fmla="*/ 8 h 38"/>
                <a:gd name="T34" fmla="*/ 2 w 20"/>
                <a:gd name="T35" fmla="*/ 0 h 38"/>
                <a:gd name="T36" fmla="*/ 12 w 20"/>
                <a:gd name="T37" fmla="*/ 0 h 38"/>
                <a:gd name="T38" fmla="*/ 12 w 20"/>
                <a:gd name="T39" fmla="*/ 8 h 38"/>
                <a:gd name="T40" fmla="*/ 18 w 20"/>
                <a:gd name="T41" fmla="*/ 8 h 38"/>
                <a:gd name="T42" fmla="*/ 18 w 20"/>
                <a:gd name="T43" fmla="*/ 16 h 38"/>
                <a:gd name="T44" fmla="*/ 12 w 20"/>
                <a:gd name="T45" fmla="*/ 16 h 38"/>
                <a:gd name="T46" fmla="*/ 12 w 20"/>
                <a:gd name="T47" fmla="*/ 28 h 38"/>
                <a:gd name="T48" fmla="*/ 12 w 20"/>
                <a:gd name="T49" fmla="*/ 28 h 38"/>
                <a:gd name="T50" fmla="*/ 12 w 20"/>
                <a:gd name="T51" fmla="*/ 30 h 38"/>
                <a:gd name="T52" fmla="*/ 12 w 20"/>
                <a:gd name="T53" fmla="*/ 30 h 38"/>
                <a:gd name="T54" fmla="*/ 14 w 20"/>
                <a:gd name="T55" fmla="*/ 30 h 38"/>
                <a:gd name="T56" fmla="*/ 14 w 20"/>
                <a:gd name="T57" fmla="*/ 30 h 38"/>
                <a:gd name="T58" fmla="*/ 16 w 20"/>
                <a:gd name="T59" fmla="*/ 30 h 38"/>
                <a:gd name="T60" fmla="*/ 16 w 20"/>
                <a:gd name="T61" fmla="*/ 30 h 38"/>
                <a:gd name="T62" fmla="*/ 18 w 20"/>
                <a:gd name="T63" fmla="*/ 30 h 38"/>
                <a:gd name="T64" fmla="*/ 20 w 20"/>
                <a:gd name="T65" fmla="*/ 36 h 38"/>
                <a:gd name="T66" fmla="*/ 20 w 20"/>
                <a:gd name="T6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38">
                  <a:moveTo>
                    <a:pt x="20" y="36"/>
                  </a:moveTo>
                  <a:lnTo>
                    <a:pt x="2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1496"/>
            <p:cNvSpPr/>
            <p:nvPr/>
          </p:nvSpPr>
          <p:spPr bwMode="auto">
            <a:xfrm>
              <a:off x="6028182" y="4616775"/>
              <a:ext cx="46409" cy="116024"/>
            </a:xfrm>
            <a:custGeom>
              <a:avLst/>
              <a:gdLst>
                <a:gd name="T0" fmla="*/ 0 w 16"/>
                <a:gd name="T1" fmla="*/ 0 h 40"/>
                <a:gd name="T2" fmla="*/ 10 w 16"/>
                <a:gd name="T3" fmla="*/ 0 h 40"/>
                <a:gd name="T4" fmla="*/ 10 w 16"/>
                <a:gd name="T5" fmla="*/ 30 h 40"/>
                <a:gd name="T6" fmla="*/ 10 w 16"/>
                <a:gd name="T7" fmla="*/ 30 h 40"/>
                <a:gd name="T8" fmla="*/ 10 w 16"/>
                <a:gd name="T9" fmla="*/ 32 h 40"/>
                <a:gd name="T10" fmla="*/ 12 w 16"/>
                <a:gd name="T11" fmla="*/ 32 h 40"/>
                <a:gd name="T12" fmla="*/ 12 w 16"/>
                <a:gd name="T13" fmla="*/ 32 h 40"/>
                <a:gd name="T14" fmla="*/ 14 w 16"/>
                <a:gd name="T15" fmla="*/ 32 h 40"/>
                <a:gd name="T16" fmla="*/ 14 w 16"/>
                <a:gd name="T17" fmla="*/ 32 h 40"/>
                <a:gd name="T18" fmla="*/ 16 w 16"/>
                <a:gd name="T19" fmla="*/ 32 h 40"/>
                <a:gd name="T20" fmla="*/ 16 w 16"/>
                <a:gd name="T21" fmla="*/ 38 h 40"/>
                <a:gd name="T22" fmla="*/ 16 w 16"/>
                <a:gd name="T23" fmla="*/ 38 h 40"/>
                <a:gd name="T24" fmla="*/ 12 w 16"/>
                <a:gd name="T25" fmla="*/ 40 h 40"/>
                <a:gd name="T26" fmla="*/ 12 w 16"/>
                <a:gd name="T27" fmla="*/ 40 h 40"/>
                <a:gd name="T28" fmla="*/ 8 w 16"/>
                <a:gd name="T29" fmla="*/ 40 h 40"/>
                <a:gd name="T30" fmla="*/ 8 w 16"/>
                <a:gd name="T31" fmla="*/ 40 h 40"/>
                <a:gd name="T32" fmla="*/ 6 w 16"/>
                <a:gd name="T33" fmla="*/ 40 h 40"/>
                <a:gd name="T34" fmla="*/ 2 w 16"/>
                <a:gd name="T35" fmla="*/ 38 h 40"/>
                <a:gd name="T36" fmla="*/ 2 w 16"/>
                <a:gd name="T37" fmla="*/ 38 h 40"/>
                <a:gd name="T38" fmla="*/ 2 w 16"/>
                <a:gd name="T39" fmla="*/ 36 h 40"/>
                <a:gd name="T40" fmla="*/ 0 w 16"/>
                <a:gd name="T41" fmla="*/ 32 h 40"/>
                <a:gd name="T42" fmla="*/ 0 w 16"/>
                <a:gd name="T43" fmla="*/ 0 h 40"/>
                <a:gd name="T44" fmla="*/ 0 w 16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10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1497"/>
            <p:cNvSpPr>
              <a:spLocks noEditPoints="1"/>
            </p:cNvSpPr>
            <p:nvPr/>
          </p:nvSpPr>
          <p:spPr bwMode="auto">
            <a:xfrm>
              <a:off x="6080393" y="4645781"/>
              <a:ext cx="87018" cy="87018"/>
            </a:xfrm>
            <a:custGeom>
              <a:avLst/>
              <a:gdLst>
                <a:gd name="T0" fmla="*/ 16 w 30"/>
                <a:gd name="T1" fmla="*/ 30 h 30"/>
                <a:gd name="T2" fmla="*/ 16 w 30"/>
                <a:gd name="T3" fmla="*/ 30 h 30"/>
                <a:gd name="T4" fmla="*/ 8 w 30"/>
                <a:gd name="T5" fmla="*/ 30 h 30"/>
                <a:gd name="T6" fmla="*/ 8 w 30"/>
                <a:gd name="T7" fmla="*/ 30 h 30"/>
                <a:gd name="T8" fmla="*/ 4 w 30"/>
                <a:gd name="T9" fmla="*/ 26 h 30"/>
                <a:gd name="T10" fmla="*/ 4 w 30"/>
                <a:gd name="T11" fmla="*/ 26 h 30"/>
                <a:gd name="T12" fmla="*/ 0 w 30"/>
                <a:gd name="T13" fmla="*/ 22 h 30"/>
                <a:gd name="T14" fmla="*/ 0 w 30"/>
                <a:gd name="T15" fmla="*/ 22 h 30"/>
                <a:gd name="T16" fmla="*/ 0 w 30"/>
                <a:gd name="T17" fmla="*/ 16 h 30"/>
                <a:gd name="T18" fmla="*/ 0 w 30"/>
                <a:gd name="T19" fmla="*/ 16 h 30"/>
                <a:gd name="T20" fmla="*/ 0 w 30"/>
                <a:gd name="T21" fmla="*/ 10 h 30"/>
                <a:gd name="T22" fmla="*/ 0 w 30"/>
                <a:gd name="T23" fmla="*/ 10 h 30"/>
                <a:gd name="T24" fmla="*/ 4 w 30"/>
                <a:gd name="T25" fmla="*/ 4 h 30"/>
                <a:gd name="T26" fmla="*/ 4 w 30"/>
                <a:gd name="T27" fmla="*/ 4 h 30"/>
                <a:gd name="T28" fmla="*/ 8 w 30"/>
                <a:gd name="T29" fmla="*/ 2 h 30"/>
                <a:gd name="T30" fmla="*/ 8 w 30"/>
                <a:gd name="T31" fmla="*/ 2 h 30"/>
                <a:gd name="T32" fmla="*/ 16 w 30"/>
                <a:gd name="T33" fmla="*/ 0 h 30"/>
                <a:gd name="T34" fmla="*/ 16 w 30"/>
                <a:gd name="T35" fmla="*/ 0 h 30"/>
                <a:gd name="T36" fmla="*/ 22 w 30"/>
                <a:gd name="T37" fmla="*/ 2 h 30"/>
                <a:gd name="T38" fmla="*/ 22 w 30"/>
                <a:gd name="T39" fmla="*/ 2 h 30"/>
                <a:gd name="T40" fmla="*/ 26 w 30"/>
                <a:gd name="T41" fmla="*/ 4 h 30"/>
                <a:gd name="T42" fmla="*/ 26 w 30"/>
                <a:gd name="T43" fmla="*/ 4 h 30"/>
                <a:gd name="T44" fmla="*/ 30 w 30"/>
                <a:gd name="T45" fmla="*/ 10 h 30"/>
                <a:gd name="T46" fmla="*/ 30 w 30"/>
                <a:gd name="T47" fmla="*/ 10 h 30"/>
                <a:gd name="T48" fmla="*/ 30 w 30"/>
                <a:gd name="T49" fmla="*/ 16 h 30"/>
                <a:gd name="T50" fmla="*/ 30 w 30"/>
                <a:gd name="T51" fmla="*/ 16 h 30"/>
                <a:gd name="T52" fmla="*/ 30 w 30"/>
                <a:gd name="T53" fmla="*/ 16 h 30"/>
                <a:gd name="T54" fmla="*/ 30 w 30"/>
                <a:gd name="T55" fmla="*/ 16 h 30"/>
                <a:gd name="T56" fmla="*/ 30 w 30"/>
                <a:gd name="T57" fmla="*/ 18 h 30"/>
                <a:gd name="T58" fmla="*/ 8 w 30"/>
                <a:gd name="T59" fmla="*/ 18 h 30"/>
                <a:gd name="T60" fmla="*/ 8 w 30"/>
                <a:gd name="T61" fmla="*/ 18 h 30"/>
                <a:gd name="T62" fmla="*/ 12 w 30"/>
                <a:gd name="T63" fmla="*/ 22 h 30"/>
                <a:gd name="T64" fmla="*/ 12 w 30"/>
                <a:gd name="T65" fmla="*/ 22 h 30"/>
                <a:gd name="T66" fmla="*/ 16 w 30"/>
                <a:gd name="T67" fmla="*/ 24 h 30"/>
                <a:gd name="T68" fmla="*/ 16 w 30"/>
                <a:gd name="T69" fmla="*/ 24 h 30"/>
                <a:gd name="T70" fmla="*/ 20 w 30"/>
                <a:gd name="T71" fmla="*/ 22 h 30"/>
                <a:gd name="T72" fmla="*/ 20 w 30"/>
                <a:gd name="T73" fmla="*/ 22 h 30"/>
                <a:gd name="T74" fmla="*/ 22 w 30"/>
                <a:gd name="T75" fmla="*/ 20 h 30"/>
                <a:gd name="T76" fmla="*/ 28 w 30"/>
                <a:gd name="T77" fmla="*/ 22 h 30"/>
                <a:gd name="T78" fmla="*/ 28 w 30"/>
                <a:gd name="T79" fmla="*/ 22 h 30"/>
                <a:gd name="T80" fmla="*/ 24 w 30"/>
                <a:gd name="T81" fmla="*/ 28 h 30"/>
                <a:gd name="T82" fmla="*/ 24 w 30"/>
                <a:gd name="T83" fmla="*/ 28 h 30"/>
                <a:gd name="T84" fmla="*/ 20 w 30"/>
                <a:gd name="T85" fmla="*/ 30 h 30"/>
                <a:gd name="T86" fmla="*/ 16 w 30"/>
                <a:gd name="T87" fmla="*/ 30 h 30"/>
                <a:gd name="T88" fmla="*/ 16 w 30"/>
                <a:gd name="T89" fmla="*/ 30 h 30"/>
                <a:gd name="T90" fmla="*/ 22 w 30"/>
                <a:gd name="T91" fmla="*/ 12 h 30"/>
                <a:gd name="T92" fmla="*/ 22 w 30"/>
                <a:gd name="T93" fmla="*/ 12 h 30"/>
                <a:gd name="T94" fmla="*/ 20 w 30"/>
                <a:gd name="T95" fmla="*/ 8 h 30"/>
                <a:gd name="T96" fmla="*/ 20 w 30"/>
                <a:gd name="T97" fmla="*/ 8 h 30"/>
                <a:gd name="T98" fmla="*/ 14 w 30"/>
                <a:gd name="T99" fmla="*/ 6 h 30"/>
                <a:gd name="T100" fmla="*/ 14 w 30"/>
                <a:gd name="T101" fmla="*/ 6 h 30"/>
                <a:gd name="T102" fmla="*/ 10 w 30"/>
                <a:gd name="T103" fmla="*/ 8 h 30"/>
                <a:gd name="T104" fmla="*/ 10 w 30"/>
                <a:gd name="T105" fmla="*/ 8 h 30"/>
                <a:gd name="T106" fmla="*/ 8 w 30"/>
                <a:gd name="T107" fmla="*/ 12 h 30"/>
                <a:gd name="T108" fmla="*/ 22 w 30"/>
                <a:gd name="T109" fmla="*/ 12 h 30"/>
                <a:gd name="T110" fmla="*/ 22 w 30"/>
                <a:gd name="T11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lnTo>
                    <a:pt x="1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74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1498"/>
            <p:cNvSpPr/>
            <p:nvPr/>
          </p:nvSpPr>
          <p:spPr bwMode="auto">
            <a:xfrm>
              <a:off x="5917960" y="3955441"/>
              <a:ext cx="150831" cy="156632"/>
            </a:xfrm>
            <a:custGeom>
              <a:avLst/>
              <a:gdLst>
                <a:gd name="T0" fmla="*/ 52 w 52"/>
                <a:gd name="T1" fmla="*/ 26 h 54"/>
                <a:gd name="T2" fmla="*/ 52 w 52"/>
                <a:gd name="T3" fmla="*/ 26 h 54"/>
                <a:gd name="T4" fmla="*/ 50 w 52"/>
                <a:gd name="T5" fmla="*/ 36 h 54"/>
                <a:gd name="T6" fmla="*/ 44 w 52"/>
                <a:gd name="T7" fmla="*/ 44 h 54"/>
                <a:gd name="T8" fmla="*/ 36 w 52"/>
                <a:gd name="T9" fmla="*/ 52 h 54"/>
                <a:gd name="T10" fmla="*/ 32 w 52"/>
                <a:gd name="T11" fmla="*/ 54 h 54"/>
                <a:gd name="T12" fmla="*/ 26 w 52"/>
                <a:gd name="T13" fmla="*/ 54 h 54"/>
                <a:gd name="T14" fmla="*/ 26 w 52"/>
                <a:gd name="T15" fmla="*/ 54 h 54"/>
                <a:gd name="T16" fmla="*/ 22 w 52"/>
                <a:gd name="T17" fmla="*/ 54 h 54"/>
                <a:gd name="T18" fmla="*/ 16 w 52"/>
                <a:gd name="T19" fmla="*/ 52 h 54"/>
                <a:gd name="T20" fmla="*/ 8 w 52"/>
                <a:gd name="T21" fmla="*/ 44 h 54"/>
                <a:gd name="T22" fmla="*/ 2 w 52"/>
                <a:gd name="T23" fmla="*/ 36 h 54"/>
                <a:gd name="T24" fmla="*/ 0 w 52"/>
                <a:gd name="T25" fmla="*/ 26 h 54"/>
                <a:gd name="T26" fmla="*/ 0 w 52"/>
                <a:gd name="T27" fmla="*/ 26 h 54"/>
                <a:gd name="T28" fmla="*/ 2 w 52"/>
                <a:gd name="T29" fmla="*/ 16 h 54"/>
                <a:gd name="T30" fmla="*/ 8 w 52"/>
                <a:gd name="T31" fmla="*/ 8 h 54"/>
                <a:gd name="T32" fmla="*/ 16 w 52"/>
                <a:gd name="T33" fmla="*/ 2 h 54"/>
                <a:gd name="T34" fmla="*/ 26 w 52"/>
                <a:gd name="T35" fmla="*/ 0 h 54"/>
                <a:gd name="T36" fmla="*/ 26 w 52"/>
                <a:gd name="T37" fmla="*/ 0 h 54"/>
                <a:gd name="T38" fmla="*/ 36 w 52"/>
                <a:gd name="T39" fmla="*/ 2 h 54"/>
                <a:gd name="T40" fmla="*/ 44 w 52"/>
                <a:gd name="T41" fmla="*/ 8 h 54"/>
                <a:gd name="T42" fmla="*/ 50 w 52"/>
                <a:gd name="T43" fmla="*/ 16 h 54"/>
                <a:gd name="T44" fmla="*/ 52 w 52"/>
                <a:gd name="T45" fmla="*/ 26 h 54"/>
                <a:gd name="T46" fmla="*/ 52 w 52"/>
                <a:gd name="T47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54">
                  <a:moveTo>
                    <a:pt x="52" y="26"/>
                  </a:move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16" y="52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1499"/>
            <p:cNvSpPr/>
            <p:nvPr/>
          </p:nvSpPr>
          <p:spPr bwMode="auto">
            <a:xfrm>
              <a:off x="5865749" y="4123675"/>
              <a:ext cx="261053" cy="174035"/>
            </a:xfrm>
            <a:custGeom>
              <a:avLst/>
              <a:gdLst>
                <a:gd name="T0" fmla="*/ 80 w 90"/>
                <a:gd name="T1" fmla="*/ 60 h 60"/>
                <a:gd name="T2" fmla="*/ 80 w 90"/>
                <a:gd name="T3" fmla="*/ 60 h 60"/>
                <a:gd name="T4" fmla="*/ 84 w 90"/>
                <a:gd name="T5" fmla="*/ 60 h 60"/>
                <a:gd name="T6" fmla="*/ 86 w 90"/>
                <a:gd name="T7" fmla="*/ 58 h 60"/>
                <a:gd name="T8" fmla="*/ 88 w 90"/>
                <a:gd name="T9" fmla="*/ 54 h 60"/>
                <a:gd name="T10" fmla="*/ 90 w 90"/>
                <a:gd name="T11" fmla="*/ 52 h 60"/>
                <a:gd name="T12" fmla="*/ 90 w 90"/>
                <a:gd name="T13" fmla="*/ 46 h 60"/>
                <a:gd name="T14" fmla="*/ 90 w 90"/>
                <a:gd name="T15" fmla="*/ 46 h 60"/>
                <a:gd name="T16" fmla="*/ 88 w 90"/>
                <a:gd name="T17" fmla="*/ 38 h 60"/>
                <a:gd name="T18" fmla="*/ 86 w 90"/>
                <a:gd name="T19" fmla="*/ 30 h 60"/>
                <a:gd name="T20" fmla="*/ 84 w 90"/>
                <a:gd name="T21" fmla="*/ 24 h 60"/>
                <a:gd name="T22" fmla="*/ 78 w 90"/>
                <a:gd name="T23" fmla="*/ 16 h 60"/>
                <a:gd name="T24" fmla="*/ 72 w 90"/>
                <a:gd name="T25" fmla="*/ 10 h 60"/>
                <a:gd name="T26" fmla="*/ 64 w 90"/>
                <a:gd name="T27" fmla="*/ 4 h 60"/>
                <a:gd name="T28" fmla="*/ 56 w 90"/>
                <a:gd name="T29" fmla="*/ 2 h 60"/>
                <a:gd name="T30" fmla="*/ 44 w 90"/>
                <a:gd name="T31" fmla="*/ 0 h 60"/>
                <a:gd name="T32" fmla="*/ 44 w 90"/>
                <a:gd name="T33" fmla="*/ 0 h 60"/>
                <a:gd name="T34" fmla="*/ 34 w 90"/>
                <a:gd name="T35" fmla="*/ 2 h 60"/>
                <a:gd name="T36" fmla="*/ 24 w 90"/>
                <a:gd name="T37" fmla="*/ 4 h 60"/>
                <a:gd name="T38" fmla="*/ 18 w 90"/>
                <a:gd name="T39" fmla="*/ 10 h 60"/>
                <a:gd name="T40" fmla="*/ 10 w 90"/>
                <a:gd name="T41" fmla="*/ 16 h 60"/>
                <a:gd name="T42" fmla="*/ 6 w 90"/>
                <a:gd name="T43" fmla="*/ 22 h 60"/>
                <a:gd name="T44" fmla="*/ 2 w 90"/>
                <a:gd name="T45" fmla="*/ 30 h 60"/>
                <a:gd name="T46" fmla="*/ 0 w 90"/>
                <a:gd name="T47" fmla="*/ 38 h 60"/>
                <a:gd name="T48" fmla="*/ 0 w 90"/>
                <a:gd name="T49" fmla="*/ 44 h 60"/>
                <a:gd name="T50" fmla="*/ 0 w 90"/>
                <a:gd name="T51" fmla="*/ 52 h 60"/>
                <a:gd name="T52" fmla="*/ 0 w 90"/>
                <a:gd name="T53" fmla="*/ 52 h 60"/>
                <a:gd name="T54" fmla="*/ 0 w 90"/>
                <a:gd name="T55" fmla="*/ 54 h 60"/>
                <a:gd name="T56" fmla="*/ 2 w 90"/>
                <a:gd name="T57" fmla="*/ 58 h 60"/>
                <a:gd name="T58" fmla="*/ 6 w 90"/>
                <a:gd name="T59" fmla="*/ 60 h 60"/>
                <a:gd name="T60" fmla="*/ 8 w 90"/>
                <a:gd name="T61" fmla="*/ 60 h 60"/>
                <a:gd name="T62" fmla="*/ 80 w 90"/>
                <a:gd name="T63" fmla="*/ 60 h 60"/>
                <a:gd name="T64" fmla="*/ 80 w 90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60">
                  <a:moveTo>
                    <a:pt x="80" y="60"/>
                  </a:moveTo>
                  <a:lnTo>
                    <a:pt x="80" y="60"/>
                  </a:lnTo>
                  <a:lnTo>
                    <a:pt x="84" y="60"/>
                  </a:lnTo>
                  <a:lnTo>
                    <a:pt x="86" y="58"/>
                  </a:lnTo>
                  <a:lnTo>
                    <a:pt x="88" y="54"/>
                  </a:lnTo>
                  <a:lnTo>
                    <a:pt x="90" y="52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8" y="38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78" y="16"/>
                  </a:lnTo>
                  <a:lnTo>
                    <a:pt x="72" y="10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80" y="60"/>
                  </a:lnTo>
                  <a:lnTo>
                    <a:pt x="80" y="6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1500"/>
            <p:cNvSpPr/>
            <p:nvPr/>
          </p:nvSpPr>
          <p:spPr bwMode="auto">
            <a:xfrm>
              <a:off x="5784532" y="4001850"/>
              <a:ext cx="110222" cy="116024"/>
            </a:xfrm>
            <a:custGeom>
              <a:avLst/>
              <a:gdLst>
                <a:gd name="T0" fmla="*/ 38 w 38"/>
                <a:gd name="T1" fmla="*/ 18 h 40"/>
                <a:gd name="T2" fmla="*/ 38 w 38"/>
                <a:gd name="T3" fmla="*/ 18 h 40"/>
                <a:gd name="T4" fmla="*/ 36 w 38"/>
                <a:gd name="T5" fmla="*/ 26 h 40"/>
                <a:gd name="T6" fmla="*/ 32 w 38"/>
                <a:gd name="T7" fmla="*/ 32 h 40"/>
                <a:gd name="T8" fmla="*/ 26 w 38"/>
                <a:gd name="T9" fmla="*/ 38 h 40"/>
                <a:gd name="T10" fmla="*/ 18 w 38"/>
                <a:gd name="T11" fmla="*/ 40 h 40"/>
                <a:gd name="T12" fmla="*/ 18 w 38"/>
                <a:gd name="T13" fmla="*/ 40 h 40"/>
                <a:gd name="T14" fmla="*/ 12 w 38"/>
                <a:gd name="T15" fmla="*/ 38 h 40"/>
                <a:gd name="T16" fmla="*/ 6 w 38"/>
                <a:gd name="T17" fmla="*/ 32 h 40"/>
                <a:gd name="T18" fmla="*/ 2 w 38"/>
                <a:gd name="T19" fmla="*/ 26 h 40"/>
                <a:gd name="T20" fmla="*/ 0 w 38"/>
                <a:gd name="T21" fmla="*/ 18 h 40"/>
                <a:gd name="T22" fmla="*/ 0 w 38"/>
                <a:gd name="T23" fmla="*/ 18 h 40"/>
                <a:gd name="T24" fmla="*/ 2 w 38"/>
                <a:gd name="T25" fmla="*/ 10 h 40"/>
                <a:gd name="T26" fmla="*/ 6 w 38"/>
                <a:gd name="T27" fmla="*/ 4 h 40"/>
                <a:gd name="T28" fmla="*/ 12 w 38"/>
                <a:gd name="T29" fmla="*/ 0 h 40"/>
                <a:gd name="T30" fmla="*/ 18 w 38"/>
                <a:gd name="T31" fmla="*/ 0 h 40"/>
                <a:gd name="T32" fmla="*/ 18 w 38"/>
                <a:gd name="T33" fmla="*/ 0 h 40"/>
                <a:gd name="T34" fmla="*/ 26 w 38"/>
                <a:gd name="T35" fmla="*/ 0 h 40"/>
                <a:gd name="T36" fmla="*/ 32 w 38"/>
                <a:gd name="T37" fmla="*/ 4 h 40"/>
                <a:gd name="T38" fmla="*/ 36 w 38"/>
                <a:gd name="T39" fmla="*/ 10 h 40"/>
                <a:gd name="T40" fmla="*/ 38 w 38"/>
                <a:gd name="T41" fmla="*/ 18 h 40"/>
                <a:gd name="T42" fmla="*/ 38 w 38"/>
                <a:gd name="T4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40">
                  <a:moveTo>
                    <a:pt x="38" y="18"/>
                  </a:move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38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1501"/>
            <p:cNvSpPr/>
            <p:nvPr/>
          </p:nvSpPr>
          <p:spPr bwMode="auto">
            <a:xfrm>
              <a:off x="5743924" y="4123675"/>
              <a:ext cx="156632" cy="127626"/>
            </a:xfrm>
            <a:custGeom>
              <a:avLst/>
              <a:gdLst>
                <a:gd name="T0" fmla="*/ 54 w 54"/>
                <a:gd name="T1" fmla="*/ 8 h 44"/>
                <a:gd name="T2" fmla="*/ 54 w 54"/>
                <a:gd name="T3" fmla="*/ 8 h 44"/>
                <a:gd name="T4" fmla="*/ 44 w 54"/>
                <a:gd name="T5" fmla="*/ 2 h 44"/>
                <a:gd name="T6" fmla="*/ 32 w 54"/>
                <a:gd name="T7" fmla="*/ 0 h 44"/>
                <a:gd name="T8" fmla="*/ 32 w 54"/>
                <a:gd name="T9" fmla="*/ 0 h 44"/>
                <a:gd name="T10" fmla="*/ 20 w 54"/>
                <a:gd name="T11" fmla="*/ 2 h 44"/>
                <a:gd name="T12" fmla="*/ 10 w 54"/>
                <a:gd name="T13" fmla="*/ 8 h 44"/>
                <a:gd name="T14" fmla="*/ 4 w 54"/>
                <a:gd name="T15" fmla="*/ 18 h 44"/>
                <a:gd name="T16" fmla="*/ 0 w 54"/>
                <a:gd name="T17" fmla="*/ 30 h 44"/>
                <a:gd name="T18" fmla="*/ 0 w 54"/>
                <a:gd name="T19" fmla="*/ 30 h 44"/>
                <a:gd name="T20" fmla="*/ 0 w 54"/>
                <a:gd name="T21" fmla="*/ 30 h 44"/>
                <a:gd name="T22" fmla="*/ 2 w 54"/>
                <a:gd name="T23" fmla="*/ 36 h 44"/>
                <a:gd name="T24" fmla="*/ 4 w 54"/>
                <a:gd name="T25" fmla="*/ 40 h 44"/>
                <a:gd name="T26" fmla="*/ 8 w 54"/>
                <a:gd name="T27" fmla="*/ 42 h 44"/>
                <a:gd name="T28" fmla="*/ 14 w 54"/>
                <a:gd name="T29" fmla="*/ 44 h 44"/>
                <a:gd name="T30" fmla="*/ 38 w 54"/>
                <a:gd name="T31" fmla="*/ 44 h 44"/>
                <a:gd name="T32" fmla="*/ 38 w 54"/>
                <a:gd name="T33" fmla="*/ 44 h 44"/>
                <a:gd name="T34" fmla="*/ 38 w 54"/>
                <a:gd name="T35" fmla="*/ 32 h 44"/>
                <a:gd name="T36" fmla="*/ 42 w 54"/>
                <a:gd name="T37" fmla="*/ 24 h 44"/>
                <a:gd name="T38" fmla="*/ 48 w 54"/>
                <a:gd name="T39" fmla="*/ 14 h 44"/>
                <a:gd name="T40" fmla="*/ 54 w 54"/>
                <a:gd name="T41" fmla="*/ 8 h 44"/>
                <a:gd name="T42" fmla="*/ 54 w 54"/>
                <a:gd name="T4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4">
                  <a:moveTo>
                    <a:pt x="54" y="8"/>
                  </a:move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14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32"/>
                  </a:lnTo>
                  <a:lnTo>
                    <a:pt x="42" y="24"/>
                  </a:lnTo>
                  <a:lnTo>
                    <a:pt x="48" y="14"/>
                  </a:lnTo>
                  <a:lnTo>
                    <a:pt x="54" y="8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1502"/>
            <p:cNvSpPr/>
            <p:nvPr/>
          </p:nvSpPr>
          <p:spPr bwMode="auto">
            <a:xfrm>
              <a:off x="6097796" y="4001850"/>
              <a:ext cx="104421" cy="116024"/>
            </a:xfrm>
            <a:custGeom>
              <a:avLst/>
              <a:gdLst>
                <a:gd name="T0" fmla="*/ 0 w 36"/>
                <a:gd name="T1" fmla="*/ 18 h 40"/>
                <a:gd name="T2" fmla="*/ 0 w 36"/>
                <a:gd name="T3" fmla="*/ 18 h 40"/>
                <a:gd name="T4" fmla="*/ 0 w 36"/>
                <a:gd name="T5" fmla="*/ 26 h 40"/>
                <a:gd name="T6" fmla="*/ 4 w 36"/>
                <a:gd name="T7" fmla="*/ 32 h 40"/>
                <a:gd name="T8" fmla="*/ 10 w 36"/>
                <a:gd name="T9" fmla="*/ 38 h 40"/>
                <a:gd name="T10" fmla="*/ 18 w 36"/>
                <a:gd name="T11" fmla="*/ 40 h 40"/>
                <a:gd name="T12" fmla="*/ 18 w 36"/>
                <a:gd name="T13" fmla="*/ 40 h 40"/>
                <a:gd name="T14" fmla="*/ 26 w 36"/>
                <a:gd name="T15" fmla="*/ 38 h 40"/>
                <a:gd name="T16" fmla="*/ 32 w 36"/>
                <a:gd name="T17" fmla="*/ 32 h 40"/>
                <a:gd name="T18" fmla="*/ 36 w 36"/>
                <a:gd name="T19" fmla="*/ 26 h 40"/>
                <a:gd name="T20" fmla="*/ 36 w 36"/>
                <a:gd name="T21" fmla="*/ 18 h 40"/>
                <a:gd name="T22" fmla="*/ 36 w 36"/>
                <a:gd name="T23" fmla="*/ 18 h 40"/>
                <a:gd name="T24" fmla="*/ 36 w 36"/>
                <a:gd name="T25" fmla="*/ 10 h 40"/>
                <a:gd name="T26" fmla="*/ 32 w 36"/>
                <a:gd name="T27" fmla="*/ 4 h 40"/>
                <a:gd name="T28" fmla="*/ 26 w 36"/>
                <a:gd name="T29" fmla="*/ 0 h 40"/>
                <a:gd name="T30" fmla="*/ 18 w 36"/>
                <a:gd name="T31" fmla="*/ 0 h 40"/>
                <a:gd name="T32" fmla="*/ 18 w 36"/>
                <a:gd name="T33" fmla="*/ 0 h 40"/>
                <a:gd name="T34" fmla="*/ 10 w 36"/>
                <a:gd name="T35" fmla="*/ 0 h 40"/>
                <a:gd name="T36" fmla="*/ 4 w 36"/>
                <a:gd name="T37" fmla="*/ 4 h 40"/>
                <a:gd name="T38" fmla="*/ 0 w 36"/>
                <a:gd name="T39" fmla="*/ 10 h 40"/>
                <a:gd name="T40" fmla="*/ 0 w 36"/>
                <a:gd name="T41" fmla="*/ 18 h 40"/>
                <a:gd name="T42" fmla="*/ 0 w 36"/>
                <a:gd name="T4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40">
                  <a:moveTo>
                    <a:pt x="0" y="18"/>
                  </a:moveTo>
                  <a:lnTo>
                    <a:pt x="0" y="18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10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6" y="38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1503"/>
            <p:cNvSpPr/>
            <p:nvPr/>
          </p:nvSpPr>
          <p:spPr bwMode="auto">
            <a:xfrm>
              <a:off x="6086194" y="4123675"/>
              <a:ext cx="156632" cy="127626"/>
            </a:xfrm>
            <a:custGeom>
              <a:avLst/>
              <a:gdLst>
                <a:gd name="T0" fmla="*/ 0 w 54"/>
                <a:gd name="T1" fmla="*/ 8 h 44"/>
                <a:gd name="T2" fmla="*/ 0 w 54"/>
                <a:gd name="T3" fmla="*/ 8 h 44"/>
                <a:gd name="T4" fmla="*/ 10 w 54"/>
                <a:gd name="T5" fmla="*/ 2 h 44"/>
                <a:gd name="T6" fmla="*/ 22 w 54"/>
                <a:gd name="T7" fmla="*/ 0 h 44"/>
                <a:gd name="T8" fmla="*/ 22 w 54"/>
                <a:gd name="T9" fmla="*/ 0 h 44"/>
                <a:gd name="T10" fmla="*/ 34 w 54"/>
                <a:gd name="T11" fmla="*/ 2 h 44"/>
                <a:gd name="T12" fmla="*/ 44 w 54"/>
                <a:gd name="T13" fmla="*/ 8 h 44"/>
                <a:gd name="T14" fmla="*/ 52 w 54"/>
                <a:gd name="T15" fmla="*/ 18 h 44"/>
                <a:gd name="T16" fmla="*/ 54 w 54"/>
                <a:gd name="T17" fmla="*/ 30 h 44"/>
                <a:gd name="T18" fmla="*/ 54 w 54"/>
                <a:gd name="T19" fmla="*/ 30 h 44"/>
                <a:gd name="T20" fmla="*/ 54 w 54"/>
                <a:gd name="T21" fmla="*/ 30 h 44"/>
                <a:gd name="T22" fmla="*/ 54 w 54"/>
                <a:gd name="T23" fmla="*/ 36 h 44"/>
                <a:gd name="T24" fmla="*/ 50 w 54"/>
                <a:gd name="T25" fmla="*/ 40 h 44"/>
                <a:gd name="T26" fmla="*/ 46 w 54"/>
                <a:gd name="T27" fmla="*/ 42 h 44"/>
                <a:gd name="T28" fmla="*/ 40 w 54"/>
                <a:gd name="T29" fmla="*/ 44 h 44"/>
                <a:gd name="T30" fmla="*/ 16 w 54"/>
                <a:gd name="T31" fmla="*/ 44 h 44"/>
                <a:gd name="T32" fmla="*/ 16 w 54"/>
                <a:gd name="T33" fmla="*/ 44 h 44"/>
                <a:gd name="T34" fmla="*/ 16 w 54"/>
                <a:gd name="T35" fmla="*/ 32 h 44"/>
                <a:gd name="T36" fmla="*/ 12 w 54"/>
                <a:gd name="T37" fmla="*/ 24 h 44"/>
                <a:gd name="T38" fmla="*/ 8 w 54"/>
                <a:gd name="T39" fmla="*/ 14 h 44"/>
                <a:gd name="T40" fmla="*/ 0 w 54"/>
                <a:gd name="T41" fmla="*/ 8 h 44"/>
                <a:gd name="T42" fmla="*/ 0 w 54"/>
                <a:gd name="T4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4">
                  <a:moveTo>
                    <a:pt x="0" y="8"/>
                  </a:moveTo>
                  <a:lnTo>
                    <a:pt x="0" y="8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4" y="8"/>
                  </a:lnTo>
                  <a:lnTo>
                    <a:pt x="52" y="1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6" y="42"/>
                  </a:lnTo>
                  <a:lnTo>
                    <a:pt x="40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36" name="文本框 1"/>
          <p:cNvSpPr txBox="1"/>
          <p:nvPr/>
        </p:nvSpPr>
        <p:spPr>
          <a:xfrm>
            <a:off x="1019666" y="1020325"/>
            <a:ext cx="1015318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37" name="文本框 1"/>
          <p:cNvSpPr txBox="1"/>
          <p:nvPr/>
        </p:nvSpPr>
        <p:spPr>
          <a:xfrm>
            <a:off x="1025727" y="2815907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8" name="išļîďè"/>
          <p:cNvSpPr txBox="1"/>
          <p:nvPr/>
        </p:nvSpPr>
        <p:spPr bwMode="auto">
          <a:xfrm>
            <a:off x="978212" y="250254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139" name="文本框 1"/>
          <p:cNvSpPr txBox="1"/>
          <p:nvPr/>
        </p:nvSpPr>
        <p:spPr>
          <a:xfrm>
            <a:off x="3955213" y="2815907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0" name="išļîďè"/>
          <p:cNvSpPr txBox="1"/>
          <p:nvPr/>
        </p:nvSpPr>
        <p:spPr bwMode="auto">
          <a:xfrm>
            <a:off x="3907698" y="250254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141" name="文本框 1"/>
          <p:cNvSpPr txBox="1"/>
          <p:nvPr/>
        </p:nvSpPr>
        <p:spPr>
          <a:xfrm>
            <a:off x="1025727" y="4510406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2" name="išļîďè"/>
          <p:cNvSpPr txBox="1"/>
          <p:nvPr/>
        </p:nvSpPr>
        <p:spPr bwMode="auto">
          <a:xfrm>
            <a:off x="978212" y="4197039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143" name="文本框 1"/>
          <p:cNvSpPr txBox="1"/>
          <p:nvPr/>
        </p:nvSpPr>
        <p:spPr>
          <a:xfrm>
            <a:off x="3955213" y="4510406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4" name="išļîďè"/>
          <p:cNvSpPr txBox="1"/>
          <p:nvPr/>
        </p:nvSpPr>
        <p:spPr bwMode="auto">
          <a:xfrm>
            <a:off x="3907698" y="4197039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98" name="组合 9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建议与总结</a:t>
            </a:r>
          </a:p>
        </p:txBody>
      </p:sp>
      <p:sp>
        <p:nvSpPr>
          <p:cNvPr id="103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问题评估</a:t>
            </a:r>
            <a:endParaRPr lang="zh-CN" altLang="en-US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相关对策</a:t>
            </a:r>
          </a:p>
        </p:txBody>
      </p:sp>
      <p:sp>
        <p:nvSpPr>
          <p:cNvPr id="106" name="矩形 105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研究总结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成绩与思考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115993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isḻïḍè"/>
          <p:cNvGrpSpPr/>
          <p:nvPr/>
        </p:nvGrpSpPr>
        <p:grpSpPr>
          <a:xfrm>
            <a:off x="978212" y="2013029"/>
            <a:ext cx="3380598" cy="4068282"/>
            <a:chOff x="4152302" y="823213"/>
            <a:chExt cx="3887396" cy="4678174"/>
          </a:xfrm>
        </p:grpSpPr>
        <p:sp>
          <p:nvSpPr>
            <p:cNvPr id="23" name="iṡ1îďé"/>
            <p:cNvSpPr/>
            <p:nvPr/>
          </p:nvSpPr>
          <p:spPr bwMode="auto">
            <a:xfrm>
              <a:off x="6745066" y="1021948"/>
              <a:ext cx="1294632" cy="3408031"/>
            </a:xfrm>
            <a:custGeom>
              <a:avLst/>
              <a:gdLst>
                <a:gd name="T0" fmla="*/ 64 w 177"/>
                <a:gd name="T1" fmla="*/ 433 h 468"/>
                <a:gd name="T2" fmla="*/ 155 w 177"/>
                <a:gd name="T3" fmla="*/ 98 h 468"/>
                <a:gd name="T4" fmla="*/ 168 w 177"/>
                <a:gd name="T5" fmla="*/ 50 h 468"/>
                <a:gd name="T6" fmla="*/ 114 w 177"/>
                <a:gd name="T7" fmla="*/ 35 h 468"/>
                <a:gd name="T8" fmla="*/ 23 w 177"/>
                <a:gd name="T9" fmla="*/ 370 h 468"/>
                <a:gd name="T10" fmla="*/ 10 w 177"/>
                <a:gd name="T11" fmla="*/ 418 h 468"/>
                <a:gd name="T12" fmla="*/ 64 w 177"/>
                <a:gd name="T13" fmla="*/ 43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468">
                  <a:moveTo>
                    <a:pt x="64" y="433"/>
                  </a:moveTo>
                  <a:cubicBezTo>
                    <a:pt x="94" y="321"/>
                    <a:pt x="124" y="210"/>
                    <a:pt x="155" y="98"/>
                  </a:cubicBezTo>
                  <a:cubicBezTo>
                    <a:pt x="159" y="82"/>
                    <a:pt x="163" y="66"/>
                    <a:pt x="168" y="50"/>
                  </a:cubicBezTo>
                  <a:cubicBezTo>
                    <a:pt x="177" y="15"/>
                    <a:pt x="123" y="0"/>
                    <a:pt x="114" y="35"/>
                  </a:cubicBezTo>
                  <a:cubicBezTo>
                    <a:pt x="83" y="147"/>
                    <a:pt x="53" y="259"/>
                    <a:pt x="23" y="370"/>
                  </a:cubicBezTo>
                  <a:cubicBezTo>
                    <a:pt x="18" y="386"/>
                    <a:pt x="14" y="402"/>
                    <a:pt x="10" y="418"/>
                  </a:cubicBezTo>
                  <a:cubicBezTo>
                    <a:pt x="0" y="453"/>
                    <a:pt x="54" y="468"/>
                    <a:pt x="64" y="433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4" name="işḷîḍè"/>
            <p:cNvSpPr/>
            <p:nvPr/>
          </p:nvSpPr>
          <p:spPr bwMode="auto">
            <a:xfrm>
              <a:off x="6839540" y="823213"/>
              <a:ext cx="409384" cy="3418529"/>
            </a:xfrm>
            <a:custGeom>
              <a:avLst/>
              <a:gdLst>
                <a:gd name="T0" fmla="*/ 56 w 56"/>
                <a:gd name="T1" fmla="*/ 432 h 469"/>
                <a:gd name="T2" fmla="*/ 56 w 56"/>
                <a:gd name="T3" fmla="*/ 85 h 469"/>
                <a:gd name="T4" fmla="*/ 56 w 56"/>
                <a:gd name="T5" fmla="*/ 36 h 469"/>
                <a:gd name="T6" fmla="*/ 0 w 56"/>
                <a:gd name="T7" fmla="*/ 36 h 469"/>
                <a:gd name="T8" fmla="*/ 0 w 56"/>
                <a:gd name="T9" fmla="*/ 383 h 469"/>
                <a:gd name="T10" fmla="*/ 0 w 56"/>
                <a:gd name="T11" fmla="*/ 432 h 469"/>
                <a:gd name="T12" fmla="*/ 56 w 56"/>
                <a:gd name="T13" fmla="*/ 43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69">
                  <a:moveTo>
                    <a:pt x="56" y="432"/>
                  </a:moveTo>
                  <a:cubicBezTo>
                    <a:pt x="56" y="317"/>
                    <a:pt x="56" y="201"/>
                    <a:pt x="56" y="85"/>
                  </a:cubicBezTo>
                  <a:cubicBezTo>
                    <a:pt x="56" y="69"/>
                    <a:pt x="56" y="52"/>
                    <a:pt x="56" y="36"/>
                  </a:cubicBezTo>
                  <a:cubicBezTo>
                    <a:pt x="56" y="0"/>
                    <a:pt x="0" y="0"/>
                    <a:pt x="0" y="36"/>
                  </a:cubicBezTo>
                  <a:cubicBezTo>
                    <a:pt x="0" y="151"/>
                    <a:pt x="0" y="267"/>
                    <a:pt x="0" y="383"/>
                  </a:cubicBezTo>
                  <a:cubicBezTo>
                    <a:pt x="0" y="399"/>
                    <a:pt x="0" y="416"/>
                    <a:pt x="0" y="432"/>
                  </a:cubicBezTo>
                  <a:cubicBezTo>
                    <a:pt x="0" y="469"/>
                    <a:pt x="56" y="469"/>
                    <a:pt x="56" y="432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" name="iṧľïḓè"/>
            <p:cNvSpPr/>
            <p:nvPr/>
          </p:nvSpPr>
          <p:spPr>
            <a:xfrm>
              <a:off x="6075585" y="1131760"/>
              <a:ext cx="943367" cy="2127593"/>
            </a:xfrm>
            <a:custGeom>
              <a:avLst/>
              <a:gdLst>
                <a:gd name="connsiteX0" fmla="*/ 173278 w 709175"/>
                <a:gd name="connsiteY0" fmla="*/ 314 h 1599415"/>
                <a:gd name="connsiteX1" fmla="*/ 301695 w 709175"/>
                <a:gd name="connsiteY1" fmla="*/ 109055 h 1599415"/>
                <a:gd name="connsiteX2" fmla="*/ 680133 w 709175"/>
                <a:gd name="connsiteY2" fmla="*/ 1499569 h 1599415"/>
                <a:gd name="connsiteX3" fmla="*/ 704814 w 709175"/>
                <a:gd name="connsiteY3" fmla="*/ 1584423 h 1599415"/>
                <a:gd name="connsiteX4" fmla="*/ 709175 w 709175"/>
                <a:gd name="connsiteY4" fmla="*/ 1599415 h 1599415"/>
                <a:gd name="connsiteX5" fmla="*/ 391067 w 709175"/>
                <a:gd name="connsiteY5" fmla="*/ 1599415 h 1599415"/>
                <a:gd name="connsiteX6" fmla="*/ 386706 w 709175"/>
                <a:gd name="connsiteY6" fmla="*/ 1584423 h 1599415"/>
                <a:gd name="connsiteX7" fmla="*/ 362026 w 709175"/>
                <a:gd name="connsiteY7" fmla="*/ 1499569 h 1599415"/>
                <a:gd name="connsiteX8" fmla="*/ 76827 w 709175"/>
                <a:gd name="connsiteY8" fmla="*/ 453946 h 1599415"/>
                <a:gd name="connsiteX9" fmla="*/ 5527 w 709175"/>
                <a:gd name="connsiteY9" fmla="*/ 191172 h 1599415"/>
                <a:gd name="connsiteX10" fmla="*/ 173278 w 709175"/>
                <a:gd name="connsiteY10" fmla="*/ 314 h 1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175" h="1599415">
                  <a:moveTo>
                    <a:pt x="173278" y="314"/>
                  </a:moveTo>
                  <a:cubicBezTo>
                    <a:pt x="229967" y="3843"/>
                    <a:pt x="283184" y="37203"/>
                    <a:pt x="301695" y="109055"/>
                  </a:cubicBezTo>
                  <a:cubicBezTo>
                    <a:pt x="427841" y="574385"/>
                    <a:pt x="553987" y="1034240"/>
                    <a:pt x="680133" y="1499569"/>
                  </a:cubicBezTo>
                  <a:cubicBezTo>
                    <a:pt x="688360" y="1526941"/>
                    <a:pt x="696587" y="1555682"/>
                    <a:pt x="704814" y="1584423"/>
                  </a:cubicBezTo>
                  <a:lnTo>
                    <a:pt x="709175" y="1599415"/>
                  </a:lnTo>
                  <a:lnTo>
                    <a:pt x="391067" y="1599415"/>
                  </a:lnTo>
                  <a:lnTo>
                    <a:pt x="386706" y="1584423"/>
                  </a:lnTo>
                  <a:cubicBezTo>
                    <a:pt x="378480" y="1555682"/>
                    <a:pt x="370253" y="1526941"/>
                    <a:pt x="362026" y="1499569"/>
                  </a:cubicBezTo>
                  <a:cubicBezTo>
                    <a:pt x="268788" y="1149203"/>
                    <a:pt x="175549" y="804312"/>
                    <a:pt x="76827" y="453946"/>
                  </a:cubicBezTo>
                  <a:cubicBezTo>
                    <a:pt x="54888" y="366355"/>
                    <a:pt x="32950" y="278764"/>
                    <a:pt x="5527" y="191172"/>
                  </a:cubicBezTo>
                  <a:cubicBezTo>
                    <a:pt x="-25324" y="71418"/>
                    <a:pt x="78797" y="-5566"/>
                    <a:pt x="173278" y="314"/>
                  </a:cubicBezTo>
                  <a:close/>
                </a:path>
              </a:pathLst>
            </a:custGeom>
            <a:solidFill>
              <a:srgbClr val="1C50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" name="íšlïḍe"/>
            <p:cNvSpPr/>
            <p:nvPr/>
          </p:nvSpPr>
          <p:spPr bwMode="auto">
            <a:xfrm>
              <a:off x="4152302" y="2243812"/>
              <a:ext cx="3128110" cy="3257575"/>
            </a:xfrm>
            <a:custGeom>
              <a:avLst/>
              <a:gdLst>
                <a:gd name="T0" fmla="*/ 116 w 428"/>
                <a:gd name="T1" fmla="*/ 116 h 447"/>
                <a:gd name="T2" fmla="*/ 286 w 428"/>
                <a:gd name="T3" fmla="*/ 97 h 447"/>
                <a:gd name="T4" fmla="*/ 363 w 428"/>
                <a:gd name="T5" fmla="*/ 221 h 447"/>
                <a:gd name="T6" fmla="*/ 143 w 428"/>
                <a:gd name="T7" fmla="*/ 358 h 447"/>
                <a:gd name="T8" fmla="*/ 67 w 428"/>
                <a:gd name="T9" fmla="*/ 208 h 447"/>
                <a:gd name="T10" fmla="*/ 7 w 428"/>
                <a:gd name="T11" fmla="*/ 208 h 447"/>
                <a:gd name="T12" fmla="*/ 95 w 428"/>
                <a:gd name="T13" fmla="*/ 398 h 447"/>
                <a:gd name="T14" fmla="*/ 307 w 428"/>
                <a:gd name="T15" fmla="*/ 415 h 447"/>
                <a:gd name="T16" fmla="*/ 423 w 428"/>
                <a:gd name="T17" fmla="*/ 240 h 447"/>
                <a:gd name="T18" fmla="*/ 330 w 428"/>
                <a:gd name="T19" fmla="*/ 53 h 447"/>
                <a:gd name="T20" fmla="*/ 74 w 428"/>
                <a:gd name="T21" fmla="*/ 74 h 447"/>
                <a:gd name="T22" fmla="*/ 116 w 428"/>
                <a:gd name="T23" fmla="*/ 1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447">
                  <a:moveTo>
                    <a:pt x="116" y="116"/>
                  </a:moveTo>
                  <a:cubicBezTo>
                    <a:pt x="163" y="75"/>
                    <a:pt x="231" y="67"/>
                    <a:pt x="286" y="97"/>
                  </a:cubicBezTo>
                  <a:cubicBezTo>
                    <a:pt x="331" y="122"/>
                    <a:pt x="361" y="169"/>
                    <a:pt x="363" y="221"/>
                  </a:cubicBezTo>
                  <a:cubicBezTo>
                    <a:pt x="368" y="334"/>
                    <a:pt x="244" y="414"/>
                    <a:pt x="143" y="358"/>
                  </a:cubicBezTo>
                  <a:cubicBezTo>
                    <a:pt x="89" y="328"/>
                    <a:pt x="61" y="269"/>
                    <a:pt x="67" y="208"/>
                  </a:cubicBezTo>
                  <a:cubicBezTo>
                    <a:pt x="71" y="169"/>
                    <a:pt x="11" y="170"/>
                    <a:pt x="7" y="208"/>
                  </a:cubicBezTo>
                  <a:cubicBezTo>
                    <a:pt x="0" y="282"/>
                    <a:pt x="34" y="355"/>
                    <a:pt x="95" y="398"/>
                  </a:cubicBezTo>
                  <a:cubicBezTo>
                    <a:pt x="156" y="442"/>
                    <a:pt x="239" y="447"/>
                    <a:pt x="307" y="415"/>
                  </a:cubicBezTo>
                  <a:cubicBezTo>
                    <a:pt x="374" y="383"/>
                    <a:pt x="418" y="314"/>
                    <a:pt x="423" y="240"/>
                  </a:cubicBezTo>
                  <a:cubicBezTo>
                    <a:pt x="428" y="166"/>
                    <a:pt x="391" y="94"/>
                    <a:pt x="330" y="53"/>
                  </a:cubicBezTo>
                  <a:cubicBezTo>
                    <a:pt x="250" y="0"/>
                    <a:pt x="145" y="12"/>
                    <a:pt x="74" y="74"/>
                  </a:cubicBezTo>
                  <a:cubicBezTo>
                    <a:pt x="44" y="99"/>
                    <a:pt x="87" y="142"/>
                    <a:pt x="116" y="116"/>
                  </a:cubicBez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7" name="iṩlíḍè"/>
            <p:cNvSpPr/>
            <p:nvPr/>
          </p:nvSpPr>
          <p:spPr bwMode="auto">
            <a:xfrm>
              <a:off x="5167211" y="3427884"/>
              <a:ext cx="1029534" cy="952486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1C50A2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36" name="文本框 1"/>
          <p:cNvSpPr txBox="1"/>
          <p:nvPr/>
        </p:nvSpPr>
        <p:spPr>
          <a:xfrm>
            <a:off x="1019666" y="1020325"/>
            <a:ext cx="1015318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7" name="文本框 1"/>
          <p:cNvSpPr txBox="1"/>
          <p:nvPr/>
        </p:nvSpPr>
        <p:spPr>
          <a:xfrm>
            <a:off x="5311289" y="2790961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8" name="išļîďè"/>
          <p:cNvSpPr txBox="1"/>
          <p:nvPr/>
        </p:nvSpPr>
        <p:spPr bwMode="auto">
          <a:xfrm>
            <a:off x="5253448" y="2352926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2" name="矩形 1"/>
          <p:cNvSpPr/>
          <p:nvPr/>
        </p:nvSpPr>
        <p:spPr>
          <a:xfrm>
            <a:off x="5201477" y="2457082"/>
            <a:ext cx="45719" cy="1112704"/>
          </a:xfrm>
          <a:prstGeom prst="rect">
            <a:avLst/>
          </a:prstGeom>
          <a:solidFill>
            <a:srgbClr val="1C50A2"/>
          </a:solidFill>
          <a:ln>
            <a:solidFill>
              <a:srgbClr val="1C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"/>
          <p:cNvSpPr txBox="1"/>
          <p:nvPr/>
        </p:nvSpPr>
        <p:spPr>
          <a:xfrm>
            <a:off x="8495163" y="2790961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išļîďè"/>
          <p:cNvSpPr txBox="1"/>
          <p:nvPr/>
        </p:nvSpPr>
        <p:spPr bwMode="auto">
          <a:xfrm>
            <a:off x="8437322" y="2352926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42" name="矩形 41"/>
          <p:cNvSpPr/>
          <p:nvPr/>
        </p:nvSpPr>
        <p:spPr>
          <a:xfrm>
            <a:off x="8385351" y="2457082"/>
            <a:ext cx="45719" cy="1112704"/>
          </a:xfrm>
          <a:prstGeom prst="rect">
            <a:avLst/>
          </a:prstGeom>
          <a:solidFill>
            <a:srgbClr val="1C50A2"/>
          </a:solidFill>
          <a:ln>
            <a:solidFill>
              <a:srgbClr val="1C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1"/>
          <p:cNvSpPr txBox="1"/>
          <p:nvPr/>
        </p:nvSpPr>
        <p:spPr>
          <a:xfrm>
            <a:off x="5311289" y="4716165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4" name="išļîďè"/>
          <p:cNvSpPr txBox="1"/>
          <p:nvPr/>
        </p:nvSpPr>
        <p:spPr bwMode="auto">
          <a:xfrm>
            <a:off x="5253448" y="427813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45" name="矩形 44"/>
          <p:cNvSpPr/>
          <p:nvPr/>
        </p:nvSpPr>
        <p:spPr>
          <a:xfrm>
            <a:off x="5201477" y="4382286"/>
            <a:ext cx="45719" cy="1112704"/>
          </a:xfrm>
          <a:prstGeom prst="rect">
            <a:avLst/>
          </a:prstGeom>
          <a:solidFill>
            <a:srgbClr val="1C50A2"/>
          </a:solidFill>
          <a:ln>
            <a:solidFill>
              <a:srgbClr val="1C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1"/>
          <p:cNvSpPr txBox="1"/>
          <p:nvPr/>
        </p:nvSpPr>
        <p:spPr>
          <a:xfrm>
            <a:off x="8495163" y="4716165"/>
            <a:ext cx="277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</a:t>
            </a:r>
            <a:endParaRPr lang="zh-CN" altLang="en-US" sz="10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" name="išļîďè"/>
          <p:cNvSpPr txBox="1"/>
          <p:nvPr/>
        </p:nvSpPr>
        <p:spPr bwMode="auto">
          <a:xfrm>
            <a:off x="8437322" y="4278130"/>
            <a:ext cx="2890774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</a:rPr>
              <a:t>Text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8385351" y="4382286"/>
            <a:ext cx="45719" cy="1112704"/>
          </a:xfrm>
          <a:prstGeom prst="rect">
            <a:avLst/>
          </a:prstGeom>
          <a:solidFill>
            <a:srgbClr val="1C50A2"/>
          </a:solidFill>
          <a:ln>
            <a:solidFill>
              <a:srgbClr val="1C5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9" y="4903100"/>
            <a:ext cx="12192000" cy="127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312407"/>
            <a:ext cx="12192000" cy="1581410"/>
          </a:xfrm>
          <a:prstGeom prst="rect">
            <a:avLst/>
          </a:pr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2034262"/>
            <a:ext cx="5908038" cy="2918738"/>
            <a:chOff x="1046163" y="933450"/>
            <a:chExt cx="10102851" cy="49911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PA_椭圆 7"/>
          <p:cNvSpPr/>
          <p:nvPr>
            <p:custDataLst>
              <p:tags r:id="rId1"/>
            </p:custDataLst>
          </p:nvPr>
        </p:nvSpPr>
        <p:spPr>
          <a:xfrm>
            <a:off x="5242347" y="2237187"/>
            <a:ext cx="1485471" cy="1485470"/>
          </a:xfrm>
          <a:prstGeom prst="wedgeEllipseCallout">
            <a:avLst>
              <a:gd name="adj1" fmla="val 62086"/>
              <a:gd name="adj2" fmla="val 18859"/>
            </a:avLst>
          </a:prstGeom>
          <a:solidFill>
            <a:srgbClr val="1C50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+mn-ea"/>
              </a:rPr>
              <a:t>01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2864" y="353726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绪论</a:t>
            </a:r>
          </a:p>
        </p:txBody>
      </p:sp>
      <p:sp>
        <p:nvSpPr>
          <p:cNvPr id="136" name="矩形 135"/>
          <p:cNvSpPr/>
          <p:nvPr/>
        </p:nvSpPr>
        <p:spPr>
          <a:xfrm>
            <a:off x="6773932" y="4292014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1-1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选题背景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8168327" y="4292013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研究意义</a:t>
            </a:r>
          </a:p>
        </p:txBody>
      </p:sp>
      <p:sp>
        <p:nvSpPr>
          <p:cNvPr id="138" name="矩形 137"/>
          <p:cNvSpPr/>
          <p:nvPr/>
        </p:nvSpPr>
        <p:spPr>
          <a:xfrm>
            <a:off x="9319793" y="4280624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1-3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理论基础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10617028" y="4286369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1-4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贡献创新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94035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" name="组合 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建议与总结</a:t>
            </a:r>
          </a:p>
        </p:txBody>
      </p:sp>
      <p:sp>
        <p:nvSpPr>
          <p:cNvPr id="8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问题评估</a:t>
            </a:r>
            <a:endParaRPr lang="zh-CN" altLang="en-US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相关对策</a:t>
            </a:r>
          </a:p>
        </p:txBody>
      </p:sp>
      <p:sp>
        <p:nvSpPr>
          <p:cNvPr id="11" name="矩形 10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研究总结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成绩与思考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5993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710380" y="5332013"/>
            <a:ext cx="582965" cy="525610"/>
            <a:chOff x="5424755" y="1340768"/>
            <a:chExt cx="670560" cy="604586"/>
          </a:xfrm>
        </p:grpSpPr>
        <p:grpSp>
          <p:nvGrpSpPr>
            <p:cNvPr id="192" name="组合 19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9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/>
              </a:p>
            </p:txBody>
          </p:sp>
          <p:sp>
            <p:nvSpPr>
              <p:cNvPr id="19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/>
              </a:p>
            </p:txBody>
          </p:sp>
        </p:grpSp>
        <p:sp>
          <p:nvSpPr>
            <p:cNvPr id="19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</p:grpSp>
      <p:sp>
        <p:nvSpPr>
          <p:cNvPr id="150" name="文本框 9"/>
          <p:cNvSpPr txBox="1"/>
          <p:nvPr/>
        </p:nvSpPr>
        <p:spPr>
          <a:xfrm>
            <a:off x="1414319" y="5347704"/>
            <a:ext cx="2072822" cy="40037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51" name="直接连接符 150"/>
          <p:cNvCxnSpPr/>
          <p:nvPr/>
        </p:nvCxnSpPr>
        <p:spPr>
          <a:xfrm>
            <a:off x="1494043" y="5746324"/>
            <a:ext cx="9042524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10694748" y="5601924"/>
            <a:ext cx="286442" cy="258260"/>
            <a:chOff x="3720691" y="2824413"/>
            <a:chExt cx="1341120" cy="1209172"/>
          </a:xfrm>
        </p:grpSpPr>
        <p:sp>
          <p:nvSpPr>
            <p:cNvPr id="19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9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</p:grpSp>
      <p:sp>
        <p:nvSpPr>
          <p:cNvPr id="153" name="TextBox 76"/>
          <p:cNvSpPr txBox="1"/>
          <p:nvPr/>
        </p:nvSpPr>
        <p:spPr>
          <a:xfrm>
            <a:off x="1411391" y="5755640"/>
            <a:ext cx="9460895" cy="74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4144933" y="1389713"/>
            <a:ext cx="4424045" cy="4017010"/>
            <a:chOff x="5964" y="2157"/>
            <a:chExt cx="6967" cy="6326"/>
          </a:xfrm>
        </p:grpSpPr>
        <p:grpSp>
          <p:nvGrpSpPr>
            <p:cNvPr id="163" name="组合 162"/>
            <p:cNvGrpSpPr/>
            <p:nvPr/>
          </p:nvGrpSpPr>
          <p:grpSpPr>
            <a:xfrm>
              <a:off x="7399" y="2454"/>
              <a:ext cx="2666" cy="1861"/>
              <a:chOff x="467623" y="1600608"/>
              <a:chExt cx="2257568" cy="1575385"/>
            </a:xfrm>
          </p:grpSpPr>
          <p:sp>
            <p:nvSpPr>
              <p:cNvPr id="185" name="圆角矩形 184"/>
              <p:cNvSpPr/>
              <p:nvPr/>
            </p:nvSpPr>
            <p:spPr>
              <a:xfrm rot="18900000">
                <a:off x="467623" y="1966844"/>
                <a:ext cx="2257568" cy="74607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 flipH="1">
                <a:off x="767738" y="2550806"/>
                <a:ext cx="625187" cy="625187"/>
              </a:xfrm>
              <a:prstGeom prst="ellipse">
                <a:avLst/>
              </a:prstGeom>
              <a:solidFill>
                <a:srgbClr val="1C50A2"/>
              </a:solidFill>
              <a:ln w="25400" cap="flat" cmpd="sng" algn="ctr">
                <a:solidFill>
                  <a:srgbClr val="1C50A2"/>
                </a:solidFill>
                <a:prstDash val="solid"/>
                <a:miter lim="800000"/>
              </a:ln>
              <a:effectLst>
                <a:outerShdw blurRad="228600" dist="228600" dir="5400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 rot="18900000">
                <a:off x="899484" y="2715023"/>
                <a:ext cx="361694" cy="348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1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 rot="18900000">
                <a:off x="1192328" y="2173567"/>
                <a:ext cx="891837" cy="287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800" b="1" dirty="0">
                    <a:latin typeface="+mn-ea"/>
                  </a:rPr>
                  <a:t>Text here</a:t>
                </a:r>
              </a:p>
            </p:txBody>
          </p:sp>
          <p:sp>
            <p:nvSpPr>
              <p:cNvPr id="189" name="KSO_Shape"/>
              <p:cNvSpPr/>
              <p:nvPr/>
            </p:nvSpPr>
            <p:spPr bwMode="auto">
              <a:xfrm>
                <a:off x="1972314" y="1600608"/>
                <a:ext cx="364486" cy="350512"/>
              </a:xfrm>
              <a:custGeom>
                <a:avLst/>
                <a:gdLst/>
                <a:ahLst/>
                <a:cxnLst/>
                <a:rect l="0" t="0" r="r" b="b"/>
                <a:pathLst>
                  <a:path w="2217738" h="2133600">
                    <a:moveTo>
                      <a:pt x="264726" y="2054225"/>
                    </a:moveTo>
                    <a:lnTo>
                      <a:pt x="1954996" y="2054225"/>
                    </a:lnTo>
                    <a:lnTo>
                      <a:pt x="1960156" y="2054622"/>
                    </a:lnTo>
                    <a:lnTo>
                      <a:pt x="1964920" y="2055019"/>
                    </a:lnTo>
                    <a:lnTo>
                      <a:pt x="1969286" y="2056210"/>
                    </a:lnTo>
                    <a:lnTo>
                      <a:pt x="1973653" y="2057400"/>
                    </a:lnTo>
                    <a:lnTo>
                      <a:pt x="1978019" y="2058988"/>
                    </a:lnTo>
                    <a:lnTo>
                      <a:pt x="1981989" y="2061369"/>
                    </a:lnTo>
                    <a:lnTo>
                      <a:pt x="1985959" y="2063353"/>
                    </a:lnTo>
                    <a:lnTo>
                      <a:pt x="1989134" y="2066131"/>
                    </a:lnTo>
                    <a:lnTo>
                      <a:pt x="1992310" y="2068910"/>
                    </a:lnTo>
                    <a:lnTo>
                      <a:pt x="1995089" y="2071688"/>
                    </a:lnTo>
                    <a:lnTo>
                      <a:pt x="1997470" y="2074863"/>
                    </a:lnTo>
                    <a:lnTo>
                      <a:pt x="1999455" y="2078435"/>
                    </a:lnTo>
                    <a:lnTo>
                      <a:pt x="2001440" y="2082403"/>
                    </a:lnTo>
                    <a:lnTo>
                      <a:pt x="2002631" y="2085975"/>
                    </a:lnTo>
                    <a:lnTo>
                      <a:pt x="2003028" y="2089944"/>
                    </a:lnTo>
                    <a:lnTo>
                      <a:pt x="2003425" y="2093913"/>
                    </a:lnTo>
                    <a:lnTo>
                      <a:pt x="2003028" y="2098278"/>
                    </a:lnTo>
                    <a:lnTo>
                      <a:pt x="2002631" y="2101850"/>
                    </a:lnTo>
                    <a:lnTo>
                      <a:pt x="2001440" y="2105819"/>
                    </a:lnTo>
                    <a:lnTo>
                      <a:pt x="1999455" y="2108994"/>
                    </a:lnTo>
                    <a:lnTo>
                      <a:pt x="1997470" y="2112566"/>
                    </a:lnTo>
                    <a:lnTo>
                      <a:pt x="1995089" y="2116138"/>
                    </a:lnTo>
                    <a:lnTo>
                      <a:pt x="1992310" y="2119313"/>
                    </a:lnTo>
                    <a:lnTo>
                      <a:pt x="1989134" y="2122091"/>
                    </a:lnTo>
                    <a:lnTo>
                      <a:pt x="1985959" y="2124472"/>
                    </a:lnTo>
                    <a:lnTo>
                      <a:pt x="1981989" y="2126853"/>
                    </a:lnTo>
                    <a:lnTo>
                      <a:pt x="1978019" y="2128838"/>
                    </a:lnTo>
                    <a:lnTo>
                      <a:pt x="1973653" y="2130822"/>
                    </a:lnTo>
                    <a:lnTo>
                      <a:pt x="1969286" y="2132013"/>
                    </a:lnTo>
                    <a:lnTo>
                      <a:pt x="1964920" y="2132806"/>
                    </a:lnTo>
                    <a:lnTo>
                      <a:pt x="1960156" y="2133203"/>
                    </a:lnTo>
                    <a:lnTo>
                      <a:pt x="1954996" y="2133600"/>
                    </a:lnTo>
                    <a:lnTo>
                      <a:pt x="264726" y="2133600"/>
                    </a:lnTo>
                    <a:lnTo>
                      <a:pt x="259566" y="2133203"/>
                    </a:lnTo>
                    <a:lnTo>
                      <a:pt x="254802" y="2132806"/>
                    </a:lnTo>
                    <a:lnTo>
                      <a:pt x="250436" y="2132013"/>
                    </a:lnTo>
                    <a:lnTo>
                      <a:pt x="246069" y="2130822"/>
                    </a:lnTo>
                    <a:lnTo>
                      <a:pt x="241306" y="2128838"/>
                    </a:lnTo>
                    <a:lnTo>
                      <a:pt x="237733" y="2126853"/>
                    </a:lnTo>
                    <a:lnTo>
                      <a:pt x="233763" y="2124472"/>
                    </a:lnTo>
                    <a:lnTo>
                      <a:pt x="230588" y="2122091"/>
                    </a:lnTo>
                    <a:lnTo>
                      <a:pt x="227015" y="2119313"/>
                    </a:lnTo>
                    <a:lnTo>
                      <a:pt x="224236" y="2116138"/>
                    </a:lnTo>
                    <a:lnTo>
                      <a:pt x="222251" y="2112566"/>
                    </a:lnTo>
                    <a:lnTo>
                      <a:pt x="219870" y="2108994"/>
                    </a:lnTo>
                    <a:lnTo>
                      <a:pt x="218282" y="2105819"/>
                    </a:lnTo>
                    <a:lnTo>
                      <a:pt x="217091" y="2101850"/>
                    </a:lnTo>
                    <a:lnTo>
                      <a:pt x="216297" y="2098278"/>
                    </a:lnTo>
                    <a:lnTo>
                      <a:pt x="215900" y="2093913"/>
                    </a:lnTo>
                    <a:lnTo>
                      <a:pt x="216297" y="2089944"/>
                    </a:lnTo>
                    <a:lnTo>
                      <a:pt x="217091" y="2085975"/>
                    </a:lnTo>
                    <a:lnTo>
                      <a:pt x="218282" y="2082403"/>
                    </a:lnTo>
                    <a:lnTo>
                      <a:pt x="219870" y="2078435"/>
                    </a:lnTo>
                    <a:lnTo>
                      <a:pt x="222251" y="2074863"/>
                    </a:lnTo>
                    <a:lnTo>
                      <a:pt x="224236" y="2071688"/>
                    </a:lnTo>
                    <a:lnTo>
                      <a:pt x="227015" y="2068910"/>
                    </a:lnTo>
                    <a:lnTo>
                      <a:pt x="230588" y="2066131"/>
                    </a:lnTo>
                    <a:lnTo>
                      <a:pt x="233763" y="2063353"/>
                    </a:lnTo>
                    <a:lnTo>
                      <a:pt x="237733" y="2061369"/>
                    </a:lnTo>
                    <a:lnTo>
                      <a:pt x="241306" y="2058988"/>
                    </a:lnTo>
                    <a:lnTo>
                      <a:pt x="246069" y="2057400"/>
                    </a:lnTo>
                    <a:lnTo>
                      <a:pt x="250436" y="2056210"/>
                    </a:lnTo>
                    <a:lnTo>
                      <a:pt x="254802" y="2055019"/>
                    </a:lnTo>
                    <a:lnTo>
                      <a:pt x="259566" y="2054622"/>
                    </a:lnTo>
                    <a:lnTo>
                      <a:pt x="264726" y="2054225"/>
                    </a:lnTo>
                    <a:close/>
                    <a:moveTo>
                      <a:pt x="259566" y="1952625"/>
                    </a:moveTo>
                    <a:lnTo>
                      <a:pt x="264726" y="1952625"/>
                    </a:lnTo>
                    <a:lnTo>
                      <a:pt x="1954996" y="1952625"/>
                    </a:lnTo>
                    <a:lnTo>
                      <a:pt x="1960156" y="1952625"/>
                    </a:lnTo>
                    <a:lnTo>
                      <a:pt x="1964920" y="1953423"/>
                    </a:lnTo>
                    <a:lnTo>
                      <a:pt x="1969286" y="1954220"/>
                    </a:lnTo>
                    <a:lnTo>
                      <a:pt x="1973653" y="1955417"/>
                    </a:lnTo>
                    <a:lnTo>
                      <a:pt x="1978019" y="1957411"/>
                    </a:lnTo>
                    <a:lnTo>
                      <a:pt x="1981989" y="1959007"/>
                    </a:lnTo>
                    <a:lnTo>
                      <a:pt x="1985959" y="1961799"/>
                    </a:lnTo>
                    <a:lnTo>
                      <a:pt x="1989134" y="1963793"/>
                    </a:lnTo>
                    <a:lnTo>
                      <a:pt x="1992310" y="1966984"/>
                    </a:lnTo>
                    <a:lnTo>
                      <a:pt x="1995089" y="1970175"/>
                    </a:lnTo>
                    <a:lnTo>
                      <a:pt x="1997470" y="1973366"/>
                    </a:lnTo>
                    <a:lnTo>
                      <a:pt x="1999455" y="1976956"/>
                    </a:lnTo>
                    <a:lnTo>
                      <a:pt x="2001440" y="1980147"/>
                    </a:lnTo>
                    <a:lnTo>
                      <a:pt x="2002631" y="1984136"/>
                    </a:lnTo>
                    <a:lnTo>
                      <a:pt x="2003028" y="1988124"/>
                    </a:lnTo>
                    <a:lnTo>
                      <a:pt x="2003425" y="1992113"/>
                    </a:lnTo>
                    <a:lnTo>
                      <a:pt x="2003028" y="1996501"/>
                    </a:lnTo>
                    <a:lnTo>
                      <a:pt x="2002631" y="2000489"/>
                    </a:lnTo>
                    <a:lnTo>
                      <a:pt x="2001440" y="2004079"/>
                    </a:lnTo>
                    <a:lnTo>
                      <a:pt x="1999455" y="2007669"/>
                    </a:lnTo>
                    <a:lnTo>
                      <a:pt x="1997470" y="2011259"/>
                    </a:lnTo>
                    <a:lnTo>
                      <a:pt x="1995089" y="2014848"/>
                    </a:lnTo>
                    <a:lnTo>
                      <a:pt x="1992310" y="2017641"/>
                    </a:lnTo>
                    <a:lnTo>
                      <a:pt x="1989134" y="2020433"/>
                    </a:lnTo>
                    <a:lnTo>
                      <a:pt x="1985959" y="2023225"/>
                    </a:lnTo>
                    <a:lnTo>
                      <a:pt x="1981989" y="2025219"/>
                    </a:lnTo>
                    <a:lnTo>
                      <a:pt x="1978019" y="2027612"/>
                    </a:lnTo>
                    <a:lnTo>
                      <a:pt x="1973653" y="2028809"/>
                    </a:lnTo>
                    <a:lnTo>
                      <a:pt x="1969286" y="2030006"/>
                    </a:lnTo>
                    <a:lnTo>
                      <a:pt x="1964920" y="2031601"/>
                    </a:lnTo>
                    <a:lnTo>
                      <a:pt x="1960156" y="2032000"/>
                    </a:lnTo>
                    <a:lnTo>
                      <a:pt x="1954996" y="2032000"/>
                    </a:lnTo>
                    <a:lnTo>
                      <a:pt x="264726" y="2032000"/>
                    </a:lnTo>
                    <a:lnTo>
                      <a:pt x="259566" y="2032000"/>
                    </a:lnTo>
                    <a:lnTo>
                      <a:pt x="254802" y="2031601"/>
                    </a:lnTo>
                    <a:lnTo>
                      <a:pt x="250436" y="2030006"/>
                    </a:lnTo>
                    <a:lnTo>
                      <a:pt x="246069" y="2028809"/>
                    </a:lnTo>
                    <a:lnTo>
                      <a:pt x="241306" y="2027612"/>
                    </a:lnTo>
                    <a:lnTo>
                      <a:pt x="237733" y="2025219"/>
                    </a:lnTo>
                    <a:lnTo>
                      <a:pt x="233763" y="2023225"/>
                    </a:lnTo>
                    <a:lnTo>
                      <a:pt x="230588" y="2020433"/>
                    </a:lnTo>
                    <a:lnTo>
                      <a:pt x="227015" y="2017641"/>
                    </a:lnTo>
                    <a:lnTo>
                      <a:pt x="224236" y="2014848"/>
                    </a:lnTo>
                    <a:lnTo>
                      <a:pt x="222251" y="2011259"/>
                    </a:lnTo>
                    <a:lnTo>
                      <a:pt x="219870" y="2007669"/>
                    </a:lnTo>
                    <a:lnTo>
                      <a:pt x="218282" y="2004079"/>
                    </a:lnTo>
                    <a:lnTo>
                      <a:pt x="217091" y="2000489"/>
                    </a:lnTo>
                    <a:lnTo>
                      <a:pt x="216297" y="1996501"/>
                    </a:lnTo>
                    <a:lnTo>
                      <a:pt x="215900" y="1992113"/>
                    </a:lnTo>
                    <a:lnTo>
                      <a:pt x="216297" y="1988124"/>
                    </a:lnTo>
                    <a:lnTo>
                      <a:pt x="217091" y="1984136"/>
                    </a:lnTo>
                    <a:lnTo>
                      <a:pt x="218282" y="1980147"/>
                    </a:lnTo>
                    <a:lnTo>
                      <a:pt x="219870" y="1976956"/>
                    </a:lnTo>
                    <a:lnTo>
                      <a:pt x="222251" y="1973366"/>
                    </a:lnTo>
                    <a:lnTo>
                      <a:pt x="224236" y="1970175"/>
                    </a:lnTo>
                    <a:lnTo>
                      <a:pt x="227015" y="1966984"/>
                    </a:lnTo>
                    <a:lnTo>
                      <a:pt x="230588" y="1963793"/>
                    </a:lnTo>
                    <a:lnTo>
                      <a:pt x="233763" y="1961799"/>
                    </a:lnTo>
                    <a:lnTo>
                      <a:pt x="237733" y="1959007"/>
                    </a:lnTo>
                    <a:lnTo>
                      <a:pt x="241306" y="1957411"/>
                    </a:lnTo>
                    <a:lnTo>
                      <a:pt x="246069" y="1955417"/>
                    </a:lnTo>
                    <a:lnTo>
                      <a:pt x="250436" y="1954220"/>
                    </a:lnTo>
                    <a:lnTo>
                      <a:pt x="254802" y="1953423"/>
                    </a:lnTo>
                    <a:lnTo>
                      <a:pt x="259566" y="1952625"/>
                    </a:lnTo>
                    <a:close/>
                    <a:moveTo>
                      <a:pt x="259566" y="1851025"/>
                    </a:moveTo>
                    <a:lnTo>
                      <a:pt x="264726" y="1851025"/>
                    </a:lnTo>
                    <a:lnTo>
                      <a:pt x="1954996" y="1851025"/>
                    </a:lnTo>
                    <a:lnTo>
                      <a:pt x="1960156" y="1851025"/>
                    </a:lnTo>
                    <a:lnTo>
                      <a:pt x="1964920" y="1851823"/>
                    </a:lnTo>
                    <a:lnTo>
                      <a:pt x="1969286" y="1853019"/>
                    </a:lnTo>
                    <a:lnTo>
                      <a:pt x="1973653" y="1854216"/>
                    </a:lnTo>
                    <a:lnTo>
                      <a:pt x="1978019" y="1855811"/>
                    </a:lnTo>
                    <a:lnTo>
                      <a:pt x="1981989" y="1857806"/>
                    </a:lnTo>
                    <a:lnTo>
                      <a:pt x="1985959" y="1860199"/>
                    </a:lnTo>
                    <a:lnTo>
                      <a:pt x="1989134" y="1862592"/>
                    </a:lnTo>
                    <a:lnTo>
                      <a:pt x="1992310" y="1865783"/>
                    </a:lnTo>
                    <a:lnTo>
                      <a:pt x="1995089" y="1868575"/>
                    </a:lnTo>
                    <a:lnTo>
                      <a:pt x="1997470" y="1871766"/>
                    </a:lnTo>
                    <a:lnTo>
                      <a:pt x="1999455" y="1875356"/>
                    </a:lnTo>
                    <a:lnTo>
                      <a:pt x="2001440" y="1878946"/>
                    </a:lnTo>
                    <a:lnTo>
                      <a:pt x="2002631" y="1882934"/>
                    </a:lnTo>
                    <a:lnTo>
                      <a:pt x="2003028" y="1886923"/>
                    </a:lnTo>
                    <a:lnTo>
                      <a:pt x="2003425" y="1890912"/>
                    </a:lnTo>
                    <a:lnTo>
                      <a:pt x="2003028" y="1895299"/>
                    </a:lnTo>
                    <a:lnTo>
                      <a:pt x="2002631" y="1898889"/>
                    </a:lnTo>
                    <a:lnTo>
                      <a:pt x="2001440" y="1902878"/>
                    </a:lnTo>
                    <a:lnTo>
                      <a:pt x="1999455" y="1906069"/>
                    </a:lnTo>
                    <a:lnTo>
                      <a:pt x="1997470" y="1909659"/>
                    </a:lnTo>
                    <a:lnTo>
                      <a:pt x="1995089" y="1913248"/>
                    </a:lnTo>
                    <a:lnTo>
                      <a:pt x="1992310" y="1916439"/>
                    </a:lnTo>
                    <a:lnTo>
                      <a:pt x="1989134" y="1918833"/>
                    </a:lnTo>
                    <a:lnTo>
                      <a:pt x="1985959" y="1921625"/>
                    </a:lnTo>
                    <a:lnTo>
                      <a:pt x="1981989" y="1924018"/>
                    </a:lnTo>
                    <a:lnTo>
                      <a:pt x="1978019" y="1926012"/>
                    </a:lnTo>
                    <a:lnTo>
                      <a:pt x="1973653" y="1927209"/>
                    </a:lnTo>
                    <a:lnTo>
                      <a:pt x="1969286" y="1928804"/>
                    </a:lnTo>
                    <a:lnTo>
                      <a:pt x="1964920" y="1930001"/>
                    </a:lnTo>
                    <a:lnTo>
                      <a:pt x="1960156" y="1930400"/>
                    </a:lnTo>
                    <a:lnTo>
                      <a:pt x="1954996" y="1930400"/>
                    </a:lnTo>
                    <a:lnTo>
                      <a:pt x="264726" y="1930400"/>
                    </a:lnTo>
                    <a:lnTo>
                      <a:pt x="259566" y="1930400"/>
                    </a:lnTo>
                    <a:lnTo>
                      <a:pt x="254802" y="1930001"/>
                    </a:lnTo>
                    <a:lnTo>
                      <a:pt x="250436" y="1928804"/>
                    </a:lnTo>
                    <a:lnTo>
                      <a:pt x="246069" y="1927209"/>
                    </a:lnTo>
                    <a:lnTo>
                      <a:pt x="241306" y="1926012"/>
                    </a:lnTo>
                    <a:lnTo>
                      <a:pt x="237733" y="1924018"/>
                    </a:lnTo>
                    <a:lnTo>
                      <a:pt x="233763" y="1921625"/>
                    </a:lnTo>
                    <a:lnTo>
                      <a:pt x="230588" y="1918833"/>
                    </a:lnTo>
                    <a:lnTo>
                      <a:pt x="227015" y="1916439"/>
                    </a:lnTo>
                    <a:lnTo>
                      <a:pt x="224236" y="1913248"/>
                    </a:lnTo>
                    <a:lnTo>
                      <a:pt x="222251" y="1909659"/>
                    </a:lnTo>
                    <a:lnTo>
                      <a:pt x="219870" y="1906069"/>
                    </a:lnTo>
                    <a:lnTo>
                      <a:pt x="218282" y="1902878"/>
                    </a:lnTo>
                    <a:lnTo>
                      <a:pt x="217091" y="1898889"/>
                    </a:lnTo>
                    <a:lnTo>
                      <a:pt x="216297" y="1895299"/>
                    </a:lnTo>
                    <a:lnTo>
                      <a:pt x="215900" y="1890912"/>
                    </a:lnTo>
                    <a:lnTo>
                      <a:pt x="216297" y="1886923"/>
                    </a:lnTo>
                    <a:lnTo>
                      <a:pt x="217091" y="1882934"/>
                    </a:lnTo>
                    <a:lnTo>
                      <a:pt x="218282" y="1878946"/>
                    </a:lnTo>
                    <a:lnTo>
                      <a:pt x="219870" y="1875356"/>
                    </a:lnTo>
                    <a:lnTo>
                      <a:pt x="222251" y="1871766"/>
                    </a:lnTo>
                    <a:lnTo>
                      <a:pt x="224236" y="1868575"/>
                    </a:lnTo>
                    <a:lnTo>
                      <a:pt x="227015" y="1865783"/>
                    </a:lnTo>
                    <a:lnTo>
                      <a:pt x="230588" y="1862592"/>
                    </a:lnTo>
                    <a:lnTo>
                      <a:pt x="233763" y="1860199"/>
                    </a:lnTo>
                    <a:lnTo>
                      <a:pt x="237733" y="1857806"/>
                    </a:lnTo>
                    <a:lnTo>
                      <a:pt x="241306" y="1855811"/>
                    </a:lnTo>
                    <a:lnTo>
                      <a:pt x="246069" y="1854216"/>
                    </a:lnTo>
                    <a:lnTo>
                      <a:pt x="250436" y="1853019"/>
                    </a:lnTo>
                    <a:lnTo>
                      <a:pt x="254802" y="1851823"/>
                    </a:lnTo>
                    <a:lnTo>
                      <a:pt x="259566" y="1851025"/>
                    </a:lnTo>
                    <a:close/>
                    <a:moveTo>
                      <a:pt x="558571" y="627063"/>
                    </a:moveTo>
                    <a:lnTo>
                      <a:pt x="563363" y="627063"/>
                    </a:lnTo>
                    <a:lnTo>
                      <a:pt x="568555" y="627063"/>
                    </a:lnTo>
                    <a:lnTo>
                      <a:pt x="573348" y="627461"/>
                    </a:lnTo>
                    <a:lnTo>
                      <a:pt x="578140" y="627858"/>
                    </a:lnTo>
                    <a:lnTo>
                      <a:pt x="582932" y="629449"/>
                    </a:lnTo>
                    <a:lnTo>
                      <a:pt x="591719" y="631835"/>
                    </a:lnTo>
                    <a:lnTo>
                      <a:pt x="600505" y="635413"/>
                    </a:lnTo>
                    <a:lnTo>
                      <a:pt x="608892" y="639787"/>
                    </a:lnTo>
                    <a:lnTo>
                      <a:pt x="616879" y="645354"/>
                    </a:lnTo>
                    <a:lnTo>
                      <a:pt x="624068" y="651318"/>
                    </a:lnTo>
                    <a:lnTo>
                      <a:pt x="631256" y="658475"/>
                    </a:lnTo>
                    <a:lnTo>
                      <a:pt x="637247" y="666030"/>
                    </a:lnTo>
                    <a:lnTo>
                      <a:pt x="642439" y="673584"/>
                    </a:lnTo>
                    <a:lnTo>
                      <a:pt x="647631" y="682730"/>
                    </a:lnTo>
                    <a:lnTo>
                      <a:pt x="651624" y="692272"/>
                    </a:lnTo>
                    <a:lnTo>
                      <a:pt x="654420" y="701815"/>
                    </a:lnTo>
                    <a:lnTo>
                      <a:pt x="656816" y="712153"/>
                    </a:lnTo>
                    <a:lnTo>
                      <a:pt x="658414" y="722491"/>
                    </a:lnTo>
                    <a:lnTo>
                      <a:pt x="658813" y="733625"/>
                    </a:lnTo>
                    <a:lnTo>
                      <a:pt x="658414" y="743962"/>
                    </a:lnTo>
                    <a:lnTo>
                      <a:pt x="656816" y="754698"/>
                    </a:lnTo>
                    <a:lnTo>
                      <a:pt x="654420" y="765036"/>
                    </a:lnTo>
                    <a:lnTo>
                      <a:pt x="651624" y="774976"/>
                    </a:lnTo>
                    <a:lnTo>
                      <a:pt x="647631" y="784122"/>
                    </a:lnTo>
                    <a:lnTo>
                      <a:pt x="642439" y="792869"/>
                    </a:lnTo>
                    <a:lnTo>
                      <a:pt x="637247" y="801219"/>
                    </a:lnTo>
                    <a:lnTo>
                      <a:pt x="631256" y="808774"/>
                    </a:lnTo>
                    <a:lnTo>
                      <a:pt x="624068" y="815533"/>
                    </a:lnTo>
                    <a:lnTo>
                      <a:pt x="616879" y="821498"/>
                    </a:lnTo>
                    <a:lnTo>
                      <a:pt x="608892" y="826667"/>
                    </a:lnTo>
                    <a:lnTo>
                      <a:pt x="600505" y="831438"/>
                    </a:lnTo>
                    <a:lnTo>
                      <a:pt x="591719" y="835017"/>
                    </a:lnTo>
                    <a:lnTo>
                      <a:pt x="582932" y="837800"/>
                    </a:lnTo>
                    <a:lnTo>
                      <a:pt x="578140" y="838595"/>
                    </a:lnTo>
                    <a:lnTo>
                      <a:pt x="573348" y="838993"/>
                    </a:lnTo>
                    <a:lnTo>
                      <a:pt x="568555" y="839390"/>
                    </a:lnTo>
                    <a:lnTo>
                      <a:pt x="563363" y="839788"/>
                    </a:lnTo>
                    <a:lnTo>
                      <a:pt x="558571" y="839390"/>
                    </a:lnTo>
                    <a:lnTo>
                      <a:pt x="553778" y="838993"/>
                    </a:lnTo>
                    <a:lnTo>
                      <a:pt x="548986" y="838595"/>
                    </a:lnTo>
                    <a:lnTo>
                      <a:pt x="544593" y="837800"/>
                    </a:lnTo>
                    <a:lnTo>
                      <a:pt x="535407" y="835017"/>
                    </a:lnTo>
                    <a:lnTo>
                      <a:pt x="526621" y="831438"/>
                    </a:lnTo>
                    <a:lnTo>
                      <a:pt x="518234" y="826667"/>
                    </a:lnTo>
                    <a:lnTo>
                      <a:pt x="510646" y="821498"/>
                    </a:lnTo>
                    <a:lnTo>
                      <a:pt x="503058" y="815533"/>
                    </a:lnTo>
                    <a:lnTo>
                      <a:pt x="496269" y="808774"/>
                    </a:lnTo>
                    <a:lnTo>
                      <a:pt x="492126" y="803549"/>
                    </a:lnTo>
                    <a:lnTo>
                      <a:pt x="492126" y="1749822"/>
                    </a:lnTo>
                    <a:lnTo>
                      <a:pt x="491728" y="1754982"/>
                    </a:lnTo>
                    <a:lnTo>
                      <a:pt x="491331" y="1760141"/>
                    </a:lnTo>
                    <a:lnTo>
                      <a:pt x="490138" y="1764904"/>
                    </a:lnTo>
                    <a:lnTo>
                      <a:pt x="488548" y="1769666"/>
                    </a:lnTo>
                    <a:lnTo>
                      <a:pt x="486957" y="1774825"/>
                    </a:lnTo>
                    <a:lnTo>
                      <a:pt x="484174" y="1778794"/>
                    </a:lnTo>
                    <a:lnTo>
                      <a:pt x="482186" y="1783160"/>
                    </a:lnTo>
                    <a:lnTo>
                      <a:pt x="479006" y="1786732"/>
                    </a:lnTo>
                    <a:lnTo>
                      <a:pt x="475825" y="1789907"/>
                    </a:lnTo>
                    <a:lnTo>
                      <a:pt x="472246" y="1793082"/>
                    </a:lnTo>
                    <a:lnTo>
                      <a:pt x="468271" y="1795860"/>
                    </a:lnTo>
                    <a:lnTo>
                      <a:pt x="464295" y="1797844"/>
                    </a:lnTo>
                    <a:lnTo>
                      <a:pt x="460716" y="1799828"/>
                    </a:lnTo>
                    <a:lnTo>
                      <a:pt x="455945" y="1801019"/>
                    </a:lnTo>
                    <a:lnTo>
                      <a:pt x="451572" y="1801416"/>
                    </a:lnTo>
                    <a:lnTo>
                      <a:pt x="446801" y="1801813"/>
                    </a:lnTo>
                    <a:lnTo>
                      <a:pt x="316391" y="1801813"/>
                    </a:lnTo>
                    <a:lnTo>
                      <a:pt x="312017" y="1801416"/>
                    </a:lnTo>
                    <a:lnTo>
                      <a:pt x="307644" y="1801019"/>
                    </a:lnTo>
                    <a:lnTo>
                      <a:pt x="303270" y="1799828"/>
                    </a:lnTo>
                    <a:lnTo>
                      <a:pt x="298499" y="1797844"/>
                    </a:lnTo>
                    <a:lnTo>
                      <a:pt x="294921" y="1795860"/>
                    </a:lnTo>
                    <a:lnTo>
                      <a:pt x="291343" y="1793082"/>
                    </a:lnTo>
                    <a:lnTo>
                      <a:pt x="287764" y="1789907"/>
                    </a:lnTo>
                    <a:lnTo>
                      <a:pt x="284584" y="1786732"/>
                    </a:lnTo>
                    <a:lnTo>
                      <a:pt x="281403" y="1783160"/>
                    </a:lnTo>
                    <a:lnTo>
                      <a:pt x="279017" y="1778794"/>
                    </a:lnTo>
                    <a:lnTo>
                      <a:pt x="276632" y="1774825"/>
                    </a:lnTo>
                    <a:lnTo>
                      <a:pt x="275041" y="1769666"/>
                    </a:lnTo>
                    <a:lnTo>
                      <a:pt x="273053" y="1764904"/>
                    </a:lnTo>
                    <a:lnTo>
                      <a:pt x="272258" y="1760141"/>
                    </a:lnTo>
                    <a:lnTo>
                      <a:pt x="271463" y="1754982"/>
                    </a:lnTo>
                    <a:lnTo>
                      <a:pt x="271463" y="1749822"/>
                    </a:lnTo>
                    <a:lnTo>
                      <a:pt x="271463" y="803989"/>
                    </a:lnTo>
                    <a:lnTo>
                      <a:pt x="267660" y="808774"/>
                    </a:lnTo>
                    <a:lnTo>
                      <a:pt x="260857" y="815533"/>
                    </a:lnTo>
                    <a:lnTo>
                      <a:pt x="253253" y="821498"/>
                    </a:lnTo>
                    <a:lnTo>
                      <a:pt x="245249" y="826667"/>
                    </a:lnTo>
                    <a:lnTo>
                      <a:pt x="237645" y="831438"/>
                    </a:lnTo>
                    <a:lnTo>
                      <a:pt x="228440" y="835017"/>
                    </a:lnTo>
                    <a:lnTo>
                      <a:pt x="219235" y="837800"/>
                    </a:lnTo>
                    <a:lnTo>
                      <a:pt x="214433" y="838595"/>
                    </a:lnTo>
                    <a:lnTo>
                      <a:pt x="210030" y="838993"/>
                    </a:lnTo>
                    <a:lnTo>
                      <a:pt x="205228" y="839390"/>
                    </a:lnTo>
                    <a:lnTo>
                      <a:pt x="200425" y="839788"/>
                    </a:lnTo>
                    <a:lnTo>
                      <a:pt x="195222" y="839390"/>
                    </a:lnTo>
                    <a:lnTo>
                      <a:pt x="190420" y="838993"/>
                    </a:lnTo>
                    <a:lnTo>
                      <a:pt x="185617" y="838595"/>
                    </a:lnTo>
                    <a:lnTo>
                      <a:pt x="180815" y="837800"/>
                    </a:lnTo>
                    <a:lnTo>
                      <a:pt x="171610" y="835017"/>
                    </a:lnTo>
                    <a:lnTo>
                      <a:pt x="163206" y="831438"/>
                    </a:lnTo>
                    <a:lnTo>
                      <a:pt x="154801" y="826667"/>
                    </a:lnTo>
                    <a:lnTo>
                      <a:pt x="146797" y="821498"/>
                    </a:lnTo>
                    <a:lnTo>
                      <a:pt x="139193" y="815533"/>
                    </a:lnTo>
                    <a:lnTo>
                      <a:pt x="132389" y="808774"/>
                    </a:lnTo>
                    <a:lnTo>
                      <a:pt x="126386" y="801219"/>
                    </a:lnTo>
                    <a:lnTo>
                      <a:pt x="121184" y="792869"/>
                    </a:lnTo>
                    <a:lnTo>
                      <a:pt x="115981" y="784122"/>
                    </a:lnTo>
                    <a:lnTo>
                      <a:pt x="112379" y="774976"/>
                    </a:lnTo>
                    <a:lnTo>
                      <a:pt x="109177" y="765036"/>
                    </a:lnTo>
                    <a:lnTo>
                      <a:pt x="106376" y="754698"/>
                    </a:lnTo>
                    <a:lnTo>
                      <a:pt x="105175" y="743962"/>
                    </a:lnTo>
                    <a:lnTo>
                      <a:pt x="104775" y="733625"/>
                    </a:lnTo>
                    <a:lnTo>
                      <a:pt x="105175" y="722491"/>
                    </a:lnTo>
                    <a:lnTo>
                      <a:pt x="106376" y="712153"/>
                    </a:lnTo>
                    <a:lnTo>
                      <a:pt x="109177" y="701815"/>
                    </a:lnTo>
                    <a:lnTo>
                      <a:pt x="112379" y="692273"/>
                    </a:lnTo>
                    <a:lnTo>
                      <a:pt x="115981" y="682730"/>
                    </a:lnTo>
                    <a:lnTo>
                      <a:pt x="121184" y="673585"/>
                    </a:lnTo>
                    <a:lnTo>
                      <a:pt x="126386" y="666030"/>
                    </a:lnTo>
                    <a:lnTo>
                      <a:pt x="132389" y="658475"/>
                    </a:lnTo>
                    <a:lnTo>
                      <a:pt x="139193" y="651318"/>
                    </a:lnTo>
                    <a:lnTo>
                      <a:pt x="146797" y="645354"/>
                    </a:lnTo>
                    <a:lnTo>
                      <a:pt x="154801" y="639787"/>
                    </a:lnTo>
                    <a:lnTo>
                      <a:pt x="163206" y="635413"/>
                    </a:lnTo>
                    <a:lnTo>
                      <a:pt x="171610" y="631835"/>
                    </a:lnTo>
                    <a:lnTo>
                      <a:pt x="180815" y="629449"/>
                    </a:lnTo>
                    <a:lnTo>
                      <a:pt x="185617" y="627859"/>
                    </a:lnTo>
                    <a:lnTo>
                      <a:pt x="190420" y="627461"/>
                    </a:lnTo>
                    <a:lnTo>
                      <a:pt x="195222" y="627063"/>
                    </a:lnTo>
                    <a:lnTo>
                      <a:pt x="197222" y="627063"/>
                    </a:lnTo>
                    <a:lnTo>
                      <a:pt x="200394" y="627063"/>
                    </a:lnTo>
                    <a:lnTo>
                      <a:pt x="200425" y="627063"/>
                    </a:lnTo>
                    <a:lnTo>
                      <a:pt x="205228" y="627063"/>
                    </a:lnTo>
                    <a:lnTo>
                      <a:pt x="558570" y="627063"/>
                    </a:lnTo>
                    <a:lnTo>
                      <a:pt x="558571" y="627063"/>
                    </a:lnTo>
                    <a:close/>
                    <a:moveTo>
                      <a:pt x="922944" y="627063"/>
                    </a:moveTo>
                    <a:lnTo>
                      <a:pt x="927696" y="627063"/>
                    </a:lnTo>
                    <a:lnTo>
                      <a:pt x="932449" y="627063"/>
                    </a:lnTo>
                    <a:lnTo>
                      <a:pt x="932450" y="627063"/>
                    </a:lnTo>
                    <a:lnTo>
                      <a:pt x="1286688" y="627063"/>
                    </a:lnTo>
                    <a:lnTo>
                      <a:pt x="1286689" y="627063"/>
                    </a:lnTo>
                    <a:lnTo>
                      <a:pt x="1291432" y="627063"/>
                    </a:lnTo>
                    <a:lnTo>
                      <a:pt x="1296174" y="627063"/>
                    </a:lnTo>
                    <a:lnTo>
                      <a:pt x="1300917" y="627461"/>
                    </a:lnTo>
                    <a:lnTo>
                      <a:pt x="1306054" y="627858"/>
                    </a:lnTo>
                    <a:lnTo>
                      <a:pt x="1310402" y="629449"/>
                    </a:lnTo>
                    <a:lnTo>
                      <a:pt x="1319492" y="631835"/>
                    </a:lnTo>
                    <a:lnTo>
                      <a:pt x="1328187" y="635413"/>
                    </a:lnTo>
                    <a:lnTo>
                      <a:pt x="1336486" y="639787"/>
                    </a:lnTo>
                    <a:lnTo>
                      <a:pt x="1343995" y="645353"/>
                    </a:lnTo>
                    <a:lnTo>
                      <a:pt x="1351504" y="651318"/>
                    </a:lnTo>
                    <a:lnTo>
                      <a:pt x="1357828" y="658475"/>
                    </a:lnTo>
                    <a:lnTo>
                      <a:pt x="1364151" y="666030"/>
                    </a:lnTo>
                    <a:lnTo>
                      <a:pt x="1369684" y="673584"/>
                    </a:lnTo>
                    <a:lnTo>
                      <a:pt x="1374427" y="682729"/>
                    </a:lnTo>
                    <a:lnTo>
                      <a:pt x="1378379" y="692272"/>
                    </a:lnTo>
                    <a:lnTo>
                      <a:pt x="1381541" y="701815"/>
                    </a:lnTo>
                    <a:lnTo>
                      <a:pt x="1383912" y="712153"/>
                    </a:lnTo>
                    <a:lnTo>
                      <a:pt x="1385493" y="722491"/>
                    </a:lnTo>
                    <a:lnTo>
                      <a:pt x="1385888" y="733624"/>
                    </a:lnTo>
                    <a:lnTo>
                      <a:pt x="1385493" y="743962"/>
                    </a:lnTo>
                    <a:lnTo>
                      <a:pt x="1383912" y="754698"/>
                    </a:lnTo>
                    <a:lnTo>
                      <a:pt x="1381541" y="765036"/>
                    </a:lnTo>
                    <a:lnTo>
                      <a:pt x="1378379" y="774976"/>
                    </a:lnTo>
                    <a:lnTo>
                      <a:pt x="1374427" y="784122"/>
                    </a:lnTo>
                    <a:lnTo>
                      <a:pt x="1369684" y="792869"/>
                    </a:lnTo>
                    <a:lnTo>
                      <a:pt x="1364151" y="801219"/>
                    </a:lnTo>
                    <a:lnTo>
                      <a:pt x="1357828" y="808774"/>
                    </a:lnTo>
                    <a:lnTo>
                      <a:pt x="1351504" y="815533"/>
                    </a:lnTo>
                    <a:lnTo>
                      <a:pt x="1343995" y="821498"/>
                    </a:lnTo>
                    <a:lnTo>
                      <a:pt x="1336486" y="826667"/>
                    </a:lnTo>
                    <a:lnTo>
                      <a:pt x="1328187" y="831438"/>
                    </a:lnTo>
                    <a:lnTo>
                      <a:pt x="1319492" y="835017"/>
                    </a:lnTo>
                    <a:lnTo>
                      <a:pt x="1310402" y="837800"/>
                    </a:lnTo>
                    <a:lnTo>
                      <a:pt x="1306054" y="838595"/>
                    </a:lnTo>
                    <a:lnTo>
                      <a:pt x="1300917" y="838993"/>
                    </a:lnTo>
                    <a:lnTo>
                      <a:pt x="1296174" y="839390"/>
                    </a:lnTo>
                    <a:lnTo>
                      <a:pt x="1291432" y="839788"/>
                    </a:lnTo>
                    <a:lnTo>
                      <a:pt x="1286689" y="839390"/>
                    </a:lnTo>
                    <a:lnTo>
                      <a:pt x="1281946" y="838993"/>
                    </a:lnTo>
                    <a:lnTo>
                      <a:pt x="1277204" y="838595"/>
                    </a:lnTo>
                    <a:lnTo>
                      <a:pt x="1272066" y="837800"/>
                    </a:lnTo>
                    <a:lnTo>
                      <a:pt x="1263371" y="835017"/>
                    </a:lnTo>
                    <a:lnTo>
                      <a:pt x="1254676" y="831438"/>
                    </a:lnTo>
                    <a:lnTo>
                      <a:pt x="1246377" y="826667"/>
                    </a:lnTo>
                    <a:lnTo>
                      <a:pt x="1238473" y="821498"/>
                    </a:lnTo>
                    <a:lnTo>
                      <a:pt x="1231754" y="815533"/>
                    </a:lnTo>
                    <a:lnTo>
                      <a:pt x="1224640" y="808774"/>
                    </a:lnTo>
                    <a:lnTo>
                      <a:pt x="1219201" y="802275"/>
                    </a:lnTo>
                    <a:lnTo>
                      <a:pt x="1219201" y="1749822"/>
                    </a:lnTo>
                    <a:lnTo>
                      <a:pt x="1218804" y="1754982"/>
                    </a:lnTo>
                    <a:lnTo>
                      <a:pt x="1218407" y="1760141"/>
                    </a:lnTo>
                    <a:lnTo>
                      <a:pt x="1216820" y="1764904"/>
                    </a:lnTo>
                    <a:lnTo>
                      <a:pt x="1215629" y="1769666"/>
                    </a:lnTo>
                    <a:lnTo>
                      <a:pt x="1213248" y="1774825"/>
                    </a:lnTo>
                    <a:lnTo>
                      <a:pt x="1211263" y="1778794"/>
                    </a:lnTo>
                    <a:lnTo>
                      <a:pt x="1208485" y="1783160"/>
                    </a:lnTo>
                    <a:lnTo>
                      <a:pt x="1206104" y="1786732"/>
                    </a:lnTo>
                    <a:lnTo>
                      <a:pt x="1202532" y="1789907"/>
                    </a:lnTo>
                    <a:lnTo>
                      <a:pt x="1198960" y="1793082"/>
                    </a:lnTo>
                    <a:lnTo>
                      <a:pt x="1195388" y="1795860"/>
                    </a:lnTo>
                    <a:lnTo>
                      <a:pt x="1191420" y="1797844"/>
                    </a:lnTo>
                    <a:lnTo>
                      <a:pt x="1187451" y="1799828"/>
                    </a:lnTo>
                    <a:lnTo>
                      <a:pt x="1183085" y="1801019"/>
                    </a:lnTo>
                    <a:lnTo>
                      <a:pt x="1178720" y="1801416"/>
                    </a:lnTo>
                    <a:lnTo>
                      <a:pt x="1173957" y="1801813"/>
                    </a:lnTo>
                    <a:lnTo>
                      <a:pt x="1043385" y="1801813"/>
                    </a:lnTo>
                    <a:lnTo>
                      <a:pt x="1038622" y="1801416"/>
                    </a:lnTo>
                    <a:lnTo>
                      <a:pt x="1034257" y="1801019"/>
                    </a:lnTo>
                    <a:lnTo>
                      <a:pt x="1030288" y="1799828"/>
                    </a:lnTo>
                    <a:lnTo>
                      <a:pt x="1025922" y="1797844"/>
                    </a:lnTo>
                    <a:lnTo>
                      <a:pt x="1021954" y="1795860"/>
                    </a:lnTo>
                    <a:lnTo>
                      <a:pt x="1018382" y="1793082"/>
                    </a:lnTo>
                    <a:lnTo>
                      <a:pt x="1015207" y="1789907"/>
                    </a:lnTo>
                    <a:lnTo>
                      <a:pt x="1012032" y="1786732"/>
                    </a:lnTo>
                    <a:lnTo>
                      <a:pt x="1008857" y="1783160"/>
                    </a:lnTo>
                    <a:lnTo>
                      <a:pt x="1006079" y="1778794"/>
                    </a:lnTo>
                    <a:lnTo>
                      <a:pt x="1004094" y="1774825"/>
                    </a:lnTo>
                    <a:lnTo>
                      <a:pt x="1002110" y="1769666"/>
                    </a:lnTo>
                    <a:lnTo>
                      <a:pt x="1000522" y="1764904"/>
                    </a:lnTo>
                    <a:lnTo>
                      <a:pt x="999729" y="1760141"/>
                    </a:lnTo>
                    <a:lnTo>
                      <a:pt x="998935" y="1754982"/>
                    </a:lnTo>
                    <a:lnTo>
                      <a:pt x="998538" y="1749822"/>
                    </a:lnTo>
                    <a:lnTo>
                      <a:pt x="998538" y="804112"/>
                    </a:lnTo>
                    <a:lnTo>
                      <a:pt x="994628" y="808774"/>
                    </a:lnTo>
                    <a:lnTo>
                      <a:pt x="987895" y="815533"/>
                    </a:lnTo>
                    <a:lnTo>
                      <a:pt x="980766" y="821498"/>
                    </a:lnTo>
                    <a:lnTo>
                      <a:pt x="972846" y="826667"/>
                    </a:lnTo>
                    <a:lnTo>
                      <a:pt x="964529" y="831438"/>
                    </a:lnTo>
                    <a:lnTo>
                      <a:pt x="955816" y="835017"/>
                    </a:lnTo>
                    <a:lnTo>
                      <a:pt x="947103" y="837800"/>
                    </a:lnTo>
                    <a:lnTo>
                      <a:pt x="942350" y="838595"/>
                    </a:lnTo>
                    <a:lnTo>
                      <a:pt x="937598" y="838993"/>
                    </a:lnTo>
                    <a:lnTo>
                      <a:pt x="932449" y="839390"/>
                    </a:lnTo>
                    <a:lnTo>
                      <a:pt x="927696" y="839788"/>
                    </a:lnTo>
                    <a:lnTo>
                      <a:pt x="922944" y="839390"/>
                    </a:lnTo>
                    <a:lnTo>
                      <a:pt x="918191" y="838993"/>
                    </a:lnTo>
                    <a:lnTo>
                      <a:pt x="913439" y="838595"/>
                    </a:lnTo>
                    <a:lnTo>
                      <a:pt x="909082" y="837800"/>
                    </a:lnTo>
                    <a:lnTo>
                      <a:pt x="899577" y="835017"/>
                    </a:lnTo>
                    <a:lnTo>
                      <a:pt x="890864" y="831438"/>
                    </a:lnTo>
                    <a:lnTo>
                      <a:pt x="882547" y="826667"/>
                    </a:lnTo>
                    <a:lnTo>
                      <a:pt x="875419" y="821498"/>
                    </a:lnTo>
                    <a:lnTo>
                      <a:pt x="867894" y="815533"/>
                    </a:lnTo>
                    <a:lnTo>
                      <a:pt x="861161" y="808774"/>
                    </a:lnTo>
                    <a:lnTo>
                      <a:pt x="855220" y="801219"/>
                    </a:lnTo>
                    <a:lnTo>
                      <a:pt x="849280" y="792869"/>
                    </a:lnTo>
                    <a:lnTo>
                      <a:pt x="844923" y="784122"/>
                    </a:lnTo>
                    <a:lnTo>
                      <a:pt x="840567" y="774976"/>
                    </a:lnTo>
                    <a:lnTo>
                      <a:pt x="837398" y="765036"/>
                    </a:lnTo>
                    <a:lnTo>
                      <a:pt x="835418" y="754698"/>
                    </a:lnTo>
                    <a:lnTo>
                      <a:pt x="834230" y="743962"/>
                    </a:lnTo>
                    <a:lnTo>
                      <a:pt x="833438" y="733625"/>
                    </a:lnTo>
                    <a:lnTo>
                      <a:pt x="834230" y="722491"/>
                    </a:lnTo>
                    <a:lnTo>
                      <a:pt x="835418" y="712153"/>
                    </a:lnTo>
                    <a:lnTo>
                      <a:pt x="837398" y="701815"/>
                    </a:lnTo>
                    <a:lnTo>
                      <a:pt x="840567" y="692272"/>
                    </a:lnTo>
                    <a:lnTo>
                      <a:pt x="844923" y="682729"/>
                    </a:lnTo>
                    <a:lnTo>
                      <a:pt x="849280" y="673584"/>
                    </a:lnTo>
                    <a:lnTo>
                      <a:pt x="855220" y="666030"/>
                    </a:lnTo>
                    <a:lnTo>
                      <a:pt x="861161" y="658475"/>
                    </a:lnTo>
                    <a:lnTo>
                      <a:pt x="867894" y="651318"/>
                    </a:lnTo>
                    <a:lnTo>
                      <a:pt x="875419" y="645354"/>
                    </a:lnTo>
                    <a:lnTo>
                      <a:pt x="882547" y="639787"/>
                    </a:lnTo>
                    <a:lnTo>
                      <a:pt x="890864" y="635413"/>
                    </a:lnTo>
                    <a:lnTo>
                      <a:pt x="899577" y="631835"/>
                    </a:lnTo>
                    <a:lnTo>
                      <a:pt x="909082" y="629449"/>
                    </a:lnTo>
                    <a:lnTo>
                      <a:pt x="913439" y="627858"/>
                    </a:lnTo>
                    <a:lnTo>
                      <a:pt x="918191" y="627461"/>
                    </a:lnTo>
                    <a:lnTo>
                      <a:pt x="922944" y="627063"/>
                    </a:lnTo>
                    <a:close/>
                    <a:moveTo>
                      <a:pt x="1650227" y="627063"/>
                    </a:moveTo>
                    <a:lnTo>
                      <a:pt x="1654970" y="627063"/>
                    </a:lnTo>
                    <a:lnTo>
                      <a:pt x="1659712" y="627063"/>
                    </a:lnTo>
                    <a:lnTo>
                      <a:pt x="1659713" y="627063"/>
                    </a:lnTo>
                    <a:lnTo>
                      <a:pt x="2013555" y="627063"/>
                    </a:lnTo>
                    <a:lnTo>
                      <a:pt x="2013556" y="627063"/>
                    </a:lnTo>
                    <a:lnTo>
                      <a:pt x="2018705" y="627063"/>
                    </a:lnTo>
                    <a:lnTo>
                      <a:pt x="2023457" y="627063"/>
                    </a:lnTo>
                    <a:lnTo>
                      <a:pt x="2028210" y="627461"/>
                    </a:lnTo>
                    <a:lnTo>
                      <a:pt x="2032566" y="627858"/>
                    </a:lnTo>
                    <a:lnTo>
                      <a:pt x="2037319" y="629449"/>
                    </a:lnTo>
                    <a:lnTo>
                      <a:pt x="2046824" y="631834"/>
                    </a:lnTo>
                    <a:lnTo>
                      <a:pt x="2055141" y="635413"/>
                    </a:lnTo>
                    <a:lnTo>
                      <a:pt x="2063458" y="639787"/>
                    </a:lnTo>
                    <a:lnTo>
                      <a:pt x="2071378" y="645353"/>
                    </a:lnTo>
                    <a:lnTo>
                      <a:pt x="2078507" y="651318"/>
                    </a:lnTo>
                    <a:lnTo>
                      <a:pt x="2085240" y="658475"/>
                    </a:lnTo>
                    <a:lnTo>
                      <a:pt x="2091181" y="666029"/>
                    </a:lnTo>
                    <a:lnTo>
                      <a:pt x="2096725" y="673584"/>
                    </a:lnTo>
                    <a:lnTo>
                      <a:pt x="2101478" y="682729"/>
                    </a:lnTo>
                    <a:lnTo>
                      <a:pt x="2105438" y="692272"/>
                    </a:lnTo>
                    <a:lnTo>
                      <a:pt x="2109003" y="701815"/>
                    </a:lnTo>
                    <a:lnTo>
                      <a:pt x="2110983" y="712153"/>
                    </a:lnTo>
                    <a:lnTo>
                      <a:pt x="2112567" y="722491"/>
                    </a:lnTo>
                    <a:lnTo>
                      <a:pt x="2112963" y="733624"/>
                    </a:lnTo>
                    <a:lnTo>
                      <a:pt x="2112567" y="743962"/>
                    </a:lnTo>
                    <a:lnTo>
                      <a:pt x="2110983" y="754698"/>
                    </a:lnTo>
                    <a:lnTo>
                      <a:pt x="2109003" y="765036"/>
                    </a:lnTo>
                    <a:lnTo>
                      <a:pt x="2105438" y="774976"/>
                    </a:lnTo>
                    <a:lnTo>
                      <a:pt x="2101478" y="784122"/>
                    </a:lnTo>
                    <a:lnTo>
                      <a:pt x="2096725" y="792869"/>
                    </a:lnTo>
                    <a:lnTo>
                      <a:pt x="2091181" y="801219"/>
                    </a:lnTo>
                    <a:lnTo>
                      <a:pt x="2085240" y="808774"/>
                    </a:lnTo>
                    <a:lnTo>
                      <a:pt x="2078507" y="815533"/>
                    </a:lnTo>
                    <a:lnTo>
                      <a:pt x="2071378" y="821498"/>
                    </a:lnTo>
                    <a:lnTo>
                      <a:pt x="2063458" y="826667"/>
                    </a:lnTo>
                    <a:lnTo>
                      <a:pt x="2055141" y="831438"/>
                    </a:lnTo>
                    <a:lnTo>
                      <a:pt x="2046824" y="835017"/>
                    </a:lnTo>
                    <a:lnTo>
                      <a:pt x="2037319" y="837800"/>
                    </a:lnTo>
                    <a:lnTo>
                      <a:pt x="2032566" y="838595"/>
                    </a:lnTo>
                    <a:lnTo>
                      <a:pt x="2028210" y="838993"/>
                    </a:lnTo>
                    <a:lnTo>
                      <a:pt x="2023457" y="839390"/>
                    </a:lnTo>
                    <a:lnTo>
                      <a:pt x="2018705" y="839788"/>
                    </a:lnTo>
                    <a:lnTo>
                      <a:pt x="2013556" y="839390"/>
                    </a:lnTo>
                    <a:lnTo>
                      <a:pt x="2008407" y="838993"/>
                    </a:lnTo>
                    <a:lnTo>
                      <a:pt x="2004051" y="838595"/>
                    </a:lnTo>
                    <a:lnTo>
                      <a:pt x="1999298" y="837800"/>
                    </a:lnTo>
                    <a:lnTo>
                      <a:pt x="1990189" y="835017"/>
                    </a:lnTo>
                    <a:lnTo>
                      <a:pt x="1981872" y="831438"/>
                    </a:lnTo>
                    <a:lnTo>
                      <a:pt x="1973556" y="826667"/>
                    </a:lnTo>
                    <a:lnTo>
                      <a:pt x="1965635" y="821498"/>
                    </a:lnTo>
                    <a:lnTo>
                      <a:pt x="1958110" y="815533"/>
                    </a:lnTo>
                    <a:lnTo>
                      <a:pt x="1951773" y="808774"/>
                    </a:lnTo>
                    <a:lnTo>
                      <a:pt x="1946276" y="802221"/>
                    </a:lnTo>
                    <a:lnTo>
                      <a:pt x="1946276" y="1749822"/>
                    </a:lnTo>
                    <a:lnTo>
                      <a:pt x="1946276" y="1754982"/>
                    </a:lnTo>
                    <a:lnTo>
                      <a:pt x="1945481" y="1760141"/>
                    </a:lnTo>
                    <a:lnTo>
                      <a:pt x="1944686" y="1764904"/>
                    </a:lnTo>
                    <a:lnTo>
                      <a:pt x="1943095" y="1769666"/>
                    </a:lnTo>
                    <a:lnTo>
                      <a:pt x="1941107" y="1774825"/>
                    </a:lnTo>
                    <a:lnTo>
                      <a:pt x="1939119" y="1778794"/>
                    </a:lnTo>
                    <a:lnTo>
                      <a:pt x="1936336" y="1783160"/>
                    </a:lnTo>
                    <a:lnTo>
                      <a:pt x="1933156" y="1786732"/>
                    </a:lnTo>
                    <a:lnTo>
                      <a:pt x="1930372" y="1789907"/>
                    </a:lnTo>
                    <a:lnTo>
                      <a:pt x="1926794" y="1793082"/>
                    </a:lnTo>
                    <a:lnTo>
                      <a:pt x="1923216" y="1795860"/>
                    </a:lnTo>
                    <a:lnTo>
                      <a:pt x="1919240" y="1797844"/>
                    </a:lnTo>
                    <a:lnTo>
                      <a:pt x="1914866" y="1799828"/>
                    </a:lnTo>
                    <a:lnTo>
                      <a:pt x="1910493" y="1801019"/>
                    </a:lnTo>
                    <a:lnTo>
                      <a:pt x="1906119" y="1801416"/>
                    </a:lnTo>
                    <a:lnTo>
                      <a:pt x="1901746" y="1801813"/>
                    </a:lnTo>
                    <a:lnTo>
                      <a:pt x="1770541" y="1801813"/>
                    </a:lnTo>
                    <a:lnTo>
                      <a:pt x="1766167" y="1801416"/>
                    </a:lnTo>
                    <a:lnTo>
                      <a:pt x="1761794" y="1801019"/>
                    </a:lnTo>
                    <a:lnTo>
                      <a:pt x="1757420" y="1799828"/>
                    </a:lnTo>
                    <a:lnTo>
                      <a:pt x="1753444" y="1797844"/>
                    </a:lnTo>
                    <a:lnTo>
                      <a:pt x="1749468" y="1795860"/>
                    </a:lnTo>
                    <a:lnTo>
                      <a:pt x="1745493" y="1793082"/>
                    </a:lnTo>
                    <a:lnTo>
                      <a:pt x="1741914" y="1789907"/>
                    </a:lnTo>
                    <a:lnTo>
                      <a:pt x="1738734" y="1786732"/>
                    </a:lnTo>
                    <a:lnTo>
                      <a:pt x="1735950" y="1783160"/>
                    </a:lnTo>
                    <a:lnTo>
                      <a:pt x="1733565" y="1778794"/>
                    </a:lnTo>
                    <a:lnTo>
                      <a:pt x="1731179" y="1774825"/>
                    </a:lnTo>
                    <a:lnTo>
                      <a:pt x="1729191" y="1769666"/>
                    </a:lnTo>
                    <a:lnTo>
                      <a:pt x="1727999" y="1764904"/>
                    </a:lnTo>
                    <a:lnTo>
                      <a:pt x="1726408" y="1760141"/>
                    </a:lnTo>
                    <a:lnTo>
                      <a:pt x="1726011" y="1754982"/>
                    </a:lnTo>
                    <a:lnTo>
                      <a:pt x="1725613" y="1749822"/>
                    </a:lnTo>
                    <a:lnTo>
                      <a:pt x="1725613" y="803700"/>
                    </a:lnTo>
                    <a:lnTo>
                      <a:pt x="1721366" y="808774"/>
                    </a:lnTo>
                    <a:lnTo>
                      <a:pt x="1714647" y="815533"/>
                    </a:lnTo>
                    <a:lnTo>
                      <a:pt x="1707928" y="821498"/>
                    </a:lnTo>
                    <a:lnTo>
                      <a:pt x="1700024" y="826667"/>
                    </a:lnTo>
                    <a:lnTo>
                      <a:pt x="1691725" y="831438"/>
                    </a:lnTo>
                    <a:lnTo>
                      <a:pt x="1683030" y="835017"/>
                    </a:lnTo>
                    <a:lnTo>
                      <a:pt x="1673940" y="837800"/>
                    </a:lnTo>
                    <a:lnTo>
                      <a:pt x="1669197" y="838595"/>
                    </a:lnTo>
                    <a:lnTo>
                      <a:pt x="1664455" y="838993"/>
                    </a:lnTo>
                    <a:lnTo>
                      <a:pt x="1659712" y="839390"/>
                    </a:lnTo>
                    <a:lnTo>
                      <a:pt x="1654970" y="839788"/>
                    </a:lnTo>
                    <a:lnTo>
                      <a:pt x="1650227" y="839390"/>
                    </a:lnTo>
                    <a:lnTo>
                      <a:pt x="1645484" y="838993"/>
                    </a:lnTo>
                    <a:lnTo>
                      <a:pt x="1640347" y="838595"/>
                    </a:lnTo>
                    <a:lnTo>
                      <a:pt x="1635604" y="837800"/>
                    </a:lnTo>
                    <a:lnTo>
                      <a:pt x="1626909" y="835017"/>
                    </a:lnTo>
                    <a:lnTo>
                      <a:pt x="1618214" y="831438"/>
                    </a:lnTo>
                    <a:lnTo>
                      <a:pt x="1609915" y="826667"/>
                    </a:lnTo>
                    <a:lnTo>
                      <a:pt x="1602011" y="821498"/>
                    </a:lnTo>
                    <a:lnTo>
                      <a:pt x="1594897" y="815533"/>
                    </a:lnTo>
                    <a:lnTo>
                      <a:pt x="1588178" y="808774"/>
                    </a:lnTo>
                    <a:lnTo>
                      <a:pt x="1581855" y="801219"/>
                    </a:lnTo>
                    <a:lnTo>
                      <a:pt x="1576717" y="792869"/>
                    </a:lnTo>
                    <a:lnTo>
                      <a:pt x="1571974" y="784122"/>
                    </a:lnTo>
                    <a:lnTo>
                      <a:pt x="1568022" y="774976"/>
                    </a:lnTo>
                    <a:lnTo>
                      <a:pt x="1564860" y="765036"/>
                    </a:lnTo>
                    <a:lnTo>
                      <a:pt x="1562094" y="754698"/>
                    </a:lnTo>
                    <a:lnTo>
                      <a:pt x="1560908" y="743962"/>
                    </a:lnTo>
                    <a:lnTo>
                      <a:pt x="1560513" y="733624"/>
                    </a:lnTo>
                    <a:lnTo>
                      <a:pt x="1560908" y="722491"/>
                    </a:lnTo>
                    <a:lnTo>
                      <a:pt x="1562094" y="712153"/>
                    </a:lnTo>
                    <a:lnTo>
                      <a:pt x="1564860" y="701815"/>
                    </a:lnTo>
                    <a:lnTo>
                      <a:pt x="1568022" y="692272"/>
                    </a:lnTo>
                    <a:lnTo>
                      <a:pt x="1571974" y="682729"/>
                    </a:lnTo>
                    <a:lnTo>
                      <a:pt x="1576717" y="673584"/>
                    </a:lnTo>
                    <a:lnTo>
                      <a:pt x="1581855" y="666029"/>
                    </a:lnTo>
                    <a:lnTo>
                      <a:pt x="1588178" y="658475"/>
                    </a:lnTo>
                    <a:lnTo>
                      <a:pt x="1594897" y="651318"/>
                    </a:lnTo>
                    <a:lnTo>
                      <a:pt x="1602011" y="645353"/>
                    </a:lnTo>
                    <a:lnTo>
                      <a:pt x="1609915" y="639787"/>
                    </a:lnTo>
                    <a:lnTo>
                      <a:pt x="1618214" y="635413"/>
                    </a:lnTo>
                    <a:lnTo>
                      <a:pt x="1626909" y="631834"/>
                    </a:lnTo>
                    <a:lnTo>
                      <a:pt x="1635604" y="629449"/>
                    </a:lnTo>
                    <a:lnTo>
                      <a:pt x="1640347" y="627858"/>
                    </a:lnTo>
                    <a:lnTo>
                      <a:pt x="1645484" y="627461"/>
                    </a:lnTo>
                    <a:lnTo>
                      <a:pt x="1650227" y="627063"/>
                    </a:lnTo>
                    <a:close/>
                    <a:moveTo>
                      <a:pt x="1109068" y="0"/>
                    </a:moveTo>
                    <a:lnTo>
                      <a:pt x="1663204" y="293093"/>
                    </a:lnTo>
                    <a:lnTo>
                      <a:pt x="2217738" y="585788"/>
                    </a:lnTo>
                    <a:lnTo>
                      <a:pt x="1109068" y="585788"/>
                    </a:lnTo>
                    <a:lnTo>
                      <a:pt x="0" y="585788"/>
                    </a:lnTo>
                    <a:lnTo>
                      <a:pt x="554534" y="293093"/>
                    </a:lnTo>
                    <a:lnTo>
                      <a:pt x="1109068" y="0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>
              <a:off x="7004" y="4503"/>
              <a:ext cx="2666" cy="1866"/>
              <a:chOff x="498658" y="3970152"/>
              <a:chExt cx="2257568" cy="1580335"/>
            </a:xfrm>
          </p:grpSpPr>
          <p:sp>
            <p:nvSpPr>
              <p:cNvPr id="179" name="圆角矩形 178"/>
              <p:cNvSpPr/>
              <p:nvPr/>
            </p:nvSpPr>
            <p:spPr>
              <a:xfrm rot="18900000">
                <a:off x="498658" y="4436314"/>
                <a:ext cx="2257568" cy="74607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1841564" y="3970152"/>
                <a:ext cx="625187" cy="625187"/>
                <a:chOff x="798773" y="5020276"/>
                <a:chExt cx="625187" cy="625187"/>
              </a:xfrm>
            </p:grpSpPr>
            <p:sp>
              <p:nvSpPr>
                <p:cNvPr id="183" name="椭圆 182"/>
                <p:cNvSpPr/>
                <p:nvPr/>
              </p:nvSpPr>
              <p:spPr>
                <a:xfrm flipH="1">
                  <a:off x="798773" y="5020276"/>
                  <a:ext cx="625187" cy="625187"/>
                </a:xfrm>
                <a:prstGeom prst="ellipse">
                  <a:avLst/>
                </a:prstGeom>
                <a:solidFill>
                  <a:srgbClr val="1C50A2"/>
                </a:solidFill>
                <a:ln w="25400" cap="flat" cmpd="sng" algn="ctr">
                  <a:solidFill>
                    <a:srgbClr val="1C50A2"/>
                  </a:solidFill>
                  <a:prstDash val="solid"/>
                  <a:miter lim="800000"/>
                </a:ln>
                <a:effectLst>
                  <a:outerShdw blurRad="228600" dist="228600" dir="5400000" algn="ctr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 rot="18900000">
                  <a:off x="930517" y="5184414"/>
                  <a:ext cx="361694" cy="3489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rPr>
                    <a:t>2</a:t>
                  </a:r>
                  <a:endParaRPr kumimoji="0" lang="zh-CN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1" name="矩形 180"/>
              <p:cNvSpPr/>
              <p:nvPr/>
            </p:nvSpPr>
            <p:spPr>
              <a:xfrm rot="18900000">
                <a:off x="1121038" y="4719892"/>
                <a:ext cx="891837" cy="287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800" b="1" dirty="0">
                    <a:latin typeface="+mn-ea"/>
                  </a:rPr>
                  <a:t>Text here</a:t>
                </a:r>
              </a:p>
            </p:txBody>
          </p:sp>
          <p:sp>
            <p:nvSpPr>
              <p:cNvPr id="182" name="KSO_Shape"/>
              <p:cNvSpPr/>
              <p:nvPr/>
            </p:nvSpPr>
            <p:spPr bwMode="auto">
              <a:xfrm>
                <a:off x="900862" y="5247065"/>
                <a:ext cx="373190" cy="303422"/>
              </a:xfrm>
              <a:custGeom>
                <a:avLst/>
                <a:gdLst>
                  <a:gd name="T0" fmla="*/ 651924 w 6442393"/>
                  <a:gd name="T1" fmla="*/ 577512 h 5234968"/>
                  <a:gd name="T2" fmla="*/ 900199 w 6442393"/>
                  <a:gd name="T3" fmla="*/ 1116181 h 5234968"/>
                  <a:gd name="T4" fmla="*/ 1148473 w 6442393"/>
                  <a:gd name="T5" fmla="*/ 577512 h 5234968"/>
                  <a:gd name="T6" fmla="*/ 900199 w 6442393"/>
                  <a:gd name="T7" fmla="*/ 618930 h 5234968"/>
                  <a:gd name="T8" fmla="*/ 1518895 w 6442393"/>
                  <a:gd name="T9" fmla="*/ 516204 h 5234968"/>
                  <a:gd name="T10" fmla="*/ 1270621 w 6442393"/>
                  <a:gd name="T11" fmla="*/ 556920 h 5234968"/>
                  <a:gd name="T12" fmla="*/ 1021879 w 6442393"/>
                  <a:gd name="T13" fmla="*/ 1095823 h 5234968"/>
                  <a:gd name="T14" fmla="*/ 281502 w 6442393"/>
                  <a:gd name="T15" fmla="*/ 516204 h 5234968"/>
                  <a:gd name="T16" fmla="*/ 778519 w 6442393"/>
                  <a:gd name="T17" fmla="*/ 1095823 h 5234968"/>
                  <a:gd name="T18" fmla="*/ 529776 w 6442393"/>
                  <a:gd name="T19" fmla="*/ 556920 h 5234968"/>
                  <a:gd name="T20" fmla="*/ 900199 w 6442393"/>
                  <a:gd name="T21" fmla="*/ 253422 h 5234968"/>
                  <a:gd name="T22" fmla="*/ 748098 w 6442393"/>
                  <a:gd name="T23" fmla="*/ 481338 h 5234968"/>
                  <a:gd name="T24" fmla="*/ 900199 w 6442393"/>
                  <a:gd name="T25" fmla="*/ 506142 h 5234968"/>
                  <a:gd name="T26" fmla="*/ 1052299 w 6442393"/>
                  <a:gd name="T27" fmla="*/ 481338 h 5234968"/>
                  <a:gd name="T28" fmla="*/ 1382473 w 6442393"/>
                  <a:gd name="T29" fmla="*/ 209196 h 5234968"/>
                  <a:gd name="T30" fmla="*/ 1237777 w 6442393"/>
                  <a:gd name="T31" fmla="*/ 449966 h 5234968"/>
                  <a:gd name="T32" fmla="*/ 1236274 w 6442393"/>
                  <a:gd name="T33" fmla="*/ 450216 h 5234968"/>
                  <a:gd name="T34" fmla="*/ 1236102 w 6442393"/>
                  <a:gd name="T35" fmla="*/ 450216 h 5234968"/>
                  <a:gd name="T36" fmla="*/ 1236105 w 6442393"/>
                  <a:gd name="T37" fmla="*/ 450245 h 5234968"/>
                  <a:gd name="T38" fmla="*/ 1236274 w 6442393"/>
                  <a:gd name="T39" fmla="*/ 450216 h 5234968"/>
                  <a:gd name="T40" fmla="*/ 1237627 w 6442393"/>
                  <a:gd name="T41" fmla="*/ 450216 h 5234968"/>
                  <a:gd name="T42" fmla="*/ 1237777 w 6442393"/>
                  <a:gd name="T43" fmla="*/ 449966 h 5234968"/>
                  <a:gd name="T44" fmla="*/ 1535509 w 6442393"/>
                  <a:gd name="T45" fmla="*/ 400374 h 5234968"/>
                  <a:gd name="T46" fmla="*/ 418158 w 6442393"/>
                  <a:gd name="T47" fmla="*/ 209196 h 5234968"/>
                  <a:gd name="T48" fmla="*/ 264888 w 6442393"/>
                  <a:gd name="T49" fmla="*/ 400374 h 5234968"/>
                  <a:gd name="T50" fmla="*/ 562361 w 6442393"/>
                  <a:gd name="T51" fmla="*/ 449923 h 5234968"/>
                  <a:gd name="T52" fmla="*/ 562536 w 6442393"/>
                  <a:gd name="T53" fmla="*/ 450216 h 5234968"/>
                  <a:gd name="T54" fmla="*/ 563962 w 6442393"/>
                  <a:gd name="T55" fmla="*/ 450216 h 5234968"/>
                  <a:gd name="T56" fmla="*/ 563956 w 6442393"/>
                  <a:gd name="T57" fmla="*/ 450189 h 5234968"/>
                  <a:gd name="T58" fmla="*/ 562361 w 6442393"/>
                  <a:gd name="T59" fmla="*/ 449923 h 5234968"/>
                  <a:gd name="T60" fmla="*/ 956592 w 6442393"/>
                  <a:gd name="T61" fmla="*/ 168714 h 5234968"/>
                  <a:gd name="T62" fmla="*/ 1134199 w 6442393"/>
                  <a:gd name="T63" fmla="*/ 435240 h 5234968"/>
                  <a:gd name="T64" fmla="*/ 1294021 w 6442393"/>
                  <a:gd name="T65" fmla="*/ 168714 h 5234968"/>
                  <a:gd name="T66" fmla="*/ 506610 w 6442393"/>
                  <a:gd name="T67" fmla="*/ 168714 h 5234968"/>
                  <a:gd name="T68" fmla="*/ 666432 w 6442393"/>
                  <a:gd name="T69" fmla="*/ 435240 h 5234968"/>
                  <a:gd name="T70" fmla="*/ 843805 w 6442393"/>
                  <a:gd name="T71" fmla="*/ 168714 h 5234968"/>
                  <a:gd name="T72" fmla="*/ 337428 w 6442393"/>
                  <a:gd name="T73" fmla="*/ 0 h 5234968"/>
                  <a:gd name="T74" fmla="*/ 1463203 w 6442393"/>
                  <a:gd name="T75" fmla="*/ 0 h 5234968"/>
                  <a:gd name="T76" fmla="*/ 1800397 w 6442393"/>
                  <a:gd name="T77" fmla="*/ 450216 h 5234968"/>
                  <a:gd name="T78" fmla="*/ 900199 w 6442393"/>
                  <a:gd name="T79" fmla="*/ 1462969 h 5234968"/>
                  <a:gd name="T80" fmla="*/ 0 w 6442393"/>
                  <a:gd name="T81" fmla="*/ 450216 h 52349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442393" h="5234968">
                    <a:moveTo>
                      <a:pt x="2332793" y="2066523"/>
                    </a:moveTo>
                    <a:lnTo>
                      <a:pt x="3221197" y="3994050"/>
                    </a:lnTo>
                    <a:lnTo>
                      <a:pt x="4109600" y="2066523"/>
                    </a:lnTo>
                    <a:lnTo>
                      <a:pt x="3221197" y="2214730"/>
                    </a:lnTo>
                    <a:lnTo>
                      <a:pt x="2332793" y="2066523"/>
                    </a:lnTo>
                    <a:close/>
                    <a:moveTo>
                      <a:pt x="5435089" y="1847143"/>
                    </a:moveTo>
                    <a:lnTo>
                      <a:pt x="4546685" y="1992838"/>
                    </a:lnTo>
                    <a:lnTo>
                      <a:pt x="3656607" y="3921202"/>
                    </a:lnTo>
                    <a:lnTo>
                      <a:pt x="5435089" y="1847143"/>
                    </a:lnTo>
                    <a:close/>
                    <a:moveTo>
                      <a:pt x="1007304" y="1847143"/>
                    </a:moveTo>
                    <a:lnTo>
                      <a:pt x="2785787" y="3921202"/>
                    </a:lnTo>
                    <a:lnTo>
                      <a:pt x="1895708" y="1992838"/>
                    </a:lnTo>
                    <a:lnTo>
                      <a:pt x="1007304" y="1847143"/>
                    </a:lnTo>
                    <a:close/>
                    <a:moveTo>
                      <a:pt x="3221197" y="906825"/>
                    </a:moveTo>
                    <a:lnTo>
                      <a:pt x="2676934" y="1722382"/>
                    </a:lnTo>
                    <a:lnTo>
                      <a:pt x="3221197" y="1811138"/>
                    </a:lnTo>
                    <a:lnTo>
                      <a:pt x="3765459" y="1722382"/>
                    </a:lnTo>
                    <a:lnTo>
                      <a:pt x="3221197" y="906825"/>
                    </a:lnTo>
                    <a:close/>
                    <a:moveTo>
                      <a:pt x="4946927" y="748570"/>
                    </a:moveTo>
                    <a:lnTo>
                      <a:pt x="4429161" y="1610121"/>
                    </a:lnTo>
                    <a:lnTo>
                      <a:pt x="4423781" y="1611017"/>
                    </a:lnTo>
                    <a:lnTo>
                      <a:pt x="4423167" y="1611017"/>
                    </a:lnTo>
                    <a:lnTo>
                      <a:pt x="4423178" y="1611118"/>
                    </a:lnTo>
                    <a:lnTo>
                      <a:pt x="4423781" y="1611017"/>
                    </a:lnTo>
                    <a:lnTo>
                      <a:pt x="4428622" y="1611017"/>
                    </a:lnTo>
                    <a:lnTo>
                      <a:pt x="4429161" y="1610121"/>
                    </a:lnTo>
                    <a:lnTo>
                      <a:pt x="5494539" y="1432667"/>
                    </a:lnTo>
                    <a:lnTo>
                      <a:pt x="4946927" y="748570"/>
                    </a:lnTo>
                    <a:close/>
                    <a:moveTo>
                      <a:pt x="1496303" y="748570"/>
                    </a:moveTo>
                    <a:lnTo>
                      <a:pt x="947854" y="1432667"/>
                    </a:lnTo>
                    <a:lnTo>
                      <a:pt x="2012305" y="1609967"/>
                    </a:lnTo>
                    <a:lnTo>
                      <a:pt x="2012934" y="1611017"/>
                    </a:lnTo>
                    <a:lnTo>
                      <a:pt x="2018036" y="1611017"/>
                    </a:lnTo>
                    <a:lnTo>
                      <a:pt x="2018015" y="1610918"/>
                    </a:lnTo>
                    <a:lnTo>
                      <a:pt x="2012305" y="1609967"/>
                    </a:lnTo>
                    <a:lnTo>
                      <a:pt x="1496303" y="748570"/>
                    </a:lnTo>
                    <a:close/>
                    <a:moveTo>
                      <a:pt x="3422992" y="603713"/>
                    </a:moveTo>
                    <a:lnTo>
                      <a:pt x="4058524" y="1557428"/>
                    </a:lnTo>
                    <a:lnTo>
                      <a:pt x="4630418" y="603713"/>
                    </a:lnTo>
                    <a:lnTo>
                      <a:pt x="3422992" y="603713"/>
                    </a:lnTo>
                    <a:close/>
                    <a:moveTo>
                      <a:pt x="1812813" y="603713"/>
                    </a:moveTo>
                    <a:lnTo>
                      <a:pt x="2384707" y="1557428"/>
                    </a:lnTo>
                    <a:lnTo>
                      <a:pt x="3019401" y="603713"/>
                    </a:lnTo>
                    <a:lnTo>
                      <a:pt x="1812813" y="603713"/>
                    </a:lnTo>
                    <a:close/>
                    <a:moveTo>
                      <a:pt x="1207426" y="0"/>
                    </a:moveTo>
                    <a:lnTo>
                      <a:pt x="5235805" y="0"/>
                    </a:lnTo>
                    <a:lnTo>
                      <a:pt x="6442393" y="1611017"/>
                    </a:lnTo>
                    <a:lnTo>
                      <a:pt x="3221197" y="5234968"/>
                    </a:lnTo>
                    <a:lnTo>
                      <a:pt x="0" y="1611017"/>
                    </a:lnTo>
                    <a:lnTo>
                      <a:pt x="1207426" y="0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65" name="任意多边形 164"/>
            <p:cNvSpPr/>
            <p:nvPr/>
          </p:nvSpPr>
          <p:spPr>
            <a:xfrm rot="2250102">
              <a:off x="5964" y="4536"/>
              <a:ext cx="6967" cy="1511"/>
            </a:xfrm>
            <a:custGeom>
              <a:avLst/>
              <a:gdLst>
                <a:gd name="connsiteX0" fmla="*/ 0 w 5390588"/>
                <a:gd name="connsiteY0" fmla="*/ 203650 h 1278942"/>
                <a:gd name="connsiteX1" fmla="*/ 529391 w 5390588"/>
                <a:gd name="connsiteY1" fmla="*/ 203650 h 1278942"/>
                <a:gd name="connsiteX2" fmla="*/ 529391 w 5390588"/>
                <a:gd name="connsiteY2" fmla="*/ 206916 h 1278942"/>
                <a:gd name="connsiteX3" fmla="*/ 666642 w 5390588"/>
                <a:gd name="connsiteY3" fmla="*/ 207797 h 1278942"/>
                <a:gd name="connsiteX4" fmla="*/ 829333 w 5390588"/>
                <a:gd name="connsiteY4" fmla="*/ 372586 h 1278942"/>
                <a:gd name="connsiteX5" fmla="*/ 823477 w 5390588"/>
                <a:gd name="connsiteY5" fmla="*/ 529189 h 1278942"/>
                <a:gd name="connsiteX6" fmla="*/ 1039160 w 5390588"/>
                <a:gd name="connsiteY6" fmla="*/ 892787 h 1278942"/>
                <a:gd name="connsiteX7" fmla="*/ 1590345 w 5390588"/>
                <a:gd name="connsiteY7" fmla="*/ 935139 h 1278942"/>
                <a:gd name="connsiteX8" fmla="*/ 1874201 w 5390588"/>
                <a:gd name="connsiteY8" fmla="*/ 537589 h 1278942"/>
                <a:gd name="connsiteX9" fmla="*/ 1877625 w 5390588"/>
                <a:gd name="connsiteY9" fmla="*/ 489658 h 1278942"/>
                <a:gd name="connsiteX10" fmla="*/ 1876158 w 5390588"/>
                <a:gd name="connsiteY10" fmla="*/ 489476 h 1278942"/>
                <a:gd name="connsiteX11" fmla="*/ 1878497 w 5390588"/>
                <a:gd name="connsiteY11" fmla="*/ 477447 h 1278942"/>
                <a:gd name="connsiteX12" fmla="*/ 1879461 w 5390588"/>
                <a:gd name="connsiteY12" fmla="*/ 463957 h 1278942"/>
                <a:gd name="connsiteX13" fmla="*/ 1881121 w 5390588"/>
                <a:gd name="connsiteY13" fmla="*/ 463960 h 1278942"/>
                <a:gd name="connsiteX14" fmla="*/ 1890813 w 5390588"/>
                <a:gd name="connsiteY14" fmla="*/ 414129 h 1278942"/>
                <a:gd name="connsiteX15" fmla="*/ 2231559 w 5390588"/>
                <a:gd name="connsiteY15" fmla="*/ 36516 h 1278942"/>
                <a:gd name="connsiteX16" fmla="*/ 2798190 w 5390588"/>
                <a:gd name="connsiteY16" fmla="*/ 138559 h 1278942"/>
                <a:gd name="connsiteX17" fmla="*/ 2985795 w 5390588"/>
                <a:gd name="connsiteY17" fmla="*/ 611320 h 1278942"/>
                <a:gd name="connsiteX18" fmla="*/ 2973287 w 5390588"/>
                <a:gd name="connsiteY18" fmla="*/ 686789 h 1278942"/>
                <a:gd name="connsiteX19" fmla="*/ 2971841 w 5390588"/>
                <a:gd name="connsiteY19" fmla="*/ 743454 h 1278942"/>
                <a:gd name="connsiteX20" fmla="*/ 3206765 w 5390588"/>
                <a:gd name="connsiteY20" fmla="*/ 1161349 h 1278942"/>
                <a:gd name="connsiteX21" fmla="*/ 3748785 w 5390588"/>
                <a:gd name="connsiteY21" fmla="*/ 1189539 h 1278942"/>
                <a:gd name="connsiteX22" fmla="*/ 4025791 w 5390588"/>
                <a:gd name="connsiteY22" fmla="*/ 798268 h 1278942"/>
                <a:gd name="connsiteX23" fmla="*/ 4030339 w 5390588"/>
                <a:gd name="connsiteY23" fmla="*/ 740379 h 1278942"/>
                <a:gd name="connsiteX24" fmla="*/ 4025977 w 5390588"/>
                <a:gd name="connsiteY24" fmla="*/ 739554 h 1278942"/>
                <a:gd name="connsiteX25" fmla="*/ 4232166 w 5390588"/>
                <a:gd name="connsiteY25" fmla="*/ 402536 h 1278942"/>
                <a:gd name="connsiteX26" fmla="*/ 4609810 w 5390588"/>
                <a:gd name="connsiteY26" fmla="*/ 286427 h 1278942"/>
                <a:gd name="connsiteX27" fmla="*/ 5115824 w 5390588"/>
                <a:gd name="connsiteY27" fmla="*/ 707333 h 1278942"/>
                <a:gd name="connsiteX28" fmla="*/ 5131067 w 5390588"/>
                <a:gd name="connsiteY28" fmla="*/ 806333 h 1278942"/>
                <a:gd name="connsiteX29" fmla="*/ 5135113 w 5390588"/>
                <a:gd name="connsiteY29" fmla="*/ 806564 h 1278942"/>
                <a:gd name="connsiteX30" fmla="*/ 5126192 w 5390588"/>
                <a:gd name="connsiteY30" fmla="*/ 913040 h 1278942"/>
                <a:gd name="connsiteX31" fmla="*/ 5236410 w 5390588"/>
                <a:gd name="connsiteY31" fmla="*/ 1043417 h 1278942"/>
                <a:gd name="connsiteX32" fmla="*/ 5390588 w 5390588"/>
                <a:gd name="connsiteY32" fmla="*/ 1056335 h 1278942"/>
                <a:gd name="connsiteX33" fmla="*/ 5388416 w 5390588"/>
                <a:gd name="connsiteY33" fmla="*/ 1096439 h 1278942"/>
                <a:gd name="connsiteX34" fmla="*/ 5237261 w 5390588"/>
                <a:gd name="connsiteY34" fmla="*/ 1083708 h 1278942"/>
                <a:gd name="connsiteX35" fmla="*/ 5087837 w 5390588"/>
                <a:gd name="connsiteY35" fmla="*/ 906801 h 1278942"/>
                <a:gd name="connsiteX36" fmla="*/ 5096462 w 5390588"/>
                <a:gd name="connsiteY36" fmla="*/ 804356 h 1278942"/>
                <a:gd name="connsiteX37" fmla="*/ 5098635 w 5390588"/>
                <a:gd name="connsiteY37" fmla="*/ 804481 h 1278942"/>
                <a:gd name="connsiteX38" fmla="*/ 5084876 w 5390588"/>
                <a:gd name="connsiteY38" fmla="*/ 715118 h 1278942"/>
                <a:gd name="connsiteX39" fmla="*/ 4607786 w 5390588"/>
                <a:gd name="connsiteY39" fmla="*/ 318272 h 1278942"/>
                <a:gd name="connsiteX40" fmla="*/ 4084307 w 5390588"/>
                <a:gd name="connsiteY40" fmla="*/ 651549 h 1278942"/>
                <a:gd name="connsiteX41" fmla="*/ 4058397 w 5390588"/>
                <a:gd name="connsiteY41" fmla="*/ 741768 h 1278942"/>
                <a:gd name="connsiteX42" fmla="*/ 4053635 w 5390588"/>
                <a:gd name="connsiteY42" fmla="*/ 802385 h 1278942"/>
                <a:gd name="connsiteX43" fmla="*/ 3761921 w 5390588"/>
                <a:gd name="connsiteY43" fmla="*/ 1214432 h 1278942"/>
                <a:gd name="connsiteX44" fmla="*/ 3191121 w 5390588"/>
                <a:gd name="connsiteY44" fmla="*/ 1184745 h 1278942"/>
                <a:gd name="connsiteX45" fmla="*/ 2945665 w 5390588"/>
                <a:gd name="connsiteY45" fmla="*/ 668562 h 1278942"/>
                <a:gd name="connsiteX46" fmla="*/ 2947591 w 5390588"/>
                <a:gd name="connsiteY46" fmla="*/ 668744 h 1278942"/>
                <a:gd name="connsiteX47" fmla="*/ 2957555 w 5390588"/>
                <a:gd name="connsiteY47" fmla="*/ 608620 h 1278942"/>
                <a:gd name="connsiteX48" fmla="*/ 2779484 w 5390588"/>
                <a:gd name="connsiteY48" fmla="*/ 159884 h 1278942"/>
                <a:gd name="connsiteX49" fmla="*/ 2241650 w 5390588"/>
                <a:gd name="connsiteY49" fmla="*/ 63029 h 1278942"/>
                <a:gd name="connsiteX50" fmla="*/ 1918221 w 5390588"/>
                <a:gd name="connsiteY50" fmla="*/ 421451 h 1278942"/>
                <a:gd name="connsiteX51" fmla="*/ 1906250 w 5390588"/>
                <a:gd name="connsiteY51" fmla="*/ 482996 h 1278942"/>
                <a:gd name="connsiteX52" fmla="*/ 1902067 w 5390588"/>
                <a:gd name="connsiteY52" fmla="*/ 541550 h 1278942"/>
                <a:gd name="connsiteX53" fmla="*/ 1603140 w 5390588"/>
                <a:gd name="connsiteY53" fmla="*/ 960209 h 1278942"/>
                <a:gd name="connsiteX54" fmla="*/ 1022686 w 5390588"/>
                <a:gd name="connsiteY54" fmla="*/ 915607 h 1278942"/>
                <a:gd name="connsiteX55" fmla="*/ 795552 w 5390588"/>
                <a:gd name="connsiteY55" fmla="*/ 532703 h 1278942"/>
                <a:gd name="connsiteX56" fmla="*/ 792356 w 5390588"/>
                <a:gd name="connsiteY56" fmla="*/ 476139 h 1278942"/>
                <a:gd name="connsiteX57" fmla="*/ 789967 w 5390588"/>
                <a:gd name="connsiteY57" fmla="*/ 476188 h 1278942"/>
                <a:gd name="connsiteX58" fmla="*/ 790607 w 5390588"/>
                <a:gd name="connsiteY58" fmla="*/ 369340 h 1278942"/>
                <a:gd name="connsiteX59" fmla="*/ 670615 w 5390588"/>
                <a:gd name="connsiteY59" fmla="*/ 247901 h 1278942"/>
                <a:gd name="connsiteX60" fmla="*/ 529391 w 5390588"/>
                <a:gd name="connsiteY60" fmla="*/ 247056 h 1278942"/>
                <a:gd name="connsiteX61" fmla="*/ 529391 w 5390588"/>
                <a:gd name="connsiteY61" fmla="*/ 252293 h 1278942"/>
                <a:gd name="connsiteX62" fmla="*/ 0 w 5390588"/>
                <a:gd name="connsiteY62" fmla="*/ 252293 h 1278942"/>
                <a:gd name="connsiteX0-1" fmla="*/ 0 w 5390588"/>
                <a:gd name="connsiteY0-2" fmla="*/ 203650 h 1278942"/>
                <a:gd name="connsiteX1-3" fmla="*/ 529391 w 5390588"/>
                <a:gd name="connsiteY1-4" fmla="*/ 203650 h 1278942"/>
                <a:gd name="connsiteX2-5" fmla="*/ 529391 w 5390588"/>
                <a:gd name="connsiteY2-6" fmla="*/ 206916 h 1278942"/>
                <a:gd name="connsiteX3-7" fmla="*/ 666642 w 5390588"/>
                <a:gd name="connsiteY3-8" fmla="*/ 207797 h 1278942"/>
                <a:gd name="connsiteX4-9" fmla="*/ 829333 w 5390588"/>
                <a:gd name="connsiteY4-10" fmla="*/ 372586 h 1278942"/>
                <a:gd name="connsiteX5-11" fmla="*/ 823477 w 5390588"/>
                <a:gd name="connsiteY5-12" fmla="*/ 529189 h 1278942"/>
                <a:gd name="connsiteX6-13" fmla="*/ 1039160 w 5390588"/>
                <a:gd name="connsiteY6-14" fmla="*/ 892787 h 1278942"/>
                <a:gd name="connsiteX7-15" fmla="*/ 1590345 w 5390588"/>
                <a:gd name="connsiteY7-16" fmla="*/ 935139 h 1278942"/>
                <a:gd name="connsiteX8-17" fmla="*/ 1874201 w 5390588"/>
                <a:gd name="connsiteY8-18" fmla="*/ 537589 h 1278942"/>
                <a:gd name="connsiteX9-19" fmla="*/ 1877625 w 5390588"/>
                <a:gd name="connsiteY9-20" fmla="*/ 489658 h 1278942"/>
                <a:gd name="connsiteX10-21" fmla="*/ 1876158 w 5390588"/>
                <a:gd name="connsiteY10-22" fmla="*/ 489476 h 1278942"/>
                <a:gd name="connsiteX11-23" fmla="*/ 1878497 w 5390588"/>
                <a:gd name="connsiteY11-24" fmla="*/ 477447 h 1278942"/>
                <a:gd name="connsiteX12-25" fmla="*/ 1879461 w 5390588"/>
                <a:gd name="connsiteY12-26" fmla="*/ 463957 h 1278942"/>
                <a:gd name="connsiteX13-27" fmla="*/ 1881121 w 5390588"/>
                <a:gd name="connsiteY13-28" fmla="*/ 463960 h 1278942"/>
                <a:gd name="connsiteX14-29" fmla="*/ 1890813 w 5390588"/>
                <a:gd name="connsiteY14-30" fmla="*/ 414129 h 1278942"/>
                <a:gd name="connsiteX15-31" fmla="*/ 2231559 w 5390588"/>
                <a:gd name="connsiteY15-32" fmla="*/ 36516 h 1278942"/>
                <a:gd name="connsiteX16-33" fmla="*/ 2798190 w 5390588"/>
                <a:gd name="connsiteY16-34" fmla="*/ 138559 h 1278942"/>
                <a:gd name="connsiteX17-35" fmla="*/ 2985795 w 5390588"/>
                <a:gd name="connsiteY17-36" fmla="*/ 611320 h 1278942"/>
                <a:gd name="connsiteX18-37" fmla="*/ 2973287 w 5390588"/>
                <a:gd name="connsiteY18-38" fmla="*/ 686789 h 1278942"/>
                <a:gd name="connsiteX19-39" fmla="*/ 2971841 w 5390588"/>
                <a:gd name="connsiteY19-40" fmla="*/ 743454 h 1278942"/>
                <a:gd name="connsiteX20-41" fmla="*/ 3206765 w 5390588"/>
                <a:gd name="connsiteY20-42" fmla="*/ 1161349 h 1278942"/>
                <a:gd name="connsiteX21-43" fmla="*/ 3748785 w 5390588"/>
                <a:gd name="connsiteY21-44" fmla="*/ 1189539 h 1278942"/>
                <a:gd name="connsiteX22-45" fmla="*/ 4025791 w 5390588"/>
                <a:gd name="connsiteY22-46" fmla="*/ 798268 h 1278942"/>
                <a:gd name="connsiteX23-47" fmla="*/ 4030339 w 5390588"/>
                <a:gd name="connsiteY23-48" fmla="*/ 740379 h 1278942"/>
                <a:gd name="connsiteX24-49" fmla="*/ 4025977 w 5390588"/>
                <a:gd name="connsiteY24-50" fmla="*/ 739554 h 1278942"/>
                <a:gd name="connsiteX25-51" fmla="*/ 4232166 w 5390588"/>
                <a:gd name="connsiteY25-52" fmla="*/ 402536 h 1278942"/>
                <a:gd name="connsiteX26-53" fmla="*/ 4609810 w 5390588"/>
                <a:gd name="connsiteY26-54" fmla="*/ 286427 h 1278942"/>
                <a:gd name="connsiteX27-55" fmla="*/ 5115824 w 5390588"/>
                <a:gd name="connsiteY27-56" fmla="*/ 707333 h 1278942"/>
                <a:gd name="connsiteX28-57" fmla="*/ 5131067 w 5390588"/>
                <a:gd name="connsiteY28-58" fmla="*/ 806333 h 1278942"/>
                <a:gd name="connsiteX29-59" fmla="*/ 5135113 w 5390588"/>
                <a:gd name="connsiteY29-60" fmla="*/ 806564 h 1278942"/>
                <a:gd name="connsiteX30-61" fmla="*/ 5126192 w 5390588"/>
                <a:gd name="connsiteY30-62" fmla="*/ 913040 h 1278942"/>
                <a:gd name="connsiteX31-63" fmla="*/ 5236410 w 5390588"/>
                <a:gd name="connsiteY31-64" fmla="*/ 1043417 h 1278942"/>
                <a:gd name="connsiteX32-65" fmla="*/ 5390588 w 5390588"/>
                <a:gd name="connsiteY32-66" fmla="*/ 1056335 h 1278942"/>
                <a:gd name="connsiteX33-67" fmla="*/ 5388416 w 5390588"/>
                <a:gd name="connsiteY33-68" fmla="*/ 1096439 h 1278942"/>
                <a:gd name="connsiteX34-69" fmla="*/ 5237261 w 5390588"/>
                <a:gd name="connsiteY34-70" fmla="*/ 1083708 h 1278942"/>
                <a:gd name="connsiteX35-71" fmla="*/ 5087837 w 5390588"/>
                <a:gd name="connsiteY35-72" fmla="*/ 906801 h 1278942"/>
                <a:gd name="connsiteX36-73" fmla="*/ 5096462 w 5390588"/>
                <a:gd name="connsiteY36-74" fmla="*/ 804356 h 1278942"/>
                <a:gd name="connsiteX37-75" fmla="*/ 5098635 w 5390588"/>
                <a:gd name="connsiteY37-76" fmla="*/ 804481 h 1278942"/>
                <a:gd name="connsiteX38-77" fmla="*/ 5084876 w 5390588"/>
                <a:gd name="connsiteY38-78" fmla="*/ 715118 h 1278942"/>
                <a:gd name="connsiteX39-79" fmla="*/ 4607786 w 5390588"/>
                <a:gd name="connsiteY39-80" fmla="*/ 318272 h 1278942"/>
                <a:gd name="connsiteX40-81" fmla="*/ 4084307 w 5390588"/>
                <a:gd name="connsiteY40-82" fmla="*/ 651549 h 1278942"/>
                <a:gd name="connsiteX41-83" fmla="*/ 4058397 w 5390588"/>
                <a:gd name="connsiteY41-84" fmla="*/ 741768 h 1278942"/>
                <a:gd name="connsiteX42-85" fmla="*/ 4053635 w 5390588"/>
                <a:gd name="connsiteY42-86" fmla="*/ 802385 h 1278942"/>
                <a:gd name="connsiteX43-87" fmla="*/ 3761921 w 5390588"/>
                <a:gd name="connsiteY43-88" fmla="*/ 1214432 h 1278942"/>
                <a:gd name="connsiteX44-89" fmla="*/ 3191121 w 5390588"/>
                <a:gd name="connsiteY44-90" fmla="*/ 1184745 h 1278942"/>
                <a:gd name="connsiteX45-91" fmla="*/ 2945665 w 5390588"/>
                <a:gd name="connsiteY45-92" fmla="*/ 668562 h 1278942"/>
                <a:gd name="connsiteX46-93" fmla="*/ 2947591 w 5390588"/>
                <a:gd name="connsiteY46-94" fmla="*/ 668744 h 1278942"/>
                <a:gd name="connsiteX47-95" fmla="*/ 2957555 w 5390588"/>
                <a:gd name="connsiteY47-96" fmla="*/ 608620 h 1278942"/>
                <a:gd name="connsiteX48-97" fmla="*/ 2779484 w 5390588"/>
                <a:gd name="connsiteY48-98" fmla="*/ 159884 h 1278942"/>
                <a:gd name="connsiteX49-99" fmla="*/ 2241650 w 5390588"/>
                <a:gd name="connsiteY49-100" fmla="*/ 63029 h 1278942"/>
                <a:gd name="connsiteX50-101" fmla="*/ 1918221 w 5390588"/>
                <a:gd name="connsiteY50-102" fmla="*/ 421451 h 1278942"/>
                <a:gd name="connsiteX51-103" fmla="*/ 1906250 w 5390588"/>
                <a:gd name="connsiteY51-104" fmla="*/ 482996 h 1278942"/>
                <a:gd name="connsiteX52-105" fmla="*/ 1902067 w 5390588"/>
                <a:gd name="connsiteY52-106" fmla="*/ 541550 h 1278942"/>
                <a:gd name="connsiteX53-107" fmla="*/ 1603140 w 5390588"/>
                <a:gd name="connsiteY53-108" fmla="*/ 960209 h 1278942"/>
                <a:gd name="connsiteX54-109" fmla="*/ 1022686 w 5390588"/>
                <a:gd name="connsiteY54-110" fmla="*/ 915607 h 1278942"/>
                <a:gd name="connsiteX55-111" fmla="*/ 795552 w 5390588"/>
                <a:gd name="connsiteY55-112" fmla="*/ 532703 h 1278942"/>
                <a:gd name="connsiteX56-113" fmla="*/ 792356 w 5390588"/>
                <a:gd name="connsiteY56-114" fmla="*/ 476139 h 1278942"/>
                <a:gd name="connsiteX57-115" fmla="*/ 789967 w 5390588"/>
                <a:gd name="connsiteY57-116" fmla="*/ 476188 h 1278942"/>
                <a:gd name="connsiteX58-117" fmla="*/ 790607 w 5390588"/>
                <a:gd name="connsiteY58-118" fmla="*/ 369340 h 1278942"/>
                <a:gd name="connsiteX59-119" fmla="*/ 670615 w 5390588"/>
                <a:gd name="connsiteY59-120" fmla="*/ 247901 h 1278942"/>
                <a:gd name="connsiteX60-121" fmla="*/ 529391 w 5390588"/>
                <a:gd name="connsiteY60-122" fmla="*/ 247056 h 1278942"/>
                <a:gd name="connsiteX61-123" fmla="*/ 0 w 5390588"/>
                <a:gd name="connsiteY61-124" fmla="*/ 252293 h 1278942"/>
                <a:gd name="connsiteX62-125" fmla="*/ 0 w 5390588"/>
                <a:gd name="connsiteY62-126" fmla="*/ 203650 h 1278942"/>
                <a:gd name="connsiteX0-127" fmla="*/ 0 w 5390588"/>
                <a:gd name="connsiteY0-128" fmla="*/ 203650 h 1278942"/>
                <a:gd name="connsiteX1-129" fmla="*/ 529391 w 5390588"/>
                <a:gd name="connsiteY1-130" fmla="*/ 203650 h 1278942"/>
                <a:gd name="connsiteX2-131" fmla="*/ 529391 w 5390588"/>
                <a:gd name="connsiteY2-132" fmla="*/ 206916 h 1278942"/>
                <a:gd name="connsiteX3-133" fmla="*/ 666642 w 5390588"/>
                <a:gd name="connsiteY3-134" fmla="*/ 207797 h 1278942"/>
                <a:gd name="connsiteX4-135" fmla="*/ 829333 w 5390588"/>
                <a:gd name="connsiteY4-136" fmla="*/ 372586 h 1278942"/>
                <a:gd name="connsiteX5-137" fmla="*/ 823477 w 5390588"/>
                <a:gd name="connsiteY5-138" fmla="*/ 529189 h 1278942"/>
                <a:gd name="connsiteX6-139" fmla="*/ 1039160 w 5390588"/>
                <a:gd name="connsiteY6-140" fmla="*/ 892787 h 1278942"/>
                <a:gd name="connsiteX7-141" fmla="*/ 1590345 w 5390588"/>
                <a:gd name="connsiteY7-142" fmla="*/ 935139 h 1278942"/>
                <a:gd name="connsiteX8-143" fmla="*/ 1874201 w 5390588"/>
                <a:gd name="connsiteY8-144" fmla="*/ 537589 h 1278942"/>
                <a:gd name="connsiteX9-145" fmla="*/ 1877625 w 5390588"/>
                <a:gd name="connsiteY9-146" fmla="*/ 489658 h 1278942"/>
                <a:gd name="connsiteX10-147" fmla="*/ 1876158 w 5390588"/>
                <a:gd name="connsiteY10-148" fmla="*/ 489476 h 1278942"/>
                <a:gd name="connsiteX11-149" fmla="*/ 1878497 w 5390588"/>
                <a:gd name="connsiteY11-150" fmla="*/ 477447 h 1278942"/>
                <a:gd name="connsiteX12-151" fmla="*/ 1879461 w 5390588"/>
                <a:gd name="connsiteY12-152" fmla="*/ 463957 h 1278942"/>
                <a:gd name="connsiteX13-153" fmla="*/ 1881121 w 5390588"/>
                <a:gd name="connsiteY13-154" fmla="*/ 463960 h 1278942"/>
                <a:gd name="connsiteX14-155" fmla="*/ 1890813 w 5390588"/>
                <a:gd name="connsiteY14-156" fmla="*/ 414129 h 1278942"/>
                <a:gd name="connsiteX15-157" fmla="*/ 2231559 w 5390588"/>
                <a:gd name="connsiteY15-158" fmla="*/ 36516 h 1278942"/>
                <a:gd name="connsiteX16-159" fmla="*/ 2798190 w 5390588"/>
                <a:gd name="connsiteY16-160" fmla="*/ 138559 h 1278942"/>
                <a:gd name="connsiteX17-161" fmla="*/ 2985795 w 5390588"/>
                <a:gd name="connsiteY17-162" fmla="*/ 611320 h 1278942"/>
                <a:gd name="connsiteX18-163" fmla="*/ 2973287 w 5390588"/>
                <a:gd name="connsiteY18-164" fmla="*/ 686789 h 1278942"/>
                <a:gd name="connsiteX19-165" fmla="*/ 2971841 w 5390588"/>
                <a:gd name="connsiteY19-166" fmla="*/ 743454 h 1278942"/>
                <a:gd name="connsiteX20-167" fmla="*/ 3206765 w 5390588"/>
                <a:gd name="connsiteY20-168" fmla="*/ 1161349 h 1278942"/>
                <a:gd name="connsiteX21-169" fmla="*/ 3748785 w 5390588"/>
                <a:gd name="connsiteY21-170" fmla="*/ 1189539 h 1278942"/>
                <a:gd name="connsiteX22-171" fmla="*/ 4025791 w 5390588"/>
                <a:gd name="connsiteY22-172" fmla="*/ 798268 h 1278942"/>
                <a:gd name="connsiteX23-173" fmla="*/ 4030339 w 5390588"/>
                <a:gd name="connsiteY23-174" fmla="*/ 740379 h 1278942"/>
                <a:gd name="connsiteX24-175" fmla="*/ 4025977 w 5390588"/>
                <a:gd name="connsiteY24-176" fmla="*/ 739554 h 1278942"/>
                <a:gd name="connsiteX25-177" fmla="*/ 4232166 w 5390588"/>
                <a:gd name="connsiteY25-178" fmla="*/ 402536 h 1278942"/>
                <a:gd name="connsiteX26-179" fmla="*/ 4609810 w 5390588"/>
                <a:gd name="connsiteY26-180" fmla="*/ 286427 h 1278942"/>
                <a:gd name="connsiteX27-181" fmla="*/ 5115824 w 5390588"/>
                <a:gd name="connsiteY27-182" fmla="*/ 707333 h 1278942"/>
                <a:gd name="connsiteX28-183" fmla="*/ 5131067 w 5390588"/>
                <a:gd name="connsiteY28-184" fmla="*/ 806333 h 1278942"/>
                <a:gd name="connsiteX29-185" fmla="*/ 5135113 w 5390588"/>
                <a:gd name="connsiteY29-186" fmla="*/ 806564 h 1278942"/>
                <a:gd name="connsiteX30-187" fmla="*/ 5126192 w 5390588"/>
                <a:gd name="connsiteY30-188" fmla="*/ 913040 h 1278942"/>
                <a:gd name="connsiteX31-189" fmla="*/ 5236410 w 5390588"/>
                <a:gd name="connsiteY31-190" fmla="*/ 1043417 h 1278942"/>
                <a:gd name="connsiteX32-191" fmla="*/ 5390588 w 5390588"/>
                <a:gd name="connsiteY32-192" fmla="*/ 1056335 h 1278942"/>
                <a:gd name="connsiteX33-193" fmla="*/ 5388416 w 5390588"/>
                <a:gd name="connsiteY33-194" fmla="*/ 1096439 h 1278942"/>
                <a:gd name="connsiteX34-195" fmla="*/ 5237261 w 5390588"/>
                <a:gd name="connsiteY34-196" fmla="*/ 1083708 h 1278942"/>
                <a:gd name="connsiteX35-197" fmla="*/ 5087837 w 5390588"/>
                <a:gd name="connsiteY35-198" fmla="*/ 906801 h 1278942"/>
                <a:gd name="connsiteX36-199" fmla="*/ 5096462 w 5390588"/>
                <a:gd name="connsiteY36-200" fmla="*/ 804356 h 1278942"/>
                <a:gd name="connsiteX37-201" fmla="*/ 5098635 w 5390588"/>
                <a:gd name="connsiteY37-202" fmla="*/ 804481 h 1278942"/>
                <a:gd name="connsiteX38-203" fmla="*/ 5084876 w 5390588"/>
                <a:gd name="connsiteY38-204" fmla="*/ 715118 h 1278942"/>
                <a:gd name="connsiteX39-205" fmla="*/ 4607786 w 5390588"/>
                <a:gd name="connsiteY39-206" fmla="*/ 318272 h 1278942"/>
                <a:gd name="connsiteX40-207" fmla="*/ 4084307 w 5390588"/>
                <a:gd name="connsiteY40-208" fmla="*/ 651549 h 1278942"/>
                <a:gd name="connsiteX41-209" fmla="*/ 4058397 w 5390588"/>
                <a:gd name="connsiteY41-210" fmla="*/ 741768 h 1278942"/>
                <a:gd name="connsiteX42-211" fmla="*/ 4053635 w 5390588"/>
                <a:gd name="connsiteY42-212" fmla="*/ 802385 h 1278942"/>
                <a:gd name="connsiteX43-213" fmla="*/ 3761921 w 5390588"/>
                <a:gd name="connsiteY43-214" fmla="*/ 1214432 h 1278942"/>
                <a:gd name="connsiteX44-215" fmla="*/ 3191121 w 5390588"/>
                <a:gd name="connsiteY44-216" fmla="*/ 1184745 h 1278942"/>
                <a:gd name="connsiteX45-217" fmla="*/ 2945665 w 5390588"/>
                <a:gd name="connsiteY45-218" fmla="*/ 668562 h 1278942"/>
                <a:gd name="connsiteX46-219" fmla="*/ 2947591 w 5390588"/>
                <a:gd name="connsiteY46-220" fmla="*/ 668744 h 1278942"/>
                <a:gd name="connsiteX47-221" fmla="*/ 2957555 w 5390588"/>
                <a:gd name="connsiteY47-222" fmla="*/ 608620 h 1278942"/>
                <a:gd name="connsiteX48-223" fmla="*/ 2779484 w 5390588"/>
                <a:gd name="connsiteY48-224" fmla="*/ 159884 h 1278942"/>
                <a:gd name="connsiteX49-225" fmla="*/ 2241650 w 5390588"/>
                <a:gd name="connsiteY49-226" fmla="*/ 63029 h 1278942"/>
                <a:gd name="connsiteX50-227" fmla="*/ 1918221 w 5390588"/>
                <a:gd name="connsiteY50-228" fmla="*/ 421451 h 1278942"/>
                <a:gd name="connsiteX51-229" fmla="*/ 1906250 w 5390588"/>
                <a:gd name="connsiteY51-230" fmla="*/ 482996 h 1278942"/>
                <a:gd name="connsiteX52-231" fmla="*/ 1902067 w 5390588"/>
                <a:gd name="connsiteY52-232" fmla="*/ 541550 h 1278942"/>
                <a:gd name="connsiteX53-233" fmla="*/ 1603140 w 5390588"/>
                <a:gd name="connsiteY53-234" fmla="*/ 960209 h 1278942"/>
                <a:gd name="connsiteX54-235" fmla="*/ 1022686 w 5390588"/>
                <a:gd name="connsiteY54-236" fmla="*/ 915607 h 1278942"/>
                <a:gd name="connsiteX55-237" fmla="*/ 795552 w 5390588"/>
                <a:gd name="connsiteY55-238" fmla="*/ 532703 h 1278942"/>
                <a:gd name="connsiteX56-239" fmla="*/ 792356 w 5390588"/>
                <a:gd name="connsiteY56-240" fmla="*/ 476139 h 1278942"/>
                <a:gd name="connsiteX57-241" fmla="*/ 789967 w 5390588"/>
                <a:gd name="connsiteY57-242" fmla="*/ 476188 h 1278942"/>
                <a:gd name="connsiteX58-243" fmla="*/ 790607 w 5390588"/>
                <a:gd name="connsiteY58-244" fmla="*/ 369340 h 1278942"/>
                <a:gd name="connsiteX59-245" fmla="*/ 670615 w 5390588"/>
                <a:gd name="connsiteY59-246" fmla="*/ 247901 h 1278942"/>
                <a:gd name="connsiteX60-247" fmla="*/ 0 w 5390588"/>
                <a:gd name="connsiteY60-248" fmla="*/ 252293 h 1278942"/>
                <a:gd name="connsiteX61-249" fmla="*/ 0 w 5390588"/>
                <a:gd name="connsiteY61-250" fmla="*/ 203650 h 1278942"/>
                <a:gd name="connsiteX0-251" fmla="*/ 0 w 5390588"/>
                <a:gd name="connsiteY0-252" fmla="*/ 203650 h 1278942"/>
                <a:gd name="connsiteX1-253" fmla="*/ 529391 w 5390588"/>
                <a:gd name="connsiteY1-254" fmla="*/ 203650 h 1278942"/>
                <a:gd name="connsiteX2-255" fmla="*/ 666642 w 5390588"/>
                <a:gd name="connsiteY2-256" fmla="*/ 207797 h 1278942"/>
                <a:gd name="connsiteX3-257" fmla="*/ 829333 w 5390588"/>
                <a:gd name="connsiteY3-258" fmla="*/ 372586 h 1278942"/>
                <a:gd name="connsiteX4-259" fmla="*/ 823477 w 5390588"/>
                <a:gd name="connsiteY4-260" fmla="*/ 529189 h 1278942"/>
                <a:gd name="connsiteX5-261" fmla="*/ 1039160 w 5390588"/>
                <a:gd name="connsiteY5-262" fmla="*/ 892787 h 1278942"/>
                <a:gd name="connsiteX6-263" fmla="*/ 1590345 w 5390588"/>
                <a:gd name="connsiteY6-264" fmla="*/ 935139 h 1278942"/>
                <a:gd name="connsiteX7-265" fmla="*/ 1874201 w 5390588"/>
                <a:gd name="connsiteY7-266" fmla="*/ 537589 h 1278942"/>
                <a:gd name="connsiteX8-267" fmla="*/ 1877625 w 5390588"/>
                <a:gd name="connsiteY8-268" fmla="*/ 489658 h 1278942"/>
                <a:gd name="connsiteX9-269" fmla="*/ 1876158 w 5390588"/>
                <a:gd name="connsiteY9-270" fmla="*/ 489476 h 1278942"/>
                <a:gd name="connsiteX10-271" fmla="*/ 1878497 w 5390588"/>
                <a:gd name="connsiteY10-272" fmla="*/ 477447 h 1278942"/>
                <a:gd name="connsiteX11-273" fmla="*/ 1879461 w 5390588"/>
                <a:gd name="connsiteY11-274" fmla="*/ 463957 h 1278942"/>
                <a:gd name="connsiteX12-275" fmla="*/ 1881121 w 5390588"/>
                <a:gd name="connsiteY12-276" fmla="*/ 463960 h 1278942"/>
                <a:gd name="connsiteX13-277" fmla="*/ 1890813 w 5390588"/>
                <a:gd name="connsiteY13-278" fmla="*/ 414129 h 1278942"/>
                <a:gd name="connsiteX14-279" fmla="*/ 2231559 w 5390588"/>
                <a:gd name="connsiteY14-280" fmla="*/ 36516 h 1278942"/>
                <a:gd name="connsiteX15-281" fmla="*/ 2798190 w 5390588"/>
                <a:gd name="connsiteY15-282" fmla="*/ 138559 h 1278942"/>
                <a:gd name="connsiteX16-283" fmla="*/ 2985795 w 5390588"/>
                <a:gd name="connsiteY16-284" fmla="*/ 611320 h 1278942"/>
                <a:gd name="connsiteX17-285" fmla="*/ 2973287 w 5390588"/>
                <a:gd name="connsiteY17-286" fmla="*/ 686789 h 1278942"/>
                <a:gd name="connsiteX18-287" fmla="*/ 2971841 w 5390588"/>
                <a:gd name="connsiteY18-288" fmla="*/ 743454 h 1278942"/>
                <a:gd name="connsiteX19-289" fmla="*/ 3206765 w 5390588"/>
                <a:gd name="connsiteY19-290" fmla="*/ 1161349 h 1278942"/>
                <a:gd name="connsiteX20-291" fmla="*/ 3748785 w 5390588"/>
                <a:gd name="connsiteY20-292" fmla="*/ 1189539 h 1278942"/>
                <a:gd name="connsiteX21-293" fmla="*/ 4025791 w 5390588"/>
                <a:gd name="connsiteY21-294" fmla="*/ 798268 h 1278942"/>
                <a:gd name="connsiteX22-295" fmla="*/ 4030339 w 5390588"/>
                <a:gd name="connsiteY22-296" fmla="*/ 740379 h 1278942"/>
                <a:gd name="connsiteX23-297" fmla="*/ 4025977 w 5390588"/>
                <a:gd name="connsiteY23-298" fmla="*/ 739554 h 1278942"/>
                <a:gd name="connsiteX24-299" fmla="*/ 4232166 w 5390588"/>
                <a:gd name="connsiteY24-300" fmla="*/ 402536 h 1278942"/>
                <a:gd name="connsiteX25-301" fmla="*/ 4609810 w 5390588"/>
                <a:gd name="connsiteY25-302" fmla="*/ 286427 h 1278942"/>
                <a:gd name="connsiteX26-303" fmla="*/ 5115824 w 5390588"/>
                <a:gd name="connsiteY26-304" fmla="*/ 707333 h 1278942"/>
                <a:gd name="connsiteX27-305" fmla="*/ 5131067 w 5390588"/>
                <a:gd name="connsiteY27-306" fmla="*/ 806333 h 1278942"/>
                <a:gd name="connsiteX28-307" fmla="*/ 5135113 w 5390588"/>
                <a:gd name="connsiteY28-308" fmla="*/ 806564 h 1278942"/>
                <a:gd name="connsiteX29-309" fmla="*/ 5126192 w 5390588"/>
                <a:gd name="connsiteY29-310" fmla="*/ 913040 h 1278942"/>
                <a:gd name="connsiteX30-311" fmla="*/ 5236410 w 5390588"/>
                <a:gd name="connsiteY30-312" fmla="*/ 1043417 h 1278942"/>
                <a:gd name="connsiteX31-313" fmla="*/ 5390588 w 5390588"/>
                <a:gd name="connsiteY31-314" fmla="*/ 1056335 h 1278942"/>
                <a:gd name="connsiteX32-315" fmla="*/ 5388416 w 5390588"/>
                <a:gd name="connsiteY32-316" fmla="*/ 1096439 h 1278942"/>
                <a:gd name="connsiteX33-317" fmla="*/ 5237261 w 5390588"/>
                <a:gd name="connsiteY33-318" fmla="*/ 1083708 h 1278942"/>
                <a:gd name="connsiteX34-319" fmla="*/ 5087837 w 5390588"/>
                <a:gd name="connsiteY34-320" fmla="*/ 906801 h 1278942"/>
                <a:gd name="connsiteX35-321" fmla="*/ 5096462 w 5390588"/>
                <a:gd name="connsiteY35-322" fmla="*/ 804356 h 1278942"/>
                <a:gd name="connsiteX36-323" fmla="*/ 5098635 w 5390588"/>
                <a:gd name="connsiteY36-324" fmla="*/ 804481 h 1278942"/>
                <a:gd name="connsiteX37-325" fmla="*/ 5084876 w 5390588"/>
                <a:gd name="connsiteY37-326" fmla="*/ 715118 h 1278942"/>
                <a:gd name="connsiteX38-327" fmla="*/ 4607786 w 5390588"/>
                <a:gd name="connsiteY38-328" fmla="*/ 318272 h 1278942"/>
                <a:gd name="connsiteX39-329" fmla="*/ 4084307 w 5390588"/>
                <a:gd name="connsiteY39-330" fmla="*/ 651549 h 1278942"/>
                <a:gd name="connsiteX40-331" fmla="*/ 4058397 w 5390588"/>
                <a:gd name="connsiteY40-332" fmla="*/ 741768 h 1278942"/>
                <a:gd name="connsiteX41-333" fmla="*/ 4053635 w 5390588"/>
                <a:gd name="connsiteY41-334" fmla="*/ 802385 h 1278942"/>
                <a:gd name="connsiteX42-335" fmla="*/ 3761921 w 5390588"/>
                <a:gd name="connsiteY42-336" fmla="*/ 1214432 h 1278942"/>
                <a:gd name="connsiteX43-337" fmla="*/ 3191121 w 5390588"/>
                <a:gd name="connsiteY43-338" fmla="*/ 1184745 h 1278942"/>
                <a:gd name="connsiteX44-339" fmla="*/ 2945665 w 5390588"/>
                <a:gd name="connsiteY44-340" fmla="*/ 668562 h 1278942"/>
                <a:gd name="connsiteX45-341" fmla="*/ 2947591 w 5390588"/>
                <a:gd name="connsiteY45-342" fmla="*/ 668744 h 1278942"/>
                <a:gd name="connsiteX46-343" fmla="*/ 2957555 w 5390588"/>
                <a:gd name="connsiteY46-344" fmla="*/ 608620 h 1278942"/>
                <a:gd name="connsiteX47-345" fmla="*/ 2779484 w 5390588"/>
                <a:gd name="connsiteY47-346" fmla="*/ 159884 h 1278942"/>
                <a:gd name="connsiteX48-347" fmla="*/ 2241650 w 5390588"/>
                <a:gd name="connsiteY48-348" fmla="*/ 63029 h 1278942"/>
                <a:gd name="connsiteX49-349" fmla="*/ 1918221 w 5390588"/>
                <a:gd name="connsiteY49-350" fmla="*/ 421451 h 1278942"/>
                <a:gd name="connsiteX50-351" fmla="*/ 1906250 w 5390588"/>
                <a:gd name="connsiteY50-352" fmla="*/ 482996 h 1278942"/>
                <a:gd name="connsiteX51-353" fmla="*/ 1902067 w 5390588"/>
                <a:gd name="connsiteY51-354" fmla="*/ 541550 h 1278942"/>
                <a:gd name="connsiteX52-355" fmla="*/ 1603140 w 5390588"/>
                <a:gd name="connsiteY52-356" fmla="*/ 960209 h 1278942"/>
                <a:gd name="connsiteX53-357" fmla="*/ 1022686 w 5390588"/>
                <a:gd name="connsiteY53-358" fmla="*/ 915607 h 1278942"/>
                <a:gd name="connsiteX54-359" fmla="*/ 795552 w 5390588"/>
                <a:gd name="connsiteY54-360" fmla="*/ 532703 h 1278942"/>
                <a:gd name="connsiteX55-361" fmla="*/ 792356 w 5390588"/>
                <a:gd name="connsiteY55-362" fmla="*/ 476139 h 1278942"/>
                <a:gd name="connsiteX56-363" fmla="*/ 789967 w 5390588"/>
                <a:gd name="connsiteY56-364" fmla="*/ 476188 h 1278942"/>
                <a:gd name="connsiteX57-365" fmla="*/ 790607 w 5390588"/>
                <a:gd name="connsiteY57-366" fmla="*/ 369340 h 1278942"/>
                <a:gd name="connsiteX58-367" fmla="*/ 670615 w 5390588"/>
                <a:gd name="connsiteY58-368" fmla="*/ 247901 h 1278942"/>
                <a:gd name="connsiteX59-369" fmla="*/ 0 w 5390588"/>
                <a:gd name="connsiteY59-370" fmla="*/ 252293 h 1278942"/>
                <a:gd name="connsiteX60-371" fmla="*/ 0 w 5390588"/>
                <a:gd name="connsiteY60-372" fmla="*/ 203650 h 1278942"/>
                <a:gd name="connsiteX0-373" fmla="*/ 0 w 5390588"/>
                <a:gd name="connsiteY0-374" fmla="*/ 203650 h 1278942"/>
                <a:gd name="connsiteX1-375" fmla="*/ 666642 w 5390588"/>
                <a:gd name="connsiteY1-376" fmla="*/ 207797 h 1278942"/>
                <a:gd name="connsiteX2-377" fmla="*/ 829333 w 5390588"/>
                <a:gd name="connsiteY2-378" fmla="*/ 372586 h 1278942"/>
                <a:gd name="connsiteX3-379" fmla="*/ 823477 w 5390588"/>
                <a:gd name="connsiteY3-380" fmla="*/ 529189 h 1278942"/>
                <a:gd name="connsiteX4-381" fmla="*/ 1039160 w 5390588"/>
                <a:gd name="connsiteY4-382" fmla="*/ 892787 h 1278942"/>
                <a:gd name="connsiteX5-383" fmla="*/ 1590345 w 5390588"/>
                <a:gd name="connsiteY5-384" fmla="*/ 935139 h 1278942"/>
                <a:gd name="connsiteX6-385" fmla="*/ 1874201 w 5390588"/>
                <a:gd name="connsiteY6-386" fmla="*/ 537589 h 1278942"/>
                <a:gd name="connsiteX7-387" fmla="*/ 1877625 w 5390588"/>
                <a:gd name="connsiteY7-388" fmla="*/ 489658 h 1278942"/>
                <a:gd name="connsiteX8-389" fmla="*/ 1876158 w 5390588"/>
                <a:gd name="connsiteY8-390" fmla="*/ 489476 h 1278942"/>
                <a:gd name="connsiteX9-391" fmla="*/ 1878497 w 5390588"/>
                <a:gd name="connsiteY9-392" fmla="*/ 477447 h 1278942"/>
                <a:gd name="connsiteX10-393" fmla="*/ 1879461 w 5390588"/>
                <a:gd name="connsiteY10-394" fmla="*/ 463957 h 1278942"/>
                <a:gd name="connsiteX11-395" fmla="*/ 1881121 w 5390588"/>
                <a:gd name="connsiteY11-396" fmla="*/ 463960 h 1278942"/>
                <a:gd name="connsiteX12-397" fmla="*/ 1890813 w 5390588"/>
                <a:gd name="connsiteY12-398" fmla="*/ 414129 h 1278942"/>
                <a:gd name="connsiteX13-399" fmla="*/ 2231559 w 5390588"/>
                <a:gd name="connsiteY13-400" fmla="*/ 36516 h 1278942"/>
                <a:gd name="connsiteX14-401" fmla="*/ 2798190 w 5390588"/>
                <a:gd name="connsiteY14-402" fmla="*/ 138559 h 1278942"/>
                <a:gd name="connsiteX15-403" fmla="*/ 2985795 w 5390588"/>
                <a:gd name="connsiteY15-404" fmla="*/ 611320 h 1278942"/>
                <a:gd name="connsiteX16-405" fmla="*/ 2973287 w 5390588"/>
                <a:gd name="connsiteY16-406" fmla="*/ 686789 h 1278942"/>
                <a:gd name="connsiteX17-407" fmla="*/ 2971841 w 5390588"/>
                <a:gd name="connsiteY17-408" fmla="*/ 743454 h 1278942"/>
                <a:gd name="connsiteX18-409" fmla="*/ 3206765 w 5390588"/>
                <a:gd name="connsiteY18-410" fmla="*/ 1161349 h 1278942"/>
                <a:gd name="connsiteX19-411" fmla="*/ 3748785 w 5390588"/>
                <a:gd name="connsiteY19-412" fmla="*/ 1189539 h 1278942"/>
                <a:gd name="connsiteX20-413" fmla="*/ 4025791 w 5390588"/>
                <a:gd name="connsiteY20-414" fmla="*/ 798268 h 1278942"/>
                <a:gd name="connsiteX21-415" fmla="*/ 4030339 w 5390588"/>
                <a:gd name="connsiteY21-416" fmla="*/ 740379 h 1278942"/>
                <a:gd name="connsiteX22-417" fmla="*/ 4025977 w 5390588"/>
                <a:gd name="connsiteY22-418" fmla="*/ 739554 h 1278942"/>
                <a:gd name="connsiteX23-419" fmla="*/ 4232166 w 5390588"/>
                <a:gd name="connsiteY23-420" fmla="*/ 402536 h 1278942"/>
                <a:gd name="connsiteX24-421" fmla="*/ 4609810 w 5390588"/>
                <a:gd name="connsiteY24-422" fmla="*/ 286427 h 1278942"/>
                <a:gd name="connsiteX25-423" fmla="*/ 5115824 w 5390588"/>
                <a:gd name="connsiteY25-424" fmla="*/ 707333 h 1278942"/>
                <a:gd name="connsiteX26-425" fmla="*/ 5131067 w 5390588"/>
                <a:gd name="connsiteY26-426" fmla="*/ 806333 h 1278942"/>
                <a:gd name="connsiteX27-427" fmla="*/ 5135113 w 5390588"/>
                <a:gd name="connsiteY27-428" fmla="*/ 806564 h 1278942"/>
                <a:gd name="connsiteX28-429" fmla="*/ 5126192 w 5390588"/>
                <a:gd name="connsiteY28-430" fmla="*/ 913040 h 1278942"/>
                <a:gd name="connsiteX29-431" fmla="*/ 5236410 w 5390588"/>
                <a:gd name="connsiteY29-432" fmla="*/ 1043417 h 1278942"/>
                <a:gd name="connsiteX30-433" fmla="*/ 5390588 w 5390588"/>
                <a:gd name="connsiteY30-434" fmla="*/ 1056335 h 1278942"/>
                <a:gd name="connsiteX31-435" fmla="*/ 5388416 w 5390588"/>
                <a:gd name="connsiteY31-436" fmla="*/ 1096439 h 1278942"/>
                <a:gd name="connsiteX32-437" fmla="*/ 5237261 w 5390588"/>
                <a:gd name="connsiteY32-438" fmla="*/ 1083708 h 1278942"/>
                <a:gd name="connsiteX33-439" fmla="*/ 5087837 w 5390588"/>
                <a:gd name="connsiteY33-440" fmla="*/ 906801 h 1278942"/>
                <a:gd name="connsiteX34-441" fmla="*/ 5096462 w 5390588"/>
                <a:gd name="connsiteY34-442" fmla="*/ 804356 h 1278942"/>
                <a:gd name="connsiteX35-443" fmla="*/ 5098635 w 5390588"/>
                <a:gd name="connsiteY35-444" fmla="*/ 804481 h 1278942"/>
                <a:gd name="connsiteX36-445" fmla="*/ 5084876 w 5390588"/>
                <a:gd name="connsiteY36-446" fmla="*/ 715118 h 1278942"/>
                <a:gd name="connsiteX37-447" fmla="*/ 4607786 w 5390588"/>
                <a:gd name="connsiteY37-448" fmla="*/ 318272 h 1278942"/>
                <a:gd name="connsiteX38-449" fmla="*/ 4084307 w 5390588"/>
                <a:gd name="connsiteY38-450" fmla="*/ 651549 h 1278942"/>
                <a:gd name="connsiteX39-451" fmla="*/ 4058397 w 5390588"/>
                <a:gd name="connsiteY39-452" fmla="*/ 741768 h 1278942"/>
                <a:gd name="connsiteX40-453" fmla="*/ 4053635 w 5390588"/>
                <a:gd name="connsiteY40-454" fmla="*/ 802385 h 1278942"/>
                <a:gd name="connsiteX41-455" fmla="*/ 3761921 w 5390588"/>
                <a:gd name="connsiteY41-456" fmla="*/ 1214432 h 1278942"/>
                <a:gd name="connsiteX42-457" fmla="*/ 3191121 w 5390588"/>
                <a:gd name="connsiteY42-458" fmla="*/ 1184745 h 1278942"/>
                <a:gd name="connsiteX43-459" fmla="*/ 2945665 w 5390588"/>
                <a:gd name="connsiteY43-460" fmla="*/ 668562 h 1278942"/>
                <a:gd name="connsiteX44-461" fmla="*/ 2947591 w 5390588"/>
                <a:gd name="connsiteY44-462" fmla="*/ 668744 h 1278942"/>
                <a:gd name="connsiteX45-463" fmla="*/ 2957555 w 5390588"/>
                <a:gd name="connsiteY45-464" fmla="*/ 608620 h 1278942"/>
                <a:gd name="connsiteX46-465" fmla="*/ 2779484 w 5390588"/>
                <a:gd name="connsiteY46-466" fmla="*/ 159884 h 1278942"/>
                <a:gd name="connsiteX47-467" fmla="*/ 2241650 w 5390588"/>
                <a:gd name="connsiteY47-468" fmla="*/ 63029 h 1278942"/>
                <a:gd name="connsiteX48-469" fmla="*/ 1918221 w 5390588"/>
                <a:gd name="connsiteY48-470" fmla="*/ 421451 h 1278942"/>
                <a:gd name="connsiteX49-471" fmla="*/ 1906250 w 5390588"/>
                <a:gd name="connsiteY49-472" fmla="*/ 482996 h 1278942"/>
                <a:gd name="connsiteX50-473" fmla="*/ 1902067 w 5390588"/>
                <a:gd name="connsiteY50-474" fmla="*/ 541550 h 1278942"/>
                <a:gd name="connsiteX51-475" fmla="*/ 1603140 w 5390588"/>
                <a:gd name="connsiteY51-476" fmla="*/ 960209 h 1278942"/>
                <a:gd name="connsiteX52-477" fmla="*/ 1022686 w 5390588"/>
                <a:gd name="connsiteY52-478" fmla="*/ 915607 h 1278942"/>
                <a:gd name="connsiteX53-479" fmla="*/ 795552 w 5390588"/>
                <a:gd name="connsiteY53-480" fmla="*/ 532703 h 1278942"/>
                <a:gd name="connsiteX54-481" fmla="*/ 792356 w 5390588"/>
                <a:gd name="connsiteY54-482" fmla="*/ 476139 h 1278942"/>
                <a:gd name="connsiteX55-483" fmla="*/ 789967 w 5390588"/>
                <a:gd name="connsiteY55-484" fmla="*/ 476188 h 1278942"/>
                <a:gd name="connsiteX56-485" fmla="*/ 790607 w 5390588"/>
                <a:gd name="connsiteY56-486" fmla="*/ 369340 h 1278942"/>
                <a:gd name="connsiteX57-487" fmla="*/ 670615 w 5390588"/>
                <a:gd name="connsiteY57-488" fmla="*/ 247901 h 1278942"/>
                <a:gd name="connsiteX58-489" fmla="*/ 0 w 5390588"/>
                <a:gd name="connsiteY58-490" fmla="*/ 252293 h 1278942"/>
                <a:gd name="connsiteX59-491" fmla="*/ 0 w 5390588"/>
                <a:gd name="connsiteY59-492" fmla="*/ 203650 h 1278942"/>
                <a:gd name="connsiteX0-493" fmla="*/ 0 w 5898369"/>
                <a:gd name="connsiteY0-494" fmla="*/ 203650 h 1278942"/>
                <a:gd name="connsiteX1-495" fmla="*/ 666642 w 5898369"/>
                <a:gd name="connsiteY1-496" fmla="*/ 207797 h 1278942"/>
                <a:gd name="connsiteX2-497" fmla="*/ 829333 w 5898369"/>
                <a:gd name="connsiteY2-498" fmla="*/ 372586 h 1278942"/>
                <a:gd name="connsiteX3-499" fmla="*/ 823477 w 5898369"/>
                <a:gd name="connsiteY3-500" fmla="*/ 529189 h 1278942"/>
                <a:gd name="connsiteX4-501" fmla="*/ 1039160 w 5898369"/>
                <a:gd name="connsiteY4-502" fmla="*/ 892787 h 1278942"/>
                <a:gd name="connsiteX5-503" fmla="*/ 1590345 w 5898369"/>
                <a:gd name="connsiteY5-504" fmla="*/ 935139 h 1278942"/>
                <a:gd name="connsiteX6-505" fmla="*/ 1874201 w 5898369"/>
                <a:gd name="connsiteY6-506" fmla="*/ 537589 h 1278942"/>
                <a:gd name="connsiteX7-507" fmla="*/ 1877625 w 5898369"/>
                <a:gd name="connsiteY7-508" fmla="*/ 489658 h 1278942"/>
                <a:gd name="connsiteX8-509" fmla="*/ 1876158 w 5898369"/>
                <a:gd name="connsiteY8-510" fmla="*/ 489476 h 1278942"/>
                <a:gd name="connsiteX9-511" fmla="*/ 1878497 w 5898369"/>
                <a:gd name="connsiteY9-512" fmla="*/ 477447 h 1278942"/>
                <a:gd name="connsiteX10-513" fmla="*/ 1879461 w 5898369"/>
                <a:gd name="connsiteY10-514" fmla="*/ 463957 h 1278942"/>
                <a:gd name="connsiteX11-515" fmla="*/ 1881121 w 5898369"/>
                <a:gd name="connsiteY11-516" fmla="*/ 463960 h 1278942"/>
                <a:gd name="connsiteX12-517" fmla="*/ 1890813 w 5898369"/>
                <a:gd name="connsiteY12-518" fmla="*/ 414129 h 1278942"/>
                <a:gd name="connsiteX13-519" fmla="*/ 2231559 w 5898369"/>
                <a:gd name="connsiteY13-520" fmla="*/ 36516 h 1278942"/>
                <a:gd name="connsiteX14-521" fmla="*/ 2798190 w 5898369"/>
                <a:gd name="connsiteY14-522" fmla="*/ 138559 h 1278942"/>
                <a:gd name="connsiteX15-523" fmla="*/ 2985795 w 5898369"/>
                <a:gd name="connsiteY15-524" fmla="*/ 611320 h 1278942"/>
                <a:gd name="connsiteX16-525" fmla="*/ 2973287 w 5898369"/>
                <a:gd name="connsiteY16-526" fmla="*/ 686789 h 1278942"/>
                <a:gd name="connsiteX17-527" fmla="*/ 2971841 w 5898369"/>
                <a:gd name="connsiteY17-528" fmla="*/ 743454 h 1278942"/>
                <a:gd name="connsiteX18-529" fmla="*/ 3206765 w 5898369"/>
                <a:gd name="connsiteY18-530" fmla="*/ 1161349 h 1278942"/>
                <a:gd name="connsiteX19-531" fmla="*/ 3748785 w 5898369"/>
                <a:gd name="connsiteY19-532" fmla="*/ 1189539 h 1278942"/>
                <a:gd name="connsiteX20-533" fmla="*/ 4025791 w 5898369"/>
                <a:gd name="connsiteY20-534" fmla="*/ 798268 h 1278942"/>
                <a:gd name="connsiteX21-535" fmla="*/ 4030339 w 5898369"/>
                <a:gd name="connsiteY21-536" fmla="*/ 740379 h 1278942"/>
                <a:gd name="connsiteX22-537" fmla="*/ 4025977 w 5898369"/>
                <a:gd name="connsiteY22-538" fmla="*/ 739554 h 1278942"/>
                <a:gd name="connsiteX23-539" fmla="*/ 4232166 w 5898369"/>
                <a:gd name="connsiteY23-540" fmla="*/ 402536 h 1278942"/>
                <a:gd name="connsiteX24-541" fmla="*/ 4609810 w 5898369"/>
                <a:gd name="connsiteY24-542" fmla="*/ 286427 h 1278942"/>
                <a:gd name="connsiteX25-543" fmla="*/ 5115824 w 5898369"/>
                <a:gd name="connsiteY25-544" fmla="*/ 707333 h 1278942"/>
                <a:gd name="connsiteX26-545" fmla="*/ 5131067 w 5898369"/>
                <a:gd name="connsiteY26-546" fmla="*/ 806333 h 1278942"/>
                <a:gd name="connsiteX27-547" fmla="*/ 5135113 w 5898369"/>
                <a:gd name="connsiteY27-548" fmla="*/ 806564 h 1278942"/>
                <a:gd name="connsiteX28-549" fmla="*/ 5126192 w 5898369"/>
                <a:gd name="connsiteY28-550" fmla="*/ 913040 h 1278942"/>
                <a:gd name="connsiteX29-551" fmla="*/ 5236410 w 5898369"/>
                <a:gd name="connsiteY29-552" fmla="*/ 1043417 h 1278942"/>
                <a:gd name="connsiteX30-553" fmla="*/ 5898369 w 5898369"/>
                <a:gd name="connsiteY30-554" fmla="*/ 1079693 h 1278942"/>
                <a:gd name="connsiteX31-555" fmla="*/ 5388416 w 5898369"/>
                <a:gd name="connsiteY31-556" fmla="*/ 1096439 h 1278942"/>
                <a:gd name="connsiteX32-557" fmla="*/ 5237261 w 5898369"/>
                <a:gd name="connsiteY32-558" fmla="*/ 1083708 h 1278942"/>
                <a:gd name="connsiteX33-559" fmla="*/ 5087837 w 5898369"/>
                <a:gd name="connsiteY33-560" fmla="*/ 906801 h 1278942"/>
                <a:gd name="connsiteX34-561" fmla="*/ 5096462 w 5898369"/>
                <a:gd name="connsiteY34-562" fmla="*/ 804356 h 1278942"/>
                <a:gd name="connsiteX35-563" fmla="*/ 5098635 w 5898369"/>
                <a:gd name="connsiteY35-564" fmla="*/ 804481 h 1278942"/>
                <a:gd name="connsiteX36-565" fmla="*/ 5084876 w 5898369"/>
                <a:gd name="connsiteY36-566" fmla="*/ 715118 h 1278942"/>
                <a:gd name="connsiteX37-567" fmla="*/ 4607786 w 5898369"/>
                <a:gd name="connsiteY37-568" fmla="*/ 318272 h 1278942"/>
                <a:gd name="connsiteX38-569" fmla="*/ 4084307 w 5898369"/>
                <a:gd name="connsiteY38-570" fmla="*/ 651549 h 1278942"/>
                <a:gd name="connsiteX39-571" fmla="*/ 4058397 w 5898369"/>
                <a:gd name="connsiteY39-572" fmla="*/ 741768 h 1278942"/>
                <a:gd name="connsiteX40-573" fmla="*/ 4053635 w 5898369"/>
                <a:gd name="connsiteY40-574" fmla="*/ 802385 h 1278942"/>
                <a:gd name="connsiteX41-575" fmla="*/ 3761921 w 5898369"/>
                <a:gd name="connsiteY41-576" fmla="*/ 1214432 h 1278942"/>
                <a:gd name="connsiteX42-577" fmla="*/ 3191121 w 5898369"/>
                <a:gd name="connsiteY42-578" fmla="*/ 1184745 h 1278942"/>
                <a:gd name="connsiteX43-579" fmla="*/ 2945665 w 5898369"/>
                <a:gd name="connsiteY43-580" fmla="*/ 668562 h 1278942"/>
                <a:gd name="connsiteX44-581" fmla="*/ 2947591 w 5898369"/>
                <a:gd name="connsiteY44-582" fmla="*/ 668744 h 1278942"/>
                <a:gd name="connsiteX45-583" fmla="*/ 2957555 w 5898369"/>
                <a:gd name="connsiteY45-584" fmla="*/ 608620 h 1278942"/>
                <a:gd name="connsiteX46-585" fmla="*/ 2779484 w 5898369"/>
                <a:gd name="connsiteY46-586" fmla="*/ 159884 h 1278942"/>
                <a:gd name="connsiteX47-587" fmla="*/ 2241650 w 5898369"/>
                <a:gd name="connsiteY47-588" fmla="*/ 63029 h 1278942"/>
                <a:gd name="connsiteX48-589" fmla="*/ 1918221 w 5898369"/>
                <a:gd name="connsiteY48-590" fmla="*/ 421451 h 1278942"/>
                <a:gd name="connsiteX49-591" fmla="*/ 1906250 w 5898369"/>
                <a:gd name="connsiteY49-592" fmla="*/ 482996 h 1278942"/>
                <a:gd name="connsiteX50-593" fmla="*/ 1902067 w 5898369"/>
                <a:gd name="connsiteY50-594" fmla="*/ 541550 h 1278942"/>
                <a:gd name="connsiteX51-595" fmla="*/ 1603140 w 5898369"/>
                <a:gd name="connsiteY51-596" fmla="*/ 960209 h 1278942"/>
                <a:gd name="connsiteX52-597" fmla="*/ 1022686 w 5898369"/>
                <a:gd name="connsiteY52-598" fmla="*/ 915607 h 1278942"/>
                <a:gd name="connsiteX53-599" fmla="*/ 795552 w 5898369"/>
                <a:gd name="connsiteY53-600" fmla="*/ 532703 h 1278942"/>
                <a:gd name="connsiteX54-601" fmla="*/ 792356 w 5898369"/>
                <a:gd name="connsiteY54-602" fmla="*/ 476139 h 1278942"/>
                <a:gd name="connsiteX55-603" fmla="*/ 789967 w 5898369"/>
                <a:gd name="connsiteY55-604" fmla="*/ 476188 h 1278942"/>
                <a:gd name="connsiteX56-605" fmla="*/ 790607 w 5898369"/>
                <a:gd name="connsiteY56-606" fmla="*/ 369340 h 1278942"/>
                <a:gd name="connsiteX57-607" fmla="*/ 670615 w 5898369"/>
                <a:gd name="connsiteY57-608" fmla="*/ 247901 h 1278942"/>
                <a:gd name="connsiteX58-609" fmla="*/ 0 w 5898369"/>
                <a:gd name="connsiteY58-610" fmla="*/ 252293 h 1278942"/>
                <a:gd name="connsiteX59-611" fmla="*/ 0 w 5898369"/>
                <a:gd name="connsiteY59-612" fmla="*/ 203650 h 1278942"/>
                <a:gd name="connsiteX0-613" fmla="*/ 0 w 5898369"/>
                <a:gd name="connsiteY0-614" fmla="*/ 203650 h 1278942"/>
                <a:gd name="connsiteX1-615" fmla="*/ 666642 w 5898369"/>
                <a:gd name="connsiteY1-616" fmla="*/ 207797 h 1278942"/>
                <a:gd name="connsiteX2-617" fmla="*/ 829333 w 5898369"/>
                <a:gd name="connsiteY2-618" fmla="*/ 372586 h 1278942"/>
                <a:gd name="connsiteX3-619" fmla="*/ 823477 w 5898369"/>
                <a:gd name="connsiteY3-620" fmla="*/ 529189 h 1278942"/>
                <a:gd name="connsiteX4-621" fmla="*/ 1039160 w 5898369"/>
                <a:gd name="connsiteY4-622" fmla="*/ 892787 h 1278942"/>
                <a:gd name="connsiteX5-623" fmla="*/ 1590345 w 5898369"/>
                <a:gd name="connsiteY5-624" fmla="*/ 935139 h 1278942"/>
                <a:gd name="connsiteX6-625" fmla="*/ 1874201 w 5898369"/>
                <a:gd name="connsiteY6-626" fmla="*/ 537589 h 1278942"/>
                <a:gd name="connsiteX7-627" fmla="*/ 1877625 w 5898369"/>
                <a:gd name="connsiteY7-628" fmla="*/ 489658 h 1278942"/>
                <a:gd name="connsiteX8-629" fmla="*/ 1876158 w 5898369"/>
                <a:gd name="connsiteY8-630" fmla="*/ 489476 h 1278942"/>
                <a:gd name="connsiteX9-631" fmla="*/ 1878497 w 5898369"/>
                <a:gd name="connsiteY9-632" fmla="*/ 477447 h 1278942"/>
                <a:gd name="connsiteX10-633" fmla="*/ 1879461 w 5898369"/>
                <a:gd name="connsiteY10-634" fmla="*/ 463957 h 1278942"/>
                <a:gd name="connsiteX11-635" fmla="*/ 1881121 w 5898369"/>
                <a:gd name="connsiteY11-636" fmla="*/ 463960 h 1278942"/>
                <a:gd name="connsiteX12-637" fmla="*/ 1890813 w 5898369"/>
                <a:gd name="connsiteY12-638" fmla="*/ 414129 h 1278942"/>
                <a:gd name="connsiteX13-639" fmla="*/ 2231559 w 5898369"/>
                <a:gd name="connsiteY13-640" fmla="*/ 36516 h 1278942"/>
                <a:gd name="connsiteX14-641" fmla="*/ 2798190 w 5898369"/>
                <a:gd name="connsiteY14-642" fmla="*/ 138559 h 1278942"/>
                <a:gd name="connsiteX15-643" fmla="*/ 2985795 w 5898369"/>
                <a:gd name="connsiteY15-644" fmla="*/ 611320 h 1278942"/>
                <a:gd name="connsiteX16-645" fmla="*/ 2973287 w 5898369"/>
                <a:gd name="connsiteY16-646" fmla="*/ 686789 h 1278942"/>
                <a:gd name="connsiteX17-647" fmla="*/ 2971841 w 5898369"/>
                <a:gd name="connsiteY17-648" fmla="*/ 743454 h 1278942"/>
                <a:gd name="connsiteX18-649" fmla="*/ 3206765 w 5898369"/>
                <a:gd name="connsiteY18-650" fmla="*/ 1161349 h 1278942"/>
                <a:gd name="connsiteX19-651" fmla="*/ 3748785 w 5898369"/>
                <a:gd name="connsiteY19-652" fmla="*/ 1189539 h 1278942"/>
                <a:gd name="connsiteX20-653" fmla="*/ 4025791 w 5898369"/>
                <a:gd name="connsiteY20-654" fmla="*/ 798268 h 1278942"/>
                <a:gd name="connsiteX21-655" fmla="*/ 4030339 w 5898369"/>
                <a:gd name="connsiteY21-656" fmla="*/ 740379 h 1278942"/>
                <a:gd name="connsiteX22-657" fmla="*/ 4025977 w 5898369"/>
                <a:gd name="connsiteY22-658" fmla="*/ 739554 h 1278942"/>
                <a:gd name="connsiteX23-659" fmla="*/ 4232166 w 5898369"/>
                <a:gd name="connsiteY23-660" fmla="*/ 402536 h 1278942"/>
                <a:gd name="connsiteX24-661" fmla="*/ 4609810 w 5898369"/>
                <a:gd name="connsiteY24-662" fmla="*/ 286427 h 1278942"/>
                <a:gd name="connsiteX25-663" fmla="*/ 5115824 w 5898369"/>
                <a:gd name="connsiteY25-664" fmla="*/ 707333 h 1278942"/>
                <a:gd name="connsiteX26-665" fmla="*/ 5131067 w 5898369"/>
                <a:gd name="connsiteY26-666" fmla="*/ 806333 h 1278942"/>
                <a:gd name="connsiteX27-667" fmla="*/ 5135113 w 5898369"/>
                <a:gd name="connsiteY27-668" fmla="*/ 806564 h 1278942"/>
                <a:gd name="connsiteX28-669" fmla="*/ 5126192 w 5898369"/>
                <a:gd name="connsiteY28-670" fmla="*/ 913040 h 1278942"/>
                <a:gd name="connsiteX29-671" fmla="*/ 5236410 w 5898369"/>
                <a:gd name="connsiteY29-672" fmla="*/ 1043417 h 1278942"/>
                <a:gd name="connsiteX30-673" fmla="*/ 5898369 w 5898369"/>
                <a:gd name="connsiteY30-674" fmla="*/ 1079693 h 1278942"/>
                <a:gd name="connsiteX31-675" fmla="*/ 5891039 w 5898369"/>
                <a:gd name="connsiteY31-676" fmla="*/ 1109947 h 1278942"/>
                <a:gd name="connsiteX32-677" fmla="*/ 5237261 w 5898369"/>
                <a:gd name="connsiteY32-678" fmla="*/ 1083708 h 1278942"/>
                <a:gd name="connsiteX33-679" fmla="*/ 5087837 w 5898369"/>
                <a:gd name="connsiteY33-680" fmla="*/ 906801 h 1278942"/>
                <a:gd name="connsiteX34-681" fmla="*/ 5096462 w 5898369"/>
                <a:gd name="connsiteY34-682" fmla="*/ 804356 h 1278942"/>
                <a:gd name="connsiteX35-683" fmla="*/ 5098635 w 5898369"/>
                <a:gd name="connsiteY35-684" fmla="*/ 804481 h 1278942"/>
                <a:gd name="connsiteX36-685" fmla="*/ 5084876 w 5898369"/>
                <a:gd name="connsiteY36-686" fmla="*/ 715118 h 1278942"/>
                <a:gd name="connsiteX37-687" fmla="*/ 4607786 w 5898369"/>
                <a:gd name="connsiteY37-688" fmla="*/ 318272 h 1278942"/>
                <a:gd name="connsiteX38-689" fmla="*/ 4084307 w 5898369"/>
                <a:gd name="connsiteY38-690" fmla="*/ 651549 h 1278942"/>
                <a:gd name="connsiteX39-691" fmla="*/ 4058397 w 5898369"/>
                <a:gd name="connsiteY39-692" fmla="*/ 741768 h 1278942"/>
                <a:gd name="connsiteX40-693" fmla="*/ 4053635 w 5898369"/>
                <a:gd name="connsiteY40-694" fmla="*/ 802385 h 1278942"/>
                <a:gd name="connsiteX41-695" fmla="*/ 3761921 w 5898369"/>
                <a:gd name="connsiteY41-696" fmla="*/ 1214432 h 1278942"/>
                <a:gd name="connsiteX42-697" fmla="*/ 3191121 w 5898369"/>
                <a:gd name="connsiteY42-698" fmla="*/ 1184745 h 1278942"/>
                <a:gd name="connsiteX43-699" fmla="*/ 2945665 w 5898369"/>
                <a:gd name="connsiteY43-700" fmla="*/ 668562 h 1278942"/>
                <a:gd name="connsiteX44-701" fmla="*/ 2947591 w 5898369"/>
                <a:gd name="connsiteY44-702" fmla="*/ 668744 h 1278942"/>
                <a:gd name="connsiteX45-703" fmla="*/ 2957555 w 5898369"/>
                <a:gd name="connsiteY45-704" fmla="*/ 608620 h 1278942"/>
                <a:gd name="connsiteX46-705" fmla="*/ 2779484 w 5898369"/>
                <a:gd name="connsiteY46-706" fmla="*/ 159884 h 1278942"/>
                <a:gd name="connsiteX47-707" fmla="*/ 2241650 w 5898369"/>
                <a:gd name="connsiteY47-708" fmla="*/ 63029 h 1278942"/>
                <a:gd name="connsiteX48-709" fmla="*/ 1918221 w 5898369"/>
                <a:gd name="connsiteY48-710" fmla="*/ 421451 h 1278942"/>
                <a:gd name="connsiteX49-711" fmla="*/ 1906250 w 5898369"/>
                <a:gd name="connsiteY49-712" fmla="*/ 482996 h 1278942"/>
                <a:gd name="connsiteX50-713" fmla="*/ 1902067 w 5898369"/>
                <a:gd name="connsiteY50-714" fmla="*/ 541550 h 1278942"/>
                <a:gd name="connsiteX51-715" fmla="*/ 1603140 w 5898369"/>
                <a:gd name="connsiteY51-716" fmla="*/ 960209 h 1278942"/>
                <a:gd name="connsiteX52-717" fmla="*/ 1022686 w 5898369"/>
                <a:gd name="connsiteY52-718" fmla="*/ 915607 h 1278942"/>
                <a:gd name="connsiteX53-719" fmla="*/ 795552 w 5898369"/>
                <a:gd name="connsiteY53-720" fmla="*/ 532703 h 1278942"/>
                <a:gd name="connsiteX54-721" fmla="*/ 792356 w 5898369"/>
                <a:gd name="connsiteY54-722" fmla="*/ 476139 h 1278942"/>
                <a:gd name="connsiteX55-723" fmla="*/ 789967 w 5898369"/>
                <a:gd name="connsiteY55-724" fmla="*/ 476188 h 1278942"/>
                <a:gd name="connsiteX56-725" fmla="*/ 790607 w 5898369"/>
                <a:gd name="connsiteY56-726" fmla="*/ 369340 h 1278942"/>
                <a:gd name="connsiteX57-727" fmla="*/ 670615 w 5898369"/>
                <a:gd name="connsiteY57-728" fmla="*/ 247901 h 1278942"/>
                <a:gd name="connsiteX58-729" fmla="*/ 0 w 5898369"/>
                <a:gd name="connsiteY58-730" fmla="*/ 252293 h 1278942"/>
                <a:gd name="connsiteX59-731" fmla="*/ 0 w 5898369"/>
                <a:gd name="connsiteY59-732" fmla="*/ 203650 h 12789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</a:cxnLst>
              <a:rect l="l" t="t" r="r" b="b"/>
              <a:pathLst>
                <a:path w="5898369" h="1278942">
                  <a:moveTo>
                    <a:pt x="0" y="203650"/>
                  </a:moveTo>
                  <a:lnTo>
                    <a:pt x="666642" y="207797"/>
                  </a:lnTo>
                  <a:cubicBezTo>
                    <a:pt x="757073" y="208376"/>
                    <a:pt x="829912" y="282156"/>
                    <a:pt x="829333" y="372586"/>
                  </a:cubicBezTo>
                  <a:lnTo>
                    <a:pt x="823477" y="529189"/>
                  </a:lnTo>
                  <a:cubicBezTo>
                    <a:pt x="841578" y="672941"/>
                    <a:pt x="918231" y="805492"/>
                    <a:pt x="1039160" y="892787"/>
                  </a:cubicBezTo>
                  <a:cubicBezTo>
                    <a:pt x="1200398" y="1009179"/>
                    <a:pt x="1413218" y="1025532"/>
                    <a:pt x="1590345" y="935139"/>
                  </a:cubicBezTo>
                  <a:cubicBezTo>
                    <a:pt x="1745332" y="856044"/>
                    <a:pt x="1850173" y="706867"/>
                    <a:pt x="1874201" y="537589"/>
                  </a:cubicBezTo>
                  <a:lnTo>
                    <a:pt x="1877625" y="489658"/>
                  </a:lnTo>
                  <a:lnTo>
                    <a:pt x="1876158" y="489476"/>
                  </a:lnTo>
                  <a:lnTo>
                    <a:pt x="1878497" y="477447"/>
                  </a:lnTo>
                  <a:cubicBezTo>
                    <a:pt x="1878818" y="472950"/>
                    <a:pt x="1879140" y="468454"/>
                    <a:pt x="1879461" y="463957"/>
                  </a:cubicBezTo>
                  <a:lnTo>
                    <a:pt x="1881121" y="463960"/>
                  </a:lnTo>
                  <a:lnTo>
                    <a:pt x="1890813" y="414129"/>
                  </a:lnTo>
                  <a:cubicBezTo>
                    <a:pt x="1936682" y="242333"/>
                    <a:pt x="2062509" y="100856"/>
                    <a:pt x="2231559" y="36516"/>
                  </a:cubicBezTo>
                  <a:cubicBezTo>
                    <a:pt x="2424760" y="-37015"/>
                    <a:pt x="2642778" y="2247"/>
                    <a:pt x="2798190" y="138559"/>
                  </a:cubicBezTo>
                  <a:cubicBezTo>
                    <a:pt x="2934174" y="257831"/>
                    <a:pt x="3002741" y="434314"/>
                    <a:pt x="2985795" y="611320"/>
                  </a:cubicBezTo>
                  <a:lnTo>
                    <a:pt x="2973287" y="686789"/>
                  </a:lnTo>
                  <a:lnTo>
                    <a:pt x="2971841" y="743454"/>
                  </a:lnTo>
                  <a:cubicBezTo>
                    <a:pt x="2978991" y="910773"/>
                    <a:pt x="3065197" y="1066676"/>
                    <a:pt x="3206765" y="1161349"/>
                  </a:cubicBezTo>
                  <a:cubicBezTo>
                    <a:pt x="3368559" y="1269550"/>
                    <a:pt x="3576639" y="1280372"/>
                    <a:pt x="3748785" y="1189539"/>
                  </a:cubicBezTo>
                  <a:cubicBezTo>
                    <a:pt x="3899411" y="1110062"/>
                    <a:pt x="4001322" y="963942"/>
                    <a:pt x="4025791" y="798268"/>
                  </a:cubicBezTo>
                  <a:lnTo>
                    <a:pt x="4030339" y="740379"/>
                  </a:lnTo>
                  <a:lnTo>
                    <a:pt x="4025977" y="739554"/>
                  </a:lnTo>
                  <a:cubicBezTo>
                    <a:pt x="4052200" y="601208"/>
                    <a:pt x="4127895" y="483462"/>
                    <a:pt x="4232166" y="402536"/>
                  </a:cubicBezTo>
                  <a:cubicBezTo>
                    <a:pt x="4336437" y="321608"/>
                    <a:pt x="4469284" y="277499"/>
                    <a:pt x="4609810" y="286427"/>
                  </a:cubicBezTo>
                  <a:cubicBezTo>
                    <a:pt x="4855728" y="302052"/>
                    <a:pt x="5057764" y="475820"/>
                    <a:pt x="5115824" y="707333"/>
                  </a:cubicBezTo>
                  <a:lnTo>
                    <a:pt x="5131067" y="806333"/>
                  </a:lnTo>
                  <a:lnTo>
                    <a:pt x="5135113" y="806564"/>
                  </a:lnTo>
                  <a:lnTo>
                    <a:pt x="5126192" y="913040"/>
                  </a:lnTo>
                  <a:cubicBezTo>
                    <a:pt x="5120625" y="979477"/>
                    <a:pt x="5169972" y="1037850"/>
                    <a:pt x="5236410" y="1043417"/>
                  </a:cubicBezTo>
                  <a:lnTo>
                    <a:pt x="5898369" y="1079693"/>
                  </a:lnTo>
                  <a:lnTo>
                    <a:pt x="5891039" y="1109947"/>
                  </a:lnTo>
                  <a:lnTo>
                    <a:pt x="5237261" y="1083708"/>
                  </a:lnTo>
                  <a:cubicBezTo>
                    <a:pt x="5147147" y="1076120"/>
                    <a:pt x="5080247" y="996917"/>
                    <a:pt x="5087837" y="906801"/>
                  </a:cubicBezTo>
                  <a:lnTo>
                    <a:pt x="5096462" y="804356"/>
                  </a:lnTo>
                  <a:lnTo>
                    <a:pt x="5098635" y="804481"/>
                  </a:lnTo>
                  <a:lnTo>
                    <a:pt x="5084876" y="715118"/>
                  </a:lnTo>
                  <a:cubicBezTo>
                    <a:pt x="5030135" y="496837"/>
                    <a:pt x="4839647" y="333001"/>
                    <a:pt x="4607786" y="318272"/>
                  </a:cubicBezTo>
                  <a:cubicBezTo>
                    <a:pt x="4375925" y="303539"/>
                    <a:pt x="4166234" y="441950"/>
                    <a:pt x="4084307" y="651549"/>
                  </a:cubicBezTo>
                  <a:lnTo>
                    <a:pt x="4058397" y="741768"/>
                  </a:lnTo>
                  <a:lnTo>
                    <a:pt x="4053635" y="802385"/>
                  </a:lnTo>
                  <a:cubicBezTo>
                    <a:pt x="4027867" y="976856"/>
                    <a:pt x="3920545" y="1130733"/>
                    <a:pt x="3761921" y="1214432"/>
                  </a:cubicBezTo>
                  <a:cubicBezTo>
                    <a:pt x="3580635" y="1310086"/>
                    <a:pt x="3361506" y="1298691"/>
                    <a:pt x="3191121" y="1184745"/>
                  </a:cubicBezTo>
                  <a:cubicBezTo>
                    <a:pt x="3020736" y="1070801"/>
                    <a:pt x="2926505" y="872639"/>
                    <a:pt x="2945665" y="668562"/>
                  </a:cubicBezTo>
                  <a:lnTo>
                    <a:pt x="2947591" y="668744"/>
                  </a:lnTo>
                  <a:lnTo>
                    <a:pt x="2957555" y="608620"/>
                  </a:lnTo>
                  <a:cubicBezTo>
                    <a:pt x="2973639" y="440610"/>
                    <a:pt x="2908558" y="273096"/>
                    <a:pt x="2779484" y="159884"/>
                  </a:cubicBezTo>
                  <a:cubicBezTo>
                    <a:pt x="2631971" y="30501"/>
                    <a:pt x="2425032" y="-6765"/>
                    <a:pt x="2241650" y="63029"/>
                  </a:cubicBezTo>
                  <a:cubicBezTo>
                    <a:pt x="2081191" y="124098"/>
                    <a:pt x="1961759" y="258385"/>
                    <a:pt x="1918221" y="421451"/>
                  </a:cubicBezTo>
                  <a:lnTo>
                    <a:pt x="1906250" y="482996"/>
                  </a:lnTo>
                  <a:lnTo>
                    <a:pt x="1902067" y="541550"/>
                  </a:lnTo>
                  <a:cubicBezTo>
                    <a:pt x="1876764" y="719818"/>
                    <a:pt x="1766355" y="876915"/>
                    <a:pt x="1603140" y="960209"/>
                  </a:cubicBezTo>
                  <a:cubicBezTo>
                    <a:pt x="1416607" y="1055401"/>
                    <a:pt x="1192485" y="1038180"/>
                    <a:pt x="1022686" y="915607"/>
                  </a:cubicBezTo>
                  <a:cubicBezTo>
                    <a:pt x="895336" y="823677"/>
                    <a:pt x="814613" y="684087"/>
                    <a:pt x="795552" y="532703"/>
                  </a:cubicBezTo>
                  <a:lnTo>
                    <a:pt x="792356" y="476139"/>
                  </a:lnTo>
                  <a:lnTo>
                    <a:pt x="789967" y="476188"/>
                  </a:lnTo>
                  <a:cubicBezTo>
                    <a:pt x="790180" y="440572"/>
                    <a:pt x="790394" y="404956"/>
                    <a:pt x="790607" y="369340"/>
                  </a:cubicBezTo>
                  <a:cubicBezTo>
                    <a:pt x="791008" y="302671"/>
                    <a:pt x="737284" y="248300"/>
                    <a:pt x="670615" y="247901"/>
                  </a:cubicBezTo>
                  <a:lnTo>
                    <a:pt x="0" y="252293"/>
                  </a:lnTo>
                  <a:lnTo>
                    <a:pt x="0" y="20365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rgbClr val="1C50A2"/>
              </a:solidFill>
              <a:prstDash val="solid"/>
            </a:ln>
            <a:effectLst/>
          </p:spPr>
          <p:txBody>
            <a:bodyPr wrap="square" lIns="68580" tIns="34290" rIns="68580" bIns="3429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66" name="MH_Other_2"/>
            <p:cNvPicPr/>
            <p:nvPr/>
          </p:nvPicPr>
          <p:blipFill>
            <a:blip r:embed="rId2" cstate="screen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337959">
              <a:off x="6936" y="2157"/>
              <a:ext cx="147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MH_Other_2"/>
            <p:cNvPicPr/>
            <p:nvPr/>
          </p:nvPicPr>
          <p:blipFill>
            <a:blip r:embed="rId2" cstate="screen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3386646" flipV="1">
              <a:off x="11748" y="7117"/>
              <a:ext cx="147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8" name="组合 167"/>
            <p:cNvGrpSpPr/>
            <p:nvPr/>
          </p:nvGrpSpPr>
          <p:grpSpPr>
            <a:xfrm>
              <a:off x="9246" y="4205"/>
              <a:ext cx="2666" cy="1898"/>
              <a:chOff x="5796187" y="2936124"/>
              <a:chExt cx="2257568" cy="1607117"/>
            </a:xfrm>
          </p:grpSpPr>
          <p:sp>
            <p:nvSpPr>
              <p:cNvPr id="174" name="圆角矩形 173"/>
              <p:cNvSpPr/>
              <p:nvPr/>
            </p:nvSpPr>
            <p:spPr>
              <a:xfrm rot="18900000">
                <a:off x="5796187" y="3334092"/>
                <a:ext cx="2257568" cy="74607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 flipH="1">
                <a:off x="6096302" y="3918054"/>
                <a:ext cx="625187" cy="625187"/>
              </a:xfrm>
              <a:prstGeom prst="ellipse">
                <a:avLst/>
              </a:prstGeom>
              <a:solidFill>
                <a:srgbClr val="1C50A2"/>
              </a:solidFill>
              <a:ln w="25400" cap="flat" cmpd="sng" algn="ctr">
                <a:solidFill>
                  <a:srgbClr val="1C50A2"/>
                </a:solidFill>
                <a:prstDash val="solid"/>
                <a:miter lim="800000"/>
              </a:ln>
              <a:effectLst>
                <a:outerShdw blurRad="228600" dist="228600" dir="5400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 rot="18900000">
                <a:off x="6228047" y="4082225"/>
                <a:ext cx="361694" cy="348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100" b="1" kern="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3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 rot="18900000">
                <a:off x="6520893" y="3540779"/>
                <a:ext cx="891837" cy="287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85800">
                  <a:defRPr/>
                </a:pPr>
                <a:r>
                  <a:rPr lang="en-US" altLang="zh-CN" sz="8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Text here</a:t>
                </a:r>
              </a:p>
            </p:txBody>
          </p:sp>
          <p:sp>
            <p:nvSpPr>
              <p:cNvPr id="178" name="KSO_Shape"/>
              <p:cNvSpPr/>
              <p:nvPr/>
            </p:nvSpPr>
            <p:spPr bwMode="auto">
              <a:xfrm>
                <a:off x="7348819" y="2936124"/>
                <a:ext cx="298250" cy="378330"/>
              </a:xfrm>
              <a:custGeom>
                <a:avLst/>
                <a:gdLst>
                  <a:gd name="T0" fmla="*/ 259322 w 2665412"/>
                  <a:gd name="T1" fmla="*/ 2895285 h 3382963"/>
                  <a:gd name="T2" fmla="*/ 511017 w 2665412"/>
                  <a:gd name="T3" fmla="*/ 3155147 h 3382963"/>
                  <a:gd name="T4" fmla="*/ 770965 w 2665412"/>
                  <a:gd name="T5" fmla="*/ 2903852 h 3382963"/>
                  <a:gd name="T6" fmla="*/ 519587 w 2665412"/>
                  <a:gd name="T7" fmla="*/ 2643989 h 3382963"/>
                  <a:gd name="T8" fmla="*/ 875071 w 2665412"/>
                  <a:gd name="T9" fmla="*/ 2732514 h 3382963"/>
                  <a:gd name="T10" fmla="*/ 732560 w 2665412"/>
                  <a:gd name="T11" fmla="*/ 3231615 h 3382963"/>
                  <a:gd name="T12" fmla="*/ 265987 w 2665412"/>
                  <a:gd name="T13" fmla="*/ 3315697 h 3382963"/>
                  <a:gd name="T14" fmla="*/ 147598 w 2665412"/>
                  <a:gd name="T15" fmla="*/ 2750917 h 3382963"/>
                  <a:gd name="T16" fmla="*/ 1831415 w 2665412"/>
                  <a:gd name="T17" fmla="*/ 2257426 h 3382963"/>
                  <a:gd name="T18" fmla="*/ 1993961 w 2665412"/>
                  <a:gd name="T19" fmla="*/ 2438401 h 3382963"/>
                  <a:gd name="T20" fmla="*/ 1847258 w 2665412"/>
                  <a:gd name="T21" fmla="*/ 2409508 h 3382963"/>
                  <a:gd name="T22" fmla="*/ 1685662 w 2665412"/>
                  <a:gd name="T23" fmla="*/ 2468563 h 3382963"/>
                  <a:gd name="T24" fmla="*/ 1995229 w 2665412"/>
                  <a:gd name="T25" fmla="*/ 2640966 h 3382963"/>
                  <a:gd name="T26" fmla="*/ 1952137 w 2665412"/>
                  <a:gd name="T27" fmla="*/ 2838768 h 3382963"/>
                  <a:gd name="T28" fmla="*/ 1735409 w 2665412"/>
                  <a:gd name="T29" fmla="*/ 2918143 h 3382963"/>
                  <a:gd name="T30" fmla="*/ 1580784 w 2665412"/>
                  <a:gd name="T31" fmla="*/ 2728596 h 3382963"/>
                  <a:gd name="T32" fmla="*/ 1742380 w 2665412"/>
                  <a:gd name="T33" fmla="*/ 2773998 h 3382963"/>
                  <a:gd name="T34" fmla="*/ 1881478 w 2665412"/>
                  <a:gd name="T35" fmla="*/ 2691766 h 3382963"/>
                  <a:gd name="T36" fmla="*/ 1563357 w 2665412"/>
                  <a:gd name="T37" fmla="*/ 2467293 h 3382963"/>
                  <a:gd name="T38" fmla="*/ 1692634 w 2665412"/>
                  <a:gd name="T39" fmla="*/ 2322831 h 3382963"/>
                  <a:gd name="T40" fmla="*/ 1625723 w 2665412"/>
                  <a:gd name="T41" fmla="*/ 2198771 h 3382963"/>
                  <a:gd name="T42" fmla="*/ 1410098 w 2665412"/>
                  <a:gd name="T43" fmla="*/ 2430592 h 3382963"/>
                  <a:gd name="T44" fmla="*/ 1421847 w 2665412"/>
                  <a:gd name="T45" fmla="*/ 2757048 h 3382963"/>
                  <a:gd name="T46" fmla="*/ 1653351 w 2665412"/>
                  <a:gd name="T47" fmla="*/ 2972991 h 3382963"/>
                  <a:gd name="T48" fmla="*/ 1980125 w 2665412"/>
                  <a:gd name="T49" fmla="*/ 2960924 h 3382963"/>
                  <a:gd name="T50" fmla="*/ 2195433 w 2665412"/>
                  <a:gd name="T51" fmla="*/ 2729420 h 3382963"/>
                  <a:gd name="T52" fmla="*/ 2184001 w 2665412"/>
                  <a:gd name="T53" fmla="*/ 2402964 h 3382963"/>
                  <a:gd name="T54" fmla="*/ 1952179 w 2665412"/>
                  <a:gd name="T55" fmla="*/ 2187021 h 3382963"/>
                  <a:gd name="T56" fmla="*/ 2156055 w 2665412"/>
                  <a:gd name="T57" fmla="*/ 2032367 h 3382963"/>
                  <a:gd name="T58" fmla="*/ 2395816 w 2665412"/>
                  <a:gd name="T59" fmla="*/ 2850094 h 3382963"/>
                  <a:gd name="T60" fmla="*/ 1619054 w 2665412"/>
                  <a:gd name="T61" fmla="*/ 3205130 h 3382963"/>
                  <a:gd name="T62" fmla="*/ 1161763 w 2665412"/>
                  <a:gd name="T63" fmla="*/ 2697981 h 3382963"/>
                  <a:gd name="T64" fmla="*/ 1590474 w 2665412"/>
                  <a:gd name="T65" fmla="*/ 1963774 h 3382963"/>
                  <a:gd name="T66" fmla="*/ 247746 w 2665412"/>
                  <a:gd name="T67" fmla="*/ 2374875 h 3382963"/>
                  <a:gd name="T68" fmla="*/ 90506 w 2665412"/>
                  <a:gd name="T69" fmla="*/ 2382501 h 3382963"/>
                  <a:gd name="T70" fmla="*/ 82882 w 2665412"/>
                  <a:gd name="T71" fmla="*/ 2224911 h 3382963"/>
                  <a:gd name="T72" fmla="*/ 1925231 w 2665412"/>
                  <a:gd name="T73" fmla="*/ 1275421 h 3382963"/>
                  <a:gd name="T74" fmla="*/ 2142932 w 2665412"/>
                  <a:gd name="T75" fmla="*/ 1565745 h 3382963"/>
                  <a:gd name="T76" fmla="*/ 2433411 w 2665412"/>
                  <a:gd name="T77" fmla="*/ 1348081 h 3382963"/>
                  <a:gd name="T78" fmla="*/ 2215710 w 2665412"/>
                  <a:gd name="T79" fmla="*/ 1057758 h 3382963"/>
                  <a:gd name="T80" fmla="*/ 2557039 w 2665412"/>
                  <a:gd name="T81" fmla="*/ 1184676 h 3382963"/>
                  <a:gd name="T82" fmla="*/ 2359043 w 2665412"/>
                  <a:gd name="T83" fmla="*/ 1666644 h 3382963"/>
                  <a:gd name="T84" fmla="*/ 1943029 w 2665412"/>
                  <a:gd name="T85" fmla="*/ 1631742 h 3382963"/>
                  <a:gd name="T86" fmla="*/ 1831795 w 2665412"/>
                  <a:gd name="T87" fmla="*/ 1117727 h 3382963"/>
                  <a:gd name="T88" fmla="*/ 1543971 w 2665412"/>
                  <a:gd name="T89" fmla="*/ 596250 h 3382963"/>
                  <a:gd name="T90" fmla="*/ 1297460 w 2665412"/>
                  <a:gd name="T91" fmla="*/ 948099 h 3382963"/>
                  <a:gd name="T92" fmla="*/ 1031888 w 2665412"/>
                  <a:gd name="T93" fmla="*/ 755548 h 3382963"/>
                  <a:gd name="T94" fmla="*/ 814631 w 2665412"/>
                  <a:gd name="T95" fmla="*/ 602286 h 3382963"/>
                  <a:gd name="T96" fmla="*/ 863801 w 2665412"/>
                  <a:gd name="T97" fmla="*/ 640380 h 3382963"/>
                  <a:gd name="T98" fmla="*/ 958650 w 2665412"/>
                  <a:gd name="T99" fmla="*/ 731486 h 3382963"/>
                  <a:gd name="T100" fmla="*/ 915825 w 2665412"/>
                  <a:gd name="T101" fmla="*/ 1047026 h 3382963"/>
                  <a:gd name="T102" fmla="*/ 1093788 w 2665412"/>
                  <a:gd name="T103" fmla="*/ 1742545 h 3382963"/>
                  <a:gd name="T104" fmla="*/ 941203 w 2665412"/>
                  <a:gd name="T105" fmla="*/ 2331086 h 3382963"/>
                  <a:gd name="T106" fmla="*/ 804162 w 2665412"/>
                  <a:gd name="T107" fmla="*/ 2246646 h 3382963"/>
                  <a:gd name="T108" fmla="*/ 518978 w 2665412"/>
                  <a:gd name="T109" fmla="*/ 1458116 h 3382963"/>
                  <a:gd name="T110" fmla="*/ 425714 w 2665412"/>
                  <a:gd name="T111" fmla="*/ 1302568 h 3382963"/>
                  <a:gd name="T112" fmla="*/ 154488 w 2665412"/>
                  <a:gd name="T113" fmla="*/ 951475 h 3382963"/>
                  <a:gd name="T114" fmla="*/ 4758 w 2665412"/>
                  <a:gd name="T115" fmla="*/ 912429 h 3382963"/>
                  <a:gd name="T116" fmla="*/ 912333 w 2665412"/>
                  <a:gd name="T117" fmla="*/ 0 h 3382963"/>
                  <a:gd name="T118" fmla="*/ 1112519 w 2665412"/>
                  <a:gd name="T119" fmla="*/ 199433 h 3382963"/>
                  <a:gd name="T120" fmla="*/ 953005 w 2665412"/>
                  <a:gd name="T121" fmla="*/ 526732 h 3382963"/>
                  <a:gd name="T122" fmla="*/ 719772 w 2665412"/>
                  <a:gd name="T123" fmla="*/ 209293 h 338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65412" h="3382963">
                    <a:moveTo>
                      <a:pt x="506574" y="2643989"/>
                    </a:moveTo>
                    <a:lnTo>
                      <a:pt x="493243" y="2644624"/>
                    </a:lnTo>
                    <a:lnTo>
                      <a:pt x="480230" y="2646210"/>
                    </a:lnTo>
                    <a:lnTo>
                      <a:pt x="467217" y="2648431"/>
                    </a:lnTo>
                    <a:lnTo>
                      <a:pt x="454521" y="2650970"/>
                    </a:lnTo>
                    <a:lnTo>
                      <a:pt x="442460" y="2654460"/>
                    </a:lnTo>
                    <a:lnTo>
                      <a:pt x="430399" y="2658585"/>
                    </a:lnTo>
                    <a:lnTo>
                      <a:pt x="418655" y="2663027"/>
                    </a:lnTo>
                    <a:lnTo>
                      <a:pt x="407229" y="2667786"/>
                    </a:lnTo>
                    <a:lnTo>
                      <a:pt x="396120" y="2673180"/>
                    </a:lnTo>
                    <a:lnTo>
                      <a:pt x="385328" y="2679526"/>
                    </a:lnTo>
                    <a:lnTo>
                      <a:pt x="374854" y="2685872"/>
                    </a:lnTo>
                    <a:lnTo>
                      <a:pt x="364380" y="2692852"/>
                    </a:lnTo>
                    <a:lnTo>
                      <a:pt x="354858" y="2700784"/>
                    </a:lnTo>
                    <a:lnTo>
                      <a:pt x="345336" y="2708717"/>
                    </a:lnTo>
                    <a:lnTo>
                      <a:pt x="336449" y="2717284"/>
                    </a:lnTo>
                    <a:lnTo>
                      <a:pt x="327562" y="2725533"/>
                    </a:lnTo>
                    <a:lnTo>
                      <a:pt x="319310" y="2735052"/>
                    </a:lnTo>
                    <a:lnTo>
                      <a:pt x="312010" y="2744571"/>
                    </a:lnTo>
                    <a:lnTo>
                      <a:pt x="304710" y="2754724"/>
                    </a:lnTo>
                    <a:lnTo>
                      <a:pt x="298044" y="2764878"/>
                    </a:lnTo>
                    <a:lnTo>
                      <a:pt x="291696" y="2775348"/>
                    </a:lnTo>
                    <a:lnTo>
                      <a:pt x="285983" y="2786136"/>
                    </a:lnTo>
                    <a:lnTo>
                      <a:pt x="280905" y="2797241"/>
                    </a:lnTo>
                    <a:lnTo>
                      <a:pt x="276144" y="2808981"/>
                    </a:lnTo>
                    <a:lnTo>
                      <a:pt x="272018" y="2820721"/>
                    </a:lnTo>
                    <a:lnTo>
                      <a:pt x="268209" y="2832461"/>
                    </a:lnTo>
                    <a:lnTo>
                      <a:pt x="265353" y="2844835"/>
                    </a:lnTo>
                    <a:lnTo>
                      <a:pt x="263131" y="2857210"/>
                    </a:lnTo>
                    <a:lnTo>
                      <a:pt x="261226" y="2869584"/>
                    </a:lnTo>
                    <a:lnTo>
                      <a:pt x="259957" y="2882276"/>
                    </a:lnTo>
                    <a:lnTo>
                      <a:pt x="259322" y="2895285"/>
                    </a:lnTo>
                    <a:lnTo>
                      <a:pt x="259639" y="2908294"/>
                    </a:lnTo>
                    <a:lnTo>
                      <a:pt x="260274" y="2921620"/>
                    </a:lnTo>
                    <a:lnTo>
                      <a:pt x="261861" y="2934629"/>
                    </a:lnTo>
                    <a:lnTo>
                      <a:pt x="264083" y="2947638"/>
                    </a:lnTo>
                    <a:lnTo>
                      <a:pt x="266622" y="2960330"/>
                    </a:lnTo>
                    <a:lnTo>
                      <a:pt x="270113" y="2972704"/>
                    </a:lnTo>
                    <a:lnTo>
                      <a:pt x="273922" y="2984444"/>
                    </a:lnTo>
                    <a:lnTo>
                      <a:pt x="278366" y="2996501"/>
                    </a:lnTo>
                    <a:lnTo>
                      <a:pt x="283444" y="3007924"/>
                    </a:lnTo>
                    <a:lnTo>
                      <a:pt x="288840" y="3019029"/>
                    </a:lnTo>
                    <a:lnTo>
                      <a:pt x="294870" y="3029817"/>
                    </a:lnTo>
                    <a:lnTo>
                      <a:pt x="301536" y="3040605"/>
                    </a:lnTo>
                    <a:lnTo>
                      <a:pt x="308836" y="3050441"/>
                    </a:lnTo>
                    <a:lnTo>
                      <a:pt x="316136" y="3060277"/>
                    </a:lnTo>
                    <a:lnTo>
                      <a:pt x="323753" y="3069478"/>
                    </a:lnTo>
                    <a:lnTo>
                      <a:pt x="332323" y="3078680"/>
                    </a:lnTo>
                    <a:lnTo>
                      <a:pt x="341210" y="3087247"/>
                    </a:lnTo>
                    <a:lnTo>
                      <a:pt x="350732" y="3095496"/>
                    </a:lnTo>
                    <a:lnTo>
                      <a:pt x="360254" y="3103429"/>
                    </a:lnTo>
                    <a:lnTo>
                      <a:pt x="370411" y="3110409"/>
                    </a:lnTo>
                    <a:lnTo>
                      <a:pt x="380250" y="3117072"/>
                    </a:lnTo>
                    <a:lnTo>
                      <a:pt x="391041" y="3123418"/>
                    </a:lnTo>
                    <a:lnTo>
                      <a:pt x="401833" y="3128812"/>
                    </a:lnTo>
                    <a:lnTo>
                      <a:pt x="412942" y="3134206"/>
                    </a:lnTo>
                    <a:lnTo>
                      <a:pt x="424685" y="3138965"/>
                    </a:lnTo>
                    <a:lnTo>
                      <a:pt x="436429" y="3143090"/>
                    </a:lnTo>
                    <a:lnTo>
                      <a:pt x="448173" y="3146580"/>
                    </a:lnTo>
                    <a:lnTo>
                      <a:pt x="460551" y="3149753"/>
                    </a:lnTo>
                    <a:lnTo>
                      <a:pt x="472930" y="3151974"/>
                    </a:lnTo>
                    <a:lnTo>
                      <a:pt x="485626" y="3153878"/>
                    </a:lnTo>
                    <a:lnTo>
                      <a:pt x="498004" y="3154830"/>
                    </a:lnTo>
                    <a:lnTo>
                      <a:pt x="511017" y="3155147"/>
                    </a:lnTo>
                    <a:lnTo>
                      <a:pt x="524030" y="3155147"/>
                    </a:lnTo>
                    <a:lnTo>
                      <a:pt x="537044" y="3154513"/>
                    </a:lnTo>
                    <a:lnTo>
                      <a:pt x="550374" y="3152926"/>
                    </a:lnTo>
                    <a:lnTo>
                      <a:pt x="563070" y="3150705"/>
                    </a:lnTo>
                    <a:lnTo>
                      <a:pt x="575766" y="3148167"/>
                    </a:lnTo>
                    <a:lnTo>
                      <a:pt x="588462" y="3144994"/>
                    </a:lnTo>
                    <a:lnTo>
                      <a:pt x="600206" y="3141186"/>
                    </a:lnTo>
                    <a:lnTo>
                      <a:pt x="612267" y="3136744"/>
                    </a:lnTo>
                    <a:lnTo>
                      <a:pt x="623693" y="3131668"/>
                    </a:lnTo>
                    <a:lnTo>
                      <a:pt x="634802" y="3125956"/>
                    </a:lnTo>
                    <a:lnTo>
                      <a:pt x="645593" y="3119928"/>
                    </a:lnTo>
                    <a:lnTo>
                      <a:pt x="656067" y="3113265"/>
                    </a:lnTo>
                    <a:lnTo>
                      <a:pt x="665907" y="3106284"/>
                    </a:lnTo>
                    <a:lnTo>
                      <a:pt x="676063" y="3098986"/>
                    </a:lnTo>
                    <a:lnTo>
                      <a:pt x="685268" y="3090737"/>
                    </a:lnTo>
                    <a:lnTo>
                      <a:pt x="694155" y="3082487"/>
                    </a:lnTo>
                    <a:lnTo>
                      <a:pt x="702725" y="3073603"/>
                    </a:lnTo>
                    <a:lnTo>
                      <a:pt x="710977" y="3064402"/>
                    </a:lnTo>
                    <a:lnTo>
                      <a:pt x="718594" y="3054566"/>
                    </a:lnTo>
                    <a:lnTo>
                      <a:pt x="725894" y="3045047"/>
                    </a:lnTo>
                    <a:lnTo>
                      <a:pt x="732560" y="3034576"/>
                    </a:lnTo>
                    <a:lnTo>
                      <a:pt x="738908" y="3023788"/>
                    </a:lnTo>
                    <a:lnTo>
                      <a:pt x="744621" y="3013000"/>
                    </a:lnTo>
                    <a:lnTo>
                      <a:pt x="750017" y="3001895"/>
                    </a:lnTo>
                    <a:lnTo>
                      <a:pt x="754460" y="2990472"/>
                    </a:lnTo>
                    <a:lnTo>
                      <a:pt x="758586" y="2979050"/>
                    </a:lnTo>
                    <a:lnTo>
                      <a:pt x="762078" y="2966676"/>
                    </a:lnTo>
                    <a:lnTo>
                      <a:pt x="765252" y="2954618"/>
                    </a:lnTo>
                    <a:lnTo>
                      <a:pt x="767473" y="2942244"/>
                    </a:lnTo>
                    <a:lnTo>
                      <a:pt x="769378" y="2929870"/>
                    </a:lnTo>
                    <a:lnTo>
                      <a:pt x="770330" y="2916861"/>
                    </a:lnTo>
                    <a:lnTo>
                      <a:pt x="770965" y="2903852"/>
                    </a:lnTo>
                    <a:lnTo>
                      <a:pt x="770647" y="2890843"/>
                    </a:lnTo>
                    <a:lnTo>
                      <a:pt x="770013" y="2877834"/>
                    </a:lnTo>
                    <a:lnTo>
                      <a:pt x="768426" y="2864507"/>
                    </a:lnTo>
                    <a:lnTo>
                      <a:pt x="766521" y="2851816"/>
                    </a:lnTo>
                    <a:lnTo>
                      <a:pt x="763982" y="2839441"/>
                    </a:lnTo>
                    <a:lnTo>
                      <a:pt x="760808" y="2827067"/>
                    </a:lnTo>
                    <a:lnTo>
                      <a:pt x="756682" y="2814692"/>
                    </a:lnTo>
                    <a:lnTo>
                      <a:pt x="752238" y="2802953"/>
                    </a:lnTo>
                    <a:lnTo>
                      <a:pt x="747160" y="2791530"/>
                    </a:lnTo>
                    <a:lnTo>
                      <a:pt x="741764" y="2780108"/>
                    </a:lnTo>
                    <a:lnTo>
                      <a:pt x="735416" y="2769637"/>
                    </a:lnTo>
                    <a:lnTo>
                      <a:pt x="729068" y="2759166"/>
                    </a:lnTo>
                    <a:lnTo>
                      <a:pt x="722086" y="2749013"/>
                    </a:lnTo>
                    <a:lnTo>
                      <a:pt x="714468" y="2739177"/>
                    </a:lnTo>
                    <a:lnTo>
                      <a:pt x="706533" y="2729658"/>
                    </a:lnTo>
                    <a:lnTo>
                      <a:pt x="697964" y="2720774"/>
                    </a:lnTo>
                    <a:lnTo>
                      <a:pt x="689394" y="2712207"/>
                    </a:lnTo>
                    <a:lnTo>
                      <a:pt x="680189" y="2704275"/>
                    </a:lnTo>
                    <a:lnTo>
                      <a:pt x="670350" y="2696342"/>
                    </a:lnTo>
                    <a:lnTo>
                      <a:pt x="660511" y="2689362"/>
                    </a:lnTo>
                    <a:lnTo>
                      <a:pt x="650037" y="2682382"/>
                    </a:lnTo>
                    <a:lnTo>
                      <a:pt x="639563" y="2676353"/>
                    </a:lnTo>
                    <a:lnTo>
                      <a:pt x="628771" y="2670324"/>
                    </a:lnTo>
                    <a:lnTo>
                      <a:pt x="617662" y="2665248"/>
                    </a:lnTo>
                    <a:lnTo>
                      <a:pt x="606236" y="2660171"/>
                    </a:lnTo>
                    <a:lnTo>
                      <a:pt x="594175" y="2656364"/>
                    </a:lnTo>
                    <a:lnTo>
                      <a:pt x="582431" y="2652873"/>
                    </a:lnTo>
                    <a:lnTo>
                      <a:pt x="570053" y="2650018"/>
                    </a:lnTo>
                    <a:lnTo>
                      <a:pt x="557992" y="2647479"/>
                    </a:lnTo>
                    <a:lnTo>
                      <a:pt x="545296" y="2645576"/>
                    </a:lnTo>
                    <a:lnTo>
                      <a:pt x="532600" y="2644306"/>
                    </a:lnTo>
                    <a:lnTo>
                      <a:pt x="519587" y="2643989"/>
                    </a:lnTo>
                    <a:lnTo>
                      <a:pt x="506574" y="2643989"/>
                    </a:lnTo>
                    <a:close/>
                    <a:moveTo>
                      <a:pt x="552279" y="2413000"/>
                    </a:moveTo>
                    <a:lnTo>
                      <a:pt x="560214" y="2505650"/>
                    </a:lnTo>
                    <a:lnTo>
                      <a:pt x="569736" y="2506602"/>
                    </a:lnTo>
                    <a:lnTo>
                      <a:pt x="578940" y="2508188"/>
                    </a:lnTo>
                    <a:lnTo>
                      <a:pt x="588779" y="2510092"/>
                    </a:lnTo>
                    <a:lnTo>
                      <a:pt x="597984" y="2511678"/>
                    </a:lnTo>
                    <a:lnTo>
                      <a:pt x="607506" y="2513582"/>
                    </a:lnTo>
                    <a:lnTo>
                      <a:pt x="617028" y="2516120"/>
                    </a:lnTo>
                    <a:lnTo>
                      <a:pt x="626232" y="2518976"/>
                    </a:lnTo>
                    <a:lnTo>
                      <a:pt x="635119" y="2521514"/>
                    </a:lnTo>
                    <a:lnTo>
                      <a:pt x="644006" y="2524370"/>
                    </a:lnTo>
                    <a:lnTo>
                      <a:pt x="653211" y="2527860"/>
                    </a:lnTo>
                    <a:lnTo>
                      <a:pt x="661780" y="2531033"/>
                    </a:lnTo>
                    <a:lnTo>
                      <a:pt x="670668" y="2534841"/>
                    </a:lnTo>
                    <a:lnTo>
                      <a:pt x="679237" y="2538648"/>
                    </a:lnTo>
                    <a:lnTo>
                      <a:pt x="687807" y="2542773"/>
                    </a:lnTo>
                    <a:lnTo>
                      <a:pt x="696377" y="2547215"/>
                    </a:lnTo>
                    <a:lnTo>
                      <a:pt x="704629" y="2551657"/>
                    </a:lnTo>
                    <a:lnTo>
                      <a:pt x="764299" y="2480266"/>
                    </a:lnTo>
                    <a:lnTo>
                      <a:pt x="884275" y="2581165"/>
                    </a:lnTo>
                    <a:lnTo>
                      <a:pt x="824922" y="2651921"/>
                    </a:lnTo>
                    <a:lnTo>
                      <a:pt x="830953" y="2659219"/>
                    </a:lnTo>
                    <a:lnTo>
                      <a:pt x="836348" y="2666517"/>
                    </a:lnTo>
                    <a:lnTo>
                      <a:pt x="842062" y="2674449"/>
                    </a:lnTo>
                    <a:lnTo>
                      <a:pt x="847140" y="2682382"/>
                    </a:lnTo>
                    <a:lnTo>
                      <a:pt x="852536" y="2690314"/>
                    </a:lnTo>
                    <a:lnTo>
                      <a:pt x="857297" y="2698563"/>
                    </a:lnTo>
                    <a:lnTo>
                      <a:pt x="862057" y="2706813"/>
                    </a:lnTo>
                    <a:lnTo>
                      <a:pt x="866501" y="2715380"/>
                    </a:lnTo>
                    <a:lnTo>
                      <a:pt x="870945" y="2723947"/>
                    </a:lnTo>
                    <a:lnTo>
                      <a:pt x="875071" y="2732514"/>
                    </a:lnTo>
                    <a:lnTo>
                      <a:pt x="879197" y="2741398"/>
                    </a:lnTo>
                    <a:lnTo>
                      <a:pt x="883006" y="2750282"/>
                    </a:lnTo>
                    <a:lnTo>
                      <a:pt x="886497" y="2759166"/>
                    </a:lnTo>
                    <a:lnTo>
                      <a:pt x="889671" y="2768050"/>
                    </a:lnTo>
                    <a:lnTo>
                      <a:pt x="892845" y="2777252"/>
                    </a:lnTo>
                    <a:lnTo>
                      <a:pt x="896019" y="2786453"/>
                    </a:lnTo>
                    <a:lnTo>
                      <a:pt x="986794" y="2779156"/>
                    </a:lnTo>
                    <a:lnTo>
                      <a:pt x="1000125" y="2934629"/>
                    </a:lnTo>
                    <a:lnTo>
                      <a:pt x="909667" y="2942879"/>
                    </a:lnTo>
                    <a:lnTo>
                      <a:pt x="908397" y="2952397"/>
                    </a:lnTo>
                    <a:lnTo>
                      <a:pt x="907128" y="2962233"/>
                    </a:lnTo>
                    <a:lnTo>
                      <a:pt x="905541" y="2971752"/>
                    </a:lnTo>
                    <a:lnTo>
                      <a:pt x="903636" y="2981588"/>
                    </a:lnTo>
                    <a:lnTo>
                      <a:pt x="901415" y="2990790"/>
                    </a:lnTo>
                    <a:lnTo>
                      <a:pt x="899193" y="3000309"/>
                    </a:lnTo>
                    <a:lnTo>
                      <a:pt x="896654" y="3009827"/>
                    </a:lnTo>
                    <a:lnTo>
                      <a:pt x="893797" y="3019029"/>
                    </a:lnTo>
                    <a:lnTo>
                      <a:pt x="890623" y="3027913"/>
                    </a:lnTo>
                    <a:lnTo>
                      <a:pt x="887449" y="3036797"/>
                    </a:lnTo>
                    <a:lnTo>
                      <a:pt x="883958" y="3045999"/>
                    </a:lnTo>
                    <a:lnTo>
                      <a:pt x="880149" y="3054566"/>
                    </a:lnTo>
                    <a:lnTo>
                      <a:pt x="876658" y="3063450"/>
                    </a:lnTo>
                    <a:lnTo>
                      <a:pt x="872532" y="3072017"/>
                    </a:lnTo>
                    <a:lnTo>
                      <a:pt x="868088" y="3080584"/>
                    </a:lnTo>
                    <a:lnTo>
                      <a:pt x="863644" y="3089150"/>
                    </a:lnTo>
                    <a:lnTo>
                      <a:pt x="933154" y="3147532"/>
                    </a:lnTo>
                    <a:lnTo>
                      <a:pt x="831905" y="3267151"/>
                    </a:lnTo>
                    <a:lnTo>
                      <a:pt x="763347" y="3209404"/>
                    </a:lnTo>
                    <a:lnTo>
                      <a:pt x="755730" y="3215433"/>
                    </a:lnTo>
                    <a:lnTo>
                      <a:pt x="748112" y="3221144"/>
                    </a:lnTo>
                    <a:lnTo>
                      <a:pt x="740177" y="3226538"/>
                    </a:lnTo>
                    <a:lnTo>
                      <a:pt x="732560" y="3231615"/>
                    </a:lnTo>
                    <a:lnTo>
                      <a:pt x="724307" y="3237009"/>
                    </a:lnTo>
                    <a:lnTo>
                      <a:pt x="716055" y="3242085"/>
                    </a:lnTo>
                    <a:lnTo>
                      <a:pt x="707485" y="3246527"/>
                    </a:lnTo>
                    <a:lnTo>
                      <a:pt x="698916" y="3251287"/>
                    </a:lnTo>
                    <a:lnTo>
                      <a:pt x="690346" y="3256046"/>
                    </a:lnTo>
                    <a:lnTo>
                      <a:pt x="681459" y="3259854"/>
                    </a:lnTo>
                    <a:lnTo>
                      <a:pt x="672572" y="3263979"/>
                    </a:lnTo>
                    <a:lnTo>
                      <a:pt x="663685" y="3267786"/>
                    </a:lnTo>
                    <a:lnTo>
                      <a:pt x="654480" y="3271276"/>
                    </a:lnTo>
                    <a:lnTo>
                      <a:pt x="645593" y="3274449"/>
                    </a:lnTo>
                    <a:lnTo>
                      <a:pt x="635754" y="3277305"/>
                    </a:lnTo>
                    <a:lnTo>
                      <a:pt x="626549" y="3280478"/>
                    </a:lnTo>
                    <a:lnTo>
                      <a:pt x="634484" y="3369637"/>
                    </a:lnTo>
                    <a:lnTo>
                      <a:pt x="478008" y="3382963"/>
                    </a:lnTo>
                    <a:lnTo>
                      <a:pt x="470390" y="3293804"/>
                    </a:lnTo>
                    <a:lnTo>
                      <a:pt x="460551" y="3292535"/>
                    </a:lnTo>
                    <a:lnTo>
                      <a:pt x="451029" y="3291266"/>
                    </a:lnTo>
                    <a:lnTo>
                      <a:pt x="441190" y="3289362"/>
                    </a:lnTo>
                    <a:lnTo>
                      <a:pt x="431668" y="3287458"/>
                    </a:lnTo>
                    <a:lnTo>
                      <a:pt x="421829" y="3285237"/>
                    </a:lnTo>
                    <a:lnTo>
                      <a:pt x="412624" y="3283016"/>
                    </a:lnTo>
                    <a:lnTo>
                      <a:pt x="403420" y="3280478"/>
                    </a:lnTo>
                    <a:lnTo>
                      <a:pt x="394215" y="3277305"/>
                    </a:lnTo>
                    <a:lnTo>
                      <a:pt x="384693" y="3274449"/>
                    </a:lnTo>
                    <a:lnTo>
                      <a:pt x="375806" y="3271276"/>
                    </a:lnTo>
                    <a:lnTo>
                      <a:pt x="366919" y="3267786"/>
                    </a:lnTo>
                    <a:lnTo>
                      <a:pt x="358032" y="3263979"/>
                    </a:lnTo>
                    <a:lnTo>
                      <a:pt x="349145" y="3259854"/>
                    </a:lnTo>
                    <a:lnTo>
                      <a:pt x="340575" y="3256046"/>
                    </a:lnTo>
                    <a:lnTo>
                      <a:pt x="332006" y="3251921"/>
                    </a:lnTo>
                    <a:lnTo>
                      <a:pt x="323436" y="3246845"/>
                    </a:lnTo>
                    <a:lnTo>
                      <a:pt x="265987" y="3315697"/>
                    </a:lnTo>
                    <a:lnTo>
                      <a:pt x="146012" y="3214798"/>
                    </a:lnTo>
                    <a:lnTo>
                      <a:pt x="204412" y="3145628"/>
                    </a:lnTo>
                    <a:lnTo>
                      <a:pt x="198382" y="3138331"/>
                    </a:lnTo>
                    <a:lnTo>
                      <a:pt x="192669" y="3130398"/>
                    </a:lnTo>
                    <a:lnTo>
                      <a:pt x="187273" y="3122466"/>
                    </a:lnTo>
                    <a:lnTo>
                      <a:pt x="181877" y="3114851"/>
                    </a:lnTo>
                    <a:lnTo>
                      <a:pt x="176799" y="3106602"/>
                    </a:lnTo>
                    <a:lnTo>
                      <a:pt x="172038" y="3098352"/>
                    </a:lnTo>
                    <a:lnTo>
                      <a:pt x="167277" y="3089785"/>
                    </a:lnTo>
                    <a:lnTo>
                      <a:pt x="162834" y="3081853"/>
                    </a:lnTo>
                    <a:lnTo>
                      <a:pt x="158390" y="3072969"/>
                    </a:lnTo>
                    <a:lnTo>
                      <a:pt x="154264" y="3064402"/>
                    </a:lnTo>
                    <a:lnTo>
                      <a:pt x="150455" y="3055517"/>
                    </a:lnTo>
                    <a:lnTo>
                      <a:pt x="146646" y="3046633"/>
                    </a:lnTo>
                    <a:lnTo>
                      <a:pt x="143155" y="3037114"/>
                    </a:lnTo>
                    <a:lnTo>
                      <a:pt x="139664" y="3028230"/>
                    </a:lnTo>
                    <a:lnTo>
                      <a:pt x="136807" y="3018711"/>
                    </a:lnTo>
                    <a:lnTo>
                      <a:pt x="133633" y="3009193"/>
                    </a:lnTo>
                    <a:lnTo>
                      <a:pt x="43175" y="3017125"/>
                    </a:lnTo>
                    <a:lnTo>
                      <a:pt x="30162" y="2861334"/>
                    </a:lnTo>
                    <a:lnTo>
                      <a:pt x="121255" y="2853402"/>
                    </a:lnTo>
                    <a:lnTo>
                      <a:pt x="122207" y="2843249"/>
                    </a:lnTo>
                    <a:lnTo>
                      <a:pt x="123794" y="2833730"/>
                    </a:lnTo>
                    <a:lnTo>
                      <a:pt x="125698" y="2824529"/>
                    </a:lnTo>
                    <a:lnTo>
                      <a:pt x="127285" y="2814692"/>
                    </a:lnTo>
                    <a:lnTo>
                      <a:pt x="129824" y="2805491"/>
                    </a:lnTo>
                    <a:lnTo>
                      <a:pt x="132046" y="2796290"/>
                    </a:lnTo>
                    <a:lnTo>
                      <a:pt x="134903" y="2787088"/>
                    </a:lnTo>
                    <a:lnTo>
                      <a:pt x="137442" y="2777569"/>
                    </a:lnTo>
                    <a:lnTo>
                      <a:pt x="140298" y="2768685"/>
                    </a:lnTo>
                    <a:lnTo>
                      <a:pt x="143790" y="2759801"/>
                    </a:lnTo>
                    <a:lnTo>
                      <a:pt x="147598" y="2750917"/>
                    </a:lnTo>
                    <a:lnTo>
                      <a:pt x="151090" y="2742032"/>
                    </a:lnTo>
                    <a:lnTo>
                      <a:pt x="154899" y="2733466"/>
                    </a:lnTo>
                    <a:lnTo>
                      <a:pt x="159025" y="2724899"/>
                    </a:lnTo>
                    <a:lnTo>
                      <a:pt x="167912" y="2707765"/>
                    </a:lnTo>
                    <a:lnTo>
                      <a:pt x="97450" y="2648749"/>
                    </a:lnTo>
                    <a:lnTo>
                      <a:pt x="198382" y="2528812"/>
                    </a:lnTo>
                    <a:lnTo>
                      <a:pt x="269161" y="2588780"/>
                    </a:lnTo>
                    <a:lnTo>
                      <a:pt x="284079" y="2577675"/>
                    </a:lnTo>
                    <a:lnTo>
                      <a:pt x="299631" y="2566887"/>
                    </a:lnTo>
                    <a:lnTo>
                      <a:pt x="307884" y="2561493"/>
                    </a:lnTo>
                    <a:lnTo>
                      <a:pt x="315819" y="2556734"/>
                    </a:lnTo>
                    <a:lnTo>
                      <a:pt x="324388" y="2552292"/>
                    </a:lnTo>
                    <a:lnTo>
                      <a:pt x="332323" y="2547532"/>
                    </a:lnTo>
                    <a:lnTo>
                      <a:pt x="340893" y="2543407"/>
                    </a:lnTo>
                    <a:lnTo>
                      <a:pt x="349463" y="2539283"/>
                    </a:lnTo>
                    <a:lnTo>
                      <a:pt x="358350" y="2535158"/>
                    </a:lnTo>
                    <a:lnTo>
                      <a:pt x="367237" y="2531350"/>
                    </a:lnTo>
                    <a:lnTo>
                      <a:pt x="376124" y="2528177"/>
                    </a:lnTo>
                    <a:lnTo>
                      <a:pt x="385646" y="2524687"/>
                    </a:lnTo>
                    <a:lnTo>
                      <a:pt x="394533" y="2521832"/>
                    </a:lnTo>
                    <a:lnTo>
                      <a:pt x="403737" y="2518976"/>
                    </a:lnTo>
                    <a:lnTo>
                      <a:pt x="396120" y="2426327"/>
                    </a:lnTo>
                    <a:lnTo>
                      <a:pt x="552279" y="2413000"/>
                    </a:lnTo>
                    <a:close/>
                    <a:moveTo>
                      <a:pt x="1753153" y="2246313"/>
                    </a:moveTo>
                    <a:lnTo>
                      <a:pt x="1813988" y="2246313"/>
                    </a:lnTo>
                    <a:lnTo>
                      <a:pt x="1817474" y="2246631"/>
                    </a:lnTo>
                    <a:lnTo>
                      <a:pt x="1820959" y="2247583"/>
                    </a:lnTo>
                    <a:lnTo>
                      <a:pt x="1823811" y="2248536"/>
                    </a:lnTo>
                    <a:lnTo>
                      <a:pt x="1826346" y="2250441"/>
                    </a:lnTo>
                    <a:lnTo>
                      <a:pt x="1828564" y="2252346"/>
                    </a:lnTo>
                    <a:lnTo>
                      <a:pt x="1830148" y="2254886"/>
                    </a:lnTo>
                    <a:lnTo>
                      <a:pt x="1831415" y="2257426"/>
                    </a:lnTo>
                    <a:lnTo>
                      <a:pt x="1831732" y="2259966"/>
                    </a:lnTo>
                    <a:lnTo>
                      <a:pt x="1831732" y="2310766"/>
                    </a:lnTo>
                    <a:lnTo>
                      <a:pt x="1842188" y="2312036"/>
                    </a:lnTo>
                    <a:lnTo>
                      <a:pt x="1852011" y="2313623"/>
                    </a:lnTo>
                    <a:lnTo>
                      <a:pt x="1862467" y="2315528"/>
                    </a:lnTo>
                    <a:lnTo>
                      <a:pt x="1871973" y="2317751"/>
                    </a:lnTo>
                    <a:lnTo>
                      <a:pt x="1880528" y="2319973"/>
                    </a:lnTo>
                    <a:lnTo>
                      <a:pt x="1889400" y="2322513"/>
                    </a:lnTo>
                    <a:lnTo>
                      <a:pt x="1897955" y="2325371"/>
                    </a:lnTo>
                    <a:lnTo>
                      <a:pt x="1907460" y="2328863"/>
                    </a:lnTo>
                    <a:lnTo>
                      <a:pt x="1916332" y="2332673"/>
                    </a:lnTo>
                    <a:lnTo>
                      <a:pt x="1925204" y="2336801"/>
                    </a:lnTo>
                    <a:lnTo>
                      <a:pt x="1934393" y="2341246"/>
                    </a:lnTo>
                    <a:lnTo>
                      <a:pt x="1942948" y="2345691"/>
                    </a:lnTo>
                    <a:lnTo>
                      <a:pt x="1951503" y="2350771"/>
                    </a:lnTo>
                    <a:lnTo>
                      <a:pt x="1960058" y="2355851"/>
                    </a:lnTo>
                    <a:lnTo>
                      <a:pt x="1967662" y="2361566"/>
                    </a:lnTo>
                    <a:lnTo>
                      <a:pt x="1975267" y="2367281"/>
                    </a:lnTo>
                    <a:lnTo>
                      <a:pt x="1982238" y="2372996"/>
                    </a:lnTo>
                    <a:lnTo>
                      <a:pt x="1988575" y="2379346"/>
                    </a:lnTo>
                    <a:lnTo>
                      <a:pt x="1994278" y="2385378"/>
                    </a:lnTo>
                    <a:lnTo>
                      <a:pt x="1999665" y="2392046"/>
                    </a:lnTo>
                    <a:lnTo>
                      <a:pt x="2002199" y="2396491"/>
                    </a:lnTo>
                    <a:lnTo>
                      <a:pt x="2004100" y="2401253"/>
                    </a:lnTo>
                    <a:lnTo>
                      <a:pt x="2005051" y="2406016"/>
                    </a:lnTo>
                    <a:lnTo>
                      <a:pt x="2005685" y="2411413"/>
                    </a:lnTo>
                    <a:lnTo>
                      <a:pt x="2005051" y="2416493"/>
                    </a:lnTo>
                    <a:lnTo>
                      <a:pt x="2003784" y="2421891"/>
                    </a:lnTo>
                    <a:lnTo>
                      <a:pt x="2001566" y="2427288"/>
                    </a:lnTo>
                    <a:lnTo>
                      <a:pt x="1998397" y="2432368"/>
                    </a:lnTo>
                    <a:lnTo>
                      <a:pt x="1996179" y="2435543"/>
                    </a:lnTo>
                    <a:lnTo>
                      <a:pt x="1993961" y="2438401"/>
                    </a:lnTo>
                    <a:lnTo>
                      <a:pt x="1991426" y="2441576"/>
                    </a:lnTo>
                    <a:lnTo>
                      <a:pt x="1988575" y="2444433"/>
                    </a:lnTo>
                    <a:lnTo>
                      <a:pt x="1985406" y="2447291"/>
                    </a:lnTo>
                    <a:lnTo>
                      <a:pt x="1982238" y="2449831"/>
                    </a:lnTo>
                    <a:lnTo>
                      <a:pt x="1978435" y="2452688"/>
                    </a:lnTo>
                    <a:lnTo>
                      <a:pt x="1974633" y="2454911"/>
                    </a:lnTo>
                    <a:lnTo>
                      <a:pt x="1971148" y="2457133"/>
                    </a:lnTo>
                    <a:lnTo>
                      <a:pt x="1967029" y="2459038"/>
                    </a:lnTo>
                    <a:lnTo>
                      <a:pt x="1962910" y="2460626"/>
                    </a:lnTo>
                    <a:lnTo>
                      <a:pt x="1958790" y="2462213"/>
                    </a:lnTo>
                    <a:lnTo>
                      <a:pt x="1954671" y="2463483"/>
                    </a:lnTo>
                    <a:lnTo>
                      <a:pt x="1950235" y="2464118"/>
                    </a:lnTo>
                    <a:lnTo>
                      <a:pt x="1945799" y="2464753"/>
                    </a:lnTo>
                    <a:lnTo>
                      <a:pt x="1941364" y="2464753"/>
                    </a:lnTo>
                    <a:lnTo>
                      <a:pt x="1936294" y="2464753"/>
                    </a:lnTo>
                    <a:lnTo>
                      <a:pt x="1931541" y="2464118"/>
                    </a:lnTo>
                    <a:lnTo>
                      <a:pt x="1926471" y="2462531"/>
                    </a:lnTo>
                    <a:lnTo>
                      <a:pt x="1922035" y="2460626"/>
                    </a:lnTo>
                    <a:lnTo>
                      <a:pt x="1917916" y="2458403"/>
                    </a:lnTo>
                    <a:lnTo>
                      <a:pt x="1914431" y="2455546"/>
                    </a:lnTo>
                    <a:lnTo>
                      <a:pt x="1910946" y="2452688"/>
                    </a:lnTo>
                    <a:lnTo>
                      <a:pt x="1908094" y="2448878"/>
                    </a:lnTo>
                    <a:lnTo>
                      <a:pt x="1904925" y="2445068"/>
                    </a:lnTo>
                    <a:lnTo>
                      <a:pt x="1903341" y="2443798"/>
                    </a:lnTo>
                    <a:lnTo>
                      <a:pt x="1897004" y="2438401"/>
                    </a:lnTo>
                    <a:lnTo>
                      <a:pt x="1890667" y="2433638"/>
                    </a:lnTo>
                    <a:lnTo>
                      <a:pt x="1883696" y="2429193"/>
                    </a:lnTo>
                    <a:lnTo>
                      <a:pt x="1876092" y="2424431"/>
                    </a:lnTo>
                    <a:lnTo>
                      <a:pt x="1868804" y="2419986"/>
                    </a:lnTo>
                    <a:lnTo>
                      <a:pt x="1861200" y="2415858"/>
                    </a:lnTo>
                    <a:lnTo>
                      <a:pt x="1853912" y="2412366"/>
                    </a:lnTo>
                    <a:lnTo>
                      <a:pt x="1847258" y="2409508"/>
                    </a:lnTo>
                    <a:lnTo>
                      <a:pt x="1840921" y="2407286"/>
                    </a:lnTo>
                    <a:lnTo>
                      <a:pt x="1834267" y="2405381"/>
                    </a:lnTo>
                    <a:lnTo>
                      <a:pt x="1827296" y="2403793"/>
                    </a:lnTo>
                    <a:lnTo>
                      <a:pt x="1820642" y="2402523"/>
                    </a:lnTo>
                    <a:lnTo>
                      <a:pt x="1813355" y="2401253"/>
                    </a:lnTo>
                    <a:lnTo>
                      <a:pt x="1806384" y="2400301"/>
                    </a:lnTo>
                    <a:lnTo>
                      <a:pt x="1799730" y="2399666"/>
                    </a:lnTo>
                    <a:lnTo>
                      <a:pt x="1792759" y="2399348"/>
                    </a:lnTo>
                    <a:lnTo>
                      <a:pt x="1786105" y="2399031"/>
                    </a:lnTo>
                    <a:lnTo>
                      <a:pt x="1776917" y="2399348"/>
                    </a:lnTo>
                    <a:lnTo>
                      <a:pt x="1767094" y="2400301"/>
                    </a:lnTo>
                    <a:lnTo>
                      <a:pt x="1756321" y="2401571"/>
                    </a:lnTo>
                    <a:lnTo>
                      <a:pt x="1745548" y="2404428"/>
                    </a:lnTo>
                    <a:lnTo>
                      <a:pt x="1740162" y="2405698"/>
                    </a:lnTo>
                    <a:lnTo>
                      <a:pt x="1734458" y="2407603"/>
                    </a:lnTo>
                    <a:lnTo>
                      <a:pt x="1729072" y="2409826"/>
                    </a:lnTo>
                    <a:lnTo>
                      <a:pt x="1723368" y="2412048"/>
                    </a:lnTo>
                    <a:lnTo>
                      <a:pt x="1717982" y="2414906"/>
                    </a:lnTo>
                    <a:lnTo>
                      <a:pt x="1712279" y="2418081"/>
                    </a:lnTo>
                    <a:lnTo>
                      <a:pt x="1706575" y="2421256"/>
                    </a:lnTo>
                    <a:lnTo>
                      <a:pt x="1701506" y="2425383"/>
                    </a:lnTo>
                    <a:lnTo>
                      <a:pt x="1698337" y="2427923"/>
                    </a:lnTo>
                    <a:lnTo>
                      <a:pt x="1695168" y="2431416"/>
                    </a:lnTo>
                    <a:lnTo>
                      <a:pt x="1692634" y="2434908"/>
                    </a:lnTo>
                    <a:lnTo>
                      <a:pt x="1690415" y="2438401"/>
                    </a:lnTo>
                    <a:lnTo>
                      <a:pt x="1688514" y="2442211"/>
                    </a:lnTo>
                    <a:lnTo>
                      <a:pt x="1686930" y="2446338"/>
                    </a:lnTo>
                    <a:lnTo>
                      <a:pt x="1686296" y="2450783"/>
                    </a:lnTo>
                    <a:lnTo>
                      <a:pt x="1685662" y="2455228"/>
                    </a:lnTo>
                    <a:lnTo>
                      <a:pt x="1685346" y="2459673"/>
                    </a:lnTo>
                    <a:lnTo>
                      <a:pt x="1685346" y="2464118"/>
                    </a:lnTo>
                    <a:lnTo>
                      <a:pt x="1685662" y="2468563"/>
                    </a:lnTo>
                    <a:lnTo>
                      <a:pt x="1686296" y="2473008"/>
                    </a:lnTo>
                    <a:lnTo>
                      <a:pt x="1687880" y="2477136"/>
                    </a:lnTo>
                    <a:lnTo>
                      <a:pt x="1689148" y="2481581"/>
                    </a:lnTo>
                    <a:lnTo>
                      <a:pt x="1691366" y="2485708"/>
                    </a:lnTo>
                    <a:lnTo>
                      <a:pt x="1693584" y="2489518"/>
                    </a:lnTo>
                    <a:lnTo>
                      <a:pt x="1698654" y="2495233"/>
                    </a:lnTo>
                    <a:lnTo>
                      <a:pt x="1703723" y="2500631"/>
                    </a:lnTo>
                    <a:lnTo>
                      <a:pt x="1709427" y="2505076"/>
                    </a:lnTo>
                    <a:lnTo>
                      <a:pt x="1715130" y="2508568"/>
                    </a:lnTo>
                    <a:lnTo>
                      <a:pt x="1721784" y="2512378"/>
                    </a:lnTo>
                    <a:lnTo>
                      <a:pt x="1729389" y="2515871"/>
                    </a:lnTo>
                    <a:lnTo>
                      <a:pt x="1745865" y="2522538"/>
                    </a:lnTo>
                    <a:lnTo>
                      <a:pt x="1750618" y="2524443"/>
                    </a:lnTo>
                    <a:lnTo>
                      <a:pt x="1778501" y="2534603"/>
                    </a:lnTo>
                    <a:lnTo>
                      <a:pt x="1797829" y="2542223"/>
                    </a:lnTo>
                    <a:lnTo>
                      <a:pt x="1816523" y="2549208"/>
                    </a:lnTo>
                    <a:lnTo>
                      <a:pt x="1827613" y="2553336"/>
                    </a:lnTo>
                    <a:lnTo>
                      <a:pt x="1854546" y="2562861"/>
                    </a:lnTo>
                    <a:lnTo>
                      <a:pt x="1868804" y="2568258"/>
                    </a:lnTo>
                    <a:lnTo>
                      <a:pt x="1882746" y="2573656"/>
                    </a:lnTo>
                    <a:lnTo>
                      <a:pt x="1897004" y="2579688"/>
                    </a:lnTo>
                    <a:lnTo>
                      <a:pt x="1911262" y="2585721"/>
                    </a:lnTo>
                    <a:lnTo>
                      <a:pt x="1925204" y="2592388"/>
                    </a:lnTo>
                    <a:lnTo>
                      <a:pt x="1938512" y="2599373"/>
                    </a:lnTo>
                    <a:lnTo>
                      <a:pt x="1951503" y="2606676"/>
                    </a:lnTo>
                    <a:lnTo>
                      <a:pt x="1964177" y="2614613"/>
                    </a:lnTo>
                    <a:lnTo>
                      <a:pt x="1969563" y="2618741"/>
                    </a:lnTo>
                    <a:lnTo>
                      <a:pt x="1975584" y="2622868"/>
                    </a:lnTo>
                    <a:lnTo>
                      <a:pt x="1980653" y="2627313"/>
                    </a:lnTo>
                    <a:lnTo>
                      <a:pt x="1986040" y="2631758"/>
                    </a:lnTo>
                    <a:lnTo>
                      <a:pt x="1990793" y="2636203"/>
                    </a:lnTo>
                    <a:lnTo>
                      <a:pt x="1995229" y="2640966"/>
                    </a:lnTo>
                    <a:lnTo>
                      <a:pt x="1999665" y="2645728"/>
                    </a:lnTo>
                    <a:lnTo>
                      <a:pt x="2003467" y="2651126"/>
                    </a:lnTo>
                    <a:lnTo>
                      <a:pt x="2006952" y="2656206"/>
                    </a:lnTo>
                    <a:lnTo>
                      <a:pt x="2010438" y="2661286"/>
                    </a:lnTo>
                    <a:lnTo>
                      <a:pt x="2012972" y="2667001"/>
                    </a:lnTo>
                    <a:lnTo>
                      <a:pt x="2015507" y="2672398"/>
                    </a:lnTo>
                    <a:lnTo>
                      <a:pt x="2017408" y="2677796"/>
                    </a:lnTo>
                    <a:lnTo>
                      <a:pt x="2019309" y="2682876"/>
                    </a:lnTo>
                    <a:lnTo>
                      <a:pt x="2020260" y="2688273"/>
                    </a:lnTo>
                    <a:lnTo>
                      <a:pt x="2021844" y="2693671"/>
                    </a:lnTo>
                    <a:lnTo>
                      <a:pt x="2022478" y="2699068"/>
                    </a:lnTo>
                    <a:lnTo>
                      <a:pt x="2023429" y="2704148"/>
                    </a:lnTo>
                    <a:lnTo>
                      <a:pt x="2023745" y="2709546"/>
                    </a:lnTo>
                    <a:lnTo>
                      <a:pt x="2024062" y="2714943"/>
                    </a:lnTo>
                    <a:lnTo>
                      <a:pt x="2024062" y="2720023"/>
                    </a:lnTo>
                    <a:lnTo>
                      <a:pt x="2024062" y="2725738"/>
                    </a:lnTo>
                    <a:lnTo>
                      <a:pt x="2023429" y="2730818"/>
                    </a:lnTo>
                    <a:lnTo>
                      <a:pt x="2022478" y="2736216"/>
                    </a:lnTo>
                    <a:lnTo>
                      <a:pt x="2021844" y="2741296"/>
                    </a:lnTo>
                    <a:lnTo>
                      <a:pt x="2020894" y="2746376"/>
                    </a:lnTo>
                    <a:lnTo>
                      <a:pt x="2019309" y="2751773"/>
                    </a:lnTo>
                    <a:lnTo>
                      <a:pt x="2017725" y="2756853"/>
                    </a:lnTo>
                    <a:lnTo>
                      <a:pt x="2014240" y="2767331"/>
                    </a:lnTo>
                    <a:lnTo>
                      <a:pt x="2009170" y="2777173"/>
                    </a:lnTo>
                    <a:lnTo>
                      <a:pt x="2004100" y="2787016"/>
                    </a:lnTo>
                    <a:lnTo>
                      <a:pt x="1997763" y="2796223"/>
                    </a:lnTo>
                    <a:lnTo>
                      <a:pt x="1990476" y="2805431"/>
                    </a:lnTo>
                    <a:lnTo>
                      <a:pt x="1982554" y="2814003"/>
                    </a:lnTo>
                    <a:lnTo>
                      <a:pt x="1973683" y="2822576"/>
                    </a:lnTo>
                    <a:lnTo>
                      <a:pt x="1964177" y="2830513"/>
                    </a:lnTo>
                    <a:lnTo>
                      <a:pt x="1958474" y="2834641"/>
                    </a:lnTo>
                    <a:lnTo>
                      <a:pt x="1952137" y="2838768"/>
                    </a:lnTo>
                    <a:lnTo>
                      <a:pt x="1945799" y="2842261"/>
                    </a:lnTo>
                    <a:lnTo>
                      <a:pt x="1938829" y="2845753"/>
                    </a:lnTo>
                    <a:lnTo>
                      <a:pt x="1931541" y="2848928"/>
                    </a:lnTo>
                    <a:lnTo>
                      <a:pt x="1923937" y="2852421"/>
                    </a:lnTo>
                    <a:lnTo>
                      <a:pt x="1915698" y="2854961"/>
                    </a:lnTo>
                    <a:lnTo>
                      <a:pt x="1907777" y="2857818"/>
                    </a:lnTo>
                    <a:lnTo>
                      <a:pt x="1899222" y="2860041"/>
                    </a:lnTo>
                    <a:lnTo>
                      <a:pt x="1890350" y="2862263"/>
                    </a:lnTo>
                    <a:lnTo>
                      <a:pt x="1880845" y="2864486"/>
                    </a:lnTo>
                    <a:lnTo>
                      <a:pt x="1871656" y="2866391"/>
                    </a:lnTo>
                    <a:lnTo>
                      <a:pt x="1862150" y="2867978"/>
                    </a:lnTo>
                    <a:lnTo>
                      <a:pt x="1852011" y="2869566"/>
                    </a:lnTo>
                    <a:lnTo>
                      <a:pt x="1842188" y="2870201"/>
                    </a:lnTo>
                    <a:lnTo>
                      <a:pt x="1831732" y="2871471"/>
                    </a:lnTo>
                    <a:lnTo>
                      <a:pt x="1831732" y="2918143"/>
                    </a:lnTo>
                    <a:lnTo>
                      <a:pt x="1831415" y="2921001"/>
                    </a:lnTo>
                    <a:lnTo>
                      <a:pt x="1830148" y="2923858"/>
                    </a:lnTo>
                    <a:lnTo>
                      <a:pt x="1828564" y="2926081"/>
                    </a:lnTo>
                    <a:lnTo>
                      <a:pt x="1826346" y="2928303"/>
                    </a:lnTo>
                    <a:lnTo>
                      <a:pt x="1823811" y="2929573"/>
                    </a:lnTo>
                    <a:lnTo>
                      <a:pt x="1820959" y="2931161"/>
                    </a:lnTo>
                    <a:lnTo>
                      <a:pt x="1817474" y="2931796"/>
                    </a:lnTo>
                    <a:lnTo>
                      <a:pt x="1813988" y="2932113"/>
                    </a:lnTo>
                    <a:lnTo>
                      <a:pt x="1753153" y="2932113"/>
                    </a:lnTo>
                    <a:lnTo>
                      <a:pt x="1749350" y="2931796"/>
                    </a:lnTo>
                    <a:lnTo>
                      <a:pt x="1745865" y="2931161"/>
                    </a:lnTo>
                    <a:lnTo>
                      <a:pt x="1743013" y="2929573"/>
                    </a:lnTo>
                    <a:lnTo>
                      <a:pt x="1740478" y="2928303"/>
                    </a:lnTo>
                    <a:lnTo>
                      <a:pt x="1738261" y="2926081"/>
                    </a:lnTo>
                    <a:lnTo>
                      <a:pt x="1736676" y="2923858"/>
                    </a:lnTo>
                    <a:lnTo>
                      <a:pt x="1735726" y="2921001"/>
                    </a:lnTo>
                    <a:lnTo>
                      <a:pt x="1735409" y="2918143"/>
                    </a:lnTo>
                    <a:lnTo>
                      <a:pt x="1735409" y="2867661"/>
                    </a:lnTo>
                    <a:lnTo>
                      <a:pt x="1722418" y="2865438"/>
                    </a:lnTo>
                    <a:lnTo>
                      <a:pt x="1708793" y="2863216"/>
                    </a:lnTo>
                    <a:lnTo>
                      <a:pt x="1696436" y="2860041"/>
                    </a:lnTo>
                    <a:lnTo>
                      <a:pt x="1683444" y="2857183"/>
                    </a:lnTo>
                    <a:lnTo>
                      <a:pt x="1670770" y="2853373"/>
                    </a:lnTo>
                    <a:lnTo>
                      <a:pt x="1658413" y="2849246"/>
                    </a:lnTo>
                    <a:lnTo>
                      <a:pt x="1646689" y="2844801"/>
                    </a:lnTo>
                    <a:lnTo>
                      <a:pt x="1635283" y="2840038"/>
                    </a:lnTo>
                    <a:lnTo>
                      <a:pt x="1624193" y="2834958"/>
                    </a:lnTo>
                    <a:lnTo>
                      <a:pt x="1613420" y="2829243"/>
                    </a:lnTo>
                    <a:lnTo>
                      <a:pt x="1603280" y="2823528"/>
                    </a:lnTo>
                    <a:lnTo>
                      <a:pt x="1594092" y="2816543"/>
                    </a:lnTo>
                    <a:lnTo>
                      <a:pt x="1585220" y="2809876"/>
                    </a:lnTo>
                    <a:lnTo>
                      <a:pt x="1576982" y="2802573"/>
                    </a:lnTo>
                    <a:lnTo>
                      <a:pt x="1569377" y="2794636"/>
                    </a:lnTo>
                    <a:lnTo>
                      <a:pt x="1566209" y="2790826"/>
                    </a:lnTo>
                    <a:lnTo>
                      <a:pt x="1563357" y="2786698"/>
                    </a:lnTo>
                    <a:lnTo>
                      <a:pt x="1560188" y="2782253"/>
                    </a:lnTo>
                    <a:lnTo>
                      <a:pt x="1558287" y="2777173"/>
                    </a:lnTo>
                    <a:lnTo>
                      <a:pt x="1557337" y="2772411"/>
                    </a:lnTo>
                    <a:lnTo>
                      <a:pt x="1557337" y="2767331"/>
                    </a:lnTo>
                    <a:lnTo>
                      <a:pt x="1557654" y="2761933"/>
                    </a:lnTo>
                    <a:lnTo>
                      <a:pt x="1559238" y="2756853"/>
                    </a:lnTo>
                    <a:lnTo>
                      <a:pt x="1561456" y="2751456"/>
                    </a:lnTo>
                    <a:lnTo>
                      <a:pt x="1564308" y="2746058"/>
                    </a:lnTo>
                    <a:lnTo>
                      <a:pt x="1566209" y="2743201"/>
                    </a:lnTo>
                    <a:lnTo>
                      <a:pt x="1568743" y="2740026"/>
                    </a:lnTo>
                    <a:lnTo>
                      <a:pt x="1571278" y="2737168"/>
                    </a:lnTo>
                    <a:lnTo>
                      <a:pt x="1574447" y="2734311"/>
                    </a:lnTo>
                    <a:lnTo>
                      <a:pt x="1577299" y="2731136"/>
                    </a:lnTo>
                    <a:lnTo>
                      <a:pt x="1580784" y="2728596"/>
                    </a:lnTo>
                    <a:lnTo>
                      <a:pt x="1583952" y="2726056"/>
                    </a:lnTo>
                    <a:lnTo>
                      <a:pt x="1587755" y="2723833"/>
                    </a:lnTo>
                    <a:lnTo>
                      <a:pt x="1591874" y="2721611"/>
                    </a:lnTo>
                    <a:lnTo>
                      <a:pt x="1595359" y="2719706"/>
                    </a:lnTo>
                    <a:lnTo>
                      <a:pt x="1599478" y="2717801"/>
                    </a:lnTo>
                    <a:lnTo>
                      <a:pt x="1603914" y="2716531"/>
                    </a:lnTo>
                    <a:lnTo>
                      <a:pt x="1608033" y="2715261"/>
                    </a:lnTo>
                    <a:lnTo>
                      <a:pt x="1612469" y="2714626"/>
                    </a:lnTo>
                    <a:lnTo>
                      <a:pt x="1616905" y="2713673"/>
                    </a:lnTo>
                    <a:lnTo>
                      <a:pt x="1621341" y="2713673"/>
                    </a:lnTo>
                    <a:lnTo>
                      <a:pt x="1626411" y="2713673"/>
                    </a:lnTo>
                    <a:lnTo>
                      <a:pt x="1631480" y="2714943"/>
                    </a:lnTo>
                    <a:lnTo>
                      <a:pt x="1635916" y="2715896"/>
                    </a:lnTo>
                    <a:lnTo>
                      <a:pt x="1640352" y="2717801"/>
                    </a:lnTo>
                    <a:lnTo>
                      <a:pt x="1644471" y="2720023"/>
                    </a:lnTo>
                    <a:lnTo>
                      <a:pt x="1648274" y="2723198"/>
                    </a:lnTo>
                    <a:lnTo>
                      <a:pt x="1651759" y="2726056"/>
                    </a:lnTo>
                    <a:lnTo>
                      <a:pt x="1654928" y="2729866"/>
                    </a:lnTo>
                    <a:lnTo>
                      <a:pt x="1657462" y="2733041"/>
                    </a:lnTo>
                    <a:lnTo>
                      <a:pt x="1658096" y="2733993"/>
                    </a:lnTo>
                    <a:lnTo>
                      <a:pt x="1659364" y="2734946"/>
                    </a:lnTo>
                    <a:lnTo>
                      <a:pt x="1665701" y="2740026"/>
                    </a:lnTo>
                    <a:lnTo>
                      <a:pt x="1671721" y="2744471"/>
                    </a:lnTo>
                    <a:lnTo>
                      <a:pt x="1678692" y="2748598"/>
                    </a:lnTo>
                    <a:lnTo>
                      <a:pt x="1685662" y="2752726"/>
                    </a:lnTo>
                    <a:lnTo>
                      <a:pt x="1692634" y="2756853"/>
                    </a:lnTo>
                    <a:lnTo>
                      <a:pt x="1699921" y="2760346"/>
                    </a:lnTo>
                    <a:lnTo>
                      <a:pt x="1707526" y="2763521"/>
                    </a:lnTo>
                    <a:lnTo>
                      <a:pt x="1714497" y="2766061"/>
                    </a:lnTo>
                    <a:lnTo>
                      <a:pt x="1720834" y="2768283"/>
                    </a:lnTo>
                    <a:lnTo>
                      <a:pt x="1731607" y="2771458"/>
                    </a:lnTo>
                    <a:lnTo>
                      <a:pt x="1742380" y="2773998"/>
                    </a:lnTo>
                    <a:lnTo>
                      <a:pt x="1753153" y="2776221"/>
                    </a:lnTo>
                    <a:lnTo>
                      <a:pt x="1764242" y="2778126"/>
                    </a:lnTo>
                    <a:lnTo>
                      <a:pt x="1775016" y="2779396"/>
                    </a:lnTo>
                    <a:lnTo>
                      <a:pt x="1785789" y="2780666"/>
                    </a:lnTo>
                    <a:lnTo>
                      <a:pt x="1795928" y="2780983"/>
                    </a:lnTo>
                    <a:lnTo>
                      <a:pt x="1806067" y="2781301"/>
                    </a:lnTo>
                    <a:lnTo>
                      <a:pt x="1817157" y="2780983"/>
                    </a:lnTo>
                    <a:lnTo>
                      <a:pt x="1827613" y="2780348"/>
                    </a:lnTo>
                    <a:lnTo>
                      <a:pt x="1837119" y="2778761"/>
                    </a:lnTo>
                    <a:lnTo>
                      <a:pt x="1845991" y="2776856"/>
                    </a:lnTo>
                    <a:lnTo>
                      <a:pt x="1854546" y="2774633"/>
                    </a:lnTo>
                    <a:lnTo>
                      <a:pt x="1862467" y="2771776"/>
                    </a:lnTo>
                    <a:lnTo>
                      <a:pt x="1869121" y="2768283"/>
                    </a:lnTo>
                    <a:lnTo>
                      <a:pt x="1875458" y="2764791"/>
                    </a:lnTo>
                    <a:lnTo>
                      <a:pt x="1879260" y="2761616"/>
                    </a:lnTo>
                    <a:lnTo>
                      <a:pt x="1882429" y="2758441"/>
                    </a:lnTo>
                    <a:lnTo>
                      <a:pt x="1885280" y="2754948"/>
                    </a:lnTo>
                    <a:lnTo>
                      <a:pt x="1888132" y="2751456"/>
                    </a:lnTo>
                    <a:lnTo>
                      <a:pt x="1890350" y="2747646"/>
                    </a:lnTo>
                    <a:lnTo>
                      <a:pt x="1892251" y="2743518"/>
                    </a:lnTo>
                    <a:lnTo>
                      <a:pt x="1893519" y="2739391"/>
                    </a:lnTo>
                    <a:lnTo>
                      <a:pt x="1894786" y="2734946"/>
                    </a:lnTo>
                    <a:lnTo>
                      <a:pt x="1895420" y="2730818"/>
                    </a:lnTo>
                    <a:lnTo>
                      <a:pt x="1895737" y="2726373"/>
                    </a:lnTo>
                    <a:lnTo>
                      <a:pt x="1895420" y="2721928"/>
                    </a:lnTo>
                    <a:lnTo>
                      <a:pt x="1895103" y="2717483"/>
                    </a:lnTo>
                    <a:lnTo>
                      <a:pt x="1893836" y="2713038"/>
                    </a:lnTo>
                    <a:lnTo>
                      <a:pt x="1892885" y="2708911"/>
                    </a:lnTo>
                    <a:lnTo>
                      <a:pt x="1890984" y="2704783"/>
                    </a:lnTo>
                    <a:lnTo>
                      <a:pt x="1888766" y="2700656"/>
                    </a:lnTo>
                    <a:lnTo>
                      <a:pt x="1885280" y="2696211"/>
                    </a:lnTo>
                    <a:lnTo>
                      <a:pt x="1881478" y="2691766"/>
                    </a:lnTo>
                    <a:lnTo>
                      <a:pt x="1876092" y="2687321"/>
                    </a:lnTo>
                    <a:lnTo>
                      <a:pt x="1870705" y="2682876"/>
                    </a:lnTo>
                    <a:lnTo>
                      <a:pt x="1864368" y="2678748"/>
                    </a:lnTo>
                    <a:lnTo>
                      <a:pt x="1857714" y="2674621"/>
                    </a:lnTo>
                    <a:lnTo>
                      <a:pt x="1850110" y="2671128"/>
                    </a:lnTo>
                    <a:lnTo>
                      <a:pt x="1842188" y="2667318"/>
                    </a:lnTo>
                    <a:lnTo>
                      <a:pt x="1817474" y="2657158"/>
                    </a:lnTo>
                    <a:lnTo>
                      <a:pt x="1720517" y="2617471"/>
                    </a:lnTo>
                    <a:lnTo>
                      <a:pt x="1673305" y="2597786"/>
                    </a:lnTo>
                    <a:lnTo>
                      <a:pt x="1644471" y="2585086"/>
                    </a:lnTo>
                    <a:lnTo>
                      <a:pt x="1639085" y="2582546"/>
                    </a:lnTo>
                    <a:lnTo>
                      <a:pt x="1634015" y="2580006"/>
                    </a:lnTo>
                    <a:lnTo>
                      <a:pt x="1624827" y="2574608"/>
                    </a:lnTo>
                    <a:lnTo>
                      <a:pt x="1615638" y="2567623"/>
                    </a:lnTo>
                    <a:lnTo>
                      <a:pt x="1607083" y="2560638"/>
                    </a:lnTo>
                    <a:lnTo>
                      <a:pt x="1598845" y="2552383"/>
                    </a:lnTo>
                    <a:lnTo>
                      <a:pt x="1591874" y="2544446"/>
                    </a:lnTo>
                    <a:lnTo>
                      <a:pt x="1588072" y="2540001"/>
                    </a:lnTo>
                    <a:lnTo>
                      <a:pt x="1585220" y="2534921"/>
                    </a:lnTo>
                    <a:lnTo>
                      <a:pt x="1581734" y="2530476"/>
                    </a:lnTo>
                    <a:lnTo>
                      <a:pt x="1579200" y="2525713"/>
                    </a:lnTo>
                    <a:lnTo>
                      <a:pt x="1576348" y="2520633"/>
                    </a:lnTo>
                    <a:lnTo>
                      <a:pt x="1574130" y="2515236"/>
                    </a:lnTo>
                    <a:lnTo>
                      <a:pt x="1571912" y="2510156"/>
                    </a:lnTo>
                    <a:lnTo>
                      <a:pt x="1570011" y="2505076"/>
                    </a:lnTo>
                    <a:lnTo>
                      <a:pt x="1568110" y="2499678"/>
                    </a:lnTo>
                    <a:lnTo>
                      <a:pt x="1566525" y="2494598"/>
                    </a:lnTo>
                    <a:lnTo>
                      <a:pt x="1565575" y="2488883"/>
                    </a:lnTo>
                    <a:lnTo>
                      <a:pt x="1564624" y="2483803"/>
                    </a:lnTo>
                    <a:lnTo>
                      <a:pt x="1563991" y="2478088"/>
                    </a:lnTo>
                    <a:lnTo>
                      <a:pt x="1563674" y="2473008"/>
                    </a:lnTo>
                    <a:lnTo>
                      <a:pt x="1563357" y="2467293"/>
                    </a:lnTo>
                    <a:lnTo>
                      <a:pt x="1563674" y="2461896"/>
                    </a:lnTo>
                    <a:lnTo>
                      <a:pt x="1563991" y="2456816"/>
                    </a:lnTo>
                    <a:lnTo>
                      <a:pt x="1564308" y="2451101"/>
                    </a:lnTo>
                    <a:lnTo>
                      <a:pt x="1565575" y="2446021"/>
                    </a:lnTo>
                    <a:lnTo>
                      <a:pt x="1566525" y="2440306"/>
                    </a:lnTo>
                    <a:lnTo>
                      <a:pt x="1567793" y="2435226"/>
                    </a:lnTo>
                    <a:lnTo>
                      <a:pt x="1569060" y="2429828"/>
                    </a:lnTo>
                    <a:lnTo>
                      <a:pt x="1570961" y="2424748"/>
                    </a:lnTo>
                    <a:lnTo>
                      <a:pt x="1573179" y="2419668"/>
                    </a:lnTo>
                    <a:lnTo>
                      <a:pt x="1575397" y="2414271"/>
                    </a:lnTo>
                    <a:lnTo>
                      <a:pt x="1577932" y="2409191"/>
                    </a:lnTo>
                    <a:lnTo>
                      <a:pt x="1580784" y="2404428"/>
                    </a:lnTo>
                    <a:lnTo>
                      <a:pt x="1583636" y="2399031"/>
                    </a:lnTo>
                    <a:lnTo>
                      <a:pt x="1586804" y="2394268"/>
                    </a:lnTo>
                    <a:lnTo>
                      <a:pt x="1590290" y="2389506"/>
                    </a:lnTo>
                    <a:lnTo>
                      <a:pt x="1594092" y="2385061"/>
                    </a:lnTo>
                    <a:lnTo>
                      <a:pt x="1598211" y="2379981"/>
                    </a:lnTo>
                    <a:lnTo>
                      <a:pt x="1602013" y="2375536"/>
                    </a:lnTo>
                    <a:lnTo>
                      <a:pt x="1606766" y="2371091"/>
                    </a:lnTo>
                    <a:lnTo>
                      <a:pt x="1611202" y="2367281"/>
                    </a:lnTo>
                    <a:lnTo>
                      <a:pt x="1615955" y="2363153"/>
                    </a:lnTo>
                    <a:lnTo>
                      <a:pt x="1621658" y="2358073"/>
                    </a:lnTo>
                    <a:lnTo>
                      <a:pt x="1627678" y="2353628"/>
                    </a:lnTo>
                    <a:lnTo>
                      <a:pt x="1634015" y="2349818"/>
                    </a:lnTo>
                    <a:lnTo>
                      <a:pt x="1640669" y="2345691"/>
                    </a:lnTo>
                    <a:lnTo>
                      <a:pt x="1647323" y="2341881"/>
                    </a:lnTo>
                    <a:lnTo>
                      <a:pt x="1654294" y="2338071"/>
                    </a:lnTo>
                    <a:lnTo>
                      <a:pt x="1661898" y="2334896"/>
                    </a:lnTo>
                    <a:lnTo>
                      <a:pt x="1669186" y="2331403"/>
                    </a:lnTo>
                    <a:lnTo>
                      <a:pt x="1676790" y="2328546"/>
                    </a:lnTo>
                    <a:lnTo>
                      <a:pt x="1684395" y="2325371"/>
                    </a:lnTo>
                    <a:lnTo>
                      <a:pt x="1692634" y="2322831"/>
                    </a:lnTo>
                    <a:lnTo>
                      <a:pt x="1700872" y="2320608"/>
                    </a:lnTo>
                    <a:lnTo>
                      <a:pt x="1709427" y="2318386"/>
                    </a:lnTo>
                    <a:lnTo>
                      <a:pt x="1717982" y="2316163"/>
                    </a:lnTo>
                    <a:lnTo>
                      <a:pt x="1726220" y="2314893"/>
                    </a:lnTo>
                    <a:lnTo>
                      <a:pt x="1735409" y="2312988"/>
                    </a:lnTo>
                    <a:lnTo>
                      <a:pt x="1735409" y="2259966"/>
                    </a:lnTo>
                    <a:lnTo>
                      <a:pt x="1735726" y="2257426"/>
                    </a:lnTo>
                    <a:lnTo>
                      <a:pt x="1736676" y="2254886"/>
                    </a:lnTo>
                    <a:lnTo>
                      <a:pt x="1738261" y="2252346"/>
                    </a:lnTo>
                    <a:lnTo>
                      <a:pt x="1740478" y="2250441"/>
                    </a:lnTo>
                    <a:lnTo>
                      <a:pt x="1743013" y="2248536"/>
                    </a:lnTo>
                    <a:lnTo>
                      <a:pt x="1745865" y="2247583"/>
                    </a:lnTo>
                    <a:lnTo>
                      <a:pt x="1749350" y="2246631"/>
                    </a:lnTo>
                    <a:lnTo>
                      <a:pt x="1753153" y="2246313"/>
                    </a:lnTo>
                    <a:close/>
                    <a:moveTo>
                      <a:pt x="1796891" y="2159710"/>
                    </a:moveTo>
                    <a:lnTo>
                      <a:pt x="1786093" y="2160028"/>
                    </a:lnTo>
                    <a:lnTo>
                      <a:pt x="1775296" y="2160663"/>
                    </a:lnTo>
                    <a:lnTo>
                      <a:pt x="1764817" y="2161298"/>
                    </a:lnTo>
                    <a:lnTo>
                      <a:pt x="1754337" y="2162251"/>
                    </a:lnTo>
                    <a:lnTo>
                      <a:pt x="1743540" y="2163839"/>
                    </a:lnTo>
                    <a:lnTo>
                      <a:pt x="1733695" y="2165427"/>
                    </a:lnTo>
                    <a:lnTo>
                      <a:pt x="1723216" y="2167332"/>
                    </a:lnTo>
                    <a:lnTo>
                      <a:pt x="1712736" y="2169555"/>
                    </a:lnTo>
                    <a:lnTo>
                      <a:pt x="1702892" y="2171778"/>
                    </a:lnTo>
                    <a:lnTo>
                      <a:pt x="1692730" y="2174318"/>
                    </a:lnTo>
                    <a:lnTo>
                      <a:pt x="1683202" y="2177177"/>
                    </a:lnTo>
                    <a:lnTo>
                      <a:pt x="1673040" y="2180352"/>
                    </a:lnTo>
                    <a:lnTo>
                      <a:pt x="1663513" y="2183528"/>
                    </a:lnTo>
                    <a:lnTo>
                      <a:pt x="1653669" y="2187021"/>
                    </a:lnTo>
                    <a:lnTo>
                      <a:pt x="1644460" y="2190514"/>
                    </a:lnTo>
                    <a:lnTo>
                      <a:pt x="1635250" y="2194643"/>
                    </a:lnTo>
                    <a:lnTo>
                      <a:pt x="1625723" y="2198771"/>
                    </a:lnTo>
                    <a:lnTo>
                      <a:pt x="1616514" y="2203217"/>
                    </a:lnTo>
                    <a:lnTo>
                      <a:pt x="1607622" y="2207663"/>
                    </a:lnTo>
                    <a:lnTo>
                      <a:pt x="1598730" y="2213061"/>
                    </a:lnTo>
                    <a:lnTo>
                      <a:pt x="1589839" y="2217825"/>
                    </a:lnTo>
                    <a:lnTo>
                      <a:pt x="1581264" y="2222906"/>
                    </a:lnTo>
                    <a:lnTo>
                      <a:pt x="1572690" y="2228622"/>
                    </a:lnTo>
                    <a:lnTo>
                      <a:pt x="1564116" y="2234020"/>
                    </a:lnTo>
                    <a:lnTo>
                      <a:pt x="1555859" y="2240054"/>
                    </a:lnTo>
                    <a:lnTo>
                      <a:pt x="1547920" y="2246088"/>
                    </a:lnTo>
                    <a:lnTo>
                      <a:pt x="1539981" y="2252439"/>
                    </a:lnTo>
                    <a:lnTo>
                      <a:pt x="1532042" y="2258473"/>
                    </a:lnTo>
                    <a:lnTo>
                      <a:pt x="1524420" y="2265459"/>
                    </a:lnTo>
                    <a:lnTo>
                      <a:pt x="1517117" y="2272128"/>
                    </a:lnTo>
                    <a:lnTo>
                      <a:pt x="1509495" y="2279114"/>
                    </a:lnTo>
                    <a:lnTo>
                      <a:pt x="1502509" y="2286101"/>
                    </a:lnTo>
                    <a:lnTo>
                      <a:pt x="1495522" y="2293405"/>
                    </a:lnTo>
                    <a:lnTo>
                      <a:pt x="1488853" y="2301026"/>
                    </a:lnTo>
                    <a:lnTo>
                      <a:pt x="1482185" y="2308648"/>
                    </a:lnTo>
                    <a:lnTo>
                      <a:pt x="1475833" y="2316269"/>
                    </a:lnTo>
                    <a:lnTo>
                      <a:pt x="1469482" y="2324526"/>
                    </a:lnTo>
                    <a:lnTo>
                      <a:pt x="1463131" y="2332465"/>
                    </a:lnTo>
                    <a:lnTo>
                      <a:pt x="1457415" y="2340722"/>
                    </a:lnTo>
                    <a:lnTo>
                      <a:pt x="1451698" y="2348978"/>
                    </a:lnTo>
                    <a:lnTo>
                      <a:pt x="1446300" y="2357553"/>
                    </a:lnTo>
                    <a:lnTo>
                      <a:pt x="1440901" y="2366444"/>
                    </a:lnTo>
                    <a:lnTo>
                      <a:pt x="1435820" y="2375019"/>
                    </a:lnTo>
                    <a:lnTo>
                      <a:pt x="1431057" y="2383910"/>
                    </a:lnTo>
                    <a:lnTo>
                      <a:pt x="1426293" y="2393120"/>
                    </a:lnTo>
                    <a:lnTo>
                      <a:pt x="1421847" y="2402012"/>
                    </a:lnTo>
                    <a:lnTo>
                      <a:pt x="1417719" y="2411221"/>
                    </a:lnTo>
                    <a:lnTo>
                      <a:pt x="1413591" y="2421065"/>
                    </a:lnTo>
                    <a:lnTo>
                      <a:pt x="1410098" y="2430592"/>
                    </a:lnTo>
                    <a:lnTo>
                      <a:pt x="1406287" y="2440437"/>
                    </a:lnTo>
                    <a:lnTo>
                      <a:pt x="1403111" y="2449964"/>
                    </a:lnTo>
                    <a:lnTo>
                      <a:pt x="1399936" y="2460126"/>
                    </a:lnTo>
                    <a:lnTo>
                      <a:pt x="1397395" y="2469653"/>
                    </a:lnTo>
                    <a:lnTo>
                      <a:pt x="1394855" y="2480132"/>
                    </a:lnTo>
                    <a:lnTo>
                      <a:pt x="1391996" y="2490294"/>
                    </a:lnTo>
                    <a:lnTo>
                      <a:pt x="1390091" y="2500456"/>
                    </a:lnTo>
                    <a:lnTo>
                      <a:pt x="1388503" y="2510936"/>
                    </a:lnTo>
                    <a:lnTo>
                      <a:pt x="1386598" y="2521416"/>
                    </a:lnTo>
                    <a:lnTo>
                      <a:pt x="1385328" y="2532213"/>
                    </a:lnTo>
                    <a:lnTo>
                      <a:pt x="1384375" y="2542692"/>
                    </a:lnTo>
                    <a:lnTo>
                      <a:pt x="1383422" y="2553172"/>
                    </a:lnTo>
                    <a:lnTo>
                      <a:pt x="1382787" y="2564604"/>
                    </a:lnTo>
                    <a:lnTo>
                      <a:pt x="1382787" y="2575401"/>
                    </a:lnTo>
                    <a:lnTo>
                      <a:pt x="1382787" y="2585881"/>
                    </a:lnTo>
                    <a:lnTo>
                      <a:pt x="1382787" y="2596678"/>
                    </a:lnTo>
                    <a:lnTo>
                      <a:pt x="1383422" y="2607475"/>
                    </a:lnTo>
                    <a:lnTo>
                      <a:pt x="1384375" y="2617955"/>
                    </a:lnTo>
                    <a:lnTo>
                      <a:pt x="1385328" y="2628434"/>
                    </a:lnTo>
                    <a:lnTo>
                      <a:pt x="1386598" y="2638914"/>
                    </a:lnTo>
                    <a:lnTo>
                      <a:pt x="1388503" y="2649076"/>
                    </a:lnTo>
                    <a:lnTo>
                      <a:pt x="1390091" y="2659556"/>
                    </a:lnTo>
                    <a:lnTo>
                      <a:pt x="1391996" y="2669718"/>
                    </a:lnTo>
                    <a:lnTo>
                      <a:pt x="1394855" y="2680197"/>
                    </a:lnTo>
                    <a:lnTo>
                      <a:pt x="1397077" y="2690042"/>
                    </a:lnTo>
                    <a:lnTo>
                      <a:pt x="1399936" y="2699886"/>
                    </a:lnTo>
                    <a:lnTo>
                      <a:pt x="1402794" y="2709731"/>
                    </a:lnTo>
                    <a:lnTo>
                      <a:pt x="1406287" y="2719575"/>
                    </a:lnTo>
                    <a:lnTo>
                      <a:pt x="1409462" y="2729102"/>
                    </a:lnTo>
                    <a:lnTo>
                      <a:pt x="1413591" y="2738312"/>
                    </a:lnTo>
                    <a:lnTo>
                      <a:pt x="1417402" y="2748156"/>
                    </a:lnTo>
                    <a:lnTo>
                      <a:pt x="1421847" y="2757048"/>
                    </a:lnTo>
                    <a:lnTo>
                      <a:pt x="1425976" y="2766257"/>
                    </a:lnTo>
                    <a:lnTo>
                      <a:pt x="1430739" y="2775149"/>
                    </a:lnTo>
                    <a:lnTo>
                      <a:pt x="1435503" y="2784041"/>
                    </a:lnTo>
                    <a:lnTo>
                      <a:pt x="1440266" y="2792932"/>
                    </a:lnTo>
                    <a:lnTo>
                      <a:pt x="1445982" y="2801507"/>
                    </a:lnTo>
                    <a:lnTo>
                      <a:pt x="1451063" y="2810081"/>
                    </a:lnTo>
                    <a:lnTo>
                      <a:pt x="1456779" y="2818655"/>
                    </a:lnTo>
                    <a:lnTo>
                      <a:pt x="1462813" y="2826912"/>
                    </a:lnTo>
                    <a:lnTo>
                      <a:pt x="1468529" y="2834851"/>
                    </a:lnTo>
                    <a:lnTo>
                      <a:pt x="1474881" y="2842790"/>
                    </a:lnTo>
                    <a:lnTo>
                      <a:pt x="1481549" y="2850729"/>
                    </a:lnTo>
                    <a:lnTo>
                      <a:pt x="1487901" y="2858351"/>
                    </a:lnTo>
                    <a:lnTo>
                      <a:pt x="1494887" y="2865972"/>
                    </a:lnTo>
                    <a:lnTo>
                      <a:pt x="1501873" y="2873276"/>
                    </a:lnTo>
                    <a:lnTo>
                      <a:pt x="1509177" y="2880262"/>
                    </a:lnTo>
                    <a:lnTo>
                      <a:pt x="1516164" y="2887249"/>
                    </a:lnTo>
                    <a:lnTo>
                      <a:pt x="1524103" y="2894235"/>
                    </a:lnTo>
                    <a:lnTo>
                      <a:pt x="1531407" y="2900904"/>
                    </a:lnTo>
                    <a:lnTo>
                      <a:pt x="1539346" y="2907255"/>
                    </a:lnTo>
                    <a:lnTo>
                      <a:pt x="1546968" y="2913289"/>
                    </a:lnTo>
                    <a:lnTo>
                      <a:pt x="1555224" y="2919323"/>
                    </a:lnTo>
                    <a:lnTo>
                      <a:pt x="1563481" y="2925356"/>
                    </a:lnTo>
                    <a:lnTo>
                      <a:pt x="1572055" y="2930755"/>
                    </a:lnTo>
                    <a:lnTo>
                      <a:pt x="1580629" y="2936471"/>
                    </a:lnTo>
                    <a:lnTo>
                      <a:pt x="1589203" y="2941552"/>
                    </a:lnTo>
                    <a:lnTo>
                      <a:pt x="1598095" y="2946951"/>
                    </a:lnTo>
                    <a:lnTo>
                      <a:pt x="1606987" y="2951714"/>
                    </a:lnTo>
                    <a:lnTo>
                      <a:pt x="1615879" y="2956478"/>
                    </a:lnTo>
                    <a:lnTo>
                      <a:pt x="1625088" y="2960606"/>
                    </a:lnTo>
                    <a:lnTo>
                      <a:pt x="1634298" y="2965052"/>
                    </a:lnTo>
                    <a:lnTo>
                      <a:pt x="1643824" y="2969180"/>
                    </a:lnTo>
                    <a:lnTo>
                      <a:pt x="1653351" y="2972991"/>
                    </a:lnTo>
                    <a:lnTo>
                      <a:pt x="1662878" y="2976167"/>
                    </a:lnTo>
                    <a:lnTo>
                      <a:pt x="1672723" y="2979660"/>
                    </a:lnTo>
                    <a:lnTo>
                      <a:pt x="1682567" y="2982518"/>
                    </a:lnTo>
                    <a:lnTo>
                      <a:pt x="1692730" y="2985376"/>
                    </a:lnTo>
                    <a:lnTo>
                      <a:pt x="1702892" y="2988234"/>
                    </a:lnTo>
                    <a:lnTo>
                      <a:pt x="1713054" y="2990457"/>
                    </a:lnTo>
                    <a:lnTo>
                      <a:pt x="1723216" y="2992680"/>
                    </a:lnTo>
                    <a:lnTo>
                      <a:pt x="1733695" y="2994585"/>
                    </a:lnTo>
                    <a:lnTo>
                      <a:pt x="1744493" y="2995856"/>
                    </a:lnTo>
                    <a:lnTo>
                      <a:pt x="1754655" y="2997443"/>
                    </a:lnTo>
                    <a:lnTo>
                      <a:pt x="1765452" y="2998396"/>
                    </a:lnTo>
                    <a:lnTo>
                      <a:pt x="1776249" y="2999349"/>
                    </a:lnTo>
                    <a:lnTo>
                      <a:pt x="1787046" y="2999666"/>
                    </a:lnTo>
                    <a:lnTo>
                      <a:pt x="1797843" y="2999984"/>
                    </a:lnTo>
                    <a:lnTo>
                      <a:pt x="1808958" y="2999984"/>
                    </a:lnTo>
                    <a:lnTo>
                      <a:pt x="1819438" y="2999666"/>
                    </a:lnTo>
                    <a:lnTo>
                      <a:pt x="1830235" y="2999349"/>
                    </a:lnTo>
                    <a:lnTo>
                      <a:pt x="1841032" y="2998396"/>
                    </a:lnTo>
                    <a:lnTo>
                      <a:pt x="1851512" y="2997443"/>
                    </a:lnTo>
                    <a:lnTo>
                      <a:pt x="1861674" y="2995856"/>
                    </a:lnTo>
                    <a:lnTo>
                      <a:pt x="1872153" y="2994585"/>
                    </a:lnTo>
                    <a:lnTo>
                      <a:pt x="1882633" y="2992680"/>
                    </a:lnTo>
                    <a:lnTo>
                      <a:pt x="1892795" y="2990457"/>
                    </a:lnTo>
                    <a:lnTo>
                      <a:pt x="1902639" y="2988234"/>
                    </a:lnTo>
                    <a:lnTo>
                      <a:pt x="1912801" y="2985376"/>
                    </a:lnTo>
                    <a:lnTo>
                      <a:pt x="1922646" y="2982836"/>
                    </a:lnTo>
                    <a:lnTo>
                      <a:pt x="1932490" y="2979660"/>
                    </a:lnTo>
                    <a:lnTo>
                      <a:pt x="1942017" y="2976484"/>
                    </a:lnTo>
                    <a:lnTo>
                      <a:pt x="1951862" y="2972991"/>
                    </a:lnTo>
                    <a:lnTo>
                      <a:pt x="1961389" y="2969180"/>
                    </a:lnTo>
                    <a:lnTo>
                      <a:pt x="1970598" y="2965052"/>
                    </a:lnTo>
                    <a:lnTo>
                      <a:pt x="1980125" y="2960924"/>
                    </a:lnTo>
                    <a:lnTo>
                      <a:pt x="1989334" y="2956478"/>
                    </a:lnTo>
                    <a:lnTo>
                      <a:pt x="1998226" y="2952032"/>
                    </a:lnTo>
                    <a:lnTo>
                      <a:pt x="2007118" y="2947268"/>
                    </a:lnTo>
                    <a:lnTo>
                      <a:pt x="2016010" y="2942187"/>
                    </a:lnTo>
                    <a:lnTo>
                      <a:pt x="2024584" y="2936789"/>
                    </a:lnTo>
                    <a:lnTo>
                      <a:pt x="2033158" y="2931390"/>
                    </a:lnTo>
                    <a:lnTo>
                      <a:pt x="2041415" y="2925674"/>
                    </a:lnTo>
                    <a:lnTo>
                      <a:pt x="2049354" y="2919640"/>
                    </a:lnTo>
                    <a:lnTo>
                      <a:pt x="2057610" y="2913924"/>
                    </a:lnTo>
                    <a:lnTo>
                      <a:pt x="2065867" y="2907573"/>
                    </a:lnTo>
                    <a:lnTo>
                      <a:pt x="2073489" y="2901222"/>
                    </a:lnTo>
                    <a:lnTo>
                      <a:pt x="2081110" y="2894553"/>
                    </a:lnTo>
                    <a:lnTo>
                      <a:pt x="2088414" y="2887884"/>
                    </a:lnTo>
                    <a:lnTo>
                      <a:pt x="2096036" y="2880580"/>
                    </a:lnTo>
                    <a:lnTo>
                      <a:pt x="2103022" y="2873594"/>
                    </a:lnTo>
                    <a:lnTo>
                      <a:pt x="2110008" y="2866290"/>
                    </a:lnTo>
                    <a:lnTo>
                      <a:pt x="2116677" y="2858668"/>
                    </a:lnTo>
                    <a:lnTo>
                      <a:pt x="2123346" y="2851364"/>
                    </a:lnTo>
                    <a:lnTo>
                      <a:pt x="2130015" y="2843425"/>
                    </a:lnTo>
                    <a:lnTo>
                      <a:pt x="2136049" y="2835804"/>
                    </a:lnTo>
                    <a:lnTo>
                      <a:pt x="2142400" y="2827547"/>
                    </a:lnTo>
                    <a:lnTo>
                      <a:pt x="2148434" y="2819290"/>
                    </a:lnTo>
                    <a:lnTo>
                      <a:pt x="2153832" y="2810716"/>
                    </a:lnTo>
                    <a:lnTo>
                      <a:pt x="2159548" y="2802459"/>
                    </a:lnTo>
                    <a:lnTo>
                      <a:pt x="2164629" y="2793885"/>
                    </a:lnTo>
                    <a:lnTo>
                      <a:pt x="2169393" y="2784993"/>
                    </a:lnTo>
                    <a:lnTo>
                      <a:pt x="2174474" y="2775784"/>
                    </a:lnTo>
                    <a:lnTo>
                      <a:pt x="2179237" y="2766892"/>
                    </a:lnTo>
                    <a:lnTo>
                      <a:pt x="2183683" y="2757683"/>
                    </a:lnTo>
                    <a:lnTo>
                      <a:pt x="2187811" y="2748474"/>
                    </a:lnTo>
                    <a:lnTo>
                      <a:pt x="2191622" y="2739264"/>
                    </a:lnTo>
                    <a:lnTo>
                      <a:pt x="2195433" y="2729420"/>
                    </a:lnTo>
                    <a:lnTo>
                      <a:pt x="2199244" y="2719893"/>
                    </a:lnTo>
                    <a:lnTo>
                      <a:pt x="2202102" y="2710048"/>
                    </a:lnTo>
                    <a:lnTo>
                      <a:pt x="2205595" y="2700204"/>
                    </a:lnTo>
                    <a:lnTo>
                      <a:pt x="2208136" y="2690042"/>
                    </a:lnTo>
                    <a:lnTo>
                      <a:pt x="2210676" y="2680197"/>
                    </a:lnTo>
                    <a:lnTo>
                      <a:pt x="2213217" y="2669718"/>
                    </a:lnTo>
                    <a:lnTo>
                      <a:pt x="2215122" y="2659556"/>
                    </a:lnTo>
                    <a:lnTo>
                      <a:pt x="2217027" y="2649076"/>
                    </a:lnTo>
                    <a:lnTo>
                      <a:pt x="2218615" y="2638279"/>
                    </a:lnTo>
                    <a:lnTo>
                      <a:pt x="2219885" y="2628117"/>
                    </a:lnTo>
                    <a:lnTo>
                      <a:pt x="2221156" y="2617320"/>
                    </a:lnTo>
                    <a:lnTo>
                      <a:pt x="2221791" y="2606523"/>
                    </a:lnTo>
                    <a:lnTo>
                      <a:pt x="2222743" y="2595725"/>
                    </a:lnTo>
                    <a:lnTo>
                      <a:pt x="2222743" y="2584611"/>
                    </a:lnTo>
                    <a:lnTo>
                      <a:pt x="2222743" y="2573814"/>
                    </a:lnTo>
                    <a:lnTo>
                      <a:pt x="2222743" y="2563016"/>
                    </a:lnTo>
                    <a:lnTo>
                      <a:pt x="2221791" y="2552537"/>
                    </a:lnTo>
                    <a:lnTo>
                      <a:pt x="2221156" y="2541740"/>
                    </a:lnTo>
                    <a:lnTo>
                      <a:pt x="2219885" y="2531260"/>
                    </a:lnTo>
                    <a:lnTo>
                      <a:pt x="2218933" y="2521098"/>
                    </a:lnTo>
                    <a:lnTo>
                      <a:pt x="2217027" y="2510618"/>
                    </a:lnTo>
                    <a:lnTo>
                      <a:pt x="2215122" y="2500139"/>
                    </a:lnTo>
                    <a:lnTo>
                      <a:pt x="2213217" y="2490294"/>
                    </a:lnTo>
                    <a:lnTo>
                      <a:pt x="2210994" y="2479815"/>
                    </a:lnTo>
                    <a:lnTo>
                      <a:pt x="2208453" y="2469970"/>
                    </a:lnTo>
                    <a:lnTo>
                      <a:pt x="2205595" y="2460126"/>
                    </a:lnTo>
                    <a:lnTo>
                      <a:pt x="2202419" y="2449964"/>
                    </a:lnTo>
                    <a:lnTo>
                      <a:pt x="2199244" y="2440437"/>
                    </a:lnTo>
                    <a:lnTo>
                      <a:pt x="2195751" y="2430910"/>
                    </a:lnTo>
                    <a:lnTo>
                      <a:pt x="2192257" y="2421383"/>
                    </a:lnTo>
                    <a:lnTo>
                      <a:pt x="2188129" y="2412174"/>
                    </a:lnTo>
                    <a:lnTo>
                      <a:pt x="2184001" y="2402964"/>
                    </a:lnTo>
                    <a:lnTo>
                      <a:pt x="2179555" y="2393437"/>
                    </a:lnTo>
                    <a:lnTo>
                      <a:pt x="2174791" y="2384546"/>
                    </a:lnTo>
                    <a:lnTo>
                      <a:pt x="2169710" y="2375654"/>
                    </a:lnTo>
                    <a:lnTo>
                      <a:pt x="2164947" y="2366762"/>
                    </a:lnTo>
                    <a:lnTo>
                      <a:pt x="2159866" y="2358188"/>
                    </a:lnTo>
                    <a:lnTo>
                      <a:pt x="2154150" y="2349614"/>
                    </a:lnTo>
                    <a:lnTo>
                      <a:pt x="2148751" y="2341357"/>
                    </a:lnTo>
                    <a:lnTo>
                      <a:pt x="2142717" y="2333418"/>
                    </a:lnTo>
                    <a:lnTo>
                      <a:pt x="2136684" y="2325161"/>
                    </a:lnTo>
                    <a:lnTo>
                      <a:pt x="2130332" y="2316905"/>
                    </a:lnTo>
                    <a:lnTo>
                      <a:pt x="2124299" y="2309283"/>
                    </a:lnTo>
                    <a:lnTo>
                      <a:pt x="2117312" y="2301661"/>
                    </a:lnTo>
                    <a:lnTo>
                      <a:pt x="2110643" y="2294357"/>
                    </a:lnTo>
                    <a:lnTo>
                      <a:pt x="2103657" y="2286736"/>
                    </a:lnTo>
                    <a:lnTo>
                      <a:pt x="2096671" y="2279750"/>
                    </a:lnTo>
                    <a:lnTo>
                      <a:pt x="2089367" y="2272763"/>
                    </a:lnTo>
                    <a:lnTo>
                      <a:pt x="2081745" y="2265777"/>
                    </a:lnTo>
                    <a:lnTo>
                      <a:pt x="2074124" y="2259425"/>
                    </a:lnTo>
                    <a:lnTo>
                      <a:pt x="2066185" y="2252757"/>
                    </a:lnTo>
                    <a:lnTo>
                      <a:pt x="2058245" y="2246405"/>
                    </a:lnTo>
                    <a:lnTo>
                      <a:pt x="2050306" y="2240372"/>
                    </a:lnTo>
                    <a:lnTo>
                      <a:pt x="2042050" y="2234338"/>
                    </a:lnTo>
                    <a:lnTo>
                      <a:pt x="2033793" y="2228939"/>
                    </a:lnTo>
                    <a:lnTo>
                      <a:pt x="2025219" y="2223223"/>
                    </a:lnTo>
                    <a:lnTo>
                      <a:pt x="2016327" y="2218142"/>
                    </a:lnTo>
                    <a:lnTo>
                      <a:pt x="2007753" y="2213061"/>
                    </a:lnTo>
                    <a:lnTo>
                      <a:pt x="1998861" y="2207980"/>
                    </a:lnTo>
                    <a:lnTo>
                      <a:pt x="1989652" y="2203534"/>
                    </a:lnTo>
                    <a:lnTo>
                      <a:pt x="1980760" y="2199088"/>
                    </a:lnTo>
                    <a:lnTo>
                      <a:pt x="1971551" y="2194643"/>
                    </a:lnTo>
                    <a:lnTo>
                      <a:pt x="1961706" y="2190832"/>
                    </a:lnTo>
                    <a:lnTo>
                      <a:pt x="1952179" y="2187021"/>
                    </a:lnTo>
                    <a:lnTo>
                      <a:pt x="1942335" y="2183528"/>
                    </a:lnTo>
                    <a:lnTo>
                      <a:pt x="1932808" y="2180352"/>
                    </a:lnTo>
                    <a:lnTo>
                      <a:pt x="1922963" y="2177177"/>
                    </a:lnTo>
                    <a:lnTo>
                      <a:pt x="1913119" y="2174318"/>
                    </a:lnTo>
                    <a:lnTo>
                      <a:pt x="1902639" y="2171778"/>
                    </a:lnTo>
                    <a:lnTo>
                      <a:pt x="1892795" y="2169555"/>
                    </a:lnTo>
                    <a:lnTo>
                      <a:pt x="1882315" y="2167332"/>
                    </a:lnTo>
                    <a:lnTo>
                      <a:pt x="1871836" y="2165427"/>
                    </a:lnTo>
                    <a:lnTo>
                      <a:pt x="1861356" y="2163839"/>
                    </a:lnTo>
                    <a:lnTo>
                      <a:pt x="1850559" y="2162251"/>
                    </a:lnTo>
                    <a:lnTo>
                      <a:pt x="1840397" y="2161298"/>
                    </a:lnTo>
                    <a:lnTo>
                      <a:pt x="1829600" y="2160663"/>
                    </a:lnTo>
                    <a:lnTo>
                      <a:pt x="1818167" y="2160028"/>
                    </a:lnTo>
                    <a:lnTo>
                      <a:pt x="1807688" y="2159710"/>
                    </a:lnTo>
                    <a:lnTo>
                      <a:pt x="1796891" y="2159710"/>
                    </a:lnTo>
                    <a:close/>
                    <a:moveTo>
                      <a:pt x="1703527" y="1784350"/>
                    </a:moveTo>
                    <a:lnTo>
                      <a:pt x="1960753" y="1793877"/>
                    </a:lnTo>
                    <a:lnTo>
                      <a:pt x="1955037" y="1945990"/>
                    </a:lnTo>
                    <a:lnTo>
                      <a:pt x="1970280" y="1950118"/>
                    </a:lnTo>
                    <a:lnTo>
                      <a:pt x="1985841" y="1954247"/>
                    </a:lnTo>
                    <a:lnTo>
                      <a:pt x="2000766" y="1959010"/>
                    </a:lnTo>
                    <a:lnTo>
                      <a:pt x="2016010" y="1963774"/>
                    </a:lnTo>
                    <a:lnTo>
                      <a:pt x="2030935" y="1969172"/>
                    </a:lnTo>
                    <a:lnTo>
                      <a:pt x="2045225" y="1975206"/>
                    </a:lnTo>
                    <a:lnTo>
                      <a:pt x="2059833" y="1980922"/>
                    </a:lnTo>
                    <a:lnTo>
                      <a:pt x="2074441" y="1987273"/>
                    </a:lnTo>
                    <a:lnTo>
                      <a:pt x="2088414" y="1993942"/>
                    </a:lnTo>
                    <a:lnTo>
                      <a:pt x="2102069" y="2001246"/>
                    </a:lnTo>
                    <a:lnTo>
                      <a:pt x="2116042" y="2008550"/>
                    </a:lnTo>
                    <a:lnTo>
                      <a:pt x="2129697" y="2016172"/>
                    </a:lnTo>
                    <a:lnTo>
                      <a:pt x="2143035" y="2024111"/>
                    </a:lnTo>
                    <a:lnTo>
                      <a:pt x="2156055" y="2032367"/>
                    </a:lnTo>
                    <a:lnTo>
                      <a:pt x="2169075" y="2041259"/>
                    </a:lnTo>
                    <a:lnTo>
                      <a:pt x="2181778" y="2050151"/>
                    </a:lnTo>
                    <a:lnTo>
                      <a:pt x="2293243" y="1945990"/>
                    </a:lnTo>
                    <a:lnTo>
                      <a:pt x="2468220" y="2134941"/>
                    </a:lnTo>
                    <a:lnTo>
                      <a:pt x="2357390" y="2237831"/>
                    </a:lnTo>
                    <a:lnTo>
                      <a:pt x="2365330" y="2251169"/>
                    </a:lnTo>
                    <a:lnTo>
                      <a:pt x="2373269" y="2264507"/>
                    </a:lnTo>
                    <a:lnTo>
                      <a:pt x="2380573" y="2278162"/>
                    </a:lnTo>
                    <a:lnTo>
                      <a:pt x="2387559" y="2292135"/>
                    </a:lnTo>
                    <a:lnTo>
                      <a:pt x="2394228" y="2306107"/>
                    </a:lnTo>
                    <a:lnTo>
                      <a:pt x="2400897" y="2320715"/>
                    </a:lnTo>
                    <a:lnTo>
                      <a:pt x="2406930" y="2335323"/>
                    </a:lnTo>
                    <a:lnTo>
                      <a:pt x="2412647" y="2349614"/>
                    </a:lnTo>
                    <a:lnTo>
                      <a:pt x="2418045" y="2364539"/>
                    </a:lnTo>
                    <a:lnTo>
                      <a:pt x="2423444" y="2379465"/>
                    </a:lnTo>
                    <a:lnTo>
                      <a:pt x="2427890" y="2394708"/>
                    </a:lnTo>
                    <a:lnTo>
                      <a:pt x="2432335" y="2409951"/>
                    </a:lnTo>
                    <a:lnTo>
                      <a:pt x="2435829" y="2425194"/>
                    </a:lnTo>
                    <a:lnTo>
                      <a:pt x="2439639" y="2440754"/>
                    </a:lnTo>
                    <a:lnTo>
                      <a:pt x="2443133" y="2456315"/>
                    </a:lnTo>
                    <a:lnTo>
                      <a:pt x="2445673" y="2472193"/>
                    </a:lnTo>
                    <a:lnTo>
                      <a:pt x="2595563" y="2477909"/>
                    </a:lnTo>
                    <a:lnTo>
                      <a:pt x="2586354" y="2735136"/>
                    </a:lnTo>
                    <a:lnTo>
                      <a:pt x="2437099" y="2729420"/>
                    </a:lnTo>
                    <a:lnTo>
                      <a:pt x="2432971" y="2744980"/>
                    </a:lnTo>
                    <a:lnTo>
                      <a:pt x="2428842" y="2760541"/>
                    </a:lnTo>
                    <a:lnTo>
                      <a:pt x="2424079" y="2776419"/>
                    </a:lnTo>
                    <a:lnTo>
                      <a:pt x="2419315" y="2791027"/>
                    </a:lnTo>
                    <a:lnTo>
                      <a:pt x="2413599" y="2806270"/>
                    </a:lnTo>
                    <a:lnTo>
                      <a:pt x="2408201" y="2821196"/>
                    </a:lnTo>
                    <a:lnTo>
                      <a:pt x="2402167" y="2835804"/>
                    </a:lnTo>
                    <a:lnTo>
                      <a:pt x="2395816" y="2850094"/>
                    </a:lnTo>
                    <a:lnTo>
                      <a:pt x="2388829" y="2864702"/>
                    </a:lnTo>
                    <a:lnTo>
                      <a:pt x="2381525" y="2878992"/>
                    </a:lnTo>
                    <a:lnTo>
                      <a:pt x="2374221" y="2892647"/>
                    </a:lnTo>
                    <a:lnTo>
                      <a:pt x="2366917" y="2906303"/>
                    </a:lnTo>
                    <a:lnTo>
                      <a:pt x="2358661" y="2919640"/>
                    </a:lnTo>
                    <a:lnTo>
                      <a:pt x="2350404" y="2932978"/>
                    </a:lnTo>
                    <a:lnTo>
                      <a:pt x="2341512" y="2945998"/>
                    </a:lnTo>
                    <a:lnTo>
                      <a:pt x="2332620" y="2958701"/>
                    </a:lnTo>
                    <a:lnTo>
                      <a:pt x="2433606" y="3067625"/>
                    </a:lnTo>
                    <a:lnTo>
                      <a:pt x="2245290" y="3242603"/>
                    </a:lnTo>
                    <a:lnTo>
                      <a:pt x="2144940" y="3134949"/>
                    </a:lnTo>
                    <a:lnTo>
                      <a:pt x="2131285" y="3143205"/>
                    </a:lnTo>
                    <a:lnTo>
                      <a:pt x="2117947" y="3150509"/>
                    </a:lnTo>
                    <a:lnTo>
                      <a:pt x="2103657" y="3157813"/>
                    </a:lnTo>
                    <a:lnTo>
                      <a:pt x="2089684" y="3165117"/>
                    </a:lnTo>
                    <a:lnTo>
                      <a:pt x="2075394" y="3172103"/>
                    </a:lnTo>
                    <a:lnTo>
                      <a:pt x="2061104" y="3178455"/>
                    </a:lnTo>
                    <a:lnTo>
                      <a:pt x="2046496" y="3184488"/>
                    </a:lnTo>
                    <a:lnTo>
                      <a:pt x="2031570" y="3190205"/>
                    </a:lnTo>
                    <a:lnTo>
                      <a:pt x="2016645" y="3195603"/>
                    </a:lnTo>
                    <a:lnTo>
                      <a:pt x="2001402" y="3200684"/>
                    </a:lnTo>
                    <a:lnTo>
                      <a:pt x="1986159" y="3205448"/>
                    </a:lnTo>
                    <a:lnTo>
                      <a:pt x="1970598" y="3209576"/>
                    </a:lnTo>
                    <a:lnTo>
                      <a:pt x="1955037" y="3213704"/>
                    </a:lnTo>
                    <a:lnTo>
                      <a:pt x="1939477" y="3217515"/>
                    </a:lnTo>
                    <a:lnTo>
                      <a:pt x="1923916" y="3220373"/>
                    </a:lnTo>
                    <a:lnTo>
                      <a:pt x="1908038" y="3223231"/>
                    </a:lnTo>
                    <a:lnTo>
                      <a:pt x="1902322" y="3370263"/>
                    </a:lnTo>
                    <a:lnTo>
                      <a:pt x="1645095" y="3360736"/>
                    </a:lnTo>
                    <a:lnTo>
                      <a:pt x="1650493" y="3213704"/>
                    </a:lnTo>
                    <a:lnTo>
                      <a:pt x="1634615" y="3209576"/>
                    </a:lnTo>
                    <a:lnTo>
                      <a:pt x="1619054" y="3205130"/>
                    </a:lnTo>
                    <a:lnTo>
                      <a:pt x="1603494" y="3200684"/>
                    </a:lnTo>
                    <a:lnTo>
                      <a:pt x="1588251" y="3195603"/>
                    </a:lnTo>
                    <a:lnTo>
                      <a:pt x="1573325" y="3189887"/>
                    </a:lnTo>
                    <a:lnTo>
                      <a:pt x="1558717" y="3184488"/>
                    </a:lnTo>
                    <a:lnTo>
                      <a:pt x="1543792" y="3178137"/>
                    </a:lnTo>
                    <a:lnTo>
                      <a:pt x="1529184" y="3171786"/>
                    </a:lnTo>
                    <a:lnTo>
                      <a:pt x="1515211" y="3164482"/>
                    </a:lnTo>
                    <a:lnTo>
                      <a:pt x="1500921" y="3157496"/>
                    </a:lnTo>
                    <a:lnTo>
                      <a:pt x="1486948" y="3150192"/>
                    </a:lnTo>
                    <a:lnTo>
                      <a:pt x="1472975" y="3142252"/>
                    </a:lnTo>
                    <a:lnTo>
                      <a:pt x="1459637" y="3134313"/>
                    </a:lnTo>
                    <a:lnTo>
                      <a:pt x="1446300" y="3125739"/>
                    </a:lnTo>
                    <a:lnTo>
                      <a:pt x="1433280" y="3117165"/>
                    </a:lnTo>
                    <a:lnTo>
                      <a:pt x="1420577" y="3107638"/>
                    </a:lnTo>
                    <a:lnTo>
                      <a:pt x="1312606" y="3207988"/>
                    </a:lnTo>
                    <a:lnTo>
                      <a:pt x="1137310" y="3019673"/>
                    </a:lnTo>
                    <a:lnTo>
                      <a:pt x="1245917" y="2918688"/>
                    </a:lnTo>
                    <a:lnTo>
                      <a:pt x="1238296" y="2905350"/>
                    </a:lnTo>
                    <a:lnTo>
                      <a:pt x="1230357" y="2891377"/>
                    </a:lnTo>
                    <a:lnTo>
                      <a:pt x="1223053" y="2877722"/>
                    </a:lnTo>
                    <a:lnTo>
                      <a:pt x="1216066" y="2863749"/>
                    </a:lnTo>
                    <a:lnTo>
                      <a:pt x="1209397" y="2849459"/>
                    </a:lnTo>
                    <a:lnTo>
                      <a:pt x="1203046" y="2834851"/>
                    </a:lnTo>
                    <a:lnTo>
                      <a:pt x="1197012" y="2820560"/>
                    </a:lnTo>
                    <a:lnTo>
                      <a:pt x="1191296" y="2805635"/>
                    </a:lnTo>
                    <a:lnTo>
                      <a:pt x="1186215" y="2790710"/>
                    </a:lnTo>
                    <a:lnTo>
                      <a:pt x="1181134" y="2775466"/>
                    </a:lnTo>
                    <a:lnTo>
                      <a:pt x="1176688" y="2760223"/>
                    </a:lnTo>
                    <a:lnTo>
                      <a:pt x="1172560" y="2744980"/>
                    </a:lnTo>
                    <a:lnTo>
                      <a:pt x="1168432" y="2729420"/>
                    </a:lnTo>
                    <a:lnTo>
                      <a:pt x="1164938" y="2713859"/>
                    </a:lnTo>
                    <a:lnTo>
                      <a:pt x="1161763" y="2697981"/>
                    </a:lnTo>
                    <a:lnTo>
                      <a:pt x="1159222" y="2682420"/>
                    </a:lnTo>
                    <a:lnTo>
                      <a:pt x="1009650" y="2676704"/>
                    </a:lnTo>
                    <a:lnTo>
                      <a:pt x="1019494" y="2419478"/>
                    </a:lnTo>
                    <a:lnTo>
                      <a:pt x="1169384" y="2425194"/>
                    </a:lnTo>
                    <a:lnTo>
                      <a:pt x="1173513" y="2409633"/>
                    </a:lnTo>
                    <a:lnTo>
                      <a:pt x="1177641" y="2393755"/>
                    </a:lnTo>
                    <a:lnTo>
                      <a:pt x="1182404" y="2378512"/>
                    </a:lnTo>
                    <a:lnTo>
                      <a:pt x="1187803" y="2363904"/>
                    </a:lnTo>
                    <a:lnTo>
                      <a:pt x="1193202" y="2348978"/>
                    </a:lnTo>
                    <a:lnTo>
                      <a:pt x="1198918" y="2334053"/>
                    </a:lnTo>
                    <a:lnTo>
                      <a:pt x="1205269" y="2319445"/>
                    </a:lnTo>
                    <a:lnTo>
                      <a:pt x="1211620" y="2305155"/>
                    </a:lnTo>
                    <a:lnTo>
                      <a:pt x="1218607" y="2290864"/>
                    </a:lnTo>
                    <a:lnTo>
                      <a:pt x="1225593" y="2277209"/>
                    </a:lnTo>
                    <a:lnTo>
                      <a:pt x="1233215" y="2263554"/>
                    </a:lnTo>
                    <a:lnTo>
                      <a:pt x="1240836" y="2249581"/>
                    </a:lnTo>
                    <a:lnTo>
                      <a:pt x="1248775" y="2236243"/>
                    </a:lnTo>
                    <a:lnTo>
                      <a:pt x="1257349" y="2223223"/>
                    </a:lnTo>
                    <a:lnTo>
                      <a:pt x="1265606" y="2210203"/>
                    </a:lnTo>
                    <a:lnTo>
                      <a:pt x="1274815" y="2197818"/>
                    </a:lnTo>
                    <a:lnTo>
                      <a:pt x="1171607" y="2086988"/>
                    </a:lnTo>
                    <a:lnTo>
                      <a:pt x="1360558" y="1912011"/>
                    </a:lnTo>
                    <a:lnTo>
                      <a:pt x="1464083" y="2023476"/>
                    </a:lnTo>
                    <a:lnTo>
                      <a:pt x="1477421" y="2015537"/>
                    </a:lnTo>
                    <a:lnTo>
                      <a:pt x="1491076" y="2007915"/>
                    </a:lnTo>
                    <a:lnTo>
                      <a:pt x="1504732" y="2000611"/>
                    </a:lnTo>
                    <a:lnTo>
                      <a:pt x="1518387" y="1993625"/>
                    </a:lnTo>
                    <a:lnTo>
                      <a:pt x="1532677" y="1986956"/>
                    </a:lnTo>
                    <a:lnTo>
                      <a:pt x="1546650" y="1980605"/>
                    </a:lnTo>
                    <a:lnTo>
                      <a:pt x="1561258" y="1974571"/>
                    </a:lnTo>
                    <a:lnTo>
                      <a:pt x="1575548" y="1969172"/>
                    </a:lnTo>
                    <a:lnTo>
                      <a:pt x="1590474" y="1963774"/>
                    </a:lnTo>
                    <a:lnTo>
                      <a:pt x="1605399" y="1958693"/>
                    </a:lnTo>
                    <a:lnTo>
                      <a:pt x="1620325" y="1954247"/>
                    </a:lnTo>
                    <a:lnTo>
                      <a:pt x="1635568" y="1950118"/>
                    </a:lnTo>
                    <a:lnTo>
                      <a:pt x="1650811" y="1945990"/>
                    </a:lnTo>
                    <a:lnTo>
                      <a:pt x="1666371" y="1942815"/>
                    </a:lnTo>
                    <a:lnTo>
                      <a:pt x="1681932" y="1939321"/>
                    </a:lnTo>
                    <a:lnTo>
                      <a:pt x="1697493" y="1936781"/>
                    </a:lnTo>
                    <a:lnTo>
                      <a:pt x="1703527" y="1784350"/>
                    </a:lnTo>
                    <a:close/>
                    <a:moveTo>
                      <a:pt x="499967" y="1495425"/>
                    </a:moveTo>
                    <a:lnTo>
                      <a:pt x="512673" y="1507816"/>
                    </a:lnTo>
                    <a:lnTo>
                      <a:pt x="526015" y="1520207"/>
                    </a:lnTo>
                    <a:lnTo>
                      <a:pt x="540309" y="1532916"/>
                    </a:lnTo>
                    <a:lnTo>
                      <a:pt x="555557" y="1545307"/>
                    </a:lnTo>
                    <a:lnTo>
                      <a:pt x="571122" y="1557381"/>
                    </a:lnTo>
                    <a:lnTo>
                      <a:pt x="587958" y="1569136"/>
                    </a:lnTo>
                    <a:lnTo>
                      <a:pt x="596217" y="1574220"/>
                    </a:lnTo>
                    <a:lnTo>
                      <a:pt x="604794" y="1579939"/>
                    </a:lnTo>
                    <a:lnTo>
                      <a:pt x="613371" y="1584705"/>
                    </a:lnTo>
                    <a:lnTo>
                      <a:pt x="622265" y="1589788"/>
                    </a:lnTo>
                    <a:lnTo>
                      <a:pt x="639736" y="1608851"/>
                    </a:lnTo>
                    <a:lnTo>
                      <a:pt x="657525" y="1628868"/>
                    </a:lnTo>
                    <a:lnTo>
                      <a:pt x="692150" y="1668583"/>
                    </a:lnTo>
                    <a:lnTo>
                      <a:pt x="641960" y="1916723"/>
                    </a:lnTo>
                    <a:lnTo>
                      <a:pt x="640054" y="1924030"/>
                    </a:lnTo>
                    <a:lnTo>
                      <a:pt x="637830" y="1931338"/>
                    </a:lnTo>
                    <a:lnTo>
                      <a:pt x="635289" y="1938328"/>
                    </a:lnTo>
                    <a:lnTo>
                      <a:pt x="631795" y="1945000"/>
                    </a:lnTo>
                    <a:lnTo>
                      <a:pt x="628618" y="1951672"/>
                    </a:lnTo>
                    <a:lnTo>
                      <a:pt x="624489" y="1958026"/>
                    </a:lnTo>
                    <a:lnTo>
                      <a:pt x="620041" y="1963745"/>
                    </a:lnTo>
                    <a:lnTo>
                      <a:pt x="615277" y="1969464"/>
                    </a:lnTo>
                    <a:lnTo>
                      <a:pt x="247746" y="2374875"/>
                    </a:lnTo>
                    <a:lnTo>
                      <a:pt x="244252" y="2379323"/>
                    </a:lnTo>
                    <a:lnTo>
                      <a:pt x="240122" y="2382818"/>
                    </a:lnTo>
                    <a:lnTo>
                      <a:pt x="235675" y="2386631"/>
                    </a:lnTo>
                    <a:lnTo>
                      <a:pt x="231228" y="2390126"/>
                    </a:lnTo>
                    <a:lnTo>
                      <a:pt x="226781" y="2393303"/>
                    </a:lnTo>
                    <a:lnTo>
                      <a:pt x="222334" y="2395845"/>
                    </a:lnTo>
                    <a:lnTo>
                      <a:pt x="217251" y="2399022"/>
                    </a:lnTo>
                    <a:lnTo>
                      <a:pt x="212486" y="2401246"/>
                    </a:lnTo>
                    <a:lnTo>
                      <a:pt x="207404" y="2403470"/>
                    </a:lnTo>
                    <a:lnTo>
                      <a:pt x="202639" y="2405377"/>
                    </a:lnTo>
                    <a:lnTo>
                      <a:pt x="197239" y="2406965"/>
                    </a:lnTo>
                    <a:lnTo>
                      <a:pt x="192156" y="2408236"/>
                    </a:lnTo>
                    <a:lnTo>
                      <a:pt x="187074" y="2409189"/>
                    </a:lnTo>
                    <a:lnTo>
                      <a:pt x="181673" y="2410460"/>
                    </a:lnTo>
                    <a:lnTo>
                      <a:pt x="176273" y="2411095"/>
                    </a:lnTo>
                    <a:lnTo>
                      <a:pt x="170873" y="2411413"/>
                    </a:lnTo>
                    <a:lnTo>
                      <a:pt x="165473" y="2411413"/>
                    </a:lnTo>
                    <a:lnTo>
                      <a:pt x="160073" y="2411413"/>
                    </a:lnTo>
                    <a:lnTo>
                      <a:pt x="154990" y="2411095"/>
                    </a:lnTo>
                    <a:lnTo>
                      <a:pt x="149272" y="2410460"/>
                    </a:lnTo>
                    <a:lnTo>
                      <a:pt x="144190" y="2409825"/>
                    </a:lnTo>
                    <a:lnTo>
                      <a:pt x="139107" y="2408554"/>
                    </a:lnTo>
                    <a:lnTo>
                      <a:pt x="133707" y="2406965"/>
                    </a:lnTo>
                    <a:lnTo>
                      <a:pt x="128625" y="2405377"/>
                    </a:lnTo>
                    <a:lnTo>
                      <a:pt x="123224" y="2403470"/>
                    </a:lnTo>
                    <a:lnTo>
                      <a:pt x="118459" y="2401246"/>
                    </a:lnTo>
                    <a:lnTo>
                      <a:pt x="113377" y="2399022"/>
                    </a:lnTo>
                    <a:lnTo>
                      <a:pt x="108612" y="2395845"/>
                    </a:lnTo>
                    <a:lnTo>
                      <a:pt x="104165" y="2392985"/>
                    </a:lnTo>
                    <a:lnTo>
                      <a:pt x="99082" y="2390126"/>
                    </a:lnTo>
                    <a:lnTo>
                      <a:pt x="94635" y="2386313"/>
                    </a:lnTo>
                    <a:lnTo>
                      <a:pt x="90506" y="2382501"/>
                    </a:lnTo>
                    <a:lnTo>
                      <a:pt x="86058" y="2378688"/>
                    </a:lnTo>
                    <a:lnTo>
                      <a:pt x="82564" y="2374875"/>
                    </a:lnTo>
                    <a:lnTo>
                      <a:pt x="78752" y="2370427"/>
                    </a:lnTo>
                    <a:lnTo>
                      <a:pt x="75258" y="2365661"/>
                    </a:lnTo>
                    <a:lnTo>
                      <a:pt x="72081" y="2361213"/>
                    </a:lnTo>
                    <a:lnTo>
                      <a:pt x="69222" y="2356448"/>
                    </a:lnTo>
                    <a:lnTo>
                      <a:pt x="66364" y="2351999"/>
                    </a:lnTo>
                    <a:lnTo>
                      <a:pt x="64140" y="2346916"/>
                    </a:lnTo>
                    <a:lnTo>
                      <a:pt x="61916" y="2342150"/>
                    </a:lnTo>
                    <a:lnTo>
                      <a:pt x="60328" y="2336749"/>
                    </a:lnTo>
                    <a:lnTo>
                      <a:pt x="58422" y="2331983"/>
                    </a:lnTo>
                    <a:lnTo>
                      <a:pt x="57151" y="2326900"/>
                    </a:lnTo>
                    <a:lnTo>
                      <a:pt x="55563" y="2321498"/>
                    </a:lnTo>
                    <a:lnTo>
                      <a:pt x="54928" y="2316097"/>
                    </a:lnTo>
                    <a:lnTo>
                      <a:pt x="54293" y="2310696"/>
                    </a:lnTo>
                    <a:lnTo>
                      <a:pt x="53975" y="2305612"/>
                    </a:lnTo>
                    <a:lnTo>
                      <a:pt x="53975" y="2299893"/>
                    </a:lnTo>
                    <a:lnTo>
                      <a:pt x="53975" y="2294810"/>
                    </a:lnTo>
                    <a:lnTo>
                      <a:pt x="54293" y="2289726"/>
                    </a:lnTo>
                    <a:lnTo>
                      <a:pt x="54928" y="2284007"/>
                    </a:lnTo>
                    <a:lnTo>
                      <a:pt x="55563" y="2278924"/>
                    </a:lnTo>
                    <a:lnTo>
                      <a:pt x="56834" y="2273523"/>
                    </a:lnTo>
                    <a:lnTo>
                      <a:pt x="58422" y="2268439"/>
                    </a:lnTo>
                    <a:lnTo>
                      <a:pt x="60328" y="2263355"/>
                    </a:lnTo>
                    <a:lnTo>
                      <a:pt x="61916" y="2257954"/>
                    </a:lnTo>
                    <a:lnTo>
                      <a:pt x="64140" y="2253188"/>
                    </a:lnTo>
                    <a:lnTo>
                      <a:pt x="66364" y="2248105"/>
                    </a:lnTo>
                    <a:lnTo>
                      <a:pt x="69222" y="2243021"/>
                    </a:lnTo>
                    <a:lnTo>
                      <a:pt x="72081" y="2238573"/>
                    </a:lnTo>
                    <a:lnTo>
                      <a:pt x="75258" y="2233807"/>
                    </a:lnTo>
                    <a:lnTo>
                      <a:pt x="78752" y="2229359"/>
                    </a:lnTo>
                    <a:lnTo>
                      <a:pt x="82882" y="2224911"/>
                    </a:lnTo>
                    <a:lnTo>
                      <a:pt x="429129" y="1842376"/>
                    </a:lnTo>
                    <a:lnTo>
                      <a:pt x="499967" y="1495425"/>
                    </a:lnTo>
                    <a:close/>
                    <a:moveTo>
                      <a:pt x="2178844" y="1055220"/>
                    </a:moveTo>
                    <a:lnTo>
                      <a:pt x="2166450" y="1055537"/>
                    </a:lnTo>
                    <a:lnTo>
                      <a:pt x="2154055" y="1056172"/>
                    </a:lnTo>
                    <a:lnTo>
                      <a:pt x="2141978" y="1058076"/>
                    </a:lnTo>
                    <a:lnTo>
                      <a:pt x="2129584" y="1059979"/>
                    </a:lnTo>
                    <a:lnTo>
                      <a:pt x="2117507" y="1062518"/>
                    </a:lnTo>
                    <a:lnTo>
                      <a:pt x="2105430" y="1066008"/>
                    </a:lnTo>
                    <a:lnTo>
                      <a:pt x="2093671" y="1070133"/>
                    </a:lnTo>
                    <a:lnTo>
                      <a:pt x="2081594" y="1074575"/>
                    </a:lnTo>
                    <a:lnTo>
                      <a:pt x="2070153" y="1079334"/>
                    </a:lnTo>
                    <a:lnTo>
                      <a:pt x="2058712" y="1085363"/>
                    </a:lnTo>
                    <a:lnTo>
                      <a:pt x="2047588" y="1091709"/>
                    </a:lnTo>
                    <a:lnTo>
                      <a:pt x="2036783" y="1098372"/>
                    </a:lnTo>
                    <a:lnTo>
                      <a:pt x="2025977" y="1105987"/>
                    </a:lnTo>
                    <a:lnTo>
                      <a:pt x="2015490" y="1114236"/>
                    </a:lnTo>
                    <a:lnTo>
                      <a:pt x="2005320" y="1122803"/>
                    </a:lnTo>
                    <a:lnTo>
                      <a:pt x="1996103" y="1132005"/>
                    </a:lnTo>
                    <a:lnTo>
                      <a:pt x="1987204" y="1141206"/>
                    </a:lnTo>
                    <a:lnTo>
                      <a:pt x="1978941" y="1151042"/>
                    </a:lnTo>
                    <a:lnTo>
                      <a:pt x="1971314" y="1161513"/>
                    </a:lnTo>
                    <a:lnTo>
                      <a:pt x="1964322" y="1171666"/>
                    </a:lnTo>
                    <a:lnTo>
                      <a:pt x="1957330" y="1182454"/>
                    </a:lnTo>
                    <a:lnTo>
                      <a:pt x="1951610" y="1193242"/>
                    </a:lnTo>
                    <a:lnTo>
                      <a:pt x="1945889" y="1204348"/>
                    </a:lnTo>
                    <a:lnTo>
                      <a:pt x="1941122" y="1216088"/>
                    </a:lnTo>
                    <a:lnTo>
                      <a:pt x="1936673" y="1227510"/>
                    </a:lnTo>
                    <a:lnTo>
                      <a:pt x="1932859" y="1239250"/>
                    </a:lnTo>
                    <a:lnTo>
                      <a:pt x="1929999" y="1251307"/>
                    </a:lnTo>
                    <a:lnTo>
                      <a:pt x="1927456" y="1263047"/>
                    </a:lnTo>
                    <a:lnTo>
                      <a:pt x="1925231" y="1275421"/>
                    </a:lnTo>
                    <a:lnTo>
                      <a:pt x="1923642" y="1287796"/>
                    </a:lnTo>
                    <a:lnTo>
                      <a:pt x="1923007" y="1299853"/>
                    </a:lnTo>
                    <a:lnTo>
                      <a:pt x="1922371" y="1312545"/>
                    </a:lnTo>
                    <a:lnTo>
                      <a:pt x="1923007" y="1324919"/>
                    </a:lnTo>
                    <a:lnTo>
                      <a:pt x="1923642" y="1336976"/>
                    </a:lnTo>
                    <a:lnTo>
                      <a:pt x="1925231" y="1349351"/>
                    </a:lnTo>
                    <a:lnTo>
                      <a:pt x="1927456" y="1361408"/>
                    </a:lnTo>
                    <a:lnTo>
                      <a:pt x="1929999" y="1373465"/>
                    </a:lnTo>
                    <a:lnTo>
                      <a:pt x="1933177" y="1385522"/>
                    </a:lnTo>
                    <a:lnTo>
                      <a:pt x="1936990" y="1397579"/>
                    </a:lnTo>
                    <a:lnTo>
                      <a:pt x="1941440" y="1409002"/>
                    </a:lnTo>
                    <a:lnTo>
                      <a:pt x="1946843" y="1420424"/>
                    </a:lnTo>
                    <a:lnTo>
                      <a:pt x="1952563" y="1432164"/>
                    </a:lnTo>
                    <a:lnTo>
                      <a:pt x="1958919" y="1443269"/>
                    </a:lnTo>
                    <a:lnTo>
                      <a:pt x="1965593" y="1454375"/>
                    </a:lnTo>
                    <a:lnTo>
                      <a:pt x="1973539" y="1465163"/>
                    </a:lnTo>
                    <a:lnTo>
                      <a:pt x="1981802" y="1475633"/>
                    </a:lnTo>
                    <a:lnTo>
                      <a:pt x="1990065" y="1485152"/>
                    </a:lnTo>
                    <a:lnTo>
                      <a:pt x="1999281" y="1494671"/>
                    </a:lnTo>
                    <a:lnTo>
                      <a:pt x="2008816" y="1503872"/>
                    </a:lnTo>
                    <a:lnTo>
                      <a:pt x="2018350" y="1511805"/>
                    </a:lnTo>
                    <a:lnTo>
                      <a:pt x="2028838" y="1519737"/>
                    </a:lnTo>
                    <a:lnTo>
                      <a:pt x="2039325" y="1526717"/>
                    </a:lnTo>
                    <a:lnTo>
                      <a:pt x="2049813" y="1533381"/>
                    </a:lnTo>
                    <a:lnTo>
                      <a:pt x="2060937" y="1539409"/>
                    </a:lnTo>
                    <a:lnTo>
                      <a:pt x="2072060" y="1544803"/>
                    </a:lnTo>
                    <a:lnTo>
                      <a:pt x="2083501" y="1549880"/>
                    </a:lnTo>
                    <a:lnTo>
                      <a:pt x="2094942" y="1554005"/>
                    </a:lnTo>
                    <a:lnTo>
                      <a:pt x="2107019" y="1557812"/>
                    </a:lnTo>
                    <a:lnTo>
                      <a:pt x="2118778" y="1560985"/>
                    </a:lnTo>
                    <a:lnTo>
                      <a:pt x="2130855" y="1563523"/>
                    </a:lnTo>
                    <a:lnTo>
                      <a:pt x="2142932" y="1565745"/>
                    </a:lnTo>
                    <a:lnTo>
                      <a:pt x="2155326" y="1567331"/>
                    </a:lnTo>
                    <a:lnTo>
                      <a:pt x="2167721" y="1567966"/>
                    </a:lnTo>
                    <a:lnTo>
                      <a:pt x="2179798" y="1568283"/>
                    </a:lnTo>
                    <a:lnTo>
                      <a:pt x="2192510" y="1567966"/>
                    </a:lnTo>
                    <a:lnTo>
                      <a:pt x="2204905" y="1567014"/>
                    </a:lnTo>
                    <a:lnTo>
                      <a:pt x="2216982" y="1565427"/>
                    </a:lnTo>
                    <a:lnTo>
                      <a:pt x="2229058" y="1563206"/>
                    </a:lnTo>
                    <a:lnTo>
                      <a:pt x="2241135" y="1560668"/>
                    </a:lnTo>
                    <a:lnTo>
                      <a:pt x="2253212" y="1557178"/>
                    </a:lnTo>
                    <a:lnTo>
                      <a:pt x="2264971" y="1553370"/>
                    </a:lnTo>
                    <a:lnTo>
                      <a:pt x="2277048" y="1548928"/>
                    </a:lnTo>
                    <a:lnTo>
                      <a:pt x="2288489" y="1543851"/>
                    </a:lnTo>
                    <a:lnTo>
                      <a:pt x="2299930" y="1538140"/>
                    </a:lnTo>
                    <a:lnTo>
                      <a:pt x="2311053" y="1532111"/>
                    </a:lnTo>
                    <a:lnTo>
                      <a:pt x="2321859" y="1524814"/>
                    </a:lnTo>
                    <a:lnTo>
                      <a:pt x="2332665" y="1517516"/>
                    </a:lnTo>
                    <a:lnTo>
                      <a:pt x="2343152" y="1509266"/>
                    </a:lnTo>
                    <a:lnTo>
                      <a:pt x="2353322" y="1500382"/>
                    </a:lnTo>
                    <a:lnTo>
                      <a:pt x="2362539" y="1491498"/>
                    </a:lnTo>
                    <a:lnTo>
                      <a:pt x="2371437" y="1482296"/>
                    </a:lnTo>
                    <a:lnTo>
                      <a:pt x="2379701" y="1472143"/>
                    </a:lnTo>
                    <a:lnTo>
                      <a:pt x="2387328" y="1462307"/>
                    </a:lnTo>
                    <a:lnTo>
                      <a:pt x="2394955" y="1451836"/>
                    </a:lnTo>
                    <a:lnTo>
                      <a:pt x="2400994" y="1441048"/>
                    </a:lnTo>
                    <a:lnTo>
                      <a:pt x="2407350" y="1430260"/>
                    </a:lnTo>
                    <a:lnTo>
                      <a:pt x="2412753" y="1419155"/>
                    </a:lnTo>
                    <a:lnTo>
                      <a:pt x="2417520" y="1407415"/>
                    </a:lnTo>
                    <a:lnTo>
                      <a:pt x="2421969" y="1395993"/>
                    </a:lnTo>
                    <a:lnTo>
                      <a:pt x="2425783" y="1384253"/>
                    </a:lnTo>
                    <a:lnTo>
                      <a:pt x="2428961" y="1372196"/>
                    </a:lnTo>
                    <a:lnTo>
                      <a:pt x="2431504" y="1360139"/>
                    </a:lnTo>
                    <a:lnTo>
                      <a:pt x="2433411" y="1348081"/>
                    </a:lnTo>
                    <a:lnTo>
                      <a:pt x="2435000" y="1336024"/>
                    </a:lnTo>
                    <a:lnTo>
                      <a:pt x="2435635" y="1323333"/>
                    </a:lnTo>
                    <a:lnTo>
                      <a:pt x="2435953" y="1310958"/>
                    </a:lnTo>
                    <a:lnTo>
                      <a:pt x="2435635" y="1298901"/>
                    </a:lnTo>
                    <a:lnTo>
                      <a:pt x="2435000" y="1286527"/>
                    </a:lnTo>
                    <a:lnTo>
                      <a:pt x="2433411" y="1274152"/>
                    </a:lnTo>
                    <a:lnTo>
                      <a:pt x="2431186" y="1262095"/>
                    </a:lnTo>
                    <a:lnTo>
                      <a:pt x="2428643" y="1250038"/>
                    </a:lnTo>
                    <a:lnTo>
                      <a:pt x="2425465" y="1237981"/>
                    </a:lnTo>
                    <a:lnTo>
                      <a:pt x="2421652" y="1225924"/>
                    </a:lnTo>
                    <a:lnTo>
                      <a:pt x="2416884" y="1214501"/>
                    </a:lnTo>
                    <a:lnTo>
                      <a:pt x="2411799" y="1203079"/>
                    </a:lnTo>
                    <a:lnTo>
                      <a:pt x="2406079" y="1191339"/>
                    </a:lnTo>
                    <a:lnTo>
                      <a:pt x="2399723" y="1180233"/>
                    </a:lnTo>
                    <a:lnTo>
                      <a:pt x="2393049" y="1169128"/>
                    </a:lnTo>
                    <a:lnTo>
                      <a:pt x="2385103" y="1158657"/>
                    </a:lnTo>
                    <a:lnTo>
                      <a:pt x="2376840" y="1148187"/>
                    </a:lnTo>
                    <a:lnTo>
                      <a:pt x="2368259" y="1138351"/>
                    </a:lnTo>
                    <a:lnTo>
                      <a:pt x="2359043" y="1128832"/>
                    </a:lnTo>
                    <a:lnTo>
                      <a:pt x="2349826" y="1120265"/>
                    </a:lnTo>
                    <a:lnTo>
                      <a:pt x="2340292" y="1111698"/>
                    </a:lnTo>
                    <a:lnTo>
                      <a:pt x="2329804" y="1103766"/>
                    </a:lnTo>
                    <a:lnTo>
                      <a:pt x="2319317" y="1096785"/>
                    </a:lnTo>
                    <a:lnTo>
                      <a:pt x="2308829" y="1090122"/>
                    </a:lnTo>
                    <a:lnTo>
                      <a:pt x="2297705" y="1084094"/>
                    </a:lnTo>
                    <a:lnTo>
                      <a:pt x="2286582" y="1078700"/>
                    </a:lnTo>
                    <a:lnTo>
                      <a:pt x="2275141" y="1073623"/>
                    </a:lnTo>
                    <a:lnTo>
                      <a:pt x="2263700" y="1069181"/>
                    </a:lnTo>
                    <a:lnTo>
                      <a:pt x="2251623" y="1065691"/>
                    </a:lnTo>
                    <a:lnTo>
                      <a:pt x="2239864" y="1062518"/>
                    </a:lnTo>
                    <a:lnTo>
                      <a:pt x="2227787" y="1059979"/>
                    </a:lnTo>
                    <a:lnTo>
                      <a:pt x="2215710" y="1057758"/>
                    </a:lnTo>
                    <a:lnTo>
                      <a:pt x="2203316" y="1056172"/>
                    </a:lnTo>
                    <a:lnTo>
                      <a:pt x="2190921" y="1055537"/>
                    </a:lnTo>
                    <a:lnTo>
                      <a:pt x="2178844" y="1055220"/>
                    </a:lnTo>
                    <a:close/>
                    <a:moveTo>
                      <a:pt x="2144839" y="823913"/>
                    </a:moveTo>
                    <a:lnTo>
                      <a:pt x="2301519" y="838826"/>
                    </a:lnTo>
                    <a:lnTo>
                      <a:pt x="2292938" y="930841"/>
                    </a:lnTo>
                    <a:lnTo>
                      <a:pt x="2302155" y="933379"/>
                    </a:lnTo>
                    <a:lnTo>
                      <a:pt x="2311053" y="936235"/>
                    </a:lnTo>
                    <a:lnTo>
                      <a:pt x="2319952" y="939725"/>
                    </a:lnTo>
                    <a:lnTo>
                      <a:pt x="2328851" y="943215"/>
                    </a:lnTo>
                    <a:lnTo>
                      <a:pt x="2338067" y="946706"/>
                    </a:lnTo>
                    <a:lnTo>
                      <a:pt x="2346330" y="950513"/>
                    </a:lnTo>
                    <a:lnTo>
                      <a:pt x="2354911" y="954638"/>
                    </a:lnTo>
                    <a:lnTo>
                      <a:pt x="2363492" y="959080"/>
                    </a:lnTo>
                    <a:lnTo>
                      <a:pt x="2372073" y="963522"/>
                    </a:lnTo>
                    <a:lnTo>
                      <a:pt x="2380654" y="968282"/>
                    </a:lnTo>
                    <a:lnTo>
                      <a:pt x="2388917" y="973358"/>
                    </a:lnTo>
                    <a:lnTo>
                      <a:pt x="2397180" y="978752"/>
                    </a:lnTo>
                    <a:lnTo>
                      <a:pt x="2405125" y="983829"/>
                    </a:lnTo>
                    <a:lnTo>
                      <a:pt x="2413071" y="989540"/>
                    </a:lnTo>
                    <a:lnTo>
                      <a:pt x="2420698" y="995569"/>
                    </a:lnTo>
                    <a:lnTo>
                      <a:pt x="2428643" y="1001280"/>
                    </a:lnTo>
                    <a:lnTo>
                      <a:pt x="2499197" y="943215"/>
                    </a:lnTo>
                    <a:lnTo>
                      <a:pt x="2599625" y="1063787"/>
                    </a:lnTo>
                    <a:lnTo>
                      <a:pt x="2529389" y="1122169"/>
                    </a:lnTo>
                    <a:lnTo>
                      <a:pt x="2533839" y="1130736"/>
                    </a:lnTo>
                    <a:lnTo>
                      <a:pt x="2538288" y="1139620"/>
                    </a:lnTo>
                    <a:lnTo>
                      <a:pt x="2542420" y="1148504"/>
                    </a:lnTo>
                    <a:lnTo>
                      <a:pt x="2546551" y="1157388"/>
                    </a:lnTo>
                    <a:lnTo>
                      <a:pt x="2550365" y="1166590"/>
                    </a:lnTo>
                    <a:lnTo>
                      <a:pt x="2553543" y="1175474"/>
                    </a:lnTo>
                    <a:lnTo>
                      <a:pt x="2557039" y="1184676"/>
                    </a:lnTo>
                    <a:lnTo>
                      <a:pt x="2559899" y="1193560"/>
                    </a:lnTo>
                    <a:lnTo>
                      <a:pt x="2562442" y="1203079"/>
                    </a:lnTo>
                    <a:lnTo>
                      <a:pt x="2564984" y="1212280"/>
                    </a:lnTo>
                    <a:lnTo>
                      <a:pt x="2567527" y="1221799"/>
                    </a:lnTo>
                    <a:lnTo>
                      <a:pt x="2569116" y="1231318"/>
                    </a:lnTo>
                    <a:lnTo>
                      <a:pt x="2571022" y="1240519"/>
                    </a:lnTo>
                    <a:lnTo>
                      <a:pt x="2572612" y="1249721"/>
                    </a:lnTo>
                    <a:lnTo>
                      <a:pt x="2574201" y="1259557"/>
                    </a:lnTo>
                    <a:lnTo>
                      <a:pt x="2575154" y="1269075"/>
                    </a:lnTo>
                    <a:lnTo>
                      <a:pt x="2665412" y="1277325"/>
                    </a:lnTo>
                    <a:lnTo>
                      <a:pt x="2650793" y="1433433"/>
                    </a:lnTo>
                    <a:lnTo>
                      <a:pt x="2561170" y="1425501"/>
                    </a:lnTo>
                    <a:lnTo>
                      <a:pt x="2558310" y="1434385"/>
                    </a:lnTo>
                    <a:lnTo>
                      <a:pt x="2555132" y="1443587"/>
                    </a:lnTo>
                    <a:lnTo>
                      <a:pt x="2552272" y="1452471"/>
                    </a:lnTo>
                    <a:lnTo>
                      <a:pt x="2548458" y="1461355"/>
                    </a:lnTo>
                    <a:lnTo>
                      <a:pt x="2544644" y="1470239"/>
                    </a:lnTo>
                    <a:lnTo>
                      <a:pt x="2540513" y="1479124"/>
                    </a:lnTo>
                    <a:lnTo>
                      <a:pt x="2536381" y="1488008"/>
                    </a:lnTo>
                    <a:lnTo>
                      <a:pt x="2531932" y="1496575"/>
                    </a:lnTo>
                    <a:lnTo>
                      <a:pt x="2527482" y="1505142"/>
                    </a:lnTo>
                    <a:lnTo>
                      <a:pt x="2522715" y="1513708"/>
                    </a:lnTo>
                    <a:lnTo>
                      <a:pt x="2517630" y="1521958"/>
                    </a:lnTo>
                    <a:lnTo>
                      <a:pt x="2512228" y="1530208"/>
                    </a:lnTo>
                    <a:lnTo>
                      <a:pt x="2506825" y="1538140"/>
                    </a:lnTo>
                    <a:lnTo>
                      <a:pt x="2501104" y="1546390"/>
                    </a:lnTo>
                    <a:lnTo>
                      <a:pt x="2495384" y="1554322"/>
                    </a:lnTo>
                    <a:lnTo>
                      <a:pt x="2489027" y="1561937"/>
                    </a:lnTo>
                    <a:lnTo>
                      <a:pt x="2546233" y="1631107"/>
                    </a:lnTo>
                    <a:lnTo>
                      <a:pt x="2425465" y="1731372"/>
                    </a:lnTo>
                    <a:lnTo>
                      <a:pt x="2367624" y="1662202"/>
                    </a:lnTo>
                    <a:lnTo>
                      <a:pt x="2359043" y="1666644"/>
                    </a:lnTo>
                    <a:lnTo>
                      <a:pt x="2350144" y="1671086"/>
                    </a:lnTo>
                    <a:lnTo>
                      <a:pt x="2341245" y="1675211"/>
                    </a:lnTo>
                    <a:lnTo>
                      <a:pt x="2332029" y="1679018"/>
                    </a:lnTo>
                    <a:lnTo>
                      <a:pt x="2323130" y="1682826"/>
                    </a:lnTo>
                    <a:lnTo>
                      <a:pt x="2313596" y="1685999"/>
                    </a:lnTo>
                    <a:lnTo>
                      <a:pt x="2304697" y="1689489"/>
                    </a:lnTo>
                    <a:lnTo>
                      <a:pt x="2295481" y="1692344"/>
                    </a:lnTo>
                    <a:lnTo>
                      <a:pt x="2286264" y="1694883"/>
                    </a:lnTo>
                    <a:lnTo>
                      <a:pt x="2277048" y="1697421"/>
                    </a:lnTo>
                    <a:lnTo>
                      <a:pt x="2267196" y="1699642"/>
                    </a:lnTo>
                    <a:lnTo>
                      <a:pt x="2257979" y="1701546"/>
                    </a:lnTo>
                    <a:lnTo>
                      <a:pt x="2248763" y="1703450"/>
                    </a:lnTo>
                    <a:lnTo>
                      <a:pt x="2238910" y="1705036"/>
                    </a:lnTo>
                    <a:lnTo>
                      <a:pt x="2229376" y="1706623"/>
                    </a:lnTo>
                    <a:lnTo>
                      <a:pt x="2220160" y="1707575"/>
                    </a:lnTo>
                    <a:lnTo>
                      <a:pt x="2211579" y="1797051"/>
                    </a:lnTo>
                    <a:lnTo>
                      <a:pt x="2054898" y="1782138"/>
                    </a:lnTo>
                    <a:lnTo>
                      <a:pt x="2063161" y="1692027"/>
                    </a:lnTo>
                    <a:lnTo>
                      <a:pt x="2054263" y="1689172"/>
                    </a:lnTo>
                    <a:lnTo>
                      <a:pt x="2045364" y="1685999"/>
                    </a:lnTo>
                    <a:lnTo>
                      <a:pt x="2035830" y="1682826"/>
                    </a:lnTo>
                    <a:lnTo>
                      <a:pt x="2027249" y="1679335"/>
                    </a:lnTo>
                    <a:lnTo>
                      <a:pt x="2018350" y="1675528"/>
                    </a:lnTo>
                    <a:lnTo>
                      <a:pt x="2009451" y="1671720"/>
                    </a:lnTo>
                    <a:lnTo>
                      <a:pt x="2000870" y="1667596"/>
                    </a:lnTo>
                    <a:lnTo>
                      <a:pt x="1992289" y="1663154"/>
                    </a:lnTo>
                    <a:lnTo>
                      <a:pt x="1984026" y="1658077"/>
                    </a:lnTo>
                    <a:lnTo>
                      <a:pt x="1975445" y="1653317"/>
                    </a:lnTo>
                    <a:lnTo>
                      <a:pt x="1967182" y="1648241"/>
                    </a:lnTo>
                    <a:lnTo>
                      <a:pt x="1958919" y="1642847"/>
                    </a:lnTo>
                    <a:lnTo>
                      <a:pt x="1950656" y="1637453"/>
                    </a:lnTo>
                    <a:lnTo>
                      <a:pt x="1943029" y="1631742"/>
                    </a:lnTo>
                    <a:lnTo>
                      <a:pt x="1935084" y="1626030"/>
                    </a:lnTo>
                    <a:lnTo>
                      <a:pt x="1927456" y="1620002"/>
                    </a:lnTo>
                    <a:lnTo>
                      <a:pt x="1857220" y="1678384"/>
                    </a:lnTo>
                    <a:lnTo>
                      <a:pt x="1756792" y="1556860"/>
                    </a:lnTo>
                    <a:lnTo>
                      <a:pt x="1827346" y="1498478"/>
                    </a:lnTo>
                    <a:lnTo>
                      <a:pt x="1822896" y="1489594"/>
                    </a:lnTo>
                    <a:lnTo>
                      <a:pt x="1818765" y="1481027"/>
                    </a:lnTo>
                    <a:lnTo>
                      <a:pt x="1814633" y="1472143"/>
                    </a:lnTo>
                    <a:lnTo>
                      <a:pt x="1810820" y="1463259"/>
                    </a:lnTo>
                    <a:lnTo>
                      <a:pt x="1807324" y="1454057"/>
                    </a:lnTo>
                    <a:lnTo>
                      <a:pt x="1803828" y="1445173"/>
                    </a:lnTo>
                    <a:lnTo>
                      <a:pt x="1800968" y="1436289"/>
                    </a:lnTo>
                    <a:lnTo>
                      <a:pt x="1797789" y="1426770"/>
                    </a:lnTo>
                    <a:lnTo>
                      <a:pt x="1795247" y="1417569"/>
                    </a:lnTo>
                    <a:lnTo>
                      <a:pt x="1792704" y="1408367"/>
                    </a:lnTo>
                    <a:lnTo>
                      <a:pt x="1790480" y="1399166"/>
                    </a:lnTo>
                    <a:lnTo>
                      <a:pt x="1788573" y="1389647"/>
                    </a:lnTo>
                    <a:lnTo>
                      <a:pt x="1786666" y="1380445"/>
                    </a:lnTo>
                    <a:lnTo>
                      <a:pt x="1785395" y="1371244"/>
                    </a:lnTo>
                    <a:lnTo>
                      <a:pt x="1783170" y="1352206"/>
                    </a:lnTo>
                    <a:lnTo>
                      <a:pt x="1690687" y="1343639"/>
                    </a:lnTo>
                    <a:lnTo>
                      <a:pt x="1705624" y="1186897"/>
                    </a:lnTo>
                    <a:lnTo>
                      <a:pt x="1798425" y="1195781"/>
                    </a:lnTo>
                    <a:lnTo>
                      <a:pt x="1801285" y="1186897"/>
                    </a:lnTo>
                    <a:lnTo>
                      <a:pt x="1804146" y="1178012"/>
                    </a:lnTo>
                    <a:lnTo>
                      <a:pt x="1807642" y="1169128"/>
                    </a:lnTo>
                    <a:lnTo>
                      <a:pt x="1810820" y="1160244"/>
                    </a:lnTo>
                    <a:lnTo>
                      <a:pt x="1814633" y="1151677"/>
                    </a:lnTo>
                    <a:lnTo>
                      <a:pt x="1818765" y="1142793"/>
                    </a:lnTo>
                    <a:lnTo>
                      <a:pt x="1822896" y="1134226"/>
                    </a:lnTo>
                    <a:lnTo>
                      <a:pt x="1827346" y="1125659"/>
                    </a:lnTo>
                    <a:lnTo>
                      <a:pt x="1831795" y="1117727"/>
                    </a:lnTo>
                    <a:lnTo>
                      <a:pt x="1836562" y="1109160"/>
                    </a:lnTo>
                    <a:lnTo>
                      <a:pt x="1841329" y="1100910"/>
                    </a:lnTo>
                    <a:lnTo>
                      <a:pt x="1846732" y="1092661"/>
                    </a:lnTo>
                    <a:lnTo>
                      <a:pt x="1852135" y="1085045"/>
                    </a:lnTo>
                    <a:lnTo>
                      <a:pt x="1857856" y="1077113"/>
                    </a:lnTo>
                    <a:lnTo>
                      <a:pt x="1863894" y="1069181"/>
                    </a:lnTo>
                    <a:lnTo>
                      <a:pt x="1869615" y="1061566"/>
                    </a:lnTo>
                    <a:lnTo>
                      <a:pt x="1810184" y="989858"/>
                    </a:lnTo>
                    <a:lnTo>
                      <a:pt x="1931588" y="889593"/>
                    </a:lnTo>
                    <a:lnTo>
                      <a:pt x="1990700" y="961301"/>
                    </a:lnTo>
                    <a:lnTo>
                      <a:pt x="1999599" y="956859"/>
                    </a:lnTo>
                    <a:lnTo>
                      <a:pt x="2008180" y="952734"/>
                    </a:lnTo>
                    <a:lnTo>
                      <a:pt x="2017079" y="948609"/>
                    </a:lnTo>
                    <a:lnTo>
                      <a:pt x="2025977" y="944485"/>
                    </a:lnTo>
                    <a:lnTo>
                      <a:pt x="2034876" y="941312"/>
                    </a:lnTo>
                    <a:lnTo>
                      <a:pt x="2043775" y="937504"/>
                    </a:lnTo>
                    <a:lnTo>
                      <a:pt x="2052673" y="934649"/>
                    </a:lnTo>
                    <a:lnTo>
                      <a:pt x="2061890" y="931476"/>
                    </a:lnTo>
                    <a:lnTo>
                      <a:pt x="2071424" y="928937"/>
                    </a:lnTo>
                    <a:lnTo>
                      <a:pt x="2080641" y="926399"/>
                    </a:lnTo>
                    <a:lnTo>
                      <a:pt x="2089539" y="924178"/>
                    </a:lnTo>
                    <a:lnTo>
                      <a:pt x="2099074" y="922274"/>
                    </a:lnTo>
                    <a:lnTo>
                      <a:pt x="2108608" y="920370"/>
                    </a:lnTo>
                    <a:lnTo>
                      <a:pt x="2117825" y="918784"/>
                    </a:lnTo>
                    <a:lnTo>
                      <a:pt x="2127041" y="917515"/>
                    </a:lnTo>
                    <a:lnTo>
                      <a:pt x="2136258" y="916246"/>
                    </a:lnTo>
                    <a:lnTo>
                      <a:pt x="2144839" y="823913"/>
                    </a:lnTo>
                    <a:close/>
                    <a:moveTo>
                      <a:pt x="1509345" y="590550"/>
                    </a:moveTo>
                    <a:lnTo>
                      <a:pt x="1518239" y="590550"/>
                    </a:lnTo>
                    <a:lnTo>
                      <a:pt x="1526817" y="591817"/>
                    </a:lnTo>
                    <a:lnTo>
                      <a:pt x="1535394" y="593400"/>
                    </a:lnTo>
                    <a:lnTo>
                      <a:pt x="1543971" y="596250"/>
                    </a:lnTo>
                    <a:lnTo>
                      <a:pt x="1551912" y="599417"/>
                    </a:lnTo>
                    <a:lnTo>
                      <a:pt x="1559854" y="603534"/>
                    </a:lnTo>
                    <a:lnTo>
                      <a:pt x="1566843" y="608601"/>
                    </a:lnTo>
                    <a:lnTo>
                      <a:pt x="1570655" y="611452"/>
                    </a:lnTo>
                    <a:lnTo>
                      <a:pt x="1574149" y="614302"/>
                    </a:lnTo>
                    <a:lnTo>
                      <a:pt x="1577326" y="617469"/>
                    </a:lnTo>
                    <a:lnTo>
                      <a:pt x="1580185" y="620953"/>
                    </a:lnTo>
                    <a:lnTo>
                      <a:pt x="1583362" y="624753"/>
                    </a:lnTo>
                    <a:lnTo>
                      <a:pt x="1586221" y="628237"/>
                    </a:lnTo>
                    <a:lnTo>
                      <a:pt x="1588762" y="632037"/>
                    </a:lnTo>
                    <a:lnTo>
                      <a:pt x="1591621" y="636154"/>
                    </a:lnTo>
                    <a:lnTo>
                      <a:pt x="1593845" y="640271"/>
                    </a:lnTo>
                    <a:lnTo>
                      <a:pt x="1595433" y="644388"/>
                    </a:lnTo>
                    <a:lnTo>
                      <a:pt x="1597339" y="648505"/>
                    </a:lnTo>
                    <a:lnTo>
                      <a:pt x="1598927" y="652305"/>
                    </a:lnTo>
                    <a:lnTo>
                      <a:pt x="1601151" y="660856"/>
                    </a:lnTo>
                    <a:lnTo>
                      <a:pt x="1603057" y="669724"/>
                    </a:lnTo>
                    <a:lnTo>
                      <a:pt x="1603375" y="678274"/>
                    </a:lnTo>
                    <a:lnTo>
                      <a:pt x="1603375" y="687142"/>
                    </a:lnTo>
                    <a:lnTo>
                      <a:pt x="1602104" y="696326"/>
                    </a:lnTo>
                    <a:lnTo>
                      <a:pt x="1600516" y="704560"/>
                    </a:lnTo>
                    <a:lnTo>
                      <a:pt x="1597657" y="712794"/>
                    </a:lnTo>
                    <a:lnTo>
                      <a:pt x="1594480" y="721028"/>
                    </a:lnTo>
                    <a:lnTo>
                      <a:pt x="1590350" y="728629"/>
                    </a:lnTo>
                    <a:lnTo>
                      <a:pt x="1585268" y="736229"/>
                    </a:lnTo>
                    <a:lnTo>
                      <a:pt x="1582409" y="739396"/>
                    </a:lnTo>
                    <a:lnTo>
                      <a:pt x="1579550" y="742880"/>
                    </a:lnTo>
                    <a:lnTo>
                      <a:pt x="1576373" y="746047"/>
                    </a:lnTo>
                    <a:lnTo>
                      <a:pt x="1572879" y="749531"/>
                    </a:lnTo>
                    <a:lnTo>
                      <a:pt x="1569384" y="752381"/>
                    </a:lnTo>
                    <a:lnTo>
                      <a:pt x="1565572" y="755231"/>
                    </a:lnTo>
                    <a:lnTo>
                      <a:pt x="1297460" y="948099"/>
                    </a:lnTo>
                    <a:lnTo>
                      <a:pt x="1293012" y="951266"/>
                    </a:lnTo>
                    <a:lnTo>
                      <a:pt x="1288247" y="953799"/>
                    </a:lnTo>
                    <a:lnTo>
                      <a:pt x="1283164" y="956333"/>
                    </a:lnTo>
                    <a:lnTo>
                      <a:pt x="1278399" y="958550"/>
                    </a:lnTo>
                    <a:lnTo>
                      <a:pt x="1273634" y="960450"/>
                    </a:lnTo>
                    <a:lnTo>
                      <a:pt x="1268869" y="962033"/>
                    </a:lnTo>
                    <a:lnTo>
                      <a:pt x="1263469" y="962983"/>
                    </a:lnTo>
                    <a:lnTo>
                      <a:pt x="1258386" y="964250"/>
                    </a:lnTo>
                    <a:lnTo>
                      <a:pt x="1253304" y="964884"/>
                    </a:lnTo>
                    <a:lnTo>
                      <a:pt x="1247903" y="965200"/>
                    </a:lnTo>
                    <a:lnTo>
                      <a:pt x="1242820" y="965200"/>
                    </a:lnTo>
                    <a:lnTo>
                      <a:pt x="1237102" y="964884"/>
                    </a:lnTo>
                    <a:lnTo>
                      <a:pt x="1232020" y="964567"/>
                    </a:lnTo>
                    <a:lnTo>
                      <a:pt x="1226937" y="963617"/>
                    </a:lnTo>
                    <a:lnTo>
                      <a:pt x="1221537" y="962667"/>
                    </a:lnTo>
                    <a:lnTo>
                      <a:pt x="1216454" y="961083"/>
                    </a:lnTo>
                    <a:lnTo>
                      <a:pt x="1006475" y="894894"/>
                    </a:lnTo>
                    <a:lnTo>
                      <a:pt x="1009652" y="885393"/>
                    </a:lnTo>
                    <a:lnTo>
                      <a:pt x="1013464" y="875259"/>
                    </a:lnTo>
                    <a:lnTo>
                      <a:pt x="1017911" y="862591"/>
                    </a:lnTo>
                    <a:lnTo>
                      <a:pt x="1022676" y="847706"/>
                    </a:lnTo>
                    <a:lnTo>
                      <a:pt x="1027123" y="832188"/>
                    </a:lnTo>
                    <a:lnTo>
                      <a:pt x="1029029" y="824271"/>
                    </a:lnTo>
                    <a:lnTo>
                      <a:pt x="1030935" y="816353"/>
                    </a:lnTo>
                    <a:lnTo>
                      <a:pt x="1031888" y="808753"/>
                    </a:lnTo>
                    <a:lnTo>
                      <a:pt x="1033159" y="801469"/>
                    </a:lnTo>
                    <a:lnTo>
                      <a:pt x="1033794" y="793868"/>
                    </a:lnTo>
                    <a:lnTo>
                      <a:pt x="1033794" y="786584"/>
                    </a:lnTo>
                    <a:lnTo>
                      <a:pt x="1033794" y="778666"/>
                    </a:lnTo>
                    <a:lnTo>
                      <a:pt x="1033477" y="770749"/>
                    </a:lnTo>
                    <a:lnTo>
                      <a:pt x="1032841" y="762832"/>
                    </a:lnTo>
                    <a:lnTo>
                      <a:pt x="1031888" y="755548"/>
                    </a:lnTo>
                    <a:lnTo>
                      <a:pt x="1029665" y="740980"/>
                    </a:lnTo>
                    <a:lnTo>
                      <a:pt x="1027441" y="727995"/>
                    </a:lnTo>
                    <a:lnTo>
                      <a:pt x="1025217" y="718178"/>
                    </a:lnTo>
                    <a:lnTo>
                      <a:pt x="1022994" y="708994"/>
                    </a:lnTo>
                    <a:lnTo>
                      <a:pt x="1227572" y="773599"/>
                    </a:lnTo>
                    <a:lnTo>
                      <a:pt x="1458835" y="607651"/>
                    </a:lnTo>
                    <a:lnTo>
                      <a:pt x="1462965" y="605118"/>
                    </a:lnTo>
                    <a:lnTo>
                      <a:pt x="1467095" y="602268"/>
                    </a:lnTo>
                    <a:lnTo>
                      <a:pt x="1470589" y="600051"/>
                    </a:lnTo>
                    <a:lnTo>
                      <a:pt x="1474719" y="598467"/>
                    </a:lnTo>
                    <a:lnTo>
                      <a:pt x="1479166" y="596567"/>
                    </a:lnTo>
                    <a:lnTo>
                      <a:pt x="1483296" y="594984"/>
                    </a:lnTo>
                    <a:lnTo>
                      <a:pt x="1491873" y="592767"/>
                    </a:lnTo>
                    <a:lnTo>
                      <a:pt x="1500768" y="591183"/>
                    </a:lnTo>
                    <a:lnTo>
                      <a:pt x="1509345" y="590550"/>
                    </a:lnTo>
                    <a:close/>
                    <a:moveTo>
                      <a:pt x="690596" y="539750"/>
                    </a:moveTo>
                    <a:lnTo>
                      <a:pt x="691548" y="539750"/>
                    </a:lnTo>
                    <a:lnTo>
                      <a:pt x="693769" y="540067"/>
                    </a:lnTo>
                    <a:lnTo>
                      <a:pt x="702016" y="540702"/>
                    </a:lnTo>
                    <a:lnTo>
                      <a:pt x="727394" y="541020"/>
                    </a:lnTo>
                    <a:lnTo>
                      <a:pt x="757531" y="541655"/>
                    </a:lnTo>
                    <a:lnTo>
                      <a:pt x="770854" y="541972"/>
                    </a:lnTo>
                    <a:lnTo>
                      <a:pt x="781640" y="543242"/>
                    </a:lnTo>
                    <a:lnTo>
                      <a:pt x="781957" y="543242"/>
                    </a:lnTo>
                    <a:lnTo>
                      <a:pt x="785763" y="546734"/>
                    </a:lnTo>
                    <a:lnTo>
                      <a:pt x="789887" y="552130"/>
                    </a:lnTo>
                    <a:lnTo>
                      <a:pt x="794646" y="558479"/>
                    </a:lnTo>
                    <a:lnTo>
                      <a:pt x="799404" y="566415"/>
                    </a:lnTo>
                    <a:lnTo>
                      <a:pt x="804797" y="576573"/>
                    </a:lnTo>
                    <a:lnTo>
                      <a:pt x="809872" y="588001"/>
                    </a:lnTo>
                    <a:lnTo>
                      <a:pt x="812093" y="594668"/>
                    </a:lnTo>
                    <a:lnTo>
                      <a:pt x="814631" y="602286"/>
                    </a:lnTo>
                    <a:lnTo>
                      <a:pt x="817169" y="609905"/>
                    </a:lnTo>
                    <a:lnTo>
                      <a:pt x="820024" y="618476"/>
                    </a:lnTo>
                    <a:lnTo>
                      <a:pt x="822244" y="627364"/>
                    </a:lnTo>
                    <a:lnTo>
                      <a:pt x="824465" y="637205"/>
                    </a:lnTo>
                    <a:lnTo>
                      <a:pt x="826685" y="647681"/>
                    </a:lnTo>
                    <a:lnTo>
                      <a:pt x="828906" y="658791"/>
                    </a:lnTo>
                    <a:lnTo>
                      <a:pt x="830809" y="670537"/>
                    </a:lnTo>
                    <a:lnTo>
                      <a:pt x="832395" y="683235"/>
                    </a:lnTo>
                    <a:lnTo>
                      <a:pt x="834299" y="696567"/>
                    </a:lnTo>
                    <a:lnTo>
                      <a:pt x="835885" y="710535"/>
                    </a:lnTo>
                    <a:lnTo>
                      <a:pt x="836836" y="725454"/>
                    </a:lnTo>
                    <a:lnTo>
                      <a:pt x="838105" y="741644"/>
                    </a:lnTo>
                    <a:lnTo>
                      <a:pt x="839057" y="757834"/>
                    </a:lnTo>
                    <a:lnTo>
                      <a:pt x="840009" y="775611"/>
                    </a:lnTo>
                    <a:lnTo>
                      <a:pt x="840326" y="794022"/>
                    </a:lnTo>
                    <a:lnTo>
                      <a:pt x="840643" y="813069"/>
                    </a:lnTo>
                    <a:lnTo>
                      <a:pt x="840326" y="833703"/>
                    </a:lnTo>
                    <a:lnTo>
                      <a:pt x="840326" y="854972"/>
                    </a:lnTo>
                    <a:lnTo>
                      <a:pt x="844767" y="839735"/>
                    </a:lnTo>
                    <a:lnTo>
                      <a:pt x="849208" y="824497"/>
                    </a:lnTo>
                    <a:lnTo>
                      <a:pt x="857456" y="794975"/>
                    </a:lnTo>
                    <a:lnTo>
                      <a:pt x="864435" y="767992"/>
                    </a:lnTo>
                    <a:lnTo>
                      <a:pt x="870145" y="742914"/>
                    </a:lnTo>
                    <a:lnTo>
                      <a:pt x="878710" y="705456"/>
                    </a:lnTo>
                    <a:lnTo>
                      <a:pt x="881248" y="694028"/>
                    </a:lnTo>
                    <a:lnTo>
                      <a:pt x="882517" y="688314"/>
                    </a:lnTo>
                    <a:lnTo>
                      <a:pt x="878076" y="679425"/>
                    </a:lnTo>
                    <a:lnTo>
                      <a:pt x="874586" y="670854"/>
                    </a:lnTo>
                    <a:lnTo>
                      <a:pt x="871097" y="663236"/>
                    </a:lnTo>
                    <a:lnTo>
                      <a:pt x="868559" y="655617"/>
                    </a:lnTo>
                    <a:lnTo>
                      <a:pt x="864752" y="644506"/>
                    </a:lnTo>
                    <a:lnTo>
                      <a:pt x="863801" y="640380"/>
                    </a:lnTo>
                    <a:lnTo>
                      <a:pt x="867290" y="637205"/>
                    </a:lnTo>
                    <a:lnTo>
                      <a:pt x="876489" y="629269"/>
                    </a:lnTo>
                    <a:lnTo>
                      <a:pt x="881882" y="624507"/>
                    </a:lnTo>
                    <a:lnTo>
                      <a:pt x="888227" y="619746"/>
                    </a:lnTo>
                    <a:lnTo>
                      <a:pt x="894571" y="615619"/>
                    </a:lnTo>
                    <a:lnTo>
                      <a:pt x="900598" y="611810"/>
                    </a:lnTo>
                    <a:lnTo>
                      <a:pt x="921535" y="619746"/>
                    </a:lnTo>
                    <a:lnTo>
                      <a:pt x="939300" y="659426"/>
                    </a:lnTo>
                    <a:lnTo>
                      <a:pt x="934224" y="671172"/>
                    </a:lnTo>
                    <a:lnTo>
                      <a:pt x="928514" y="683235"/>
                    </a:lnTo>
                    <a:lnTo>
                      <a:pt x="922487" y="695932"/>
                    </a:lnTo>
                    <a:lnTo>
                      <a:pt x="923439" y="707043"/>
                    </a:lnTo>
                    <a:lnTo>
                      <a:pt x="924073" y="720693"/>
                    </a:lnTo>
                    <a:lnTo>
                      <a:pt x="924708" y="736248"/>
                    </a:lnTo>
                    <a:lnTo>
                      <a:pt x="924073" y="753390"/>
                    </a:lnTo>
                    <a:lnTo>
                      <a:pt x="923439" y="790213"/>
                    </a:lnTo>
                    <a:lnTo>
                      <a:pt x="921852" y="827354"/>
                    </a:lnTo>
                    <a:lnTo>
                      <a:pt x="920266" y="862273"/>
                    </a:lnTo>
                    <a:lnTo>
                      <a:pt x="918680" y="891161"/>
                    </a:lnTo>
                    <a:lnTo>
                      <a:pt x="916777" y="918461"/>
                    </a:lnTo>
                    <a:lnTo>
                      <a:pt x="918680" y="913382"/>
                    </a:lnTo>
                    <a:lnTo>
                      <a:pt x="923756" y="899097"/>
                    </a:lnTo>
                    <a:lnTo>
                      <a:pt x="927245" y="888621"/>
                    </a:lnTo>
                    <a:lnTo>
                      <a:pt x="931369" y="876241"/>
                    </a:lnTo>
                    <a:lnTo>
                      <a:pt x="935493" y="862273"/>
                    </a:lnTo>
                    <a:lnTo>
                      <a:pt x="939934" y="846401"/>
                    </a:lnTo>
                    <a:lnTo>
                      <a:pt x="943741" y="828307"/>
                    </a:lnTo>
                    <a:lnTo>
                      <a:pt x="947865" y="809260"/>
                    </a:lnTo>
                    <a:lnTo>
                      <a:pt x="951672" y="788626"/>
                    </a:lnTo>
                    <a:lnTo>
                      <a:pt x="955161" y="766722"/>
                    </a:lnTo>
                    <a:lnTo>
                      <a:pt x="957699" y="743866"/>
                    </a:lnTo>
                    <a:lnTo>
                      <a:pt x="958650" y="731486"/>
                    </a:lnTo>
                    <a:lnTo>
                      <a:pt x="959919" y="719106"/>
                    </a:lnTo>
                    <a:lnTo>
                      <a:pt x="960554" y="707043"/>
                    </a:lnTo>
                    <a:lnTo>
                      <a:pt x="960871" y="694345"/>
                    </a:lnTo>
                    <a:lnTo>
                      <a:pt x="961188" y="681330"/>
                    </a:lnTo>
                    <a:lnTo>
                      <a:pt x="961188" y="668315"/>
                    </a:lnTo>
                    <a:lnTo>
                      <a:pt x="969119" y="649268"/>
                    </a:lnTo>
                    <a:lnTo>
                      <a:pt x="970705" y="651173"/>
                    </a:lnTo>
                    <a:lnTo>
                      <a:pt x="973877" y="656887"/>
                    </a:lnTo>
                    <a:lnTo>
                      <a:pt x="976098" y="661331"/>
                    </a:lnTo>
                    <a:lnTo>
                      <a:pt x="978636" y="666727"/>
                    </a:lnTo>
                    <a:lnTo>
                      <a:pt x="981808" y="673076"/>
                    </a:lnTo>
                    <a:lnTo>
                      <a:pt x="984663" y="681012"/>
                    </a:lnTo>
                    <a:lnTo>
                      <a:pt x="988152" y="690218"/>
                    </a:lnTo>
                    <a:lnTo>
                      <a:pt x="991007" y="700377"/>
                    </a:lnTo>
                    <a:lnTo>
                      <a:pt x="993862" y="712122"/>
                    </a:lnTo>
                    <a:lnTo>
                      <a:pt x="997035" y="724820"/>
                    </a:lnTo>
                    <a:lnTo>
                      <a:pt x="999572" y="739422"/>
                    </a:lnTo>
                    <a:lnTo>
                      <a:pt x="1002110" y="754977"/>
                    </a:lnTo>
                    <a:lnTo>
                      <a:pt x="1004013" y="772436"/>
                    </a:lnTo>
                    <a:lnTo>
                      <a:pt x="1005600" y="790848"/>
                    </a:lnTo>
                    <a:lnTo>
                      <a:pt x="1005282" y="796244"/>
                    </a:lnTo>
                    <a:lnTo>
                      <a:pt x="1004331" y="801958"/>
                    </a:lnTo>
                    <a:lnTo>
                      <a:pt x="1003062" y="809260"/>
                    </a:lnTo>
                    <a:lnTo>
                      <a:pt x="1000841" y="817196"/>
                    </a:lnTo>
                    <a:lnTo>
                      <a:pt x="997669" y="826085"/>
                    </a:lnTo>
                    <a:lnTo>
                      <a:pt x="994497" y="836243"/>
                    </a:lnTo>
                    <a:lnTo>
                      <a:pt x="985932" y="858781"/>
                    </a:lnTo>
                    <a:lnTo>
                      <a:pt x="964043" y="914969"/>
                    </a:lnTo>
                    <a:lnTo>
                      <a:pt x="951037" y="948301"/>
                    </a:lnTo>
                    <a:lnTo>
                      <a:pt x="937079" y="985442"/>
                    </a:lnTo>
                    <a:lnTo>
                      <a:pt x="922804" y="1025757"/>
                    </a:lnTo>
                    <a:lnTo>
                      <a:pt x="915825" y="1047026"/>
                    </a:lnTo>
                    <a:lnTo>
                      <a:pt x="908212" y="1068929"/>
                    </a:lnTo>
                    <a:lnTo>
                      <a:pt x="901233" y="1091785"/>
                    </a:lnTo>
                    <a:lnTo>
                      <a:pt x="894254" y="1115594"/>
                    </a:lnTo>
                    <a:lnTo>
                      <a:pt x="886958" y="1139719"/>
                    </a:lnTo>
                    <a:lnTo>
                      <a:pt x="880296" y="1165115"/>
                    </a:lnTo>
                    <a:lnTo>
                      <a:pt x="873634" y="1190510"/>
                    </a:lnTo>
                    <a:lnTo>
                      <a:pt x="867290" y="1217493"/>
                    </a:lnTo>
                    <a:lnTo>
                      <a:pt x="861580" y="1244476"/>
                    </a:lnTo>
                    <a:lnTo>
                      <a:pt x="855553" y="1272728"/>
                    </a:lnTo>
                    <a:lnTo>
                      <a:pt x="850477" y="1301298"/>
                    </a:lnTo>
                    <a:lnTo>
                      <a:pt x="845402" y="1330821"/>
                    </a:lnTo>
                    <a:lnTo>
                      <a:pt x="840960" y="1360343"/>
                    </a:lnTo>
                    <a:lnTo>
                      <a:pt x="836836" y="1391135"/>
                    </a:lnTo>
                    <a:lnTo>
                      <a:pt x="874586" y="1434307"/>
                    </a:lnTo>
                    <a:lnTo>
                      <a:pt x="949768" y="1522239"/>
                    </a:lnTo>
                    <a:lnTo>
                      <a:pt x="990373" y="1569856"/>
                    </a:lnTo>
                    <a:lnTo>
                      <a:pt x="1026219" y="1613028"/>
                    </a:lnTo>
                    <a:lnTo>
                      <a:pt x="1041129" y="1631122"/>
                    </a:lnTo>
                    <a:lnTo>
                      <a:pt x="1053500" y="1646042"/>
                    </a:lnTo>
                    <a:lnTo>
                      <a:pt x="1062065" y="1657470"/>
                    </a:lnTo>
                    <a:lnTo>
                      <a:pt x="1066824" y="1664137"/>
                    </a:lnTo>
                    <a:lnTo>
                      <a:pt x="1071582" y="1671755"/>
                    </a:lnTo>
                    <a:lnTo>
                      <a:pt x="1077292" y="1680326"/>
                    </a:lnTo>
                    <a:lnTo>
                      <a:pt x="1080147" y="1685088"/>
                    </a:lnTo>
                    <a:lnTo>
                      <a:pt x="1083002" y="1689850"/>
                    </a:lnTo>
                    <a:lnTo>
                      <a:pt x="1085540" y="1695564"/>
                    </a:lnTo>
                    <a:lnTo>
                      <a:pt x="1088395" y="1701913"/>
                    </a:lnTo>
                    <a:lnTo>
                      <a:pt x="1090616" y="1708579"/>
                    </a:lnTo>
                    <a:lnTo>
                      <a:pt x="1091884" y="1715880"/>
                    </a:lnTo>
                    <a:lnTo>
                      <a:pt x="1093471" y="1724134"/>
                    </a:lnTo>
                    <a:lnTo>
                      <a:pt x="1093788" y="1733022"/>
                    </a:lnTo>
                    <a:lnTo>
                      <a:pt x="1093788" y="1742545"/>
                    </a:lnTo>
                    <a:lnTo>
                      <a:pt x="1092836" y="1753021"/>
                    </a:lnTo>
                    <a:lnTo>
                      <a:pt x="1090933" y="1765084"/>
                    </a:lnTo>
                    <a:lnTo>
                      <a:pt x="1087761" y="1777147"/>
                    </a:lnTo>
                    <a:lnTo>
                      <a:pt x="1086809" y="1785083"/>
                    </a:lnTo>
                    <a:lnTo>
                      <a:pt x="1084271" y="1801272"/>
                    </a:lnTo>
                    <a:lnTo>
                      <a:pt x="1076340" y="1854920"/>
                    </a:lnTo>
                    <a:lnTo>
                      <a:pt x="1054452" y="2009516"/>
                    </a:lnTo>
                    <a:lnTo>
                      <a:pt x="1023681" y="2230139"/>
                    </a:lnTo>
                    <a:lnTo>
                      <a:pt x="1022730" y="2236488"/>
                    </a:lnTo>
                    <a:lnTo>
                      <a:pt x="1021461" y="2242520"/>
                    </a:lnTo>
                    <a:lnTo>
                      <a:pt x="1019875" y="2248551"/>
                    </a:lnTo>
                    <a:lnTo>
                      <a:pt x="1018289" y="2254582"/>
                    </a:lnTo>
                    <a:lnTo>
                      <a:pt x="1015751" y="2259979"/>
                    </a:lnTo>
                    <a:lnTo>
                      <a:pt x="1013530" y="2265693"/>
                    </a:lnTo>
                    <a:lnTo>
                      <a:pt x="1011310" y="2271407"/>
                    </a:lnTo>
                    <a:lnTo>
                      <a:pt x="1008455" y="2276486"/>
                    </a:lnTo>
                    <a:lnTo>
                      <a:pt x="1005917" y="2281248"/>
                    </a:lnTo>
                    <a:lnTo>
                      <a:pt x="1002427" y="2286009"/>
                    </a:lnTo>
                    <a:lnTo>
                      <a:pt x="999255" y="2291088"/>
                    </a:lnTo>
                    <a:lnTo>
                      <a:pt x="995766" y="2295533"/>
                    </a:lnTo>
                    <a:lnTo>
                      <a:pt x="992276" y="2299659"/>
                    </a:lnTo>
                    <a:lnTo>
                      <a:pt x="988470" y="2303469"/>
                    </a:lnTo>
                    <a:lnTo>
                      <a:pt x="984346" y="2307278"/>
                    </a:lnTo>
                    <a:lnTo>
                      <a:pt x="980222" y="2311087"/>
                    </a:lnTo>
                    <a:lnTo>
                      <a:pt x="975781" y="2314262"/>
                    </a:lnTo>
                    <a:lnTo>
                      <a:pt x="971339" y="2317436"/>
                    </a:lnTo>
                    <a:lnTo>
                      <a:pt x="966581" y="2320293"/>
                    </a:lnTo>
                    <a:lnTo>
                      <a:pt x="961823" y="2322833"/>
                    </a:lnTo>
                    <a:lnTo>
                      <a:pt x="956747" y="2325372"/>
                    </a:lnTo>
                    <a:lnTo>
                      <a:pt x="951989" y="2327277"/>
                    </a:lnTo>
                    <a:lnTo>
                      <a:pt x="946913" y="2329182"/>
                    </a:lnTo>
                    <a:lnTo>
                      <a:pt x="941203" y="2331086"/>
                    </a:lnTo>
                    <a:lnTo>
                      <a:pt x="936128" y="2332674"/>
                    </a:lnTo>
                    <a:lnTo>
                      <a:pt x="930418" y="2333309"/>
                    </a:lnTo>
                    <a:lnTo>
                      <a:pt x="925025" y="2334578"/>
                    </a:lnTo>
                    <a:lnTo>
                      <a:pt x="919315" y="2334896"/>
                    </a:lnTo>
                    <a:lnTo>
                      <a:pt x="913605" y="2335213"/>
                    </a:lnTo>
                    <a:lnTo>
                      <a:pt x="907577" y="2335213"/>
                    </a:lnTo>
                    <a:lnTo>
                      <a:pt x="901550" y="2334896"/>
                    </a:lnTo>
                    <a:lnTo>
                      <a:pt x="895523" y="2333943"/>
                    </a:lnTo>
                    <a:lnTo>
                      <a:pt x="889813" y="2333309"/>
                    </a:lnTo>
                    <a:lnTo>
                      <a:pt x="883786" y="2332356"/>
                    </a:lnTo>
                    <a:lnTo>
                      <a:pt x="878076" y="2330769"/>
                    </a:lnTo>
                    <a:lnTo>
                      <a:pt x="872683" y="2328864"/>
                    </a:lnTo>
                    <a:lnTo>
                      <a:pt x="867290" y="2326642"/>
                    </a:lnTo>
                    <a:lnTo>
                      <a:pt x="862214" y="2324420"/>
                    </a:lnTo>
                    <a:lnTo>
                      <a:pt x="857456" y="2321881"/>
                    </a:lnTo>
                    <a:lnTo>
                      <a:pt x="852698" y="2319341"/>
                    </a:lnTo>
                    <a:lnTo>
                      <a:pt x="848257" y="2316167"/>
                    </a:lnTo>
                    <a:lnTo>
                      <a:pt x="843815" y="2312992"/>
                    </a:lnTo>
                    <a:lnTo>
                      <a:pt x="839692" y="2309183"/>
                    </a:lnTo>
                    <a:lnTo>
                      <a:pt x="835568" y="2305373"/>
                    </a:lnTo>
                    <a:lnTo>
                      <a:pt x="831761" y="2301882"/>
                    </a:lnTo>
                    <a:lnTo>
                      <a:pt x="827954" y="2297755"/>
                    </a:lnTo>
                    <a:lnTo>
                      <a:pt x="824782" y="2293311"/>
                    </a:lnTo>
                    <a:lnTo>
                      <a:pt x="821293" y="2288866"/>
                    </a:lnTo>
                    <a:lnTo>
                      <a:pt x="818755" y="2283787"/>
                    </a:lnTo>
                    <a:lnTo>
                      <a:pt x="815900" y="2279026"/>
                    </a:lnTo>
                    <a:lnTo>
                      <a:pt x="813362" y="2274264"/>
                    </a:lnTo>
                    <a:lnTo>
                      <a:pt x="811141" y="2269185"/>
                    </a:lnTo>
                    <a:lnTo>
                      <a:pt x="809238" y="2263471"/>
                    </a:lnTo>
                    <a:lnTo>
                      <a:pt x="807335" y="2258392"/>
                    </a:lnTo>
                    <a:lnTo>
                      <a:pt x="805749" y="2252678"/>
                    </a:lnTo>
                    <a:lnTo>
                      <a:pt x="804162" y="2246646"/>
                    </a:lnTo>
                    <a:lnTo>
                      <a:pt x="803211" y="2241250"/>
                    </a:lnTo>
                    <a:lnTo>
                      <a:pt x="802576" y="2234901"/>
                    </a:lnTo>
                    <a:lnTo>
                      <a:pt x="801942" y="2228869"/>
                    </a:lnTo>
                    <a:lnTo>
                      <a:pt x="801625" y="2222838"/>
                    </a:lnTo>
                    <a:lnTo>
                      <a:pt x="801625" y="2216807"/>
                    </a:lnTo>
                    <a:lnTo>
                      <a:pt x="801942" y="2210458"/>
                    </a:lnTo>
                    <a:lnTo>
                      <a:pt x="802576" y="2204109"/>
                    </a:lnTo>
                    <a:lnTo>
                      <a:pt x="803211" y="2197443"/>
                    </a:lnTo>
                    <a:lnTo>
                      <a:pt x="833981" y="1990152"/>
                    </a:lnTo>
                    <a:lnTo>
                      <a:pt x="855235" y="1846032"/>
                    </a:lnTo>
                    <a:lnTo>
                      <a:pt x="861897" y="1797146"/>
                    </a:lnTo>
                    <a:lnTo>
                      <a:pt x="863801" y="1783178"/>
                    </a:lnTo>
                    <a:lnTo>
                      <a:pt x="864435" y="1777147"/>
                    </a:lnTo>
                    <a:lnTo>
                      <a:pt x="861897" y="1774290"/>
                    </a:lnTo>
                    <a:lnTo>
                      <a:pt x="855553" y="1767623"/>
                    </a:lnTo>
                    <a:lnTo>
                      <a:pt x="833030" y="1744133"/>
                    </a:lnTo>
                    <a:lnTo>
                      <a:pt x="763558" y="1673343"/>
                    </a:lnTo>
                    <a:lnTo>
                      <a:pt x="687424" y="1595886"/>
                    </a:lnTo>
                    <a:lnTo>
                      <a:pt x="657288" y="1564777"/>
                    </a:lnTo>
                    <a:lnTo>
                      <a:pt x="637620" y="1543825"/>
                    </a:lnTo>
                    <a:lnTo>
                      <a:pt x="624931" y="1537159"/>
                    </a:lnTo>
                    <a:lnTo>
                      <a:pt x="612876" y="1530175"/>
                    </a:lnTo>
                    <a:lnTo>
                      <a:pt x="600822" y="1523192"/>
                    </a:lnTo>
                    <a:lnTo>
                      <a:pt x="589719" y="1516208"/>
                    </a:lnTo>
                    <a:lnTo>
                      <a:pt x="578933" y="1508907"/>
                    </a:lnTo>
                    <a:lnTo>
                      <a:pt x="569100" y="1501605"/>
                    </a:lnTo>
                    <a:lnTo>
                      <a:pt x="559266" y="1494622"/>
                    </a:lnTo>
                    <a:lnTo>
                      <a:pt x="550383" y="1487003"/>
                    </a:lnTo>
                    <a:lnTo>
                      <a:pt x="541818" y="1480019"/>
                    </a:lnTo>
                    <a:lnTo>
                      <a:pt x="533570" y="1472718"/>
                    </a:lnTo>
                    <a:lnTo>
                      <a:pt x="525957" y="1465099"/>
                    </a:lnTo>
                    <a:lnTo>
                      <a:pt x="518978" y="1458116"/>
                    </a:lnTo>
                    <a:lnTo>
                      <a:pt x="511682" y="1451132"/>
                    </a:lnTo>
                    <a:lnTo>
                      <a:pt x="505655" y="1444148"/>
                    </a:lnTo>
                    <a:lnTo>
                      <a:pt x="499945" y="1436847"/>
                    </a:lnTo>
                    <a:lnTo>
                      <a:pt x="494235" y="1430181"/>
                    </a:lnTo>
                    <a:lnTo>
                      <a:pt x="489159" y="1423514"/>
                    </a:lnTo>
                    <a:lnTo>
                      <a:pt x="484718" y="1416848"/>
                    </a:lnTo>
                    <a:lnTo>
                      <a:pt x="480277" y="1410499"/>
                    </a:lnTo>
                    <a:lnTo>
                      <a:pt x="476470" y="1404150"/>
                    </a:lnTo>
                    <a:lnTo>
                      <a:pt x="473298" y="1397801"/>
                    </a:lnTo>
                    <a:lnTo>
                      <a:pt x="469808" y="1392405"/>
                    </a:lnTo>
                    <a:lnTo>
                      <a:pt x="464733" y="1381294"/>
                    </a:lnTo>
                    <a:lnTo>
                      <a:pt x="460926" y="1371453"/>
                    </a:lnTo>
                    <a:lnTo>
                      <a:pt x="458706" y="1362565"/>
                    </a:lnTo>
                    <a:lnTo>
                      <a:pt x="457754" y="1359073"/>
                    </a:lnTo>
                    <a:lnTo>
                      <a:pt x="457119" y="1355264"/>
                    </a:lnTo>
                    <a:lnTo>
                      <a:pt x="457119" y="1352089"/>
                    </a:lnTo>
                    <a:lnTo>
                      <a:pt x="457119" y="1349550"/>
                    </a:lnTo>
                    <a:lnTo>
                      <a:pt x="456802" y="1347010"/>
                    </a:lnTo>
                    <a:lnTo>
                      <a:pt x="456168" y="1344788"/>
                    </a:lnTo>
                    <a:lnTo>
                      <a:pt x="454264" y="1342566"/>
                    </a:lnTo>
                    <a:lnTo>
                      <a:pt x="452361" y="1340344"/>
                    </a:lnTo>
                    <a:lnTo>
                      <a:pt x="449823" y="1338439"/>
                    </a:lnTo>
                    <a:lnTo>
                      <a:pt x="446968" y="1336217"/>
                    </a:lnTo>
                    <a:lnTo>
                      <a:pt x="440624" y="1332408"/>
                    </a:lnTo>
                    <a:lnTo>
                      <a:pt x="434279" y="1328598"/>
                    </a:lnTo>
                    <a:lnTo>
                      <a:pt x="431107" y="1326376"/>
                    </a:lnTo>
                    <a:lnTo>
                      <a:pt x="428887" y="1324472"/>
                    </a:lnTo>
                    <a:lnTo>
                      <a:pt x="426666" y="1322250"/>
                    </a:lnTo>
                    <a:lnTo>
                      <a:pt x="425397" y="1319393"/>
                    </a:lnTo>
                    <a:lnTo>
                      <a:pt x="424128" y="1317170"/>
                    </a:lnTo>
                    <a:lnTo>
                      <a:pt x="424128" y="1314631"/>
                    </a:lnTo>
                    <a:lnTo>
                      <a:pt x="425714" y="1302568"/>
                    </a:lnTo>
                    <a:lnTo>
                      <a:pt x="427618" y="1289553"/>
                    </a:lnTo>
                    <a:lnTo>
                      <a:pt x="429521" y="1275268"/>
                    </a:lnTo>
                    <a:lnTo>
                      <a:pt x="432059" y="1260983"/>
                    </a:lnTo>
                    <a:lnTo>
                      <a:pt x="438086" y="1229873"/>
                    </a:lnTo>
                    <a:lnTo>
                      <a:pt x="445382" y="1196542"/>
                    </a:lnTo>
                    <a:lnTo>
                      <a:pt x="453313" y="1161623"/>
                    </a:lnTo>
                    <a:lnTo>
                      <a:pt x="462195" y="1125117"/>
                    </a:lnTo>
                    <a:lnTo>
                      <a:pt x="471712" y="1087658"/>
                    </a:lnTo>
                    <a:lnTo>
                      <a:pt x="481229" y="1049883"/>
                    </a:lnTo>
                    <a:lnTo>
                      <a:pt x="501531" y="974014"/>
                    </a:lnTo>
                    <a:lnTo>
                      <a:pt x="521199" y="901001"/>
                    </a:lnTo>
                    <a:lnTo>
                      <a:pt x="538963" y="833386"/>
                    </a:lnTo>
                    <a:lnTo>
                      <a:pt x="546577" y="803228"/>
                    </a:lnTo>
                    <a:lnTo>
                      <a:pt x="553238" y="775293"/>
                    </a:lnTo>
                    <a:lnTo>
                      <a:pt x="622710" y="754659"/>
                    </a:lnTo>
                    <a:lnTo>
                      <a:pt x="591305" y="753072"/>
                    </a:lnTo>
                    <a:lnTo>
                      <a:pt x="520881" y="750215"/>
                    </a:lnTo>
                    <a:lnTo>
                      <a:pt x="482497" y="748628"/>
                    </a:lnTo>
                    <a:lnTo>
                      <a:pt x="448554" y="747358"/>
                    </a:lnTo>
                    <a:lnTo>
                      <a:pt x="423494" y="747041"/>
                    </a:lnTo>
                    <a:lnTo>
                      <a:pt x="415563" y="747358"/>
                    </a:lnTo>
                    <a:lnTo>
                      <a:pt x="411439" y="747993"/>
                    </a:lnTo>
                    <a:lnTo>
                      <a:pt x="409853" y="748628"/>
                    </a:lnTo>
                    <a:lnTo>
                      <a:pt x="406364" y="750850"/>
                    </a:lnTo>
                    <a:lnTo>
                      <a:pt x="396847" y="757516"/>
                    </a:lnTo>
                    <a:lnTo>
                      <a:pt x="382889" y="767992"/>
                    </a:lnTo>
                    <a:lnTo>
                      <a:pt x="366393" y="781007"/>
                    </a:lnTo>
                    <a:lnTo>
                      <a:pt x="325472" y="812752"/>
                    </a:lnTo>
                    <a:lnTo>
                      <a:pt x="279791" y="849258"/>
                    </a:lnTo>
                    <a:lnTo>
                      <a:pt x="195093" y="917826"/>
                    </a:lnTo>
                    <a:lnTo>
                      <a:pt x="154805" y="951158"/>
                    </a:lnTo>
                    <a:lnTo>
                      <a:pt x="154488" y="951475"/>
                    </a:lnTo>
                    <a:lnTo>
                      <a:pt x="150681" y="954332"/>
                    </a:lnTo>
                    <a:lnTo>
                      <a:pt x="146875" y="957506"/>
                    </a:lnTo>
                    <a:lnTo>
                      <a:pt x="143068" y="960046"/>
                    </a:lnTo>
                    <a:lnTo>
                      <a:pt x="139261" y="962586"/>
                    </a:lnTo>
                    <a:lnTo>
                      <a:pt x="135454" y="964808"/>
                    </a:lnTo>
                    <a:lnTo>
                      <a:pt x="131013" y="966712"/>
                    </a:lnTo>
                    <a:lnTo>
                      <a:pt x="126889" y="968617"/>
                    </a:lnTo>
                    <a:lnTo>
                      <a:pt x="122766" y="969887"/>
                    </a:lnTo>
                    <a:lnTo>
                      <a:pt x="113883" y="972426"/>
                    </a:lnTo>
                    <a:lnTo>
                      <a:pt x="105318" y="974014"/>
                    </a:lnTo>
                    <a:lnTo>
                      <a:pt x="96436" y="975283"/>
                    </a:lnTo>
                    <a:lnTo>
                      <a:pt x="87554" y="974966"/>
                    </a:lnTo>
                    <a:lnTo>
                      <a:pt x="78671" y="974014"/>
                    </a:lnTo>
                    <a:lnTo>
                      <a:pt x="70106" y="972109"/>
                    </a:lnTo>
                    <a:lnTo>
                      <a:pt x="61541" y="969569"/>
                    </a:lnTo>
                    <a:lnTo>
                      <a:pt x="52976" y="966395"/>
                    </a:lnTo>
                    <a:lnTo>
                      <a:pt x="48852" y="964490"/>
                    </a:lnTo>
                    <a:lnTo>
                      <a:pt x="45363" y="962268"/>
                    </a:lnTo>
                    <a:lnTo>
                      <a:pt x="41239" y="959729"/>
                    </a:lnTo>
                    <a:lnTo>
                      <a:pt x="37432" y="956872"/>
                    </a:lnTo>
                    <a:lnTo>
                      <a:pt x="33626" y="954015"/>
                    </a:lnTo>
                    <a:lnTo>
                      <a:pt x="30453" y="951158"/>
                    </a:lnTo>
                    <a:lnTo>
                      <a:pt x="26647" y="947666"/>
                    </a:lnTo>
                    <a:lnTo>
                      <a:pt x="23792" y="944491"/>
                    </a:lnTo>
                    <a:lnTo>
                      <a:pt x="20302" y="940682"/>
                    </a:lnTo>
                    <a:lnTo>
                      <a:pt x="17764" y="936873"/>
                    </a:lnTo>
                    <a:lnTo>
                      <a:pt x="14909" y="933063"/>
                    </a:lnTo>
                    <a:lnTo>
                      <a:pt x="12689" y="929254"/>
                    </a:lnTo>
                    <a:lnTo>
                      <a:pt x="10468" y="925127"/>
                    </a:lnTo>
                    <a:lnTo>
                      <a:pt x="8248" y="921000"/>
                    </a:lnTo>
                    <a:lnTo>
                      <a:pt x="6662" y="916874"/>
                    </a:lnTo>
                    <a:lnTo>
                      <a:pt x="4758" y="912429"/>
                    </a:lnTo>
                    <a:lnTo>
                      <a:pt x="2538" y="903858"/>
                    </a:lnTo>
                    <a:lnTo>
                      <a:pt x="634" y="894970"/>
                    </a:lnTo>
                    <a:lnTo>
                      <a:pt x="0" y="886399"/>
                    </a:lnTo>
                    <a:lnTo>
                      <a:pt x="0" y="877511"/>
                    </a:lnTo>
                    <a:lnTo>
                      <a:pt x="952" y="868622"/>
                    </a:lnTo>
                    <a:lnTo>
                      <a:pt x="2538" y="859734"/>
                    </a:lnTo>
                    <a:lnTo>
                      <a:pt x="5075" y="851163"/>
                    </a:lnTo>
                    <a:lnTo>
                      <a:pt x="8882" y="842909"/>
                    </a:lnTo>
                    <a:lnTo>
                      <a:pt x="10785" y="838782"/>
                    </a:lnTo>
                    <a:lnTo>
                      <a:pt x="13006" y="834656"/>
                    </a:lnTo>
                    <a:lnTo>
                      <a:pt x="15544" y="831164"/>
                    </a:lnTo>
                    <a:lnTo>
                      <a:pt x="18082" y="827354"/>
                    </a:lnTo>
                    <a:lnTo>
                      <a:pt x="20937" y="823545"/>
                    </a:lnTo>
                    <a:lnTo>
                      <a:pt x="24109" y="820053"/>
                    </a:lnTo>
                    <a:lnTo>
                      <a:pt x="27281" y="816561"/>
                    </a:lnTo>
                    <a:lnTo>
                      <a:pt x="30771" y="813069"/>
                    </a:lnTo>
                    <a:lnTo>
                      <a:pt x="80575" y="775611"/>
                    </a:lnTo>
                    <a:lnTo>
                      <a:pt x="189700" y="694028"/>
                    </a:lnTo>
                    <a:lnTo>
                      <a:pt x="248386" y="650220"/>
                    </a:lnTo>
                    <a:lnTo>
                      <a:pt x="300094" y="612127"/>
                    </a:lnTo>
                    <a:lnTo>
                      <a:pt x="321348" y="596572"/>
                    </a:lnTo>
                    <a:lnTo>
                      <a:pt x="337843" y="585144"/>
                    </a:lnTo>
                    <a:lnTo>
                      <a:pt x="349263" y="577208"/>
                    </a:lnTo>
                    <a:lnTo>
                      <a:pt x="352436" y="574986"/>
                    </a:lnTo>
                    <a:lnTo>
                      <a:pt x="354022" y="574351"/>
                    </a:lnTo>
                    <a:lnTo>
                      <a:pt x="460926" y="562606"/>
                    </a:lnTo>
                    <a:lnTo>
                      <a:pt x="554190" y="552448"/>
                    </a:lnTo>
                    <a:lnTo>
                      <a:pt x="595112" y="548003"/>
                    </a:lnTo>
                    <a:lnTo>
                      <a:pt x="631275" y="544512"/>
                    </a:lnTo>
                    <a:lnTo>
                      <a:pt x="663315" y="541655"/>
                    </a:lnTo>
                    <a:lnTo>
                      <a:pt x="690596" y="539750"/>
                    </a:lnTo>
                    <a:close/>
                    <a:moveTo>
                      <a:pt x="912333" y="0"/>
                    </a:moveTo>
                    <a:lnTo>
                      <a:pt x="923772" y="0"/>
                    </a:lnTo>
                    <a:lnTo>
                      <a:pt x="935529" y="0"/>
                    </a:lnTo>
                    <a:lnTo>
                      <a:pt x="943791" y="636"/>
                    </a:lnTo>
                    <a:lnTo>
                      <a:pt x="952052" y="1908"/>
                    </a:lnTo>
                    <a:lnTo>
                      <a:pt x="960632" y="3817"/>
                    </a:lnTo>
                    <a:lnTo>
                      <a:pt x="969211" y="5407"/>
                    </a:lnTo>
                    <a:lnTo>
                      <a:pt x="977473" y="8270"/>
                    </a:lnTo>
                    <a:lnTo>
                      <a:pt x="986052" y="11451"/>
                    </a:lnTo>
                    <a:lnTo>
                      <a:pt x="993996" y="14949"/>
                    </a:lnTo>
                    <a:lnTo>
                      <a:pt x="1001940" y="19084"/>
                    </a:lnTo>
                    <a:lnTo>
                      <a:pt x="1010202" y="22901"/>
                    </a:lnTo>
                    <a:lnTo>
                      <a:pt x="1017828" y="27990"/>
                    </a:lnTo>
                    <a:lnTo>
                      <a:pt x="1025454" y="33080"/>
                    </a:lnTo>
                    <a:lnTo>
                      <a:pt x="1032762" y="39123"/>
                    </a:lnTo>
                    <a:lnTo>
                      <a:pt x="1039753" y="44848"/>
                    </a:lnTo>
                    <a:lnTo>
                      <a:pt x="1047061" y="51210"/>
                    </a:lnTo>
                    <a:lnTo>
                      <a:pt x="1053734" y="57889"/>
                    </a:lnTo>
                    <a:lnTo>
                      <a:pt x="1060407" y="65523"/>
                    </a:lnTo>
                    <a:lnTo>
                      <a:pt x="1066127" y="72839"/>
                    </a:lnTo>
                    <a:lnTo>
                      <a:pt x="1072164" y="80791"/>
                    </a:lnTo>
                    <a:lnTo>
                      <a:pt x="1077884" y="89061"/>
                    </a:lnTo>
                    <a:lnTo>
                      <a:pt x="1082968" y="97331"/>
                    </a:lnTo>
                    <a:lnTo>
                      <a:pt x="1087734" y="106555"/>
                    </a:lnTo>
                    <a:lnTo>
                      <a:pt x="1092183" y="115779"/>
                    </a:lnTo>
                    <a:lnTo>
                      <a:pt x="1096313" y="125003"/>
                    </a:lnTo>
                    <a:lnTo>
                      <a:pt x="1100127" y="134546"/>
                    </a:lnTo>
                    <a:lnTo>
                      <a:pt x="1103304" y="145042"/>
                    </a:lnTo>
                    <a:lnTo>
                      <a:pt x="1106164" y="155220"/>
                    </a:lnTo>
                    <a:lnTo>
                      <a:pt x="1108706" y="166035"/>
                    </a:lnTo>
                    <a:lnTo>
                      <a:pt x="1110612" y="176849"/>
                    </a:lnTo>
                    <a:lnTo>
                      <a:pt x="1111566" y="187982"/>
                    </a:lnTo>
                    <a:lnTo>
                      <a:pt x="1112519" y="199433"/>
                    </a:lnTo>
                    <a:lnTo>
                      <a:pt x="1112837" y="210883"/>
                    </a:lnTo>
                    <a:lnTo>
                      <a:pt x="1112519" y="222970"/>
                    </a:lnTo>
                    <a:lnTo>
                      <a:pt x="1110930" y="247144"/>
                    </a:lnTo>
                    <a:lnTo>
                      <a:pt x="1109024" y="271636"/>
                    </a:lnTo>
                    <a:lnTo>
                      <a:pt x="1106164" y="296764"/>
                    </a:lnTo>
                    <a:lnTo>
                      <a:pt x="1104575" y="308851"/>
                    </a:lnTo>
                    <a:lnTo>
                      <a:pt x="1102351" y="321574"/>
                    </a:lnTo>
                    <a:lnTo>
                      <a:pt x="1100444" y="333978"/>
                    </a:lnTo>
                    <a:lnTo>
                      <a:pt x="1097902" y="345747"/>
                    </a:lnTo>
                    <a:lnTo>
                      <a:pt x="1095360" y="358152"/>
                    </a:lnTo>
                    <a:lnTo>
                      <a:pt x="1092183" y="369921"/>
                    </a:lnTo>
                    <a:lnTo>
                      <a:pt x="1089323" y="381372"/>
                    </a:lnTo>
                    <a:lnTo>
                      <a:pt x="1085510" y="393140"/>
                    </a:lnTo>
                    <a:lnTo>
                      <a:pt x="1082014" y="404273"/>
                    </a:lnTo>
                    <a:lnTo>
                      <a:pt x="1077884" y="415406"/>
                    </a:lnTo>
                    <a:lnTo>
                      <a:pt x="1073753" y="425902"/>
                    </a:lnTo>
                    <a:lnTo>
                      <a:pt x="1068986" y="436080"/>
                    </a:lnTo>
                    <a:lnTo>
                      <a:pt x="1063585" y="445941"/>
                    </a:lnTo>
                    <a:lnTo>
                      <a:pt x="1058501" y="455483"/>
                    </a:lnTo>
                    <a:lnTo>
                      <a:pt x="1052463" y="464389"/>
                    </a:lnTo>
                    <a:lnTo>
                      <a:pt x="1046108" y="472977"/>
                    </a:lnTo>
                    <a:lnTo>
                      <a:pt x="1039753" y="481247"/>
                    </a:lnTo>
                    <a:lnTo>
                      <a:pt x="1032762" y="488563"/>
                    </a:lnTo>
                    <a:lnTo>
                      <a:pt x="1025454" y="495242"/>
                    </a:lnTo>
                    <a:lnTo>
                      <a:pt x="1017510" y="501922"/>
                    </a:lnTo>
                    <a:lnTo>
                      <a:pt x="1009248" y="507647"/>
                    </a:lnTo>
                    <a:lnTo>
                      <a:pt x="1000351" y="512736"/>
                    </a:lnTo>
                    <a:lnTo>
                      <a:pt x="991454" y="516871"/>
                    </a:lnTo>
                    <a:lnTo>
                      <a:pt x="981921" y="520688"/>
                    </a:lnTo>
                    <a:lnTo>
                      <a:pt x="971435" y="523551"/>
                    </a:lnTo>
                    <a:lnTo>
                      <a:pt x="960949" y="525778"/>
                    </a:lnTo>
                    <a:lnTo>
                      <a:pt x="953005" y="526732"/>
                    </a:lnTo>
                    <a:lnTo>
                      <a:pt x="944426" y="527050"/>
                    </a:lnTo>
                    <a:lnTo>
                      <a:pt x="935847" y="526414"/>
                    </a:lnTo>
                    <a:lnTo>
                      <a:pt x="926314" y="525141"/>
                    </a:lnTo>
                    <a:lnTo>
                      <a:pt x="917099" y="523233"/>
                    </a:lnTo>
                    <a:lnTo>
                      <a:pt x="907884" y="520688"/>
                    </a:lnTo>
                    <a:lnTo>
                      <a:pt x="898669" y="517190"/>
                    </a:lnTo>
                    <a:lnTo>
                      <a:pt x="888819" y="513373"/>
                    </a:lnTo>
                    <a:lnTo>
                      <a:pt x="879286" y="508283"/>
                    </a:lnTo>
                    <a:lnTo>
                      <a:pt x="869118" y="503194"/>
                    </a:lnTo>
                    <a:lnTo>
                      <a:pt x="859585" y="496833"/>
                    </a:lnTo>
                    <a:lnTo>
                      <a:pt x="849735" y="490153"/>
                    </a:lnTo>
                    <a:lnTo>
                      <a:pt x="840202" y="482837"/>
                    </a:lnTo>
                    <a:lnTo>
                      <a:pt x="830987" y="474886"/>
                    </a:lnTo>
                    <a:lnTo>
                      <a:pt x="821454" y="465979"/>
                    </a:lnTo>
                    <a:lnTo>
                      <a:pt x="812239" y="456755"/>
                    </a:lnTo>
                    <a:lnTo>
                      <a:pt x="803342" y="446577"/>
                    </a:lnTo>
                    <a:lnTo>
                      <a:pt x="794445" y="435762"/>
                    </a:lnTo>
                    <a:lnTo>
                      <a:pt x="786183" y="424630"/>
                    </a:lnTo>
                    <a:lnTo>
                      <a:pt x="778240" y="412225"/>
                    </a:lnTo>
                    <a:lnTo>
                      <a:pt x="770296" y="400138"/>
                    </a:lnTo>
                    <a:lnTo>
                      <a:pt x="762987" y="386779"/>
                    </a:lnTo>
                    <a:lnTo>
                      <a:pt x="756314" y="372784"/>
                    </a:lnTo>
                    <a:lnTo>
                      <a:pt x="749324" y="358470"/>
                    </a:lnTo>
                    <a:lnTo>
                      <a:pt x="743604" y="343203"/>
                    </a:lnTo>
                    <a:lnTo>
                      <a:pt x="738202" y="327617"/>
                    </a:lnTo>
                    <a:lnTo>
                      <a:pt x="733436" y="311077"/>
                    </a:lnTo>
                    <a:lnTo>
                      <a:pt x="728987" y="294219"/>
                    </a:lnTo>
                    <a:lnTo>
                      <a:pt x="725810" y="276725"/>
                    </a:lnTo>
                    <a:lnTo>
                      <a:pt x="722632" y="258595"/>
                    </a:lnTo>
                    <a:lnTo>
                      <a:pt x="720408" y="240146"/>
                    </a:lnTo>
                    <a:lnTo>
                      <a:pt x="719137" y="221062"/>
                    </a:lnTo>
                    <a:lnTo>
                      <a:pt x="719772" y="209293"/>
                    </a:lnTo>
                    <a:lnTo>
                      <a:pt x="721361" y="197206"/>
                    </a:lnTo>
                    <a:lnTo>
                      <a:pt x="722632" y="185756"/>
                    </a:lnTo>
                    <a:lnTo>
                      <a:pt x="724856" y="174623"/>
                    </a:lnTo>
                    <a:lnTo>
                      <a:pt x="727399" y="163490"/>
                    </a:lnTo>
                    <a:lnTo>
                      <a:pt x="730576" y="152676"/>
                    </a:lnTo>
                    <a:lnTo>
                      <a:pt x="734389" y="142179"/>
                    </a:lnTo>
                    <a:lnTo>
                      <a:pt x="737884" y="131683"/>
                    </a:lnTo>
                    <a:lnTo>
                      <a:pt x="742333" y="121823"/>
                    </a:lnTo>
                    <a:lnTo>
                      <a:pt x="746782" y="111962"/>
                    </a:lnTo>
                    <a:lnTo>
                      <a:pt x="752184" y="102420"/>
                    </a:lnTo>
                    <a:lnTo>
                      <a:pt x="757268" y="93514"/>
                    </a:lnTo>
                    <a:lnTo>
                      <a:pt x="763305" y="84290"/>
                    </a:lnTo>
                    <a:lnTo>
                      <a:pt x="769660" y="76338"/>
                    </a:lnTo>
                    <a:lnTo>
                      <a:pt x="776015" y="68068"/>
                    </a:lnTo>
                    <a:lnTo>
                      <a:pt x="783006" y="60116"/>
                    </a:lnTo>
                    <a:lnTo>
                      <a:pt x="790314" y="53118"/>
                    </a:lnTo>
                    <a:lnTo>
                      <a:pt x="797940" y="46121"/>
                    </a:lnTo>
                    <a:lnTo>
                      <a:pt x="805567" y="39759"/>
                    </a:lnTo>
                    <a:lnTo>
                      <a:pt x="813828" y="33398"/>
                    </a:lnTo>
                    <a:lnTo>
                      <a:pt x="822725" y="27990"/>
                    </a:lnTo>
                    <a:lnTo>
                      <a:pt x="831305" y="22901"/>
                    </a:lnTo>
                    <a:lnTo>
                      <a:pt x="840520" y="18130"/>
                    </a:lnTo>
                    <a:lnTo>
                      <a:pt x="849735" y="13995"/>
                    </a:lnTo>
                    <a:lnTo>
                      <a:pt x="859903" y="10496"/>
                    </a:lnTo>
                    <a:lnTo>
                      <a:pt x="870071" y="7316"/>
                    </a:lnTo>
                    <a:lnTo>
                      <a:pt x="879922" y="4771"/>
                    </a:lnTo>
                    <a:lnTo>
                      <a:pt x="890725" y="2544"/>
                    </a:lnTo>
                    <a:lnTo>
                      <a:pt x="901529" y="954"/>
                    </a:lnTo>
                    <a:lnTo>
                      <a:pt x="912333" y="0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8914" y="6273"/>
              <a:ext cx="2666" cy="1821"/>
              <a:chOff x="5515282" y="4693726"/>
              <a:chExt cx="2257568" cy="1544112"/>
            </a:xfrm>
          </p:grpSpPr>
          <p:sp>
            <p:nvSpPr>
              <p:cNvPr id="170" name="圆角矩形 169"/>
              <p:cNvSpPr/>
              <p:nvPr/>
            </p:nvSpPr>
            <p:spPr>
              <a:xfrm rot="18900000">
                <a:off x="5515282" y="5158550"/>
                <a:ext cx="2257568" cy="74607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 flipH="1">
                <a:off x="6857191" y="4693726"/>
                <a:ext cx="625118" cy="625331"/>
              </a:xfrm>
              <a:prstGeom prst="ellipse">
                <a:avLst/>
              </a:prstGeom>
              <a:solidFill>
                <a:srgbClr val="1C50A2"/>
              </a:solidFill>
              <a:ln w="25400" cap="flat" cmpd="sng" algn="ctr">
                <a:solidFill>
                  <a:srgbClr val="1C50A2"/>
                </a:solidFill>
                <a:prstDash val="solid"/>
                <a:miter lim="800000"/>
              </a:ln>
              <a:effectLst>
                <a:outerShdw blurRad="228600" dist="228600" dir="5400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4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 rot="18900000">
                <a:off x="6160846" y="5458435"/>
                <a:ext cx="891837" cy="287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85800">
                  <a:defRPr/>
                </a:pPr>
                <a:r>
                  <a:rPr lang="en-US" altLang="zh-CN" sz="8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Text here</a:t>
                </a:r>
              </a:p>
            </p:txBody>
          </p:sp>
          <p:sp>
            <p:nvSpPr>
              <p:cNvPr id="173" name="KSO_Shape"/>
              <p:cNvSpPr/>
              <p:nvPr/>
            </p:nvSpPr>
            <p:spPr bwMode="auto">
              <a:xfrm>
                <a:off x="5913305" y="5835542"/>
                <a:ext cx="405678" cy="402296"/>
              </a:xfrm>
              <a:custGeom>
                <a:avLst/>
                <a:gdLst>
                  <a:gd name="T0" fmla="*/ 435344 w 2268537"/>
                  <a:gd name="T1" fmla="*/ 1538932 h 2247901"/>
                  <a:gd name="T2" fmla="*/ 495462 w 2268537"/>
                  <a:gd name="T3" fmla="*/ 1635063 h 2247901"/>
                  <a:gd name="T4" fmla="*/ 599590 w 2268537"/>
                  <a:gd name="T5" fmla="*/ 1589945 h 2247901"/>
                  <a:gd name="T6" fmla="*/ 569645 w 2268537"/>
                  <a:gd name="T7" fmla="*/ 1480210 h 2247901"/>
                  <a:gd name="T8" fmla="*/ 1569477 w 2268537"/>
                  <a:gd name="T9" fmla="*/ 1473664 h 2247901"/>
                  <a:gd name="T10" fmla="*/ 1631626 w 2268537"/>
                  <a:gd name="T11" fmla="*/ 1599219 h 2247901"/>
                  <a:gd name="T12" fmla="*/ 1169820 w 2268537"/>
                  <a:gd name="T13" fmla="*/ 1679820 h 2247901"/>
                  <a:gd name="T14" fmla="*/ 2218183 w 2268537"/>
                  <a:gd name="T15" fmla="*/ 1620107 h 2247901"/>
                  <a:gd name="T16" fmla="*/ 2265361 w 2268537"/>
                  <a:gd name="T17" fmla="*/ 1739305 h 2247901"/>
                  <a:gd name="T18" fmla="*/ 1398682 w 2268537"/>
                  <a:gd name="T19" fmla="*/ 2039003 h 2247901"/>
                  <a:gd name="T20" fmla="*/ 0 w 2268537"/>
                  <a:gd name="T21" fmla="*/ 1401763 h 2247901"/>
                  <a:gd name="T22" fmla="*/ 1802845 w 2268537"/>
                  <a:gd name="T23" fmla="*/ 1254543 h 2247901"/>
                  <a:gd name="T24" fmla="*/ 1896694 w 2268537"/>
                  <a:gd name="T25" fmla="*/ 1346722 h 2247901"/>
                  <a:gd name="T26" fmla="*/ 1801262 w 2268537"/>
                  <a:gd name="T27" fmla="*/ 1343544 h 2247901"/>
                  <a:gd name="T28" fmla="*/ 1952551 w 2268537"/>
                  <a:gd name="T29" fmla="*/ 1373286 h 2247901"/>
                  <a:gd name="T30" fmla="*/ 1959109 w 2268537"/>
                  <a:gd name="T31" fmla="*/ 1284967 h 2247901"/>
                  <a:gd name="T32" fmla="*/ 1883577 w 2268537"/>
                  <a:gd name="T33" fmla="*/ 1210951 h 2247901"/>
                  <a:gd name="T34" fmla="*/ 1924735 w 2268537"/>
                  <a:gd name="T35" fmla="*/ 1183705 h 2247901"/>
                  <a:gd name="T36" fmla="*/ 2066527 w 2268537"/>
                  <a:gd name="T37" fmla="*/ 1199371 h 2247901"/>
                  <a:gd name="T38" fmla="*/ 1998232 w 2268537"/>
                  <a:gd name="T39" fmla="*/ 1451844 h 2247901"/>
                  <a:gd name="T40" fmla="*/ 1739299 w 2268537"/>
                  <a:gd name="T41" fmla="*/ 1420285 h 2247901"/>
                  <a:gd name="T42" fmla="*/ 1733193 w 2268537"/>
                  <a:gd name="T43" fmla="*/ 1158731 h 2247901"/>
                  <a:gd name="T44" fmla="*/ 1233862 w 2268537"/>
                  <a:gd name="T45" fmla="*/ 780369 h 2247901"/>
                  <a:gd name="T46" fmla="*/ 1208472 w 2268537"/>
                  <a:gd name="T47" fmla="*/ 887639 h 2247901"/>
                  <a:gd name="T48" fmla="*/ 1337010 w 2268537"/>
                  <a:gd name="T49" fmla="*/ 1007835 h 2247901"/>
                  <a:gd name="T50" fmla="*/ 1297791 w 2268537"/>
                  <a:gd name="T51" fmla="*/ 959984 h 2247901"/>
                  <a:gd name="T52" fmla="*/ 1297791 w 2268537"/>
                  <a:gd name="T53" fmla="*/ 1067934 h 2247901"/>
                  <a:gd name="T54" fmla="*/ 1447865 w 2268537"/>
                  <a:gd name="T55" fmla="*/ 1005568 h 2247901"/>
                  <a:gd name="T56" fmla="*/ 1326808 w 2268537"/>
                  <a:gd name="T57" fmla="*/ 866548 h 2247901"/>
                  <a:gd name="T58" fmla="*/ 1320234 w 2268537"/>
                  <a:gd name="T59" fmla="*/ 810532 h 2247901"/>
                  <a:gd name="T60" fmla="*/ 1427235 w 2268537"/>
                  <a:gd name="T61" fmla="*/ 798966 h 2247901"/>
                  <a:gd name="T62" fmla="*/ 1388017 w 2268537"/>
                  <a:gd name="T63" fmla="*/ 636134 h 2247901"/>
                  <a:gd name="T64" fmla="*/ 1555092 w 2268537"/>
                  <a:gd name="T65" fmla="*/ 745444 h 2247901"/>
                  <a:gd name="T66" fmla="*/ 1611993 w 2268537"/>
                  <a:gd name="T67" fmla="*/ 941614 h 2247901"/>
                  <a:gd name="T68" fmla="*/ 1527662 w 2268537"/>
                  <a:gd name="T69" fmla="*/ 1124630 h 2247901"/>
                  <a:gd name="T70" fmla="*/ 1344717 w 2268537"/>
                  <a:gd name="T71" fmla="*/ 1208994 h 2247901"/>
                  <a:gd name="T72" fmla="*/ 1148398 w 2268537"/>
                  <a:gd name="T73" fmla="*/ 1151844 h 2247901"/>
                  <a:gd name="T74" fmla="*/ 1039356 w 2268537"/>
                  <a:gd name="T75" fmla="*/ 984930 h 2247901"/>
                  <a:gd name="T76" fmla="*/ 1067013 w 2268537"/>
                  <a:gd name="T77" fmla="*/ 780823 h 2247901"/>
                  <a:gd name="T78" fmla="*/ 1215727 w 2268537"/>
                  <a:gd name="T79" fmla="*/ 648834 h 2247901"/>
                  <a:gd name="T80" fmla="*/ 1814840 w 2268537"/>
                  <a:gd name="T81" fmla="*/ 491075 h 2247901"/>
                  <a:gd name="T82" fmla="*/ 1888564 w 2268537"/>
                  <a:gd name="T83" fmla="*/ 577139 h 2247901"/>
                  <a:gd name="T84" fmla="*/ 1872408 w 2268537"/>
                  <a:gd name="T85" fmla="*/ 577818 h 2247901"/>
                  <a:gd name="T86" fmla="*/ 1907905 w 2268537"/>
                  <a:gd name="T87" fmla="*/ 640554 h 2247901"/>
                  <a:gd name="T88" fmla="*/ 1942719 w 2268537"/>
                  <a:gd name="T89" fmla="*/ 548375 h 2247901"/>
                  <a:gd name="T90" fmla="*/ 1892432 w 2268537"/>
                  <a:gd name="T91" fmla="*/ 493113 h 2247901"/>
                  <a:gd name="T92" fmla="*/ 1895390 w 2268537"/>
                  <a:gd name="T93" fmla="*/ 384401 h 2247901"/>
                  <a:gd name="T94" fmla="*/ 2056717 w 2268537"/>
                  <a:gd name="T95" fmla="*/ 536598 h 2247901"/>
                  <a:gd name="T96" fmla="*/ 1929294 w 2268537"/>
                  <a:gd name="T97" fmla="*/ 718464 h 2247901"/>
                  <a:gd name="T98" fmla="*/ 1729512 w 2268537"/>
                  <a:gd name="T99" fmla="*/ 619944 h 2247901"/>
                  <a:gd name="T100" fmla="*/ 1798230 w 2268537"/>
                  <a:gd name="T101" fmla="*/ 408635 h 2247901"/>
                  <a:gd name="T102" fmla="*/ 1438439 w 2268537"/>
                  <a:gd name="T103" fmla="*/ 111042 h 2247901"/>
                  <a:gd name="T104" fmla="*/ 1512769 w 2268537"/>
                  <a:gd name="T105" fmla="*/ 199876 h 2247901"/>
                  <a:gd name="T106" fmla="*/ 1448183 w 2268537"/>
                  <a:gd name="T107" fmla="*/ 210980 h 2247901"/>
                  <a:gd name="T108" fmla="*/ 1572596 w 2268537"/>
                  <a:gd name="T109" fmla="*/ 192171 h 2247901"/>
                  <a:gd name="T110" fmla="*/ 1493506 w 2268537"/>
                  <a:gd name="T111" fmla="*/ 107869 h 2247901"/>
                  <a:gd name="T112" fmla="*/ 1558092 w 2268537"/>
                  <a:gd name="T113" fmla="*/ 86114 h 2247901"/>
                  <a:gd name="T114" fmla="*/ 1618146 w 2268537"/>
                  <a:gd name="T115" fmla="*/ 49629 h 2247901"/>
                  <a:gd name="T116" fmla="*/ 1622905 w 2268537"/>
                  <a:gd name="T117" fmla="*/ 248145 h 2247901"/>
                  <a:gd name="T118" fmla="*/ 1427334 w 2268537"/>
                  <a:gd name="T119" fmla="*/ 281231 h 2247901"/>
                  <a:gd name="T120" fmla="*/ 1366148 w 2268537"/>
                  <a:gd name="T121" fmla="*/ 92686 h 2247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68537" h="2247901">
                    <a:moveTo>
                      <a:pt x="516787" y="1465473"/>
                    </a:moveTo>
                    <a:lnTo>
                      <a:pt x="512476" y="1465700"/>
                    </a:lnTo>
                    <a:lnTo>
                      <a:pt x="507939" y="1466607"/>
                    </a:lnTo>
                    <a:lnTo>
                      <a:pt x="503629" y="1467060"/>
                    </a:lnTo>
                    <a:lnTo>
                      <a:pt x="499545" y="1468194"/>
                    </a:lnTo>
                    <a:lnTo>
                      <a:pt x="495462" y="1469327"/>
                    </a:lnTo>
                    <a:lnTo>
                      <a:pt x="491151" y="1470688"/>
                    </a:lnTo>
                    <a:lnTo>
                      <a:pt x="487295" y="1472275"/>
                    </a:lnTo>
                    <a:lnTo>
                      <a:pt x="483438" y="1474089"/>
                    </a:lnTo>
                    <a:lnTo>
                      <a:pt x="479582" y="1475902"/>
                    </a:lnTo>
                    <a:lnTo>
                      <a:pt x="475952" y="1477943"/>
                    </a:lnTo>
                    <a:lnTo>
                      <a:pt x="472776" y="1480210"/>
                    </a:lnTo>
                    <a:lnTo>
                      <a:pt x="469146" y="1482704"/>
                    </a:lnTo>
                    <a:lnTo>
                      <a:pt x="465970" y="1485425"/>
                    </a:lnTo>
                    <a:lnTo>
                      <a:pt x="462794" y="1487919"/>
                    </a:lnTo>
                    <a:lnTo>
                      <a:pt x="459845" y="1490866"/>
                    </a:lnTo>
                    <a:lnTo>
                      <a:pt x="456896" y="1493814"/>
                    </a:lnTo>
                    <a:lnTo>
                      <a:pt x="454173" y="1496988"/>
                    </a:lnTo>
                    <a:lnTo>
                      <a:pt x="451451" y="1500389"/>
                    </a:lnTo>
                    <a:lnTo>
                      <a:pt x="449182" y="1503563"/>
                    </a:lnTo>
                    <a:lnTo>
                      <a:pt x="446914" y="1507190"/>
                    </a:lnTo>
                    <a:lnTo>
                      <a:pt x="444872" y="1510818"/>
                    </a:lnTo>
                    <a:lnTo>
                      <a:pt x="442830" y="1514446"/>
                    </a:lnTo>
                    <a:lnTo>
                      <a:pt x="441242" y="1518300"/>
                    </a:lnTo>
                    <a:lnTo>
                      <a:pt x="439654" y="1522381"/>
                    </a:lnTo>
                    <a:lnTo>
                      <a:pt x="438066" y="1526462"/>
                    </a:lnTo>
                    <a:lnTo>
                      <a:pt x="437159" y="1530543"/>
                    </a:lnTo>
                    <a:lnTo>
                      <a:pt x="436025" y="1534851"/>
                    </a:lnTo>
                    <a:lnTo>
                      <a:pt x="435344" y="1538932"/>
                    </a:lnTo>
                    <a:lnTo>
                      <a:pt x="434663" y="1543466"/>
                    </a:lnTo>
                    <a:lnTo>
                      <a:pt x="434437" y="1547774"/>
                    </a:lnTo>
                    <a:lnTo>
                      <a:pt x="434210" y="1552309"/>
                    </a:lnTo>
                    <a:lnTo>
                      <a:pt x="434437" y="1556843"/>
                    </a:lnTo>
                    <a:lnTo>
                      <a:pt x="434663" y="1561151"/>
                    </a:lnTo>
                    <a:lnTo>
                      <a:pt x="435344" y="1565459"/>
                    </a:lnTo>
                    <a:lnTo>
                      <a:pt x="436025" y="1569767"/>
                    </a:lnTo>
                    <a:lnTo>
                      <a:pt x="437159" y="1574074"/>
                    </a:lnTo>
                    <a:lnTo>
                      <a:pt x="438066" y="1578155"/>
                    </a:lnTo>
                    <a:lnTo>
                      <a:pt x="439654" y="1582010"/>
                    </a:lnTo>
                    <a:lnTo>
                      <a:pt x="441242" y="1586091"/>
                    </a:lnTo>
                    <a:lnTo>
                      <a:pt x="442830" y="1589945"/>
                    </a:lnTo>
                    <a:lnTo>
                      <a:pt x="444872" y="1593573"/>
                    </a:lnTo>
                    <a:lnTo>
                      <a:pt x="446914" y="1597200"/>
                    </a:lnTo>
                    <a:lnTo>
                      <a:pt x="449182" y="1600828"/>
                    </a:lnTo>
                    <a:lnTo>
                      <a:pt x="451451" y="1604229"/>
                    </a:lnTo>
                    <a:lnTo>
                      <a:pt x="454173" y="1607630"/>
                    </a:lnTo>
                    <a:lnTo>
                      <a:pt x="456896" y="1610577"/>
                    </a:lnTo>
                    <a:lnTo>
                      <a:pt x="459845" y="1613751"/>
                    </a:lnTo>
                    <a:lnTo>
                      <a:pt x="462794" y="1616472"/>
                    </a:lnTo>
                    <a:lnTo>
                      <a:pt x="465970" y="1619193"/>
                    </a:lnTo>
                    <a:lnTo>
                      <a:pt x="469146" y="1621687"/>
                    </a:lnTo>
                    <a:lnTo>
                      <a:pt x="472776" y="1624407"/>
                    </a:lnTo>
                    <a:lnTo>
                      <a:pt x="475952" y="1626675"/>
                    </a:lnTo>
                    <a:lnTo>
                      <a:pt x="479582" y="1628715"/>
                    </a:lnTo>
                    <a:lnTo>
                      <a:pt x="483438" y="1630529"/>
                    </a:lnTo>
                    <a:lnTo>
                      <a:pt x="487295" y="1632343"/>
                    </a:lnTo>
                    <a:lnTo>
                      <a:pt x="491151" y="1633930"/>
                    </a:lnTo>
                    <a:lnTo>
                      <a:pt x="495462" y="1635063"/>
                    </a:lnTo>
                    <a:lnTo>
                      <a:pt x="499545" y="1636424"/>
                    </a:lnTo>
                    <a:lnTo>
                      <a:pt x="503629" y="1637557"/>
                    </a:lnTo>
                    <a:lnTo>
                      <a:pt x="507939" y="1638011"/>
                    </a:lnTo>
                    <a:lnTo>
                      <a:pt x="512476" y="1638691"/>
                    </a:lnTo>
                    <a:lnTo>
                      <a:pt x="516787" y="1638918"/>
                    </a:lnTo>
                    <a:lnTo>
                      <a:pt x="521097" y="1638918"/>
                    </a:lnTo>
                    <a:lnTo>
                      <a:pt x="525634" y="1638918"/>
                    </a:lnTo>
                    <a:lnTo>
                      <a:pt x="529944" y="1638691"/>
                    </a:lnTo>
                    <a:lnTo>
                      <a:pt x="534255" y="1638011"/>
                    </a:lnTo>
                    <a:lnTo>
                      <a:pt x="538792" y="1637557"/>
                    </a:lnTo>
                    <a:lnTo>
                      <a:pt x="542875" y="1636424"/>
                    </a:lnTo>
                    <a:lnTo>
                      <a:pt x="546959" y="1635063"/>
                    </a:lnTo>
                    <a:lnTo>
                      <a:pt x="551042" y="1633930"/>
                    </a:lnTo>
                    <a:lnTo>
                      <a:pt x="554899" y="1632343"/>
                    </a:lnTo>
                    <a:lnTo>
                      <a:pt x="558756" y="1630529"/>
                    </a:lnTo>
                    <a:lnTo>
                      <a:pt x="562839" y="1628715"/>
                    </a:lnTo>
                    <a:lnTo>
                      <a:pt x="566242" y="1626675"/>
                    </a:lnTo>
                    <a:lnTo>
                      <a:pt x="569645" y="1624407"/>
                    </a:lnTo>
                    <a:lnTo>
                      <a:pt x="573275" y="1621687"/>
                    </a:lnTo>
                    <a:lnTo>
                      <a:pt x="576451" y="1619193"/>
                    </a:lnTo>
                    <a:lnTo>
                      <a:pt x="579854" y="1616472"/>
                    </a:lnTo>
                    <a:lnTo>
                      <a:pt x="582576" y="1613751"/>
                    </a:lnTo>
                    <a:lnTo>
                      <a:pt x="585525" y="1610577"/>
                    </a:lnTo>
                    <a:lnTo>
                      <a:pt x="588247" y="1607630"/>
                    </a:lnTo>
                    <a:lnTo>
                      <a:pt x="590743" y="1604229"/>
                    </a:lnTo>
                    <a:lnTo>
                      <a:pt x="593238" y="1600828"/>
                    </a:lnTo>
                    <a:lnTo>
                      <a:pt x="595507" y="1597200"/>
                    </a:lnTo>
                    <a:lnTo>
                      <a:pt x="597549" y="1593573"/>
                    </a:lnTo>
                    <a:lnTo>
                      <a:pt x="599590" y="1589945"/>
                    </a:lnTo>
                    <a:lnTo>
                      <a:pt x="601178" y="1586091"/>
                    </a:lnTo>
                    <a:lnTo>
                      <a:pt x="602766" y="1582010"/>
                    </a:lnTo>
                    <a:lnTo>
                      <a:pt x="604354" y="1578155"/>
                    </a:lnTo>
                    <a:lnTo>
                      <a:pt x="605262" y="1574074"/>
                    </a:lnTo>
                    <a:lnTo>
                      <a:pt x="606396" y="1569767"/>
                    </a:lnTo>
                    <a:lnTo>
                      <a:pt x="607077" y="1565459"/>
                    </a:lnTo>
                    <a:lnTo>
                      <a:pt x="607531" y="1561151"/>
                    </a:lnTo>
                    <a:lnTo>
                      <a:pt x="607984" y="1556843"/>
                    </a:lnTo>
                    <a:lnTo>
                      <a:pt x="608211" y="1552309"/>
                    </a:lnTo>
                    <a:lnTo>
                      <a:pt x="607984" y="1547774"/>
                    </a:lnTo>
                    <a:lnTo>
                      <a:pt x="607531" y="1543466"/>
                    </a:lnTo>
                    <a:lnTo>
                      <a:pt x="607077" y="1538932"/>
                    </a:lnTo>
                    <a:lnTo>
                      <a:pt x="606396" y="1534851"/>
                    </a:lnTo>
                    <a:lnTo>
                      <a:pt x="605262" y="1530543"/>
                    </a:lnTo>
                    <a:lnTo>
                      <a:pt x="604354" y="1526462"/>
                    </a:lnTo>
                    <a:lnTo>
                      <a:pt x="602766" y="1522381"/>
                    </a:lnTo>
                    <a:lnTo>
                      <a:pt x="601178" y="1518300"/>
                    </a:lnTo>
                    <a:lnTo>
                      <a:pt x="599590" y="1514446"/>
                    </a:lnTo>
                    <a:lnTo>
                      <a:pt x="597549" y="1510818"/>
                    </a:lnTo>
                    <a:lnTo>
                      <a:pt x="595507" y="1507190"/>
                    </a:lnTo>
                    <a:lnTo>
                      <a:pt x="593238" y="1503563"/>
                    </a:lnTo>
                    <a:lnTo>
                      <a:pt x="590743" y="1500389"/>
                    </a:lnTo>
                    <a:lnTo>
                      <a:pt x="588247" y="1496988"/>
                    </a:lnTo>
                    <a:lnTo>
                      <a:pt x="585525" y="1493814"/>
                    </a:lnTo>
                    <a:lnTo>
                      <a:pt x="582576" y="1490866"/>
                    </a:lnTo>
                    <a:lnTo>
                      <a:pt x="579854" y="1487919"/>
                    </a:lnTo>
                    <a:lnTo>
                      <a:pt x="576451" y="1485425"/>
                    </a:lnTo>
                    <a:lnTo>
                      <a:pt x="573275" y="1482704"/>
                    </a:lnTo>
                    <a:lnTo>
                      <a:pt x="569645" y="1480210"/>
                    </a:lnTo>
                    <a:lnTo>
                      <a:pt x="566242" y="1477943"/>
                    </a:lnTo>
                    <a:lnTo>
                      <a:pt x="562839" y="1475902"/>
                    </a:lnTo>
                    <a:lnTo>
                      <a:pt x="558756" y="1474089"/>
                    </a:lnTo>
                    <a:lnTo>
                      <a:pt x="554899" y="1472275"/>
                    </a:lnTo>
                    <a:lnTo>
                      <a:pt x="551042" y="1470688"/>
                    </a:lnTo>
                    <a:lnTo>
                      <a:pt x="546959" y="1469327"/>
                    </a:lnTo>
                    <a:lnTo>
                      <a:pt x="542875" y="1468194"/>
                    </a:lnTo>
                    <a:lnTo>
                      <a:pt x="538792" y="1467060"/>
                    </a:lnTo>
                    <a:lnTo>
                      <a:pt x="534255" y="1466607"/>
                    </a:lnTo>
                    <a:lnTo>
                      <a:pt x="529944" y="1465700"/>
                    </a:lnTo>
                    <a:lnTo>
                      <a:pt x="525634" y="1465473"/>
                    </a:lnTo>
                    <a:lnTo>
                      <a:pt x="521097" y="1465473"/>
                    </a:lnTo>
                    <a:lnTo>
                      <a:pt x="516787" y="1465473"/>
                    </a:lnTo>
                    <a:close/>
                    <a:moveTo>
                      <a:pt x="779462" y="1465263"/>
                    </a:moveTo>
                    <a:lnTo>
                      <a:pt x="795909" y="1465263"/>
                    </a:lnTo>
                    <a:lnTo>
                      <a:pt x="795118" y="1465354"/>
                    </a:lnTo>
                    <a:lnTo>
                      <a:pt x="796247" y="1465263"/>
                    </a:lnTo>
                    <a:lnTo>
                      <a:pt x="802144" y="1465263"/>
                    </a:lnTo>
                    <a:lnTo>
                      <a:pt x="997663" y="1465263"/>
                    </a:lnTo>
                    <a:lnTo>
                      <a:pt x="1331996" y="1465263"/>
                    </a:lnTo>
                    <a:lnTo>
                      <a:pt x="1527515" y="1465263"/>
                    </a:lnTo>
                    <a:lnTo>
                      <a:pt x="1532959" y="1465263"/>
                    </a:lnTo>
                    <a:lnTo>
                      <a:pt x="1538630" y="1465717"/>
                    </a:lnTo>
                    <a:lnTo>
                      <a:pt x="1543846" y="1466398"/>
                    </a:lnTo>
                    <a:lnTo>
                      <a:pt x="1549290" y="1467307"/>
                    </a:lnTo>
                    <a:lnTo>
                      <a:pt x="1554507" y="1468669"/>
                    </a:lnTo>
                    <a:lnTo>
                      <a:pt x="1559497" y="1470031"/>
                    </a:lnTo>
                    <a:lnTo>
                      <a:pt x="1564487" y="1471848"/>
                    </a:lnTo>
                    <a:lnTo>
                      <a:pt x="1569477" y="1473664"/>
                    </a:lnTo>
                    <a:lnTo>
                      <a:pt x="1574014" y="1475934"/>
                    </a:lnTo>
                    <a:lnTo>
                      <a:pt x="1578550" y="1478205"/>
                    </a:lnTo>
                    <a:lnTo>
                      <a:pt x="1583313" y="1480702"/>
                    </a:lnTo>
                    <a:lnTo>
                      <a:pt x="1587396" y="1483654"/>
                    </a:lnTo>
                    <a:lnTo>
                      <a:pt x="1591706" y="1486378"/>
                    </a:lnTo>
                    <a:lnTo>
                      <a:pt x="1595788" y="1489784"/>
                    </a:lnTo>
                    <a:lnTo>
                      <a:pt x="1599644" y="1493190"/>
                    </a:lnTo>
                    <a:lnTo>
                      <a:pt x="1603500" y="1496595"/>
                    </a:lnTo>
                    <a:lnTo>
                      <a:pt x="1607129" y="1500455"/>
                    </a:lnTo>
                    <a:lnTo>
                      <a:pt x="1610305" y="1504315"/>
                    </a:lnTo>
                    <a:lnTo>
                      <a:pt x="1613480" y="1508402"/>
                    </a:lnTo>
                    <a:lnTo>
                      <a:pt x="1616656" y="1512488"/>
                    </a:lnTo>
                    <a:lnTo>
                      <a:pt x="1619151" y="1517029"/>
                    </a:lnTo>
                    <a:lnTo>
                      <a:pt x="1621646" y="1521343"/>
                    </a:lnTo>
                    <a:lnTo>
                      <a:pt x="1624368" y="1525884"/>
                    </a:lnTo>
                    <a:lnTo>
                      <a:pt x="1626409" y="1530652"/>
                    </a:lnTo>
                    <a:lnTo>
                      <a:pt x="1628224" y="1535420"/>
                    </a:lnTo>
                    <a:lnTo>
                      <a:pt x="1630038" y="1540642"/>
                    </a:lnTo>
                    <a:lnTo>
                      <a:pt x="1631626" y="1545637"/>
                    </a:lnTo>
                    <a:lnTo>
                      <a:pt x="1632533" y="1550859"/>
                    </a:lnTo>
                    <a:lnTo>
                      <a:pt x="1633667" y="1556081"/>
                    </a:lnTo>
                    <a:lnTo>
                      <a:pt x="1634121" y="1561530"/>
                    </a:lnTo>
                    <a:lnTo>
                      <a:pt x="1634575" y="1566979"/>
                    </a:lnTo>
                    <a:lnTo>
                      <a:pt x="1634801" y="1572428"/>
                    </a:lnTo>
                    <a:lnTo>
                      <a:pt x="1634575" y="1578104"/>
                    </a:lnTo>
                    <a:lnTo>
                      <a:pt x="1634121" y="1583553"/>
                    </a:lnTo>
                    <a:lnTo>
                      <a:pt x="1633667" y="1588775"/>
                    </a:lnTo>
                    <a:lnTo>
                      <a:pt x="1632533" y="1594224"/>
                    </a:lnTo>
                    <a:lnTo>
                      <a:pt x="1631626" y="1599219"/>
                    </a:lnTo>
                    <a:lnTo>
                      <a:pt x="1630038" y="1604441"/>
                    </a:lnTo>
                    <a:lnTo>
                      <a:pt x="1628224" y="1609436"/>
                    </a:lnTo>
                    <a:lnTo>
                      <a:pt x="1626409" y="1614204"/>
                    </a:lnTo>
                    <a:lnTo>
                      <a:pt x="1624368" y="1618972"/>
                    </a:lnTo>
                    <a:lnTo>
                      <a:pt x="1621646" y="1623513"/>
                    </a:lnTo>
                    <a:lnTo>
                      <a:pt x="1619151" y="1628054"/>
                    </a:lnTo>
                    <a:lnTo>
                      <a:pt x="1616656" y="1632368"/>
                    </a:lnTo>
                    <a:lnTo>
                      <a:pt x="1613480" y="1636681"/>
                    </a:lnTo>
                    <a:lnTo>
                      <a:pt x="1610305" y="1640541"/>
                    </a:lnTo>
                    <a:lnTo>
                      <a:pt x="1607129" y="1644401"/>
                    </a:lnTo>
                    <a:lnTo>
                      <a:pt x="1603500" y="1648261"/>
                    </a:lnTo>
                    <a:lnTo>
                      <a:pt x="1599644" y="1651893"/>
                    </a:lnTo>
                    <a:lnTo>
                      <a:pt x="1595788" y="1655299"/>
                    </a:lnTo>
                    <a:lnTo>
                      <a:pt x="1591706" y="1658478"/>
                    </a:lnTo>
                    <a:lnTo>
                      <a:pt x="1587396" y="1661429"/>
                    </a:lnTo>
                    <a:lnTo>
                      <a:pt x="1583313" y="1664154"/>
                    </a:lnTo>
                    <a:lnTo>
                      <a:pt x="1578550" y="1666651"/>
                    </a:lnTo>
                    <a:lnTo>
                      <a:pt x="1574014" y="1669149"/>
                    </a:lnTo>
                    <a:lnTo>
                      <a:pt x="1569477" y="1671419"/>
                    </a:lnTo>
                    <a:lnTo>
                      <a:pt x="1564487" y="1673236"/>
                    </a:lnTo>
                    <a:lnTo>
                      <a:pt x="1559497" y="1674825"/>
                    </a:lnTo>
                    <a:lnTo>
                      <a:pt x="1554507" y="1676187"/>
                    </a:lnTo>
                    <a:lnTo>
                      <a:pt x="1549290" y="1677549"/>
                    </a:lnTo>
                    <a:lnTo>
                      <a:pt x="1543846" y="1678458"/>
                    </a:lnTo>
                    <a:lnTo>
                      <a:pt x="1538630" y="1679139"/>
                    </a:lnTo>
                    <a:lnTo>
                      <a:pt x="1532959" y="1679593"/>
                    </a:lnTo>
                    <a:lnTo>
                      <a:pt x="1527515" y="1679820"/>
                    </a:lnTo>
                    <a:lnTo>
                      <a:pt x="1331996" y="1679820"/>
                    </a:lnTo>
                    <a:lnTo>
                      <a:pt x="1169820" y="1679820"/>
                    </a:lnTo>
                    <a:lnTo>
                      <a:pt x="1169820" y="1730451"/>
                    </a:lnTo>
                    <a:lnTo>
                      <a:pt x="1527515" y="1730451"/>
                    </a:lnTo>
                    <a:lnTo>
                      <a:pt x="1537496" y="1730224"/>
                    </a:lnTo>
                    <a:lnTo>
                      <a:pt x="1547022" y="1729088"/>
                    </a:lnTo>
                    <a:lnTo>
                      <a:pt x="1556322" y="1727953"/>
                    </a:lnTo>
                    <a:lnTo>
                      <a:pt x="1565394" y="1725683"/>
                    </a:lnTo>
                    <a:lnTo>
                      <a:pt x="1574467" y="1723185"/>
                    </a:lnTo>
                    <a:lnTo>
                      <a:pt x="1583313" y="1720461"/>
                    </a:lnTo>
                    <a:lnTo>
                      <a:pt x="1591706" y="1716828"/>
                    </a:lnTo>
                    <a:lnTo>
                      <a:pt x="1600098" y="1712514"/>
                    </a:lnTo>
                    <a:lnTo>
                      <a:pt x="1608037" y="1708200"/>
                    </a:lnTo>
                    <a:lnTo>
                      <a:pt x="1615749" y="1703432"/>
                    </a:lnTo>
                    <a:lnTo>
                      <a:pt x="1623007" y="1697983"/>
                    </a:lnTo>
                    <a:lnTo>
                      <a:pt x="1630265" y="1692307"/>
                    </a:lnTo>
                    <a:lnTo>
                      <a:pt x="1637070" y="1685950"/>
                    </a:lnTo>
                    <a:lnTo>
                      <a:pt x="1643194" y="1679593"/>
                    </a:lnTo>
                    <a:lnTo>
                      <a:pt x="1649318" y="1672781"/>
                    </a:lnTo>
                    <a:lnTo>
                      <a:pt x="1654762" y="1665743"/>
                    </a:lnTo>
                    <a:lnTo>
                      <a:pt x="2174633" y="1612615"/>
                    </a:lnTo>
                    <a:lnTo>
                      <a:pt x="2179170" y="1612388"/>
                    </a:lnTo>
                    <a:lnTo>
                      <a:pt x="2183479" y="1612388"/>
                    </a:lnTo>
                    <a:lnTo>
                      <a:pt x="2188243" y="1612388"/>
                    </a:lnTo>
                    <a:lnTo>
                      <a:pt x="2192552" y="1613069"/>
                    </a:lnTo>
                    <a:lnTo>
                      <a:pt x="2197089" y="1613523"/>
                    </a:lnTo>
                    <a:lnTo>
                      <a:pt x="2201398" y="1614431"/>
                    </a:lnTo>
                    <a:lnTo>
                      <a:pt x="2205481" y="1615566"/>
                    </a:lnTo>
                    <a:lnTo>
                      <a:pt x="2209791" y="1616929"/>
                    </a:lnTo>
                    <a:lnTo>
                      <a:pt x="2214100" y="1618291"/>
                    </a:lnTo>
                    <a:lnTo>
                      <a:pt x="2218183" y="1620107"/>
                    </a:lnTo>
                    <a:lnTo>
                      <a:pt x="2222039" y="1622378"/>
                    </a:lnTo>
                    <a:lnTo>
                      <a:pt x="2225895" y="1624648"/>
                    </a:lnTo>
                    <a:lnTo>
                      <a:pt x="2229751" y="1626919"/>
                    </a:lnTo>
                    <a:lnTo>
                      <a:pt x="2233380" y="1629643"/>
                    </a:lnTo>
                    <a:lnTo>
                      <a:pt x="2237009" y="1632595"/>
                    </a:lnTo>
                    <a:lnTo>
                      <a:pt x="2240411" y="1635773"/>
                    </a:lnTo>
                    <a:lnTo>
                      <a:pt x="2243587" y="1638725"/>
                    </a:lnTo>
                    <a:lnTo>
                      <a:pt x="2246762" y="1642358"/>
                    </a:lnTo>
                    <a:lnTo>
                      <a:pt x="2249711" y="1645990"/>
                    </a:lnTo>
                    <a:lnTo>
                      <a:pt x="2252206" y="1649623"/>
                    </a:lnTo>
                    <a:lnTo>
                      <a:pt x="2254701" y="1653483"/>
                    </a:lnTo>
                    <a:lnTo>
                      <a:pt x="2257196" y="1657342"/>
                    </a:lnTo>
                    <a:lnTo>
                      <a:pt x="2259237" y="1661429"/>
                    </a:lnTo>
                    <a:lnTo>
                      <a:pt x="2261052" y="1665970"/>
                    </a:lnTo>
                    <a:lnTo>
                      <a:pt x="2262867" y="1670057"/>
                    </a:lnTo>
                    <a:lnTo>
                      <a:pt x="2264227" y="1674371"/>
                    </a:lnTo>
                    <a:lnTo>
                      <a:pt x="2265588" y="1679139"/>
                    </a:lnTo>
                    <a:lnTo>
                      <a:pt x="2266723" y="1683453"/>
                    </a:lnTo>
                    <a:lnTo>
                      <a:pt x="2267403" y="1687993"/>
                    </a:lnTo>
                    <a:lnTo>
                      <a:pt x="2267857" y="1692761"/>
                    </a:lnTo>
                    <a:lnTo>
                      <a:pt x="2268083" y="1697302"/>
                    </a:lnTo>
                    <a:lnTo>
                      <a:pt x="2268537" y="1702297"/>
                    </a:lnTo>
                    <a:lnTo>
                      <a:pt x="2268537" y="1712287"/>
                    </a:lnTo>
                    <a:lnTo>
                      <a:pt x="2268083" y="1717055"/>
                    </a:lnTo>
                    <a:lnTo>
                      <a:pt x="2267857" y="1721369"/>
                    </a:lnTo>
                    <a:lnTo>
                      <a:pt x="2267630" y="1726137"/>
                    </a:lnTo>
                    <a:lnTo>
                      <a:pt x="2266949" y="1730451"/>
                    </a:lnTo>
                    <a:lnTo>
                      <a:pt x="2266042" y="1734764"/>
                    </a:lnTo>
                    <a:lnTo>
                      <a:pt x="2265361" y="1739305"/>
                    </a:lnTo>
                    <a:lnTo>
                      <a:pt x="2264001" y="1743392"/>
                    </a:lnTo>
                    <a:lnTo>
                      <a:pt x="2262867" y="1747479"/>
                    </a:lnTo>
                    <a:lnTo>
                      <a:pt x="2261506" y="1751566"/>
                    </a:lnTo>
                    <a:lnTo>
                      <a:pt x="2259918" y="1755653"/>
                    </a:lnTo>
                    <a:lnTo>
                      <a:pt x="2258103" y="1759512"/>
                    </a:lnTo>
                    <a:lnTo>
                      <a:pt x="2256062" y="1763599"/>
                    </a:lnTo>
                    <a:lnTo>
                      <a:pt x="2254247" y="1767459"/>
                    </a:lnTo>
                    <a:lnTo>
                      <a:pt x="2251979" y="1770864"/>
                    </a:lnTo>
                    <a:lnTo>
                      <a:pt x="2249711" y="1774497"/>
                    </a:lnTo>
                    <a:lnTo>
                      <a:pt x="2247216" y="1778130"/>
                    </a:lnTo>
                    <a:lnTo>
                      <a:pt x="2244721" y="1781536"/>
                    </a:lnTo>
                    <a:lnTo>
                      <a:pt x="2241772" y="1784714"/>
                    </a:lnTo>
                    <a:lnTo>
                      <a:pt x="2239050" y="1788120"/>
                    </a:lnTo>
                    <a:lnTo>
                      <a:pt x="2236102" y="1791071"/>
                    </a:lnTo>
                    <a:lnTo>
                      <a:pt x="2233153" y="1794023"/>
                    </a:lnTo>
                    <a:lnTo>
                      <a:pt x="2229977" y="1796747"/>
                    </a:lnTo>
                    <a:lnTo>
                      <a:pt x="2226575" y="1799472"/>
                    </a:lnTo>
                    <a:lnTo>
                      <a:pt x="2223400" y="1801969"/>
                    </a:lnTo>
                    <a:lnTo>
                      <a:pt x="2219771" y="1804240"/>
                    </a:lnTo>
                    <a:lnTo>
                      <a:pt x="2216141" y="1806510"/>
                    </a:lnTo>
                    <a:lnTo>
                      <a:pt x="2212512" y="1808554"/>
                    </a:lnTo>
                    <a:lnTo>
                      <a:pt x="2208657" y="1810370"/>
                    </a:lnTo>
                    <a:lnTo>
                      <a:pt x="2204801" y="1812186"/>
                    </a:lnTo>
                    <a:lnTo>
                      <a:pt x="2200718" y="1813776"/>
                    </a:lnTo>
                    <a:lnTo>
                      <a:pt x="2196635" y="1815365"/>
                    </a:lnTo>
                    <a:lnTo>
                      <a:pt x="2192325" y="1816727"/>
                    </a:lnTo>
                    <a:lnTo>
                      <a:pt x="1439282" y="2028332"/>
                    </a:lnTo>
                    <a:lnTo>
                      <a:pt x="1418869" y="2033781"/>
                    </a:lnTo>
                    <a:lnTo>
                      <a:pt x="1398682" y="2039003"/>
                    </a:lnTo>
                    <a:lnTo>
                      <a:pt x="1378268" y="2043317"/>
                    </a:lnTo>
                    <a:lnTo>
                      <a:pt x="1357854" y="2047404"/>
                    </a:lnTo>
                    <a:lnTo>
                      <a:pt x="1337213" y="2051037"/>
                    </a:lnTo>
                    <a:lnTo>
                      <a:pt x="1316573" y="2054442"/>
                    </a:lnTo>
                    <a:lnTo>
                      <a:pt x="1295932" y="2056940"/>
                    </a:lnTo>
                    <a:lnTo>
                      <a:pt x="1275291" y="2059437"/>
                    </a:lnTo>
                    <a:lnTo>
                      <a:pt x="1254424" y="2061254"/>
                    </a:lnTo>
                    <a:lnTo>
                      <a:pt x="1233556" y="2062389"/>
                    </a:lnTo>
                    <a:lnTo>
                      <a:pt x="1212916" y="2063297"/>
                    </a:lnTo>
                    <a:lnTo>
                      <a:pt x="1192048" y="2063751"/>
                    </a:lnTo>
                    <a:lnTo>
                      <a:pt x="1171181" y="2063751"/>
                    </a:lnTo>
                    <a:lnTo>
                      <a:pt x="1150087" y="2063297"/>
                    </a:lnTo>
                    <a:lnTo>
                      <a:pt x="1129219" y="2062162"/>
                    </a:lnTo>
                    <a:lnTo>
                      <a:pt x="1108352" y="2060573"/>
                    </a:lnTo>
                    <a:lnTo>
                      <a:pt x="796701" y="2035598"/>
                    </a:lnTo>
                    <a:lnTo>
                      <a:pt x="792391" y="2035144"/>
                    </a:lnTo>
                    <a:lnTo>
                      <a:pt x="788081" y="2034463"/>
                    </a:lnTo>
                    <a:lnTo>
                      <a:pt x="783545" y="2033554"/>
                    </a:lnTo>
                    <a:lnTo>
                      <a:pt x="779462" y="2032419"/>
                    </a:lnTo>
                    <a:lnTo>
                      <a:pt x="779462" y="1468438"/>
                    </a:lnTo>
                    <a:lnTo>
                      <a:pt x="779462" y="1467534"/>
                    </a:lnTo>
                    <a:lnTo>
                      <a:pt x="779462" y="1465263"/>
                    </a:lnTo>
                    <a:close/>
                    <a:moveTo>
                      <a:pt x="0" y="1401763"/>
                    </a:moveTo>
                    <a:lnTo>
                      <a:pt x="695325" y="1401763"/>
                    </a:lnTo>
                    <a:lnTo>
                      <a:pt x="695325" y="1572487"/>
                    </a:lnTo>
                    <a:lnTo>
                      <a:pt x="695325" y="1927085"/>
                    </a:lnTo>
                    <a:lnTo>
                      <a:pt x="695325" y="2247901"/>
                    </a:lnTo>
                    <a:lnTo>
                      <a:pt x="0" y="2247901"/>
                    </a:lnTo>
                    <a:lnTo>
                      <a:pt x="0" y="1401763"/>
                    </a:lnTo>
                    <a:close/>
                    <a:moveTo>
                      <a:pt x="1870009" y="1163726"/>
                    </a:moveTo>
                    <a:lnTo>
                      <a:pt x="1870009" y="1180300"/>
                    </a:lnTo>
                    <a:lnTo>
                      <a:pt x="1861189" y="1180981"/>
                    </a:lnTo>
                    <a:lnTo>
                      <a:pt x="1853274" y="1182343"/>
                    </a:lnTo>
                    <a:lnTo>
                      <a:pt x="1845586" y="1183705"/>
                    </a:lnTo>
                    <a:lnTo>
                      <a:pt x="1838575" y="1185522"/>
                    </a:lnTo>
                    <a:lnTo>
                      <a:pt x="1832243" y="1188019"/>
                    </a:lnTo>
                    <a:lnTo>
                      <a:pt x="1826138" y="1190290"/>
                    </a:lnTo>
                    <a:lnTo>
                      <a:pt x="1820936" y="1193014"/>
                    </a:lnTo>
                    <a:lnTo>
                      <a:pt x="1816187" y="1196193"/>
                    </a:lnTo>
                    <a:lnTo>
                      <a:pt x="1811891" y="1199825"/>
                    </a:lnTo>
                    <a:lnTo>
                      <a:pt x="1810081" y="1201642"/>
                    </a:lnTo>
                    <a:lnTo>
                      <a:pt x="1808272" y="1203458"/>
                    </a:lnTo>
                    <a:lnTo>
                      <a:pt x="1806689" y="1205501"/>
                    </a:lnTo>
                    <a:lnTo>
                      <a:pt x="1805106" y="1207545"/>
                    </a:lnTo>
                    <a:lnTo>
                      <a:pt x="1803749" y="1209588"/>
                    </a:lnTo>
                    <a:lnTo>
                      <a:pt x="1802619" y="1211859"/>
                    </a:lnTo>
                    <a:lnTo>
                      <a:pt x="1801488" y="1214356"/>
                    </a:lnTo>
                    <a:lnTo>
                      <a:pt x="1800583" y="1216627"/>
                    </a:lnTo>
                    <a:lnTo>
                      <a:pt x="1799679" y="1219124"/>
                    </a:lnTo>
                    <a:lnTo>
                      <a:pt x="1799227" y="1221395"/>
                    </a:lnTo>
                    <a:lnTo>
                      <a:pt x="1798548" y="1226844"/>
                    </a:lnTo>
                    <a:lnTo>
                      <a:pt x="1798096" y="1232520"/>
                    </a:lnTo>
                    <a:lnTo>
                      <a:pt x="1798096" y="1236379"/>
                    </a:lnTo>
                    <a:lnTo>
                      <a:pt x="1798774" y="1240239"/>
                    </a:lnTo>
                    <a:lnTo>
                      <a:pt x="1799227" y="1243872"/>
                    </a:lnTo>
                    <a:lnTo>
                      <a:pt x="1800357" y="1247504"/>
                    </a:lnTo>
                    <a:lnTo>
                      <a:pt x="1801488" y="1251137"/>
                    </a:lnTo>
                    <a:lnTo>
                      <a:pt x="1802845" y="1254543"/>
                    </a:lnTo>
                    <a:lnTo>
                      <a:pt x="1804654" y="1257948"/>
                    </a:lnTo>
                    <a:lnTo>
                      <a:pt x="1806689" y="1261354"/>
                    </a:lnTo>
                    <a:lnTo>
                      <a:pt x="1808725" y="1264079"/>
                    </a:lnTo>
                    <a:lnTo>
                      <a:pt x="1810986" y="1267257"/>
                    </a:lnTo>
                    <a:lnTo>
                      <a:pt x="1813474" y="1269755"/>
                    </a:lnTo>
                    <a:lnTo>
                      <a:pt x="1815961" y="1272252"/>
                    </a:lnTo>
                    <a:lnTo>
                      <a:pt x="1818449" y="1274750"/>
                    </a:lnTo>
                    <a:lnTo>
                      <a:pt x="1821162" y="1277020"/>
                    </a:lnTo>
                    <a:lnTo>
                      <a:pt x="1823876" y="1278836"/>
                    </a:lnTo>
                    <a:lnTo>
                      <a:pt x="1826816" y="1280653"/>
                    </a:lnTo>
                    <a:lnTo>
                      <a:pt x="1834053" y="1284740"/>
                    </a:lnTo>
                    <a:lnTo>
                      <a:pt x="1843777" y="1289734"/>
                    </a:lnTo>
                    <a:lnTo>
                      <a:pt x="1855988" y="1295638"/>
                    </a:lnTo>
                    <a:lnTo>
                      <a:pt x="1870914" y="1302676"/>
                    </a:lnTo>
                    <a:lnTo>
                      <a:pt x="1875436" y="1304719"/>
                    </a:lnTo>
                    <a:lnTo>
                      <a:pt x="1879507" y="1306763"/>
                    </a:lnTo>
                    <a:lnTo>
                      <a:pt x="1883125" y="1309033"/>
                    </a:lnTo>
                    <a:lnTo>
                      <a:pt x="1886065" y="1311077"/>
                    </a:lnTo>
                    <a:lnTo>
                      <a:pt x="1889005" y="1312893"/>
                    </a:lnTo>
                    <a:lnTo>
                      <a:pt x="1891040" y="1314936"/>
                    </a:lnTo>
                    <a:lnTo>
                      <a:pt x="1892623" y="1316980"/>
                    </a:lnTo>
                    <a:lnTo>
                      <a:pt x="1893528" y="1318796"/>
                    </a:lnTo>
                    <a:lnTo>
                      <a:pt x="1894432" y="1320839"/>
                    </a:lnTo>
                    <a:lnTo>
                      <a:pt x="1895111" y="1323110"/>
                    </a:lnTo>
                    <a:lnTo>
                      <a:pt x="1895563" y="1325834"/>
                    </a:lnTo>
                    <a:lnTo>
                      <a:pt x="1896241" y="1328559"/>
                    </a:lnTo>
                    <a:lnTo>
                      <a:pt x="1896694" y="1335597"/>
                    </a:lnTo>
                    <a:lnTo>
                      <a:pt x="1896920" y="1343544"/>
                    </a:lnTo>
                    <a:lnTo>
                      <a:pt x="1896694" y="1346722"/>
                    </a:lnTo>
                    <a:lnTo>
                      <a:pt x="1896241" y="1349447"/>
                    </a:lnTo>
                    <a:lnTo>
                      <a:pt x="1894885" y="1352171"/>
                    </a:lnTo>
                    <a:lnTo>
                      <a:pt x="1893302" y="1353988"/>
                    </a:lnTo>
                    <a:lnTo>
                      <a:pt x="1892623" y="1354669"/>
                    </a:lnTo>
                    <a:lnTo>
                      <a:pt x="1891492" y="1355577"/>
                    </a:lnTo>
                    <a:lnTo>
                      <a:pt x="1889005" y="1356485"/>
                    </a:lnTo>
                    <a:lnTo>
                      <a:pt x="1886065" y="1357393"/>
                    </a:lnTo>
                    <a:lnTo>
                      <a:pt x="1882899" y="1357620"/>
                    </a:lnTo>
                    <a:lnTo>
                      <a:pt x="1880864" y="1357620"/>
                    </a:lnTo>
                    <a:lnTo>
                      <a:pt x="1879055" y="1357393"/>
                    </a:lnTo>
                    <a:lnTo>
                      <a:pt x="1877472" y="1356712"/>
                    </a:lnTo>
                    <a:lnTo>
                      <a:pt x="1875889" y="1356258"/>
                    </a:lnTo>
                    <a:lnTo>
                      <a:pt x="1874532" y="1355577"/>
                    </a:lnTo>
                    <a:lnTo>
                      <a:pt x="1873627" y="1354669"/>
                    </a:lnTo>
                    <a:lnTo>
                      <a:pt x="1872723" y="1353761"/>
                    </a:lnTo>
                    <a:lnTo>
                      <a:pt x="1872270" y="1352398"/>
                    </a:lnTo>
                    <a:lnTo>
                      <a:pt x="1871818" y="1350809"/>
                    </a:lnTo>
                    <a:lnTo>
                      <a:pt x="1871140" y="1348993"/>
                    </a:lnTo>
                    <a:lnTo>
                      <a:pt x="1870461" y="1343544"/>
                    </a:lnTo>
                    <a:lnTo>
                      <a:pt x="1870235" y="1336051"/>
                    </a:lnTo>
                    <a:lnTo>
                      <a:pt x="1870009" y="1326515"/>
                    </a:lnTo>
                    <a:lnTo>
                      <a:pt x="1870009" y="1314028"/>
                    </a:lnTo>
                    <a:lnTo>
                      <a:pt x="1799227" y="1314028"/>
                    </a:lnTo>
                    <a:lnTo>
                      <a:pt x="1799227" y="1324018"/>
                    </a:lnTo>
                    <a:lnTo>
                      <a:pt x="1799227" y="1328332"/>
                    </a:lnTo>
                    <a:lnTo>
                      <a:pt x="1799453" y="1332192"/>
                    </a:lnTo>
                    <a:lnTo>
                      <a:pt x="1799905" y="1336278"/>
                    </a:lnTo>
                    <a:lnTo>
                      <a:pt x="1800583" y="1339911"/>
                    </a:lnTo>
                    <a:lnTo>
                      <a:pt x="1801262" y="1343544"/>
                    </a:lnTo>
                    <a:lnTo>
                      <a:pt x="1802166" y="1346949"/>
                    </a:lnTo>
                    <a:lnTo>
                      <a:pt x="1803071" y="1350355"/>
                    </a:lnTo>
                    <a:lnTo>
                      <a:pt x="1804428" y="1353534"/>
                    </a:lnTo>
                    <a:lnTo>
                      <a:pt x="1806011" y="1356258"/>
                    </a:lnTo>
                    <a:lnTo>
                      <a:pt x="1807368" y="1359210"/>
                    </a:lnTo>
                    <a:lnTo>
                      <a:pt x="1809177" y="1361707"/>
                    </a:lnTo>
                    <a:lnTo>
                      <a:pt x="1810986" y="1364205"/>
                    </a:lnTo>
                    <a:lnTo>
                      <a:pt x="1813021" y="1366702"/>
                    </a:lnTo>
                    <a:lnTo>
                      <a:pt x="1815509" y="1368746"/>
                    </a:lnTo>
                    <a:lnTo>
                      <a:pt x="1817770" y="1370562"/>
                    </a:lnTo>
                    <a:lnTo>
                      <a:pt x="1820258" y="1372378"/>
                    </a:lnTo>
                    <a:lnTo>
                      <a:pt x="1825685" y="1375557"/>
                    </a:lnTo>
                    <a:lnTo>
                      <a:pt x="1831339" y="1378508"/>
                    </a:lnTo>
                    <a:lnTo>
                      <a:pt x="1837219" y="1381006"/>
                    </a:lnTo>
                    <a:lnTo>
                      <a:pt x="1843551" y="1383276"/>
                    </a:lnTo>
                    <a:lnTo>
                      <a:pt x="1849656" y="1385093"/>
                    </a:lnTo>
                    <a:lnTo>
                      <a:pt x="1856214" y="1386455"/>
                    </a:lnTo>
                    <a:lnTo>
                      <a:pt x="1862999" y="1387590"/>
                    </a:lnTo>
                    <a:lnTo>
                      <a:pt x="1870009" y="1388271"/>
                    </a:lnTo>
                    <a:lnTo>
                      <a:pt x="1870009" y="1408479"/>
                    </a:lnTo>
                    <a:lnTo>
                      <a:pt x="1902573" y="1408479"/>
                    </a:lnTo>
                    <a:lnTo>
                      <a:pt x="1902573" y="1388725"/>
                    </a:lnTo>
                    <a:lnTo>
                      <a:pt x="1911393" y="1387817"/>
                    </a:lnTo>
                    <a:lnTo>
                      <a:pt x="1919534" y="1386228"/>
                    </a:lnTo>
                    <a:lnTo>
                      <a:pt x="1927223" y="1384411"/>
                    </a:lnTo>
                    <a:lnTo>
                      <a:pt x="1934460" y="1382141"/>
                    </a:lnTo>
                    <a:lnTo>
                      <a:pt x="1941018" y="1379417"/>
                    </a:lnTo>
                    <a:lnTo>
                      <a:pt x="1947124" y="1376692"/>
                    </a:lnTo>
                    <a:lnTo>
                      <a:pt x="1952551" y="1373286"/>
                    </a:lnTo>
                    <a:lnTo>
                      <a:pt x="1954812" y="1371470"/>
                    </a:lnTo>
                    <a:lnTo>
                      <a:pt x="1957300" y="1369427"/>
                    </a:lnTo>
                    <a:lnTo>
                      <a:pt x="1959561" y="1367610"/>
                    </a:lnTo>
                    <a:lnTo>
                      <a:pt x="1961597" y="1365567"/>
                    </a:lnTo>
                    <a:lnTo>
                      <a:pt x="1963632" y="1363296"/>
                    </a:lnTo>
                    <a:lnTo>
                      <a:pt x="1965441" y="1360799"/>
                    </a:lnTo>
                    <a:lnTo>
                      <a:pt x="1967024" y="1358529"/>
                    </a:lnTo>
                    <a:lnTo>
                      <a:pt x="1968381" y="1356031"/>
                    </a:lnTo>
                    <a:lnTo>
                      <a:pt x="1969738" y="1353534"/>
                    </a:lnTo>
                    <a:lnTo>
                      <a:pt x="1971095" y="1350809"/>
                    </a:lnTo>
                    <a:lnTo>
                      <a:pt x="1971999" y="1348085"/>
                    </a:lnTo>
                    <a:lnTo>
                      <a:pt x="1972904" y="1345133"/>
                    </a:lnTo>
                    <a:lnTo>
                      <a:pt x="1973808" y="1342408"/>
                    </a:lnTo>
                    <a:lnTo>
                      <a:pt x="1974487" y="1339230"/>
                    </a:lnTo>
                    <a:lnTo>
                      <a:pt x="1975165" y="1333100"/>
                    </a:lnTo>
                    <a:lnTo>
                      <a:pt x="1975391" y="1326288"/>
                    </a:lnTo>
                    <a:lnTo>
                      <a:pt x="1975391" y="1321975"/>
                    </a:lnTo>
                    <a:lnTo>
                      <a:pt x="1975165" y="1318115"/>
                    </a:lnTo>
                    <a:lnTo>
                      <a:pt x="1974713" y="1314255"/>
                    </a:lnTo>
                    <a:lnTo>
                      <a:pt x="1973808" y="1310395"/>
                    </a:lnTo>
                    <a:lnTo>
                      <a:pt x="1972904" y="1306990"/>
                    </a:lnTo>
                    <a:lnTo>
                      <a:pt x="1971773" y="1303584"/>
                    </a:lnTo>
                    <a:lnTo>
                      <a:pt x="1970190" y="1300406"/>
                    </a:lnTo>
                    <a:lnTo>
                      <a:pt x="1968607" y="1297454"/>
                    </a:lnTo>
                    <a:lnTo>
                      <a:pt x="1967024" y="1294502"/>
                    </a:lnTo>
                    <a:lnTo>
                      <a:pt x="1965215" y="1292005"/>
                    </a:lnTo>
                    <a:lnTo>
                      <a:pt x="1963406" y="1289507"/>
                    </a:lnTo>
                    <a:lnTo>
                      <a:pt x="1961371" y="1287237"/>
                    </a:lnTo>
                    <a:lnTo>
                      <a:pt x="1959109" y="1284967"/>
                    </a:lnTo>
                    <a:lnTo>
                      <a:pt x="1956848" y="1282923"/>
                    </a:lnTo>
                    <a:lnTo>
                      <a:pt x="1954586" y="1281107"/>
                    </a:lnTo>
                    <a:lnTo>
                      <a:pt x="1952325" y="1279518"/>
                    </a:lnTo>
                    <a:lnTo>
                      <a:pt x="1945993" y="1275885"/>
                    </a:lnTo>
                    <a:lnTo>
                      <a:pt x="1938078" y="1271798"/>
                    </a:lnTo>
                    <a:lnTo>
                      <a:pt x="1927901" y="1267030"/>
                    </a:lnTo>
                    <a:lnTo>
                      <a:pt x="1915464" y="1261581"/>
                    </a:lnTo>
                    <a:lnTo>
                      <a:pt x="1900990" y="1254997"/>
                    </a:lnTo>
                    <a:lnTo>
                      <a:pt x="1889909" y="1249548"/>
                    </a:lnTo>
                    <a:lnTo>
                      <a:pt x="1881995" y="1245461"/>
                    </a:lnTo>
                    <a:lnTo>
                      <a:pt x="1879281" y="1243872"/>
                    </a:lnTo>
                    <a:lnTo>
                      <a:pt x="1877246" y="1242510"/>
                    </a:lnTo>
                    <a:lnTo>
                      <a:pt x="1875663" y="1241147"/>
                    </a:lnTo>
                    <a:lnTo>
                      <a:pt x="1874306" y="1239558"/>
                    </a:lnTo>
                    <a:lnTo>
                      <a:pt x="1872949" y="1237742"/>
                    </a:lnTo>
                    <a:lnTo>
                      <a:pt x="1872270" y="1235925"/>
                    </a:lnTo>
                    <a:lnTo>
                      <a:pt x="1871592" y="1233655"/>
                    </a:lnTo>
                    <a:lnTo>
                      <a:pt x="1870914" y="1231157"/>
                    </a:lnTo>
                    <a:lnTo>
                      <a:pt x="1870687" y="1228433"/>
                    </a:lnTo>
                    <a:lnTo>
                      <a:pt x="1870461" y="1225708"/>
                    </a:lnTo>
                    <a:lnTo>
                      <a:pt x="1870687" y="1222076"/>
                    </a:lnTo>
                    <a:lnTo>
                      <a:pt x="1871140" y="1219124"/>
                    </a:lnTo>
                    <a:lnTo>
                      <a:pt x="1872270" y="1216627"/>
                    </a:lnTo>
                    <a:lnTo>
                      <a:pt x="1873853" y="1214583"/>
                    </a:lnTo>
                    <a:lnTo>
                      <a:pt x="1874532" y="1213675"/>
                    </a:lnTo>
                    <a:lnTo>
                      <a:pt x="1875663" y="1212994"/>
                    </a:lnTo>
                    <a:lnTo>
                      <a:pt x="1877924" y="1211859"/>
                    </a:lnTo>
                    <a:lnTo>
                      <a:pt x="1880412" y="1211178"/>
                    </a:lnTo>
                    <a:lnTo>
                      <a:pt x="1883577" y="1210951"/>
                    </a:lnTo>
                    <a:lnTo>
                      <a:pt x="1887196" y="1211178"/>
                    </a:lnTo>
                    <a:lnTo>
                      <a:pt x="1888779" y="1211405"/>
                    </a:lnTo>
                    <a:lnTo>
                      <a:pt x="1889909" y="1211859"/>
                    </a:lnTo>
                    <a:lnTo>
                      <a:pt x="1891266" y="1212767"/>
                    </a:lnTo>
                    <a:lnTo>
                      <a:pt x="1892397" y="1213221"/>
                    </a:lnTo>
                    <a:lnTo>
                      <a:pt x="1893302" y="1214356"/>
                    </a:lnTo>
                    <a:lnTo>
                      <a:pt x="1894206" y="1215037"/>
                    </a:lnTo>
                    <a:lnTo>
                      <a:pt x="1894658" y="1216400"/>
                    </a:lnTo>
                    <a:lnTo>
                      <a:pt x="1895111" y="1217989"/>
                    </a:lnTo>
                    <a:lnTo>
                      <a:pt x="1896015" y="1221849"/>
                    </a:lnTo>
                    <a:lnTo>
                      <a:pt x="1896468" y="1226844"/>
                    </a:lnTo>
                    <a:lnTo>
                      <a:pt x="1896468" y="1233201"/>
                    </a:lnTo>
                    <a:lnTo>
                      <a:pt x="1896468" y="1241601"/>
                    </a:lnTo>
                    <a:lnTo>
                      <a:pt x="1967250" y="1241601"/>
                    </a:lnTo>
                    <a:lnTo>
                      <a:pt x="1967703" y="1235925"/>
                    </a:lnTo>
                    <a:lnTo>
                      <a:pt x="1967929" y="1231838"/>
                    </a:lnTo>
                    <a:lnTo>
                      <a:pt x="1967703" y="1226389"/>
                    </a:lnTo>
                    <a:lnTo>
                      <a:pt x="1967024" y="1220940"/>
                    </a:lnTo>
                    <a:lnTo>
                      <a:pt x="1965667" y="1216173"/>
                    </a:lnTo>
                    <a:lnTo>
                      <a:pt x="1963858" y="1211405"/>
                    </a:lnTo>
                    <a:lnTo>
                      <a:pt x="1961597" y="1207318"/>
                    </a:lnTo>
                    <a:lnTo>
                      <a:pt x="1958657" y="1203231"/>
                    </a:lnTo>
                    <a:lnTo>
                      <a:pt x="1955491" y="1199598"/>
                    </a:lnTo>
                    <a:lnTo>
                      <a:pt x="1951646" y="1196193"/>
                    </a:lnTo>
                    <a:lnTo>
                      <a:pt x="1947350" y="1193014"/>
                    </a:lnTo>
                    <a:lnTo>
                      <a:pt x="1942375" y="1190290"/>
                    </a:lnTo>
                    <a:lnTo>
                      <a:pt x="1937173" y="1187565"/>
                    </a:lnTo>
                    <a:lnTo>
                      <a:pt x="1931067" y="1185522"/>
                    </a:lnTo>
                    <a:lnTo>
                      <a:pt x="1924735" y="1183705"/>
                    </a:lnTo>
                    <a:lnTo>
                      <a:pt x="1917951" y="1182343"/>
                    </a:lnTo>
                    <a:lnTo>
                      <a:pt x="1910488" y="1180981"/>
                    </a:lnTo>
                    <a:lnTo>
                      <a:pt x="1902573" y="1180300"/>
                    </a:lnTo>
                    <a:lnTo>
                      <a:pt x="1902573" y="1163726"/>
                    </a:lnTo>
                    <a:lnTo>
                      <a:pt x="1870009" y="1163726"/>
                    </a:lnTo>
                    <a:close/>
                    <a:moveTo>
                      <a:pt x="1886970" y="1085850"/>
                    </a:moveTo>
                    <a:lnTo>
                      <a:pt x="1896920" y="1086304"/>
                    </a:lnTo>
                    <a:lnTo>
                      <a:pt x="1907322" y="1086985"/>
                    </a:lnTo>
                    <a:lnTo>
                      <a:pt x="1917047" y="1088347"/>
                    </a:lnTo>
                    <a:lnTo>
                      <a:pt x="1926997" y="1090164"/>
                    </a:lnTo>
                    <a:lnTo>
                      <a:pt x="1936495" y="1092434"/>
                    </a:lnTo>
                    <a:lnTo>
                      <a:pt x="1945993" y="1094931"/>
                    </a:lnTo>
                    <a:lnTo>
                      <a:pt x="1955265" y="1098110"/>
                    </a:lnTo>
                    <a:lnTo>
                      <a:pt x="1964310" y="1101743"/>
                    </a:lnTo>
                    <a:lnTo>
                      <a:pt x="1973130" y="1105830"/>
                    </a:lnTo>
                    <a:lnTo>
                      <a:pt x="1981723" y="1110143"/>
                    </a:lnTo>
                    <a:lnTo>
                      <a:pt x="1990091" y="1114911"/>
                    </a:lnTo>
                    <a:lnTo>
                      <a:pt x="1998232" y="1120133"/>
                    </a:lnTo>
                    <a:lnTo>
                      <a:pt x="2005921" y="1125809"/>
                    </a:lnTo>
                    <a:lnTo>
                      <a:pt x="2013383" y="1131712"/>
                    </a:lnTo>
                    <a:lnTo>
                      <a:pt x="2020620" y="1137843"/>
                    </a:lnTo>
                    <a:lnTo>
                      <a:pt x="2027630" y="1144654"/>
                    </a:lnTo>
                    <a:lnTo>
                      <a:pt x="2034415" y="1151465"/>
                    </a:lnTo>
                    <a:lnTo>
                      <a:pt x="2040520" y="1158731"/>
                    </a:lnTo>
                    <a:lnTo>
                      <a:pt x="2046400" y="1166223"/>
                    </a:lnTo>
                    <a:lnTo>
                      <a:pt x="2052054" y="1174170"/>
                    </a:lnTo>
                    <a:lnTo>
                      <a:pt x="2057255" y="1182343"/>
                    </a:lnTo>
                    <a:lnTo>
                      <a:pt x="2062004" y="1190744"/>
                    </a:lnTo>
                    <a:lnTo>
                      <a:pt x="2066527" y="1199371"/>
                    </a:lnTo>
                    <a:lnTo>
                      <a:pt x="2070371" y="1207999"/>
                    </a:lnTo>
                    <a:lnTo>
                      <a:pt x="2073989" y="1217081"/>
                    </a:lnTo>
                    <a:lnTo>
                      <a:pt x="2076929" y="1226389"/>
                    </a:lnTo>
                    <a:lnTo>
                      <a:pt x="2079869" y="1235925"/>
                    </a:lnTo>
                    <a:lnTo>
                      <a:pt x="2081904" y="1245688"/>
                    </a:lnTo>
                    <a:lnTo>
                      <a:pt x="2083714" y="1255678"/>
                    </a:lnTo>
                    <a:lnTo>
                      <a:pt x="2085070" y="1265668"/>
                    </a:lnTo>
                    <a:lnTo>
                      <a:pt x="2085749" y="1275658"/>
                    </a:lnTo>
                    <a:lnTo>
                      <a:pt x="2085975" y="1286102"/>
                    </a:lnTo>
                    <a:lnTo>
                      <a:pt x="2085749" y="1296319"/>
                    </a:lnTo>
                    <a:lnTo>
                      <a:pt x="2085070" y="1306536"/>
                    </a:lnTo>
                    <a:lnTo>
                      <a:pt x="2083714" y="1316526"/>
                    </a:lnTo>
                    <a:lnTo>
                      <a:pt x="2081904" y="1326288"/>
                    </a:lnTo>
                    <a:lnTo>
                      <a:pt x="2079869" y="1335824"/>
                    </a:lnTo>
                    <a:lnTo>
                      <a:pt x="2076929" y="1345360"/>
                    </a:lnTo>
                    <a:lnTo>
                      <a:pt x="2073989" y="1354669"/>
                    </a:lnTo>
                    <a:lnTo>
                      <a:pt x="2070371" y="1363751"/>
                    </a:lnTo>
                    <a:lnTo>
                      <a:pt x="2066527" y="1372832"/>
                    </a:lnTo>
                    <a:lnTo>
                      <a:pt x="2062004" y="1381233"/>
                    </a:lnTo>
                    <a:lnTo>
                      <a:pt x="2057255" y="1389633"/>
                    </a:lnTo>
                    <a:lnTo>
                      <a:pt x="2052054" y="1397807"/>
                    </a:lnTo>
                    <a:lnTo>
                      <a:pt x="2046400" y="1405527"/>
                    </a:lnTo>
                    <a:lnTo>
                      <a:pt x="2040520" y="1413019"/>
                    </a:lnTo>
                    <a:lnTo>
                      <a:pt x="2034415" y="1420285"/>
                    </a:lnTo>
                    <a:lnTo>
                      <a:pt x="2027630" y="1427323"/>
                    </a:lnTo>
                    <a:lnTo>
                      <a:pt x="2020620" y="1433907"/>
                    </a:lnTo>
                    <a:lnTo>
                      <a:pt x="2013383" y="1440265"/>
                    </a:lnTo>
                    <a:lnTo>
                      <a:pt x="2005921" y="1446168"/>
                    </a:lnTo>
                    <a:lnTo>
                      <a:pt x="1998232" y="1451844"/>
                    </a:lnTo>
                    <a:lnTo>
                      <a:pt x="1990091" y="1456839"/>
                    </a:lnTo>
                    <a:lnTo>
                      <a:pt x="1981723" y="1461834"/>
                    </a:lnTo>
                    <a:lnTo>
                      <a:pt x="1973130" y="1466147"/>
                    </a:lnTo>
                    <a:lnTo>
                      <a:pt x="1964310" y="1470007"/>
                    </a:lnTo>
                    <a:lnTo>
                      <a:pt x="1955265" y="1473640"/>
                    </a:lnTo>
                    <a:lnTo>
                      <a:pt x="1945993" y="1476819"/>
                    </a:lnTo>
                    <a:lnTo>
                      <a:pt x="1936495" y="1479770"/>
                    </a:lnTo>
                    <a:lnTo>
                      <a:pt x="1926997" y="1481813"/>
                    </a:lnTo>
                    <a:lnTo>
                      <a:pt x="1917047" y="1483630"/>
                    </a:lnTo>
                    <a:lnTo>
                      <a:pt x="1907322" y="1484765"/>
                    </a:lnTo>
                    <a:lnTo>
                      <a:pt x="1896920" y="1485673"/>
                    </a:lnTo>
                    <a:lnTo>
                      <a:pt x="1886970" y="1485900"/>
                    </a:lnTo>
                    <a:lnTo>
                      <a:pt x="1876567" y="1485673"/>
                    </a:lnTo>
                    <a:lnTo>
                      <a:pt x="1866391" y="1484765"/>
                    </a:lnTo>
                    <a:lnTo>
                      <a:pt x="1856667" y="1483630"/>
                    </a:lnTo>
                    <a:lnTo>
                      <a:pt x="1846490" y="1481813"/>
                    </a:lnTo>
                    <a:lnTo>
                      <a:pt x="1836992" y="1479770"/>
                    </a:lnTo>
                    <a:lnTo>
                      <a:pt x="1827494" y="1476819"/>
                    </a:lnTo>
                    <a:lnTo>
                      <a:pt x="1818223" y="1473640"/>
                    </a:lnTo>
                    <a:lnTo>
                      <a:pt x="1809177" y="1470007"/>
                    </a:lnTo>
                    <a:lnTo>
                      <a:pt x="1800583" y="1466147"/>
                    </a:lnTo>
                    <a:lnTo>
                      <a:pt x="1791764" y="1461834"/>
                    </a:lnTo>
                    <a:lnTo>
                      <a:pt x="1783623" y="1456839"/>
                    </a:lnTo>
                    <a:lnTo>
                      <a:pt x="1775256" y="1451844"/>
                    </a:lnTo>
                    <a:lnTo>
                      <a:pt x="1767567" y="1446168"/>
                    </a:lnTo>
                    <a:lnTo>
                      <a:pt x="1760104" y="1440265"/>
                    </a:lnTo>
                    <a:lnTo>
                      <a:pt x="1752867" y="1433907"/>
                    </a:lnTo>
                    <a:lnTo>
                      <a:pt x="1746083" y="1427323"/>
                    </a:lnTo>
                    <a:lnTo>
                      <a:pt x="1739299" y="1420285"/>
                    </a:lnTo>
                    <a:lnTo>
                      <a:pt x="1733193" y="1413019"/>
                    </a:lnTo>
                    <a:lnTo>
                      <a:pt x="1727313" y="1405527"/>
                    </a:lnTo>
                    <a:lnTo>
                      <a:pt x="1721660" y="1397807"/>
                    </a:lnTo>
                    <a:lnTo>
                      <a:pt x="1716458" y="1389633"/>
                    </a:lnTo>
                    <a:lnTo>
                      <a:pt x="1711483" y="1381233"/>
                    </a:lnTo>
                    <a:lnTo>
                      <a:pt x="1707187" y="1372832"/>
                    </a:lnTo>
                    <a:lnTo>
                      <a:pt x="1703342" y="1363751"/>
                    </a:lnTo>
                    <a:lnTo>
                      <a:pt x="1699724" y="1354669"/>
                    </a:lnTo>
                    <a:lnTo>
                      <a:pt x="1696558" y="1345360"/>
                    </a:lnTo>
                    <a:lnTo>
                      <a:pt x="1693844" y="1335824"/>
                    </a:lnTo>
                    <a:lnTo>
                      <a:pt x="1691809" y="1326288"/>
                    </a:lnTo>
                    <a:lnTo>
                      <a:pt x="1690000" y="1316526"/>
                    </a:lnTo>
                    <a:lnTo>
                      <a:pt x="1688643" y="1306536"/>
                    </a:lnTo>
                    <a:lnTo>
                      <a:pt x="1687965" y="1296319"/>
                    </a:lnTo>
                    <a:lnTo>
                      <a:pt x="1687512" y="1286102"/>
                    </a:lnTo>
                    <a:lnTo>
                      <a:pt x="1687965" y="1275658"/>
                    </a:lnTo>
                    <a:lnTo>
                      <a:pt x="1688643" y="1265668"/>
                    </a:lnTo>
                    <a:lnTo>
                      <a:pt x="1690000" y="1255678"/>
                    </a:lnTo>
                    <a:lnTo>
                      <a:pt x="1691809" y="1245688"/>
                    </a:lnTo>
                    <a:lnTo>
                      <a:pt x="1693844" y="1235925"/>
                    </a:lnTo>
                    <a:lnTo>
                      <a:pt x="1696558" y="1226389"/>
                    </a:lnTo>
                    <a:lnTo>
                      <a:pt x="1699724" y="1217081"/>
                    </a:lnTo>
                    <a:lnTo>
                      <a:pt x="1703342" y="1207999"/>
                    </a:lnTo>
                    <a:lnTo>
                      <a:pt x="1707187" y="1199371"/>
                    </a:lnTo>
                    <a:lnTo>
                      <a:pt x="1711483" y="1190744"/>
                    </a:lnTo>
                    <a:lnTo>
                      <a:pt x="1716458" y="1182343"/>
                    </a:lnTo>
                    <a:lnTo>
                      <a:pt x="1721660" y="1174170"/>
                    </a:lnTo>
                    <a:lnTo>
                      <a:pt x="1727313" y="1166223"/>
                    </a:lnTo>
                    <a:lnTo>
                      <a:pt x="1733193" y="1158731"/>
                    </a:lnTo>
                    <a:lnTo>
                      <a:pt x="1739299" y="1151465"/>
                    </a:lnTo>
                    <a:lnTo>
                      <a:pt x="1746083" y="1144654"/>
                    </a:lnTo>
                    <a:lnTo>
                      <a:pt x="1752867" y="1137843"/>
                    </a:lnTo>
                    <a:lnTo>
                      <a:pt x="1760104" y="1131712"/>
                    </a:lnTo>
                    <a:lnTo>
                      <a:pt x="1767567" y="1125809"/>
                    </a:lnTo>
                    <a:lnTo>
                      <a:pt x="1775256" y="1120133"/>
                    </a:lnTo>
                    <a:lnTo>
                      <a:pt x="1783623" y="1114911"/>
                    </a:lnTo>
                    <a:lnTo>
                      <a:pt x="1791764" y="1110143"/>
                    </a:lnTo>
                    <a:lnTo>
                      <a:pt x="1800583" y="1105830"/>
                    </a:lnTo>
                    <a:lnTo>
                      <a:pt x="1809177" y="1101743"/>
                    </a:lnTo>
                    <a:lnTo>
                      <a:pt x="1818223" y="1098110"/>
                    </a:lnTo>
                    <a:lnTo>
                      <a:pt x="1827494" y="1094931"/>
                    </a:lnTo>
                    <a:lnTo>
                      <a:pt x="1836992" y="1092434"/>
                    </a:lnTo>
                    <a:lnTo>
                      <a:pt x="1846490" y="1090164"/>
                    </a:lnTo>
                    <a:lnTo>
                      <a:pt x="1856667" y="1088347"/>
                    </a:lnTo>
                    <a:lnTo>
                      <a:pt x="1866391" y="1086985"/>
                    </a:lnTo>
                    <a:lnTo>
                      <a:pt x="1876567" y="1086304"/>
                    </a:lnTo>
                    <a:lnTo>
                      <a:pt x="1886970" y="1085850"/>
                    </a:lnTo>
                    <a:close/>
                    <a:moveTo>
                      <a:pt x="1297791" y="741362"/>
                    </a:moveTo>
                    <a:lnTo>
                      <a:pt x="1297791" y="765402"/>
                    </a:lnTo>
                    <a:lnTo>
                      <a:pt x="1285096" y="766762"/>
                    </a:lnTo>
                    <a:lnTo>
                      <a:pt x="1273308" y="768577"/>
                    </a:lnTo>
                    <a:lnTo>
                      <a:pt x="1262200" y="770844"/>
                    </a:lnTo>
                    <a:lnTo>
                      <a:pt x="1256986" y="771978"/>
                    </a:lnTo>
                    <a:lnTo>
                      <a:pt x="1251772" y="773566"/>
                    </a:lnTo>
                    <a:lnTo>
                      <a:pt x="1247238" y="775153"/>
                    </a:lnTo>
                    <a:lnTo>
                      <a:pt x="1242477" y="776741"/>
                    </a:lnTo>
                    <a:lnTo>
                      <a:pt x="1238170" y="778555"/>
                    </a:lnTo>
                    <a:lnTo>
                      <a:pt x="1233862" y="780369"/>
                    </a:lnTo>
                    <a:lnTo>
                      <a:pt x="1230009" y="782410"/>
                    </a:lnTo>
                    <a:lnTo>
                      <a:pt x="1226155" y="784452"/>
                    </a:lnTo>
                    <a:lnTo>
                      <a:pt x="1222528" y="786493"/>
                    </a:lnTo>
                    <a:lnTo>
                      <a:pt x="1219127" y="788760"/>
                    </a:lnTo>
                    <a:lnTo>
                      <a:pt x="1215953" y="791482"/>
                    </a:lnTo>
                    <a:lnTo>
                      <a:pt x="1213006" y="793977"/>
                    </a:lnTo>
                    <a:lnTo>
                      <a:pt x="1210286" y="796698"/>
                    </a:lnTo>
                    <a:lnTo>
                      <a:pt x="1207792" y="799419"/>
                    </a:lnTo>
                    <a:lnTo>
                      <a:pt x="1205525" y="802368"/>
                    </a:lnTo>
                    <a:lnTo>
                      <a:pt x="1203032" y="805316"/>
                    </a:lnTo>
                    <a:lnTo>
                      <a:pt x="1201218" y="808491"/>
                    </a:lnTo>
                    <a:lnTo>
                      <a:pt x="1199631" y="811893"/>
                    </a:lnTo>
                    <a:lnTo>
                      <a:pt x="1198044" y="815068"/>
                    </a:lnTo>
                    <a:lnTo>
                      <a:pt x="1196684" y="818469"/>
                    </a:lnTo>
                    <a:lnTo>
                      <a:pt x="1195551" y="822098"/>
                    </a:lnTo>
                    <a:lnTo>
                      <a:pt x="1194644" y="825727"/>
                    </a:lnTo>
                    <a:lnTo>
                      <a:pt x="1193737" y="829582"/>
                    </a:lnTo>
                    <a:lnTo>
                      <a:pt x="1193284" y="833437"/>
                    </a:lnTo>
                    <a:lnTo>
                      <a:pt x="1193057" y="837519"/>
                    </a:lnTo>
                    <a:lnTo>
                      <a:pt x="1193057" y="841828"/>
                    </a:lnTo>
                    <a:lnTo>
                      <a:pt x="1193284" y="847498"/>
                    </a:lnTo>
                    <a:lnTo>
                      <a:pt x="1193737" y="853168"/>
                    </a:lnTo>
                    <a:lnTo>
                      <a:pt x="1194871" y="858384"/>
                    </a:lnTo>
                    <a:lnTo>
                      <a:pt x="1196231" y="863600"/>
                    </a:lnTo>
                    <a:lnTo>
                      <a:pt x="1198044" y="868816"/>
                    </a:lnTo>
                    <a:lnTo>
                      <a:pt x="1200085" y="873805"/>
                    </a:lnTo>
                    <a:lnTo>
                      <a:pt x="1202578" y="878568"/>
                    </a:lnTo>
                    <a:lnTo>
                      <a:pt x="1205525" y="883330"/>
                    </a:lnTo>
                    <a:lnTo>
                      <a:pt x="1208472" y="887639"/>
                    </a:lnTo>
                    <a:lnTo>
                      <a:pt x="1211873" y="891721"/>
                    </a:lnTo>
                    <a:lnTo>
                      <a:pt x="1215273" y="895803"/>
                    </a:lnTo>
                    <a:lnTo>
                      <a:pt x="1218900" y="899432"/>
                    </a:lnTo>
                    <a:lnTo>
                      <a:pt x="1222754" y="902834"/>
                    </a:lnTo>
                    <a:lnTo>
                      <a:pt x="1226608" y="906235"/>
                    </a:lnTo>
                    <a:lnTo>
                      <a:pt x="1230689" y="908957"/>
                    </a:lnTo>
                    <a:lnTo>
                      <a:pt x="1234769" y="911678"/>
                    </a:lnTo>
                    <a:lnTo>
                      <a:pt x="1245197" y="917575"/>
                    </a:lnTo>
                    <a:lnTo>
                      <a:pt x="1259253" y="924832"/>
                    </a:lnTo>
                    <a:lnTo>
                      <a:pt x="1277388" y="933223"/>
                    </a:lnTo>
                    <a:lnTo>
                      <a:pt x="1299151" y="943428"/>
                    </a:lnTo>
                    <a:lnTo>
                      <a:pt x="1305725" y="946377"/>
                    </a:lnTo>
                    <a:lnTo>
                      <a:pt x="1311620" y="949552"/>
                    </a:lnTo>
                    <a:lnTo>
                      <a:pt x="1317060" y="952500"/>
                    </a:lnTo>
                    <a:lnTo>
                      <a:pt x="1321368" y="955675"/>
                    </a:lnTo>
                    <a:lnTo>
                      <a:pt x="1325448" y="958623"/>
                    </a:lnTo>
                    <a:lnTo>
                      <a:pt x="1328395" y="961344"/>
                    </a:lnTo>
                    <a:lnTo>
                      <a:pt x="1330662" y="964293"/>
                    </a:lnTo>
                    <a:lnTo>
                      <a:pt x="1332249" y="967014"/>
                    </a:lnTo>
                    <a:lnTo>
                      <a:pt x="1333383" y="969962"/>
                    </a:lnTo>
                    <a:lnTo>
                      <a:pt x="1334289" y="973137"/>
                    </a:lnTo>
                    <a:lnTo>
                      <a:pt x="1335196" y="976993"/>
                    </a:lnTo>
                    <a:lnTo>
                      <a:pt x="1335876" y="981528"/>
                    </a:lnTo>
                    <a:lnTo>
                      <a:pt x="1336330" y="986064"/>
                    </a:lnTo>
                    <a:lnTo>
                      <a:pt x="1337010" y="991280"/>
                    </a:lnTo>
                    <a:lnTo>
                      <a:pt x="1337010" y="996950"/>
                    </a:lnTo>
                    <a:lnTo>
                      <a:pt x="1337236" y="1002846"/>
                    </a:lnTo>
                    <a:lnTo>
                      <a:pt x="1337010" y="1005568"/>
                    </a:lnTo>
                    <a:lnTo>
                      <a:pt x="1337010" y="1007835"/>
                    </a:lnTo>
                    <a:lnTo>
                      <a:pt x="1336330" y="1009877"/>
                    </a:lnTo>
                    <a:lnTo>
                      <a:pt x="1335876" y="1011918"/>
                    </a:lnTo>
                    <a:lnTo>
                      <a:pt x="1335196" y="1013732"/>
                    </a:lnTo>
                    <a:lnTo>
                      <a:pt x="1334289" y="1015319"/>
                    </a:lnTo>
                    <a:lnTo>
                      <a:pt x="1333383" y="1016907"/>
                    </a:lnTo>
                    <a:lnTo>
                      <a:pt x="1332022" y="1018041"/>
                    </a:lnTo>
                    <a:lnTo>
                      <a:pt x="1330662" y="1019402"/>
                    </a:lnTo>
                    <a:lnTo>
                      <a:pt x="1329302" y="1020535"/>
                    </a:lnTo>
                    <a:lnTo>
                      <a:pt x="1327488" y="1021216"/>
                    </a:lnTo>
                    <a:lnTo>
                      <a:pt x="1325675" y="1021896"/>
                    </a:lnTo>
                    <a:lnTo>
                      <a:pt x="1323635" y="1022577"/>
                    </a:lnTo>
                    <a:lnTo>
                      <a:pt x="1321141" y="1023030"/>
                    </a:lnTo>
                    <a:lnTo>
                      <a:pt x="1318874" y="1023257"/>
                    </a:lnTo>
                    <a:lnTo>
                      <a:pt x="1316380" y="1023257"/>
                    </a:lnTo>
                    <a:lnTo>
                      <a:pt x="1313433" y="1023030"/>
                    </a:lnTo>
                    <a:lnTo>
                      <a:pt x="1310940" y="1022803"/>
                    </a:lnTo>
                    <a:lnTo>
                      <a:pt x="1308673" y="1022123"/>
                    </a:lnTo>
                    <a:lnTo>
                      <a:pt x="1306406" y="1021443"/>
                    </a:lnTo>
                    <a:lnTo>
                      <a:pt x="1304819" y="1020535"/>
                    </a:lnTo>
                    <a:lnTo>
                      <a:pt x="1303232" y="1019175"/>
                    </a:lnTo>
                    <a:lnTo>
                      <a:pt x="1301872" y="1017587"/>
                    </a:lnTo>
                    <a:lnTo>
                      <a:pt x="1301192" y="1015773"/>
                    </a:lnTo>
                    <a:lnTo>
                      <a:pt x="1300285" y="1013732"/>
                    </a:lnTo>
                    <a:lnTo>
                      <a:pt x="1299605" y="1010784"/>
                    </a:lnTo>
                    <a:lnTo>
                      <a:pt x="1299151" y="1007382"/>
                    </a:lnTo>
                    <a:lnTo>
                      <a:pt x="1298471" y="1002846"/>
                    </a:lnTo>
                    <a:lnTo>
                      <a:pt x="1298018" y="991960"/>
                    </a:lnTo>
                    <a:lnTo>
                      <a:pt x="1297791" y="978353"/>
                    </a:lnTo>
                    <a:lnTo>
                      <a:pt x="1297791" y="959984"/>
                    </a:lnTo>
                    <a:lnTo>
                      <a:pt x="1194644" y="959984"/>
                    </a:lnTo>
                    <a:lnTo>
                      <a:pt x="1194644" y="974725"/>
                    </a:lnTo>
                    <a:lnTo>
                      <a:pt x="1194644" y="980621"/>
                    </a:lnTo>
                    <a:lnTo>
                      <a:pt x="1195097" y="986744"/>
                    </a:lnTo>
                    <a:lnTo>
                      <a:pt x="1195551" y="992414"/>
                    </a:lnTo>
                    <a:lnTo>
                      <a:pt x="1196457" y="997630"/>
                    </a:lnTo>
                    <a:lnTo>
                      <a:pt x="1197364" y="1002846"/>
                    </a:lnTo>
                    <a:lnTo>
                      <a:pt x="1198951" y="1008062"/>
                    </a:lnTo>
                    <a:lnTo>
                      <a:pt x="1200538" y="1012598"/>
                    </a:lnTo>
                    <a:lnTo>
                      <a:pt x="1202352" y="1017360"/>
                    </a:lnTo>
                    <a:lnTo>
                      <a:pt x="1204392" y="1021443"/>
                    </a:lnTo>
                    <a:lnTo>
                      <a:pt x="1206659" y="1025525"/>
                    </a:lnTo>
                    <a:lnTo>
                      <a:pt x="1209152" y="1029380"/>
                    </a:lnTo>
                    <a:lnTo>
                      <a:pt x="1211873" y="1032782"/>
                    </a:lnTo>
                    <a:lnTo>
                      <a:pt x="1215047" y="1036184"/>
                    </a:lnTo>
                    <a:lnTo>
                      <a:pt x="1218447" y="1039359"/>
                    </a:lnTo>
                    <a:lnTo>
                      <a:pt x="1221621" y="1042080"/>
                    </a:lnTo>
                    <a:lnTo>
                      <a:pt x="1225475" y="1045028"/>
                    </a:lnTo>
                    <a:lnTo>
                      <a:pt x="1229329" y="1047296"/>
                    </a:lnTo>
                    <a:lnTo>
                      <a:pt x="1233182" y="1049564"/>
                    </a:lnTo>
                    <a:lnTo>
                      <a:pt x="1237490" y="1051832"/>
                    </a:lnTo>
                    <a:lnTo>
                      <a:pt x="1241570" y="1053646"/>
                    </a:lnTo>
                    <a:lnTo>
                      <a:pt x="1245877" y="1055687"/>
                    </a:lnTo>
                    <a:lnTo>
                      <a:pt x="1249958" y="1057502"/>
                    </a:lnTo>
                    <a:lnTo>
                      <a:pt x="1259026" y="1060677"/>
                    </a:lnTo>
                    <a:lnTo>
                      <a:pt x="1268094" y="1063171"/>
                    </a:lnTo>
                    <a:lnTo>
                      <a:pt x="1277615" y="1065212"/>
                    </a:lnTo>
                    <a:lnTo>
                      <a:pt x="1287590" y="1066800"/>
                    </a:lnTo>
                    <a:lnTo>
                      <a:pt x="1297791" y="1067934"/>
                    </a:lnTo>
                    <a:lnTo>
                      <a:pt x="1297791" y="1096962"/>
                    </a:lnTo>
                    <a:lnTo>
                      <a:pt x="1345171" y="1096962"/>
                    </a:lnTo>
                    <a:lnTo>
                      <a:pt x="1345171" y="1068841"/>
                    </a:lnTo>
                    <a:lnTo>
                      <a:pt x="1351972" y="1068160"/>
                    </a:lnTo>
                    <a:lnTo>
                      <a:pt x="1358093" y="1067253"/>
                    </a:lnTo>
                    <a:lnTo>
                      <a:pt x="1364213" y="1066346"/>
                    </a:lnTo>
                    <a:lnTo>
                      <a:pt x="1370108" y="1064985"/>
                    </a:lnTo>
                    <a:lnTo>
                      <a:pt x="1375775" y="1063852"/>
                    </a:lnTo>
                    <a:lnTo>
                      <a:pt x="1381442" y="1062491"/>
                    </a:lnTo>
                    <a:lnTo>
                      <a:pt x="1386656" y="1060903"/>
                    </a:lnTo>
                    <a:lnTo>
                      <a:pt x="1391870" y="1059089"/>
                    </a:lnTo>
                    <a:lnTo>
                      <a:pt x="1396858" y="1057275"/>
                    </a:lnTo>
                    <a:lnTo>
                      <a:pt x="1401392" y="1055234"/>
                    </a:lnTo>
                    <a:lnTo>
                      <a:pt x="1405699" y="1053193"/>
                    </a:lnTo>
                    <a:lnTo>
                      <a:pt x="1410233" y="1050925"/>
                    </a:lnTo>
                    <a:lnTo>
                      <a:pt x="1414087" y="1048430"/>
                    </a:lnTo>
                    <a:lnTo>
                      <a:pt x="1417941" y="1045935"/>
                    </a:lnTo>
                    <a:lnTo>
                      <a:pt x="1421568" y="1043441"/>
                    </a:lnTo>
                    <a:lnTo>
                      <a:pt x="1425195" y="1040493"/>
                    </a:lnTo>
                    <a:lnTo>
                      <a:pt x="1428142" y="1037771"/>
                    </a:lnTo>
                    <a:lnTo>
                      <a:pt x="1431316" y="1034596"/>
                    </a:lnTo>
                    <a:lnTo>
                      <a:pt x="1434036" y="1031421"/>
                    </a:lnTo>
                    <a:lnTo>
                      <a:pt x="1436756" y="1028246"/>
                    </a:lnTo>
                    <a:lnTo>
                      <a:pt x="1439023" y="1024844"/>
                    </a:lnTo>
                    <a:lnTo>
                      <a:pt x="1441290" y="1021216"/>
                    </a:lnTo>
                    <a:lnTo>
                      <a:pt x="1443104" y="1017360"/>
                    </a:lnTo>
                    <a:lnTo>
                      <a:pt x="1444918" y="1013505"/>
                    </a:lnTo>
                    <a:lnTo>
                      <a:pt x="1446504" y="1009650"/>
                    </a:lnTo>
                    <a:lnTo>
                      <a:pt x="1447865" y="1005568"/>
                    </a:lnTo>
                    <a:lnTo>
                      <a:pt x="1448998" y="1001032"/>
                    </a:lnTo>
                    <a:lnTo>
                      <a:pt x="1449905" y="996723"/>
                    </a:lnTo>
                    <a:lnTo>
                      <a:pt x="1450585" y="992414"/>
                    </a:lnTo>
                    <a:lnTo>
                      <a:pt x="1451265" y="987425"/>
                    </a:lnTo>
                    <a:lnTo>
                      <a:pt x="1451492" y="982889"/>
                    </a:lnTo>
                    <a:lnTo>
                      <a:pt x="1451719" y="977900"/>
                    </a:lnTo>
                    <a:lnTo>
                      <a:pt x="1451492" y="971777"/>
                    </a:lnTo>
                    <a:lnTo>
                      <a:pt x="1450812" y="965653"/>
                    </a:lnTo>
                    <a:lnTo>
                      <a:pt x="1450132" y="959984"/>
                    </a:lnTo>
                    <a:lnTo>
                      <a:pt x="1448998" y="954994"/>
                    </a:lnTo>
                    <a:lnTo>
                      <a:pt x="1447865" y="949778"/>
                    </a:lnTo>
                    <a:lnTo>
                      <a:pt x="1446051" y="944789"/>
                    </a:lnTo>
                    <a:lnTo>
                      <a:pt x="1444237" y="940253"/>
                    </a:lnTo>
                    <a:lnTo>
                      <a:pt x="1441971" y="935944"/>
                    </a:lnTo>
                    <a:lnTo>
                      <a:pt x="1439250" y="931862"/>
                    </a:lnTo>
                    <a:lnTo>
                      <a:pt x="1436756" y="928007"/>
                    </a:lnTo>
                    <a:lnTo>
                      <a:pt x="1433809" y="924605"/>
                    </a:lnTo>
                    <a:lnTo>
                      <a:pt x="1430862" y="921203"/>
                    </a:lnTo>
                    <a:lnTo>
                      <a:pt x="1427689" y="918028"/>
                    </a:lnTo>
                    <a:lnTo>
                      <a:pt x="1424515" y="914853"/>
                    </a:lnTo>
                    <a:lnTo>
                      <a:pt x="1421341" y="912359"/>
                    </a:lnTo>
                    <a:lnTo>
                      <a:pt x="1417714" y="910091"/>
                    </a:lnTo>
                    <a:lnTo>
                      <a:pt x="1413860" y="907369"/>
                    </a:lnTo>
                    <a:lnTo>
                      <a:pt x="1408873" y="904875"/>
                    </a:lnTo>
                    <a:lnTo>
                      <a:pt x="1397084" y="898752"/>
                    </a:lnTo>
                    <a:lnTo>
                      <a:pt x="1382122" y="891721"/>
                    </a:lnTo>
                    <a:lnTo>
                      <a:pt x="1363987" y="883557"/>
                    </a:lnTo>
                    <a:lnTo>
                      <a:pt x="1343131" y="874259"/>
                    </a:lnTo>
                    <a:lnTo>
                      <a:pt x="1326808" y="866548"/>
                    </a:lnTo>
                    <a:lnTo>
                      <a:pt x="1320461" y="863373"/>
                    </a:lnTo>
                    <a:lnTo>
                      <a:pt x="1315247" y="860652"/>
                    </a:lnTo>
                    <a:lnTo>
                      <a:pt x="1311166" y="857930"/>
                    </a:lnTo>
                    <a:lnTo>
                      <a:pt x="1308219" y="856116"/>
                    </a:lnTo>
                    <a:lnTo>
                      <a:pt x="1305952" y="854075"/>
                    </a:lnTo>
                    <a:lnTo>
                      <a:pt x="1303912" y="852034"/>
                    </a:lnTo>
                    <a:lnTo>
                      <a:pt x="1302325" y="849539"/>
                    </a:lnTo>
                    <a:lnTo>
                      <a:pt x="1301192" y="846364"/>
                    </a:lnTo>
                    <a:lnTo>
                      <a:pt x="1299831" y="843189"/>
                    </a:lnTo>
                    <a:lnTo>
                      <a:pt x="1299151" y="839560"/>
                    </a:lnTo>
                    <a:lnTo>
                      <a:pt x="1298698" y="835705"/>
                    </a:lnTo>
                    <a:lnTo>
                      <a:pt x="1298471" y="831396"/>
                    </a:lnTo>
                    <a:lnTo>
                      <a:pt x="1298471" y="828902"/>
                    </a:lnTo>
                    <a:lnTo>
                      <a:pt x="1298698" y="826407"/>
                    </a:lnTo>
                    <a:lnTo>
                      <a:pt x="1299378" y="824139"/>
                    </a:lnTo>
                    <a:lnTo>
                      <a:pt x="1299831" y="822098"/>
                    </a:lnTo>
                    <a:lnTo>
                      <a:pt x="1300285" y="820284"/>
                    </a:lnTo>
                    <a:lnTo>
                      <a:pt x="1301192" y="818469"/>
                    </a:lnTo>
                    <a:lnTo>
                      <a:pt x="1302098" y="816882"/>
                    </a:lnTo>
                    <a:lnTo>
                      <a:pt x="1303232" y="815748"/>
                    </a:lnTo>
                    <a:lnTo>
                      <a:pt x="1304365" y="814387"/>
                    </a:lnTo>
                    <a:lnTo>
                      <a:pt x="1305952" y="813253"/>
                    </a:lnTo>
                    <a:lnTo>
                      <a:pt x="1307539" y="812346"/>
                    </a:lnTo>
                    <a:lnTo>
                      <a:pt x="1309126" y="811439"/>
                    </a:lnTo>
                    <a:lnTo>
                      <a:pt x="1311166" y="810985"/>
                    </a:lnTo>
                    <a:lnTo>
                      <a:pt x="1312980" y="810532"/>
                    </a:lnTo>
                    <a:lnTo>
                      <a:pt x="1315247" y="810305"/>
                    </a:lnTo>
                    <a:lnTo>
                      <a:pt x="1317287" y="810305"/>
                    </a:lnTo>
                    <a:lnTo>
                      <a:pt x="1320234" y="810532"/>
                    </a:lnTo>
                    <a:lnTo>
                      <a:pt x="1322728" y="810759"/>
                    </a:lnTo>
                    <a:lnTo>
                      <a:pt x="1324995" y="811212"/>
                    </a:lnTo>
                    <a:lnTo>
                      <a:pt x="1327035" y="811893"/>
                    </a:lnTo>
                    <a:lnTo>
                      <a:pt x="1328849" y="812573"/>
                    </a:lnTo>
                    <a:lnTo>
                      <a:pt x="1330435" y="813934"/>
                    </a:lnTo>
                    <a:lnTo>
                      <a:pt x="1331796" y="814841"/>
                    </a:lnTo>
                    <a:lnTo>
                      <a:pt x="1332702" y="816428"/>
                    </a:lnTo>
                    <a:lnTo>
                      <a:pt x="1333609" y="818243"/>
                    </a:lnTo>
                    <a:lnTo>
                      <a:pt x="1334289" y="820284"/>
                    </a:lnTo>
                    <a:lnTo>
                      <a:pt x="1334969" y="823005"/>
                    </a:lnTo>
                    <a:lnTo>
                      <a:pt x="1335423" y="825953"/>
                    </a:lnTo>
                    <a:lnTo>
                      <a:pt x="1336103" y="833210"/>
                    </a:lnTo>
                    <a:lnTo>
                      <a:pt x="1336330" y="842509"/>
                    </a:lnTo>
                    <a:lnTo>
                      <a:pt x="1336330" y="854982"/>
                    </a:lnTo>
                    <a:lnTo>
                      <a:pt x="1439477" y="854982"/>
                    </a:lnTo>
                    <a:lnTo>
                      <a:pt x="1440384" y="846591"/>
                    </a:lnTo>
                    <a:lnTo>
                      <a:pt x="1440610" y="840694"/>
                    </a:lnTo>
                    <a:lnTo>
                      <a:pt x="1440610" y="836612"/>
                    </a:lnTo>
                    <a:lnTo>
                      <a:pt x="1440384" y="832757"/>
                    </a:lnTo>
                    <a:lnTo>
                      <a:pt x="1439704" y="828902"/>
                    </a:lnTo>
                    <a:lnTo>
                      <a:pt x="1439023" y="825046"/>
                    </a:lnTo>
                    <a:lnTo>
                      <a:pt x="1438343" y="821418"/>
                    </a:lnTo>
                    <a:lnTo>
                      <a:pt x="1437210" y="817789"/>
                    </a:lnTo>
                    <a:lnTo>
                      <a:pt x="1436303" y="814387"/>
                    </a:lnTo>
                    <a:lnTo>
                      <a:pt x="1434716" y="810985"/>
                    </a:lnTo>
                    <a:lnTo>
                      <a:pt x="1433129" y="808037"/>
                    </a:lnTo>
                    <a:lnTo>
                      <a:pt x="1431316" y="804862"/>
                    </a:lnTo>
                    <a:lnTo>
                      <a:pt x="1429502" y="801687"/>
                    </a:lnTo>
                    <a:lnTo>
                      <a:pt x="1427235" y="798966"/>
                    </a:lnTo>
                    <a:lnTo>
                      <a:pt x="1424968" y="796244"/>
                    </a:lnTo>
                    <a:lnTo>
                      <a:pt x="1422475" y="793750"/>
                    </a:lnTo>
                    <a:lnTo>
                      <a:pt x="1419754" y="791255"/>
                    </a:lnTo>
                    <a:lnTo>
                      <a:pt x="1416807" y="788534"/>
                    </a:lnTo>
                    <a:lnTo>
                      <a:pt x="1413860" y="786493"/>
                    </a:lnTo>
                    <a:lnTo>
                      <a:pt x="1410686" y="784225"/>
                    </a:lnTo>
                    <a:lnTo>
                      <a:pt x="1407059" y="782184"/>
                    </a:lnTo>
                    <a:lnTo>
                      <a:pt x="1403432" y="780143"/>
                    </a:lnTo>
                    <a:lnTo>
                      <a:pt x="1399578" y="778328"/>
                    </a:lnTo>
                    <a:lnTo>
                      <a:pt x="1395724" y="776514"/>
                    </a:lnTo>
                    <a:lnTo>
                      <a:pt x="1391644" y="774927"/>
                    </a:lnTo>
                    <a:lnTo>
                      <a:pt x="1387110" y="773339"/>
                    </a:lnTo>
                    <a:lnTo>
                      <a:pt x="1382576" y="771978"/>
                    </a:lnTo>
                    <a:lnTo>
                      <a:pt x="1377589" y="770844"/>
                    </a:lnTo>
                    <a:lnTo>
                      <a:pt x="1367614" y="768577"/>
                    </a:lnTo>
                    <a:lnTo>
                      <a:pt x="1356732" y="766762"/>
                    </a:lnTo>
                    <a:lnTo>
                      <a:pt x="1345171" y="765402"/>
                    </a:lnTo>
                    <a:lnTo>
                      <a:pt x="1345171" y="741362"/>
                    </a:lnTo>
                    <a:lnTo>
                      <a:pt x="1297791" y="741362"/>
                    </a:lnTo>
                    <a:close/>
                    <a:moveTo>
                      <a:pt x="1322274" y="628650"/>
                    </a:moveTo>
                    <a:lnTo>
                      <a:pt x="1329755" y="628877"/>
                    </a:lnTo>
                    <a:lnTo>
                      <a:pt x="1337236" y="629330"/>
                    </a:lnTo>
                    <a:lnTo>
                      <a:pt x="1344717" y="629557"/>
                    </a:lnTo>
                    <a:lnTo>
                      <a:pt x="1351972" y="630237"/>
                    </a:lnTo>
                    <a:lnTo>
                      <a:pt x="1359453" y="631144"/>
                    </a:lnTo>
                    <a:lnTo>
                      <a:pt x="1366480" y="632052"/>
                    </a:lnTo>
                    <a:lnTo>
                      <a:pt x="1373735" y="633412"/>
                    </a:lnTo>
                    <a:lnTo>
                      <a:pt x="1380762" y="634546"/>
                    </a:lnTo>
                    <a:lnTo>
                      <a:pt x="1388017" y="636134"/>
                    </a:lnTo>
                    <a:lnTo>
                      <a:pt x="1395044" y="637948"/>
                    </a:lnTo>
                    <a:lnTo>
                      <a:pt x="1401845" y="639762"/>
                    </a:lnTo>
                    <a:lnTo>
                      <a:pt x="1408646" y="641803"/>
                    </a:lnTo>
                    <a:lnTo>
                      <a:pt x="1415674" y="643844"/>
                    </a:lnTo>
                    <a:lnTo>
                      <a:pt x="1422248" y="646566"/>
                    </a:lnTo>
                    <a:lnTo>
                      <a:pt x="1428822" y="648834"/>
                    </a:lnTo>
                    <a:lnTo>
                      <a:pt x="1435396" y="651555"/>
                    </a:lnTo>
                    <a:lnTo>
                      <a:pt x="1441971" y="654503"/>
                    </a:lnTo>
                    <a:lnTo>
                      <a:pt x="1448318" y="657225"/>
                    </a:lnTo>
                    <a:lnTo>
                      <a:pt x="1454439" y="660400"/>
                    </a:lnTo>
                    <a:lnTo>
                      <a:pt x="1460786" y="663802"/>
                    </a:lnTo>
                    <a:lnTo>
                      <a:pt x="1466907" y="667203"/>
                    </a:lnTo>
                    <a:lnTo>
                      <a:pt x="1472801" y="670832"/>
                    </a:lnTo>
                    <a:lnTo>
                      <a:pt x="1478695" y="674687"/>
                    </a:lnTo>
                    <a:lnTo>
                      <a:pt x="1484590" y="678543"/>
                    </a:lnTo>
                    <a:lnTo>
                      <a:pt x="1490257" y="682398"/>
                    </a:lnTo>
                    <a:lnTo>
                      <a:pt x="1495924" y="686480"/>
                    </a:lnTo>
                    <a:lnTo>
                      <a:pt x="1501592" y="690562"/>
                    </a:lnTo>
                    <a:lnTo>
                      <a:pt x="1507033" y="695098"/>
                    </a:lnTo>
                    <a:lnTo>
                      <a:pt x="1512473" y="699634"/>
                    </a:lnTo>
                    <a:lnTo>
                      <a:pt x="1517687" y="704169"/>
                    </a:lnTo>
                    <a:lnTo>
                      <a:pt x="1522901" y="708932"/>
                    </a:lnTo>
                    <a:lnTo>
                      <a:pt x="1527662" y="713921"/>
                    </a:lnTo>
                    <a:lnTo>
                      <a:pt x="1532649" y="718684"/>
                    </a:lnTo>
                    <a:lnTo>
                      <a:pt x="1537183" y="723900"/>
                    </a:lnTo>
                    <a:lnTo>
                      <a:pt x="1541944" y="729116"/>
                    </a:lnTo>
                    <a:lnTo>
                      <a:pt x="1546478" y="734332"/>
                    </a:lnTo>
                    <a:lnTo>
                      <a:pt x="1551012" y="739775"/>
                    </a:lnTo>
                    <a:lnTo>
                      <a:pt x="1555092" y="745444"/>
                    </a:lnTo>
                    <a:lnTo>
                      <a:pt x="1559173" y="751114"/>
                    </a:lnTo>
                    <a:lnTo>
                      <a:pt x="1563027" y="756784"/>
                    </a:lnTo>
                    <a:lnTo>
                      <a:pt x="1566881" y="762907"/>
                    </a:lnTo>
                    <a:lnTo>
                      <a:pt x="1570735" y="768803"/>
                    </a:lnTo>
                    <a:lnTo>
                      <a:pt x="1574362" y="774700"/>
                    </a:lnTo>
                    <a:lnTo>
                      <a:pt x="1577762" y="780823"/>
                    </a:lnTo>
                    <a:lnTo>
                      <a:pt x="1581163" y="786946"/>
                    </a:lnTo>
                    <a:lnTo>
                      <a:pt x="1584110" y="793296"/>
                    </a:lnTo>
                    <a:lnTo>
                      <a:pt x="1587057" y="799646"/>
                    </a:lnTo>
                    <a:lnTo>
                      <a:pt x="1589777" y="806223"/>
                    </a:lnTo>
                    <a:lnTo>
                      <a:pt x="1592724" y="812800"/>
                    </a:lnTo>
                    <a:lnTo>
                      <a:pt x="1594991" y="819377"/>
                    </a:lnTo>
                    <a:lnTo>
                      <a:pt x="1597712" y="825953"/>
                    </a:lnTo>
                    <a:lnTo>
                      <a:pt x="1599752" y="832984"/>
                    </a:lnTo>
                    <a:lnTo>
                      <a:pt x="1601792" y="839560"/>
                    </a:lnTo>
                    <a:lnTo>
                      <a:pt x="1603606" y="846591"/>
                    </a:lnTo>
                    <a:lnTo>
                      <a:pt x="1605419" y="853621"/>
                    </a:lnTo>
                    <a:lnTo>
                      <a:pt x="1606779" y="860878"/>
                    </a:lnTo>
                    <a:lnTo>
                      <a:pt x="1608140" y="867682"/>
                    </a:lnTo>
                    <a:lnTo>
                      <a:pt x="1609500" y="874939"/>
                    </a:lnTo>
                    <a:lnTo>
                      <a:pt x="1610407" y="882196"/>
                    </a:lnTo>
                    <a:lnTo>
                      <a:pt x="1611313" y="889680"/>
                    </a:lnTo>
                    <a:lnTo>
                      <a:pt x="1611993" y="896937"/>
                    </a:lnTo>
                    <a:lnTo>
                      <a:pt x="1612220" y="904421"/>
                    </a:lnTo>
                    <a:lnTo>
                      <a:pt x="1612447" y="911905"/>
                    </a:lnTo>
                    <a:lnTo>
                      <a:pt x="1612900" y="919389"/>
                    </a:lnTo>
                    <a:lnTo>
                      <a:pt x="1612447" y="926873"/>
                    </a:lnTo>
                    <a:lnTo>
                      <a:pt x="1612220" y="934357"/>
                    </a:lnTo>
                    <a:lnTo>
                      <a:pt x="1611993" y="941614"/>
                    </a:lnTo>
                    <a:lnTo>
                      <a:pt x="1611313" y="949098"/>
                    </a:lnTo>
                    <a:lnTo>
                      <a:pt x="1610407" y="956128"/>
                    </a:lnTo>
                    <a:lnTo>
                      <a:pt x="1609500" y="963385"/>
                    </a:lnTo>
                    <a:lnTo>
                      <a:pt x="1608140" y="970643"/>
                    </a:lnTo>
                    <a:lnTo>
                      <a:pt x="1606779" y="977900"/>
                    </a:lnTo>
                    <a:lnTo>
                      <a:pt x="1605419" y="984930"/>
                    </a:lnTo>
                    <a:lnTo>
                      <a:pt x="1603606" y="991734"/>
                    </a:lnTo>
                    <a:lnTo>
                      <a:pt x="1601792" y="998764"/>
                    </a:lnTo>
                    <a:lnTo>
                      <a:pt x="1599752" y="1005794"/>
                    </a:lnTo>
                    <a:lnTo>
                      <a:pt x="1597712" y="1012371"/>
                    </a:lnTo>
                    <a:lnTo>
                      <a:pt x="1594991" y="1019175"/>
                    </a:lnTo>
                    <a:lnTo>
                      <a:pt x="1592724" y="1025752"/>
                    </a:lnTo>
                    <a:lnTo>
                      <a:pt x="1589777" y="1032328"/>
                    </a:lnTo>
                    <a:lnTo>
                      <a:pt x="1587057" y="1038678"/>
                    </a:lnTo>
                    <a:lnTo>
                      <a:pt x="1584110" y="1045255"/>
                    </a:lnTo>
                    <a:lnTo>
                      <a:pt x="1581163" y="1051605"/>
                    </a:lnTo>
                    <a:lnTo>
                      <a:pt x="1577762" y="1057728"/>
                    </a:lnTo>
                    <a:lnTo>
                      <a:pt x="1574362" y="1063852"/>
                    </a:lnTo>
                    <a:lnTo>
                      <a:pt x="1570735" y="1069975"/>
                    </a:lnTo>
                    <a:lnTo>
                      <a:pt x="1566881" y="1075871"/>
                    </a:lnTo>
                    <a:lnTo>
                      <a:pt x="1563027" y="1081768"/>
                    </a:lnTo>
                    <a:lnTo>
                      <a:pt x="1559173" y="1087437"/>
                    </a:lnTo>
                    <a:lnTo>
                      <a:pt x="1555092" y="1093107"/>
                    </a:lnTo>
                    <a:lnTo>
                      <a:pt x="1551012" y="1098550"/>
                    </a:lnTo>
                    <a:lnTo>
                      <a:pt x="1546478" y="1103993"/>
                    </a:lnTo>
                    <a:lnTo>
                      <a:pt x="1541944" y="1109435"/>
                    </a:lnTo>
                    <a:lnTo>
                      <a:pt x="1537183" y="1114652"/>
                    </a:lnTo>
                    <a:lnTo>
                      <a:pt x="1532649" y="1119641"/>
                    </a:lnTo>
                    <a:lnTo>
                      <a:pt x="1527662" y="1124630"/>
                    </a:lnTo>
                    <a:lnTo>
                      <a:pt x="1522901" y="1129619"/>
                    </a:lnTo>
                    <a:lnTo>
                      <a:pt x="1517687" y="1134382"/>
                    </a:lnTo>
                    <a:lnTo>
                      <a:pt x="1512473" y="1139144"/>
                    </a:lnTo>
                    <a:lnTo>
                      <a:pt x="1507033" y="1143453"/>
                    </a:lnTo>
                    <a:lnTo>
                      <a:pt x="1501592" y="1147762"/>
                    </a:lnTo>
                    <a:lnTo>
                      <a:pt x="1495924" y="1151844"/>
                    </a:lnTo>
                    <a:lnTo>
                      <a:pt x="1490257" y="1156153"/>
                    </a:lnTo>
                    <a:lnTo>
                      <a:pt x="1484590" y="1160235"/>
                    </a:lnTo>
                    <a:lnTo>
                      <a:pt x="1478695" y="1164091"/>
                    </a:lnTo>
                    <a:lnTo>
                      <a:pt x="1472801" y="1167719"/>
                    </a:lnTo>
                    <a:lnTo>
                      <a:pt x="1466907" y="1171348"/>
                    </a:lnTo>
                    <a:lnTo>
                      <a:pt x="1460786" y="1174750"/>
                    </a:lnTo>
                    <a:lnTo>
                      <a:pt x="1454439" y="1177925"/>
                    </a:lnTo>
                    <a:lnTo>
                      <a:pt x="1448318" y="1181100"/>
                    </a:lnTo>
                    <a:lnTo>
                      <a:pt x="1441971" y="1184275"/>
                    </a:lnTo>
                    <a:lnTo>
                      <a:pt x="1435396" y="1186996"/>
                    </a:lnTo>
                    <a:lnTo>
                      <a:pt x="1428822" y="1189491"/>
                    </a:lnTo>
                    <a:lnTo>
                      <a:pt x="1422248" y="1192212"/>
                    </a:lnTo>
                    <a:lnTo>
                      <a:pt x="1415674" y="1194480"/>
                    </a:lnTo>
                    <a:lnTo>
                      <a:pt x="1408646" y="1196748"/>
                    </a:lnTo>
                    <a:lnTo>
                      <a:pt x="1401845" y="1198562"/>
                    </a:lnTo>
                    <a:lnTo>
                      <a:pt x="1395044" y="1200603"/>
                    </a:lnTo>
                    <a:lnTo>
                      <a:pt x="1388017" y="1202191"/>
                    </a:lnTo>
                    <a:lnTo>
                      <a:pt x="1380762" y="1203778"/>
                    </a:lnTo>
                    <a:lnTo>
                      <a:pt x="1373735" y="1205366"/>
                    </a:lnTo>
                    <a:lnTo>
                      <a:pt x="1366480" y="1206273"/>
                    </a:lnTo>
                    <a:lnTo>
                      <a:pt x="1359453" y="1207407"/>
                    </a:lnTo>
                    <a:lnTo>
                      <a:pt x="1351972" y="1208087"/>
                    </a:lnTo>
                    <a:lnTo>
                      <a:pt x="1344717" y="1208994"/>
                    </a:lnTo>
                    <a:lnTo>
                      <a:pt x="1337236" y="1209448"/>
                    </a:lnTo>
                    <a:lnTo>
                      <a:pt x="1329755" y="1209675"/>
                    </a:lnTo>
                    <a:lnTo>
                      <a:pt x="1322274" y="1209675"/>
                    </a:lnTo>
                    <a:lnTo>
                      <a:pt x="1314793" y="1209675"/>
                    </a:lnTo>
                    <a:lnTo>
                      <a:pt x="1307312" y="1209448"/>
                    </a:lnTo>
                    <a:lnTo>
                      <a:pt x="1300058" y="1208994"/>
                    </a:lnTo>
                    <a:lnTo>
                      <a:pt x="1292577" y="1208087"/>
                    </a:lnTo>
                    <a:lnTo>
                      <a:pt x="1285323" y="1207407"/>
                    </a:lnTo>
                    <a:lnTo>
                      <a:pt x="1278068" y="1206273"/>
                    </a:lnTo>
                    <a:lnTo>
                      <a:pt x="1271041" y="1205366"/>
                    </a:lnTo>
                    <a:lnTo>
                      <a:pt x="1263787" y="1203778"/>
                    </a:lnTo>
                    <a:lnTo>
                      <a:pt x="1256759" y="1202191"/>
                    </a:lnTo>
                    <a:lnTo>
                      <a:pt x="1249731" y="1200603"/>
                    </a:lnTo>
                    <a:lnTo>
                      <a:pt x="1242930" y="1198562"/>
                    </a:lnTo>
                    <a:lnTo>
                      <a:pt x="1235903" y="1196748"/>
                    </a:lnTo>
                    <a:lnTo>
                      <a:pt x="1229102" y="1194480"/>
                    </a:lnTo>
                    <a:lnTo>
                      <a:pt x="1222528" y="1192212"/>
                    </a:lnTo>
                    <a:lnTo>
                      <a:pt x="1215727" y="1189491"/>
                    </a:lnTo>
                    <a:lnTo>
                      <a:pt x="1209379" y="1186996"/>
                    </a:lnTo>
                    <a:lnTo>
                      <a:pt x="1202805" y="1184275"/>
                    </a:lnTo>
                    <a:lnTo>
                      <a:pt x="1196457" y="1181100"/>
                    </a:lnTo>
                    <a:lnTo>
                      <a:pt x="1189883" y="1177925"/>
                    </a:lnTo>
                    <a:lnTo>
                      <a:pt x="1183762" y="1174750"/>
                    </a:lnTo>
                    <a:lnTo>
                      <a:pt x="1177868" y="1171348"/>
                    </a:lnTo>
                    <a:lnTo>
                      <a:pt x="1171747" y="1167719"/>
                    </a:lnTo>
                    <a:lnTo>
                      <a:pt x="1165853" y="1164091"/>
                    </a:lnTo>
                    <a:lnTo>
                      <a:pt x="1159732" y="1160235"/>
                    </a:lnTo>
                    <a:lnTo>
                      <a:pt x="1154065" y="1156153"/>
                    </a:lnTo>
                    <a:lnTo>
                      <a:pt x="1148398" y="1151844"/>
                    </a:lnTo>
                    <a:lnTo>
                      <a:pt x="1142957" y="1147762"/>
                    </a:lnTo>
                    <a:lnTo>
                      <a:pt x="1137743" y="1143453"/>
                    </a:lnTo>
                    <a:lnTo>
                      <a:pt x="1132302" y="1139144"/>
                    </a:lnTo>
                    <a:lnTo>
                      <a:pt x="1127088" y="1134382"/>
                    </a:lnTo>
                    <a:lnTo>
                      <a:pt x="1121874" y="1129619"/>
                    </a:lnTo>
                    <a:lnTo>
                      <a:pt x="1117113" y="1124630"/>
                    </a:lnTo>
                    <a:lnTo>
                      <a:pt x="1112126" y="1119641"/>
                    </a:lnTo>
                    <a:lnTo>
                      <a:pt x="1107139" y="1114652"/>
                    </a:lnTo>
                    <a:lnTo>
                      <a:pt x="1102605" y="1109435"/>
                    </a:lnTo>
                    <a:lnTo>
                      <a:pt x="1098298" y="1103993"/>
                    </a:lnTo>
                    <a:lnTo>
                      <a:pt x="1093764" y="1098550"/>
                    </a:lnTo>
                    <a:lnTo>
                      <a:pt x="1089683" y="1093107"/>
                    </a:lnTo>
                    <a:lnTo>
                      <a:pt x="1085602" y="1087437"/>
                    </a:lnTo>
                    <a:lnTo>
                      <a:pt x="1081522" y="1081768"/>
                    </a:lnTo>
                    <a:lnTo>
                      <a:pt x="1077668" y="1075871"/>
                    </a:lnTo>
                    <a:lnTo>
                      <a:pt x="1074041" y="1069975"/>
                    </a:lnTo>
                    <a:lnTo>
                      <a:pt x="1070414" y="1063852"/>
                    </a:lnTo>
                    <a:lnTo>
                      <a:pt x="1067013" y="1057728"/>
                    </a:lnTo>
                    <a:lnTo>
                      <a:pt x="1063613" y="1051605"/>
                    </a:lnTo>
                    <a:lnTo>
                      <a:pt x="1060439" y="1045255"/>
                    </a:lnTo>
                    <a:lnTo>
                      <a:pt x="1057492" y="1038678"/>
                    </a:lnTo>
                    <a:lnTo>
                      <a:pt x="1054545" y="1032328"/>
                    </a:lnTo>
                    <a:lnTo>
                      <a:pt x="1052051" y="1025752"/>
                    </a:lnTo>
                    <a:lnTo>
                      <a:pt x="1049558" y="1019175"/>
                    </a:lnTo>
                    <a:lnTo>
                      <a:pt x="1047064" y="1012371"/>
                    </a:lnTo>
                    <a:lnTo>
                      <a:pt x="1044797" y="1005794"/>
                    </a:lnTo>
                    <a:lnTo>
                      <a:pt x="1042757" y="998764"/>
                    </a:lnTo>
                    <a:lnTo>
                      <a:pt x="1040943" y="991734"/>
                    </a:lnTo>
                    <a:lnTo>
                      <a:pt x="1039356" y="984930"/>
                    </a:lnTo>
                    <a:lnTo>
                      <a:pt x="1037769" y="977900"/>
                    </a:lnTo>
                    <a:lnTo>
                      <a:pt x="1036409" y="970643"/>
                    </a:lnTo>
                    <a:lnTo>
                      <a:pt x="1035276" y="963385"/>
                    </a:lnTo>
                    <a:lnTo>
                      <a:pt x="1034142" y="956128"/>
                    </a:lnTo>
                    <a:lnTo>
                      <a:pt x="1033462" y="949098"/>
                    </a:lnTo>
                    <a:lnTo>
                      <a:pt x="1032782" y="941614"/>
                    </a:lnTo>
                    <a:lnTo>
                      <a:pt x="1032102" y="934357"/>
                    </a:lnTo>
                    <a:lnTo>
                      <a:pt x="1031875" y="926873"/>
                    </a:lnTo>
                    <a:lnTo>
                      <a:pt x="1031875" y="919389"/>
                    </a:lnTo>
                    <a:lnTo>
                      <a:pt x="1031875" y="911905"/>
                    </a:lnTo>
                    <a:lnTo>
                      <a:pt x="1032102" y="904421"/>
                    </a:lnTo>
                    <a:lnTo>
                      <a:pt x="1032782" y="896937"/>
                    </a:lnTo>
                    <a:lnTo>
                      <a:pt x="1033462" y="889680"/>
                    </a:lnTo>
                    <a:lnTo>
                      <a:pt x="1034142" y="882196"/>
                    </a:lnTo>
                    <a:lnTo>
                      <a:pt x="1035276" y="874939"/>
                    </a:lnTo>
                    <a:lnTo>
                      <a:pt x="1036409" y="867682"/>
                    </a:lnTo>
                    <a:lnTo>
                      <a:pt x="1037769" y="860878"/>
                    </a:lnTo>
                    <a:lnTo>
                      <a:pt x="1039356" y="853621"/>
                    </a:lnTo>
                    <a:lnTo>
                      <a:pt x="1040943" y="846591"/>
                    </a:lnTo>
                    <a:lnTo>
                      <a:pt x="1042757" y="839560"/>
                    </a:lnTo>
                    <a:lnTo>
                      <a:pt x="1044797" y="832984"/>
                    </a:lnTo>
                    <a:lnTo>
                      <a:pt x="1047064" y="825953"/>
                    </a:lnTo>
                    <a:lnTo>
                      <a:pt x="1049558" y="819377"/>
                    </a:lnTo>
                    <a:lnTo>
                      <a:pt x="1052051" y="812800"/>
                    </a:lnTo>
                    <a:lnTo>
                      <a:pt x="1054545" y="806223"/>
                    </a:lnTo>
                    <a:lnTo>
                      <a:pt x="1057492" y="799646"/>
                    </a:lnTo>
                    <a:lnTo>
                      <a:pt x="1060439" y="793296"/>
                    </a:lnTo>
                    <a:lnTo>
                      <a:pt x="1063613" y="786946"/>
                    </a:lnTo>
                    <a:lnTo>
                      <a:pt x="1067013" y="780823"/>
                    </a:lnTo>
                    <a:lnTo>
                      <a:pt x="1070414" y="774700"/>
                    </a:lnTo>
                    <a:lnTo>
                      <a:pt x="1074041" y="768803"/>
                    </a:lnTo>
                    <a:lnTo>
                      <a:pt x="1077668" y="762907"/>
                    </a:lnTo>
                    <a:lnTo>
                      <a:pt x="1081522" y="756784"/>
                    </a:lnTo>
                    <a:lnTo>
                      <a:pt x="1085602" y="751114"/>
                    </a:lnTo>
                    <a:lnTo>
                      <a:pt x="1089683" y="745444"/>
                    </a:lnTo>
                    <a:lnTo>
                      <a:pt x="1093764" y="739775"/>
                    </a:lnTo>
                    <a:lnTo>
                      <a:pt x="1098298" y="734332"/>
                    </a:lnTo>
                    <a:lnTo>
                      <a:pt x="1102605" y="729116"/>
                    </a:lnTo>
                    <a:lnTo>
                      <a:pt x="1107139" y="723900"/>
                    </a:lnTo>
                    <a:lnTo>
                      <a:pt x="1112126" y="718684"/>
                    </a:lnTo>
                    <a:lnTo>
                      <a:pt x="1117113" y="713921"/>
                    </a:lnTo>
                    <a:lnTo>
                      <a:pt x="1121874" y="708932"/>
                    </a:lnTo>
                    <a:lnTo>
                      <a:pt x="1127088" y="704169"/>
                    </a:lnTo>
                    <a:lnTo>
                      <a:pt x="1132302" y="699634"/>
                    </a:lnTo>
                    <a:lnTo>
                      <a:pt x="1137743" y="695098"/>
                    </a:lnTo>
                    <a:lnTo>
                      <a:pt x="1142957" y="690562"/>
                    </a:lnTo>
                    <a:lnTo>
                      <a:pt x="1148398" y="686480"/>
                    </a:lnTo>
                    <a:lnTo>
                      <a:pt x="1154065" y="682398"/>
                    </a:lnTo>
                    <a:lnTo>
                      <a:pt x="1159732" y="678543"/>
                    </a:lnTo>
                    <a:lnTo>
                      <a:pt x="1165853" y="674687"/>
                    </a:lnTo>
                    <a:lnTo>
                      <a:pt x="1171747" y="670832"/>
                    </a:lnTo>
                    <a:lnTo>
                      <a:pt x="1177868" y="667203"/>
                    </a:lnTo>
                    <a:lnTo>
                      <a:pt x="1183762" y="663802"/>
                    </a:lnTo>
                    <a:lnTo>
                      <a:pt x="1189883" y="660400"/>
                    </a:lnTo>
                    <a:lnTo>
                      <a:pt x="1196457" y="657225"/>
                    </a:lnTo>
                    <a:lnTo>
                      <a:pt x="1202805" y="654503"/>
                    </a:lnTo>
                    <a:lnTo>
                      <a:pt x="1209379" y="651555"/>
                    </a:lnTo>
                    <a:lnTo>
                      <a:pt x="1215727" y="648834"/>
                    </a:lnTo>
                    <a:lnTo>
                      <a:pt x="1222528" y="646566"/>
                    </a:lnTo>
                    <a:lnTo>
                      <a:pt x="1229102" y="643844"/>
                    </a:lnTo>
                    <a:lnTo>
                      <a:pt x="1235903" y="641803"/>
                    </a:lnTo>
                    <a:lnTo>
                      <a:pt x="1242930" y="639762"/>
                    </a:lnTo>
                    <a:lnTo>
                      <a:pt x="1249731" y="637948"/>
                    </a:lnTo>
                    <a:lnTo>
                      <a:pt x="1256759" y="636134"/>
                    </a:lnTo>
                    <a:lnTo>
                      <a:pt x="1263787" y="634546"/>
                    </a:lnTo>
                    <a:lnTo>
                      <a:pt x="1271041" y="633412"/>
                    </a:lnTo>
                    <a:lnTo>
                      <a:pt x="1278068" y="632052"/>
                    </a:lnTo>
                    <a:lnTo>
                      <a:pt x="1285323" y="631144"/>
                    </a:lnTo>
                    <a:lnTo>
                      <a:pt x="1292577" y="630237"/>
                    </a:lnTo>
                    <a:lnTo>
                      <a:pt x="1300058" y="629557"/>
                    </a:lnTo>
                    <a:lnTo>
                      <a:pt x="1307312" y="629330"/>
                    </a:lnTo>
                    <a:lnTo>
                      <a:pt x="1314793" y="628877"/>
                    </a:lnTo>
                    <a:lnTo>
                      <a:pt x="1322274" y="628650"/>
                    </a:lnTo>
                    <a:close/>
                    <a:moveTo>
                      <a:pt x="1872408" y="450081"/>
                    </a:moveTo>
                    <a:lnTo>
                      <a:pt x="1872408" y="463897"/>
                    </a:lnTo>
                    <a:lnTo>
                      <a:pt x="1864899" y="464803"/>
                    </a:lnTo>
                    <a:lnTo>
                      <a:pt x="1857846" y="465709"/>
                    </a:lnTo>
                    <a:lnTo>
                      <a:pt x="1851474" y="467068"/>
                    </a:lnTo>
                    <a:lnTo>
                      <a:pt x="1845558" y="468880"/>
                    </a:lnTo>
                    <a:lnTo>
                      <a:pt x="1839870" y="470691"/>
                    </a:lnTo>
                    <a:lnTo>
                      <a:pt x="1834864" y="472730"/>
                    </a:lnTo>
                    <a:lnTo>
                      <a:pt x="1830313" y="474995"/>
                    </a:lnTo>
                    <a:lnTo>
                      <a:pt x="1826218" y="477939"/>
                    </a:lnTo>
                    <a:lnTo>
                      <a:pt x="1822577" y="480657"/>
                    </a:lnTo>
                    <a:lnTo>
                      <a:pt x="1819391" y="483827"/>
                    </a:lnTo>
                    <a:lnTo>
                      <a:pt x="1816888" y="487451"/>
                    </a:lnTo>
                    <a:lnTo>
                      <a:pt x="1814840" y="491075"/>
                    </a:lnTo>
                    <a:lnTo>
                      <a:pt x="1813020" y="495152"/>
                    </a:lnTo>
                    <a:lnTo>
                      <a:pt x="1811882" y="499228"/>
                    </a:lnTo>
                    <a:lnTo>
                      <a:pt x="1811200" y="503984"/>
                    </a:lnTo>
                    <a:lnTo>
                      <a:pt x="1810745" y="508514"/>
                    </a:lnTo>
                    <a:lnTo>
                      <a:pt x="1810745" y="511911"/>
                    </a:lnTo>
                    <a:lnTo>
                      <a:pt x="1811427" y="515309"/>
                    </a:lnTo>
                    <a:lnTo>
                      <a:pt x="1811882" y="518253"/>
                    </a:lnTo>
                    <a:lnTo>
                      <a:pt x="1812565" y="521424"/>
                    </a:lnTo>
                    <a:lnTo>
                      <a:pt x="1813703" y="524594"/>
                    </a:lnTo>
                    <a:lnTo>
                      <a:pt x="1815068" y="527312"/>
                    </a:lnTo>
                    <a:lnTo>
                      <a:pt x="1816206" y="530257"/>
                    </a:lnTo>
                    <a:lnTo>
                      <a:pt x="1818026" y="532974"/>
                    </a:lnTo>
                    <a:lnTo>
                      <a:pt x="1819846" y="535692"/>
                    </a:lnTo>
                    <a:lnTo>
                      <a:pt x="1821894" y="537957"/>
                    </a:lnTo>
                    <a:lnTo>
                      <a:pt x="1823942" y="540222"/>
                    </a:lnTo>
                    <a:lnTo>
                      <a:pt x="1826218" y="542487"/>
                    </a:lnTo>
                    <a:lnTo>
                      <a:pt x="1828265" y="544298"/>
                    </a:lnTo>
                    <a:lnTo>
                      <a:pt x="1830541" y="546337"/>
                    </a:lnTo>
                    <a:lnTo>
                      <a:pt x="1832816" y="547922"/>
                    </a:lnTo>
                    <a:lnTo>
                      <a:pt x="1835547" y="549508"/>
                    </a:lnTo>
                    <a:lnTo>
                      <a:pt x="1841463" y="552905"/>
                    </a:lnTo>
                    <a:lnTo>
                      <a:pt x="1849654" y="557208"/>
                    </a:lnTo>
                    <a:lnTo>
                      <a:pt x="1860349" y="562191"/>
                    </a:lnTo>
                    <a:lnTo>
                      <a:pt x="1873319" y="568079"/>
                    </a:lnTo>
                    <a:lnTo>
                      <a:pt x="1877187" y="569891"/>
                    </a:lnTo>
                    <a:lnTo>
                      <a:pt x="1880827" y="571703"/>
                    </a:lnTo>
                    <a:lnTo>
                      <a:pt x="1883785" y="573515"/>
                    </a:lnTo>
                    <a:lnTo>
                      <a:pt x="1886516" y="575327"/>
                    </a:lnTo>
                    <a:lnTo>
                      <a:pt x="1888564" y="577139"/>
                    </a:lnTo>
                    <a:lnTo>
                      <a:pt x="1890384" y="578497"/>
                    </a:lnTo>
                    <a:lnTo>
                      <a:pt x="1891749" y="580083"/>
                    </a:lnTo>
                    <a:lnTo>
                      <a:pt x="1892660" y="581895"/>
                    </a:lnTo>
                    <a:lnTo>
                      <a:pt x="1893342" y="583480"/>
                    </a:lnTo>
                    <a:lnTo>
                      <a:pt x="1894025" y="585518"/>
                    </a:lnTo>
                    <a:lnTo>
                      <a:pt x="1894707" y="590501"/>
                    </a:lnTo>
                    <a:lnTo>
                      <a:pt x="1895390" y="596163"/>
                    </a:lnTo>
                    <a:lnTo>
                      <a:pt x="1895390" y="602958"/>
                    </a:lnTo>
                    <a:lnTo>
                      <a:pt x="1895390" y="605675"/>
                    </a:lnTo>
                    <a:lnTo>
                      <a:pt x="1894707" y="608167"/>
                    </a:lnTo>
                    <a:lnTo>
                      <a:pt x="1894025" y="610205"/>
                    </a:lnTo>
                    <a:lnTo>
                      <a:pt x="1892660" y="611791"/>
                    </a:lnTo>
                    <a:lnTo>
                      <a:pt x="1890839" y="613149"/>
                    </a:lnTo>
                    <a:lnTo>
                      <a:pt x="1888791" y="614055"/>
                    </a:lnTo>
                    <a:lnTo>
                      <a:pt x="1886061" y="614735"/>
                    </a:lnTo>
                    <a:lnTo>
                      <a:pt x="1883330" y="614961"/>
                    </a:lnTo>
                    <a:lnTo>
                      <a:pt x="1880145" y="614735"/>
                    </a:lnTo>
                    <a:lnTo>
                      <a:pt x="1878552" y="614055"/>
                    </a:lnTo>
                    <a:lnTo>
                      <a:pt x="1877414" y="613602"/>
                    </a:lnTo>
                    <a:lnTo>
                      <a:pt x="1876277" y="613149"/>
                    </a:lnTo>
                    <a:lnTo>
                      <a:pt x="1875594" y="612243"/>
                    </a:lnTo>
                    <a:lnTo>
                      <a:pt x="1874684" y="611564"/>
                    </a:lnTo>
                    <a:lnTo>
                      <a:pt x="1874229" y="610432"/>
                    </a:lnTo>
                    <a:lnTo>
                      <a:pt x="1873774" y="609299"/>
                    </a:lnTo>
                    <a:lnTo>
                      <a:pt x="1873546" y="607487"/>
                    </a:lnTo>
                    <a:lnTo>
                      <a:pt x="1872863" y="602731"/>
                    </a:lnTo>
                    <a:lnTo>
                      <a:pt x="1872408" y="596616"/>
                    </a:lnTo>
                    <a:lnTo>
                      <a:pt x="1872408" y="588689"/>
                    </a:lnTo>
                    <a:lnTo>
                      <a:pt x="1872408" y="577818"/>
                    </a:lnTo>
                    <a:lnTo>
                      <a:pt x="1811655" y="577818"/>
                    </a:lnTo>
                    <a:lnTo>
                      <a:pt x="1811655" y="586424"/>
                    </a:lnTo>
                    <a:lnTo>
                      <a:pt x="1811882" y="593445"/>
                    </a:lnTo>
                    <a:lnTo>
                      <a:pt x="1812338" y="596616"/>
                    </a:lnTo>
                    <a:lnTo>
                      <a:pt x="1813020" y="600013"/>
                    </a:lnTo>
                    <a:lnTo>
                      <a:pt x="1813475" y="602958"/>
                    </a:lnTo>
                    <a:lnTo>
                      <a:pt x="1814158" y="605902"/>
                    </a:lnTo>
                    <a:lnTo>
                      <a:pt x="1815296" y="608620"/>
                    </a:lnTo>
                    <a:lnTo>
                      <a:pt x="1816206" y="611338"/>
                    </a:lnTo>
                    <a:lnTo>
                      <a:pt x="1817343" y="613829"/>
                    </a:lnTo>
                    <a:lnTo>
                      <a:pt x="1818936" y="616094"/>
                    </a:lnTo>
                    <a:lnTo>
                      <a:pt x="1820074" y="618359"/>
                    </a:lnTo>
                    <a:lnTo>
                      <a:pt x="1821894" y="620623"/>
                    </a:lnTo>
                    <a:lnTo>
                      <a:pt x="1823715" y="622435"/>
                    </a:lnTo>
                    <a:lnTo>
                      <a:pt x="1825535" y="624247"/>
                    </a:lnTo>
                    <a:lnTo>
                      <a:pt x="1827583" y="626059"/>
                    </a:lnTo>
                    <a:lnTo>
                      <a:pt x="1829631" y="627418"/>
                    </a:lnTo>
                    <a:lnTo>
                      <a:pt x="1834409" y="630136"/>
                    </a:lnTo>
                    <a:lnTo>
                      <a:pt x="1839415" y="632627"/>
                    </a:lnTo>
                    <a:lnTo>
                      <a:pt x="1844193" y="634665"/>
                    </a:lnTo>
                    <a:lnTo>
                      <a:pt x="1849654" y="636704"/>
                    </a:lnTo>
                    <a:lnTo>
                      <a:pt x="1855115" y="638289"/>
                    </a:lnTo>
                    <a:lnTo>
                      <a:pt x="1860576" y="639421"/>
                    </a:lnTo>
                    <a:lnTo>
                      <a:pt x="1866492" y="640327"/>
                    </a:lnTo>
                    <a:lnTo>
                      <a:pt x="1872408" y="641007"/>
                    </a:lnTo>
                    <a:lnTo>
                      <a:pt x="1872408" y="657993"/>
                    </a:lnTo>
                    <a:lnTo>
                      <a:pt x="1900396" y="657993"/>
                    </a:lnTo>
                    <a:lnTo>
                      <a:pt x="1900396" y="641460"/>
                    </a:lnTo>
                    <a:lnTo>
                      <a:pt x="1907905" y="640554"/>
                    </a:lnTo>
                    <a:lnTo>
                      <a:pt x="1914959" y="639421"/>
                    </a:lnTo>
                    <a:lnTo>
                      <a:pt x="1921557" y="637610"/>
                    </a:lnTo>
                    <a:lnTo>
                      <a:pt x="1927474" y="635798"/>
                    </a:lnTo>
                    <a:lnTo>
                      <a:pt x="1933162" y="633533"/>
                    </a:lnTo>
                    <a:lnTo>
                      <a:pt x="1938396" y="631042"/>
                    </a:lnTo>
                    <a:lnTo>
                      <a:pt x="1943174" y="628324"/>
                    </a:lnTo>
                    <a:lnTo>
                      <a:pt x="1947270" y="624927"/>
                    </a:lnTo>
                    <a:lnTo>
                      <a:pt x="1950910" y="621529"/>
                    </a:lnTo>
                    <a:lnTo>
                      <a:pt x="1953868" y="617679"/>
                    </a:lnTo>
                    <a:lnTo>
                      <a:pt x="1956826" y="613602"/>
                    </a:lnTo>
                    <a:lnTo>
                      <a:pt x="1958874" y="609299"/>
                    </a:lnTo>
                    <a:lnTo>
                      <a:pt x="1960695" y="604317"/>
                    </a:lnTo>
                    <a:lnTo>
                      <a:pt x="1962060" y="599107"/>
                    </a:lnTo>
                    <a:lnTo>
                      <a:pt x="1962515" y="593672"/>
                    </a:lnTo>
                    <a:lnTo>
                      <a:pt x="1962743" y="588010"/>
                    </a:lnTo>
                    <a:lnTo>
                      <a:pt x="1962743" y="584613"/>
                    </a:lnTo>
                    <a:lnTo>
                      <a:pt x="1962515" y="581215"/>
                    </a:lnTo>
                    <a:lnTo>
                      <a:pt x="1962060" y="577818"/>
                    </a:lnTo>
                    <a:lnTo>
                      <a:pt x="1961377" y="574647"/>
                    </a:lnTo>
                    <a:lnTo>
                      <a:pt x="1960695" y="571929"/>
                    </a:lnTo>
                    <a:lnTo>
                      <a:pt x="1959557" y="568985"/>
                    </a:lnTo>
                    <a:lnTo>
                      <a:pt x="1958419" y="566267"/>
                    </a:lnTo>
                    <a:lnTo>
                      <a:pt x="1957054" y="563550"/>
                    </a:lnTo>
                    <a:lnTo>
                      <a:pt x="1953868" y="559020"/>
                    </a:lnTo>
                    <a:lnTo>
                      <a:pt x="1950683" y="555170"/>
                    </a:lnTo>
                    <a:lnTo>
                      <a:pt x="1948862" y="553358"/>
                    </a:lnTo>
                    <a:lnTo>
                      <a:pt x="1947042" y="551546"/>
                    </a:lnTo>
                    <a:lnTo>
                      <a:pt x="1944994" y="549961"/>
                    </a:lnTo>
                    <a:lnTo>
                      <a:pt x="1942719" y="548375"/>
                    </a:lnTo>
                    <a:lnTo>
                      <a:pt x="1937713" y="545657"/>
                    </a:lnTo>
                    <a:lnTo>
                      <a:pt x="1930659" y="542034"/>
                    </a:lnTo>
                    <a:lnTo>
                      <a:pt x="1921785" y="537957"/>
                    </a:lnTo>
                    <a:lnTo>
                      <a:pt x="1911318" y="532974"/>
                    </a:lnTo>
                    <a:lnTo>
                      <a:pt x="1899031" y="527539"/>
                    </a:lnTo>
                    <a:lnTo>
                      <a:pt x="1889474" y="523236"/>
                    </a:lnTo>
                    <a:lnTo>
                      <a:pt x="1882875" y="519612"/>
                    </a:lnTo>
                    <a:lnTo>
                      <a:pt x="1878552" y="517120"/>
                    </a:lnTo>
                    <a:lnTo>
                      <a:pt x="1877187" y="515988"/>
                    </a:lnTo>
                    <a:lnTo>
                      <a:pt x="1876049" y="514629"/>
                    </a:lnTo>
                    <a:lnTo>
                      <a:pt x="1875139" y="513270"/>
                    </a:lnTo>
                    <a:lnTo>
                      <a:pt x="1874229" y="511458"/>
                    </a:lnTo>
                    <a:lnTo>
                      <a:pt x="1873774" y="509647"/>
                    </a:lnTo>
                    <a:lnTo>
                      <a:pt x="1873319" y="507608"/>
                    </a:lnTo>
                    <a:lnTo>
                      <a:pt x="1872863" y="505117"/>
                    </a:lnTo>
                    <a:lnTo>
                      <a:pt x="1872863" y="502626"/>
                    </a:lnTo>
                    <a:lnTo>
                      <a:pt x="1872863" y="499681"/>
                    </a:lnTo>
                    <a:lnTo>
                      <a:pt x="1873546" y="497190"/>
                    </a:lnTo>
                    <a:lnTo>
                      <a:pt x="1874456" y="495152"/>
                    </a:lnTo>
                    <a:lnTo>
                      <a:pt x="1875594" y="493340"/>
                    </a:lnTo>
                    <a:lnTo>
                      <a:pt x="1877187" y="491981"/>
                    </a:lnTo>
                    <a:lnTo>
                      <a:pt x="1879235" y="491075"/>
                    </a:lnTo>
                    <a:lnTo>
                      <a:pt x="1881282" y="490622"/>
                    </a:lnTo>
                    <a:lnTo>
                      <a:pt x="1883785" y="490169"/>
                    </a:lnTo>
                    <a:lnTo>
                      <a:pt x="1887199" y="490622"/>
                    </a:lnTo>
                    <a:lnTo>
                      <a:pt x="1889702" y="491301"/>
                    </a:lnTo>
                    <a:lnTo>
                      <a:pt x="1890839" y="491528"/>
                    </a:lnTo>
                    <a:lnTo>
                      <a:pt x="1891522" y="492207"/>
                    </a:lnTo>
                    <a:lnTo>
                      <a:pt x="1892432" y="493113"/>
                    </a:lnTo>
                    <a:lnTo>
                      <a:pt x="1892887" y="493793"/>
                    </a:lnTo>
                    <a:lnTo>
                      <a:pt x="1894025" y="496284"/>
                    </a:lnTo>
                    <a:lnTo>
                      <a:pt x="1894480" y="499455"/>
                    </a:lnTo>
                    <a:lnTo>
                      <a:pt x="1894935" y="503758"/>
                    </a:lnTo>
                    <a:lnTo>
                      <a:pt x="1895163" y="508967"/>
                    </a:lnTo>
                    <a:lnTo>
                      <a:pt x="1895163" y="516215"/>
                    </a:lnTo>
                    <a:lnTo>
                      <a:pt x="1955689" y="516215"/>
                    </a:lnTo>
                    <a:lnTo>
                      <a:pt x="1956371" y="511458"/>
                    </a:lnTo>
                    <a:lnTo>
                      <a:pt x="1956371" y="508061"/>
                    </a:lnTo>
                    <a:lnTo>
                      <a:pt x="1955916" y="503305"/>
                    </a:lnTo>
                    <a:lnTo>
                      <a:pt x="1955461" y="498775"/>
                    </a:lnTo>
                    <a:lnTo>
                      <a:pt x="1954551" y="494699"/>
                    </a:lnTo>
                    <a:lnTo>
                      <a:pt x="1952958" y="490848"/>
                    </a:lnTo>
                    <a:lnTo>
                      <a:pt x="1950910" y="487225"/>
                    </a:lnTo>
                    <a:lnTo>
                      <a:pt x="1948635" y="483601"/>
                    </a:lnTo>
                    <a:lnTo>
                      <a:pt x="1945677" y="480430"/>
                    </a:lnTo>
                    <a:lnTo>
                      <a:pt x="1942264" y="477712"/>
                    </a:lnTo>
                    <a:lnTo>
                      <a:pt x="1938623" y="474995"/>
                    </a:lnTo>
                    <a:lnTo>
                      <a:pt x="1934527" y="472730"/>
                    </a:lnTo>
                    <a:lnTo>
                      <a:pt x="1929976" y="470465"/>
                    </a:lnTo>
                    <a:lnTo>
                      <a:pt x="1924971" y="468653"/>
                    </a:lnTo>
                    <a:lnTo>
                      <a:pt x="1919510" y="467068"/>
                    </a:lnTo>
                    <a:lnTo>
                      <a:pt x="1913593" y="465709"/>
                    </a:lnTo>
                    <a:lnTo>
                      <a:pt x="1907222" y="464803"/>
                    </a:lnTo>
                    <a:lnTo>
                      <a:pt x="1900396" y="463897"/>
                    </a:lnTo>
                    <a:lnTo>
                      <a:pt x="1900396" y="450081"/>
                    </a:lnTo>
                    <a:lnTo>
                      <a:pt x="1872408" y="450081"/>
                    </a:lnTo>
                    <a:close/>
                    <a:moveTo>
                      <a:pt x="1886971" y="384175"/>
                    </a:moveTo>
                    <a:lnTo>
                      <a:pt x="1895390" y="384401"/>
                    </a:lnTo>
                    <a:lnTo>
                      <a:pt x="1904264" y="384854"/>
                    </a:lnTo>
                    <a:lnTo>
                      <a:pt x="1912911" y="385987"/>
                    </a:lnTo>
                    <a:lnTo>
                      <a:pt x="1921102" y="387572"/>
                    </a:lnTo>
                    <a:lnTo>
                      <a:pt x="1929294" y="389610"/>
                    </a:lnTo>
                    <a:lnTo>
                      <a:pt x="1937713" y="391649"/>
                    </a:lnTo>
                    <a:lnTo>
                      <a:pt x="1945449" y="394367"/>
                    </a:lnTo>
                    <a:lnTo>
                      <a:pt x="1953186" y="397537"/>
                    </a:lnTo>
                    <a:lnTo>
                      <a:pt x="1960922" y="400935"/>
                    </a:lnTo>
                    <a:lnTo>
                      <a:pt x="1968204" y="404558"/>
                    </a:lnTo>
                    <a:lnTo>
                      <a:pt x="1975485" y="408635"/>
                    </a:lnTo>
                    <a:lnTo>
                      <a:pt x="1982084" y="412938"/>
                    </a:lnTo>
                    <a:lnTo>
                      <a:pt x="1988910" y="417921"/>
                    </a:lnTo>
                    <a:lnTo>
                      <a:pt x="1995281" y="422677"/>
                    </a:lnTo>
                    <a:lnTo>
                      <a:pt x="2001652" y="428113"/>
                    </a:lnTo>
                    <a:lnTo>
                      <a:pt x="2007568" y="433775"/>
                    </a:lnTo>
                    <a:lnTo>
                      <a:pt x="2013257" y="439890"/>
                    </a:lnTo>
                    <a:lnTo>
                      <a:pt x="2018718" y="446005"/>
                    </a:lnTo>
                    <a:lnTo>
                      <a:pt x="2023496" y="452346"/>
                    </a:lnTo>
                    <a:lnTo>
                      <a:pt x="2028502" y="459141"/>
                    </a:lnTo>
                    <a:lnTo>
                      <a:pt x="2032825" y="465709"/>
                    </a:lnTo>
                    <a:lnTo>
                      <a:pt x="2036921" y="472956"/>
                    </a:lnTo>
                    <a:lnTo>
                      <a:pt x="2040562" y="480430"/>
                    </a:lnTo>
                    <a:lnTo>
                      <a:pt x="2043975" y="487904"/>
                    </a:lnTo>
                    <a:lnTo>
                      <a:pt x="2047161" y="495605"/>
                    </a:lnTo>
                    <a:lnTo>
                      <a:pt x="2049891" y="503305"/>
                    </a:lnTo>
                    <a:lnTo>
                      <a:pt x="2052394" y="511685"/>
                    </a:lnTo>
                    <a:lnTo>
                      <a:pt x="2054214" y="519838"/>
                    </a:lnTo>
                    <a:lnTo>
                      <a:pt x="2055580" y="528218"/>
                    </a:lnTo>
                    <a:lnTo>
                      <a:pt x="2056717" y="536598"/>
                    </a:lnTo>
                    <a:lnTo>
                      <a:pt x="2057172" y="545431"/>
                    </a:lnTo>
                    <a:lnTo>
                      <a:pt x="2057400" y="553811"/>
                    </a:lnTo>
                    <a:lnTo>
                      <a:pt x="2057172" y="562644"/>
                    </a:lnTo>
                    <a:lnTo>
                      <a:pt x="2056717" y="571476"/>
                    </a:lnTo>
                    <a:lnTo>
                      <a:pt x="2055580" y="579856"/>
                    </a:lnTo>
                    <a:lnTo>
                      <a:pt x="2054214" y="588010"/>
                    </a:lnTo>
                    <a:lnTo>
                      <a:pt x="2052394" y="596390"/>
                    </a:lnTo>
                    <a:lnTo>
                      <a:pt x="2049891" y="604543"/>
                    </a:lnTo>
                    <a:lnTo>
                      <a:pt x="2047161" y="612243"/>
                    </a:lnTo>
                    <a:lnTo>
                      <a:pt x="2043975" y="619944"/>
                    </a:lnTo>
                    <a:lnTo>
                      <a:pt x="2040562" y="627418"/>
                    </a:lnTo>
                    <a:lnTo>
                      <a:pt x="2036921" y="634892"/>
                    </a:lnTo>
                    <a:lnTo>
                      <a:pt x="2032825" y="642139"/>
                    </a:lnTo>
                    <a:lnTo>
                      <a:pt x="2028502" y="648934"/>
                    </a:lnTo>
                    <a:lnTo>
                      <a:pt x="2023496" y="655502"/>
                    </a:lnTo>
                    <a:lnTo>
                      <a:pt x="2018718" y="662070"/>
                    </a:lnTo>
                    <a:lnTo>
                      <a:pt x="2013257" y="668185"/>
                    </a:lnTo>
                    <a:lnTo>
                      <a:pt x="2007568" y="674073"/>
                    </a:lnTo>
                    <a:lnTo>
                      <a:pt x="2001652" y="679736"/>
                    </a:lnTo>
                    <a:lnTo>
                      <a:pt x="1995281" y="685171"/>
                    </a:lnTo>
                    <a:lnTo>
                      <a:pt x="1988910" y="690154"/>
                    </a:lnTo>
                    <a:lnTo>
                      <a:pt x="1982084" y="694683"/>
                    </a:lnTo>
                    <a:lnTo>
                      <a:pt x="1975485" y="699440"/>
                    </a:lnTo>
                    <a:lnTo>
                      <a:pt x="1968204" y="703516"/>
                    </a:lnTo>
                    <a:lnTo>
                      <a:pt x="1960922" y="707140"/>
                    </a:lnTo>
                    <a:lnTo>
                      <a:pt x="1953186" y="710537"/>
                    </a:lnTo>
                    <a:lnTo>
                      <a:pt x="1945449" y="713482"/>
                    </a:lnTo>
                    <a:lnTo>
                      <a:pt x="1937713" y="716199"/>
                    </a:lnTo>
                    <a:lnTo>
                      <a:pt x="1929294" y="718464"/>
                    </a:lnTo>
                    <a:lnTo>
                      <a:pt x="1921102" y="720503"/>
                    </a:lnTo>
                    <a:lnTo>
                      <a:pt x="1912911" y="722088"/>
                    </a:lnTo>
                    <a:lnTo>
                      <a:pt x="1904264" y="722994"/>
                    </a:lnTo>
                    <a:lnTo>
                      <a:pt x="1895390" y="723673"/>
                    </a:lnTo>
                    <a:lnTo>
                      <a:pt x="1886971" y="723900"/>
                    </a:lnTo>
                    <a:lnTo>
                      <a:pt x="1878097" y="723673"/>
                    </a:lnTo>
                    <a:lnTo>
                      <a:pt x="1869223" y="722994"/>
                    </a:lnTo>
                    <a:lnTo>
                      <a:pt x="1860804" y="722088"/>
                    </a:lnTo>
                    <a:lnTo>
                      <a:pt x="1852612" y="720503"/>
                    </a:lnTo>
                    <a:lnTo>
                      <a:pt x="1844193" y="718464"/>
                    </a:lnTo>
                    <a:lnTo>
                      <a:pt x="1836002" y="716199"/>
                    </a:lnTo>
                    <a:lnTo>
                      <a:pt x="1828265" y="713482"/>
                    </a:lnTo>
                    <a:lnTo>
                      <a:pt x="1820529" y="710537"/>
                    </a:lnTo>
                    <a:lnTo>
                      <a:pt x="1812565" y="707140"/>
                    </a:lnTo>
                    <a:lnTo>
                      <a:pt x="1805511" y="703516"/>
                    </a:lnTo>
                    <a:lnTo>
                      <a:pt x="1798230" y="699440"/>
                    </a:lnTo>
                    <a:lnTo>
                      <a:pt x="1791404" y="694683"/>
                    </a:lnTo>
                    <a:lnTo>
                      <a:pt x="1784805" y="690154"/>
                    </a:lnTo>
                    <a:lnTo>
                      <a:pt x="1778206" y="685171"/>
                    </a:lnTo>
                    <a:lnTo>
                      <a:pt x="1772063" y="679736"/>
                    </a:lnTo>
                    <a:lnTo>
                      <a:pt x="1766146" y="674073"/>
                    </a:lnTo>
                    <a:lnTo>
                      <a:pt x="1760458" y="668185"/>
                    </a:lnTo>
                    <a:lnTo>
                      <a:pt x="1754997" y="662070"/>
                    </a:lnTo>
                    <a:lnTo>
                      <a:pt x="1749991" y="655502"/>
                    </a:lnTo>
                    <a:lnTo>
                      <a:pt x="1745213" y="648934"/>
                    </a:lnTo>
                    <a:lnTo>
                      <a:pt x="1740662" y="642139"/>
                    </a:lnTo>
                    <a:lnTo>
                      <a:pt x="1736566" y="634892"/>
                    </a:lnTo>
                    <a:lnTo>
                      <a:pt x="1732925" y="627418"/>
                    </a:lnTo>
                    <a:lnTo>
                      <a:pt x="1729512" y="619944"/>
                    </a:lnTo>
                    <a:lnTo>
                      <a:pt x="1726554" y="612243"/>
                    </a:lnTo>
                    <a:lnTo>
                      <a:pt x="1723596" y="604543"/>
                    </a:lnTo>
                    <a:lnTo>
                      <a:pt x="1721548" y="596390"/>
                    </a:lnTo>
                    <a:lnTo>
                      <a:pt x="1719500" y="588010"/>
                    </a:lnTo>
                    <a:lnTo>
                      <a:pt x="1717908" y="579856"/>
                    </a:lnTo>
                    <a:lnTo>
                      <a:pt x="1716997" y="571476"/>
                    </a:lnTo>
                    <a:lnTo>
                      <a:pt x="1716315" y="562644"/>
                    </a:lnTo>
                    <a:lnTo>
                      <a:pt x="1716087" y="553811"/>
                    </a:lnTo>
                    <a:lnTo>
                      <a:pt x="1716315" y="545431"/>
                    </a:lnTo>
                    <a:lnTo>
                      <a:pt x="1716997" y="536598"/>
                    </a:lnTo>
                    <a:lnTo>
                      <a:pt x="1717908" y="528218"/>
                    </a:lnTo>
                    <a:lnTo>
                      <a:pt x="1719500" y="519838"/>
                    </a:lnTo>
                    <a:lnTo>
                      <a:pt x="1721548" y="511685"/>
                    </a:lnTo>
                    <a:lnTo>
                      <a:pt x="1723596" y="503305"/>
                    </a:lnTo>
                    <a:lnTo>
                      <a:pt x="1726554" y="495605"/>
                    </a:lnTo>
                    <a:lnTo>
                      <a:pt x="1729512" y="487904"/>
                    </a:lnTo>
                    <a:lnTo>
                      <a:pt x="1732925" y="480430"/>
                    </a:lnTo>
                    <a:lnTo>
                      <a:pt x="1736566" y="472956"/>
                    </a:lnTo>
                    <a:lnTo>
                      <a:pt x="1740662" y="465709"/>
                    </a:lnTo>
                    <a:lnTo>
                      <a:pt x="1745213" y="459141"/>
                    </a:lnTo>
                    <a:lnTo>
                      <a:pt x="1749991" y="452346"/>
                    </a:lnTo>
                    <a:lnTo>
                      <a:pt x="1754997" y="446005"/>
                    </a:lnTo>
                    <a:lnTo>
                      <a:pt x="1760458" y="439890"/>
                    </a:lnTo>
                    <a:lnTo>
                      <a:pt x="1766146" y="433775"/>
                    </a:lnTo>
                    <a:lnTo>
                      <a:pt x="1772063" y="428113"/>
                    </a:lnTo>
                    <a:lnTo>
                      <a:pt x="1778206" y="422677"/>
                    </a:lnTo>
                    <a:lnTo>
                      <a:pt x="1784805" y="417921"/>
                    </a:lnTo>
                    <a:lnTo>
                      <a:pt x="1791404" y="412938"/>
                    </a:lnTo>
                    <a:lnTo>
                      <a:pt x="1798230" y="408635"/>
                    </a:lnTo>
                    <a:lnTo>
                      <a:pt x="1805511" y="404558"/>
                    </a:lnTo>
                    <a:lnTo>
                      <a:pt x="1812565" y="400935"/>
                    </a:lnTo>
                    <a:lnTo>
                      <a:pt x="1820529" y="397537"/>
                    </a:lnTo>
                    <a:lnTo>
                      <a:pt x="1828265" y="394367"/>
                    </a:lnTo>
                    <a:lnTo>
                      <a:pt x="1836002" y="391649"/>
                    </a:lnTo>
                    <a:lnTo>
                      <a:pt x="1844193" y="389610"/>
                    </a:lnTo>
                    <a:lnTo>
                      <a:pt x="1852612" y="387572"/>
                    </a:lnTo>
                    <a:lnTo>
                      <a:pt x="1860804" y="385987"/>
                    </a:lnTo>
                    <a:lnTo>
                      <a:pt x="1869223" y="384854"/>
                    </a:lnTo>
                    <a:lnTo>
                      <a:pt x="1878097" y="384401"/>
                    </a:lnTo>
                    <a:lnTo>
                      <a:pt x="1886971" y="384175"/>
                    </a:lnTo>
                    <a:close/>
                    <a:moveTo>
                      <a:pt x="1493053" y="58920"/>
                    </a:moveTo>
                    <a:lnTo>
                      <a:pt x="1493053" y="71384"/>
                    </a:lnTo>
                    <a:lnTo>
                      <a:pt x="1486255" y="72064"/>
                    </a:lnTo>
                    <a:lnTo>
                      <a:pt x="1480136" y="72970"/>
                    </a:lnTo>
                    <a:lnTo>
                      <a:pt x="1474471" y="74103"/>
                    </a:lnTo>
                    <a:lnTo>
                      <a:pt x="1469032" y="75463"/>
                    </a:lnTo>
                    <a:lnTo>
                      <a:pt x="1464046" y="77276"/>
                    </a:lnTo>
                    <a:lnTo>
                      <a:pt x="1459741" y="79089"/>
                    </a:lnTo>
                    <a:lnTo>
                      <a:pt x="1455661" y="81128"/>
                    </a:lnTo>
                    <a:lnTo>
                      <a:pt x="1452036" y="83621"/>
                    </a:lnTo>
                    <a:lnTo>
                      <a:pt x="1448863" y="86341"/>
                    </a:lnTo>
                    <a:lnTo>
                      <a:pt x="1446144" y="89060"/>
                    </a:lnTo>
                    <a:lnTo>
                      <a:pt x="1443877" y="92233"/>
                    </a:lnTo>
                    <a:lnTo>
                      <a:pt x="1441611" y="95632"/>
                    </a:lnTo>
                    <a:lnTo>
                      <a:pt x="1440252" y="99258"/>
                    </a:lnTo>
                    <a:lnTo>
                      <a:pt x="1439118" y="102657"/>
                    </a:lnTo>
                    <a:lnTo>
                      <a:pt x="1438665" y="106963"/>
                    </a:lnTo>
                    <a:lnTo>
                      <a:pt x="1438439" y="111042"/>
                    </a:lnTo>
                    <a:lnTo>
                      <a:pt x="1438439" y="113988"/>
                    </a:lnTo>
                    <a:lnTo>
                      <a:pt x="1438665" y="116934"/>
                    </a:lnTo>
                    <a:lnTo>
                      <a:pt x="1439118" y="119880"/>
                    </a:lnTo>
                    <a:lnTo>
                      <a:pt x="1439798" y="122599"/>
                    </a:lnTo>
                    <a:lnTo>
                      <a:pt x="1440931" y="125092"/>
                    </a:lnTo>
                    <a:lnTo>
                      <a:pt x="1442064" y="127812"/>
                    </a:lnTo>
                    <a:lnTo>
                      <a:pt x="1443198" y="130304"/>
                    </a:lnTo>
                    <a:lnTo>
                      <a:pt x="1444784" y="132797"/>
                    </a:lnTo>
                    <a:lnTo>
                      <a:pt x="1448183" y="137329"/>
                    </a:lnTo>
                    <a:lnTo>
                      <a:pt x="1451809" y="141409"/>
                    </a:lnTo>
                    <a:lnTo>
                      <a:pt x="1455888" y="144808"/>
                    </a:lnTo>
                    <a:lnTo>
                      <a:pt x="1460194" y="147527"/>
                    </a:lnTo>
                    <a:lnTo>
                      <a:pt x="1465633" y="150700"/>
                    </a:lnTo>
                    <a:lnTo>
                      <a:pt x="1472884" y="154552"/>
                    </a:lnTo>
                    <a:lnTo>
                      <a:pt x="1482402" y="158858"/>
                    </a:lnTo>
                    <a:lnTo>
                      <a:pt x="1493733" y="164070"/>
                    </a:lnTo>
                    <a:lnTo>
                      <a:pt x="1500532" y="167469"/>
                    </a:lnTo>
                    <a:lnTo>
                      <a:pt x="1503024" y="169056"/>
                    </a:lnTo>
                    <a:lnTo>
                      <a:pt x="1505291" y="170642"/>
                    </a:lnTo>
                    <a:lnTo>
                      <a:pt x="1507330" y="172002"/>
                    </a:lnTo>
                    <a:lnTo>
                      <a:pt x="1508916" y="173588"/>
                    </a:lnTo>
                    <a:lnTo>
                      <a:pt x="1510276" y="175174"/>
                    </a:lnTo>
                    <a:lnTo>
                      <a:pt x="1510956" y="176534"/>
                    </a:lnTo>
                    <a:lnTo>
                      <a:pt x="1512089" y="179707"/>
                    </a:lnTo>
                    <a:lnTo>
                      <a:pt x="1512769" y="184012"/>
                    </a:lnTo>
                    <a:lnTo>
                      <a:pt x="1513449" y="189451"/>
                    </a:lnTo>
                    <a:lnTo>
                      <a:pt x="1513675" y="195343"/>
                    </a:lnTo>
                    <a:lnTo>
                      <a:pt x="1513449" y="197836"/>
                    </a:lnTo>
                    <a:lnTo>
                      <a:pt x="1512769" y="199876"/>
                    </a:lnTo>
                    <a:lnTo>
                      <a:pt x="1512089" y="201689"/>
                    </a:lnTo>
                    <a:lnTo>
                      <a:pt x="1510956" y="203275"/>
                    </a:lnTo>
                    <a:lnTo>
                      <a:pt x="1509596" y="204181"/>
                    </a:lnTo>
                    <a:lnTo>
                      <a:pt x="1507783" y="205314"/>
                    </a:lnTo>
                    <a:lnTo>
                      <a:pt x="1505291" y="205768"/>
                    </a:lnTo>
                    <a:lnTo>
                      <a:pt x="1502798" y="205768"/>
                    </a:lnTo>
                    <a:lnTo>
                      <a:pt x="1499852" y="205541"/>
                    </a:lnTo>
                    <a:lnTo>
                      <a:pt x="1498719" y="205314"/>
                    </a:lnTo>
                    <a:lnTo>
                      <a:pt x="1497586" y="204861"/>
                    </a:lnTo>
                    <a:lnTo>
                      <a:pt x="1496679" y="204181"/>
                    </a:lnTo>
                    <a:lnTo>
                      <a:pt x="1495773" y="203728"/>
                    </a:lnTo>
                    <a:lnTo>
                      <a:pt x="1495319" y="203048"/>
                    </a:lnTo>
                    <a:lnTo>
                      <a:pt x="1494866" y="201915"/>
                    </a:lnTo>
                    <a:lnTo>
                      <a:pt x="1493960" y="199422"/>
                    </a:lnTo>
                    <a:lnTo>
                      <a:pt x="1493506" y="195343"/>
                    </a:lnTo>
                    <a:lnTo>
                      <a:pt x="1493280" y="189678"/>
                    </a:lnTo>
                    <a:lnTo>
                      <a:pt x="1493053" y="182426"/>
                    </a:lnTo>
                    <a:lnTo>
                      <a:pt x="1493053" y="172908"/>
                    </a:lnTo>
                    <a:lnTo>
                      <a:pt x="1439118" y="172908"/>
                    </a:lnTo>
                    <a:lnTo>
                      <a:pt x="1439118" y="180613"/>
                    </a:lnTo>
                    <a:lnTo>
                      <a:pt x="1439345" y="186732"/>
                    </a:lnTo>
                    <a:lnTo>
                      <a:pt x="1440252" y="192624"/>
                    </a:lnTo>
                    <a:lnTo>
                      <a:pt x="1441385" y="197836"/>
                    </a:lnTo>
                    <a:lnTo>
                      <a:pt x="1442291" y="200329"/>
                    </a:lnTo>
                    <a:lnTo>
                      <a:pt x="1443198" y="202822"/>
                    </a:lnTo>
                    <a:lnTo>
                      <a:pt x="1444331" y="205088"/>
                    </a:lnTo>
                    <a:lnTo>
                      <a:pt x="1445237" y="207127"/>
                    </a:lnTo>
                    <a:lnTo>
                      <a:pt x="1446823" y="209167"/>
                    </a:lnTo>
                    <a:lnTo>
                      <a:pt x="1448183" y="210980"/>
                    </a:lnTo>
                    <a:lnTo>
                      <a:pt x="1449769" y="212793"/>
                    </a:lnTo>
                    <a:lnTo>
                      <a:pt x="1451582" y="214379"/>
                    </a:lnTo>
                    <a:lnTo>
                      <a:pt x="1453395" y="215965"/>
                    </a:lnTo>
                    <a:lnTo>
                      <a:pt x="1455435" y="217098"/>
                    </a:lnTo>
                    <a:lnTo>
                      <a:pt x="1459514" y="219818"/>
                    </a:lnTo>
                    <a:lnTo>
                      <a:pt x="1463593" y="221857"/>
                    </a:lnTo>
                    <a:lnTo>
                      <a:pt x="1468352" y="223897"/>
                    </a:lnTo>
                    <a:lnTo>
                      <a:pt x="1472884" y="225483"/>
                    </a:lnTo>
                    <a:lnTo>
                      <a:pt x="1477643" y="226616"/>
                    </a:lnTo>
                    <a:lnTo>
                      <a:pt x="1482629" y="227976"/>
                    </a:lnTo>
                    <a:lnTo>
                      <a:pt x="1487841" y="228656"/>
                    </a:lnTo>
                    <a:lnTo>
                      <a:pt x="1493053" y="229336"/>
                    </a:lnTo>
                    <a:lnTo>
                      <a:pt x="1493053" y="244519"/>
                    </a:lnTo>
                    <a:lnTo>
                      <a:pt x="1517981" y="244519"/>
                    </a:lnTo>
                    <a:lnTo>
                      <a:pt x="1517981" y="229789"/>
                    </a:lnTo>
                    <a:lnTo>
                      <a:pt x="1524780" y="228656"/>
                    </a:lnTo>
                    <a:lnTo>
                      <a:pt x="1530898" y="227749"/>
                    </a:lnTo>
                    <a:lnTo>
                      <a:pt x="1536790" y="226163"/>
                    </a:lnTo>
                    <a:lnTo>
                      <a:pt x="1542229" y="224577"/>
                    </a:lnTo>
                    <a:lnTo>
                      <a:pt x="1547215" y="222537"/>
                    </a:lnTo>
                    <a:lnTo>
                      <a:pt x="1551747" y="220271"/>
                    </a:lnTo>
                    <a:lnTo>
                      <a:pt x="1555826" y="218005"/>
                    </a:lnTo>
                    <a:lnTo>
                      <a:pt x="1559452" y="215059"/>
                    </a:lnTo>
                    <a:lnTo>
                      <a:pt x="1562851" y="211660"/>
                    </a:lnTo>
                    <a:lnTo>
                      <a:pt x="1565571" y="208487"/>
                    </a:lnTo>
                    <a:lnTo>
                      <a:pt x="1568063" y="204861"/>
                    </a:lnTo>
                    <a:lnTo>
                      <a:pt x="1569876" y="201009"/>
                    </a:lnTo>
                    <a:lnTo>
                      <a:pt x="1571236" y="196476"/>
                    </a:lnTo>
                    <a:lnTo>
                      <a:pt x="1572596" y="192171"/>
                    </a:lnTo>
                    <a:lnTo>
                      <a:pt x="1573049" y="187185"/>
                    </a:lnTo>
                    <a:lnTo>
                      <a:pt x="1573502" y="182199"/>
                    </a:lnTo>
                    <a:lnTo>
                      <a:pt x="1573502" y="179027"/>
                    </a:lnTo>
                    <a:lnTo>
                      <a:pt x="1573049" y="175854"/>
                    </a:lnTo>
                    <a:lnTo>
                      <a:pt x="1572596" y="172908"/>
                    </a:lnTo>
                    <a:lnTo>
                      <a:pt x="1572142" y="170189"/>
                    </a:lnTo>
                    <a:lnTo>
                      <a:pt x="1571236" y="167469"/>
                    </a:lnTo>
                    <a:lnTo>
                      <a:pt x="1570556" y="164750"/>
                    </a:lnTo>
                    <a:lnTo>
                      <a:pt x="1569650" y="162484"/>
                    </a:lnTo>
                    <a:lnTo>
                      <a:pt x="1568290" y="160218"/>
                    </a:lnTo>
                    <a:lnTo>
                      <a:pt x="1565344" y="156139"/>
                    </a:lnTo>
                    <a:lnTo>
                      <a:pt x="1562625" y="152513"/>
                    </a:lnTo>
                    <a:lnTo>
                      <a:pt x="1559225" y="149340"/>
                    </a:lnTo>
                    <a:lnTo>
                      <a:pt x="1555599" y="146847"/>
                    </a:lnTo>
                    <a:lnTo>
                      <a:pt x="1551067" y="144355"/>
                    </a:lnTo>
                    <a:lnTo>
                      <a:pt x="1544722" y="140955"/>
                    </a:lnTo>
                    <a:lnTo>
                      <a:pt x="1537017" y="137329"/>
                    </a:lnTo>
                    <a:lnTo>
                      <a:pt x="1527499" y="132797"/>
                    </a:lnTo>
                    <a:lnTo>
                      <a:pt x="1516621" y="128038"/>
                    </a:lnTo>
                    <a:lnTo>
                      <a:pt x="1508237" y="124186"/>
                    </a:lnTo>
                    <a:lnTo>
                      <a:pt x="1502344" y="120786"/>
                    </a:lnTo>
                    <a:lnTo>
                      <a:pt x="1498719" y="118747"/>
                    </a:lnTo>
                    <a:lnTo>
                      <a:pt x="1497359" y="117614"/>
                    </a:lnTo>
                    <a:lnTo>
                      <a:pt x="1496452" y="116481"/>
                    </a:lnTo>
                    <a:lnTo>
                      <a:pt x="1495319" y="115121"/>
                    </a:lnTo>
                    <a:lnTo>
                      <a:pt x="1494866" y="113535"/>
                    </a:lnTo>
                    <a:lnTo>
                      <a:pt x="1493960" y="111948"/>
                    </a:lnTo>
                    <a:lnTo>
                      <a:pt x="1493733" y="109909"/>
                    </a:lnTo>
                    <a:lnTo>
                      <a:pt x="1493506" y="107869"/>
                    </a:lnTo>
                    <a:lnTo>
                      <a:pt x="1493506" y="105830"/>
                    </a:lnTo>
                    <a:lnTo>
                      <a:pt x="1493506" y="103337"/>
                    </a:lnTo>
                    <a:lnTo>
                      <a:pt x="1493960" y="100844"/>
                    </a:lnTo>
                    <a:lnTo>
                      <a:pt x="1494866" y="99258"/>
                    </a:lnTo>
                    <a:lnTo>
                      <a:pt x="1495773" y="97672"/>
                    </a:lnTo>
                    <a:lnTo>
                      <a:pt x="1497359" y="96312"/>
                    </a:lnTo>
                    <a:lnTo>
                      <a:pt x="1498945" y="95632"/>
                    </a:lnTo>
                    <a:lnTo>
                      <a:pt x="1500985" y="94952"/>
                    </a:lnTo>
                    <a:lnTo>
                      <a:pt x="1503251" y="94725"/>
                    </a:lnTo>
                    <a:lnTo>
                      <a:pt x="1506197" y="94952"/>
                    </a:lnTo>
                    <a:lnTo>
                      <a:pt x="1508463" y="95632"/>
                    </a:lnTo>
                    <a:lnTo>
                      <a:pt x="1510049" y="96538"/>
                    </a:lnTo>
                    <a:lnTo>
                      <a:pt x="1510729" y="96992"/>
                    </a:lnTo>
                    <a:lnTo>
                      <a:pt x="1511409" y="97898"/>
                    </a:lnTo>
                    <a:lnTo>
                      <a:pt x="1512089" y="99938"/>
                    </a:lnTo>
                    <a:lnTo>
                      <a:pt x="1512769" y="103110"/>
                    </a:lnTo>
                    <a:lnTo>
                      <a:pt x="1512995" y="106963"/>
                    </a:lnTo>
                    <a:lnTo>
                      <a:pt x="1512995" y="111495"/>
                    </a:lnTo>
                    <a:lnTo>
                      <a:pt x="1512995" y="118067"/>
                    </a:lnTo>
                    <a:lnTo>
                      <a:pt x="1567157" y="118067"/>
                    </a:lnTo>
                    <a:lnTo>
                      <a:pt x="1567383" y="113535"/>
                    </a:lnTo>
                    <a:lnTo>
                      <a:pt x="1567837" y="110815"/>
                    </a:lnTo>
                    <a:lnTo>
                      <a:pt x="1567383" y="106283"/>
                    </a:lnTo>
                    <a:lnTo>
                      <a:pt x="1566930" y="102430"/>
                    </a:lnTo>
                    <a:lnTo>
                      <a:pt x="1566024" y="98578"/>
                    </a:lnTo>
                    <a:lnTo>
                      <a:pt x="1564664" y="95179"/>
                    </a:lnTo>
                    <a:lnTo>
                      <a:pt x="1562851" y="92006"/>
                    </a:lnTo>
                    <a:lnTo>
                      <a:pt x="1560812" y="88833"/>
                    </a:lnTo>
                    <a:lnTo>
                      <a:pt x="1558092" y="86114"/>
                    </a:lnTo>
                    <a:lnTo>
                      <a:pt x="1555373" y="83395"/>
                    </a:lnTo>
                    <a:lnTo>
                      <a:pt x="1551974" y="81128"/>
                    </a:lnTo>
                    <a:lnTo>
                      <a:pt x="1548121" y="79089"/>
                    </a:lnTo>
                    <a:lnTo>
                      <a:pt x="1544269" y="77276"/>
                    </a:lnTo>
                    <a:lnTo>
                      <a:pt x="1539736" y="75463"/>
                    </a:lnTo>
                    <a:lnTo>
                      <a:pt x="1534751" y="74103"/>
                    </a:lnTo>
                    <a:lnTo>
                      <a:pt x="1529538" y="72970"/>
                    </a:lnTo>
                    <a:lnTo>
                      <a:pt x="1523873" y="72064"/>
                    </a:lnTo>
                    <a:lnTo>
                      <a:pt x="1517981" y="71384"/>
                    </a:lnTo>
                    <a:lnTo>
                      <a:pt x="1517981" y="58920"/>
                    </a:lnTo>
                    <a:lnTo>
                      <a:pt x="1493053" y="58920"/>
                    </a:lnTo>
                    <a:close/>
                    <a:moveTo>
                      <a:pt x="1505970" y="0"/>
                    </a:moveTo>
                    <a:lnTo>
                      <a:pt x="1513675" y="226"/>
                    </a:lnTo>
                    <a:lnTo>
                      <a:pt x="1521380" y="680"/>
                    </a:lnTo>
                    <a:lnTo>
                      <a:pt x="1528859" y="1813"/>
                    </a:lnTo>
                    <a:lnTo>
                      <a:pt x="1536337" y="2946"/>
                    </a:lnTo>
                    <a:lnTo>
                      <a:pt x="1543815" y="4759"/>
                    </a:lnTo>
                    <a:lnTo>
                      <a:pt x="1551067" y="6798"/>
                    </a:lnTo>
                    <a:lnTo>
                      <a:pt x="1557866" y="9291"/>
                    </a:lnTo>
                    <a:lnTo>
                      <a:pt x="1564891" y="11784"/>
                    </a:lnTo>
                    <a:lnTo>
                      <a:pt x="1571689" y="14956"/>
                    </a:lnTo>
                    <a:lnTo>
                      <a:pt x="1578034" y="18129"/>
                    </a:lnTo>
                    <a:lnTo>
                      <a:pt x="1584380" y="21755"/>
                    </a:lnTo>
                    <a:lnTo>
                      <a:pt x="1590725" y="26061"/>
                    </a:lnTo>
                    <a:lnTo>
                      <a:pt x="1596617" y="30140"/>
                    </a:lnTo>
                    <a:lnTo>
                      <a:pt x="1602282" y="34445"/>
                    </a:lnTo>
                    <a:lnTo>
                      <a:pt x="1607948" y="39431"/>
                    </a:lnTo>
                    <a:lnTo>
                      <a:pt x="1613160" y="44190"/>
                    </a:lnTo>
                    <a:lnTo>
                      <a:pt x="1618146" y="49629"/>
                    </a:lnTo>
                    <a:lnTo>
                      <a:pt x="1622905" y="55068"/>
                    </a:lnTo>
                    <a:lnTo>
                      <a:pt x="1627437" y="60960"/>
                    </a:lnTo>
                    <a:lnTo>
                      <a:pt x="1631743" y="66852"/>
                    </a:lnTo>
                    <a:lnTo>
                      <a:pt x="1635595" y="72970"/>
                    </a:lnTo>
                    <a:lnTo>
                      <a:pt x="1639221" y="79316"/>
                    </a:lnTo>
                    <a:lnTo>
                      <a:pt x="1642394" y="85661"/>
                    </a:lnTo>
                    <a:lnTo>
                      <a:pt x="1645566" y="92686"/>
                    </a:lnTo>
                    <a:lnTo>
                      <a:pt x="1648512" y="99484"/>
                    </a:lnTo>
                    <a:lnTo>
                      <a:pt x="1650778" y="106736"/>
                    </a:lnTo>
                    <a:lnTo>
                      <a:pt x="1652818" y="113761"/>
                    </a:lnTo>
                    <a:lnTo>
                      <a:pt x="1654404" y="121013"/>
                    </a:lnTo>
                    <a:lnTo>
                      <a:pt x="1655991" y="128491"/>
                    </a:lnTo>
                    <a:lnTo>
                      <a:pt x="1656670" y="135970"/>
                    </a:lnTo>
                    <a:lnTo>
                      <a:pt x="1657350" y="143675"/>
                    </a:lnTo>
                    <a:lnTo>
                      <a:pt x="1657350" y="151833"/>
                    </a:lnTo>
                    <a:lnTo>
                      <a:pt x="1657350" y="159538"/>
                    </a:lnTo>
                    <a:lnTo>
                      <a:pt x="1656670" y="167243"/>
                    </a:lnTo>
                    <a:lnTo>
                      <a:pt x="1655991" y="174721"/>
                    </a:lnTo>
                    <a:lnTo>
                      <a:pt x="1654404" y="182199"/>
                    </a:lnTo>
                    <a:lnTo>
                      <a:pt x="1652818" y="189678"/>
                    </a:lnTo>
                    <a:lnTo>
                      <a:pt x="1650778" y="196703"/>
                    </a:lnTo>
                    <a:lnTo>
                      <a:pt x="1648512" y="203728"/>
                    </a:lnTo>
                    <a:lnTo>
                      <a:pt x="1645566" y="210753"/>
                    </a:lnTo>
                    <a:lnTo>
                      <a:pt x="1642394" y="217325"/>
                    </a:lnTo>
                    <a:lnTo>
                      <a:pt x="1639221" y="223897"/>
                    </a:lnTo>
                    <a:lnTo>
                      <a:pt x="1635595" y="230242"/>
                    </a:lnTo>
                    <a:lnTo>
                      <a:pt x="1631743" y="236587"/>
                    </a:lnTo>
                    <a:lnTo>
                      <a:pt x="1627437" y="242480"/>
                    </a:lnTo>
                    <a:lnTo>
                      <a:pt x="1622905" y="248145"/>
                    </a:lnTo>
                    <a:lnTo>
                      <a:pt x="1618146" y="253584"/>
                    </a:lnTo>
                    <a:lnTo>
                      <a:pt x="1613160" y="259023"/>
                    </a:lnTo>
                    <a:lnTo>
                      <a:pt x="1607948" y="263781"/>
                    </a:lnTo>
                    <a:lnTo>
                      <a:pt x="1602282" y="268767"/>
                    </a:lnTo>
                    <a:lnTo>
                      <a:pt x="1596617" y="273073"/>
                    </a:lnTo>
                    <a:lnTo>
                      <a:pt x="1590725" y="277378"/>
                    </a:lnTo>
                    <a:lnTo>
                      <a:pt x="1584380" y="281231"/>
                    </a:lnTo>
                    <a:lnTo>
                      <a:pt x="1578034" y="284857"/>
                    </a:lnTo>
                    <a:lnTo>
                      <a:pt x="1571689" y="288256"/>
                    </a:lnTo>
                    <a:lnTo>
                      <a:pt x="1564891" y="291429"/>
                    </a:lnTo>
                    <a:lnTo>
                      <a:pt x="1557866" y="293921"/>
                    </a:lnTo>
                    <a:lnTo>
                      <a:pt x="1551067" y="296641"/>
                    </a:lnTo>
                    <a:lnTo>
                      <a:pt x="1543815" y="298454"/>
                    </a:lnTo>
                    <a:lnTo>
                      <a:pt x="1536337" y="300040"/>
                    </a:lnTo>
                    <a:lnTo>
                      <a:pt x="1528859" y="301400"/>
                    </a:lnTo>
                    <a:lnTo>
                      <a:pt x="1521380" y="302533"/>
                    </a:lnTo>
                    <a:lnTo>
                      <a:pt x="1513675" y="302986"/>
                    </a:lnTo>
                    <a:lnTo>
                      <a:pt x="1505970" y="303213"/>
                    </a:lnTo>
                    <a:lnTo>
                      <a:pt x="1498265" y="302986"/>
                    </a:lnTo>
                    <a:lnTo>
                      <a:pt x="1490334" y="302533"/>
                    </a:lnTo>
                    <a:lnTo>
                      <a:pt x="1482629" y="301400"/>
                    </a:lnTo>
                    <a:lnTo>
                      <a:pt x="1475151" y="300040"/>
                    </a:lnTo>
                    <a:lnTo>
                      <a:pt x="1467899" y="298454"/>
                    </a:lnTo>
                    <a:lnTo>
                      <a:pt x="1460874" y="296641"/>
                    </a:lnTo>
                    <a:lnTo>
                      <a:pt x="1453849" y="293921"/>
                    </a:lnTo>
                    <a:lnTo>
                      <a:pt x="1446823" y="291429"/>
                    </a:lnTo>
                    <a:lnTo>
                      <a:pt x="1440252" y="288256"/>
                    </a:lnTo>
                    <a:lnTo>
                      <a:pt x="1433453" y="284857"/>
                    </a:lnTo>
                    <a:lnTo>
                      <a:pt x="1427334" y="281231"/>
                    </a:lnTo>
                    <a:lnTo>
                      <a:pt x="1420989" y="277378"/>
                    </a:lnTo>
                    <a:lnTo>
                      <a:pt x="1415097" y="273073"/>
                    </a:lnTo>
                    <a:lnTo>
                      <a:pt x="1409432" y="268767"/>
                    </a:lnTo>
                    <a:lnTo>
                      <a:pt x="1403766" y="263781"/>
                    </a:lnTo>
                    <a:lnTo>
                      <a:pt x="1398781" y="259023"/>
                    </a:lnTo>
                    <a:lnTo>
                      <a:pt x="1393569" y="253584"/>
                    </a:lnTo>
                    <a:lnTo>
                      <a:pt x="1388810" y="248145"/>
                    </a:lnTo>
                    <a:lnTo>
                      <a:pt x="1384277" y="242480"/>
                    </a:lnTo>
                    <a:lnTo>
                      <a:pt x="1380198" y="236587"/>
                    </a:lnTo>
                    <a:lnTo>
                      <a:pt x="1376346" y="230242"/>
                    </a:lnTo>
                    <a:lnTo>
                      <a:pt x="1372267" y="223897"/>
                    </a:lnTo>
                    <a:lnTo>
                      <a:pt x="1369094" y="217325"/>
                    </a:lnTo>
                    <a:lnTo>
                      <a:pt x="1366148" y="210753"/>
                    </a:lnTo>
                    <a:lnTo>
                      <a:pt x="1363429" y="203728"/>
                    </a:lnTo>
                    <a:lnTo>
                      <a:pt x="1360936" y="196703"/>
                    </a:lnTo>
                    <a:lnTo>
                      <a:pt x="1358896" y="189678"/>
                    </a:lnTo>
                    <a:lnTo>
                      <a:pt x="1357083" y="182199"/>
                    </a:lnTo>
                    <a:lnTo>
                      <a:pt x="1355950" y="174721"/>
                    </a:lnTo>
                    <a:lnTo>
                      <a:pt x="1354817" y="167243"/>
                    </a:lnTo>
                    <a:lnTo>
                      <a:pt x="1354364" y="159538"/>
                    </a:lnTo>
                    <a:lnTo>
                      <a:pt x="1354137" y="151833"/>
                    </a:lnTo>
                    <a:lnTo>
                      <a:pt x="1354364" y="143675"/>
                    </a:lnTo>
                    <a:lnTo>
                      <a:pt x="1354817" y="135970"/>
                    </a:lnTo>
                    <a:lnTo>
                      <a:pt x="1355950" y="128491"/>
                    </a:lnTo>
                    <a:lnTo>
                      <a:pt x="1357083" y="121013"/>
                    </a:lnTo>
                    <a:lnTo>
                      <a:pt x="1358896" y="113761"/>
                    </a:lnTo>
                    <a:lnTo>
                      <a:pt x="1360936" y="106736"/>
                    </a:lnTo>
                    <a:lnTo>
                      <a:pt x="1363429" y="99484"/>
                    </a:lnTo>
                    <a:lnTo>
                      <a:pt x="1366148" y="92686"/>
                    </a:lnTo>
                    <a:lnTo>
                      <a:pt x="1369094" y="85661"/>
                    </a:lnTo>
                    <a:lnTo>
                      <a:pt x="1372267" y="79316"/>
                    </a:lnTo>
                    <a:lnTo>
                      <a:pt x="1376346" y="72970"/>
                    </a:lnTo>
                    <a:lnTo>
                      <a:pt x="1380198" y="66852"/>
                    </a:lnTo>
                    <a:lnTo>
                      <a:pt x="1384277" y="60960"/>
                    </a:lnTo>
                    <a:lnTo>
                      <a:pt x="1388810" y="55068"/>
                    </a:lnTo>
                    <a:lnTo>
                      <a:pt x="1393569" y="49629"/>
                    </a:lnTo>
                    <a:lnTo>
                      <a:pt x="1398781" y="44190"/>
                    </a:lnTo>
                    <a:lnTo>
                      <a:pt x="1403766" y="39431"/>
                    </a:lnTo>
                    <a:lnTo>
                      <a:pt x="1409432" y="34445"/>
                    </a:lnTo>
                    <a:lnTo>
                      <a:pt x="1415097" y="30140"/>
                    </a:lnTo>
                    <a:lnTo>
                      <a:pt x="1420989" y="26061"/>
                    </a:lnTo>
                    <a:lnTo>
                      <a:pt x="1427334" y="21755"/>
                    </a:lnTo>
                    <a:lnTo>
                      <a:pt x="1433453" y="18129"/>
                    </a:lnTo>
                    <a:lnTo>
                      <a:pt x="1440252" y="14956"/>
                    </a:lnTo>
                    <a:lnTo>
                      <a:pt x="1446823" y="11784"/>
                    </a:lnTo>
                    <a:lnTo>
                      <a:pt x="1453849" y="9291"/>
                    </a:lnTo>
                    <a:lnTo>
                      <a:pt x="1460874" y="6798"/>
                    </a:lnTo>
                    <a:lnTo>
                      <a:pt x="1467899" y="4759"/>
                    </a:lnTo>
                    <a:lnTo>
                      <a:pt x="1475151" y="2946"/>
                    </a:lnTo>
                    <a:lnTo>
                      <a:pt x="1482629" y="1813"/>
                    </a:lnTo>
                    <a:lnTo>
                      <a:pt x="1490334" y="680"/>
                    </a:lnTo>
                    <a:lnTo>
                      <a:pt x="1498265" y="226"/>
                    </a:lnTo>
                    <a:lnTo>
                      <a:pt x="1505970" y="0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55" name="文本框 1"/>
          <p:cNvSpPr txBox="1"/>
          <p:nvPr/>
        </p:nvSpPr>
        <p:spPr>
          <a:xfrm>
            <a:off x="1911290" y="2166229"/>
            <a:ext cx="2705133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6" name="išļîďè"/>
          <p:cNvSpPr txBox="1"/>
          <p:nvPr/>
        </p:nvSpPr>
        <p:spPr bwMode="auto">
          <a:xfrm>
            <a:off x="1895407" y="1821405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Text here</a:t>
            </a:r>
          </a:p>
        </p:txBody>
      </p:sp>
      <p:sp>
        <p:nvSpPr>
          <p:cNvPr id="157" name="文本框 1"/>
          <p:cNvSpPr txBox="1"/>
          <p:nvPr/>
        </p:nvSpPr>
        <p:spPr>
          <a:xfrm>
            <a:off x="2297795" y="3935557"/>
            <a:ext cx="2705133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8" name="išļîďè"/>
          <p:cNvSpPr txBox="1"/>
          <p:nvPr/>
        </p:nvSpPr>
        <p:spPr bwMode="auto">
          <a:xfrm>
            <a:off x="2281912" y="35907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Text here</a:t>
            </a:r>
          </a:p>
        </p:txBody>
      </p:sp>
      <p:sp>
        <p:nvSpPr>
          <p:cNvPr id="159" name="文本框 1"/>
          <p:cNvSpPr txBox="1"/>
          <p:nvPr/>
        </p:nvSpPr>
        <p:spPr>
          <a:xfrm>
            <a:off x="8276057" y="2534807"/>
            <a:ext cx="2705133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0" name="išļîďè"/>
          <p:cNvSpPr txBox="1"/>
          <p:nvPr/>
        </p:nvSpPr>
        <p:spPr bwMode="auto">
          <a:xfrm>
            <a:off x="8260174" y="218998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Text here</a:t>
            </a:r>
          </a:p>
        </p:txBody>
      </p:sp>
      <p:sp>
        <p:nvSpPr>
          <p:cNvPr id="161" name="文本框 1"/>
          <p:cNvSpPr txBox="1"/>
          <p:nvPr/>
        </p:nvSpPr>
        <p:spPr>
          <a:xfrm>
            <a:off x="8276057" y="4636308"/>
            <a:ext cx="2705133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2" name="išļîďè"/>
          <p:cNvSpPr txBox="1"/>
          <p:nvPr/>
        </p:nvSpPr>
        <p:spPr bwMode="auto">
          <a:xfrm>
            <a:off x="8260174" y="429148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Text here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162798"/>
            <a:ext cx="10888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[1]</a:t>
            </a:r>
            <a:r>
              <a:rPr lang="zh-CN" altLang="en-US" sz="1400" dirty="0">
                <a:solidFill>
                  <a:srgbClr val="000000"/>
                </a:solidFill>
              </a:rPr>
              <a:t>吝春妮。</a:t>
            </a:r>
            <a:r>
              <a:rPr lang="zh-CN" altLang="en-US" sz="1400" b="1" dirty="0">
                <a:solidFill>
                  <a:srgbClr val="000000"/>
                </a:solidFill>
              </a:rPr>
              <a:t>精品课程网站的优化设计策略研究</a:t>
            </a:r>
            <a:r>
              <a:rPr lang="en-US" altLang="zh-CN" sz="1400" b="1" dirty="0">
                <a:solidFill>
                  <a:srgbClr val="000000"/>
                </a:solidFill>
              </a:rPr>
              <a:t>[J]</a:t>
            </a:r>
            <a:r>
              <a:rPr lang="en-US" altLang="zh-CN" sz="1400" dirty="0">
                <a:solidFill>
                  <a:srgbClr val="000000"/>
                </a:solidFill>
              </a:rPr>
              <a:t>.</a:t>
            </a:r>
            <a:r>
              <a:rPr lang="zh-CN" altLang="en-US" sz="1400" dirty="0">
                <a:solidFill>
                  <a:srgbClr val="000000"/>
                </a:solidFill>
              </a:rPr>
              <a:t>中国信息技术教育，</a:t>
            </a:r>
            <a:r>
              <a:rPr lang="en-US" altLang="zh-CN" sz="1400" dirty="0">
                <a:solidFill>
                  <a:srgbClr val="000000"/>
                </a:solidFill>
              </a:rPr>
              <a:t>2016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23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110-112.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[2]</a:t>
            </a:r>
            <a:r>
              <a:rPr lang="zh-CN" altLang="en-US" sz="1400" dirty="0">
                <a:solidFill>
                  <a:srgbClr val="000000"/>
                </a:solidFill>
              </a:rPr>
              <a:t>伍双林。</a:t>
            </a:r>
            <a:r>
              <a:rPr lang="zh-CN" altLang="en-US" sz="1400" b="1" dirty="0">
                <a:solidFill>
                  <a:srgbClr val="000000"/>
                </a:solidFill>
              </a:rPr>
              <a:t>微型网站与微信公众平台相融合的移动化学习设计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发明与创新</a:t>
            </a:r>
            <a:r>
              <a:rPr lang="zh-CN" altLang="en-US" sz="1400" dirty="0">
                <a:solidFill>
                  <a:srgbClr val="000000"/>
                </a:solidFill>
              </a:rPr>
              <a:t>（教育信息化），</a:t>
            </a:r>
            <a:r>
              <a:rPr lang="en-US" altLang="zh-CN" sz="1400" dirty="0">
                <a:solidFill>
                  <a:srgbClr val="000000"/>
                </a:solidFill>
              </a:rPr>
              <a:t>2016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11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42-45.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[3]</a:t>
            </a:r>
            <a:r>
              <a:rPr lang="zh-CN" altLang="en-US" sz="1400" dirty="0">
                <a:solidFill>
                  <a:srgbClr val="000000"/>
                </a:solidFill>
              </a:rPr>
              <a:t>高长军。</a:t>
            </a:r>
            <a:r>
              <a:rPr lang="en-US" altLang="zh-CN" sz="1400" dirty="0">
                <a:solidFill>
                  <a:srgbClr val="000000"/>
                </a:solidFill>
              </a:rPr>
              <a:t>《</a:t>
            </a:r>
            <a:r>
              <a:rPr lang="zh-CN" altLang="en-US" sz="1400" b="1" dirty="0">
                <a:solidFill>
                  <a:srgbClr val="000000"/>
                </a:solidFill>
              </a:rPr>
              <a:t>网站设计与制作</a:t>
            </a:r>
            <a:r>
              <a:rPr lang="en-US" altLang="zh-CN" sz="1400" b="1" dirty="0">
                <a:solidFill>
                  <a:srgbClr val="000000"/>
                </a:solidFill>
              </a:rPr>
              <a:t>》</a:t>
            </a:r>
            <a:r>
              <a:rPr lang="zh-CN" altLang="en-US" sz="1400" b="1" dirty="0">
                <a:solidFill>
                  <a:srgbClr val="000000"/>
                </a:solidFill>
              </a:rPr>
              <a:t>教学环境搭建技巧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中小学实验与装备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2016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26</a:t>
            </a:r>
            <a:r>
              <a:rPr lang="zh-CN" altLang="en-US" sz="1400" dirty="0">
                <a:solidFill>
                  <a:srgbClr val="000000"/>
                </a:solidFill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</a:rPr>
              <a:t>06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42-44.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[4]</a:t>
            </a:r>
            <a:r>
              <a:rPr lang="zh-CN" altLang="en-US" sz="1400" dirty="0">
                <a:solidFill>
                  <a:srgbClr val="000000"/>
                </a:solidFill>
              </a:rPr>
              <a:t>高长军。</a:t>
            </a:r>
            <a:r>
              <a:rPr lang="zh-CN" altLang="en-US" sz="1400" b="1" dirty="0">
                <a:solidFill>
                  <a:srgbClr val="000000"/>
                </a:solidFill>
              </a:rPr>
              <a:t>构建“网站设计与制作”教学环境的策略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实验教学与仪器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2016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33</a:t>
            </a:r>
            <a:r>
              <a:rPr lang="zh-CN" altLang="en-US" sz="1400" dirty="0">
                <a:solidFill>
                  <a:srgbClr val="000000"/>
                </a:solidFill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</a:rPr>
              <a:t>11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41-42.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[5]</a:t>
            </a:r>
            <a:r>
              <a:rPr lang="zh-CN" altLang="en-US" sz="1400" dirty="0">
                <a:solidFill>
                  <a:srgbClr val="000000"/>
                </a:solidFill>
              </a:rPr>
              <a:t>陈浩容。</a:t>
            </a:r>
            <a:r>
              <a:rPr lang="zh-CN" altLang="en-US" sz="1400" b="1" dirty="0">
                <a:solidFill>
                  <a:srgbClr val="000000"/>
                </a:solidFill>
              </a:rPr>
              <a:t>基于微课比赛网站的微课设计与开发现状的内容分析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教育信息技术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Z1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150-153.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[6]</a:t>
            </a:r>
            <a:r>
              <a:rPr lang="zh-CN" altLang="en-US" sz="1400" dirty="0">
                <a:solidFill>
                  <a:srgbClr val="000000"/>
                </a:solidFill>
              </a:rPr>
              <a:t>王丽丽，</a:t>
            </a:r>
            <a:r>
              <a:rPr lang="zh-CN" altLang="en-US" sz="1400" b="1" dirty="0">
                <a:solidFill>
                  <a:srgbClr val="000000"/>
                </a:solidFill>
              </a:rPr>
              <a:t>陈雯嫣，戴天。</a:t>
            </a:r>
            <a:r>
              <a:rPr lang="en-US" altLang="zh-CN" sz="1400" b="1" dirty="0">
                <a:solidFill>
                  <a:srgbClr val="000000"/>
                </a:solidFill>
              </a:rPr>
              <a:t>《</a:t>
            </a:r>
            <a:r>
              <a:rPr lang="zh-CN" altLang="en-US" sz="1400" b="1" dirty="0">
                <a:solidFill>
                  <a:srgbClr val="000000"/>
                </a:solidFill>
              </a:rPr>
              <a:t>我的网站我设计</a:t>
            </a:r>
            <a:r>
              <a:rPr lang="en-US" altLang="zh-CN" sz="1400" b="1" dirty="0">
                <a:solidFill>
                  <a:srgbClr val="000000"/>
                </a:solidFill>
              </a:rPr>
              <a:t>》</a:t>
            </a:r>
            <a:r>
              <a:rPr lang="zh-CN" altLang="en-US" sz="1400" b="1" dirty="0">
                <a:solidFill>
                  <a:srgbClr val="000000"/>
                </a:solidFill>
              </a:rPr>
              <a:t>微课程教学设计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中国信息技术教育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Z1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22-24.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[7]</a:t>
            </a:r>
            <a:r>
              <a:rPr lang="zh-CN" altLang="en-US" sz="1400" dirty="0">
                <a:solidFill>
                  <a:srgbClr val="000000"/>
                </a:solidFill>
              </a:rPr>
              <a:t>华柏胜。</a:t>
            </a:r>
            <a:r>
              <a:rPr lang="zh-CN" altLang="en-US" sz="1400" b="1" dirty="0">
                <a:solidFill>
                  <a:srgbClr val="000000"/>
                </a:solidFill>
              </a:rPr>
              <a:t>以生为本，创设情境，形散而神不散</a:t>
            </a:r>
            <a:r>
              <a:rPr lang="en-US" altLang="zh-CN" sz="1400" b="1" dirty="0">
                <a:solidFill>
                  <a:srgbClr val="000000"/>
                </a:solidFill>
              </a:rPr>
              <a:t>--《</a:t>
            </a:r>
            <a:r>
              <a:rPr lang="zh-CN" altLang="en-US" sz="1400" b="1" dirty="0">
                <a:solidFill>
                  <a:srgbClr val="000000"/>
                </a:solidFill>
              </a:rPr>
              <a:t>我的网站我设计</a:t>
            </a:r>
            <a:r>
              <a:rPr lang="en-US" altLang="zh-CN" sz="1400" b="1" dirty="0">
                <a:solidFill>
                  <a:srgbClr val="000000"/>
                </a:solidFill>
              </a:rPr>
              <a:t>》《</a:t>
            </a:r>
            <a:r>
              <a:rPr lang="zh-CN" altLang="en-US" sz="1400" b="1" dirty="0">
                <a:solidFill>
                  <a:srgbClr val="000000"/>
                </a:solidFill>
              </a:rPr>
              <a:t>让多莉回家</a:t>
            </a:r>
            <a:r>
              <a:rPr lang="en-US" altLang="zh-CN" sz="1400" b="1" dirty="0">
                <a:solidFill>
                  <a:srgbClr val="000000"/>
                </a:solidFill>
              </a:rPr>
              <a:t>》</a:t>
            </a:r>
            <a:r>
              <a:rPr lang="zh-CN" altLang="en-US" sz="1400" dirty="0">
                <a:solidFill>
                  <a:srgbClr val="000000"/>
                </a:solidFill>
              </a:rPr>
              <a:t>两篇微课程教学设计评析</a:t>
            </a:r>
            <a:r>
              <a:rPr lang="en-US" altLang="zh-CN" sz="1400" dirty="0">
                <a:solidFill>
                  <a:srgbClr val="000000"/>
                </a:solidFill>
              </a:rPr>
              <a:t>[J].</a:t>
            </a:r>
            <a:r>
              <a:rPr lang="zh-CN" altLang="en-US" sz="1400" dirty="0">
                <a:solidFill>
                  <a:srgbClr val="000000"/>
                </a:solidFill>
              </a:rPr>
              <a:t>中国信息技术教育，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Z1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27-28+69.</a:t>
            </a:r>
            <a:br>
              <a:rPr lang="en-US" altLang="zh-CN" sz="1400" dirty="0">
                <a:solidFill>
                  <a:srgbClr val="000000"/>
                </a:solidFill>
              </a:rPr>
            </a:br>
            <a:r>
              <a:rPr lang="en-US" altLang="zh-CN" sz="1400" dirty="0">
                <a:solidFill>
                  <a:srgbClr val="000000"/>
                </a:solidFill>
              </a:rPr>
              <a:t>[8]</a:t>
            </a:r>
            <a:r>
              <a:rPr lang="zh-CN" altLang="en-US" sz="1400" dirty="0">
                <a:solidFill>
                  <a:srgbClr val="000000"/>
                </a:solidFill>
              </a:rPr>
              <a:t>孙竹青。</a:t>
            </a:r>
            <a:r>
              <a:rPr lang="zh-CN" altLang="en-US" sz="1400" b="1" dirty="0">
                <a:solidFill>
                  <a:srgbClr val="000000"/>
                </a:solidFill>
              </a:rPr>
              <a:t>计算机辅助设计课程网站教学资源库建设的功能和结构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林区教学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02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79-80.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[9]</a:t>
            </a:r>
            <a:r>
              <a:rPr lang="zh-CN" altLang="en-US" sz="1400" dirty="0">
                <a:solidFill>
                  <a:srgbClr val="000000"/>
                </a:solidFill>
              </a:rPr>
              <a:t>徐慧，</a:t>
            </a:r>
            <a:r>
              <a:rPr lang="zh-CN" altLang="en-US" sz="1400" b="1" dirty="0">
                <a:solidFill>
                  <a:srgbClr val="000000"/>
                </a:solidFill>
              </a:rPr>
              <a:t>朱志勇，刘巍，曹旭。校园二手物品交易网站研究与设计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中国教育网络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Z1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82-84.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[10]</a:t>
            </a:r>
            <a:r>
              <a:rPr lang="zh-CN" altLang="en-US" sz="1400" dirty="0">
                <a:solidFill>
                  <a:srgbClr val="000000"/>
                </a:solidFill>
              </a:rPr>
              <a:t>杨勇。</a:t>
            </a:r>
            <a:r>
              <a:rPr lang="zh-CN" altLang="en-US" sz="1400" b="1" dirty="0">
                <a:solidFill>
                  <a:srgbClr val="000000"/>
                </a:solidFill>
              </a:rPr>
              <a:t>适性教育：学习网站的设计与实现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新课程</a:t>
            </a:r>
            <a:r>
              <a:rPr lang="zh-CN" altLang="en-US" sz="1400" dirty="0">
                <a:solidFill>
                  <a:srgbClr val="000000"/>
                </a:solidFill>
              </a:rPr>
              <a:t>（综合版），</a:t>
            </a:r>
            <a:r>
              <a:rPr lang="en-US" altLang="zh-CN" sz="1400" dirty="0">
                <a:solidFill>
                  <a:srgbClr val="000000"/>
                </a:solidFill>
              </a:rPr>
              <a:t>2016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12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56-58.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[11]</a:t>
            </a:r>
            <a:r>
              <a:rPr lang="zh-CN" altLang="en-US" sz="1400" dirty="0">
                <a:solidFill>
                  <a:srgbClr val="000000"/>
                </a:solidFill>
              </a:rPr>
              <a:t>张如絮。</a:t>
            </a:r>
            <a:r>
              <a:rPr lang="zh-CN" altLang="en-US" sz="1400" b="1" dirty="0">
                <a:solidFill>
                  <a:srgbClr val="000000"/>
                </a:solidFill>
              </a:rPr>
              <a:t>创客网站分析与内容框架设计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高考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18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160.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[12]</a:t>
            </a:r>
            <a:r>
              <a:rPr lang="zh-CN" altLang="en-US" sz="1400" dirty="0">
                <a:solidFill>
                  <a:srgbClr val="000000"/>
                </a:solidFill>
              </a:rPr>
              <a:t>徐蕾。</a:t>
            </a:r>
            <a:r>
              <a:rPr lang="zh-CN" altLang="en-US" sz="1400" b="1" dirty="0">
                <a:solidFill>
                  <a:srgbClr val="000000"/>
                </a:solidFill>
              </a:rPr>
              <a:t>威客网在高职平面设计类课程教学中的应用研究</a:t>
            </a:r>
            <a:r>
              <a:rPr lang="en-US" altLang="zh-CN" sz="1400" b="1" dirty="0">
                <a:solidFill>
                  <a:srgbClr val="000000"/>
                </a:solidFill>
              </a:rPr>
              <a:t>--</a:t>
            </a:r>
            <a:r>
              <a:rPr lang="zh-CN" altLang="en-US" sz="1400" b="1" dirty="0">
                <a:solidFill>
                  <a:srgbClr val="000000"/>
                </a:solidFill>
              </a:rPr>
              <a:t>以南京金陵中等专业学校网站综合实训课为例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现代职业教育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15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77.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[13]</a:t>
            </a:r>
            <a:r>
              <a:rPr lang="zh-CN" altLang="en-US" sz="1400" dirty="0">
                <a:solidFill>
                  <a:srgbClr val="000000"/>
                </a:solidFill>
              </a:rPr>
              <a:t>孟安宁。</a:t>
            </a:r>
            <a:r>
              <a:rPr lang="zh-CN" altLang="en-US" sz="1400" b="1" dirty="0">
                <a:solidFill>
                  <a:srgbClr val="000000"/>
                </a:solidFill>
              </a:rPr>
              <a:t>高校文科类网站设计课程教学模式研究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时代教育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07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167.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</a:rPr>
              <a:t>[14]</a:t>
            </a:r>
            <a:r>
              <a:rPr lang="zh-CN" altLang="en-US" sz="1400" dirty="0">
                <a:solidFill>
                  <a:srgbClr val="000000"/>
                </a:solidFill>
              </a:rPr>
              <a:t>任峻萍。</a:t>
            </a:r>
            <a:r>
              <a:rPr lang="zh-CN" altLang="en-US" sz="1400" b="1" dirty="0">
                <a:solidFill>
                  <a:srgbClr val="000000"/>
                </a:solidFill>
              </a:rPr>
              <a:t>基于信息构建的高校档案馆网站评价指标体系设计</a:t>
            </a:r>
            <a:r>
              <a:rPr lang="en-US" altLang="zh-CN" sz="1400" b="1" dirty="0">
                <a:solidFill>
                  <a:srgbClr val="000000"/>
                </a:solidFill>
              </a:rPr>
              <a:t>[J].</a:t>
            </a:r>
            <a:r>
              <a:rPr lang="zh-CN" altLang="en-US" sz="1400" b="1" dirty="0">
                <a:solidFill>
                  <a:srgbClr val="000000"/>
                </a:solidFill>
              </a:rPr>
              <a:t>课程教育研究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</a:rPr>
              <a:t>，（</a:t>
            </a:r>
            <a:r>
              <a:rPr lang="en-US" altLang="zh-CN" sz="1400" dirty="0">
                <a:solidFill>
                  <a:srgbClr val="000000"/>
                </a:solidFill>
              </a:rPr>
              <a:t>07</a:t>
            </a:r>
            <a:r>
              <a:rPr lang="zh-CN" altLang="en-US" sz="1400" dirty="0">
                <a:solidFill>
                  <a:srgbClr val="000000"/>
                </a:solidFill>
              </a:rPr>
              <a:t>）：</a:t>
            </a:r>
            <a:r>
              <a:rPr lang="en-US" altLang="zh-CN" sz="1400" dirty="0">
                <a:solidFill>
                  <a:srgbClr val="000000"/>
                </a:solidFill>
              </a:rPr>
              <a:t>253.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61934" y="31326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1C50A2"/>
                </a:solidFill>
              </a:rPr>
              <a:t>附录：参考文献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" b="24854"/>
          <a:stretch>
            <a:fillRect/>
          </a:stretch>
        </p:blipFill>
        <p:spPr>
          <a:xfrm>
            <a:off x="-194734" y="0"/>
            <a:ext cx="1245870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20218" y="2077040"/>
            <a:ext cx="5387116" cy="4394873"/>
            <a:chOff x="5738523" y="2870775"/>
            <a:chExt cx="2101791" cy="1714666"/>
          </a:xfrm>
        </p:grpSpPr>
        <p:sp>
          <p:nvSpPr>
            <p:cNvPr id="3" name="Freeform 22"/>
            <p:cNvSpPr/>
            <p:nvPr/>
          </p:nvSpPr>
          <p:spPr bwMode="auto">
            <a:xfrm>
              <a:off x="5738523" y="2870775"/>
              <a:ext cx="2101791" cy="1429662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Rectangle 23"/>
            <p:cNvSpPr>
              <a:spLocks noChangeArrowheads="1"/>
            </p:cNvSpPr>
            <p:nvPr/>
          </p:nvSpPr>
          <p:spPr bwMode="auto">
            <a:xfrm>
              <a:off x="5835072" y="2967324"/>
              <a:ext cx="1908693" cy="101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4"/>
            <p:cNvSpPr/>
            <p:nvPr/>
          </p:nvSpPr>
          <p:spPr bwMode="auto">
            <a:xfrm>
              <a:off x="5738523" y="4076704"/>
              <a:ext cx="2101791" cy="223733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25"/>
            <p:cNvSpPr>
              <a:spLocks noChangeArrowheads="1"/>
            </p:cNvSpPr>
            <p:nvPr/>
          </p:nvSpPr>
          <p:spPr bwMode="auto">
            <a:xfrm>
              <a:off x="6751357" y="4150044"/>
              <a:ext cx="77054" cy="7705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6"/>
            <p:cNvSpPr/>
            <p:nvPr/>
          </p:nvSpPr>
          <p:spPr bwMode="auto">
            <a:xfrm>
              <a:off x="6558259" y="4300437"/>
              <a:ext cx="462320" cy="285004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7"/>
            <p:cNvSpPr>
              <a:spLocks noEditPoints="1"/>
            </p:cNvSpPr>
            <p:nvPr/>
          </p:nvSpPr>
          <p:spPr bwMode="auto">
            <a:xfrm>
              <a:off x="6600035" y="4300437"/>
              <a:ext cx="378768" cy="73340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8"/>
            <p:cNvSpPr/>
            <p:nvPr/>
          </p:nvSpPr>
          <p:spPr bwMode="auto">
            <a:xfrm>
              <a:off x="6600035" y="4300437"/>
              <a:ext cx="378768" cy="73340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33928" y="2619824"/>
            <a:ext cx="4359579" cy="1894320"/>
            <a:chOff x="2855913" y="-477838"/>
            <a:chExt cx="5757862" cy="2501900"/>
          </a:xfrm>
          <a:solidFill>
            <a:srgbClr val="1C50A2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"/>
          <p:cNvSpPr txBox="1"/>
          <p:nvPr/>
        </p:nvSpPr>
        <p:spPr>
          <a:xfrm>
            <a:off x="674415" y="2608467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48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endParaRPr lang="zh-CN" altLang="en-US" sz="4800" b="1" dirty="0">
              <a:solidFill>
                <a:srgbClr val="1C50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95733" y="3587461"/>
            <a:ext cx="2227581" cy="425450"/>
            <a:chOff x="4654427" y="4718860"/>
            <a:chExt cx="1663809" cy="317821"/>
          </a:xfrm>
        </p:grpSpPr>
        <p:grpSp>
          <p:nvGrpSpPr>
            <p:cNvPr id="19" name="组合 18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1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65905" y="3593344"/>
            <a:ext cx="2699384" cy="388620"/>
            <a:chOff x="6395842" y="4718860"/>
            <a:chExt cx="2016134" cy="290158"/>
          </a:xfrm>
        </p:grpSpPr>
        <p:grpSp>
          <p:nvGrpSpPr>
            <p:cNvPr id="24" name="组合 23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6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2" y="687688"/>
            <a:ext cx="2248145" cy="666258"/>
          </a:xfrm>
          <a:prstGeom prst="rect">
            <a:avLst/>
          </a:prstGeom>
        </p:spPr>
      </p:pic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-192541" y="4019975"/>
            <a:ext cx="1790977" cy="2869814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rgbClr val="1C50A2"/>
          </a:solidFill>
          <a:ln w="5" cap="flat">
            <a:solidFill>
              <a:srgbClr val="24211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选题背景</a:t>
            </a:r>
            <a:endParaRPr lang="zh-CN" altLang="en-US" b="1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理论基础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贡献创新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994331" y="1470217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文本框 25"/>
          <p:cNvSpPr txBox="1"/>
          <p:nvPr/>
        </p:nvSpPr>
        <p:spPr>
          <a:xfrm>
            <a:off x="994332" y="2599873"/>
            <a:ext cx="10324798" cy="189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065"/>
              </a:spcAft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摘要：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1065"/>
              </a:spcAft>
            </a:pP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文本框 26"/>
          <p:cNvSpPr txBox="1"/>
          <p:nvPr/>
        </p:nvSpPr>
        <p:spPr>
          <a:xfrm>
            <a:off x="978294" y="4976918"/>
            <a:ext cx="1013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414455"/>
                </a:solidFill>
                <a:latin typeface="微软雅黑" panose="020B0503020204020204" charset="-122"/>
              </a:rPr>
              <a:t>关键字：   输入关键字      输入关键字      输入关键字</a:t>
            </a:r>
            <a:endParaRPr lang="zh-CN" altLang="en-US" sz="1400" dirty="0">
              <a:solidFill>
                <a:srgbClr val="414455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选题背景</a:t>
            </a:r>
            <a:endParaRPr lang="zh-CN" altLang="en-US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b="1" dirty="0">
                <a:solidFill>
                  <a:srgbClr val="1C50A2"/>
                </a:solidFill>
              </a:rPr>
              <a:t>研究意义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理论基础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贡献创新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68" name="2063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814182" y="2390529"/>
            <a:ext cx="8585409" cy="3565130"/>
            <a:chOff x="673100" y="1141604"/>
            <a:chExt cx="10842688" cy="4502475"/>
          </a:xfrm>
        </p:grpSpPr>
        <p:grpSp>
          <p:nvGrpSpPr>
            <p:cNvPr id="69" name="îṥḻïďé"/>
            <p:cNvGrpSpPr/>
            <p:nvPr/>
          </p:nvGrpSpPr>
          <p:grpSpPr>
            <a:xfrm>
              <a:off x="6315054" y="2803281"/>
              <a:ext cx="1610231" cy="1253191"/>
              <a:chOff x="6340900" y="2729465"/>
              <a:chExt cx="1800195" cy="1401034"/>
            </a:xfrm>
            <a:solidFill>
              <a:schemeClr val="accent1"/>
            </a:solidFill>
          </p:grpSpPr>
          <p:sp>
            <p:nvSpPr>
              <p:cNvPr id="103" name="ïSľïḍé"/>
              <p:cNvSpPr/>
              <p:nvPr/>
            </p:nvSpPr>
            <p:spPr>
              <a:xfrm rot="5400000">
                <a:off x="6755137" y="2973716"/>
                <a:ext cx="1020158" cy="9381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04" name="işḻîḓé"/>
              <p:cNvSpPr/>
              <p:nvPr/>
            </p:nvSpPr>
            <p:spPr>
              <a:xfrm>
                <a:off x="7440578" y="2729465"/>
                <a:ext cx="700517" cy="1401034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05" name="íS1iḓé"/>
              <p:cNvSpPr/>
              <p:nvPr/>
            </p:nvSpPr>
            <p:spPr>
              <a:xfrm>
                <a:off x="6340900" y="2729465"/>
                <a:ext cx="1099678" cy="4552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06" name="i$líďê"/>
              <p:cNvSpPr/>
              <p:nvPr/>
            </p:nvSpPr>
            <p:spPr>
              <a:xfrm>
                <a:off x="6797285" y="3675265"/>
                <a:ext cx="643292" cy="4552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70" name="ïṡļiďè"/>
            <p:cNvGrpSpPr/>
            <p:nvPr/>
          </p:nvGrpSpPr>
          <p:grpSpPr>
            <a:xfrm>
              <a:off x="4266709" y="2803281"/>
              <a:ext cx="1608515" cy="1253191"/>
              <a:chOff x="4050905" y="2729465"/>
              <a:chExt cx="1798278" cy="1401034"/>
            </a:xfrm>
            <a:solidFill>
              <a:schemeClr val="accent1"/>
            </a:solidFill>
          </p:grpSpPr>
          <p:sp>
            <p:nvSpPr>
              <p:cNvPr id="99" name="iSḻïďé"/>
              <p:cNvSpPr/>
              <p:nvPr/>
            </p:nvSpPr>
            <p:spPr>
              <a:xfrm rot="10800000">
                <a:off x="4050905" y="2729465"/>
                <a:ext cx="700517" cy="1401034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íSļïḋê"/>
              <p:cNvSpPr/>
              <p:nvPr/>
            </p:nvSpPr>
            <p:spPr>
              <a:xfrm rot="10800000">
                <a:off x="4751422" y="3675264"/>
                <a:ext cx="1097761" cy="4552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íšľíďe"/>
              <p:cNvSpPr/>
              <p:nvPr/>
            </p:nvSpPr>
            <p:spPr>
              <a:xfrm rot="10800000">
                <a:off x="4751423" y="2729465"/>
                <a:ext cx="643292" cy="4552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íSḻïḍé"/>
              <p:cNvSpPr/>
              <p:nvPr/>
            </p:nvSpPr>
            <p:spPr>
              <a:xfrm rot="5400000">
                <a:off x="4415362" y="2973717"/>
                <a:ext cx="1020158" cy="9381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išļiďè"/>
            <p:cNvGrpSpPr/>
            <p:nvPr/>
          </p:nvGrpSpPr>
          <p:grpSpPr>
            <a:xfrm>
              <a:off x="5469061" y="1600199"/>
              <a:ext cx="1253193" cy="1609599"/>
              <a:chOff x="5395099" y="1384451"/>
              <a:chExt cx="1401036" cy="179948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5" name="işľïḋe"/>
              <p:cNvSpPr/>
              <p:nvPr/>
            </p:nvSpPr>
            <p:spPr>
              <a:xfrm rot="5400000" flipH="1" flipV="1">
                <a:off x="5745359" y="1034192"/>
                <a:ext cx="700517" cy="1401035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96" name="íṩlíḑè"/>
              <p:cNvSpPr/>
              <p:nvPr/>
            </p:nvSpPr>
            <p:spPr>
              <a:xfrm rot="5400000" flipH="1" flipV="1">
                <a:off x="5073231" y="2406836"/>
                <a:ext cx="1098970" cy="455234"/>
              </a:xfrm>
              <a:prstGeom prst="rect">
                <a:avLst/>
              </a:pr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97" name="îṡḻíḋé"/>
              <p:cNvSpPr/>
              <p:nvPr/>
            </p:nvSpPr>
            <p:spPr>
              <a:xfrm rot="5400000" flipH="1" flipV="1">
                <a:off x="6246871" y="2178998"/>
                <a:ext cx="643292" cy="455234"/>
              </a:xfrm>
              <a:prstGeom prst="rect">
                <a:avLst/>
              </a:pr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98" name="ïṩḷiḑê"/>
              <p:cNvSpPr/>
              <p:nvPr/>
            </p:nvSpPr>
            <p:spPr>
              <a:xfrm rot="5400000">
                <a:off x="5598795" y="1749703"/>
                <a:ext cx="1020158" cy="938165"/>
              </a:xfrm>
              <a:prstGeom prst="rect">
                <a:avLst/>
              </a:pr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72" name="îS1îde"/>
            <p:cNvGrpSpPr/>
            <p:nvPr/>
          </p:nvGrpSpPr>
          <p:grpSpPr>
            <a:xfrm>
              <a:off x="5469062" y="3648599"/>
              <a:ext cx="1253192" cy="1609202"/>
              <a:chOff x="5395100" y="3674506"/>
              <a:chExt cx="1401035" cy="179904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1" name="íṧlidê"/>
              <p:cNvSpPr/>
              <p:nvPr/>
            </p:nvSpPr>
            <p:spPr>
              <a:xfrm rot="5400000">
                <a:off x="5745359" y="4422773"/>
                <a:ext cx="700517" cy="1401035"/>
              </a:xfrm>
              <a:custGeom>
                <a:avLst/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92" name="iṡļiḑe"/>
              <p:cNvSpPr/>
              <p:nvPr/>
            </p:nvSpPr>
            <p:spPr>
              <a:xfrm rot="5400000">
                <a:off x="6019255" y="3996152"/>
                <a:ext cx="1098525" cy="455234"/>
              </a:xfrm>
              <a:prstGeom prst="rect">
                <a:avLst/>
              </a:pr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93" name="iśḻíḍê"/>
              <p:cNvSpPr/>
              <p:nvPr/>
            </p:nvSpPr>
            <p:spPr>
              <a:xfrm rot="5400000">
                <a:off x="5301071" y="4223768"/>
                <a:ext cx="643292" cy="455234"/>
              </a:xfrm>
              <a:prstGeom prst="rect">
                <a:avLst/>
              </a:pr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94" name="îsliḓé"/>
              <p:cNvSpPr/>
              <p:nvPr/>
            </p:nvSpPr>
            <p:spPr>
              <a:xfrm rot="5400000">
                <a:off x="5598795" y="4170735"/>
                <a:ext cx="1020158" cy="938165"/>
              </a:xfrm>
              <a:prstGeom prst="rect">
                <a:avLst/>
              </a:prstGeom>
              <a:solidFill>
                <a:srgbClr val="1C50A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73" name="isḷiďê"/>
            <p:cNvSpPr/>
            <p:nvPr/>
          </p:nvSpPr>
          <p:spPr bwMode="auto">
            <a:xfrm>
              <a:off x="4765150" y="3239283"/>
              <a:ext cx="390823" cy="306003"/>
            </a:xfrm>
            <a:custGeom>
              <a:avLst/>
              <a:gdLst>
                <a:gd name="connsiteX0" fmla="*/ 474067 w 538647"/>
                <a:gd name="connsiteY0" fmla="*/ 243115 h 421745"/>
                <a:gd name="connsiteX1" fmla="*/ 532189 w 538647"/>
                <a:gd name="connsiteY1" fmla="*/ 243115 h 421745"/>
                <a:gd name="connsiteX2" fmla="*/ 538647 w 538647"/>
                <a:gd name="connsiteY2" fmla="*/ 251724 h 421745"/>
                <a:gd name="connsiteX3" fmla="*/ 538647 w 538647"/>
                <a:gd name="connsiteY3" fmla="*/ 415289 h 421745"/>
                <a:gd name="connsiteX4" fmla="*/ 532189 w 538647"/>
                <a:gd name="connsiteY4" fmla="*/ 421745 h 421745"/>
                <a:gd name="connsiteX5" fmla="*/ 474067 w 538647"/>
                <a:gd name="connsiteY5" fmla="*/ 421745 h 421745"/>
                <a:gd name="connsiteX6" fmla="*/ 467609 w 538647"/>
                <a:gd name="connsiteY6" fmla="*/ 415289 h 421745"/>
                <a:gd name="connsiteX7" fmla="*/ 467609 w 538647"/>
                <a:gd name="connsiteY7" fmla="*/ 251724 h 421745"/>
                <a:gd name="connsiteX8" fmla="*/ 474067 w 538647"/>
                <a:gd name="connsiteY8" fmla="*/ 243115 h 421745"/>
                <a:gd name="connsiteX9" fmla="*/ 8601 w 538647"/>
                <a:gd name="connsiteY9" fmla="*/ 243115 h 421745"/>
                <a:gd name="connsiteX10" fmla="*/ 64506 w 538647"/>
                <a:gd name="connsiteY10" fmla="*/ 243115 h 421745"/>
                <a:gd name="connsiteX11" fmla="*/ 73107 w 538647"/>
                <a:gd name="connsiteY11" fmla="*/ 251724 h 421745"/>
                <a:gd name="connsiteX12" fmla="*/ 73107 w 538647"/>
                <a:gd name="connsiteY12" fmla="*/ 415289 h 421745"/>
                <a:gd name="connsiteX13" fmla="*/ 64506 w 538647"/>
                <a:gd name="connsiteY13" fmla="*/ 421745 h 421745"/>
                <a:gd name="connsiteX14" fmla="*/ 8601 w 538647"/>
                <a:gd name="connsiteY14" fmla="*/ 421745 h 421745"/>
                <a:gd name="connsiteX15" fmla="*/ 0 w 538647"/>
                <a:gd name="connsiteY15" fmla="*/ 415289 h 421745"/>
                <a:gd name="connsiteX16" fmla="*/ 0 w 538647"/>
                <a:gd name="connsiteY16" fmla="*/ 251724 h 421745"/>
                <a:gd name="connsiteX17" fmla="*/ 8601 w 538647"/>
                <a:gd name="connsiteY17" fmla="*/ 243115 h 421745"/>
                <a:gd name="connsiteX18" fmla="*/ 230607 w 538647"/>
                <a:gd name="connsiteY18" fmla="*/ 206562 h 421745"/>
                <a:gd name="connsiteX19" fmla="*/ 286577 w 538647"/>
                <a:gd name="connsiteY19" fmla="*/ 206562 h 421745"/>
                <a:gd name="connsiteX20" fmla="*/ 295187 w 538647"/>
                <a:gd name="connsiteY20" fmla="*/ 215169 h 421745"/>
                <a:gd name="connsiteX21" fmla="*/ 295187 w 538647"/>
                <a:gd name="connsiteY21" fmla="*/ 415290 h 421745"/>
                <a:gd name="connsiteX22" fmla="*/ 286577 w 538647"/>
                <a:gd name="connsiteY22" fmla="*/ 421745 h 421745"/>
                <a:gd name="connsiteX23" fmla="*/ 230607 w 538647"/>
                <a:gd name="connsiteY23" fmla="*/ 421745 h 421745"/>
                <a:gd name="connsiteX24" fmla="*/ 224149 w 538647"/>
                <a:gd name="connsiteY24" fmla="*/ 415290 h 421745"/>
                <a:gd name="connsiteX25" fmla="*/ 224149 w 538647"/>
                <a:gd name="connsiteY25" fmla="*/ 215169 h 421745"/>
                <a:gd name="connsiteX26" fmla="*/ 230607 w 538647"/>
                <a:gd name="connsiteY26" fmla="*/ 206562 h 421745"/>
                <a:gd name="connsiteX27" fmla="*/ 353445 w 538647"/>
                <a:gd name="connsiteY27" fmla="*/ 148628 h 421745"/>
                <a:gd name="connsiteX28" fmla="*/ 409350 w 538647"/>
                <a:gd name="connsiteY28" fmla="*/ 148628 h 421745"/>
                <a:gd name="connsiteX29" fmla="*/ 417951 w 538647"/>
                <a:gd name="connsiteY29" fmla="*/ 157230 h 421745"/>
                <a:gd name="connsiteX30" fmla="*/ 417951 w 538647"/>
                <a:gd name="connsiteY30" fmla="*/ 415293 h 421745"/>
                <a:gd name="connsiteX31" fmla="*/ 409350 w 538647"/>
                <a:gd name="connsiteY31" fmla="*/ 421745 h 421745"/>
                <a:gd name="connsiteX32" fmla="*/ 353445 w 538647"/>
                <a:gd name="connsiteY32" fmla="*/ 421745 h 421745"/>
                <a:gd name="connsiteX33" fmla="*/ 344844 w 538647"/>
                <a:gd name="connsiteY33" fmla="*/ 415293 h 421745"/>
                <a:gd name="connsiteX34" fmla="*/ 344844 w 538647"/>
                <a:gd name="connsiteY34" fmla="*/ 157230 h 421745"/>
                <a:gd name="connsiteX35" fmla="*/ 353445 w 538647"/>
                <a:gd name="connsiteY35" fmla="*/ 148628 h 421745"/>
                <a:gd name="connsiteX36" fmla="*/ 111980 w 538647"/>
                <a:gd name="connsiteY36" fmla="*/ 148628 h 421745"/>
                <a:gd name="connsiteX37" fmla="*/ 170102 w 538647"/>
                <a:gd name="connsiteY37" fmla="*/ 148628 h 421745"/>
                <a:gd name="connsiteX38" fmla="*/ 176560 w 538647"/>
                <a:gd name="connsiteY38" fmla="*/ 157230 h 421745"/>
                <a:gd name="connsiteX39" fmla="*/ 176560 w 538647"/>
                <a:gd name="connsiteY39" fmla="*/ 415293 h 421745"/>
                <a:gd name="connsiteX40" fmla="*/ 170102 w 538647"/>
                <a:gd name="connsiteY40" fmla="*/ 421745 h 421745"/>
                <a:gd name="connsiteX41" fmla="*/ 111980 w 538647"/>
                <a:gd name="connsiteY41" fmla="*/ 421745 h 421745"/>
                <a:gd name="connsiteX42" fmla="*/ 105522 w 538647"/>
                <a:gd name="connsiteY42" fmla="*/ 415293 h 421745"/>
                <a:gd name="connsiteX43" fmla="*/ 105522 w 538647"/>
                <a:gd name="connsiteY43" fmla="*/ 157230 h 421745"/>
                <a:gd name="connsiteX44" fmla="*/ 111980 w 538647"/>
                <a:gd name="connsiteY44" fmla="*/ 148628 h 421745"/>
                <a:gd name="connsiteX45" fmla="*/ 142224 w 538647"/>
                <a:gd name="connsiteY45" fmla="*/ 0 h 421745"/>
                <a:gd name="connsiteX46" fmla="*/ 172373 w 538647"/>
                <a:gd name="connsiteY46" fmla="*/ 30141 h 421745"/>
                <a:gd name="connsiteX47" fmla="*/ 234825 w 538647"/>
                <a:gd name="connsiteY47" fmla="*/ 66741 h 421745"/>
                <a:gd name="connsiteX48" fmla="*/ 254207 w 538647"/>
                <a:gd name="connsiteY48" fmla="*/ 60283 h 421745"/>
                <a:gd name="connsiteX49" fmla="*/ 277896 w 538647"/>
                <a:gd name="connsiteY49" fmla="*/ 73200 h 421745"/>
                <a:gd name="connsiteX50" fmla="*/ 357576 w 538647"/>
                <a:gd name="connsiteY50" fmla="*/ 49518 h 421745"/>
                <a:gd name="connsiteX51" fmla="*/ 387725 w 538647"/>
                <a:gd name="connsiteY51" fmla="*/ 21530 h 421745"/>
                <a:gd name="connsiteX52" fmla="*/ 417874 w 538647"/>
                <a:gd name="connsiteY52" fmla="*/ 51671 h 421745"/>
                <a:gd name="connsiteX53" fmla="*/ 417874 w 538647"/>
                <a:gd name="connsiteY53" fmla="*/ 58130 h 421745"/>
                <a:gd name="connsiteX54" fmla="*/ 484633 w 538647"/>
                <a:gd name="connsiteY54" fmla="*/ 103341 h 421745"/>
                <a:gd name="connsiteX55" fmla="*/ 504015 w 538647"/>
                <a:gd name="connsiteY55" fmla="*/ 99036 h 421745"/>
                <a:gd name="connsiteX56" fmla="*/ 534164 w 538647"/>
                <a:gd name="connsiteY56" fmla="*/ 129177 h 421745"/>
                <a:gd name="connsiteX57" fmla="*/ 504015 w 538647"/>
                <a:gd name="connsiteY57" fmla="*/ 159318 h 421745"/>
                <a:gd name="connsiteX58" fmla="*/ 473866 w 538647"/>
                <a:gd name="connsiteY58" fmla="*/ 129177 h 421745"/>
                <a:gd name="connsiteX59" fmla="*/ 473866 w 538647"/>
                <a:gd name="connsiteY59" fmla="*/ 120565 h 421745"/>
                <a:gd name="connsiteX60" fmla="*/ 407107 w 538647"/>
                <a:gd name="connsiteY60" fmla="*/ 75353 h 421745"/>
                <a:gd name="connsiteX61" fmla="*/ 387725 w 538647"/>
                <a:gd name="connsiteY61" fmla="*/ 81812 h 421745"/>
                <a:gd name="connsiteX62" fmla="*/ 364036 w 538647"/>
                <a:gd name="connsiteY62" fmla="*/ 68894 h 421745"/>
                <a:gd name="connsiteX63" fmla="*/ 282203 w 538647"/>
                <a:gd name="connsiteY63" fmla="*/ 92577 h 421745"/>
                <a:gd name="connsiteX64" fmla="*/ 254207 w 538647"/>
                <a:gd name="connsiteY64" fmla="*/ 120565 h 421745"/>
                <a:gd name="connsiteX65" fmla="*/ 224058 w 538647"/>
                <a:gd name="connsiteY65" fmla="*/ 90424 h 421745"/>
                <a:gd name="connsiteX66" fmla="*/ 224058 w 538647"/>
                <a:gd name="connsiteY66" fmla="*/ 83965 h 421745"/>
                <a:gd name="connsiteX67" fmla="*/ 163759 w 538647"/>
                <a:gd name="connsiteY67" fmla="*/ 49518 h 421745"/>
                <a:gd name="connsiteX68" fmla="*/ 142224 w 538647"/>
                <a:gd name="connsiteY68" fmla="*/ 60283 h 421745"/>
                <a:gd name="connsiteX69" fmla="*/ 129303 w 538647"/>
                <a:gd name="connsiteY69" fmla="*/ 58130 h 421745"/>
                <a:gd name="connsiteX70" fmla="*/ 64697 w 538647"/>
                <a:gd name="connsiteY70" fmla="*/ 103341 h 421745"/>
                <a:gd name="connsiteX71" fmla="*/ 66851 w 538647"/>
                <a:gd name="connsiteY71" fmla="*/ 111953 h 421745"/>
                <a:gd name="connsiteX72" fmla="*/ 36702 w 538647"/>
                <a:gd name="connsiteY72" fmla="*/ 142095 h 421745"/>
                <a:gd name="connsiteX73" fmla="*/ 6552 w 538647"/>
                <a:gd name="connsiteY73" fmla="*/ 111953 h 421745"/>
                <a:gd name="connsiteX74" fmla="*/ 36702 w 538647"/>
                <a:gd name="connsiteY74" fmla="*/ 81812 h 421745"/>
                <a:gd name="connsiteX75" fmla="*/ 53930 w 538647"/>
                <a:gd name="connsiteY75" fmla="*/ 86118 h 421745"/>
                <a:gd name="connsiteX76" fmla="*/ 114228 w 538647"/>
                <a:gd name="connsiteY76" fmla="*/ 43059 h 421745"/>
                <a:gd name="connsiteX77" fmla="*/ 112075 w 538647"/>
                <a:gd name="connsiteY77" fmla="*/ 30141 h 421745"/>
                <a:gd name="connsiteX78" fmla="*/ 142224 w 538647"/>
                <a:gd name="connsiteY78" fmla="*/ 0 h 4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8647" h="421745">
                  <a:moveTo>
                    <a:pt x="474067" y="243115"/>
                  </a:moveTo>
                  <a:lnTo>
                    <a:pt x="532189" y="243115"/>
                  </a:lnTo>
                  <a:cubicBezTo>
                    <a:pt x="536495" y="243115"/>
                    <a:pt x="538647" y="247419"/>
                    <a:pt x="538647" y="251724"/>
                  </a:cubicBezTo>
                  <a:lnTo>
                    <a:pt x="538647" y="415289"/>
                  </a:lnTo>
                  <a:cubicBezTo>
                    <a:pt x="538647" y="419593"/>
                    <a:pt x="536495" y="421745"/>
                    <a:pt x="532189" y="421745"/>
                  </a:cubicBezTo>
                  <a:lnTo>
                    <a:pt x="474067" y="421745"/>
                  </a:lnTo>
                  <a:cubicBezTo>
                    <a:pt x="469762" y="421745"/>
                    <a:pt x="467609" y="419593"/>
                    <a:pt x="467609" y="415289"/>
                  </a:cubicBezTo>
                  <a:lnTo>
                    <a:pt x="467609" y="251724"/>
                  </a:lnTo>
                  <a:cubicBezTo>
                    <a:pt x="467609" y="247419"/>
                    <a:pt x="469762" y="243115"/>
                    <a:pt x="474067" y="243115"/>
                  </a:cubicBezTo>
                  <a:close/>
                  <a:moveTo>
                    <a:pt x="8601" y="243115"/>
                  </a:moveTo>
                  <a:lnTo>
                    <a:pt x="64506" y="243115"/>
                  </a:lnTo>
                  <a:cubicBezTo>
                    <a:pt x="68807" y="243115"/>
                    <a:pt x="73107" y="247419"/>
                    <a:pt x="73107" y="251724"/>
                  </a:cubicBezTo>
                  <a:lnTo>
                    <a:pt x="73107" y="415289"/>
                  </a:lnTo>
                  <a:cubicBezTo>
                    <a:pt x="73107" y="419593"/>
                    <a:pt x="68807" y="421745"/>
                    <a:pt x="64506" y="421745"/>
                  </a:cubicBezTo>
                  <a:lnTo>
                    <a:pt x="8601" y="421745"/>
                  </a:lnTo>
                  <a:cubicBezTo>
                    <a:pt x="4300" y="421745"/>
                    <a:pt x="0" y="419593"/>
                    <a:pt x="0" y="415289"/>
                  </a:cubicBezTo>
                  <a:lnTo>
                    <a:pt x="0" y="251724"/>
                  </a:lnTo>
                  <a:cubicBezTo>
                    <a:pt x="0" y="247419"/>
                    <a:pt x="4300" y="243115"/>
                    <a:pt x="8601" y="243115"/>
                  </a:cubicBezTo>
                  <a:close/>
                  <a:moveTo>
                    <a:pt x="230607" y="206562"/>
                  </a:moveTo>
                  <a:lnTo>
                    <a:pt x="286577" y="206562"/>
                  </a:lnTo>
                  <a:cubicBezTo>
                    <a:pt x="290882" y="206562"/>
                    <a:pt x="295187" y="210866"/>
                    <a:pt x="295187" y="215169"/>
                  </a:cubicBezTo>
                  <a:lnTo>
                    <a:pt x="295187" y="415290"/>
                  </a:lnTo>
                  <a:cubicBezTo>
                    <a:pt x="295187" y="419593"/>
                    <a:pt x="290882" y="421745"/>
                    <a:pt x="286577" y="421745"/>
                  </a:cubicBezTo>
                  <a:lnTo>
                    <a:pt x="230607" y="421745"/>
                  </a:lnTo>
                  <a:cubicBezTo>
                    <a:pt x="226302" y="421745"/>
                    <a:pt x="224149" y="419593"/>
                    <a:pt x="224149" y="415290"/>
                  </a:cubicBezTo>
                  <a:lnTo>
                    <a:pt x="224149" y="215169"/>
                  </a:lnTo>
                  <a:cubicBezTo>
                    <a:pt x="224149" y="210866"/>
                    <a:pt x="226302" y="206562"/>
                    <a:pt x="230607" y="206562"/>
                  </a:cubicBezTo>
                  <a:close/>
                  <a:moveTo>
                    <a:pt x="353445" y="148628"/>
                  </a:moveTo>
                  <a:lnTo>
                    <a:pt x="409350" y="148628"/>
                  </a:lnTo>
                  <a:cubicBezTo>
                    <a:pt x="413651" y="148628"/>
                    <a:pt x="417951" y="152929"/>
                    <a:pt x="417951" y="157230"/>
                  </a:cubicBezTo>
                  <a:lnTo>
                    <a:pt x="417951" y="415293"/>
                  </a:lnTo>
                  <a:cubicBezTo>
                    <a:pt x="417951" y="419595"/>
                    <a:pt x="413651" y="421745"/>
                    <a:pt x="409350" y="421745"/>
                  </a:cubicBezTo>
                  <a:lnTo>
                    <a:pt x="353445" y="421745"/>
                  </a:lnTo>
                  <a:cubicBezTo>
                    <a:pt x="349145" y="421745"/>
                    <a:pt x="344844" y="419595"/>
                    <a:pt x="344844" y="415293"/>
                  </a:cubicBezTo>
                  <a:lnTo>
                    <a:pt x="344844" y="157230"/>
                  </a:lnTo>
                  <a:cubicBezTo>
                    <a:pt x="344844" y="152929"/>
                    <a:pt x="349145" y="148628"/>
                    <a:pt x="353445" y="148628"/>
                  </a:cubicBezTo>
                  <a:close/>
                  <a:moveTo>
                    <a:pt x="111980" y="148628"/>
                  </a:moveTo>
                  <a:lnTo>
                    <a:pt x="170102" y="148628"/>
                  </a:lnTo>
                  <a:cubicBezTo>
                    <a:pt x="174408" y="148628"/>
                    <a:pt x="176560" y="152929"/>
                    <a:pt x="176560" y="157230"/>
                  </a:cubicBezTo>
                  <a:lnTo>
                    <a:pt x="176560" y="415293"/>
                  </a:lnTo>
                  <a:cubicBezTo>
                    <a:pt x="176560" y="419595"/>
                    <a:pt x="174408" y="421745"/>
                    <a:pt x="170102" y="421745"/>
                  </a:cubicBezTo>
                  <a:lnTo>
                    <a:pt x="111980" y="421745"/>
                  </a:lnTo>
                  <a:cubicBezTo>
                    <a:pt x="107675" y="421745"/>
                    <a:pt x="105522" y="419595"/>
                    <a:pt x="105522" y="415293"/>
                  </a:cubicBezTo>
                  <a:lnTo>
                    <a:pt x="105522" y="157230"/>
                  </a:lnTo>
                  <a:cubicBezTo>
                    <a:pt x="105522" y="152929"/>
                    <a:pt x="107675" y="148628"/>
                    <a:pt x="111980" y="148628"/>
                  </a:cubicBezTo>
                  <a:close/>
                  <a:moveTo>
                    <a:pt x="142224" y="0"/>
                  </a:moveTo>
                  <a:cubicBezTo>
                    <a:pt x="157299" y="0"/>
                    <a:pt x="172373" y="12918"/>
                    <a:pt x="172373" y="30141"/>
                  </a:cubicBezTo>
                  <a:lnTo>
                    <a:pt x="234825" y="66741"/>
                  </a:lnTo>
                  <a:cubicBezTo>
                    <a:pt x="239132" y="62435"/>
                    <a:pt x="245593" y="60283"/>
                    <a:pt x="254207" y="60283"/>
                  </a:cubicBezTo>
                  <a:cubicBezTo>
                    <a:pt x="262821" y="60283"/>
                    <a:pt x="271435" y="64588"/>
                    <a:pt x="277896" y="73200"/>
                  </a:cubicBezTo>
                  <a:lnTo>
                    <a:pt x="357576" y="49518"/>
                  </a:lnTo>
                  <a:cubicBezTo>
                    <a:pt x="359729" y="32294"/>
                    <a:pt x="372650" y="21530"/>
                    <a:pt x="387725" y="21530"/>
                  </a:cubicBezTo>
                  <a:cubicBezTo>
                    <a:pt x="404953" y="21530"/>
                    <a:pt x="417874" y="34447"/>
                    <a:pt x="417874" y="51671"/>
                  </a:cubicBezTo>
                  <a:cubicBezTo>
                    <a:pt x="417874" y="53824"/>
                    <a:pt x="417874" y="55977"/>
                    <a:pt x="417874" y="58130"/>
                  </a:cubicBezTo>
                  <a:lnTo>
                    <a:pt x="484633" y="103341"/>
                  </a:lnTo>
                  <a:cubicBezTo>
                    <a:pt x="491094" y="101189"/>
                    <a:pt x="495401" y="99036"/>
                    <a:pt x="504015" y="99036"/>
                  </a:cubicBezTo>
                  <a:cubicBezTo>
                    <a:pt x="519090" y="99036"/>
                    <a:pt x="534164" y="111953"/>
                    <a:pt x="534164" y="129177"/>
                  </a:cubicBezTo>
                  <a:cubicBezTo>
                    <a:pt x="534164" y="144247"/>
                    <a:pt x="519090" y="159318"/>
                    <a:pt x="504015" y="159318"/>
                  </a:cubicBezTo>
                  <a:cubicBezTo>
                    <a:pt x="486787" y="159318"/>
                    <a:pt x="473866" y="144247"/>
                    <a:pt x="473866" y="129177"/>
                  </a:cubicBezTo>
                  <a:cubicBezTo>
                    <a:pt x="473866" y="127024"/>
                    <a:pt x="473866" y="122718"/>
                    <a:pt x="473866" y="120565"/>
                  </a:cubicBezTo>
                  <a:lnTo>
                    <a:pt x="407107" y="75353"/>
                  </a:lnTo>
                  <a:cubicBezTo>
                    <a:pt x="400646" y="79659"/>
                    <a:pt x="394186" y="81812"/>
                    <a:pt x="387725" y="81812"/>
                  </a:cubicBezTo>
                  <a:cubicBezTo>
                    <a:pt x="379111" y="81812"/>
                    <a:pt x="370497" y="75353"/>
                    <a:pt x="364036" y="68894"/>
                  </a:cubicBezTo>
                  <a:lnTo>
                    <a:pt x="282203" y="92577"/>
                  </a:lnTo>
                  <a:cubicBezTo>
                    <a:pt x="282203" y="107647"/>
                    <a:pt x="269281" y="120565"/>
                    <a:pt x="254207" y="120565"/>
                  </a:cubicBezTo>
                  <a:cubicBezTo>
                    <a:pt x="236979" y="120565"/>
                    <a:pt x="224058" y="107647"/>
                    <a:pt x="224058" y="90424"/>
                  </a:cubicBezTo>
                  <a:cubicBezTo>
                    <a:pt x="224058" y="88271"/>
                    <a:pt x="224058" y="86118"/>
                    <a:pt x="224058" y="83965"/>
                  </a:cubicBezTo>
                  <a:lnTo>
                    <a:pt x="163759" y="49518"/>
                  </a:lnTo>
                  <a:cubicBezTo>
                    <a:pt x="157299" y="55977"/>
                    <a:pt x="150838" y="60283"/>
                    <a:pt x="142224" y="60283"/>
                  </a:cubicBezTo>
                  <a:cubicBezTo>
                    <a:pt x="135763" y="60283"/>
                    <a:pt x="131456" y="58130"/>
                    <a:pt x="129303" y="58130"/>
                  </a:cubicBezTo>
                  <a:lnTo>
                    <a:pt x="64697" y="103341"/>
                  </a:lnTo>
                  <a:cubicBezTo>
                    <a:pt x="66851" y="105494"/>
                    <a:pt x="66851" y="107647"/>
                    <a:pt x="66851" y="111953"/>
                  </a:cubicBezTo>
                  <a:cubicBezTo>
                    <a:pt x="66851" y="127024"/>
                    <a:pt x="53930" y="142095"/>
                    <a:pt x="36702" y="142095"/>
                  </a:cubicBezTo>
                  <a:cubicBezTo>
                    <a:pt x="19473" y="142095"/>
                    <a:pt x="6552" y="127024"/>
                    <a:pt x="6552" y="111953"/>
                  </a:cubicBezTo>
                  <a:cubicBezTo>
                    <a:pt x="6552" y="94730"/>
                    <a:pt x="19473" y="81812"/>
                    <a:pt x="36702" y="81812"/>
                  </a:cubicBezTo>
                  <a:cubicBezTo>
                    <a:pt x="43162" y="81812"/>
                    <a:pt x="47469" y="83965"/>
                    <a:pt x="53930" y="86118"/>
                  </a:cubicBezTo>
                  <a:lnTo>
                    <a:pt x="114228" y="43059"/>
                  </a:lnTo>
                  <a:cubicBezTo>
                    <a:pt x="112075" y="38753"/>
                    <a:pt x="112075" y="34447"/>
                    <a:pt x="112075" y="30141"/>
                  </a:cubicBezTo>
                  <a:cubicBezTo>
                    <a:pt x="112075" y="12918"/>
                    <a:pt x="124996" y="0"/>
                    <a:pt x="142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4" name="ïşľîḓè"/>
            <p:cNvSpPr/>
            <p:nvPr/>
          </p:nvSpPr>
          <p:spPr bwMode="auto">
            <a:xfrm>
              <a:off x="5837134" y="1991166"/>
              <a:ext cx="490015" cy="471257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5" name="ïśľíḋè"/>
            <p:cNvSpPr/>
            <p:nvPr/>
          </p:nvSpPr>
          <p:spPr bwMode="auto">
            <a:xfrm>
              <a:off x="5872231" y="4437047"/>
              <a:ext cx="419820" cy="379204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3 w 609050"/>
                <a:gd name="connsiteY1" fmla="*/ 426310 h 550128"/>
                <a:gd name="connsiteX2" fmla="*/ 202989 w 609050"/>
                <a:gd name="connsiteY2" fmla="*/ 463367 h 550128"/>
                <a:gd name="connsiteX3" fmla="*/ 219808 w 609050"/>
                <a:gd name="connsiteY3" fmla="*/ 462933 h 550128"/>
                <a:gd name="connsiteX4" fmla="*/ 251707 w 609050"/>
                <a:gd name="connsiteY4" fmla="*/ 518375 h 550128"/>
                <a:gd name="connsiteX5" fmla="*/ 202989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0 w 609050"/>
                <a:gd name="connsiteY9" fmla="*/ 347531 h 550128"/>
                <a:gd name="connsiteX10" fmla="*/ 204781 w 609050"/>
                <a:gd name="connsiteY10" fmla="*/ 347531 h 550128"/>
                <a:gd name="connsiteX11" fmla="*/ 203040 w 609050"/>
                <a:gd name="connsiteY11" fmla="*/ 376355 h 550128"/>
                <a:gd name="connsiteX12" fmla="*/ 204781 w 609050"/>
                <a:gd name="connsiteY12" fmla="*/ 405469 h 550128"/>
                <a:gd name="connsiteX13" fmla="*/ 203040 w 609050"/>
                <a:gd name="connsiteY13" fmla="*/ 405469 h 550128"/>
                <a:gd name="connsiteX14" fmla="*/ 0 w 609050"/>
                <a:gd name="connsiteY14" fmla="*/ 318562 h 550128"/>
                <a:gd name="connsiteX15" fmla="*/ 435036 w 609050"/>
                <a:gd name="connsiteY15" fmla="*/ 202593 h 550128"/>
                <a:gd name="connsiteX16" fmla="*/ 609050 w 609050"/>
                <a:gd name="connsiteY16" fmla="*/ 376361 h 550128"/>
                <a:gd name="connsiteX17" fmla="*/ 435036 w 609050"/>
                <a:gd name="connsiteY17" fmla="*/ 550128 h 550128"/>
                <a:gd name="connsiteX18" fmla="*/ 317721 w 609050"/>
                <a:gd name="connsiteY18" fmla="*/ 504659 h 550128"/>
                <a:gd name="connsiteX19" fmla="*/ 280888 w 609050"/>
                <a:gd name="connsiteY19" fmla="*/ 457018 h 550128"/>
                <a:gd name="connsiteX20" fmla="*/ 262761 w 609050"/>
                <a:gd name="connsiteY20" fmla="*/ 401267 h 550128"/>
                <a:gd name="connsiteX21" fmla="*/ 261021 w 609050"/>
                <a:gd name="connsiteY21" fmla="*/ 376361 h 550128"/>
                <a:gd name="connsiteX22" fmla="*/ 264067 w 609050"/>
                <a:gd name="connsiteY22" fmla="*/ 343634 h 550128"/>
                <a:gd name="connsiteX23" fmla="*/ 290024 w 609050"/>
                <a:gd name="connsiteY23" fmla="*/ 280499 h 550128"/>
                <a:gd name="connsiteX24" fmla="*/ 405888 w 609050"/>
                <a:gd name="connsiteY24" fmla="*/ 205055 h 550128"/>
                <a:gd name="connsiteX25" fmla="*/ 435036 w 609050"/>
                <a:gd name="connsiteY25" fmla="*/ 202593 h 550128"/>
                <a:gd name="connsiteX26" fmla="*/ 0 w 609050"/>
                <a:gd name="connsiteY26" fmla="*/ 179589 h 550128"/>
                <a:gd name="connsiteX27" fmla="*/ 25955 w 609050"/>
                <a:gd name="connsiteY27" fmla="*/ 194643 h 550128"/>
                <a:gd name="connsiteX28" fmla="*/ 203003 w 609050"/>
                <a:gd name="connsiteY28" fmla="*/ 231699 h 550128"/>
                <a:gd name="connsiteX29" fmla="*/ 256364 w 609050"/>
                <a:gd name="connsiteY29" fmla="*/ 228804 h 550128"/>
                <a:gd name="connsiteX30" fmla="*/ 219968 w 609050"/>
                <a:gd name="connsiteY30" fmla="*/ 289166 h 550128"/>
                <a:gd name="connsiteX31" fmla="*/ 203003 w 609050"/>
                <a:gd name="connsiteY31" fmla="*/ 289600 h 550128"/>
                <a:gd name="connsiteX32" fmla="*/ 0 w 609050"/>
                <a:gd name="connsiteY32" fmla="*/ 202749 h 550128"/>
                <a:gd name="connsiteX33" fmla="*/ 203017 w 609050"/>
                <a:gd name="connsiteY33" fmla="*/ 0 h 550128"/>
                <a:gd name="connsiteX34" fmla="*/ 406034 w 609050"/>
                <a:gd name="connsiteY34" fmla="*/ 86902 h 550128"/>
                <a:gd name="connsiteX35" fmla="*/ 203017 w 609050"/>
                <a:gd name="connsiteY35" fmla="*/ 173804 h 550128"/>
                <a:gd name="connsiteX36" fmla="*/ 0 w 609050"/>
                <a:gd name="connsiteY36" fmla="*/ 86902 h 550128"/>
                <a:gd name="connsiteX37" fmla="*/ 203017 w 609050"/>
                <a:gd name="connsiteY37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4" y="416611"/>
                    <a:pt x="16529" y="421677"/>
                    <a:pt x="25953" y="426310"/>
                  </a:cubicBezTo>
                  <a:cubicBezTo>
                    <a:pt x="73656" y="450194"/>
                    <a:pt x="136583" y="463367"/>
                    <a:pt x="202989" y="463367"/>
                  </a:cubicBezTo>
                  <a:cubicBezTo>
                    <a:pt x="208644" y="463367"/>
                    <a:pt x="214154" y="463222"/>
                    <a:pt x="219808" y="462933"/>
                  </a:cubicBezTo>
                  <a:cubicBezTo>
                    <a:pt x="227783" y="483054"/>
                    <a:pt x="238657" y="501583"/>
                    <a:pt x="251707" y="518375"/>
                  </a:cubicBezTo>
                  <a:cubicBezTo>
                    <a:pt x="236193" y="520256"/>
                    <a:pt x="219953" y="521125"/>
                    <a:pt x="202989" y="521125"/>
                  </a:cubicBezTo>
                  <a:cubicBezTo>
                    <a:pt x="86850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6" y="300746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0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0" y="366651"/>
                    <a:pt x="203040" y="376355"/>
                  </a:cubicBezTo>
                  <a:cubicBezTo>
                    <a:pt x="203040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0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4" y="532896"/>
                    <a:pt x="317721" y="504659"/>
                  </a:cubicBezTo>
                  <a:cubicBezTo>
                    <a:pt x="302785" y="491192"/>
                    <a:pt x="290314" y="474974"/>
                    <a:pt x="280888" y="457018"/>
                  </a:cubicBezTo>
                  <a:cubicBezTo>
                    <a:pt x="271897" y="439930"/>
                    <a:pt x="265517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0"/>
                    <a:pt x="262036" y="354350"/>
                    <a:pt x="264067" y="343634"/>
                  </a:cubicBezTo>
                  <a:cubicBezTo>
                    <a:pt x="268417" y="320755"/>
                    <a:pt x="277408" y="299324"/>
                    <a:pt x="290024" y="280499"/>
                  </a:cubicBezTo>
                  <a:cubicBezTo>
                    <a:pt x="316126" y="241256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699"/>
                    <a:pt x="203003" y="231699"/>
                  </a:cubicBezTo>
                  <a:cubicBezTo>
                    <a:pt x="221128" y="231699"/>
                    <a:pt x="238963" y="230686"/>
                    <a:pt x="256364" y="228804"/>
                  </a:cubicBezTo>
                  <a:cubicBezTo>
                    <a:pt x="241284" y="246754"/>
                    <a:pt x="228958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6" name="îṥḷïdê"/>
            <p:cNvSpPr/>
            <p:nvPr/>
          </p:nvSpPr>
          <p:spPr bwMode="auto">
            <a:xfrm>
              <a:off x="7115857" y="3236432"/>
              <a:ext cx="460321" cy="335066"/>
            </a:xfrm>
            <a:custGeom>
              <a:avLst/>
              <a:gdLst>
                <a:gd name="connsiteX0" fmla="*/ 189238 w 605028"/>
                <a:gd name="connsiteY0" fmla="*/ 283560 h 440399"/>
                <a:gd name="connsiteX1" fmla="*/ 188139 w 605028"/>
                <a:gd name="connsiteY1" fmla="*/ 285479 h 440399"/>
                <a:gd name="connsiteX2" fmla="*/ 186217 w 605028"/>
                <a:gd name="connsiteY2" fmla="*/ 306044 h 440399"/>
                <a:gd name="connsiteX3" fmla="*/ 223292 w 605028"/>
                <a:gd name="connsiteY3" fmla="*/ 392689 h 440399"/>
                <a:gd name="connsiteX4" fmla="*/ 224390 w 605028"/>
                <a:gd name="connsiteY4" fmla="*/ 389673 h 440399"/>
                <a:gd name="connsiteX5" fmla="*/ 223567 w 605028"/>
                <a:gd name="connsiteY5" fmla="*/ 380899 h 440399"/>
                <a:gd name="connsiteX6" fmla="*/ 226587 w 605028"/>
                <a:gd name="connsiteY6" fmla="*/ 371576 h 440399"/>
                <a:gd name="connsiteX7" fmla="*/ 231531 w 605028"/>
                <a:gd name="connsiteY7" fmla="*/ 360883 h 440399"/>
                <a:gd name="connsiteX8" fmla="*/ 236749 w 605028"/>
                <a:gd name="connsiteY8" fmla="*/ 342237 h 440399"/>
                <a:gd name="connsiteX9" fmla="*/ 240319 w 605028"/>
                <a:gd name="connsiteY9" fmla="*/ 331544 h 440399"/>
                <a:gd name="connsiteX10" fmla="*/ 236749 w 605028"/>
                <a:gd name="connsiteY10" fmla="*/ 321673 h 440399"/>
                <a:gd name="connsiteX11" fmla="*/ 226038 w 605028"/>
                <a:gd name="connsiteY11" fmla="*/ 315915 h 440399"/>
                <a:gd name="connsiteX12" fmla="*/ 215877 w 605028"/>
                <a:gd name="connsiteY12" fmla="*/ 309882 h 440399"/>
                <a:gd name="connsiteX13" fmla="*/ 205166 w 605028"/>
                <a:gd name="connsiteY13" fmla="*/ 296995 h 440399"/>
                <a:gd name="connsiteX14" fmla="*/ 200498 w 605028"/>
                <a:gd name="connsiteY14" fmla="*/ 291237 h 440399"/>
                <a:gd name="connsiteX15" fmla="*/ 193906 w 605028"/>
                <a:gd name="connsiteY15" fmla="*/ 286576 h 440399"/>
                <a:gd name="connsiteX16" fmla="*/ 394076 w 605028"/>
                <a:gd name="connsiteY16" fmla="*/ 242957 h 440399"/>
                <a:gd name="connsiteX17" fmla="*/ 402304 w 605028"/>
                <a:gd name="connsiteY17" fmla="*/ 250082 h 440399"/>
                <a:gd name="connsiteX18" fmla="*/ 405046 w 605028"/>
                <a:gd name="connsiteY18" fmla="*/ 252001 h 440399"/>
                <a:gd name="connsiteX19" fmla="*/ 400658 w 605028"/>
                <a:gd name="connsiteY19" fmla="*/ 254741 h 440399"/>
                <a:gd name="connsiteX20" fmla="*/ 392979 w 605028"/>
                <a:gd name="connsiteY20" fmla="*/ 244875 h 440399"/>
                <a:gd name="connsiteX21" fmla="*/ 228510 w 605028"/>
                <a:gd name="connsiteY21" fmla="*/ 215011 h 440399"/>
                <a:gd name="connsiteX22" fmla="*/ 218349 w 605028"/>
                <a:gd name="connsiteY22" fmla="*/ 224608 h 440399"/>
                <a:gd name="connsiteX23" fmla="*/ 221919 w 605028"/>
                <a:gd name="connsiteY23" fmla="*/ 223237 h 440399"/>
                <a:gd name="connsiteX24" fmla="*/ 228510 w 605028"/>
                <a:gd name="connsiteY24" fmla="*/ 215011 h 440399"/>
                <a:gd name="connsiteX25" fmla="*/ 243889 w 605028"/>
                <a:gd name="connsiteY25" fmla="*/ 203769 h 440399"/>
                <a:gd name="connsiteX26" fmla="*/ 228785 w 605028"/>
                <a:gd name="connsiteY26" fmla="*/ 214737 h 440399"/>
                <a:gd name="connsiteX27" fmla="*/ 243615 w 605028"/>
                <a:gd name="connsiteY27" fmla="*/ 209253 h 440399"/>
                <a:gd name="connsiteX28" fmla="*/ 317490 w 605028"/>
                <a:gd name="connsiteY28" fmla="*/ 187043 h 440399"/>
                <a:gd name="connsiteX29" fmla="*/ 319687 w 605028"/>
                <a:gd name="connsiteY29" fmla="*/ 200479 h 440399"/>
                <a:gd name="connsiteX30" fmla="*/ 332870 w 605028"/>
                <a:gd name="connsiteY30" fmla="*/ 198011 h 440399"/>
                <a:gd name="connsiteX31" fmla="*/ 322708 w 605028"/>
                <a:gd name="connsiteY31" fmla="*/ 207882 h 440399"/>
                <a:gd name="connsiteX32" fmla="*/ 308977 w 605028"/>
                <a:gd name="connsiteY32" fmla="*/ 212543 h 440399"/>
                <a:gd name="connsiteX33" fmla="*/ 301836 w 605028"/>
                <a:gd name="connsiteY33" fmla="*/ 211446 h 440399"/>
                <a:gd name="connsiteX34" fmla="*/ 305956 w 605028"/>
                <a:gd name="connsiteY34" fmla="*/ 216656 h 440399"/>
                <a:gd name="connsiteX35" fmla="*/ 307878 w 605028"/>
                <a:gd name="connsiteY35" fmla="*/ 222688 h 440399"/>
                <a:gd name="connsiteX36" fmla="*/ 298266 w 605028"/>
                <a:gd name="connsiteY36" fmla="*/ 222688 h 440399"/>
                <a:gd name="connsiteX37" fmla="*/ 297168 w 605028"/>
                <a:gd name="connsiteY37" fmla="*/ 233108 h 440399"/>
                <a:gd name="connsiteX38" fmla="*/ 300738 w 605028"/>
                <a:gd name="connsiteY38" fmla="*/ 233108 h 440399"/>
                <a:gd name="connsiteX39" fmla="*/ 313096 w 605028"/>
                <a:gd name="connsiteY39" fmla="*/ 227898 h 440399"/>
                <a:gd name="connsiteX40" fmla="*/ 318040 w 605028"/>
                <a:gd name="connsiteY40" fmla="*/ 221866 h 440399"/>
                <a:gd name="connsiteX41" fmla="*/ 327926 w 605028"/>
                <a:gd name="connsiteY41" fmla="*/ 220221 h 440399"/>
                <a:gd name="connsiteX42" fmla="*/ 332321 w 605028"/>
                <a:gd name="connsiteY42" fmla="*/ 225979 h 440399"/>
                <a:gd name="connsiteX43" fmla="*/ 338637 w 605028"/>
                <a:gd name="connsiteY43" fmla="*/ 230366 h 440399"/>
                <a:gd name="connsiteX44" fmla="*/ 338088 w 605028"/>
                <a:gd name="connsiteY44" fmla="*/ 233656 h 440399"/>
                <a:gd name="connsiteX45" fmla="*/ 340010 w 605028"/>
                <a:gd name="connsiteY45" fmla="*/ 226801 h 440399"/>
                <a:gd name="connsiteX46" fmla="*/ 332321 w 605028"/>
                <a:gd name="connsiteY46" fmla="*/ 218576 h 440399"/>
                <a:gd name="connsiteX47" fmla="*/ 344130 w 605028"/>
                <a:gd name="connsiteY47" fmla="*/ 224334 h 440399"/>
                <a:gd name="connsiteX48" fmla="*/ 348798 w 605028"/>
                <a:gd name="connsiteY48" fmla="*/ 233108 h 440399"/>
                <a:gd name="connsiteX49" fmla="*/ 354291 w 605028"/>
                <a:gd name="connsiteY49" fmla="*/ 231463 h 440399"/>
                <a:gd name="connsiteX50" fmla="*/ 349348 w 605028"/>
                <a:gd name="connsiteY50" fmla="*/ 226801 h 440399"/>
                <a:gd name="connsiteX51" fmla="*/ 353742 w 605028"/>
                <a:gd name="connsiteY51" fmla="*/ 225430 h 440399"/>
                <a:gd name="connsiteX52" fmla="*/ 368572 w 605028"/>
                <a:gd name="connsiteY52" fmla="*/ 232011 h 440399"/>
                <a:gd name="connsiteX53" fmla="*/ 373241 w 605028"/>
                <a:gd name="connsiteY53" fmla="*/ 242979 h 440399"/>
                <a:gd name="connsiteX54" fmla="*/ 352369 w 605028"/>
                <a:gd name="connsiteY54" fmla="*/ 239689 h 440399"/>
                <a:gd name="connsiteX55" fmla="*/ 348249 w 605028"/>
                <a:gd name="connsiteY55" fmla="*/ 244350 h 440399"/>
                <a:gd name="connsiteX56" fmla="*/ 334518 w 605028"/>
                <a:gd name="connsiteY56" fmla="*/ 240785 h 440399"/>
                <a:gd name="connsiteX57" fmla="*/ 333419 w 605028"/>
                <a:gd name="connsiteY57" fmla="*/ 233108 h 440399"/>
                <a:gd name="connsiteX58" fmla="*/ 320786 w 605028"/>
                <a:gd name="connsiteY58" fmla="*/ 234205 h 440399"/>
                <a:gd name="connsiteX59" fmla="*/ 303484 w 605028"/>
                <a:gd name="connsiteY59" fmla="*/ 237221 h 440399"/>
                <a:gd name="connsiteX60" fmla="*/ 294696 w 605028"/>
                <a:gd name="connsiteY60" fmla="*/ 247914 h 440399"/>
                <a:gd name="connsiteX61" fmla="*/ 281514 w 605028"/>
                <a:gd name="connsiteY61" fmla="*/ 263543 h 440399"/>
                <a:gd name="connsiteX62" fmla="*/ 280415 w 605028"/>
                <a:gd name="connsiteY62" fmla="*/ 276431 h 440399"/>
                <a:gd name="connsiteX63" fmla="*/ 288105 w 605028"/>
                <a:gd name="connsiteY63" fmla="*/ 289866 h 440399"/>
                <a:gd name="connsiteX64" fmla="*/ 304308 w 605028"/>
                <a:gd name="connsiteY64" fmla="*/ 297544 h 440399"/>
                <a:gd name="connsiteX65" fmla="*/ 326828 w 605028"/>
                <a:gd name="connsiteY65" fmla="*/ 294802 h 440399"/>
                <a:gd name="connsiteX66" fmla="*/ 336989 w 605028"/>
                <a:gd name="connsiteY66" fmla="*/ 298915 h 440399"/>
                <a:gd name="connsiteX67" fmla="*/ 338912 w 605028"/>
                <a:gd name="connsiteY67" fmla="*/ 306318 h 440399"/>
                <a:gd name="connsiteX68" fmla="*/ 342482 w 605028"/>
                <a:gd name="connsiteY68" fmla="*/ 320028 h 440399"/>
                <a:gd name="connsiteX69" fmla="*/ 346601 w 605028"/>
                <a:gd name="connsiteY69" fmla="*/ 337028 h 440399"/>
                <a:gd name="connsiteX70" fmla="*/ 343580 w 605028"/>
                <a:gd name="connsiteY70" fmla="*/ 352108 h 440399"/>
                <a:gd name="connsiteX71" fmla="*/ 349622 w 605028"/>
                <a:gd name="connsiteY71" fmla="*/ 375963 h 440399"/>
                <a:gd name="connsiteX72" fmla="*/ 376811 w 605028"/>
                <a:gd name="connsiteY72" fmla="*/ 363899 h 440399"/>
                <a:gd name="connsiteX73" fmla="*/ 383402 w 605028"/>
                <a:gd name="connsiteY73" fmla="*/ 357866 h 440399"/>
                <a:gd name="connsiteX74" fmla="*/ 387521 w 605028"/>
                <a:gd name="connsiteY74" fmla="*/ 347995 h 440399"/>
                <a:gd name="connsiteX75" fmla="*/ 395486 w 605028"/>
                <a:gd name="connsiteY75" fmla="*/ 328802 h 440399"/>
                <a:gd name="connsiteX76" fmla="*/ 397134 w 605028"/>
                <a:gd name="connsiteY76" fmla="*/ 313995 h 440399"/>
                <a:gd name="connsiteX77" fmla="*/ 407844 w 605028"/>
                <a:gd name="connsiteY77" fmla="*/ 281914 h 440399"/>
                <a:gd name="connsiteX78" fmla="*/ 400154 w 605028"/>
                <a:gd name="connsiteY78" fmla="*/ 282463 h 440399"/>
                <a:gd name="connsiteX79" fmla="*/ 376262 w 605028"/>
                <a:gd name="connsiteY79" fmla="*/ 249011 h 440399"/>
                <a:gd name="connsiteX80" fmla="*/ 399056 w 605028"/>
                <a:gd name="connsiteY80" fmla="*/ 278898 h 440399"/>
                <a:gd name="connsiteX81" fmla="*/ 408393 w 605028"/>
                <a:gd name="connsiteY81" fmla="*/ 268753 h 440399"/>
                <a:gd name="connsiteX82" fmla="*/ 405922 w 605028"/>
                <a:gd name="connsiteY82" fmla="*/ 252301 h 440399"/>
                <a:gd name="connsiteX83" fmla="*/ 412513 w 605028"/>
                <a:gd name="connsiteY83" fmla="*/ 251479 h 440399"/>
                <a:gd name="connsiteX84" fmla="*/ 317490 w 605028"/>
                <a:gd name="connsiteY84" fmla="*/ 187043 h 440399"/>
                <a:gd name="connsiteX85" fmla="*/ 306505 w 605028"/>
                <a:gd name="connsiteY85" fmla="*/ 174156 h 440399"/>
                <a:gd name="connsiteX86" fmla="*/ 332321 w 605028"/>
                <a:gd name="connsiteY86" fmla="*/ 176624 h 440399"/>
                <a:gd name="connsiteX87" fmla="*/ 334518 w 605028"/>
                <a:gd name="connsiteY87" fmla="*/ 177172 h 440399"/>
                <a:gd name="connsiteX88" fmla="*/ 344954 w 605028"/>
                <a:gd name="connsiteY88" fmla="*/ 179640 h 440399"/>
                <a:gd name="connsiteX89" fmla="*/ 347151 w 605028"/>
                <a:gd name="connsiteY89" fmla="*/ 180188 h 440399"/>
                <a:gd name="connsiteX90" fmla="*/ 357861 w 605028"/>
                <a:gd name="connsiteY90" fmla="*/ 184301 h 440399"/>
                <a:gd name="connsiteX91" fmla="*/ 358685 w 605028"/>
                <a:gd name="connsiteY91" fmla="*/ 184575 h 440399"/>
                <a:gd name="connsiteX92" fmla="*/ 439976 w 605028"/>
                <a:gd name="connsiteY92" fmla="*/ 307140 h 440399"/>
                <a:gd name="connsiteX93" fmla="*/ 306780 w 605028"/>
                <a:gd name="connsiteY93" fmla="*/ 440399 h 440399"/>
                <a:gd name="connsiteX94" fmla="*/ 266958 w 605028"/>
                <a:gd name="connsiteY94" fmla="*/ 434367 h 440399"/>
                <a:gd name="connsiteX95" fmla="*/ 173309 w 605028"/>
                <a:gd name="connsiteY95" fmla="*/ 307140 h 440399"/>
                <a:gd name="connsiteX96" fmla="*/ 183745 w 605028"/>
                <a:gd name="connsiteY96" fmla="*/ 255318 h 440399"/>
                <a:gd name="connsiteX97" fmla="*/ 189238 w 605028"/>
                <a:gd name="connsiteY97" fmla="*/ 243801 h 440399"/>
                <a:gd name="connsiteX98" fmla="*/ 189512 w 605028"/>
                <a:gd name="connsiteY98" fmla="*/ 243527 h 440399"/>
                <a:gd name="connsiteX99" fmla="*/ 196103 w 605028"/>
                <a:gd name="connsiteY99" fmla="*/ 232834 h 440399"/>
                <a:gd name="connsiteX100" fmla="*/ 254325 w 605028"/>
                <a:gd name="connsiteY100" fmla="*/ 184850 h 440399"/>
                <a:gd name="connsiteX101" fmla="*/ 255973 w 605028"/>
                <a:gd name="connsiteY101" fmla="*/ 184027 h 440399"/>
                <a:gd name="connsiteX102" fmla="*/ 266134 w 605028"/>
                <a:gd name="connsiteY102" fmla="*/ 180462 h 440399"/>
                <a:gd name="connsiteX103" fmla="*/ 268606 w 605028"/>
                <a:gd name="connsiteY103" fmla="*/ 179640 h 440399"/>
                <a:gd name="connsiteX104" fmla="*/ 278493 w 605028"/>
                <a:gd name="connsiteY104" fmla="*/ 177172 h 440399"/>
                <a:gd name="connsiteX105" fmla="*/ 281239 w 605028"/>
                <a:gd name="connsiteY105" fmla="*/ 176624 h 440399"/>
                <a:gd name="connsiteX106" fmla="*/ 306505 w 605028"/>
                <a:gd name="connsiteY106" fmla="*/ 174156 h 440399"/>
                <a:gd name="connsiteX107" fmla="*/ 365543 w 605028"/>
                <a:gd name="connsiteY107" fmla="*/ 0 h 440399"/>
                <a:gd name="connsiteX108" fmla="*/ 485560 w 605028"/>
                <a:gd name="connsiteY108" fmla="*/ 127776 h 440399"/>
                <a:gd name="connsiteX109" fmla="*/ 486659 w 605028"/>
                <a:gd name="connsiteY109" fmla="*/ 127776 h 440399"/>
                <a:gd name="connsiteX110" fmla="*/ 563283 w 605028"/>
                <a:gd name="connsiteY110" fmla="*/ 192761 h 440399"/>
                <a:gd name="connsiteX111" fmla="*/ 605028 w 605028"/>
                <a:gd name="connsiteY111" fmla="*/ 249520 h 440399"/>
                <a:gd name="connsiteX112" fmla="*/ 555593 w 605028"/>
                <a:gd name="connsiteY112" fmla="*/ 307101 h 440399"/>
                <a:gd name="connsiteX113" fmla="*/ 460568 w 605028"/>
                <a:gd name="connsiteY113" fmla="*/ 307101 h 440399"/>
                <a:gd name="connsiteX114" fmla="*/ 306496 w 605028"/>
                <a:gd name="connsiteY114" fmla="*/ 153550 h 440399"/>
                <a:gd name="connsiteX115" fmla="*/ 152699 w 605028"/>
                <a:gd name="connsiteY115" fmla="*/ 307101 h 440399"/>
                <a:gd name="connsiteX116" fmla="*/ 49435 w 605028"/>
                <a:gd name="connsiteY116" fmla="*/ 307101 h 440399"/>
                <a:gd name="connsiteX117" fmla="*/ 0 w 605028"/>
                <a:gd name="connsiteY117" fmla="*/ 249520 h 440399"/>
                <a:gd name="connsiteX118" fmla="*/ 49435 w 605028"/>
                <a:gd name="connsiteY118" fmla="*/ 191938 h 440399"/>
                <a:gd name="connsiteX119" fmla="*/ 119468 w 605028"/>
                <a:gd name="connsiteY119" fmla="*/ 110502 h 440399"/>
                <a:gd name="connsiteX120" fmla="*/ 144185 w 605028"/>
                <a:gd name="connsiteY120" fmla="*/ 115985 h 440399"/>
                <a:gd name="connsiteX121" fmla="*/ 224929 w 605028"/>
                <a:gd name="connsiteY121" fmla="*/ 24404 h 440399"/>
                <a:gd name="connsiteX122" fmla="*/ 276286 w 605028"/>
                <a:gd name="connsiteY122" fmla="*/ 46339 h 440399"/>
                <a:gd name="connsiteX123" fmla="*/ 365543 w 605028"/>
                <a:gd name="connsiteY123" fmla="*/ 0 h 44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5028" h="440399">
                  <a:moveTo>
                    <a:pt x="189238" y="283560"/>
                  </a:moveTo>
                  <a:cubicBezTo>
                    <a:pt x="189238" y="283560"/>
                    <a:pt x="188688" y="284382"/>
                    <a:pt x="188139" y="285479"/>
                  </a:cubicBezTo>
                  <a:cubicBezTo>
                    <a:pt x="186766" y="292334"/>
                    <a:pt x="186217" y="299189"/>
                    <a:pt x="186217" y="306044"/>
                  </a:cubicBezTo>
                  <a:cubicBezTo>
                    <a:pt x="186217" y="340044"/>
                    <a:pt x="200498" y="371028"/>
                    <a:pt x="223292" y="392689"/>
                  </a:cubicBezTo>
                  <a:cubicBezTo>
                    <a:pt x="223567" y="391592"/>
                    <a:pt x="223841" y="390496"/>
                    <a:pt x="224390" y="389673"/>
                  </a:cubicBezTo>
                  <a:cubicBezTo>
                    <a:pt x="224390" y="389673"/>
                    <a:pt x="226587" y="385012"/>
                    <a:pt x="223567" y="380899"/>
                  </a:cubicBezTo>
                  <a:cubicBezTo>
                    <a:pt x="223567" y="380899"/>
                    <a:pt x="226587" y="376786"/>
                    <a:pt x="226587" y="371576"/>
                  </a:cubicBezTo>
                  <a:cubicBezTo>
                    <a:pt x="226587" y="371576"/>
                    <a:pt x="223567" y="362254"/>
                    <a:pt x="231531" y="360883"/>
                  </a:cubicBezTo>
                  <a:cubicBezTo>
                    <a:pt x="231531" y="360883"/>
                    <a:pt x="242241" y="360883"/>
                    <a:pt x="236749" y="342237"/>
                  </a:cubicBezTo>
                  <a:cubicBezTo>
                    <a:pt x="236749" y="342237"/>
                    <a:pt x="236200" y="337028"/>
                    <a:pt x="240319" y="331544"/>
                  </a:cubicBezTo>
                  <a:cubicBezTo>
                    <a:pt x="240319" y="331544"/>
                    <a:pt x="244439" y="320576"/>
                    <a:pt x="236749" y="321673"/>
                  </a:cubicBezTo>
                  <a:cubicBezTo>
                    <a:pt x="236749" y="321673"/>
                    <a:pt x="235101" y="315915"/>
                    <a:pt x="226038" y="315915"/>
                  </a:cubicBezTo>
                  <a:cubicBezTo>
                    <a:pt x="226038" y="315915"/>
                    <a:pt x="220820" y="309882"/>
                    <a:pt x="215877" y="309882"/>
                  </a:cubicBezTo>
                  <a:cubicBezTo>
                    <a:pt x="215877" y="309882"/>
                    <a:pt x="214229" y="293431"/>
                    <a:pt x="205166" y="296995"/>
                  </a:cubicBezTo>
                  <a:cubicBezTo>
                    <a:pt x="205166" y="296995"/>
                    <a:pt x="204068" y="290689"/>
                    <a:pt x="200498" y="291237"/>
                  </a:cubicBezTo>
                  <a:cubicBezTo>
                    <a:pt x="200498" y="291237"/>
                    <a:pt x="198026" y="284656"/>
                    <a:pt x="193906" y="286576"/>
                  </a:cubicBezTo>
                  <a:close/>
                  <a:moveTo>
                    <a:pt x="394076" y="242957"/>
                  </a:moveTo>
                  <a:cubicBezTo>
                    <a:pt x="396544" y="245972"/>
                    <a:pt x="402304" y="250082"/>
                    <a:pt x="402304" y="250082"/>
                  </a:cubicBezTo>
                  <a:cubicBezTo>
                    <a:pt x="403126" y="251178"/>
                    <a:pt x="404223" y="251726"/>
                    <a:pt x="405046" y="252001"/>
                  </a:cubicBezTo>
                  <a:lnTo>
                    <a:pt x="400658" y="254741"/>
                  </a:lnTo>
                  <a:lnTo>
                    <a:pt x="392979" y="244875"/>
                  </a:lnTo>
                  <a:close/>
                  <a:moveTo>
                    <a:pt x="228510" y="215011"/>
                  </a:moveTo>
                  <a:cubicBezTo>
                    <a:pt x="224940" y="218027"/>
                    <a:pt x="221644" y="221317"/>
                    <a:pt x="218349" y="224608"/>
                  </a:cubicBezTo>
                  <a:cubicBezTo>
                    <a:pt x="219722" y="224059"/>
                    <a:pt x="220820" y="223511"/>
                    <a:pt x="221919" y="223237"/>
                  </a:cubicBezTo>
                  <a:cubicBezTo>
                    <a:pt x="221919" y="223237"/>
                    <a:pt x="233179" y="222140"/>
                    <a:pt x="228510" y="215011"/>
                  </a:cubicBezTo>
                  <a:close/>
                  <a:moveTo>
                    <a:pt x="243889" y="203769"/>
                  </a:moveTo>
                  <a:cubicBezTo>
                    <a:pt x="238671" y="207059"/>
                    <a:pt x="233453" y="210898"/>
                    <a:pt x="228785" y="214737"/>
                  </a:cubicBezTo>
                  <a:cubicBezTo>
                    <a:pt x="231531" y="215011"/>
                    <a:pt x="242791" y="215834"/>
                    <a:pt x="243615" y="209253"/>
                  </a:cubicBezTo>
                  <a:close/>
                  <a:moveTo>
                    <a:pt x="317490" y="187043"/>
                  </a:moveTo>
                  <a:cubicBezTo>
                    <a:pt x="307878" y="196366"/>
                    <a:pt x="319687" y="200479"/>
                    <a:pt x="319687" y="200479"/>
                  </a:cubicBezTo>
                  <a:cubicBezTo>
                    <a:pt x="323807" y="203221"/>
                    <a:pt x="332870" y="198011"/>
                    <a:pt x="332870" y="198011"/>
                  </a:cubicBezTo>
                  <a:cubicBezTo>
                    <a:pt x="336440" y="202124"/>
                    <a:pt x="322708" y="207882"/>
                    <a:pt x="322708" y="207882"/>
                  </a:cubicBezTo>
                  <a:cubicBezTo>
                    <a:pt x="315019" y="208430"/>
                    <a:pt x="308977" y="212543"/>
                    <a:pt x="308977" y="212543"/>
                  </a:cubicBezTo>
                  <a:cubicBezTo>
                    <a:pt x="305407" y="207334"/>
                    <a:pt x="301836" y="211446"/>
                    <a:pt x="301836" y="211446"/>
                  </a:cubicBezTo>
                  <a:cubicBezTo>
                    <a:pt x="298816" y="215011"/>
                    <a:pt x="305956" y="216656"/>
                    <a:pt x="305956" y="216656"/>
                  </a:cubicBezTo>
                  <a:cubicBezTo>
                    <a:pt x="310625" y="217753"/>
                    <a:pt x="309526" y="220769"/>
                    <a:pt x="307878" y="222688"/>
                  </a:cubicBezTo>
                  <a:cubicBezTo>
                    <a:pt x="305956" y="224334"/>
                    <a:pt x="298266" y="222688"/>
                    <a:pt x="298266" y="222688"/>
                  </a:cubicBezTo>
                  <a:cubicBezTo>
                    <a:pt x="294147" y="224882"/>
                    <a:pt x="297168" y="233108"/>
                    <a:pt x="297168" y="233108"/>
                  </a:cubicBezTo>
                  <a:lnTo>
                    <a:pt x="300738" y="233108"/>
                  </a:lnTo>
                  <a:cubicBezTo>
                    <a:pt x="312547" y="236672"/>
                    <a:pt x="313096" y="227898"/>
                    <a:pt x="313096" y="227898"/>
                  </a:cubicBezTo>
                  <a:cubicBezTo>
                    <a:pt x="316667" y="227898"/>
                    <a:pt x="318040" y="221866"/>
                    <a:pt x="318040" y="221866"/>
                  </a:cubicBezTo>
                  <a:cubicBezTo>
                    <a:pt x="320786" y="224882"/>
                    <a:pt x="327926" y="220221"/>
                    <a:pt x="327926" y="220221"/>
                  </a:cubicBezTo>
                  <a:cubicBezTo>
                    <a:pt x="328750" y="222688"/>
                    <a:pt x="332321" y="225979"/>
                    <a:pt x="332321" y="225979"/>
                  </a:cubicBezTo>
                  <a:cubicBezTo>
                    <a:pt x="337539" y="227898"/>
                    <a:pt x="338637" y="230366"/>
                    <a:pt x="338637" y="230366"/>
                  </a:cubicBezTo>
                  <a:cubicBezTo>
                    <a:pt x="333419" y="231463"/>
                    <a:pt x="338088" y="233656"/>
                    <a:pt x="338088" y="233656"/>
                  </a:cubicBezTo>
                  <a:cubicBezTo>
                    <a:pt x="345228" y="230640"/>
                    <a:pt x="340010" y="226801"/>
                    <a:pt x="340010" y="226801"/>
                  </a:cubicBezTo>
                  <a:cubicBezTo>
                    <a:pt x="326279" y="220221"/>
                    <a:pt x="332321" y="218576"/>
                    <a:pt x="332321" y="218576"/>
                  </a:cubicBezTo>
                  <a:cubicBezTo>
                    <a:pt x="334518" y="222688"/>
                    <a:pt x="344130" y="224334"/>
                    <a:pt x="344130" y="224334"/>
                  </a:cubicBezTo>
                  <a:cubicBezTo>
                    <a:pt x="345228" y="232011"/>
                    <a:pt x="348798" y="233108"/>
                    <a:pt x="348798" y="233108"/>
                  </a:cubicBezTo>
                  <a:cubicBezTo>
                    <a:pt x="353192" y="235027"/>
                    <a:pt x="354291" y="231463"/>
                    <a:pt x="354291" y="231463"/>
                  </a:cubicBezTo>
                  <a:cubicBezTo>
                    <a:pt x="350172" y="230366"/>
                    <a:pt x="349348" y="226801"/>
                    <a:pt x="349348" y="226801"/>
                  </a:cubicBezTo>
                  <a:cubicBezTo>
                    <a:pt x="348249" y="223237"/>
                    <a:pt x="353742" y="225430"/>
                    <a:pt x="353742" y="225430"/>
                  </a:cubicBezTo>
                  <a:cubicBezTo>
                    <a:pt x="358410" y="232559"/>
                    <a:pt x="368572" y="232011"/>
                    <a:pt x="368572" y="232011"/>
                  </a:cubicBezTo>
                  <a:cubicBezTo>
                    <a:pt x="375163" y="231463"/>
                    <a:pt x="373241" y="242979"/>
                    <a:pt x="373241" y="242979"/>
                  </a:cubicBezTo>
                  <a:cubicBezTo>
                    <a:pt x="366100" y="247914"/>
                    <a:pt x="352369" y="239689"/>
                    <a:pt x="352369" y="239689"/>
                  </a:cubicBezTo>
                  <a:cubicBezTo>
                    <a:pt x="353742" y="243801"/>
                    <a:pt x="348249" y="244350"/>
                    <a:pt x="348249" y="244350"/>
                  </a:cubicBezTo>
                  <a:cubicBezTo>
                    <a:pt x="342757" y="237769"/>
                    <a:pt x="334518" y="240785"/>
                    <a:pt x="334518" y="240785"/>
                  </a:cubicBezTo>
                  <a:cubicBezTo>
                    <a:pt x="336440" y="237769"/>
                    <a:pt x="333419" y="233108"/>
                    <a:pt x="333419" y="233108"/>
                  </a:cubicBezTo>
                  <a:cubicBezTo>
                    <a:pt x="328750" y="232011"/>
                    <a:pt x="320786" y="234205"/>
                    <a:pt x="320786" y="234205"/>
                  </a:cubicBezTo>
                  <a:cubicBezTo>
                    <a:pt x="315019" y="236672"/>
                    <a:pt x="303484" y="237221"/>
                    <a:pt x="303484" y="237221"/>
                  </a:cubicBezTo>
                  <a:cubicBezTo>
                    <a:pt x="298266" y="237221"/>
                    <a:pt x="294696" y="247914"/>
                    <a:pt x="294696" y="247914"/>
                  </a:cubicBezTo>
                  <a:cubicBezTo>
                    <a:pt x="282612" y="253124"/>
                    <a:pt x="281514" y="263543"/>
                    <a:pt x="281514" y="263543"/>
                  </a:cubicBezTo>
                  <a:cubicBezTo>
                    <a:pt x="281514" y="270124"/>
                    <a:pt x="280415" y="276431"/>
                    <a:pt x="280415" y="276431"/>
                  </a:cubicBezTo>
                  <a:cubicBezTo>
                    <a:pt x="276021" y="283011"/>
                    <a:pt x="288105" y="289866"/>
                    <a:pt x="288105" y="289866"/>
                  </a:cubicBezTo>
                  <a:cubicBezTo>
                    <a:pt x="295245" y="303576"/>
                    <a:pt x="304034" y="297544"/>
                    <a:pt x="304308" y="297544"/>
                  </a:cubicBezTo>
                  <a:cubicBezTo>
                    <a:pt x="311449" y="300560"/>
                    <a:pt x="326828" y="294802"/>
                    <a:pt x="326828" y="294802"/>
                  </a:cubicBezTo>
                  <a:cubicBezTo>
                    <a:pt x="328750" y="300560"/>
                    <a:pt x="336989" y="298915"/>
                    <a:pt x="336989" y="298915"/>
                  </a:cubicBezTo>
                  <a:cubicBezTo>
                    <a:pt x="340010" y="300560"/>
                    <a:pt x="338912" y="306318"/>
                    <a:pt x="338912" y="306318"/>
                  </a:cubicBezTo>
                  <a:cubicBezTo>
                    <a:pt x="334518" y="313447"/>
                    <a:pt x="342482" y="320028"/>
                    <a:pt x="342482" y="320028"/>
                  </a:cubicBezTo>
                  <a:cubicBezTo>
                    <a:pt x="354291" y="333463"/>
                    <a:pt x="346601" y="337028"/>
                    <a:pt x="346601" y="337028"/>
                  </a:cubicBezTo>
                  <a:cubicBezTo>
                    <a:pt x="338088" y="345253"/>
                    <a:pt x="343580" y="352108"/>
                    <a:pt x="343580" y="352108"/>
                  </a:cubicBezTo>
                  <a:cubicBezTo>
                    <a:pt x="349622" y="364995"/>
                    <a:pt x="349622" y="375963"/>
                    <a:pt x="349622" y="375963"/>
                  </a:cubicBezTo>
                  <a:cubicBezTo>
                    <a:pt x="369670" y="378979"/>
                    <a:pt x="376811" y="363899"/>
                    <a:pt x="376811" y="363899"/>
                  </a:cubicBezTo>
                  <a:cubicBezTo>
                    <a:pt x="383402" y="363899"/>
                    <a:pt x="383402" y="357866"/>
                    <a:pt x="383402" y="357866"/>
                  </a:cubicBezTo>
                  <a:cubicBezTo>
                    <a:pt x="383402" y="351012"/>
                    <a:pt x="387521" y="347995"/>
                    <a:pt x="387521" y="347995"/>
                  </a:cubicBezTo>
                  <a:cubicBezTo>
                    <a:pt x="397134" y="341689"/>
                    <a:pt x="395486" y="328802"/>
                    <a:pt x="395486" y="328802"/>
                  </a:cubicBezTo>
                  <a:cubicBezTo>
                    <a:pt x="394113" y="321124"/>
                    <a:pt x="397134" y="313995"/>
                    <a:pt x="397134" y="313995"/>
                  </a:cubicBezTo>
                  <a:cubicBezTo>
                    <a:pt x="408393" y="301108"/>
                    <a:pt x="407844" y="281914"/>
                    <a:pt x="407844" y="281914"/>
                  </a:cubicBezTo>
                  <a:cubicBezTo>
                    <a:pt x="403175" y="284108"/>
                    <a:pt x="400154" y="282463"/>
                    <a:pt x="400154" y="282463"/>
                  </a:cubicBezTo>
                  <a:cubicBezTo>
                    <a:pt x="389444" y="271769"/>
                    <a:pt x="376262" y="249011"/>
                    <a:pt x="376262" y="249011"/>
                  </a:cubicBezTo>
                  <a:cubicBezTo>
                    <a:pt x="388895" y="254221"/>
                    <a:pt x="399056" y="278898"/>
                    <a:pt x="399056" y="278898"/>
                  </a:cubicBezTo>
                  <a:cubicBezTo>
                    <a:pt x="406196" y="275334"/>
                    <a:pt x="408393" y="268753"/>
                    <a:pt x="408393" y="268753"/>
                  </a:cubicBezTo>
                  <a:cubicBezTo>
                    <a:pt x="415259" y="262721"/>
                    <a:pt x="407844" y="254221"/>
                    <a:pt x="405922" y="252301"/>
                  </a:cubicBezTo>
                  <a:cubicBezTo>
                    <a:pt x="408119" y="252850"/>
                    <a:pt x="410590" y="252027"/>
                    <a:pt x="412513" y="251479"/>
                  </a:cubicBezTo>
                  <a:cubicBezTo>
                    <a:pt x="394113" y="216108"/>
                    <a:pt x="358960" y="191156"/>
                    <a:pt x="317490" y="187043"/>
                  </a:cubicBezTo>
                  <a:close/>
                  <a:moveTo>
                    <a:pt x="306505" y="174156"/>
                  </a:moveTo>
                  <a:cubicBezTo>
                    <a:pt x="315293" y="174156"/>
                    <a:pt x="323807" y="174979"/>
                    <a:pt x="332321" y="176624"/>
                  </a:cubicBezTo>
                  <a:cubicBezTo>
                    <a:pt x="333144" y="176624"/>
                    <a:pt x="333968" y="176898"/>
                    <a:pt x="334518" y="177172"/>
                  </a:cubicBezTo>
                  <a:cubicBezTo>
                    <a:pt x="338088" y="177721"/>
                    <a:pt x="341658" y="178817"/>
                    <a:pt x="344954" y="179640"/>
                  </a:cubicBezTo>
                  <a:cubicBezTo>
                    <a:pt x="345777" y="179914"/>
                    <a:pt x="346327" y="180188"/>
                    <a:pt x="347151" y="180188"/>
                  </a:cubicBezTo>
                  <a:cubicBezTo>
                    <a:pt x="350721" y="181559"/>
                    <a:pt x="354291" y="182656"/>
                    <a:pt x="357861" y="184301"/>
                  </a:cubicBezTo>
                  <a:cubicBezTo>
                    <a:pt x="358136" y="184301"/>
                    <a:pt x="358410" y="184575"/>
                    <a:pt x="358685" y="184575"/>
                  </a:cubicBezTo>
                  <a:cubicBezTo>
                    <a:pt x="406471" y="204866"/>
                    <a:pt x="439976" y="252027"/>
                    <a:pt x="439976" y="307140"/>
                  </a:cubicBezTo>
                  <a:cubicBezTo>
                    <a:pt x="439976" y="380625"/>
                    <a:pt x="380381" y="440399"/>
                    <a:pt x="306780" y="440399"/>
                  </a:cubicBezTo>
                  <a:cubicBezTo>
                    <a:pt x="292774" y="440399"/>
                    <a:pt x="279591" y="438205"/>
                    <a:pt x="266958" y="434367"/>
                  </a:cubicBezTo>
                  <a:cubicBezTo>
                    <a:pt x="212581" y="417367"/>
                    <a:pt x="173309" y="366915"/>
                    <a:pt x="173309" y="307140"/>
                  </a:cubicBezTo>
                  <a:cubicBezTo>
                    <a:pt x="173309" y="288769"/>
                    <a:pt x="176879" y="271221"/>
                    <a:pt x="183745" y="255318"/>
                  </a:cubicBezTo>
                  <a:cubicBezTo>
                    <a:pt x="185393" y="251479"/>
                    <a:pt x="187315" y="247640"/>
                    <a:pt x="189238" y="243801"/>
                  </a:cubicBezTo>
                  <a:cubicBezTo>
                    <a:pt x="189238" y="243801"/>
                    <a:pt x="189238" y="243801"/>
                    <a:pt x="189512" y="243527"/>
                  </a:cubicBezTo>
                  <a:cubicBezTo>
                    <a:pt x="191435" y="239963"/>
                    <a:pt x="193632" y="236398"/>
                    <a:pt x="196103" y="232834"/>
                  </a:cubicBezTo>
                  <a:cubicBezTo>
                    <a:pt x="210384" y="211721"/>
                    <a:pt x="230432" y="194721"/>
                    <a:pt x="254325" y="184850"/>
                  </a:cubicBezTo>
                  <a:cubicBezTo>
                    <a:pt x="254874" y="184575"/>
                    <a:pt x="255424" y="184301"/>
                    <a:pt x="255973" y="184027"/>
                  </a:cubicBezTo>
                  <a:cubicBezTo>
                    <a:pt x="259269" y="182656"/>
                    <a:pt x="262564" y="181559"/>
                    <a:pt x="266134" y="180462"/>
                  </a:cubicBezTo>
                  <a:cubicBezTo>
                    <a:pt x="266958" y="180188"/>
                    <a:pt x="267782" y="179914"/>
                    <a:pt x="268606" y="179640"/>
                  </a:cubicBezTo>
                  <a:cubicBezTo>
                    <a:pt x="271902" y="178543"/>
                    <a:pt x="275197" y="177721"/>
                    <a:pt x="278493" y="177172"/>
                  </a:cubicBezTo>
                  <a:cubicBezTo>
                    <a:pt x="279317" y="176898"/>
                    <a:pt x="280415" y="176624"/>
                    <a:pt x="281239" y="176624"/>
                  </a:cubicBezTo>
                  <a:cubicBezTo>
                    <a:pt x="289478" y="174979"/>
                    <a:pt x="297992" y="174156"/>
                    <a:pt x="306505" y="174156"/>
                  </a:cubicBezTo>
                  <a:close/>
                  <a:moveTo>
                    <a:pt x="365543" y="0"/>
                  </a:moveTo>
                  <a:cubicBezTo>
                    <a:pt x="428436" y="0"/>
                    <a:pt x="479793" y="56210"/>
                    <a:pt x="485560" y="127776"/>
                  </a:cubicBezTo>
                  <a:cubicBezTo>
                    <a:pt x="486110" y="127776"/>
                    <a:pt x="486384" y="127776"/>
                    <a:pt x="486659" y="127776"/>
                  </a:cubicBezTo>
                  <a:cubicBezTo>
                    <a:pt x="522637" y="127776"/>
                    <a:pt x="552847" y="155196"/>
                    <a:pt x="563283" y="192761"/>
                  </a:cubicBezTo>
                  <a:cubicBezTo>
                    <a:pt x="586902" y="197148"/>
                    <a:pt x="605028" y="220729"/>
                    <a:pt x="605028" y="249520"/>
                  </a:cubicBezTo>
                  <a:cubicBezTo>
                    <a:pt x="605028" y="281326"/>
                    <a:pt x="583057" y="307101"/>
                    <a:pt x="555593" y="307101"/>
                  </a:cubicBezTo>
                  <a:lnTo>
                    <a:pt x="460568" y="307101"/>
                  </a:lnTo>
                  <a:cubicBezTo>
                    <a:pt x="460568" y="222374"/>
                    <a:pt x="391359" y="153550"/>
                    <a:pt x="306496" y="153550"/>
                  </a:cubicBezTo>
                  <a:cubicBezTo>
                    <a:pt x="221633" y="153550"/>
                    <a:pt x="152699" y="222374"/>
                    <a:pt x="152699" y="307101"/>
                  </a:cubicBezTo>
                  <a:lnTo>
                    <a:pt x="49435" y="307101"/>
                  </a:lnTo>
                  <a:cubicBezTo>
                    <a:pt x="22246" y="307101"/>
                    <a:pt x="0" y="281326"/>
                    <a:pt x="0" y="249520"/>
                  </a:cubicBezTo>
                  <a:cubicBezTo>
                    <a:pt x="0" y="217713"/>
                    <a:pt x="22246" y="191938"/>
                    <a:pt x="49435" y="191938"/>
                  </a:cubicBezTo>
                  <a:cubicBezTo>
                    <a:pt x="49435" y="146970"/>
                    <a:pt x="80744" y="110502"/>
                    <a:pt x="119468" y="110502"/>
                  </a:cubicBezTo>
                  <a:cubicBezTo>
                    <a:pt x="128256" y="110502"/>
                    <a:pt x="136495" y="112695"/>
                    <a:pt x="144185" y="115985"/>
                  </a:cubicBezTo>
                  <a:cubicBezTo>
                    <a:pt x="145284" y="65259"/>
                    <a:pt x="180987" y="24404"/>
                    <a:pt x="224929" y="24404"/>
                  </a:cubicBezTo>
                  <a:cubicBezTo>
                    <a:pt x="244428" y="24404"/>
                    <a:pt x="262280" y="32904"/>
                    <a:pt x="276286" y="46339"/>
                  </a:cubicBezTo>
                  <a:cubicBezTo>
                    <a:pt x="298257" y="18097"/>
                    <a:pt x="330115" y="0"/>
                    <a:pt x="365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7" name="ïṣ1ïḑé"/>
            <p:cNvSpPr txBox="1"/>
            <p:nvPr/>
          </p:nvSpPr>
          <p:spPr>
            <a:xfrm>
              <a:off x="673100" y="3236432"/>
              <a:ext cx="3476492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78" name="îś1ïďê"/>
            <p:cNvSpPr txBox="1"/>
            <p:nvPr/>
          </p:nvSpPr>
          <p:spPr>
            <a:xfrm>
              <a:off x="673100" y="2843920"/>
              <a:ext cx="3476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de-DE" b="1" dirty="0"/>
                <a:t>Text here</a:t>
              </a: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673100" y="3236432"/>
              <a:ext cx="34764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îṣļíḍe"/>
            <p:cNvSpPr txBox="1"/>
            <p:nvPr/>
          </p:nvSpPr>
          <p:spPr>
            <a:xfrm>
              <a:off x="8039296" y="3236432"/>
              <a:ext cx="3476492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82" name="íśḻïḋe"/>
            <p:cNvSpPr txBox="1"/>
            <p:nvPr/>
          </p:nvSpPr>
          <p:spPr>
            <a:xfrm>
              <a:off x="8039296" y="2843920"/>
              <a:ext cx="3476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SzPct val="25000"/>
              </a:pPr>
              <a:r>
                <a:rPr lang="de-DE" b="1" dirty="0"/>
                <a:t>Text here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8039296" y="3236432"/>
              <a:ext cx="34764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ïŝḻîḍê"/>
            <p:cNvGrpSpPr/>
            <p:nvPr/>
          </p:nvGrpSpPr>
          <p:grpSpPr>
            <a:xfrm>
              <a:off x="6806873" y="4626649"/>
              <a:ext cx="3044761" cy="1017430"/>
              <a:chOff x="8661000" y="1781570"/>
              <a:chExt cx="2295000" cy="1017430"/>
            </a:xfrm>
          </p:grpSpPr>
          <p:sp>
            <p:nvSpPr>
              <p:cNvPr id="89" name="ïşľïdè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25000"/>
                </a:pPr>
                <a:r>
                  <a:rPr lang="de-DE" b="1" dirty="0"/>
                  <a:t>Text here</a:t>
                </a:r>
              </a:p>
            </p:txBody>
          </p:sp>
          <p:sp>
            <p:nvSpPr>
              <p:cNvPr id="90" name="ísľíḋè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Copy paste fonts. Choose the only option to retain text.…</a:t>
                </a:r>
                <a:r>
                  <a:rPr lang="de-DE" sz="1200" dirty="0"/>
                  <a:t>.</a:t>
                </a:r>
              </a:p>
            </p:txBody>
          </p:sp>
        </p:grpSp>
        <p:grpSp>
          <p:nvGrpSpPr>
            <p:cNvPr id="86" name="iŝļidé"/>
            <p:cNvGrpSpPr/>
            <p:nvPr/>
          </p:nvGrpSpPr>
          <p:grpSpPr>
            <a:xfrm>
              <a:off x="2339502" y="1141604"/>
              <a:ext cx="3044761" cy="1017430"/>
              <a:chOff x="8661000" y="1781570"/>
              <a:chExt cx="2295000" cy="1017430"/>
            </a:xfrm>
          </p:grpSpPr>
          <p:sp>
            <p:nvSpPr>
              <p:cNvPr id="87" name="ïSliḋè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buSzPct val="25000"/>
                </a:pPr>
                <a:r>
                  <a:rPr lang="de-DE" b="1" dirty="0"/>
                  <a:t>Text here</a:t>
                </a:r>
              </a:p>
            </p:txBody>
          </p:sp>
          <p:sp>
            <p:nvSpPr>
              <p:cNvPr id="88" name="íṡliḍè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 dirty="0"/>
                  <a:t>Copy paste fonts. Choose the only option to retain text.…</a:t>
                </a:r>
                <a:r>
                  <a:rPr lang="de-DE" sz="1200" dirty="0"/>
                  <a:t>.</a:t>
                </a:r>
              </a:p>
            </p:txBody>
          </p:sp>
        </p:grpSp>
      </p:grpSp>
      <p:sp>
        <p:nvSpPr>
          <p:cNvPr id="107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选题背景</a:t>
            </a:r>
            <a:endParaRPr lang="zh-CN" altLang="en-US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理论基础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贡献创新</a:t>
            </a:r>
            <a:endParaRPr lang="zh-CN" altLang="en-US" dirty="0">
              <a:solidFill>
                <a:srgbClr val="1C50A2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34424" y="2427861"/>
            <a:ext cx="4343401" cy="3698876"/>
            <a:chOff x="2943225" y="1651397"/>
            <a:chExt cx="3257550" cy="2774157"/>
          </a:xfrm>
        </p:grpSpPr>
        <p:sp>
          <p:nvSpPr>
            <p:cNvPr id="19" name="任意多边形 18"/>
            <p:cNvSpPr>
              <a:spLocks noChangeArrowheads="1"/>
            </p:cNvSpPr>
            <p:nvPr/>
          </p:nvSpPr>
          <p:spPr bwMode="auto">
            <a:xfrm>
              <a:off x="2943225" y="1806179"/>
              <a:ext cx="1423988" cy="1915715"/>
            </a:xfrm>
            <a:custGeom>
              <a:avLst/>
              <a:gdLst>
                <a:gd name="T0" fmla="*/ 901581 w 2309323"/>
                <a:gd name="T1" fmla="*/ 0 h 3107284"/>
                <a:gd name="T2" fmla="*/ 904452 w 2309323"/>
                <a:gd name="T3" fmla="*/ 73227 h 3107284"/>
                <a:gd name="T4" fmla="*/ 971107 w 2309323"/>
                <a:gd name="T5" fmla="*/ 405653 h 3107284"/>
                <a:gd name="T6" fmla="*/ 1010948 w 2309323"/>
                <a:gd name="T7" fmla="*/ 504507 h 3107284"/>
                <a:gd name="T8" fmla="*/ 1283727 w 2309323"/>
                <a:gd name="T9" fmla="*/ 463601 h 3107284"/>
                <a:gd name="T10" fmla="*/ 1104586 w 2309323"/>
                <a:gd name="T11" fmla="*/ 685607 h 3107284"/>
                <a:gd name="T12" fmla="*/ 1107358 w 2309323"/>
                <a:gd name="T13" fmla="*/ 690547 h 3107284"/>
                <a:gd name="T14" fmla="*/ 1538249 w 2309323"/>
                <a:gd name="T15" fmla="*/ 1052822 h 3107284"/>
                <a:gd name="T16" fmla="*/ 1561008 w 2309323"/>
                <a:gd name="T17" fmla="*/ 1059875 h 3107284"/>
                <a:gd name="T18" fmla="*/ 1531517 w 2309323"/>
                <a:gd name="T19" fmla="*/ 1069643 h 3107284"/>
                <a:gd name="T20" fmla="*/ 927971 w 2309323"/>
                <a:gd name="T21" fmla="*/ 2020202 h 3107284"/>
                <a:gd name="T22" fmla="*/ 924854 w 2309323"/>
                <a:gd name="T23" fmla="*/ 2099706 h 3107284"/>
                <a:gd name="T24" fmla="*/ 787483 w 2309323"/>
                <a:gd name="T25" fmla="*/ 2043451 h 3107284"/>
                <a:gd name="T26" fmla="*/ 0 w 2309323"/>
                <a:gd name="T27" fmla="*/ 1045088 h 3107284"/>
                <a:gd name="T28" fmla="*/ 787483 w 2309323"/>
                <a:gd name="T29" fmla="*/ 46725 h 3107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9323"/>
                <a:gd name="T46" fmla="*/ 0 h 3107284"/>
                <a:gd name="T47" fmla="*/ 2309323 w 2309323"/>
                <a:gd name="T48" fmla="*/ 3107284 h 31072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9323" h="3107284">
                  <a:moveTo>
                    <a:pt x="1333781" y="0"/>
                  </a:moveTo>
                  <a:lnTo>
                    <a:pt x="1338028" y="108367"/>
                  </a:lnTo>
                  <a:cubicBezTo>
                    <a:pt x="1351666" y="281403"/>
                    <a:pt x="1385571" y="446719"/>
                    <a:pt x="1436636" y="600312"/>
                  </a:cubicBezTo>
                  <a:lnTo>
                    <a:pt x="1495575" y="746602"/>
                  </a:lnTo>
                  <a:lnTo>
                    <a:pt x="1899119" y="686068"/>
                  </a:lnTo>
                  <a:lnTo>
                    <a:pt x="1634102" y="1014607"/>
                  </a:lnTo>
                  <a:lnTo>
                    <a:pt x="1638203" y="1021918"/>
                  </a:lnTo>
                  <a:cubicBezTo>
                    <a:pt x="1802759" y="1274205"/>
                    <a:pt x="2023527" y="1463586"/>
                    <a:pt x="2275653" y="1558036"/>
                  </a:cubicBezTo>
                  <a:lnTo>
                    <a:pt x="2309323" y="1568473"/>
                  </a:lnTo>
                  <a:lnTo>
                    <a:pt x="2265694" y="1582928"/>
                  </a:lnTo>
                  <a:cubicBezTo>
                    <a:pt x="1784665" y="1775710"/>
                    <a:pt x="1425266" y="2324207"/>
                    <a:pt x="1372821" y="2989629"/>
                  </a:cubicBezTo>
                  <a:lnTo>
                    <a:pt x="1368210" y="3107284"/>
                  </a:lnTo>
                  <a:lnTo>
                    <a:pt x="1164986" y="3024034"/>
                  </a:lnTo>
                  <a:cubicBezTo>
                    <a:pt x="462117" y="2703843"/>
                    <a:pt x="0" y="2161606"/>
                    <a:pt x="0" y="1546590"/>
                  </a:cubicBezTo>
                  <a:cubicBezTo>
                    <a:pt x="0" y="931574"/>
                    <a:pt x="462117" y="389337"/>
                    <a:pt x="1164986" y="69147"/>
                  </a:cubicBezTo>
                  <a:lnTo>
                    <a:pt x="1333781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lIns="91440" tIns="45720" rIns="91440" bIns="4572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0" name="任意多边形 19"/>
            <p:cNvSpPr>
              <a:spLocks noChangeArrowheads="1"/>
            </p:cNvSpPr>
            <p:nvPr/>
          </p:nvSpPr>
          <p:spPr bwMode="auto">
            <a:xfrm>
              <a:off x="3856435" y="1651397"/>
              <a:ext cx="1431131" cy="1298972"/>
            </a:xfrm>
            <a:custGeom>
              <a:avLst/>
              <a:gdLst>
                <a:gd name="T0" fmla="*/ 784390 w 2320998"/>
                <a:gd name="T1" fmla="*/ 0 h 2107137"/>
                <a:gd name="T2" fmla="*/ 1479574 w 2320998"/>
                <a:gd name="T3" fmla="*/ 95668 h 2107137"/>
                <a:gd name="T4" fmla="*/ 1567021 w 2320998"/>
                <a:gd name="T5" fmla="*/ 124381 h 2107137"/>
                <a:gd name="T6" fmla="*/ 1568779 w 2320998"/>
                <a:gd name="T7" fmla="*/ 169229 h 2107137"/>
                <a:gd name="T8" fmla="*/ 942471 w 2320998"/>
                <a:gd name="T9" fmla="*/ 1158948 h 2107137"/>
                <a:gd name="T10" fmla="*/ 882997 w 2320998"/>
                <a:gd name="T11" fmla="*/ 1170638 h 2107137"/>
                <a:gd name="T12" fmla="*/ 784390 w 2320998"/>
                <a:gd name="T13" fmla="*/ 1423587 h 2107137"/>
                <a:gd name="T14" fmla="*/ 685782 w 2320998"/>
                <a:gd name="T15" fmla="*/ 1170638 h 2107137"/>
                <a:gd name="T16" fmla="*/ 626308 w 2320998"/>
                <a:gd name="T17" fmla="*/ 1158948 h 2107137"/>
                <a:gd name="T18" fmla="*/ 229742 w 2320998"/>
                <a:gd name="T19" fmla="*/ 883579 h 2107137"/>
                <a:gd name="T20" fmla="*/ 182563 w 2320998"/>
                <a:gd name="T21" fmla="*/ 816722 h 2107137"/>
                <a:gd name="T22" fmla="*/ 366875 w 2320998"/>
                <a:gd name="T23" fmla="*/ 588336 h 2107137"/>
                <a:gd name="T24" fmla="*/ 87014 w 2320998"/>
                <a:gd name="T25" fmla="*/ 630299 h 2107137"/>
                <a:gd name="T26" fmla="*/ 61641 w 2320998"/>
                <a:gd name="T27" fmla="*/ 562461 h 2107137"/>
                <a:gd name="T28" fmla="*/ 0 w 2320998"/>
                <a:gd name="T29" fmla="*/ 169229 h 2107137"/>
                <a:gd name="T30" fmla="*/ 1759 w 2320998"/>
                <a:gd name="T31" fmla="*/ 124381 h 2107137"/>
                <a:gd name="T32" fmla="*/ 89206 w 2320998"/>
                <a:gd name="T33" fmla="*/ 95668 h 2107137"/>
                <a:gd name="T34" fmla="*/ 784390 w 2320998"/>
                <a:gd name="T35" fmla="*/ 0 h 2107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20998"/>
                <a:gd name="T55" fmla="*/ 0 h 2107137"/>
                <a:gd name="T56" fmla="*/ 2320998 w 2320998"/>
                <a:gd name="T57" fmla="*/ 2107137 h 2107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20998" h="2107137">
                  <a:moveTo>
                    <a:pt x="1160500" y="0"/>
                  </a:moveTo>
                  <a:cubicBezTo>
                    <a:pt x="1525332" y="0"/>
                    <a:pt x="1872895" y="50421"/>
                    <a:pt x="2189021" y="141603"/>
                  </a:cubicBezTo>
                  <a:lnTo>
                    <a:pt x="2318397" y="184103"/>
                  </a:lnTo>
                  <a:lnTo>
                    <a:pt x="2320998" y="250486"/>
                  </a:lnTo>
                  <a:cubicBezTo>
                    <a:pt x="2320998" y="973100"/>
                    <a:pt x="1923200" y="1575995"/>
                    <a:pt x="1394380" y="1715429"/>
                  </a:cubicBezTo>
                  <a:lnTo>
                    <a:pt x="1306388" y="1732732"/>
                  </a:lnTo>
                  <a:lnTo>
                    <a:pt x="1160499" y="2107137"/>
                  </a:lnTo>
                  <a:lnTo>
                    <a:pt x="1014610" y="1732732"/>
                  </a:lnTo>
                  <a:lnTo>
                    <a:pt x="926618" y="1715429"/>
                  </a:lnTo>
                  <a:cubicBezTo>
                    <a:pt x="699981" y="1655672"/>
                    <a:pt x="497410" y="1510789"/>
                    <a:pt x="339903" y="1307839"/>
                  </a:cubicBezTo>
                  <a:lnTo>
                    <a:pt x="270102" y="1208880"/>
                  </a:lnTo>
                  <a:lnTo>
                    <a:pt x="542789" y="870833"/>
                  </a:lnTo>
                  <a:lnTo>
                    <a:pt x="128737" y="932943"/>
                  </a:lnTo>
                  <a:lnTo>
                    <a:pt x="91198" y="832533"/>
                  </a:lnTo>
                  <a:cubicBezTo>
                    <a:pt x="32473" y="653635"/>
                    <a:pt x="0" y="456947"/>
                    <a:pt x="0" y="250486"/>
                  </a:cubicBezTo>
                  <a:lnTo>
                    <a:pt x="2602" y="184104"/>
                  </a:lnTo>
                  <a:lnTo>
                    <a:pt x="131980" y="141603"/>
                  </a:lnTo>
                  <a:cubicBezTo>
                    <a:pt x="448106" y="50421"/>
                    <a:pt x="795668" y="0"/>
                    <a:pt x="1160500" y="0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</p:spPr>
          <p:txBody>
            <a:bodyPr lIns="91440" tIns="45720" rIns="91440" bIns="4572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1" name="任意多边形 20"/>
            <p:cNvSpPr>
              <a:spLocks noChangeArrowheads="1"/>
            </p:cNvSpPr>
            <p:nvPr/>
          </p:nvSpPr>
          <p:spPr bwMode="auto">
            <a:xfrm>
              <a:off x="3868341" y="2814637"/>
              <a:ext cx="1466850" cy="1058466"/>
            </a:xfrm>
            <a:custGeom>
              <a:avLst/>
              <a:gdLst>
                <a:gd name="T0" fmla="*/ 867974 w 2379354"/>
                <a:gd name="T1" fmla="*/ 0 h 1717440"/>
                <a:gd name="T2" fmla="*/ 942132 w 2379354"/>
                <a:gd name="T3" fmla="*/ 14574 h 1717440"/>
                <a:gd name="T4" fmla="*/ 1345167 w 2379354"/>
                <a:gd name="T5" fmla="*/ 298419 h 1717440"/>
                <a:gd name="T6" fmla="*/ 1351682 w 2379354"/>
                <a:gd name="T7" fmla="*/ 307761 h 1717440"/>
                <a:gd name="T8" fmla="*/ 1607644 w 2379354"/>
                <a:gd name="T9" fmla="*/ 269388 h 1717440"/>
                <a:gd name="T10" fmla="*/ 1446817 w 2379354"/>
                <a:gd name="T11" fmla="*/ 468644 h 1717440"/>
                <a:gd name="T12" fmla="*/ 1464330 w 2379354"/>
                <a:gd name="T13" fmla="*/ 501188 h 1717440"/>
                <a:gd name="T14" fmla="*/ 1568215 w 2379354"/>
                <a:gd name="T15" fmla="*/ 1003785 h 1717440"/>
                <a:gd name="T16" fmla="*/ 1567154 w 2379354"/>
                <a:gd name="T17" fmla="*/ 1030821 h 1717440"/>
                <a:gd name="T18" fmla="*/ 1465810 w 2379354"/>
                <a:gd name="T19" fmla="*/ 1064093 h 1717440"/>
                <a:gd name="T20" fmla="*/ 770875 w 2379354"/>
                <a:gd name="T21" fmla="*/ 1159711 h 1717440"/>
                <a:gd name="T22" fmla="*/ 75941 w 2379354"/>
                <a:gd name="T23" fmla="*/ 1064093 h 1717440"/>
                <a:gd name="T24" fmla="*/ 1406 w 2379354"/>
                <a:gd name="T25" fmla="*/ 1039623 h 1717440"/>
                <a:gd name="T26" fmla="*/ 0 w 2379354"/>
                <a:gd name="T27" fmla="*/ 1003785 h 1717440"/>
                <a:gd name="T28" fmla="*/ 626083 w 2379354"/>
                <a:gd name="T29" fmla="*/ 14574 h 1717440"/>
                <a:gd name="T30" fmla="*/ 675658 w 2379354"/>
                <a:gd name="T31" fmla="*/ 4832 h 1717440"/>
                <a:gd name="T32" fmla="*/ 770874 w 2379354"/>
                <a:gd name="T33" fmla="*/ 249043 h 1717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79354"/>
                <a:gd name="T52" fmla="*/ 0 h 1717440"/>
                <a:gd name="T53" fmla="*/ 2379354 w 2379354"/>
                <a:gd name="T54" fmla="*/ 1717440 h 1717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79354" h="1717440">
                  <a:moveTo>
                    <a:pt x="1284624" y="0"/>
                  </a:moveTo>
                  <a:lnTo>
                    <a:pt x="1394380" y="21584"/>
                  </a:lnTo>
                  <a:cubicBezTo>
                    <a:pt x="1625739" y="82586"/>
                    <a:pt x="1832019" y="232298"/>
                    <a:pt x="1990881" y="441934"/>
                  </a:cubicBezTo>
                  <a:lnTo>
                    <a:pt x="2000524" y="455770"/>
                  </a:lnTo>
                  <a:lnTo>
                    <a:pt x="2379354" y="398943"/>
                  </a:lnTo>
                  <a:lnTo>
                    <a:pt x="2141326" y="694024"/>
                  </a:lnTo>
                  <a:lnTo>
                    <a:pt x="2167246" y="742219"/>
                  </a:lnTo>
                  <a:cubicBezTo>
                    <a:pt x="2265058" y="961402"/>
                    <a:pt x="2320998" y="1215546"/>
                    <a:pt x="2320998" y="1486526"/>
                  </a:cubicBezTo>
                  <a:lnTo>
                    <a:pt x="2319429" y="1526564"/>
                  </a:lnTo>
                  <a:lnTo>
                    <a:pt x="2169436" y="1575838"/>
                  </a:lnTo>
                  <a:cubicBezTo>
                    <a:pt x="1853310" y="1667019"/>
                    <a:pt x="1505747" y="1717440"/>
                    <a:pt x="1140915" y="1717440"/>
                  </a:cubicBezTo>
                  <a:cubicBezTo>
                    <a:pt x="776083" y="1717440"/>
                    <a:pt x="428521" y="1667019"/>
                    <a:pt x="112395" y="1575838"/>
                  </a:cubicBezTo>
                  <a:lnTo>
                    <a:pt x="2080" y="1539599"/>
                  </a:lnTo>
                  <a:lnTo>
                    <a:pt x="0" y="1486526"/>
                  </a:lnTo>
                  <a:cubicBezTo>
                    <a:pt x="0" y="763913"/>
                    <a:pt x="397798" y="161017"/>
                    <a:pt x="926618" y="21584"/>
                  </a:cubicBezTo>
                  <a:lnTo>
                    <a:pt x="999992" y="7155"/>
                  </a:lnTo>
                  <a:lnTo>
                    <a:pt x="1140914" y="368813"/>
                  </a:lnTo>
                  <a:lnTo>
                    <a:pt x="1284624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lIns="91440" tIns="45720" rIns="91440" bIns="4572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22" name="任意多边形 21"/>
            <p:cNvSpPr>
              <a:spLocks noChangeArrowheads="1"/>
            </p:cNvSpPr>
            <p:nvPr/>
          </p:nvSpPr>
          <p:spPr bwMode="auto">
            <a:xfrm>
              <a:off x="4779169" y="1806179"/>
              <a:ext cx="1421606" cy="2619375"/>
            </a:xfrm>
            <a:custGeom>
              <a:avLst/>
              <a:gdLst>
                <a:gd name="T0" fmla="*/ 656784 w 2305159"/>
                <a:gd name="T1" fmla="*/ 0 h 4248639"/>
                <a:gd name="T2" fmla="*/ 770913 w 2305159"/>
                <a:gd name="T3" fmla="*/ 46725 h 4248639"/>
                <a:gd name="T4" fmla="*/ 1558602 w 2305159"/>
                <a:gd name="T5" fmla="*/ 1045077 h 4248639"/>
                <a:gd name="T6" fmla="*/ 1288654 w 2305159"/>
                <a:gd name="T7" fmla="*/ 1681743 h 4248639"/>
                <a:gd name="T8" fmla="*/ 1267958 w 2305159"/>
                <a:gd name="T9" fmla="*/ 1702657 h 4248639"/>
                <a:gd name="T10" fmla="*/ 1389680 w 2305159"/>
                <a:gd name="T11" fmla="*/ 2870933 h 4248639"/>
                <a:gd name="T12" fmla="*/ 886283 w 2305159"/>
                <a:gd name="T13" fmla="*/ 1983830 h 4248639"/>
                <a:gd name="T14" fmla="*/ 770913 w 2305159"/>
                <a:gd name="T15" fmla="*/ 2043430 h 4248639"/>
                <a:gd name="T16" fmla="*/ 638868 w 2305159"/>
                <a:gd name="T17" fmla="*/ 2097490 h 4248639"/>
                <a:gd name="T18" fmla="*/ 635837 w 2305159"/>
                <a:gd name="T19" fmla="*/ 2020182 h 4248639"/>
                <a:gd name="T20" fmla="*/ 514995 w 2305159"/>
                <a:gd name="T21" fmla="*/ 1556172 h 4248639"/>
                <a:gd name="T22" fmla="*/ 514007 w 2305159"/>
                <a:gd name="T23" fmla="*/ 1554384 h 4248639"/>
                <a:gd name="T24" fmla="*/ 693649 w 2305159"/>
                <a:gd name="T25" fmla="*/ 1331818 h 4248639"/>
                <a:gd name="T26" fmla="*/ 405539 w 2305159"/>
                <a:gd name="T27" fmla="*/ 1375010 h 4248639"/>
                <a:gd name="T28" fmla="*/ 356727 w 2305159"/>
                <a:gd name="T29" fmla="*/ 1309080 h 4248639"/>
                <a:gd name="T30" fmla="*/ 32132 w 2305159"/>
                <a:gd name="T31" fmla="*/ 1069632 h 4248639"/>
                <a:gd name="T32" fmla="*/ 0 w 2305159"/>
                <a:gd name="T33" fmla="*/ 1058992 h 4248639"/>
                <a:gd name="T34" fmla="*/ 19950 w 2305159"/>
                <a:gd name="T35" fmla="*/ 1052811 h 4248639"/>
                <a:gd name="T36" fmla="*/ 653913 w 2305159"/>
                <a:gd name="T37" fmla="*/ 73227 h 42486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5159"/>
                <a:gd name="T58" fmla="*/ 0 h 4248639"/>
                <a:gd name="T59" fmla="*/ 2305159 w 2305159"/>
                <a:gd name="T60" fmla="*/ 4248639 h 42486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5159" h="4248639">
                  <a:moveTo>
                    <a:pt x="971378" y="0"/>
                  </a:moveTo>
                  <a:lnTo>
                    <a:pt x="1140174" y="69147"/>
                  </a:lnTo>
                  <a:cubicBezTo>
                    <a:pt x="1843042" y="389337"/>
                    <a:pt x="2305159" y="931574"/>
                    <a:pt x="2305159" y="1546590"/>
                  </a:cubicBezTo>
                  <a:cubicBezTo>
                    <a:pt x="2305159" y="1892537"/>
                    <a:pt x="2158943" y="2215455"/>
                    <a:pt x="1905908" y="2488780"/>
                  </a:cubicBezTo>
                  <a:lnTo>
                    <a:pt x="1875299" y="2519731"/>
                  </a:lnTo>
                  <a:lnTo>
                    <a:pt x="2055324" y="4248639"/>
                  </a:lnTo>
                  <a:lnTo>
                    <a:pt x="1310805" y="2935833"/>
                  </a:lnTo>
                  <a:lnTo>
                    <a:pt x="1140174" y="3024034"/>
                  </a:lnTo>
                  <a:lnTo>
                    <a:pt x="944880" y="3104035"/>
                  </a:lnTo>
                  <a:lnTo>
                    <a:pt x="940397" y="2989629"/>
                  </a:lnTo>
                  <a:cubicBezTo>
                    <a:pt x="920730" y="2740096"/>
                    <a:pt x="857898" y="2507005"/>
                    <a:pt x="761673" y="2302950"/>
                  </a:cubicBezTo>
                  <a:lnTo>
                    <a:pt x="760213" y="2300304"/>
                  </a:lnTo>
                  <a:lnTo>
                    <a:pt x="1025901" y="1970933"/>
                  </a:lnTo>
                  <a:lnTo>
                    <a:pt x="599788" y="2034852"/>
                  </a:lnTo>
                  <a:lnTo>
                    <a:pt x="527596" y="1937283"/>
                  </a:lnTo>
                  <a:cubicBezTo>
                    <a:pt x="391191" y="1777537"/>
                    <a:pt x="227910" y="1655221"/>
                    <a:pt x="47523" y="1582928"/>
                  </a:cubicBezTo>
                  <a:lnTo>
                    <a:pt x="0" y="1567183"/>
                  </a:lnTo>
                  <a:lnTo>
                    <a:pt x="29506" y="1558036"/>
                  </a:lnTo>
                  <a:cubicBezTo>
                    <a:pt x="533759" y="1369135"/>
                    <a:pt x="912579" y="800512"/>
                    <a:pt x="967131" y="108367"/>
                  </a:cubicBezTo>
                  <a:lnTo>
                    <a:pt x="971378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lIns="91440" tIns="45720" rIns="91440" bIns="4572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grpSp>
          <p:nvGrpSpPr>
            <p:cNvPr id="23" name="组合 22"/>
            <p:cNvGrpSpPr/>
            <p:nvPr/>
          </p:nvGrpSpPr>
          <p:grpSpPr bwMode="auto">
            <a:xfrm>
              <a:off x="3289697" y="2646760"/>
              <a:ext cx="400050" cy="303610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37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38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</p:grpSp>
        <p:grpSp>
          <p:nvGrpSpPr>
            <p:cNvPr id="24" name="组合 23"/>
            <p:cNvGrpSpPr/>
            <p:nvPr/>
          </p:nvGrpSpPr>
          <p:grpSpPr bwMode="auto">
            <a:xfrm>
              <a:off x="4441032" y="1985963"/>
              <a:ext cx="321470" cy="308372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35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36" name="任意多边形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</p:grpSp>
        <p:grpSp>
          <p:nvGrpSpPr>
            <p:cNvPr id="25" name="组合 24"/>
            <p:cNvGrpSpPr/>
            <p:nvPr/>
          </p:nvGrpSpPr>
          <p:grpSpPr bwMode="auto">
            <a:xfrm>
              <a:off x="4398169" y="3264694"/>
              <a:ext cx="283368" cy="361950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32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33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34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</p:grpSp>
        <p:grpSp>
          <p:nvGrpSpPr>
            <p:cNvPr id="26" name="组合 25"/>
            <p:cNvGrpSpPr/>
            <p:nvPr/>
          </p:nvGrpSpPr>
          <p:grpSpPr bwMode="auto">
            <a:xfrm>
              <a:off x="5587604" y="2512219"/>
              <a:ext cx="313134" cy="350047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27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28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29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30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31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</p:grpSp>
      </p:grpSp>
      <p:sp>
        <p:nvSpPr>
          <p:cNvPr id="47" name="îṧľíḍè"/>
          <p:cNvSpPr txBox="1"/>
          <p:nvPr/>
        </p:nvSpPr>
        <p:spPr>
          <a:xfrm>
            <a:off x="896498" y="2951811"/>
            <a:ext cx="246600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48" name="išḻíḋé"/>
          <p:cNvSpPr txBox="1"/>
          <p:nvPr/>
        </p:nvSpPr>
        <p:spPr>
          <a:xfrm>
            <a:off x="896498" y="2556204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49" name="îṧľíḍè"/>
          <p:cNvSpPr txBox="1"/>
          <p:nvPr/>
        </p:nvSpPr>
        <p:spPr>
          <a:xfrm>
            <a:off x="896498" y="4553100"/>
            <a:ext cx="267366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0" name="išḻíḋé"/>
          <p:cNvSpPr txBox="1"/>
          <p:nvPr/>
        </p:nvSpPr>
        <p:spPr>
          <a:xfrm>
            <a:off x="896498" y="4157493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1" name="îṧľíḍè"/>
          <p:cNvSpPr txBox="1"/>
          <p:nvPr/>
        </p:nvSpPr>
        <p:spPr>
          <a:xfrm>
            <a:off x="4135998" y="2951811"/>
            <a:ext cx="246600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2" name="îṧľíḍè"/>
          <p:cNvSpPr txBox="1"/>
          <p:nvPr/>
        </p:nvSpPr>
        <p:spPr>
          <a:xfrm>
            <a:off x="4135998" y="4553100"/>
            <a:ext cx="267366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53" name="išḻíḋé"/>
          <p:cNvSpPr txBox="1"/>
          <p:nvPr/>
        </p:nvSpPr>
        <p:spPr>
          <a:xfrm>
            <a:off x="4135998" y="4157493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4" name="išḻíḋé"/>
          <p:cNvSpPr txBox="1"/>
          <p:nvPr/>
        </p:nvSpPr>
        <p:spPr>
          <a:xfrm>
            <a:off x="4135998" y="2556204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55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选题背景</a:t>
            </a:r>
            <a:endParaRPr lang="zh-CN" altLang="en-US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理论基础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贡献创新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24163" y="2533796"/>
            <a:ext cx="3261113" cy="3246673"/>
            <a:chOff x="4176708" y="2023031"/>
            <a:chExt cx="3838586" cy="3821589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6834363" y="3952240"/>
              <a:ext cx="168167" cy="85367"/>
            </a:xfrm>
            <a:custGeom>
              <a:avLst/>
              <a:gdLst>
                <a:gd name="connsiteX0" fmla="*/ 6747 w 168167"/>
                <a:gd name="connsiteY0" fmla="*/ 0 h 85367"/>
                <a:gd name="connsiteX1" fmla="*/ 163674 w 168167"/>
                <a:gd name="connsiteY1" fmla="*/ 0 h 85367"/>
                <a:gd name="connsiteX2" fmla="*/ 168167 w 168167"/>
                <a:gd name="connsiteY2" fmla="*/ 85367 h 85367"/>
                <a:gd name="connsiteX3" fmla="*/ 0 w 168167"/>
                <a:gd name="connsiteY3" fmla="*/ 85367 h 8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67" h="85367">
                  <a:moveTo>
                    <a:pt x="6747" y="0"/>
                  </a:moveTo>
                  <a:cubicBezTo>
                    <a:pt x="163674" y="0"/>
                    <a:pt x="163674" y="0"/>
                    <a:pt x="163674" y="0"/>
                  </a:cubicBezTo>
                  <a:lnTo>
                    <a:pt x="168167" y="85367"/>
                  </a:lnTo>
                  <a:lnTo>
                    <a:pt x="0" y="85367"/>
                  </a:ln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379261" y="2023031"/>
              <a:ext cx="1978784" cy="1725239"/>
            </a:xfrm>
            <a:custGeom>
              <a:avLst/>
              <a:gdLst>
                <a:gd name="T0" fmla="*/ 796 w 833"/>
                <a:gd name="T1" fmla="*/ 446 h 726"/>
                <a:gd name="T2" fmla="*/ 682 w 833"/>
                <a:gd name="T3" fmla="*/ 464 h 726"/>
                <a:gd name="T4" fmla="*/ 450 w 833"/>
                <a:gd name="T5" fmla="*/ 726 h 726"/>
                <a:gd name="T6" fmla="*/ 450 w 833"/>
                <a:gd name="T7" fmla="*/ 726 h 726"/>
                <a:gd name="T8" fmla="*/ 1 w 833"/>
                <a:gd name="T9" fmla="*/ 726 h 726"/>
                <a:gd name="T10" fmla="*/ 0 w 833"/>
                <a:gd name="T11" fmla="*/ 726 h 726"/>
                <a:gd name="T12" fmla="*/ 539 w 833"/>
                <a:gd name="T13" fmla="*/ 43 h 726"/>
                <a:gd name="T14" fmla="*/ 794 w 833"/>
                <a:gd name="T15" fmla="*/ 0 h 726"/>
                <a:gd name="T16" fmla="*/ 827 w 833"/>
                <a:gd name="T17" fmla="*/ 1 h 726"/>
                <a:gd name="T18" fmla="*/ 827 w 833"/>
                <a:gd name="T19" fmla="*/ 445 h 726"/>
                <a:gd name="T20" fmla="*/ 814 w 833"/>
                <a:gd name="T21" fmla="*/ 446 h 726"/>
                <a:gd name="T22" fmla="*/ 796 w 833"/>
                <a:gd name="T23" fmla="*/ 44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3" h="726">
                  <a:moveTo>
                    <a:pt x="796" y="446"/>
                  </a:moveTo>
                  <a:cubicBezTo>
                    <a:pt x="758" y="446"/>
                    <a:pt x="720" y="452"/>
                    <a:pt x="682" y="464"/>
                  </a:cubicBezTo>
                  <a:cubicBezTo>
                    <a:pt x="559" y="506"/>
                    <a:pt x="475" y="608"/>
                    <a:pt x="450" y="726"/>
                  </a:cubicBezTo>
                  <a:cubicBezTo>
                    <a:pt x="450" y="726"/>
                    <a:pt x="450" y="726"/>
                    <a:pt x="450" y="726"/>
                  </a:cubicBezTo>
                  <a:cubicBezTo>
                    <a:pt x="1" y="726"/>
                    <a:pt x="1" y="726"/>
                    <a:pt x="1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28" y="421"/>
                    <a:pt x="231" y="147"/>
                    <a:pt x="539" y="43"/>
                  </a:cubicBezTo>
                  <a:cubicBezTo>
                    <a:pt x="623" y="14"/>
                    <a:pt x="709" y="0"/>
                    <a:pt x="794" y="0"/>
                  </a:cubicBezTo>
                  <a:cubicBezTo>
                    <a:pt x="797" y="0"/>
                    <a:pt x="828" y="0"/>
                    <a:pt x="827" y="1"/>
                  </a:cubicBezTo>
                  <a:cubicBezTo>
                    <a:pt x="827" y="445"/>
                    <a:pt x="827" y="445"/>
                    <a:pt x="827" y="445"/>
                  </a:cubicBezTo>
                  <a:cubicBezTo>
                    <a:pt x="833" y="445"/>
                    <a:pt x="808" y="445"/>
                    <a:pt x="814" y="446"/>
                  </a:cubicBezTo>
                  <a:cubicBezTo>
                    <a:pt x="796" y="446"/>
                    <a:pt x="796" y="446"/>
                    <a:pt x="796" y="446"/>
                  </a:cubicBez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4339972" y="3500639"/>
              <a:ext cx="1174315" cy="287731"/>
            </a:xfrm>
            <a:custGeom>
              <a:avLst/>
              <a:gdLst>
                <a:gd name="connsiteX0" fmla="*/ 1174010 w 1174315"/>
                <a:gd name="connsiteY0" fmla="*/ 141172 h 287731"/>
                <a:gd name="connsiteX1" fmla="*/ 1174315 w 1174315"/>
                <a:gd name="connsiteY1" fmla="*/ 141259 h 287731"/>
                <a:gd name="connsiteX2" fmla="*/ 1173196 w 1174315"/>
                <a:gd name="connsiteY2" fmla="*/ 143012 h 287731"/>
                <a:gd name="connsiteX3" fmla="*/ 46747 w 1174315"/>
                <a:gd name="connsiteY3" fmla="*/ 0 h 287731"/>
                <a:gd name="connsiteX4" fmla="*/ 64332 w 1174315"/>
                <a:gd name="connsiteY4" fmla="*/ 0 h 287731"/>
                <a:gd name="connsiteX5" fmla="*/ 1170420 w 1174315"/>
                <a:gd name="connsiteY5" fmla="*/ 147364 h 287731"/>
                <a:gd name="connsiteX6" fmla="*/ 1173196 w 1174315"/>
                <a:gd name="connsiteY6" fmla="*/ 143012 h 287731"/>
                <a:gd name="connsiteX7" fmla="*/ 1154831 w 1174315"/>
                <a:gd name="connsiteY7" fmla="*/ 184564 h 287731"/>
                <a:gd name="connsiteX8" fmla="*/ 1124588 w 1174315"/>
                <a:gd name="connsiteY8" fmla="*/ 287731 h 287731"/>
                <a:gd name="connsiteX9" fmla="*/ 2500 w 1174315"/>
                <a:gd name="connsiteY9" fmla="*/ 287731 h 287731"/>
                <a:gd name="connsiteX10" fmla="*/ 0 w 1174315"/>
                <a:gd name="connsiteY10" fmla="*/ 287731 h 287731"/>
                <a:gd name="connsiteX11" fmla="*/ 33927 w 1174315"/>
                <a:gd name="connsiteY11" fmla="*/ 50753 h 28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315" h="287731">
                  <a:moveTo>
                    <a:pt x="1174010" y="141172"/>
                  </a:moveTo>
                  <a:lnTo>
                    <a:pt x="1174315" y="141259"/>
                  </a:lnTo>
                  <a:lnTo>
                    <a:pt x="1173196" y="143012"/>
                  </a:lnTo>
                  <a:close/>
                  <a:moveTo>
                    <a:pt x="46747" y="0"/>
                  </a:moveTo>
                  <a:lnTo>
                    <a:pt x="64332" y="0"/>
                  </a:lnTo>
                  <a:lnTo>
                    <a:pt x="1170420" y="147364"/>
                  </a:lnTo>
                  <a:lnTo>
                    <a:pt x="1173196" y="143012"/>
                  </a:lnTo>
                  <a:lnTo>
                    <a:pt x="1154831" y="184564"/>
                  </a:lnTo>
                  <a:cubicBezTo>
                    <a:pt x="1142512" y="218223"/>
                    <a:pt x="1132398" y="252680"/>
                    <a:pt x="1124588" y="287731"/>
                  </a:cubicBezTo>
                  <a:lnTo>
                    <a:pt x="2500" y="287731"/>
                  </a:lnTo>
                  <a:lnTo>
                    <a:pt x="0" y="287731"/>
                  </a:lnTo>
                  <a:cubicBezTo>
                    <a:pt x="7654" y="208457"/>
                    <a:pt x="18739" y="129171"/>
                    <a:pt x="33927" y="507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2017"/>
                </a:gs>
                <a:gs pos="100000">
                  <a:srgbClr val="CF3C27"/>
                </a:gs>
              </a:gsLst>
              <a:lin ang="16800000" scaled="0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176708" y="3653367"/>
              <a:ext cx="1961624" cy="2094970"/>
              <a:chOff x="4176708" y="3653367"/>
              <a:chExt cx="1961624" cy="2094970"/>
            </a:xfrm>
          </p:grpSpPr>
          <p:sp>
            <p:nvSpPr>
              <p:cNvPr id="48" name="Freeform 12"/>
              <p:cNvSpPr/>
              <p:nvPr/>
            </p:nvSpPr>
            <p:spPr bwMode="auto">
              <a:xfrm>
                <a:off x="4176708" y="3653367"/>
                <a:ext cx="1932041" cy="2048190"/>
              </a:xfrm>
              <a:custGeom>
                <a:avLst/>
                <a:gdLst>
                  <a:gd name="T0" fmla="*/ 455 w 813"/>
                  <a:gd name="T1" fmla="*/ 46 h 862"/>
                  <a:gd name="T2" fmla="*/ 474 w 813"/>
                  <a:gd name="T3" fmla="*/ 163 h 862"/>
                  <a:gd name="T4" fmla="*/ 813 w 813"/>
                  <a:gd name="T5" fmla="*/ 407 h 862"/>
                  <a:gd name="T6" fmla="*/ 813 w 813"/>
                  <a:gd name="T7" fmla="*/ 862 h 862"/>
                  <a:gd name="T8" fmla="*/ 0 w 813"/>
                  <a:gd name="T9" fmla="*/ 48 h 862"/>
                  <a:gd name="T10" fmla="*/ 0 w 813"/>
                  <a:gd name="T11" fmla="*/ 0 h 862"/>
                  <a:gd name="T12" fmla="*/ 455 w 813"/>
                  <a:gd name="T13" fmla="*/ 0 h 862"/>
                  <a:gd name="T14" fmla="*/ 455 w 813"/>
                  <a:gd name="T15" fmla="*/ 46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3" h="862">
                    <a:moveTo>
                      <a:pt x="455" y="46"/>
                    </a:moveTo>
                    <a:cubicBezTo>
                      <a:pt x="455" y="85"/>
                      <a:pt x="461" y="124"/>
                      <a:pt x="474" y="163"/>
                    </a:cubicBezTo>
                    <a:cubicBezTo>
                      <a:pt x="524" y="312"/>
                      <a:pt x="664" y="407"/>
                      <a:pt x="813" y="407"/>
                    </a:cubicBezTo>
                    <a:cubicBezTo>
                      <a:pt x="813" y="862"/>
                      <a:pt x="813" y="862"/>
                      <a:pt x="813" y="862"/>
                    </a:cubicBezTo>
                    <a:cubicBezTo>
                      <a:pt x="397" y="861"/>
                      <a:pt x="10" y="451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46"/>
                      <a:pt x="455" y="46"/>
                      <a:pt x="455" y="46"/>
                    </a:cubicBezTo>
                    <a:close/>
                  </a:path>
                </a:pathLst>
              </a:custGeom>
              <a:solidFill>
                <a:srgbClr val="1C50A2"/>
              </a:solidFill>
              <a:ln w="238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 bwMode="auto">
              <a:xfrm rot="5400000" flipH="1" flipV="1">
                <a:off x="5361872" y="4971876"/>
                <a:ext cx="1182854" cy="370067"/>
              </a:xfrm>
              <a:custGeom>
                <a:avLst/>
                <a:gdLst>
                  <a:gd name="connsiteX0" fmla="*/ 1174010 w 1174315"/>
                  <a:gd name="connsiteY0" fmla="*/ 141172 h 287731"/>
                  <a:gd name="connsiteX1" fmla="*/ 1174315 w 1174315"/>
                  <a:gd name="connsiteY1" fmla="*/ 141259 h 287731"/>
                  <a:gd name="connsiteX2" fmla="*/ 1173196 w 1174315"/>
                  <a:gd name="connsiteY2" fmla="*/ 143012 h 287731"/>
                  <a:gd name="connsiteX3" fmla="*/ 46747 w 1174315"/>
                  <a:gd name="connsiteY3" fmla="*/ 0 h 287731"/>
                  <a:gd name="connsiteX4" fmla="*/ 64332 w 1174315"/>
                  <a:gd name="connsiteY4" fmla="*/ 0 h 287731"/>
                  <a:gd name="connsiteX5" fmla="*/ 1170420 w 1174315"/>
                  <a:gd name="connsiteY5" fmla="*/ 147364 h 287731"/>
                  <a:gd name="connsiteX6" fmla="*/ 1173196 w 1174315"/>
                  <a:gd name="connsiteY6" fmla="*/ 143012 h 287731"/>
                  <a:gd name="connsiteX7" fmla="*/ 1154831 w 1174315"/>
                  <a:gd name="connsiteY7" fmla="*/ 184564 h 287731"/>
                  <a:gd name="connsiteX8" fmla="*/ 1124588 w 1174315"/>
                  <a:gd name="connsiteY8" fmla="*/ 287731 h 287731"/>
                  <a:gd name="connsiteX9" fmla="*/ 2500 w 1174315"/>
                  <a:gd name="connsiteY9" fmla="*/ 287731 h 287731"/>
                  <a:gd name="connsiteX10" fmla="*/ 0 w 1174315"/>
                  <a:gd name="connsiteY10" fmla="*/ 287731 h 287731"/>
                  <a:gd name="connsiteX11" fmla="*/ 33927 w 1174315"/>
                  <a:gd name="connsiteY11" fmla="*/ 50753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315" h="287731">
                    <a:moveTo>
                      <a:pt x="1174010" y="141172"/>
                    </a:moveTo>
                    <a:lnTo>
                      <a:pt x="1174315" y="141259"/>
                    </a:lnTo>
                    <a:lnTo>
                      <a:pt x="1173196" y="143012"/>
                    </a:lnTo>
                    <a:close/>
                    <a:moveTo>
                      <a:pt x="46747" y="0"/>
                    </a:moveTo>
                    <a:lnTo>
                      <a:pt x="64332" y="0"/>
                    </a:lnTo>
                    <a:lnTo>
                      <a:pt x="1170420" y="147364"/>
                    </a:lnTo>
                    <a:lnTo>
                      <a:pt x="1173196" y="143012"/>
                    </a:lnTo>
                    <a:lnTo>
                      <a:pt x="1154831" y="184564"/>
                    </a:lnTo>
                    <a:cubicBezTo>
                      <a:pt x="1142512" y="218223"/>
                      <a:pt x="1132398" y="252680"/>
                      <a:pt x="1124588" y="287731"/>
                    </a:cubicBezTo>
                    <a:lnTo>
                      <a:pt x="2500" y="287731"/>
                    </a:lnTo>
                    <a:lnTo>
                      <a:pt x="0" y="287731"/>
                    </a:lnTo>
                    <a:cubicBezTo>
                      <a:pt x="7654" y="208457"/>
                      <a:pt x="18739" y="129171"/>
                      <a:pt x="33927" y="50753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972770" y="4037607"/>
              <a:ext cx="1923542" cy="1807013"/>
            </a:xfrm>
            <a:custGeom>
              <a:avLst/>
              <a:gdLst>
                <a:gd name="connsiteX0" fmla="*/ 861106 w 1923542"/>
                <a:gd name="connsiteY0" fmla="*/ 0 h 1807013"/>
                <a:gd name="connsiteX1" fmla="*/ 1029273 w 1923542"/>
                <a:gd name="connsiteY1" fmla="*/ 0 h 1807013"/>
                <a:gd name="connsiteX2" fmla="*/ 1029535 w 1923542"/>
                <a:gd name="connsiteY2" fmla="*/ 4973 h 1807013"/>
                <a:gd name="connsiteX3" fmla="*/ 1923542 w 1923542"/>
                <a:gd name="connsiteY3" fmla="*/ 4973 h 1807013"/>
                <a:gd name="connsiteX4" fmla="*/ 33288 w 1923542"/>
                <a:gd name="connsiteY4" fmla="*/ 1807013 h 1807013"/>
                <a:gd name="connsiteX5" fmla="*/ 0 w 1923542"/>
                <a:gd name="connsiteY5" fmla="*/ 1807013 h 1807013"/>
                <a:gd name="connsiteX6" fmla="*/ 0 w 1923542"/>
                <a:gd name="connsiteY6" fmla="*/ 749087 h 1807013"/>
                <a:gd name="connsiteX7" fmla="*/ 28532 w 1923542"/>
                <a:gd name="connsiteY7" fmla="*/ 749087 h 1807013"/>
                <a:gd name="connsiteX8" fmla="*/ 299588 w 1923542"/>
                <a:gd name="connsiteY8" fmla="*/ 703917 h 1807013"/>
                <a:gd name="connsiteX9" fmla="*/ 857673 w 1923542"/>
                <a:gd name="connsiteY9" fmla="*/ 43424 h 180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3542" h="1807013">
                  <a:moveTo>
                    <a:pt x="861106" y="0"/>
                  </a:moveTo>
                  <a:lnTo>
                    <a:pt x="1029273" y="0"/>
                  </a:lnTo>
                  <a:lnTo>
                    <a:pt x="1029535" y="4973"/>
                  </a:lnTo>
                  <a:cubicBezTo>
                    <a:pt x="1923542" y="4973"/>
                    <a:pt x="1923542" y="4973"/>
                    <a:pt x="1923542" y="4973"/>
                  </a:cubicBezTo>
                  <a:cubicBezTo>
                    <a:pt x="1875989" y="1012974"/>
                    <a:pt x="1041423" y="1807013"/>
                    <a:pt x="33288" y="1807013"/>
                  </a:cubicBezTo>
                  <a:cubicBezTo>
                    <a:pt x="0" y="1807013"/>
                    <a:pt x="0" y="1807013"/>
                    <a:pt x="0" y="1807013"/>
                  </a:cubicBezTo>
                  <a:cubicBezTo>
                    <a:pt x="0" y="749087"/>
                    <a:pt x="0" y="749087"/>
                    <a:pt x="0" y="749087"/>
                  </a:cubicBezTo>
                  <a:cubicBezTo>
                    <a:pt x="28532" y="749087"/>
                    <a:pt x="28532" y="749087"/>
                    <a:pt x="28532" y="749087"/>
                  </a:cubicBezTo>
                  <a:cubicBezTo>
                    <a:pt x="118884" y="749087"/>
                    <a:pt x="209236" y="734823"/>
                    <a:pt x="299588" y="703917"/>
                  </a:cubicBezTo>
                  <a:cubicBezTo>
                    <a:pt x="603336" y="601988"/>
                    <a:pt x="810603" y="339884"/>
                    <a:pt x="857673" y="43424"/>
                  </a:cubicBez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 bwMode="auto">
            <a:xfrm flipH="1" flipV="1">
              <a:off x="6777310" y="3916665"/>
              <a:ext cx="1179239" cy="287731"/>
            </a:xfrm>
            <a:custGeom>
              <a:avLst/>
              <a:gdLst>
                <a:gd name="connsiteX0" fmla="*/ 1174010 w 1174315"/>
                <a:gd name="connsiteY0" fmla="*/ 141172 h 287731"/>
                <a:gd name="connsiteX1" fmla="*/ 1174315 w 1174315"/>
                <a:gd name="connsiteY1" fmla="*/ 141259 h 287731"/>
                <a:gd name="connsiteX2" fmla="*/ 1173196 w 1174315"/>
                <a:gd name="connsiteY2" fmla="*/ 143012 h 287731"/>
                <a:gd name="connsiteX3" fmla="*/ 46747 w 1174315"/>
                <a:gd name="connsiteY3" fmla="*/ 0 h 287731"/>
                <a:gd name="connsiteX4" fmla="*/ 64332 w 1174315"/>
                <a:gd name="connsiteY4" fmla="*/ 0 h 287731"/>
                <a:gd name="connsiteX5" fmla="*/ 1170420 w 1174315"/>
                <a:gd name="connsiteY5" fmla="*/ 147364 h 287731"/>
                <a:gd name="connsiteX6" fmla="*/ 1173196 w 1174315"/>
                <a:gd name="connsiteY6" fmla="*/ 143012 h 287731"/>
                <a:gd name="connsiteX7" fmla="*/ 1154831 w 1174315"/>
                <a:gd name="connsiteY7" fmla="*/ 184564 h 287731"/>
                <a:gd name="connsiteX8" fmla="*/ 1124588 w 1174315"/>
                <a:gd name="connsiteY8" fmla="*/ 287731 h 287731"/>
                <a:gd name="connsiteX9" fmla="*/ 2500 w 1174315"/>
                <a:gd name="connsiteY9" fmla="*/ 287731 h 287731"/>
                <a:gd name="connsiteX10" fmla="*/ 0 w 1174315"/>
                <a:gd name="connsiteY10" fmla="*/ 287731 h 287731"/>
                <a:gd name="connsiteX11" fmla="*/ 33927 w 1174315"/>
                <a:gd name="connsiteY11" fmla="*/ 50753 h 28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315" h="287731">
                  <a:moveTo>
                    <a:pt x="1174010" y="141172"/>
                  </a:moveTo>
                  <a:lnTo>
                    <a:pt x="1174315" y="141259"/>
                  </a:lnTo>
                  <a:lnTo>
                    <a:pt x="1173196" y="143012"/>
                  </a:lnTo>
                  <a:close/>
                  <a:moveTo>
                    <a:pt x="46747" y="0"/>
                  </a:moveTo>
                  <a:lnTo>
                    <a:pt x="64332" y="0"/>
                  </a:lnTo>
                  <a:lnTo>
                    <a:pt x="1170420" y="147364"/>
                  </a:lnTo>
                  <a:lnTo>
                    <a:pt x="1173196" y="143012"/>
                  </a:lnTo>
                  <a:lnTo>
                    <a:pt x="1154831" y="184564"/>
                  </a:lnTo>
                  <a:cubicBezTo>
                    <a:pt x="1142512" y="218223"/>
                    <a:pt x="1132398" y="252680"/>
                    <a:pt x="1124588" y="287731"/>
                  </a:cubicBezTo>
                  <a:lnTo>
                    <a:pt x="2500" y="287731"/>
                  </a:lnTo>
                  <a:lnTo>
                    <a:pt x="0" y="287731"/>
                  </a:lnTo>
                  <a:cubicBezTo>
                    <a:pt x="7654" y="208457"/>
                    <a:pt x="18739" y="129171"/>
                    <a:pt x="33927" y="507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2017"/>
                </a:gs>
                <a:gs pos="100000">
                  <a:srgbClr val="CF3C27"/>
                </a:gs>
              </a:gsLst>
              <a:lin ang="16800000" scaled="0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238297" y="2188168"/>
              <a:ext cx="1776997" cy="1854724"/>
              <a:chOff x="6238297" y="2188168"/>
              <a:chExt cx="1776997" cy="1854724"/>
            </a:xfrm>
          </p:grpSpPr>
          <p:sp>
            <p:nvSpPr>
              <p:cNvPr id="46" name="Freeform 5"/>
              <p:cNvSpPr/>
              <p:nvPr/>
            </p:nvSpPr>
            <p:spPr bwMode="auto">
              <a:xfrm>
                <a:off x="6273058" y="2232666"/>
                <a:ext cx="1742236" cy="1810226"/>
              </a:xfrm>
              <a:custGeom>
                <a:avLst/>
                <a:gdLst>
                  <a:gd name="T0" fmla="*/ 307 w 733"/>
                  <a:gd name="T1" fmla="*/ 762 h 762"/>
                  <a:gd name="T2" fmla="*/ 289 w 733"/>
                  <a:gd name="T3" fmla="*/ 653 h 762"/>
                  <a:gd name="T4" fmla="*/ 0 w 733"/>
                  <a:gd name="T5" fmla="*/ 424 h 762"/>
                  <a:gd name="T6" fmla="*/ 0 w 733"/>
                  <a:gd name="T7" fmla="*/ 0 h 762"/>
                  <a:gd name="T8" fmla="*/ 733 w 733"/>
                  <a:gd name="T9" fmla="*/ 761 h 762"/>
                  <a:gd name="T10" fmla="*/ 733 w 733"/>
                  <a:gd name="T11" fmla="*/ 762 h 762"/>
                  <a:gd name="T12" fmla="*/ 307 w 733"/>
                  <a:gd name="T13" fmla="*/ 762 h 762"/>
                  <a:gd name="T14" fmla="*/ 307 w 733"/>
                  <a:gd name="T15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3" h="762">
                    <a:moveTo>
                      <a:pt x="307" y="762"/>
                    </a:moveTo>
                    <a:cubicBezTo>
                      <a:pt x="307" y="726"/>
                      <a:pt x="301" y="689"/>
                      <a:pt x="289" y="653"/>
                    </a:cubicBezTo>
                    <a:cubicBezTo>
                      <a:pt x="241" y="513"/>
                      <a:pt x="140" y="425"/>
                      <a:pt x="0" y="4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5" y="0"/>
                      <a:pt x="733" y="393"/>
                      <a:pt x="733" y="761"/>
                    </a:cubicBezTo>
                    <a:cubicBezTo>
                      <a:pt x="733" y="762"/>
                      <a:pt x="733" y="762"/>
                      <a:pt x="733" y="762"/>
                    </a:cubicBezTo>
                    <a:cubicBezTo>
                      <a:pt x="307" y="762"/>
                      <a:pt x="307" y="762"/>
                      <a:pt x="307" y="762"/>
                    </a:cubicBezTo>
                    <a:cubicBezTo>
                      <a:pt x="307" y="762"/>
                      <a:pt x="307" y="762"/>
                      <a:pt x="307" y="762"/>
                    </a:cubicBezTo>
                    <a:close/>
                  </a:path>
                </a:pathLst>
              </a:custGeom>
              <a:solidFill>
                <a:srgbClr val="1C50A2"/>
              </a:solidFill>
              <a:ln w="238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 bwMode="auto">
              <a:xfrm rot="5400000">
                <a:off x="5826040" y="2600425"/>
                <a:ext cx="1112245" cy="287731"/>
              </a:xfrm>
              <a:custGeom>
                <a:avLst/>
                <a:gdLst>
                  <a:gd name="connsiteX0" fmla="*/ 1174010 w 1174315"/>
                  <a:gd name="connsiteY0" fmla="*/ 141172 h 287731"/>
                  <a:gd name="connsiteX1" fmla="*/ 1174315 w 1174315"/>
                  <a:gd name="connsiteY1" fmla="*/ 141259 h 287731"/>
                  <a:gd name="connsiteX2" fmla="*/ 1173196 w 1174315"/>
                  <a:gd name="connsiteY2" fmla="*/ 143012 h 287731"/>
                  <a:gd name="connsiteX3" fmla="*/ 46747 w 1174315"/>
                  <a:gd name="connsiteY3" fmla="*/ 0 h 287731"/>
                  <a:gd name="connsiteX4" fmla="*/ 64332 w 1174315"/>
                  <a:gd name="connsiteY4" fmla="*/ 0 h 287731"/>
                  <a:gd name="connsiteX5" fmla="*/ 1170420 w 1174315"/>
                  <a:gd name="connsiteY5" fmla="*/ 147364 h 287731"/>
                  <a:gd name="connsiteX6" fmla="*/ 1173196 w 1174315"/>
                  <a:gd name="connsiteY6" fmla="*/ 143012 h 287731"/>
                  <a:gd name="connsiteX7" fmla="*/ 1154831 w 1174315"/>
                  <a:gd name="connsiteY7" fmla="*/ 184564 h 287731"/>
                  <a:gd name="connsiteX8" fmla="*/ 1124588 w 1174315"/>
                  <a:gd name="connsiteY8" fmla="*/ 287731 h 287731"/>
                  <a:gd name="connsiteX9" fmla="*/ 2500 w 1174315"/>
                  <a:gd name="connsiteY9" fmla="*/ 287731 h 287731"/>
                  <a:gd name="connsiteX10" fmla="*/ 0 w 1174315"/>
                  <a:gd name="connsiteY10" fmla="*/ 287731 h 287731"/>
                  <a:gd name="connsiteX11" fmla="*/ 33927 w 1174315"/>
                  <a:gd name="connsiteY11" fmla="*/ 50753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315" h="287731">
                    <a:moveTo>
                      <a:pt x="1174010" y="141172"/>
                    </a:moveTo>
                    <a:lnTo>
                      <a:pt x="1174315" y="141259"/>
                    </a:lnTo>
                    <a:lnTo>
                      <a:pt x="1173196" y="143012"/>
                    </a:lnTo>
                    <a:close/>
                    <a:moveTo>
                      <a:pt x="46747" y="0"/>
                    </a:moveTo>
                    <a:lnTo>
                      <a:pt x="64332" y="0"/>
                    </a:lnTo>
                    <a:lnTo>
                      <a:pt x="1170420" y="147364"/>
                    </a:lnTo>
                    <a:lnTo>
                      <a:pt x="1173196" y="143012"/>
                    </a:lnTo>
                    <a:lnTo>
                      <a:pt x="1154831" y="184564"/>
                    </a:lnTo>
                    <a:cubicBezTo>
                      <a:pt x="1142512" y="218223"/>
                      <a:pt x="1132398" y="252680"/>
                      <a:pt x="1124588" y="287731"/>
                    </a:cubicBezTo>
                    <a:lnTo>
                      <a:pt x="2500" y="287731"/>
                    </a:lnTo>
                    <a:lnTo>
                      <a:pt x="0" y="287731"/>
                    </a:lnTo>
                    <a:cubicBezTo>
                      <a:pt x="7654" y="208457"/>
                      <a:pt x="18739" y="129171"/>
                      <a:pt x="33927" y="50753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6" name="Freeform 7"/>
            <p:cNvSpPr/>
            <p:nvPr/>
          </p:nvSpPr>
          <p:spPr bwMode="auto">
            <a:xfrm>
              <a:off x="4498729" y="2025446"/>
              <a:ext cx="1846059" cy="1388359"/>
            </a:xfrm>
            <a:custGeom>
              <a:avLst/>
              <a:gdLst>
                <a:gd name="T0" fmla="*/ 796 w 833"/>
                <a:gd name="T1" fmla="*/ 446 h 726"/>
                <a:gd name="T2" fmla="*/ 682 w 833"/>
                <a:gd name="T3" fmla="*/ 464 h 726"/>
                <a:gd name="T4" fmla="*/ 450 w 833"/>
                <a:gd name="T5" fmla="*/ 726 h 726"/>
                <a:gd name="T6" fmla="*/ 450 w 833"/>
                <a:gd name="T7" fmla="*/ 726 h 726"/>
                <a:gd name="T8" fmla="*/ 1 w 833"/>
                <a:gd name="T9" fmla="*/ 726 h 726"/>
                <a:gd name="T10" fmla="*/ 0 w 833"/>
                <a:gd name="T11" fmla="*/ 726 h 726"/>
                <a:gd name="T12" fmla="*/ 539 w 833"/>
                <a:gd name="T13" fmla="*/ 43 h 726"/>
                <a:gd name="T14" fmla="*/ 794 w 833"/>
                <a:gd name="T15" fmla="*/ 0 h 726"/>
                <a:gd name="T16" fmla="*/ 827 w 833"/>
                <a:gd name="T17" fmla="*/ 1 h 726"/>
                <a:gd name="T18" fmla="*/ 827 w 833"/>
                <a:gd name="T19" fmla="*/ 445 h 726"/>
                <a:gd name="T20" fmla="*/ 814 w 833"/>
                <a:gd name="T21" fmla="*/ 446 h 726"/>
                <a:gd name="T22" fmla="*/ 796 w 833"/>
                <a:gd name="T23" fmla="*/ 446 h 726"/>
                <a:gd name="connsiteX0" fmla="*/ 9965 w 10348"/>
                <a:gd name="connsiteY0" fmla="*/ 6143 h 10079"/>
                <a:gd name="connsiteX1" fmla="*/ 8596 w 10348"/>
                <a:gd name="connsiteY1" fmla="*/ 6391 h 10079"/>
                <a:gd name="connsiteX2" fmla="*/ 5811 w 10348"/>
                <a:gd name="connsiteY2" fmla="*/ 10000 h 10079"/>
                <a:gd name="connsiteX3" fmla="*/ 6064 w 10348"/>
                <a:gd name="connsiteY3" fmla="*/ 8979 h 10079"/>
                <a:gd name="connsiteX4" fmla="*/ 421 w 10348"/>
                <a:gd name="connsiteY4" fmla="*/ 10000 h 10079"/>
                <a:gd name="connsiteX5" fmla="*/ 409 w 10348"/>
                <a:gd name="connsiteY5" fmla="*/ 10000 h 10079"/>
                <a:gd name="connsiteX6" fmla="*/ 6880 w 10348"/>
                <a:gd name="connsiteY6" fmla="*/ 592 h 10079"/>
                <a:gd name="connsiteX7" fmla="*/ 9941 w 10348"/>
                <a:gd name="connsiteY7" fmla="*/ 0 h 10079"/>
                <a:gd name="connsiteX8" fmla="*/ 10337 w 10348"/>
                <a:gd name="connsiteY8" fmla="*/ 14 h 10079"/>
                <a:gd name="connsiteX9" fmla="*/ 10337 w 10348"/>
                <a:gd name="connsiteY9" fmla="*/ 6129 h 10079"/>
                <a:gd name="connsiteX10" fmla="*/ 10181 w 10348"/>
                <a:gd name="connsiteY10" fmla="*/ 6143 h 10079"/>
                <a:gd name="connsiteX11" fmla="*/ 9965 w 10348"/>
                <a:gd name="connsiteY11" fmla="*/ 6143 h 10079"/>
                <a:gd name="connsiteX0-1" fmla="*/ 9768 w 10151"/>
                <a:gd name="connsiteY0-2" fmla="*/ 6316 h 10252"/>
                <a:gd name="connsiteX1-3" fmla="*/ 8399 w 10151"/>
                <a:gd name="connsiteY1-4" fmla="*/ 6564 h 10252"/>
                <a:gd name="connsiteX2-5" fmla="*/ 5614 w 10151"/>
                <a:gd name="connsiteY2-6" fmla="*/ 10173 h 10252"/>
                <a:gd name="connsiteX3-7" fmla="*/ 5867 w 10151"/>
                <a:gd name="connsiteY3-8" fmla="*/ 9152 h 10252"/>
                <a:gd name="connsiteX4-9" fmla="*/ 224 w 10151"/>
                <a:gd name="connsiteY4-10" fmla="*/ 10173 h 10252"/>
                <a:gd name="connsiteX5-11" fmla="*/ 1042 w 10151"/>
                <a:gd name="connsiteY5-12" fmla="*/ 7675 h 10252"/>
                <a:gd name="connsiteX6-13" fmla="*/ 6683 w 10151"/>
                <a:gd name="connsiteY6-14" fmla="*/ 765 h 10252"/>
                <a:gd name="connsiteX7-15" fmla="*/ 9744 w 10151"/>
                <a:gd name="connsiteY7-16" fmla="*/ 173 h 10252"/>
                <a:gd name="connsiteX8-17" fmla="*/ 10140 w 10151"/>
                <a:gd name="connsiteY8-18" fmla="*/ 187 h 10252"/>
                <a:gd name="connsiteX9-19" fmla="*/ 10140 w 10151"/>
                <a:gd name="connsiteY9-20" fmla="*/ 6302 h 10252"/>
                <a:gd name="connsiteX10-21" fmla="*/ 9984 w 10151"/>
                <a:gd name="connsiteY10-22" fmla="*/ 6316 h 10252"/>
                <a:gd name="connsiteX11-23" fmla="*/ 9768 w 10151"/>
                <a:gd name="connsiteY11-24" fmla="*/ 6316 h 10252"/>
                <a:gd name="connsiteX0-25" fmla="*/ 8730 w 9113"/>
                <a:gd name="connsiteY0-26" fmla="*/ 6316 h 10275"/>
                <a:gd name="connsiteX1-27" fmla="*/ 7361 w 9113"/>
                <a:gd name="connsiteY1-28" fmla="*/ 6564 h 10275"/>
                <a:gd name="connsiteX2-29" fmla="*/ 4576 w 9113"/>
                <a:gd name="connsiteY2-30" fmla="*/ 10173 h 10275"/>
                <a:gd name="connsiteX3-31" fmla="*/ 4829 w 9113"/>
                <a:gd name="connsiteY3-32" fmla="*/ 9152 h 10275"/>
                <a:gd name="connsiteX4-33" fmla="*/ 4 w 9113"/>
                <a:gd name="connsiteY4-34" fmla="*/ 7675 h 10275"/>
                <a:gd name="connsiteX5-35" fmla="*/ 5645 w 9113"/>
                <a:gd name="connsiteY5-36" fmla="*/ 765 h 10275"/>
                <a:gd name="connsiteX6-37" fmla="*/ 8706 w 9113"/>
                <a:gd name="connsiteY6-38" fmla="*/ 173 h 10275"/>
                <a:gd name="connsiteX7-39" fmla="*/ 9102 w 9113"/>
                <a:gd name="connsiteY7-40" fmla="*/ 187 h 10275"/>
                <a:gd name="connsiteX8-41" fmla="*/ 9102 w 9113"/>
                <a:gd name="connsiteY8-42" fmla="*/ 6302 h 10275"/>
                <a:gd name="connsiteX9-43" fmla="*/ 8946 w 9113"/>
                <a:gd name="connsiteY9-44" fmla="*/ 6316 h 10275"/>
                <a:gd name="connsiteX10-45" fmla="*/ 8730 w 9113"/>
                <a:gd name="connsiteY10-46" fmla="*/ 6316 h 10275"/>
                <a:gd name="connsiteX0-47" fmla="*/ 9642 w 10490"/>
                <a:gd name="connsiteY0-48" fmla="*/ 6518 h 10371"/>
                <a:gd name="connsiteX1-49" fmla="*/ 8139 w 10490"/>
                <a:gd name="connsiteY1-50" fmla="*/ 6759 h 10371"/>
                <a:gd name="connsiteX2-51" fmla="*/ 5083 w 10490"/>
                <a:gd name="connsiteY2-52" fmla="*/ 10272 h 10371"/>
                <a:gd name="connsiteX3-53" fmla="*/ 5361 w 10490"/>
                <a:gd name="connsiteY3-54" fmla="*/ 9278 h 10371"/>
                <a:gd name="connsiteX4-55" fmla="*/ 66 w 10490"/>
                <a:gd name="connsiteY4-56" fmla="*/ 7841 h 10371"/>
                <a:gd name="connsiteX5-57" fmla="*/ 9615 w 10490"/>
                <a:gd name="connsiteY5-58" fmla="*/ 539 h 10371"/>
                <a:gd name="connsiteX6-59" fmla="*/ 10050 w 10490"/>
                <a:gd name="connsiteY6-60" fmla="*/ 553 h 10371"/>
                <a:gd name="connsiteX7-61" fmla="*/ 10050 w 10490"/>
                <a:gd name="connsiteY7-62" fmla="*/ 6504 h 10371"/>
                <a:gd name="connsiteX8-63" fmla="*/ 9879 w 10490"/>
                <a:gd name="connsiteY8-64" fmla="*/ 6518 h 10371"/>
                <a:gd name="connsiteX9-65" fmla="*/ 9642 w 10490"/>
                <a:gd name="connsiteY9-66" fmla="*/ 6518 h 10371"/>
                <a:gd name="connsiteX0-67" fmla="*/ 9655 w 10075"/>
                <a:gd name="connsiteY0-68" fmla="*/ 5965 h 9818"/>
                <a:gd name="connsiteX1-69" fmla="*/ 8152 w 10075"/>
                <a:gd name="connsiteY1-70" fmla="*/ 6206 h 9818"/>
                <a:gd name="connsiteX2-71" fmla="*/ 5096 w 10075"/>
                <a:gd name="connsiteY2-72" fmla="*/ 9719 h 9818"/>
                <a:gd name="connsiteX3-73" fmla="*/ 5374 w 10075"/>
                <a:gd name="connsiteY3-74" fmla="*/ 8725 h 9818"/>
                <a:gd name="connsiteX4-75" fmla="*/ 79 w 10075"/>
                <a:gd name="connsiteY4-76" fmla="*/ 7288 h 9818"/>
                <a:gd name="connsiteX5-77" fmla="*/ 10063 w 10075"/>
                <a:gd name="connsiteY5-78" fmla="*/ 0 h 9818"/>
                <a:gd name="connsiteX6-79" fmla="*/ 10063 w 10075"/>
                <a:gd name="connsiteY6-80" fmla="*/ 5951 h 9818"/>
                <a:gd name="connsiteX7-81" fmla="*/ 9892 w 10075"/>
                <a:gd name="connsiteY7-82" fmla="*/ 5965 h 9818"/>
                <a:gd name="connsiteX8-83" fmla="*/ 9655 w 10075"/>
                <a:gd name="connsiteY8-84" fmla="*/ 5965 h 9818"/>
                <a:gd name="connsiteX0-85" fmla="*/ 9590 w 10007"/>
                <a:gd name="connsiteY0-86" fmla="*/ 6076 h 8947"/>
                <a:gd name="connsiteX1-87" fmla="*/ 8098 w 10007"/>
                <a:gd name="connsiteY1-88" fmla="*/ 6321 h 8947"/>
                <a:gd name="connsiteX2-89" fmla="*/ 5341 w 10007"/>
                <a:gd name="connsiteY2-90" fmla="*/ 8887 h 8947"/>
                <a:gd name="connsiteX3-91" fmla="*/ 85 w 10007"/>
                <a:gd name="connsiteY3-92" fmla="*/ 7423 h 8947"/>
                <a:gd name="connsiteX4-93" fmla="*/ 9995 w 10007"/>
                <a:gd name="connsiteY4-94" fmla="*/ 0 h 8947"/>
                <a:gd name="connsiteX5-95" fmla="*/ 9995 w 10007"/>
                <a:gd name="connsiteY5-96" fmla="*/ 6061 h 8947"/>
                <a:gd name="connsiteX6-97" fmla="*/ 9825 w 10007"/>
                <a:gd name="connsiteY6-98" fmla="*/ 6076 h 8947"/>
                <a:gd name="connsiteX7-99" fmla="*/ 9590 w 10007"/>
                <a:gd name="connsiteY7-100" fmla="*/ 6076 h 8947"/>
                <a:gd name="connsiteX0-101" fmla="*/ 9737 w 10154"/>
                <a:gd name="connsiteY0-102" fmla="*/ 6791 h 8916"/>
                <a:gd name="connsiteX1-103" fmla="*/ 8246 w 10154"/>
                <a:gd name="connsiteY1-104" fmla="*/ 7065 h 8916"/>
                <a:gd name="connsiteX2-105" fmla="*/ 3487 w 10154"/>
                <a:gd name="connsiteY2-106" fmla="*/ 8174 h 8916"/>
                <a:gd name="connsiteX3-107" fmla="*/ 239 w 10154"/>
                <a:gd name="connsiteY3-108" fmla="*/ 8297 h 8916"/>
                <a:gd name="connsiteX4-109" fmla="*/ 10142 w 10154"/>
                <a:gd name="connsiteY4-110" fmla="*/ 0 h 8916"/>
                <a:gd name="connsiteX5-111" fmla="*/ 10142 w 10154"/>
                <a:gd name="connsiteY5-112" fmla="*/ 6774 h 8916"/>
                <a:gd name="connsiteX6-113" fmla="*/ 9972 w 10154"/>
                <a:gd name="connsiteY6-114" fmla="*/ 6791 h 8916"/>
                <a:gd name="connsiteX7-115" fmla="*/ 9737 w 10154"/>
                <a:gd name="connsiteY7-116" fmla="*/ 6791 h 89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154" h="8916">
                  <a:moveTo>
                    <a:pt x="9737" y="6791"/>
                  </a:moveTo>
                  <a:cubicBezTo>
                    <a:pt x="9241" y="6791"/>
                    <a:pt x="9288" y="6835"/>
                    <a:pt x="8246" y="7065"/>
                  </a:cubicBezTo>
                  <a:cubicBezTo>
                    <a:pt x="7204" y="7295"/>
                    <a:pt x="4822" y="7968"/>
                    <a:pt x="3487" y="8174"/>
                  </a:cubicBezTo>
                  <a:cubicBezTo>
                    <a:pt x="2153" y="8380"/>
                    <a:pt x="-870" y="9659"/>
                    <a:pt x="239" y="8297"/>
                  </a:cubicBezTo>
                  <a:cubicBezTo>
                    <a:pt x="1348" y="6935"/>
                    <a:pt x="8491" y="254"/>
                    <a:pt x="10142" y="0"/>
                  </a:cubicBezTo>
                  <a:lnTo>
                    <a:pt x="10142" y="6774"/>
                  </a:lnTo>
                  <a:cubicBezTo>
                    <a:pt x="10221" y="6774"/>
                    <a:pt x="9894" y="6774"/>
                    <a:pt x="9972" y="6791"/>
                  </a:cubicBezTo>
                  <a:lnTo>
                    <a:pt x="9737" y="6791"/>
                  </a:ln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670155" y="3421280"/>
              <a:ext cx="942846" cy="948890"/>
              <a:chOff x="4554538" y="4102100"/>
              <a:chExt cx="495300" cy="498475"/>
            </a:xfrm>
            <a:solidFill>
              <a:srgbClr val="1D495D"/>
            </a:solidFill>
          </p:grpSpPr>
          <p:sp>
            <p:nvSpPr>
              <p:cNvPr id="43" name="Freeform 90"/>
              <p:cNvSpPr/>
              <p:nvPr/>
            </p:nvSpPr>
            <p:spPr bwMode="auto">
              <a:xfrm>
                <a:off x="4554538" y="4154487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91"/>
              <p:cNvSpPr/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92"/>
              <p:cNvSpPr/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8" name="文本框 2054"/>
            <p:cNvSpPr txBox="1"/>
            <p:nvPr/>
          </p:nvSpPr>
          <p:spPr>
            <a:xfrm>
              <a:off x="5588957" y="2312287"/>
              <a:ext cx="797617" cy="47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F5EDE8"/>
                  </a:solidFill>
                  <a:latin typeface="方正综艺简体" panose="02010601030101010101" pitchFamily="65" charset="-122"/>
                  <a:ea typeface="方正综艺简体" panose="02010601030101010101" pitchFamily="65" charset="-122"/>
                </a:rPr>
                <a:t>01</a:t>
              </a:r>
              <a:endParaRPr lang="zh-CN" altLang="en-US" sz="2000" dirty="0">
                <a:solidFill>
                  <a:srgbClr val="F5EDE8"/>
                </a:solidFill>
                <a:latin typeface="方正综艺简体" panose="02010601030101010101" pitchFamily="65" charset="-122"/>
                <a:ea typeface="方正综艺简体" panose="02010601030101010101" pitchFamily="65" charset="-122"/>
              </a:endParaRPr>
            </a:p>
          </p:txBody>
        </p:sp>
        <p:sp>
          <p:nvSpPr>
            <p:cNvPr id="29" name="文本框 68"/>
            <p:cNvSpPr txBox="1"/>
            <p:nvPr/>
          </p:nvSpPr>
          <p:spPr>
            <a:xfrm>
              <a:off x="6076637" y="5023374"/>
              <a:ext cx="797617" cy="47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F5EDE8"/>
                  </a:solidFill>
                  <a:latin typeface="方正综艺简体" panose="02010601030101010101" pitchFamily="65" charset="-122"/>
                  <a:ea typeface="方正综艺简体" panose="02010601030101010101" pitchFamily="65" charset="-122"/>
                </a:rPr>
                <a:t>03</a:t>
              </a:r>
              <a:endParaRPr lang="zh-CN" altLang="en-US" sz="2000" dirty="0">
                <a:solidFill>
                  <a:srgbClr val="F5EDE8"/>
                </a:solidFill>
                <a:latin typeface="方正综艺简体" panose="02010601030101010101" pitchFamily="65" charset="-122"/>
                <a:ea typeface="方正综艺简体" panose="02010601030101010101" pitchFamily="65" charset="-122"/>
              </a:endParaRPr>
            </a:p>
          </p:txBody>
        </p:sp>
        <p:sp>
          <p:nvSpPr>
            <p:cNvPr id="30" name="文本框 69"/>
            <p:cNvSpPr txBox="1"/>
            <p:nvPr/>
          </p:nvSpPr>
          <p:spPr>
            <a:xfrm>
              <a:off x="7144176" y="3398420"/>
              <a:ext cx="797617" cy="47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F5EDE8"/>
                  </a:solidFill>
                  <a:latin typeface="方正综艺简体" panose="02010601030101010101" pitchFamily="65" charset="-122"/>
                  <a:ea typeface="方正综艺简体" panose="02010601030101010101" pitchFamily="65" charset="-122"/>
                </a:rPr>
                <a:t>02</a:t>
              </a:r>
              <a:endParaRPr lang="zh-CN" altLang="en-US" sz="2000" dirty="0">
                <a:solidFill>
                  <a:srgbClr val="F5EDE8"/>
                </a:solidFill>
                <a:latin typeface="方正综艺简体" panose="02010601030101010101" pitchFamily="65" charset="-122"/>
                <a:ea typeface="方正综艺简体" panose="02010601030101010101" pitchFamily="65" charset="-122"/>
              </a:endParaRPr>
            </a:p>
          </p:txBody>
        </p:sp>
        <p:sp>
          <p:nvSpPr>
            <p:cNvPr id="31" name="文本框 70"/>
            <p:cNvSpPr txBox="1"/>
            <p:nvPr/>
          </p:nvSpPr>
          <p:spPr>
            <a:xfrm>
              <a:off x="4428001" y="3766832"/>
              <a:ext cx="797617" cy="47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F5EDE8"/>
                  </a:solidFill>
                  <a:latin typeface="方正综艺简体" panose="02010601030101010101" pitchFamily="65" charset="-122"/>
                  <a:ea typeface="方正综艺简体" panose="02010601030101010101" pitchFamily="65" charset="-122"/>
                </a:rPr>
                <a:t>04</a:t>
              </a:r>
              <a:endParaRPr lang="zh-CN" altLang="en-US" sz="2000" dirty="0">
                <a:solidFill>
                  <a:srgbClr val="F5EDE8"/>
                </a:solidFill>
                <a:latin typeface="方正综艺简体" panose="02010601030101010101" pitchFamily="65" charset="-122"/>
                <a:ea typeface="方正综艺简体" panose="02010601030101010101" pitchFamily="65" charset="-122"/>
              </a:endParaRPr>
            </a:p>
          </p:txBody>
        </p: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6934541" y="4717612"/>
              <a:ext cx="288000" cy="288000"/>
              <a:chOff x="7463847" y="1611569"/>
              <a:chExt cx="360000" cy="360000"/>
            </a:xfrm>
          </p:grpSpPr>
          <p:sp>
            <p:nvSpPr>
              <p:cNvPr id="41" name="Oval 128"/>
              <p:cNvSpPr>
                <a:spLocks noChangeArrowheads="1"/>
              </p:cNvSpPr>
              <p:nvPr/>
            </p:nvSpPr>
            <p:spPr bwMode="auto">
              <a:xfrm>
                <a:off x="7463847" y="1611569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29"/>
              <p:cNvSpPr/>
              <p:nvPr/>
            </p:nvSpPr>
            <p:spPr bwMode="auto">
              <a:xfrm>
                <a:off x="7560683" y="1710370"/>
                <a:ext cx="167469" cy="164669"/>
              </a:xfrm>
              <a:custGeom>
                <a:avLst/>
                <a:gdLst>
                  <a:gd name="T0" fmla="*/ 51 w 61"/>
                  <a:gd name="T1" fmla="*/ 0 h 60"/>
                  <a:gd name="T2" fmla="*/ 50 w 61"/>
                  <a:gd name="T3" fmla="*/ 0 h 60"/>
                  <a:gd name="T4" fmla="*/ 31 w 61"/>
                  <a:gd name="T5" fmla="*/ 19 h 60"/>
                  <a:gd name="T6" fmla="*/ 11 w 61"/>
                  <a:gd name="T7" fmla="*/ 0 h 60"/>
                  <a:gd name="T8" fmla="*/ 10 w 61"/>
                  <a:gd name="T9" fmla="*/ 0 h 60"/>
                  <a:gd name="T10" fmla="*/ 9 w 61"/>
                  <a:gd name="T11" fmla="*/ 0 h 60"/>
                  <a:gd name="T12" fmla="*/ 1 w 61"/>
                  <a:gd name="T13" fmla="*/ 8 h 60"/>
                  <a:gd name="T14" fmla="*/ 1 w 61"/>
                  <a:gd name="T15" fmla="*/ 11 h 60"/>
                  <a:gd name="T16" fmla="*/ 20 w 61"/>
                  <a:gd name="T17" fmla="*/ 30 h 60"/>
                  <a:gd name="T18" fmla="*/ 1 w 61"/>
                  <a:gd name="T19" fmla="*/ 49 h 60"/>
                  <a:gd name="T20" fmla="*/ 1 w 61"/>
                  <a:gd name="T21" fmla="*/ 51 h 60"/>
                  <a:gd name="T22" fmla="*/ 9 w 61"/>
                  <a:gd name="T23" fmla="*/ 59 h 60"/>
                  <a:gd name="T24" fmla="*/ 10 w 61"/>
                  <a:gd name="T25" fmla="*/ 60 h 60"/>
                  <a:gd name="T26" fmla="*/ 11 w 61"/>
                  <a:gd name="T27" fmla="*/ 59 h 60"/>
                  <a:gd name="T28" fmla="*/ 31 w 61"/>
                  <a:gd name="T29" fmla="*/ 40 h 60"/>
                  <a:gd name="T30" fmla="*/ 50 w 61"/>
                  <a:gd name="T31" fmla="*/ 59 h 60"/>
                  <a:gd name="T32" fmla="*/ 51 w 61"/>
                  <a:gd name="T33" fmla="*/ 60 h 60"/>
                  <a:gd name="T34" fmla="*/ 52 w 61"/>
                  <a:gd name="T35" fmla="*/ 59 h 60"/>
                  <a:gd name="T36" fmla="*/ 60 w 61"/>
                  <a:gd name="T37" fmla="*/ 51 h 60"/>
                  <a:gd name="T38" fmla="*/ 60 w 61"/>
                  <a:gd name="T39" fmla="*/ 49 h 60"/>
                  <a:gd name="T40" fmla="*/ 41 w 61"/>
                  <a:gd name="T41" fmla="*/ 30 h 60"/>
                  <a:gd name="T42" fmla="*/ 60 w 61"/>
                  <a:gd name="T43" fmla="*/ 11 h 60"/>
                  <a:gd name="T44" fmla="*/ 60 w 61"/>
                  <a:gd name="T45" fmla="*/ 8 h 60"/>
                  <a:gd name="T46" fmla="*/ 52 w 61"/>
                  <a:gd name="T47" fmla="*/ 0 h 60"/>
                  <a:gd name="T48" fmla="*/ 51 w 61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1"/>
                      <a:pt x="1" y="51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10" y="60"/>
                      <a:pt x="10" y="60"/>
                    </a:cubicBezTo>
                    <a:cubicBezTo>
                      <a:pt x="11" y="60"/>
                      <a:pt x="11" y="59"/>
                      <a:pt x="11" y="5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60"/>
                      <a:pt x="51" y="60"/>
                    </a:cubicBezTo>
                    <a:cubicBezTo>
                      <a:pt x="51" y="60"/>
                      <a:pt x="52" y="59"/>
                      <a:pt x="52" y="5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1"/>
                      <a:pt x="61" y="49"/>
                      <a:pt x="60" y="4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1" y="10"/>
                      <a:pt x="61" y="9"/>
                      <a:pt x="60" y="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6934541" y="2965752"/>
              <a:ext cx="288000" cy="288000"/>
              <a:chOff x="8867230" y="1631100"/>
              <a:chExt cx="360000" cy="360000"/>
            </a:xfrm>
          </p:grpSpPr>
          <p:sp>
            <p:nvSpPr>
              <p:cNvPr id="39" name="Oval 133"/>
              <p:cNvSpPr>
                <a:spLocks noChangeArrowheads="1"/>
              </p:cNvSpPr>
              <p:nvPr/>
            </p:nvSpPr>
            <p:spPr bwMode="auto">
              <a:xfrm>
                <a:off x="8867230" y="1631100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134"/>
              <p:cNvSpPr/>
              <p:nvPr/>
            </p:nvSpPr>
            <p:spPr bwMode="auto">
              <a:xfrm>
                <a:off x="8923656" y="1785548"/>
                <a:ext cx="246019" cy="52240"/>
              </a:xfrm>
              <a:custGeom>
                <a:avLst/>
                <a:gdLst>
                  <a:gd name="T0" fmla="*/ 88 w 90"/>
                  <a:gd name="T1" fmla="*/ 0 h 19"/>
                  <a:gd name="T2" fmla="*/ 2 w 90"/>
                  <a:gd name="T3" fmla="*/ 0 h 19"/>
                  <a:gd name="T4" fmla="*/ 0 w 90"/>
                  <a:gd name="T5" fmla="*/ 3 h 19"/>
                  <a:gd name="T6" fmla="*/ 0 w 90"/>
                  <a:gd name="T7" fmla="*/ 16 h 19"/>
                  <a:gd name="T8" fmla="*/ 2 w 90"/>
                  <a:gd name="T9" fmla="*/ 19 h 19"/>
                  <a:gd name="T10" fmla="*/ 88 w 90"/>
                  <a:gd name="T11" fmla="*/ 19 h 19"/>
                  <a:gd name="T12" fmla="*/ 90 w 90"/>
                  <a:gd name="T13" fmla="*/ 16 h 19"/>
                  <a:gd name="T14" fmla="*/ 90 w 90"/>
                  <a:gd name="T15" fmla="*/ 3 h 19"/>
                  <a:gd name="T16" fmla="*/ 88 w 90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9">
                    <a:moveTo>
                      <a:pt x="8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9" y="19"/>
                      <a:pt x="90" y="18"/>
                      <a:pt x="90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1"/>
                      <a:pt x="89" y="0"/>
                      <a:pt x="88" y="0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4" name="Oval 138"/>
            <p:cNvSpPr>
              <a:spLocks noChangeArrowheads="1"/>
            </p:cNvSpPr>
            <p:nvPr/>
          </p:nvSpPr>
          <p:spPr bwMode="auto">
            <a:xfrm>
              <a:off x="5025894" y="2777779"/>
              <a:ext cx="288000" cy="288000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39"/>
            <p:cNvSpPr/>
            <p:nvPr/>
          </p:nvSpPr>
          <p:spPr bwMode="auto">
            <a:xfrm>
              <a:off x="5122501" y="2834285"/>
              <a:ext cx="110278" cy="174987"/>
            </a:xfrm>
            <a:custGeom>
              <a:avLst/>
              <a:gdLst>
                <a:gd name="T0" fmla="*/ 10 w 50"/>
                <a:gd name="T1" fmla="*/ 0 h 79"/>
                <a:gd name="T2" fmla="*/ 9 w 50"/>
                <a:gd name="T3" fmla="*/ 0 h 79"/>
                <a:gd name="T4" fmla="*/ 1 w 50"/>
                <a:gd name="T5" fmla="*/ 8 h 79"/>
                <a:gd name="T6" fmla="*/ 1 w 50"/>
                <a:gd name="T7" fmla="*/ 11 h 79"/>
                <a:gd name="T8" fmla="*/ 29 w 50"/>
                <a:gd name="T9" fmla="*/ 39 h 79"/>
                <a:gd name="T10" fmla="*/ 1 w 50"/>
                <a:gd name="T11" fmla="*/ 68 h 79"/>
                <a:gd name="T12" fmla="*/ 1 w 50"/>
                <a:gd name="T13" fmla="*/ 70 h 79"/>
                <a:gd name="T14" fmla="*/ 9 w 50"/>
                <a:gd name="T15" fmla="*/ 79 h 79"/>
                <a:gd name="T16" fmla="*/ 10 w 50"/>
                <a:gd name="T17" fmla="*/ 79 h 79"/>
                <a:gd name="T18" fmla="*/ 12 w 50"/>
                <a:gd name="T19" fmla="*/ 79 h 79"/>
                <a:gd name="T20" fmla="*/ 41 w 50"/>
                <a:gd name="T21" fmla="*/ 49 h 79"/>
                <a:gd name="T22" fmla="*/ 50 w 50"/>
                <a:gd name="T23" fmla="*/ 41 h 79"/>
                <a:gd name="T24" fmla="*/ 50 w 50"/>
                <a:gd name="T25" fmla="*/ 38 h 79"/>
                <a:gd name="T26" fmla="*/ 41 w 50"/>
                <a:gd name="T27" fmla="*/ 30 h 79"/>
                <a:gd name="T28" fmla="*/ 12 w 50"/>
                <a:gd name="T29" fmla="*/ 0 h 79"/>
                <a:gd name="T30" fmla="*/ 10 w 50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79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8"/>
                    <a:pt x="0" y="70"/>
                    <a:pt x="1" y="7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10" y="79"/>
                    <a:pt x="10" y="79"/>
                  </a:cubicBezTo>
                  <a:cubicBezTo>
                    <a:pt x="11" y="79"/>
                    <a:pt x="11" y="79"/>
                    <a:pt x="12" y="7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0"/>
                    <a:pt x="50" y="39"/>
                    <a:pt x="50" y="38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4998728" y="4640388"/>
              <a:ext cx="288000" cy="288000"/>
              <a:chOff x="9479777" y="1641940"/>
              <a:chExt cx="360000" cy="360000"/>
            </a:xfrm>
          </p:grpSpPr>
          <p:sp>
            <p:nvSpPr>
              <p:cNvPr id="37" name="Oval 143"/>
              <p:cNvSpPr>
                <a:spLocks noChangeArrowheads="1"/>
              </p:cNvSpPr>
              <p:nvPr/>
            </p:nvSpPr>
            <p:spPr bwMode="auto">
              <a:xfrm>
                <a:off x="9479777" y="1641940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144"/>
              <p:cNvSpPr/>
              <p:nvPr/>
            </p:nvSpPr>
            <p:spPr bwMode="auto">
              <a:xfrm>
                <a:off x="9561286" y="1726580"/>
                <a:ext cx="196981" cy="192978"/>
              </a:xfrm>
              <a:custGeom>
                <a:avLst/>
                <a:gdLst>
                  <a:gd name="T0" fmla="*/ 41 w 72"/>
                  <a:gd name="T1" fmla="*/ 0 h 71"/>
                  <a:gd name="T2" fmla="*/ 30 w 72"/>
                  <a:gd name="T3" fmla="*/ 0 h 71"/>
                  <a:gd name="T4" fmla="*/ 29 w 72"/>
                  <a:gd name="T5" fmla="*/ 1 h 71"/>
                  <a:gd name="T6" fmla="*/ 29 w 72"/>
                  <a:gd name="T7" fmla="*/ 28 h 71"/>
                  <a:gd name="T8" fmla="*/ 2 w 72"/>
                  <a:gd name="T9" fmla="*/ 28 h 71"/>
                  <a:gd name="T10" fmla="*/ 0 w 72"/>
                  <a:gd name="T11" fmla="*/ 30 h 71"/>
                  <a:gd name="T12" fmla="*/ 0 w 72"/>
                  <a:gd name="T13" fmla="*/ 41 h 71"/>
                  <a:gd name="T14" fmla="*/ 2 w 72"/>
                  <a:gd name="T15" fmla="*/ 43 h 71"/>
                  <a:gd name="T16" fmla="*/ 29 w 72"/>
                  <a:gd name="T17" fmla="*/ 43 h 71"/>
                  <a:gd name="T18" fmla="*/ 29 w 72"/>
                  <a:gd name="T19" fmla="*/ 69 h 71"/>
                  <a:gd name="T20" fmla="*/ 30 w 72"/>
                  <a:gd name="T21" fmla="*/ 71 h 71"/>
                  <a:gd name="T22" fmla="*/ 41 w 72"/>
                  <a:gd name="T23" fmla="*/ 71 h 71"/>
                  <a:gd name="T24" fmla="*/ 43 w 72"/>
                  <a:gd name="T25" fmla="*/ 69 h 71"/>
                  <a:gd name="T26" fmla="*/ 43 w 72"/>
                  <a:gd name="T27" fmla="*/ 43 h 71"/>
                  <a:gd name="T28" fmla="*/ 70 w 72"/>
                  <a:gd name="T29" fmla="*/ 43 h 71"/>
                  <a:gd name="T30" fmla="*/ 72 w 72"/>
                  <a:gd name="T31" fmla="*/ 41 h 71"/>
                  <a:gd name="T32" fmla="*/ 72 w 72"/>
                  <a:gd name="T33" fmla="*/ 30 h 71"/>
                  <a:gd name="T34" fmla="*/ 70 w 72"/>
                  <a:gd name="T35" fmla="*/ 28 h 71"/>
                  <a:gd name="T36" fmla="*/ 43 w 72"/>
                  <a:gd name="T37" fmla="*/ 28 h 71"/>
                  <a:gd name="T38" fmla="*/ 43 w 72"/>
                  <a:gd name="T39" fmla="*/ 1 h 71"/>
                  <a:gd name="T40" fmla="*/ 41 w 72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71">
                    <a:moveTo>
                      <a:pt x="4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1" y="43"/>
                      <a:pt x="2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9" y="70"/>
                      <a:pt x="30" y="71"/>
                      <a:pt x="3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3" y="70"/>
                      <a:pt x="43" y="69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2" y="42"/>
                      <a:pt x="72" y="4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1" y="28"/>
                      <a:pt x="70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58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59" name="îṧľíḍè"/>
          <p:cNvSpPr txBox="1"/>
          <p:nvPr/>
        </p:nvSpPr>
        <p:spPr>
          <a:xfrm>
            <a:off x="1039867" y="2871892"/>
            <a:ext cx="246600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0" name="išḻíḋé"/>
          <p:cNvSpPr txBox="1"/>
          <p:nvPr/>
        </p:nvSpPr>
        <p:spPr>
          <a:xfrm>
            <a:off x="1039867" y="2476285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61" name="îṧľíḍè"/>
          <p:cNvSpPr txBox="1"/>
          <p:nvPr/>
        </p:nvSpPr>
        <p:spPr>
          <a:xfrm>
            <a:off x="1039867" y="4473181"/>
            <a:ext cx="267366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2" name="išḻíḋé"/>
          <p:cNvSpPr txBox="1"/>
          <p:nvPr/>
        </p:nvSpPr>
        <p:spPr>
          <a:xfrm>
            <a:off x="1039867" y="4077574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63" name="îṧľíḍè"/>
          <p:cNvSpPr txBox="1"/>
          <p:nvPr/>
        </p:nvSpPr>
        <p:spPr>
          <a:xfrm>
            <a:off x="4279367" y="2871892"/>
            <a:ext cx="246600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4" name="îṧľíḍè"/>
          <p:cNvSpPr txBox="1"/>
          <p:nvPr/>
        </p:nvSpPr>
        <p:spPr>
          <a:xfrm>
            <a:off x="4279367" y="4473181"/>
            <a:ext cx="267366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65" name="išḻíḋé"/>
          <p:cNvSpPr txBox="1"/>
          <p:nvPr/>
        </p:nvSpPr>
        <p:spPr>
          <a:xfrm>
            <a:off x="4279367" y="4077574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66" name="išḻíḋé"/>
          <p:cNvSpPr txBox="1"/>
          <p:nvPr/>
        </p:nvSpPr>
        <p:spPr>
          <a:xfrm>
            <a:off x="4279367" y="2476285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选题背景</a:t>
            </a:r>
            <a:endParaRPr lang="zh-CN" altLang="en-US" dirty="0">
              <a:solidFill>
                <a:srgbClr val="1C50A2"/>
              </a:solidFill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zh-CN" altLang="en-US" dirty="0">
                <a:solidFill>
                  <a:srgbClr val="1C50A2"/>
                </a:solidFill>
              </a:rPr>
              <a:t>研究意义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dirty="0">
                <a:solidFill>
                  <a:srgbClr val="1C50A2"/>
                </a:solidFill>
              </a:rPr>
              <a:t>理论基础</a:t>
            </a:r>
            <a:endParaRPr lang="zh-CN" altLang="en-US" dirty="0">
              <a:solidFill>
                <a:srgbClr val="1C50A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</a:rPr>
              <a:t>贡献创新</a:t>
            </a:r>
            <a:endParaRPr lang="zh-CN" altLang="en-US" b="1" dirty="0">
              <a:solidFill>
                <a:srgbClr val="1C50A2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71946" y="2324765"/>
            <a:ext cx="4368801" cy="3640662"/>
            <a:chOff x="7327030" y="1917141"/>
            <a:chExt cx="4368801" cy="3640662"/>
          </a:xfrm>
        </p:grpSpPr>
        <p:sp>
          <p:nvSpPr>
            <p:cNvPr id="50" name="六边形 49"/>
            <p:cNvSpPr/>
            <p:nvPr/>
          </p:nvSpPr>
          <p:spPr>
            <a:xfrm>
              <a:off x="7327030" y="2670382"/>
              <a:ext cx="1638300" cy="1412327"/>
            </a:xfrm>
            <a:prstGeom prst="hexagon">
              <a:avLst/>
            </a:prstGeom>
            <a:solidFill>
              <a:srgbClr val="1C50A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51" name="六边形 50"/>
            <p:cNvSpPr/>
            <p:nvPr/>
          </p:nvSpPr>
          <p:spPr>
            <a:xfrm>
              <a:off x="8692281" y="1917141"/>
              <a:ext cx="1638300" cy="1412327"/>
            </a:xfrm>
            <a:prstGeom prst="hexagon">
              <a:avLst/>
            </a:prstGeom>
            <a:solidFill>
              <a:srgbClr val="1C50A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六边形 51"/>
            <p:cNvSpPr/>
            <p:nvPr/>
          </p:nvSpPr>
          <p:spPr>
            <a:xfrm>
              <a:off x="10057531" y="2654689"/>
              <a:ext cx="1638300" cy="1412327"/>
            </a:xfrm>
            <a:prstGeom prst="hexagon">
              <a:avLst/>
            </a:prstGeom>
            <a:solidFill>
              <a:srgbClr val="1C50A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3" name="六边形 52"/>
            <p:cNvSpPr/>
            <p:nvPr/>
          </p:nvSpPr>
          <p:spPr>
            <a:xfrm>
              <a:off x="10057530" y="4145476"/>
              <a:ext cx="1638300" cy="1412327"/>
            </a:xfrm>
            <a:prstGeom prst="hexagon">
              <a:avLst/>
            </a:prstGeom>
            <a:solidFill>
              <a:srgbClr val="2227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54" name="组 28"/>
            <p:cNvGrpSpPr/>
            <p:nvPr/>
          </p:nvGrpSpPr>
          <p:grpSpPr>
            <a:xfrm>
              <a:off x="8537316" y="4356210"/>
              <a:ext cx="810127" cy="853038"/>
              <a:chOff x="5107213" y="2850599"/>
              <a:chExt cx="749300" cy="788988"/>
            </a:xfrm>
            <a:solidFill>
              <a:srgbClr val="1C50A2"/>
            </a:solidFill>
          </p:grpSpPr>
          <p:sp>
            <p:nvSpPr>
              <p:cNvPr id="67" name="Freeform 183"/>
              <p:cNvSpPr/>
              <p:nvPr/>
            </p:nvSpPr>
            <p:spPr bwMode="auto">
              <a:xfrm>
                <a:off x="5316763" y="2850599"/>
                <a:ext cx="330200" cy="385763"/>
              </a:xfrm>
              <a:custGeom>
                <a:avLst/>
                <a:gdLst>
                  <a:gd name="T0" fmla="*/ 104 w 208"/>
                  <a:gd name="T1" fmla="*/ 0 h 243"/>
                  <a:gd name="T2" fmla="*/ 128 w 208"/>
                  <a:gd name="T3" fmla="*/ 3 h 243"/>
                  <a:gd name="T4" fmla="*/ 150 w 208"/>
                  <a:gd name="T5" fmla="*/ 11 h 243"/>
                  <a:gd name="T6" fmla="*/ 170 w 208"/>
                  <a:gd name="T7" fmla="*/ 24 h 243"/>
                  <a:gd name="T8" fmla="*/ 186 w 208"/>
                  <a:gd name="T9" fmla="*/ 41 h 243"/>
                  <a:gd name="T10" fmla="*/ 198 w 208"/>
                  <a:gd name="T11" fmla="*/ 62 h 243"/>
                  <a:gd name="T12" fmla="*/ 205 w 208"/>
                  <a:gd name="T13" fmla="*/ 86 h 243"/>
                  <a:gd name="T14" fmla="*/ 208 w 208"/>
                  <a:gd name="T15" fmla="*/ 113 h 243"/>
                  <a:gd name="T16" fmla="*/ 205 w 208"/>
                  <a:gd name="T17" fmla="*/ 141 h 243"/>
                  <a:gd name="T18" fmla="*/ 198 w 208"/>
                  <a:gd name="T19" fmla="*/ 168 h 243"/>
                  <a:gd name="T20" fmla="*/ 186 w 208"/>
                  <a:gd name="T21" fmla="*/ 191 h 243"/>
                  <a:gd name="T22" fmla="*/ 170 w 208"/>
                  <a:gd name="T23" fmla="*/ 212 h 243"/>
                  <a:gd name="T24" fmla="*/ 150 w 208"/>
                  <a:gd name="T25" fmla="*/ 228 h 243"/>
                  <a:gd name="T26" fmla="*/ 128 w 208"/>
                  <a:gd name="T27" fmla="*/ 239 h 243"/>
                  <a:gd name="T28" fmla="*/ 104 w 208"/>
                  <a:gd name="T29" fmla="*/ 243 h 243"/>
                  <a:gd name="T30" fmla="*/ 80 w 208"/>
                  <a:gd name="T31" fmla="*/ 239 h 243"/>
                  <a:gd name="T32" fmla="*/ 58 w 208"/>
                  <a:gd name="T33" fmla="*/ 228 h 243"/>
                  <a:gd name="T34" fmla="*/ 39 w 208"/>
                  <a:gd name="T35" fmla="*/ 212 h 243"/>
                  <a:gd name="T36" fmla="*/ 22 w 208"/>
                  <a:gd name="T37" fmla="*/ 191 h 243"/>
                  <a:gd name="T38" fmla="*/ 10 w 208"/>
                  <a:gd name="T39" fmla="*/ 168 h 243"/>
                  <a:gd name="T40" fmla="*/ 2 w 208"/>
                  <a:gd name="T41" fmla="*/ 141 h 243"/>
                  <a:gd name="T42" fmla="*/ 0 w 208"/>
                  <a:gd name="T43" fmla="*/ 113 h 243"/>
                  <a:gd name="T44" fmla="*/ 2 w 208"/>
                  <a:gd name="T45" fmla="*/ 86 h 243"/>
                  <a:gd name="T46" fmla="*/ 10 w 208"/>
                  <a:gd name="T47" fmla="*/ 62 h 243"/>
                  <a:gd name="T48" fmla="*/ 22 w 208"/>
                  <a:gd name="T49" fmla="*/ 41 h 243"/>
                  <a:gd name="T50" fmla="*/ 39 w 208"/>
                  <a:gd name="T51" fmla="*/ 24 h 243"/>
                  <a:gd name="T52" fmla="*/ 58 w 208"/>
                  <a:gd name="T53" fmla="*/ 11 h 243"/>
                  <a:gd name="T54" fmla="*/ 80 w 208"/>
                  <a:gd name="T55" fmla="*/ 3 h 243"/>
                  <a:gd name="T56" fmla="*/ 104 w 208"/>
                  <a:gd name="T57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8" h="243">
                    <a:moveTo>
                      <a:pt x="104" y="0"/>
                    </a:moveTo>
                    <a:lnTo>
                      <a:pt x="128" y="3"/>
                    </a:lnTo>
                    <a:lnTo>
                      <a:pt x="150" y="11"/>
                    </a:lnTo>
                    <a:lnTo>
                      <a:pt x="170" y="24"/>
                    </a:lnTo>
                    <a:lnTo>
                      <a:pt x="186" y="41"/>
                    </a:lnTo>
                    <a:lnTo>
                      <a:pt x="198" y="62"/>
                    </a:lnTo>
                    <a:lnTo>
                      <a:pt x="205" y="86"/>
                    </a:lnTo>
                    <a:lnTo>
                      <a:pt x="208" y="113"/>
                    </a:lnTo>
                    <a:lnTo>
                      <a:pt x="205" y="141"/>
                    </a:lnTo>
                    <a:lnTo>
                      <a:pt x="198" y="168"/>
                    </a:lnTo>
                    <a:lnTo>
                      <a:pt x="186" y="191"/>
                    </a:lnTo>
                    <a:lnTo>
                      <a:pt x="170" y="212"/>
                    </a:lnTo>
                    <a:lnTo>
                      <a:pt x="150" y="228"/>
                    </a:lnTo>
                    <a:lnTo>
                      <a:pt x="128" y="239"/>
                    </a:lnTo>
                    <a:lnTo>
                      <a:pt x="104" y="243"/>
                    </a:lnTo>
                    <a:lnTo>
                      <a:pt x="80" y="239"/>
                    </a:lnTo>
                    <a:lnTo>
                      <a:pt x="58" y="228"/>
                    </a:lnTo>
                    <a:lnTo>
                      <a:pt x="39" y="212"/>
                    </a:lnTo>
                    <a:lnTo>
                      <a:pt x="22" y="191"/>
                    </a:lnTo>
                    <a:lnTo>
                      <a:pt x="10" y="168"/>
                    </a:lnTo>
                    <a:lnTo>
                      <a:pt x="2" y="141"/>
                    </a:lnTo>
                    <a:lnTo>
                      <a:pt x="0" y="113"/>
                    </a:lnTo>
                    <a:lnTo>
                      <a:pt x="2" y="86"/>
                    </a:lnTo>
                    <a:lnTo>
                      <a:pt x="10" y="62"/>
                    </a:lnTo>
                    <a:lnTo>
                      <a:pt x="22" y="41"/>
                    </a:lnTo>
                    <a:lnTo>
                      <a:pt x="39" y="24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184"/>
              <p:cNvSpPr/>
              <p:nvPr/>
            </p:nvSpPr>
            <p:spPr bwMode="auto">
              <a:xfrm>
                <a:off x="5107213" y="3268112"/>
                <a:ext cx="749300" cy="371475"/>
              </a:xfrm>
              <a:custGeom>
                <a:avLst/>
                <a:gdLst>
                  <a:gd name="T0" fmla="*/ 169 w 472"/>
                  <a:gd name="T1" fmla="*/ 0 h 234"/>
                  <a:gd name="T2" fmla="*/ 235 w 472"/>
                  <a:gd name="T3" fmla="*/ 197 h 234"/>
                  <a:gd name="T4" fmla="*/ 303 w 472"/>
                  <a:gd name="T5" fmla="*/ 0 h 234"/>
                  <a:gd name="T6" fmla="*/ 335 w 472"/>
                  <a:gd name="T7" fmla="*/ 2 h 234"/>
                  <a:gd name="T8" fmla="*/ 363 w 472"/>
                  <a:gd name="T9" fmla="*/ 11 h 234"/>
                  <a:gd name="T10" fmla="*/ 388 w 472"/>
                  <a:gd name="T11" fmla="*/ 26 h 234"/>
                  <a:gd name="T12" fmla="*/ 410 w 472"/>
                  <a:gd name="T13" fmla="*/ 44 h 234"/>
                  <a:gd name="T14" fmla="*/ 429 w 472"/>
                  <a:gd name="T15" fmla="*/ 68 h 234"/>
                  <a:gd name="T16" fmla="*/ 444 w 472"/>
                  <a:gd name="T17" fmla="*/ 96 h 234"/>
                  <a:gd name="T18" fmla="*/ 456 w 472"/>
                  <a:gd name="T19" fmla="*/ 126 h 234"/>
                  <a:gd name="T20" fmla="*/ 465 w 472"/>
                  <a:gd name="T21" fmla="*/ 161 h 234"/>
                  <a:gd name="T22" fmla="*/ 471 w 472"/>
                  <a:gd name="T23" fmla="*/ 196 h 234"/>
                  <a:gd name="T24" fmla="*/ 472 w 472"/>
                  <a:gd name="T25" fmla="*/ 234 h 234"/>
                  <a:gd name="T26" fmla="*/ 0 w 472"/>
                  <a:gd name="T27" fmla="*/ 234 h 234"/>
                  <a:gd name="T28" fmla="*/ 2 w 472"/>
                  <a:gd name="T29" fmla="*/ 196 h 234"/>
                  <a:gd name="T30" fmla="*/ 8 w 472"/>
                  <a:gd name="T31" fmla="*/ 161 h 234"/>
                  <a:gd name="T32" fmla="*/ 16 w 472"/>
                  <a:gd name="T33" fmla="*/ 126 h 234"/>
                  <a:gd name="T34" fmla="*/ 29 w 472"/>
                  <a:gd name="T35" fmla="*/ 96 h 234"/>
                  <a:gd name="T36" fmla="*/ 43 w 472"/>
                  <a:gd name="T37" fmla="*/ 68 h 234"/>
                  <a:gd name="T38" fmla="*/ 63 w 472"/>
                  <a:gd name="T39" fmla="*/ 44 h 234"/>
                  <a:gd name="T40" fmla="*/ 84 w 472"/>
                  <a:gd name="T41" fmla="*/ 26 h 234"/>
                  <a:gd name="T42" fmla="*/ 109 w 472"/>
                  <a:gd name="T43" fmla="*/ 11 h 234"/>
                  <a:gd name="T44" fmla="*/ 138 w 472"/>
                  <a:gd name="T45" fmla="*/ 2 h 234"/>
                  <a:gd name="T46" fmla="*/ 169 w 472"/>
                  <a:gd name="T4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2" h="234">
                    <a:moveTo>
                      <a:pt x="169" y="0"/>
                    </a:moveTo>
                    <a:lnTo>
                      <a:pt x="235" y="197"/>
                    </a:lnTo>
                    <a:lnTo>
                      <a:pt x="303" y="0"/>
                    </a:lnTo>
                    <a:lnTo>
                      <a:pt x="335" y="2"/>
                    </a:lnTo>
                    <a:lnTo>
                      <a:pt x="363" y="11"/>
                    </a:lnTo>
                    <a:lnTo>
                      <a:pt x="388" y="26"/>
                    </a:lnTo>
                    <a:lnTo>
                      <a:pt x="410" y="44"/>
                    </a:lnTo>
                    <a:lnTo>
                      <a:pt x="429" y="68"/>
                    </a:lnTo>
                    <a:lnTo>
                      <a:pt x="444" y="96"/>
                    </a:lnTo>
                    <a:lnTo>
                      <a:pt x="456" y="126"/>
                    </a:lnTo>
                    <a:lnTo>
                      <a:pt x="465" y="161"/>
                    </a:lnTo>
                    <a:lnTo>
                      <a:pt x="471" y="196"/>
                    </a:lnTo>
                    <a:lnTo>
                      <a:pt x="472" y="234"/>
                    </a:lnTo>
                    <a:lnTo>
                      <a:pt x="0" y="234"/>
                    </a:lnTo>
                    <a:lnTo>
                      <a:pt x="2" y="196"/>
                    </a:lnTo>
                    <a:lnTo>
                      <a:pt x="8" y="161"/>
                    </a:lnTo>
                    <a:lnTo>
                      <a:pt x="16" y="126"/>
                    </a:lnTo>
                    <a:lnTo>
                      <a:pt x="29" y="96"/>
                    </a:lnTo>
                    <a:lnTo>
                      <a:pt x="43" y="68"/>
                    </a:lnTo>
                    <a:lnTo>
                      <a:pt x="63" y="44"/>
                    </a:lnTo>
                    <a:lnTo>
                      <a:pt x="84" y="26"/>
                    </a:lnTo>
                    <a:lnTo>
                      <a:pt x="109" y="11"/>
                    </a:lnTo>
                    <a:lnTo>
                      <a:pt x="138" y="2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185"/>
              <p:cNvSpPr/>
              <p:nvPr/>
            </p:nvSpPr>
            <p:spPr bwMode="auto">
              <a:xfrm>
                <a:off x="5424713" y="3264937"/>
                <a:ext cx="114300" cy="236538"/>
              </a:xfrm>
              <a:custGeom>
                <a:avLst/>
                <a:gdLst>
                  <a:gd name="T0" fmla="*/ 36 w 72"/>
                  <a:gd name="T1" fmla="*/ 0 h 149"/>
                  <a:gd name="T2" fmla="*/ 72 w 72"/>
                  <a:gd name="T3" fmla="*/ 37 h 149"/>
                  <a:gd name="T4" fmla="*/ 36 w 72"/>
                  <a:gd name="T5" fmla="*/ 149 h 149"/>
                  <a:gd name="T6" fmla="*/ 0 w 72"/>
                  <a:gd name="T7" fmla="*/ 37 h 149"/>
                  <a:gd name="T8" fmla="*/ 36 w 72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49">
                    <a:moveTo>
                      <a:pt x="36" y="0"/>
                    </a:moveTo>
                    <a:lnTo>
                      <a:pt x="72" y="37"/>
                    </a:lnTo>
                    <a:lnTo>
                      <a:pt x="36" y="149"/>
                    </a:lnTo>
                    <a:lnTo>
                      <a:pt x="0" y="37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5" name="Freeform 186"/>
            <p:cNvSpPr/>
            <p:nvPr/>
          </p:nvSpPr>
          <p:spPr bwMode="auto">
            <a:xfrm>
              <a:off x="9086554" y="3690850"/>
              <a:ext cx="918869" cy="843859"/>
            </a:xfrm>
            <a:custGeom>
              <a:avLst/>
              <a:gdLst>
                <a:gd name="T0" fmla="*/ 197 w 392"/>
                <a:gd name="T1" fmla="*/ 0 h 360"/>
                <a:gd name="T2" fmla="*/ 237 w 392"/>
                <a:gd name="T3" fmla="*/ 4 h 360"/>
                <a:gd name="T4" fmla="*/ 272 w 392"/>
                <a:gd name="T5" fmla="*/ 11 h 360"/>
                <a:gd name="T6" fmla="*/ 306 w 392"/>
                <a:gd name="T7" fmla="*/ 24 h 360"/>
                <a:gd name="T8" fmla="*/ 334 w 392"/>
                <a:gd name="T9" fmla="*/ 40 h 360"/>
                <a:gd name="T10" fmla="*/ 359 w 392"/>
                <a:gd name="T11" fmla="*/ 59 h 360"/>
                <a:gd name="T12" fmla="*/ 376 w 392"/>
                <a:gd name="T13" fmla="*/ 82 h 360"/>
                <a:gd name="T14" fmla="*/ 388 w 392"/>
                <a:gd name="T15" fmla="*/ 106 h 360"/>
                <a:gd name="T16" fmla="*/ 392 w 392"/>
                <a:gd name="T17" fmla="*/ 133 h 360"/>
                <a:gd name="T18" fmla="*/ 388 w 392"/>
                <a:gd name="T19" fmla="*/ 156 h 360"/>
                <a:gd name="T20" fmla="*/ 378 w 392"/>
                <a:gd name="T21" fmla="*/ 178 h 360"/>
                <a:gd name="T22" fmla="*/ 362 w 392"/>
                <a:gd name="T23" fmla="*/ 197 h 360"/>
                <a:gd name="T24" fmla="*/ 341 w 392"/>
                <a:gd name="T25" fmla="*/ 214 h 360"/>
                <a:gd name="T26" fmla="*/ 314 w 392"/>
                <a:gd name="T27" fmla="*/ 228 h 360"/>
                <a:gd name="T28" fmla="*/ 284 w 392"/>
                <a:gd name="T29" fmla="*/ 240 h 360"/>
                <a:gd name="T30" fmla="*/ 250 w 392"/>
                <a:gd name="T31" fmla="*/ 248 h 360"/>
                <a:gd name="T32" fmla="*/ 214 w 392"/>
                <a:gd name="T33" fmla="*/ 253 h 360"/>
                <a:gd name="T34" fmla="*/ 174 w 392"/>
                <a:gd name="T35" fmla="*/ 255 h 360"/>
                <a:gd name="T36" fmla="*/ 167 w 392"/>
                <a:gd name="T37" fmla="*/ 263 h 360"/>
                <a:gd name="T38" fmla="*/ 156 w 392"/>
                <a:gd name="T39" fmla="*/ 273 h 360"/>
                <a:gd name="T40" fmla="*/ 144 w 392"/>
                <a:gd name="T41" fmla="*/ 286 h 360"/>
                <a:gd name="T42" fmla="*/ 131 w 392"/>
                <a:gd name="T43" fmla="*/ 302 h 360"/>
                <a:gd name="T44" fmla="*/ 116 w 392"/>
                <a:gd name="T45" fmla="*/ 319 h 360"/>
                <a:gd name="T46" fmla="*/ 103 w 392"/>
                <a:gd name="T47" fmla="*/ 335 h 360"/>
                <a:gd name="T48" fmla="*/ 91 w 392"/>
                <a:gd name="T49" fmla="*/ 348 h 360"/>
                <a:gd name="T50" fmla="*/ 79 w 392"/>
                <a:gd name="T51" fmla="*/ 360 h 360"/>
                <a:gd name="T52" fmla="*/ 79 w 392"/>
                <a:gd name="T53" fmla="*/ 331 h 360"/>
                <a:gd name="T54" fmla="*/ 79 w 392"/>
                <a:gd name="T55" fmla="*/ 298 h 360"/>
                <a:gd name="T56" fmla="*/ 79 w 392"/>
                <a:gd name="T57" fmla="*/ 267 h 360"/>
                <a:gd name="T58" fmla="*/ 77 w 392"/>
                <a:gd name="T59" fmla="*/ 238 h 360"/>
                <a:gd name="T60" fmla="*/ 50 w 392"/>
                <a:gd name="T61" fmla="*/ 222 h 360"/>
                <a:gd name="T62" fmla="*/ 31 w 392"/>
                <a:gd name="T63" fmla="*/ 202 h 360"/>
                <a:gd name="T64" fmla="*/ 15 w 392"/>
                <a:gd name="T65" fmla="*/ 181 h 360"/>
                <a:gd name="T66" fmla="*/ 4 w 392"/>
                <a:gd name="T67" fmla="*/ 158 h 360"/>
                <a:gd name="T68" fmla="*/ 0 w 392"/>
                <a:gd name="T69" fmla="*/ 133 h 360"/>
                <a:gd name="T70" fmla="*/ 4 w 392"/>
                <a:gd name="T71" fmla="*/ 106 h 360"/>
                <a:gd name="T72" fmla="*/ 16 w 392"/>
                <a:gd name="T73" fmla="*/ 82 h 360"/>
                <a:gd name="T74" fmla="*/ 35 w 392"/>
                <a:gd name="T75" fmla="*/ 59 h 360"/>
                <a:gd name="T76" fmla="*/ 58 w 392"/>
                <a:gd name="T77" fmla="*/ 40 h 360"/>
                <a:gd name="T78" fmla="*/ 87 w 392"/>
                <a:gd name="T79" fmla="*/ 24 h 360"/>
                <a:gd name="T80" fmla="*/ 120 w 392"/>
                <a:gd name="T81" fmla="*/ 11 h 360"/>
                <a:gd name="T82" fmla="*/ 157 w 392"/>
                <a:gd name="T83" fmla="*/ 4 h 360"/>
                <a:gd name="T84" fmla="*/ 197 w 392"/>
                <a:gd name="T8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360">
                  <a:moveTo>
                    <a:pt x="197" y="0"/>
                  </a:moveTo>
                  <a:lnTo>
                    <a:pt x="237" y="4"/>
                  </a:lnTo>
                  <a:lnTo>
                    <a:pt x="272" y="11"/>
                  </a:lnTo>
                  <a:lnTo>
                    <a:pt x="306" y="24"/>
                  </a:lnTo>
                  <a:lnTo>
                    <a:pt x="334" y="40"/>
                  </a:lnTo>
                  <a:lnTo>
                    <a:pt x="359" y="59"/>
                  </a:lnTo>
                  <a:lnTo>
                    <a:pt x="376" y="82"/>
                  </a:lnTo>
                  <a:lnTo>
                    <a:pt x="388" y="106"/>
                  </a:lnTo>
                  <a:lnTo>
                    <a:pt x="392" y="133"/>
                  </a:lnTo>
                  <a:lnTo>
                    <a:pt x="388" y="156"/>
                  </a:lnTo>
                  <a:lnTo>
                    <a:pt x="378" y="178"/>
                  </a:lnTo>
                  <a:lnTo>
                    <a:pt x="362" y="197"/>
                  </a:lnTo>
                  <a:lnTo>
                    <a:pt x="341" y="214"/>
                  </a:lnTo>
                  <a:lnTo>
                    <a:pt x="314" y="228"/>
                  </a:lnTo>
                  <a:lnTo>
                    <a:pt x="284" y="240"/>
                  </a:lnTo>
                  <a:lnTo>
                    <a:pt x="250" y="248"/>
                  </a:lnTo>
                  <a:lnTo>
                    <a:pt x="214" y="253"/>
                  </a:lnTo>
                  <a:lnTo>
                    <a:pt x="174" y="255"/>
                  </a:lnTo>
                  <a:lnTo>
                    <a:pt x="167" y="263"/>
                  </a:lnTo>
                  <a:lnTo>
                    <a:pt x="156" y="273"/>
                  </a:lnTo>
                  <a:lnTo>
                    <a:pt x="144" y="286"/>
                  </a:lnTo>
                  <a:lnTo>
                    <a:pt x="131" y="302"/>
                  </a:lnTo>
                  <a:lnTo>
                    <a:pt x="116" y="319"/>
                  </a:lnTo>
                  <a:lnTo>
                    <a:pt x="103" y="335"/>
                  </a:lnTo>
                  <a:lnTo>
                    <a:pt x="91" y="348"/>
                  </a:lnTo>
                  <a:lnTo>
                    <a:pt x="79" y="360"/>
                  </a:lnTo>
                  <a:lnTo>
                    <a:pt x="79" y="331"/>
                  </a:lnTo>
                  <a:lnTo>
                    <a:pt x="79" y="298"/>
                  </a:lnTo>
                  <a:lnTo>
                    <a:pt x="79" y="267"/>
                  </a:lnTo>
                  <a:lnTo>
                    <a:pt x="77" y="238"/>
                  </a:lnTo>
                  <a:lnTo>
                    <a:pt x="50" y="222"/>
                  </a:lnTo>
                  <a:lnTo>
                    <a:pt x="31" y="202"/>
                  </a:lnTo>
                  <a:lnTo>
                    <a:pt x="15" y="181"/>
                  </a:lnTo>
                  <a:lnTo>
                    <a:pt x="4" y="158"/>
                  </a:lnTo>
                  <a:lnTo>
                    <a:pt x="0" y="133"/>
                  </a:lnTo>
                  <a:lnTo>
                    <a:pt x="4" y="106"/>
                  </a:lnTo>
                  <a:lnTo>
                    <a:pt x="16" y="82"/>
                  </a:lnTo>
                  <a:lnTo>
                    <a:pt x="35" y="59"/>
                  </a:lnTo>
                  <a:lnTo>
                    <a:pt x="58" y="40"/>
                  </a:lnTo>
                  <a:lnTo>
                    <a:pt x="87" y="24"/>
                  </a:lnTo>
                  <a:lnTo>
                    <a:pt x="120" y="11"/>
                  </a:lnTo>
                  <a:lnTo>
                    <a:pt x="157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1C50A2"/>
            </a:soli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6" name="组 29"/>
            <p:cNvGrpSpPr/>
            <p:nvPr/>
          </p:nvGrpSpPr>
          <p:grpSpPr>
            <a:xfrm>
              <a:off x="9421310" y="3800697"/>
              <a:ext cx="242183" cy="350475"/>
              <a:chOff x="5924834" y="2336799"/>
              <a:chExt cx="223999" cy="324160"/>
            </a:xfrm>
          </p:grpSpPr>
          <p:sp>
            <p:nvSpPr>
              <p:cNvPr id="65" name="Freeform 187"/>
              <p:cNvSpPr/>
              <p:nvPr/>
            </p:nvSpPr>
            <p:spPr bwMode="auto">
              <a:xfrm>
                <a:off x="5924834" y="2336799"/>
                <a:ext cx="223999" cy="233104"/>
              </a:xfrm>
              <a:custGeom>
                <a:avLst/>
                <a:gdLst>
                  <a:gd name="T0" fmla="*/ 63 w 123"/>
                  <a:gd name="T1" fmla="*/ 0 h 128"/>
                  <a:gd name="T2" fmla="*/ 79 w 123"/>
                  <a:gd name="T3" fmla="*/ 2 h 128"/>
                  <a:gd name="T4" fmla="*/ 94 w 123"/>
                  <a:gd name="T5" fmla="*/ 7 h 128"/>
                  <a:gd name="T6" fmla="*/ 105 w 123"/>
                  <a:gd name="T7" fmla="*/ 15 h 128"/>
                  <a:gd name="T8" fmla="*/ 115 w 123"/>
                  <a:gd name="T9" fmla="*/ 25 h 128"/>
                  <a:gd name="T10" fmla="*/ 121 w 123"/>
                  <a:gd name="T11" fmla="*/ 39 h 128"/>
                  <a:gd name="T12" fmla="*/ 123 w 123"/>
                  <a:gd name="T13" fmla="*/ 52 h 128"/>
                  <a:gd name="T14" fmla="*/ 120 w 123"/>
                  <a:gd name="T15" fmla="*/ 69 h 128"/>
                  <a:gd name="T16" fmla="*/ 111 w 123"/>
                  <a:gd name="T17" fmla="*/ 85 h 128"/>
                  <a:gd name="T18" fmla="*/ 95 w 123"/>
                  <a:gd name="T19" fmla="*/ 98 h 128"/>
                  <a:gd name="T20" fmla="*/ 88 w 123"/>
                  <a:gd name="T21" fmla="*/ 102 h 128"/>
                  <a:gd name="T22" fmla="*/ 84 w 123"/>
                  <a:gd name="T23" fmla="*/ 106 h 128"/>
                  <a:gd name="T24" fmla="*/ 82 w 123"/>
                  <a:gd name="T25" fmla="*/ 109 h 128"/>
                  <a:gd name="T26" fmla="*/ 79 w 123"/>
                  <a:gd name="T27" fmla="*/ 111 h 128"/>
                  <a:gd name="T28" fmla="*/ 78 w 123"/>
                  <a:gd name="T29" fmla="*/ 115 h 128"/>
                  <a:gd name="T30" fmla="*/ 76 w 123"/>
                  <a:gd name="T31" fmla="*/ 120 h 128"/>
                  <a:gd name="T32" fmla="*/ 76 w 123"/>
                  <a:gd name="T33" fmla="*/ 128 h 128"/>
                  <a:gd name="T34" fmla="*/ 43 w 123"/>
                  <a:gd name="T35" fmla="*/ 128 h 128"/>
                  <a:gd name="T36" fmla="*/ 43 w 123"/>
                  <a:gd name="T37" fmla="*/ 123 h 128"/>
                  <a:gd name="T38" fmla="*/ 45 w 123"/>
                  <a:gd name="T39" fmla="*/ 105 h 128"/>
                  <a:gd name="T40" fmla="*/ 47 w 123"/>
                  <a:gd name="T41" fmla="*/ 94 h 128"/>
                  <a:gd name="T42" fmla="*/ 50 w 123"/>
                  <a:gd name="T43" fmla="*/ 91 h 128"/>
                  <a:gd name="T44" fmla="*/ 54 w 123"/>
                  <a:gd name="T45" fmla="*/ 86 h 128"/>
                  <a:gd name="T46" fmla="*/ 59 w 123"/>
                  <a:gd name="T47" fmla="*/ 82 h 128"/>
                  <a:gd name="T48" fmla="*/ 67 w 123"/>
                  <a:gd name="T49" fmla="*/ 77 h 128"/>
                  <a:gd name="T50" fmla="*/ 71 w 123"/>
                  <a:gd name="T51" fmla="*/ 73 h 128"/>
                  <a:gd name="T52" fmla="*/ 75 w 123"/>
                  <a:gd name="T53" fmla="*/ 69 h 128"/>
                  <a:gd name="T54" fmla="*/ 78 w 123"/>
                  <a:gd name="T55" fmla="*/ 65 h 128"/>
                  <a:gd name="T56" fmla="*/ 80 w 123"/>
                  <a:gd name="T57" fmla="*/ 61 h 128"/>
                  <a:gd name="T58" fmla="*/ 80 w 123"/>
                  <a:gd name="T59" fmla="*/ 57 h 128"/>
                  <a:gd name="T60" fmla="*/ 82 w 123"/>
                  <a:gd name="T61" fmla="*/ 53 h 128"/>
                  <a:gd name="T62" fmla="*/ 80 w 123"/>
                  <a:gd name="T63" fmla="*/ 46 h 128"/>
                  <a:gd name="T64" fmla="*/ 79 w 123"/>
                  <a:gd name="T65" fmla="*/ 41 h 128"/>
                  <a:gd name="T66" fmla="*/ 75 w 123"/>
                  <a:gd name="T67" fmla="*/ 37 h 128"/>
                  <a:gd name="T68" fmla="*/ 71 w 123"/>
                  <a:gd name="T69" fmla="*/ 35 h 128"/>
                  <a:gd name="T70" fmla="*/ 66 w 123"/>
                  <a:gd name="T71" fmla="*/ 33 h 128"/>
                  <a:gd name="T72" fmla="*/ 61 w 123"/>
                  <a:gd name="T73" fmla="*/ 32 h 128"/>
                  <a:gd name="T74" fmla="*/ 50 w 123"/>
                  <a:gd name="T75" fmla="*/ 35 h 128"/>
                  <a:gd name="T76" fmla="*/ 43 w 123"/>
                  <a:gd name="T77" fmla="*/ 40 h 128"/>
                  <a:gd name="T78" fmla="*/ 38 w 123"/>
                  <a:gd name="T79" fmla="*/ 50 h 128"/>
                  <a:gd name="T80" fmla="*/ 36 w 123"/>
                  <a:gd name="T81" fmla="*/ 64 h 128"/>
                  <a:gd name="T82" fmla="*/ 0 w 123"/>
                  <a:gd name="T83" fmla="*/ 60 h 128"/>
                  <a:gd name="T84" fmla="*/ 4 w 123"/>
                  <a:gd name="T85" fmla="*/ 41 h 128"/>
                  <a:gd name="T86" fmla="*/ 12 w 123"/>
                  <a:gd name="T87" fmla="*/ 27 h 128"/>
                  <a:gd name="T88" fmla="*/ 21 w 123"/>
                  <a:gd name="T89" fmla="*/ 15 h 128"/>
                  <a:gd name="T90" fmla="*/ 33 w 123"/>
                  <a:gd name="T91" fmla="*/ 7 h 128"/>
                  <a:gd name="T92" fmla="*/ 47 w 123"/>
                  <a:gd name="T93" fmla="*/ 2 h 128"/>
                  <a:gd name="T94" fmla="*/ 63 w 123"/>
                  <a:gd name="T9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3" h="128">
                    <a:moveTo>
                      <a:pt x="63" y="0"/>
                    </a:moveTo>
                    <a:lnTo>
                      <a:pt x="79" y="2"/>
                    </a:lnTo>
                    <a:lnTo>
                      <a:pt x="94" y="7"/>
                    </a:lnTo>
                    <a:lnTo>
                      <a:pt x="105" y="15"/>
                    </a:lnTo>
                    <a:lnTo>
                      <a:pt x="115" y="25"/>
                    </a:lnTo>
                    <a:lnTo>
                      <a:pt x="121" y="39"/>
                    </a:lnTo>
                    <a:lnTo>
                      <a:pt x="123" y="52"/>
                    </a:lnTo>
                    <a:lnTo>
                      <a:pt x="120" y="69"/>
                    </a:lnTo>
                    <a:lnTo>
                      <a:pt x="111" y="85"/>
                    </a:lnTo>
                    <a:lnTo>
                      <a:pt x="95" y="98"/>
                    </a:lnTo>
                    <a:lnTo>
                      <a:pt x="88" y="102"/>
                    </a:lnTo>
                    <a:lnTo>
                      <a:pt x="84" y="106"/>
                    </a:lnTo>
                    <a:lnTo>
                      <a:pt x="82" y="109"/>
                    </a:lnTo>
                    <a:lnTo>
                      <a:pt x="79" y="111"/>
                    </a:lnTo>
                    <a:lnTo>
                      <a:pt x="78" y="115"/>
                    </a:lnTo>
                    <a:lnTo>
                      <a:pt x="76" y="120"/>
                    </a:lnTo>
                    <a:lnTo>
                      <a:pt x="76" y="128"/>
                    </a:lnTo>
                    <a:lnTo>
                      <a:pt x="43" y="128"/>
                    </a:lnTo>
                    <a:lnTo>
                      <a:pt x="43" y="123"/>
                    </a:lnTo>
                    <a:lnTo>
                      <a:pt x="45" y="105"/>
                    </a:lnTo>
                    <a:lnTo>
                      <a:pt x="47" y="94"/>
                    </a:lnTo>
                    <a:lnTo>
                      <a:pt x="50" y="91"/>
                    </a:lnTo>
                    <a:lnTo>
                      <a:pt x="54" y="86"/>
                    </a:lnTo>
                    <a:lnTo>
                      <a:pt x="59" y="82"/>
                    </a:lnTo>
                    <a:lnTo>
                      <a:pt x="67" y="77"/>
                    </a:lnTo>
                    <a:lnTo>
                      <a:pt x="71" y="73"/>
                    </a:lnTo>
                    <a:lnTo>
                      <a:pt x="75" y="69"/>
                    </a:lnTo>
                    <a:lnTo>
                      <a:pt x="78" y="65"/>
                    </a:lnTo>
                    <a:lnTo>
                      <a:pt x="80" y="61"/>
                    </a:lnTo>
                    <a:lnTo>
                      <a:pt x="80" y="57"/>
                    </a:lnTo>
                    <a:lnTo>
                      <a:pt x="82" y="53"/>
                    </a:lnTo>
                    <a:lnTo>
                      <a:pt x="80" y="46"/>
                    </a:lnTo>
                    <a:lnTo>
                      <a:pt x="79" y="41"/>
                    </a:lnTo>
                    <a:lnTo>
                      <a:pt x="75" y="37"/>
                    </a:lnTo>
                    <a:lnTo>
                      <a:pt x="71" y="35"/>
                    </a:lnTo>
                    <a:lnTo>
                      <a:pt x="66" y="33"/>
                    </a:lnTo>
                    <a:lnTo>
                      <a:pt x="61" y="32"/>
                    </a:lnTo>
                    <a:lnTo>
                      <a:pt x="50" y="35"/>
                    </a:lnTo>
                    <a:lnTo>
                      <a:pt x="43" y="40"/>
                    </a:lnTo>
                    <a:lnTo>
                      <a:pt x="38" y="50"/>
                    </a:lnTo>
                    <a:lnTo>
                      <a:pt x="36" y="64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12" y="27"/>
                    </a:lnTo>
                    <a:lnTo>
                      <a:pt x="21" y="15"/>
                    </a:lnTo>
                    <a:lnTo>
                      <a:pt x="33" y="7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Rectangle 188"/>
              <p:cNvSpPr>
                <a:spLocks noChangeArrowheads="1"/>
              </p:cNvSpPr>
              <p:nvPr/>
            </p:nvSpPr>
            <p:spPr bwMode="auto">
              <a:xfrm>
                <a:off x="6003142" y="2591756"/>
                <a:ext cx="72845" cy="69203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7" name="Freeform 113"/>
            <p:cNvSpPr>
              <a:spLocks noChangeAspect="1"/>
            </p:cNvSpPr>
            <p:nvPr/>
          </p:nvSpPr>
          <p:spPr bwMode="auto">
            <a:xfrm>
              <a:off x="10659321" y="2900226"/>
              <a:ext cx="434716" cy="389224"/>
            </a:xfrm>
            <a:custGeom>
              <a:avLst/>
              <a:gdLst>
                <a:gd name="T0" fmla="*/ 90 w 173"/>
                <a:gd name="T1" fmla="*/ 0 h 153"/>
                <a:gd name="T2" fmla="*/ 120 w 173"/>
                <a:gd name="T3" fmla="*/ 2 h 153"/>
                <a:gd name="T4" fmla="*/ 142 w 173"/>
                <a:gd name="T5" fmla="*/ 11 h 153"/>
                <a:gd name="T6" fmla="*/ 159 w 173"/>
                <a:gd name="T7" fmla="*/ 25 h 153"/>
                <a:gd name="T8" fmla="*/ 169 w 173"/>
                <a:gd name="T9" fmla="*/ 45 h 153"/>
                <a:gd name="T10" fmla="*/ 173 w 173"/>
                <a:gd name="T11" fmla="*/ 65 h 153"/>
                <a:gd name="T12" fmla="*/ 169 w 173"/>
                <a:gd name="T13" fmla="*/ 86 h 153"/>
                <a:gd name="T14" fmla="*/ 159 w 173"/>
                <a:gd name="T15" fmla="*/ 104 h 153"/>
                <a:gd name="T16" fmla="*/ 142 w 173"/>
                <a:gd name="T17" fmla="*/ 118 h 153"/>
                <a:gd name="T18" fmla="*/ 120 w 173"/>
                <a:gd name="T19" fmla="*/ 127 h 153"/>
                <a:gd name="T20" fmla="*/ 90 w 173"/>
                <a:gd name="T21" fmla="*/ 131 h 153"/>
                <a:gd name="T22" fmla="*/ 83 w 173"/>
                <a:gd name="T23" fmla="*/ 129 h 153"/>
                <a:gd name="T24" fmla="*/ 73 w 173"/>
                <a:gd name="T25" fmla="*/ 127 h 153"/>
                <a:gd name="T26" fmla="*/ 57 w 173"/>
                <a:gd name="T27" fmla="*/ 141 h 153"/>
                <a:gd name="T28" fmla="*/ 41 w 173"/>
                <a:gd name="T29" fmla="*/ 149 h 153"/>
                <a:gd name="T30" fmla="*/ 28 w 173"/>
                <a:gd name="T31" fmla="*/ 151 h 153"/>
                <a:gd name="T32" fmla="*/ 16 w 173"/>
                <a:gd name="T33" fmla="*/ 153 h 153"/>
                <a:gd name="T34" fmla="*/ 12 w 173"/>
                <a:gd name="T35" fmla="*/ 151 h 153"/>
                <a:gd name="T36" fmla="*/ 28 w 173"/>
                <a:gd name="T37" fmla="*/ 141 h 153"/>
                <a:gd name="T38" fmla="*/ 35 w 173"/>
                <a:gd name="T39" fmla="*/ 129 h 153"/>
                <a:gd name="T40" fmla="*/ 35 w 173"/>
                <a:gd name="T41" fmla="*/ 121 h 153"/>
                <a:gd name="T42" fmla="*/ 33 w 173"/>
                <a:gd name="T43" fmla="*/ 116 h 153"/>
                <a:gd name="T44" fmla="*/ 16 w 173"/>
                <a:gd name="T45" fmla="*/ 102 h 153"/>
                <a:gd name="T46" fmla="*/ 4 w 173"/>
                <a:gd name="T47" fmla="*/ 84 h 153"/>
                <a:gd name="T48" fmla="*/ 0 w 173"/>
                <a:gd name="T49" fmla="*/ 65 h 153"/>
                <a:gd name="T50" fmla="*/ 6 w 173"/>
                <a:gd name="T51" fmla="*/ 45 h 153"/>
                <a:gd name="T52" fmla="*/ 18 w 173"/>
                <a:gd name="T53" fmla="*/ 25 h 153"/>
                <a:gd name="T54" fmla="*/ 37 w 173"/>
                <a:gd name="T55" fmla="*/ 11 h 153"/>
                <a:gd name="T56" fmla="*/ 63 w 173"/>
                <a:gd name="T57" fmla="*/ 2 h 153"/>
                <a:gd name="T58" fmla="*/ 90 w 173"/>
                <a:gd name="T5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3" h="153">
                  <a:moveTo>
                    <a:pt x="90" y="0"/>
                  </a:moveTo>
                  <a:lnTo>
                    <a:pt x="120" y="2"/>
                  </a:lnTo>
                  <a:lnTo>
                    <a:pt x="142" y="11"/>
                  </a:lnTo>
                  <a:lnTo>
                    <a:pt x="159" y="25"/>
                  </a:lnTo>
                  <a:lnTo>
                    <a:pt x="169" y="45"/>
                  </a:lnTo>
                  <a:lnTo>
                    <a:pt x="173" y="65"/>
                  </a:lnTo>
                  <a:lnTo>
                    <a:pt x="169" y="86"/>
                  </a:lnTo>
                  <a:lnTo>
                    <a:pt x="159" y="104"/>
                  </a:lnTo>
                  <a:lnTo>
                    <a:pt x="142" y="118"/>
                  </a:lnTo>
                  <a:lnTo>
                    <a:pt x="120" y="127"/>
                  </a:lnTo>
                  <a:lnTo>
                    <a:pt x="90" y="131"/>
                  </a:lnTo>
                  <a:lnTo>
                    <a:pt x="83" y="129"/>
                  </a:lnTo>
                  <a:lnTo>
                    <a:pt x="73" y="127"/>
                  </a:lnTo>
                  <a:lnTo>
                    <a:pt x="57" y="141"/>
                  </a:lnTo>
                  <a:lnTo>
                    <a:pt x="41" y="149"/>
                  </a:lnTo>
                  <a:lnTo>
                    <a:pt x="28" y="151"/>
                  </a:lnTo>
                  <a:lnTo>
                    <a:pt x="16" y="153"/>
                  </a:lnTo>
                  <a:lnTo>
                    <a:pt x="12" y="151"/>
                  </a:lnTo>
                  <a:lnTo>
                    <a:pt x="28" y="141"/>
                  </a:lnTo>
                  <a:lnTo>
                    <a:pt x="35" y="129"/>
                  </a:lnTo>
                  <a:lnTo>
                    <a:pt x="35" y="121"/>
                  </a:lnTo>
                  <a:lnTo>
                    <a:pt x="33" y="116"/>
                  </a:lnTo>
                  <a:lnTo>
                    <a:pt x="16" y="102"/>
                  </a:lnTo>
                  <a:lnTo>
                    <a:pt x="4" y="84"/>
                  </a:lnTo>
                  <a:lnTo>
                    <a:pt x="0" y="65"/>
                  </a:lnTo>
                  <a:lnTo>
                    <a:pt x="6" y="45"/>
                  </a:lnTo>
                  <a:lnTo>
                    <a:pt x="18" y="25"/>
                  </a:lnTo>
                  <a:lnTo>
                    <a:pt x="37" y="11"/>
                  </a:lnTo>
                  <a:lnTo>
                    <a:pt x="63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Freeform 197"/>
            <p:cNvSpPr>
              <a:spLocks noChangeAspect="1" noEditPoints="1"/>
            </p:cNvSpPr>
            <p:nvPr/>
          </p:nvSpPr>
          <p:spPr bwMode="auto">
            <a:xfrm>
              <a:off x="10695806" y="4389558"/>
              <a:ext cx="361747" cy="389224"/>
            </a:xfrm>
            <a:custGeom>
              <a:avLst/>
              <a:gdLst>
                <a:gd name="T0" fmla="*/ 23 w 157"/>
                <a:gd name="T1" fmla="*/ 136 h 171"/>
                <a:gd name="T2" fmla="*/ 25 w 157"/>
                <a:gd name="T3" fmla="*/ 144 h 171"/>
                <a:gd name="T4" fmla="*/ 132 w 157"/>
                <a:gd name="T5" fmla="*/ 144 h 171"/>
                <a:gd name="T6" fmla="*/ 134 w 157"/>
                <a:gd name="T7" fmla="*/ 136 h 171"/>
                <a:gd name="T8" fmla="*/ 29 w 157"/>
                <a:gd name="T9" fmla="*/ 132 h 171"/>
                <a:gd name="T10" fmla="*/ 23 w 157"/>
                <a:gd name="T11" fmla="*/ 100 h 171"/>
                <a:gd name="T12" fmla="*/ 25 w 157"/>
                <a:gd name="T13" fmla="*/ 112 h 171"/>
                <a:gd name="T14" fmla="*/ 132 w 157"/>
                <a:gd name="T15" fmla="*/ 112 h 171"/>
                <a:gd name="T16" fmla="*/ 134 w 157"/>
                <a:gd name="T17" fmla="*/ 100 h 171"/>
                <a:gd name="T18" fmla="*/ 29 w 157"/>
                <a:gd name="T19" fmla="*/ 96 h 171"/>
                <a:gd name="T20" fmla="*/ 23 w 157"/>
                <a:gd name="T21" fmla="*/ 65 h 171"/>
                <a:gd name="T22" fmla="*/ 25 w 157"/>
                <a:gd name="T23" fmla="*/ 77 h 171"/>
                <a:gd name="T24" fmla="*/ 132 w 157"/>
                <a:gd name="T25" fmla="*/ 77 h 171"/>
                <a:gd name="T26" fmla="*/ 134 w 157"/>
                <a:gd name="T27" fmla="*/ 65 h 171"/>
                <a:gd name="T28" fmla="*/ 29 w 157"/>
                <a:gd name="T29" fmla="*/ 61 h 171"/>
                <a:gd name="T30" fmla="*/ 22 w 157"/>
                <a:gd name="T31" fmla="*/ 24 h 171"/>
                <a:gd name="T32" fmla="*/ 31 w 157"/>
                <a:gd name="T33" fmla="*/ 40 h 171"/>
                <a:gd name="T34" fmla="*/ 49 w 157"/>
                <a:gd name="T35" fmla="*/ 36 h 171"/>
                <a:gd name="T36" fmla="*/ 55 w 157"/>
                <a:gd name="T37" fmla="*/ 16 h 171"/>
                <a:gd name="T38" fmla="*/ 63 w 157"/>
                <a:gd name="T39" fmla="*/ 30 h 171"/>
                <a:gd name="T40" fmla="*/ 78 w 157"/>
                <a:gd name="T41" fmla="*/ 40 h 171"/>
                <a:gd name="T42" fmla="*/ 94 w 157"/>
                <a:gd name="T43" fmla="*/ 30 h 171"/>
                <a:gd name="T44" fmla="*/ 102 w 157"/>
                <a:gd name="T45" fmla="*/ 16 h 171"/>
                <a:gd name="T46" fmla="*/ 108 w 157"/>
                <a:gd name="T47" fmla="*/ 36 h 171"/>
                <a:gd name="T48" fmla="*/ 126 w 157"/>
                <a:gd name="T49" fmla="*/ 40 h 171"/>
                <a:gd name="T50" fmla="*/ 135 w 157"/>
                <a:gd name="T51" fmla="*/ 24 h 171"/>
                <a:gd name="T52" fmla="*/ 153 w 157"/>
                <a:gd name="T53" fmla="*/ 18 h 171"/>
                <a:gd name="T54" fmla="*/ 157 w 157"/>
                <a:gd name="T55" fmla="*/ 163 h 171"/>
                <a:gd name="T56" fmla="*/ 149 w 157"/>
                <a:gd name="T57" fmla="*/ 171 h 171"/>
                <a:gd name="T58" fmla="*/ 2 w 157"/>
                <a:gd name="T59" fmla="*/ 167 h 171"/>
                <a:gd name="T60" fmla="*/ 2 w 157"/>
                <a:gd name="T61" fmla="*/ 20 h 171"/>
                <a:gd name="T62" fmla="*/ 118 w 157"/>
                <a:gd name="T63" fmla="*/ 0 h 171"/>
                <a:gd name="T64" fmla="*/ 128 w 157"/>
                <a:gd name="T65" fmla="*/ 8 h 171"/>
                <a:gd name="T66" fmla="*/ 124 w 157"/>
                <a:gd name="T67" fmla="*/ 32 h 171"/>
                <a:gd name="T68" fmla="*/ 112 w 157"/>
                <a:gd name="T69" fmla="*/ 28 h 171"/>
                <a:gd name="T70" fmla="*/ 112 w 157"/>
                <a:gd name="T71" fmla="*/ 4 h 171"/>
                <a:gd name="T72" fmla="*/ 78 w 157"/>
                <a:gd name="T73" fmla="*/ 0 h 171"/>
                <a:gd name="T74" fmla="*/ 86 w 157"/>
                <a:gd name="T75" fmla="*/ 8 h 171"/>
                <a:gd name="T76" fmla="*/ 82 w 157"/>
                <a:gd name="T77" fmla="*/ 32 h 171"/>
                <a:gd name="T78" fmla="*/ 71 w 157"/>
                <a:gd name="T79" fmla="*/ 28 h 171"/>
                <a:gd name="T80" fmla="*/ 71 w 157"/>
                <a:gd name="T81" fmla="*/ 4 h 171"/>
                <a:gd name="T82" fmla="*/ 39 w 157"/>
                <a:gd name="T83" fmla="*/ 0 h 171"/>
                <a:gd name="T84" fmla="*/ 47 w 157"/>
                <a:gd name="T85" fmla="*/ 8 h 171"/>
                <a:gd name="T86" fmla="*/ 43 w 157"/>
                <a:gd name="T87" fmla="*/ 32 h 171"/>
                <a:gd name="T88" fmla="*/ 31 w 157"/>
                <a:gd name="T89" fmla="*/ 28 h 171"/>
                <a:gd name="T90" fmla="*/ 31 w 157"/>
                <a:gd name="T91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7" h="171">
                  <a:moveTo>
                    <a:pt x="29" y="132"/>
                  </a:moveTo>
                  <a:lnTo>
                    <a:pt x="25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3" y="142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128" y="146"/>
                  </a:lnTo>
                  <a:lnTo>
                    <a:pt x="132" y="144"/>
                  </a:lnTo>
                  <a:lnTo>
                    <a:pt x="134" y="142"/>
                  </a:lnTo>
                  <a:lnTo>
                    <a:pt x="135" y="138"/>
                  </a:lnTo>
                  <a:lnTo>
                    <a:pt x="134" y="136"/>
                  </a:lnTo>
                  <a:lnTo>
                    <a:pt x="132" y="132"/>
                  </a:lnTo>
                  <a:lnTo>
                    <a:pt x="128" y="132"/>
                  </a:lnTo>
                  <a:lnTo>
                    <a:pt x="29" y="132"/>
                  </a:lnTo>
                  <a:close/>
                  <a:moveTo>
                    <a:pt x="29" y="96"/>
                  </a:moveTo>
                  <a:lnTo>
                    <a:pt x="25" y="98"/>
                  </a:lnTo>
                  <a:lnTo>
                    <a:pt x="23" y="100"/>
                  </a:lnTo>
                  <a:lnTo>
                    <a:pt x="22" y="104"/>
                  </a:lnTo>
                  <a:lnTo>
                    <a:pt x="23" y="108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128" y="112"/>
                  </a:lnTo>
                  <a:lnTo>
                    <a:pt x="132" y="112"/>
                  </a:lnTo>
                  <a:lnTo>
                    <a:pt x="134" y="108"/>
                  </a:lnTo>
                  <a:lnTo>
                    <a:pt x="135" y="104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28" y="96"/>
                  </a:lnTo>
                  <a:lnTo>
                    <a:pt x="29" y="96"/>
                  </a:lnTo>
                  <a:close/>
                  <a:moveTo>
                    <a:pt x="29" y="61"/>
                  </a:moveTo>
                  <a:lnTo>
                    <a:pt x="25" y="63"/>
                  </a:lnTo>
                  <a:lnTo>
                    <a:pt x="23" y="65"/>
                  </a:lnTo>
                  <a:lnTo>
                    <a:pt x="22" y="69"/>
                  </a:lnTo>
                  <a:lnTo>
                    <a:pt x="23" y="73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4" y="73"/>
                  </a:lnTo>
                  <a:lnTo>
                    <a:pt x="135" y="69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29" y="61"/>
                  </a:lnTo>
                  <a:close/>
                  <a:moveTo>
                    <a:pt x="8" y="16"/>
                  </a:moveTo>
                  <a:lnTo>
                    <a:pt x="22" y="16"/>
                  </a:lnTo>
                  <a:lnTo>
                    <a:pt x="22" y="24"/>
                  </a:lnTo>
                  <a:lnTo>
                    <a:pt x="23" y="30"/>
                  </a:lnTo>
                  <a:lnTo>
                    <a:pt x="27" y="36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45" y="40"/>
                  </a:lnTo>
                  <a:lnTo>
                    <a:pt x="49" y="36"/>
                  </a:lnTo>
                  <a:lnTo>
                    <a:pt x="53" y="30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7" y="36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4" y="40"/>
                  </a:lnTo>
                  <a:lnTo>
                    <a:pt x="90" y="36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16"/>
                  </a:lnTo>
                  <a:lnTo>
                    <a:pt x="102" y="16"/>
                  </a:lnTo>
                  <a:lnTo>
                    <a:pt x="102" y="24"/>
                  </a:lnTo>
                  <a:lnTo>
                    <a:pt x="104" y="30"/>
                  </a:lnTo>
                  <a:lnTo>
                    <a:pt x="108" y="36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6" y="40"/>
                  </a:lnTo>
                  <a:lnTo>
                    <a:pt x="130" y="36"/>
                  </a:lnTo>
                  <a:lnTo>
                    <a:pt x="134" y="30"/>
                  </a:lnTo>
                  <a:lnTo>
                    <a:pt x="135" y="24"/>
                  </a:lnTo>
                  <a:lnTo>
                    <a:pt x="135" y="16"/>
                  </a:lnTo>
                  <a:lnTo>
                    <a:pt x="149" y="16"/>
                  </a:lnTo>
                  <a:lnTo>
                    <a:pt x="153" y="18"/>
                  </a:lnTo>
                  <a:lnTo>
                    <a:pt x="155" y="20"/>
                  </a:lnTo>
                  <a:lnTo>
                    <a:pt x="157" y="24"/>
                  </a:lnTo>
                  <a:lnTo>
                    <a:pt x="157" y="163"/>
                  </a:lnTo>
                  <a:lnTo>
                    <a:pt x="155" y="167"/>
                  </a:lnTo>
                  <a:lnTo>
                    <a:pt x="153" y="171"/>
                  </a:lnTo>
                  <a:lnTo>
                    <a:pt x="149" y="171"/>
                  </a:lnTo>
                  <a:lnTo>
                    <a:pt x="8" y="171"/>
                  </a:lnTo>
                  <a:lnTo>
                    <a:pt x="4" y="171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6"/>
                  </a:lnTo>
                  <a:close/>
                  <a:moveTo>
                    <a:pt x="118" y="0"/>
                  </a:moveTo>
                  <a:lnTo>
                    <a:pt x="124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4" y="32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10" y="8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18" y="0"/>
                  </a:lnTo>
                  <a:close/>
                  <a:moveTo>
                    <a:pt x="78" y="0"/>
                  </a:moveTo>
                  <a:lnTo>
                    <a:pt x="82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2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1" y="8"/>
                  </a:lnTo>
                  <a:lnTo>
                    <a:pt x="71" y="4"/>
                  </a:lnTo>
                  <a:lnTo>
                    <a:pt x="75" y="0"/>
                  </a:lnTo>
                  <a:lnTo>
                    <a:pt x="78" y="0"/>
                  </a:lnTo>
                  <a:close/>
                  <a:moveTo>
                    <a:pt x="39" y="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7" y="24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29" y="24"/>
                  </a:lnTo>
                  <a:lnTo>
                    <a:pt x="29" y="8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Freeform 234"/>
            <p:cNvSpPr>
              <a:spLocks noChangeAspect="1"/>
            </p:cNvSpPr>
            <p:nvPr/>
          </p:nvSpPr>
          <p:spPr bwMode="auto">
            <a:xfrm>
              <a:off x="9318266" y="2148580"/>
              <a:ext cx="403293" cy="389224"/>
            </a:xfrm>
            <a:custGeom>
              <a:avLst/>
              <a:gdLst>
                <a:gd name="T0" fmla="*/ 94 w 173"/>
                <a:gd name="T1" fmla="*/ 2 h 167"/>
                <a:gd name="T2" fmla="*/ 108 w 173"/>
                <a:gd name="T3" fmla="*/ 7 h 167"/>
                <a:gd name="T4" fmla="*/ 114 w 173"/>
                <a:gd name="T5" fmla="*/ 15 h 167"/>
                <a:gd name="T6" fmla="*/ 118 w 173"/>
                <a:gd name="T7" fmla="*/ 25 h 167"/>
                <a:gd name="T8" fmla="*/ 118 w 173"/>
                <a:gd name="T9" fmla="*/ 37 h 167"/>
                <a:gd name="T10" fmla="*/ 118 w 173"/>
                <a:gd name="T11" fmla="*/ 43 h 167"/>
                <a:gd name="T12" fmla="*/ 120 w 173"/>
                <a:gd name="T13" fmla="*/ 49 h 167"/>
                <a:gd name="T14" fmla="*/ 120 w 173"/>
                <a:gd name="T15" fmla="*/ 55 h 167"/>
                <a:gd name="T16" fmla="*/ 118 w 173"/>
                <a:gd name="T17" fmla="*/ 61 h 167"/>
                <a:gd name="T18" fmla="*/ 116 w 173"/>
                <a:gd name="T19" fmla="*/ 64 h 167"/>
                <a:gd name="T20" fmla="*/ 112 w 173"/>
                <a:gd name="T21" fmla="*/ 72 h 167"/>
                <a:gd name="T22" fmla="*/ 108 w 173"/>
                <a:gd name="T23" fmla="*/ 82 h 167"/>
                <a:gd name="T24" fmla="*/ 106 w 173"/>
                <a:gd name="T25" fmla="*/ 84 h 167"/>
                <a:gd name="T26" fmla="*/ 106 w 173"/>
                <a:gd name="T27" fmla="*/ 100 h 167"/>
                <a:gd name="T28" fmla="*/ 110 w 173"/>
                <a:gd name="T29" fmla="*/ 102 h 167"/>
                <a:gd name="T30" fmla="*/ 118 w 173"/>
                <a:gd name="T31" fmla="*/ 106 h 167"/>
                <a:gd name="T32" fmla="*/ 132 w 173"/>
                <a:gd name="T33" fmla="*/ 112 h 167"/>
                <a:gd name="T34" fmla="*/ 138 w 173"/>
                <a:gd name="T35" fmla="*/ 114 h 167"/>
                <a:gd name="T36" fmla="*/ 142 w 173"/>
                <a:gd name="T37" fmla="*/ 114 h 167"/>
                <a:gd name="T38" fmla="*/ 147 w 173"/>
                <a:gd name="T39" fmla="*/ 116 h 167"/>
                <a:gd name="T40" fmla="*/ 163 w 173"/>
                <a:gd name="T41" fmla="*/ 129 h 167"/>
                <a:gd name="T42" fmla="*/ 173 w 173"/>
                <a:gd name="T43" fmla="*/ 153 h 167"/>
                <a:gd name="T44" fmla="*/ 173 w 173"/>
                <a:gd name="T45" fmla="*/ 159 h 167"/>
                <a:gd name="T46" fmla="*/ 171 w 173"/>
                <a:gd name="T47" fmla="*/ 163 h 167"/>
                <a:gd name="T48" fmla="*/ 165 w 173"/>
                <a:gd name="T49" fmla="*/ 167 h 167"/>
                <a:gd name="T50" fmla="*/ 4 w 173"/>
                <a:gd name="T51" fmla="*/ 165 h 167"/>
                <a:gd name="T52" fmla="*/ 0 w 173"/>
                <a:gd name="T53" fmla="*/ 159 h 167"/>
                <a:gd name="T54" fmla="*/ 0 w 173"/>
                <a:gd name="T55" fmla="*/ 159 h 167"/>
                <a:gd name="T56" fmla="*/ 4 w 173"/>
                <a:gd name="T57" fmla="*/ 143 h 167"/>
                <a:gd name="T58" fmla="*/ 22 w 173"/>
                <a:gd name="T59" fmla="*/ 117 h 167"/>
                <a:gd name="T60" fmla="*/ 30 w 173"/>
                <a:gd name="T61" fmla="*/ 116 h 167"/>
                <a:gd name="T62" fmla="*/ 33 w 173"/>
                <a:gd name="T63" fmla="*/ 114 h 167"/>
                <a:gd name="T64" fmla="*/ 37 w 173"/>
                <a:gd name="T65" fmla="*/ 114 h 167"/>
                <a:gd name="T66" fmla="*/ 47 w 173"/>
                <a:gd name="T67" fmla="*/ 110 h 167"/>
                <a:gd name="T68" fmla="*/ 59 w 173"/>
                <a:gd name="T69" fmla="*/ 104 h 167"/>
                <a:gd name="T70" fmla="*/ 67 w 173"/>
                <a:gd name="T71" fmla="*/ 102 h 167"/>
                <a:gd name="T72" fmla="*/ 67 w 173"/>
                <a:gd name="T73" fmla="*/ 100 h 167"/>
                <a:gd name="T74" fmla="*/ 67 w 173"/>
                <a:gd name="T75" fmla="*/ 84 h 167"/>
                <a:gd name="T76" fmla="*/ 63 w 173"/>
                <a:gd name="T77" fmla="*/ 78 h 167"/>
                <a:gd name="T78" fmla="*/ 59 w 173"/>
                <a:gd name="T79" fmla="*/ 64 h 167"/>
                <a:gd name="T80" fmla="*/ 55 w 173"/>
                <a:gd name="T81" fmla="*/ 62 h 167"/>
                <a:gd name="T82" fmla="*/ 55 w 173"/>
                <a:gd name="T83" fmla="*/ 57 h 167"/>
                <a:gd name="T84" fmla="*/ 53 w 173"/>
                <a:gd name="T85" fmla="*/ 51 h 167"/>
                <a:gd name="T86" fmla="*/ 53 w 173"/>
                <a:gd name="T87" fmla="*/ 45 h 167"/>
                <a:gd name="T88" fmla="*/ 57 w 173"/>
                <a:gd name="T89" fmla="*/ 43 h 167"/>
                <a:gd name="T90" fmla="*/ 55 w 173"/>
                <a:gd name="T91" fmla="*/ 31 h 167"/>
                <a:gd name="T92" fmla="*/ 57 w 173"/>
                <a:gd name="T93" fmla="*/ 19 h 167"/>
                <a:gd name="T94" fmla="*/ 65 w 173"/>
                <a:gd name="T95" fmla="*/ 9 h 167"/>
                <a:gd name="T96" fmla="*/ 79 w 173"/>
                <a:gd name="T9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67">
                  <a:moveTo>
                    <a:pt x="86" y="0"/>
                  </a:moveTo>
                  <a:lnTo>
                    <a:pt x="94" y="2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8" y="25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4" y="104"/>
                  </a:lnTo>
                  <a:lnTo>
                    <a:pt x="118" y="106"/>
                  </a:lnTo>
                  <a:lnTo>
                    <a:pt x="126" y="110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7" y="116"/>
                  </a:lnTo>
                  <a:lnTo>
                    <a:pt x="151" y="117"/>
                  </a:lnTo>
                  <a:lnTo>
                    <a:pt x="163" y="129"/>
                  </a:lnTo>
                  <a:lnTo>
                    <a:pt x="169" y="143"/>
                  </a:lnTo>
                  <a:lnTo>
                    <a:pt x="173" y="153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7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0" y="129"/>
                  </a:lnTo>
                  <a:lnTo>
                    <a:pt x="22" y="117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7" y="114"/>
                  </a:lnTo>
                  <a:lnTo>
                    <a:pt x="41" y="112"/>
                  </a:lnTo>
                  <a:lnTo>
                    <a:pt x="47" y="110"/>
                  </a:lnTo>
                  <a:lnTo>
                    <a:pt x="55" y="108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5" y="82"/>
                  </a:lnTo>
                  <a:lnTo>
                    <a:pt x="63" y="78"/>
                  </a:lnTo>
                  <a:lnTo>
                    <a:pt x="61" y="72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71" y="4"/>
                  </a:lnTo>
                  <a:lnTo>
                    <a:pt x="79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0" name="Freeform 224"/>
            <p:cNvSpPr>
              <a:spLocks noChangeAspect="1" noEditPoints="1"/>
            </p:cNvSpPr>
            <p:nvPr/>
          </p:nvSpPr>
          <p:spPr bwMode="auto">
            <a:xfrm>
              <a:off x="7885957" y="2883084"/>
              <a:ext cx="512137" cy="389224"/>
            </a:xfrm>
            <a:custGeom>
              <a:avLst/>
              <a:gdLst>
                <a:gd name="T0" fmla="*/ 67 w 125"/>
                <a:gd name="T1" fmla="*/ 78 h 95"/>
                <a:gd name="T2" fmla="*/ 93 w 125"/>
                <a:gd name="T3" fmla="*/ 80 h 95"/>
                <a:gd name="T4" fmla="*/ 93 w 125"/>
                <a:gd name="T5" fmla="*/ 74 h 95"/>
                <a:gd name="T6" fmla="*/ 44 w 125"/>
                <a:gd name="T7" fmla="*/ 66 h 95"/>
                <a:gd name="T8" fmla="*/ 40 w 125"/>
                <a:gd name="T9" fmla="*/ 69 h 95"/>
                <a:gd name="T10" fmla="*/ 31 w 125"/>
                <a:gd name="T11" fmla="*/ 68 h 95"/>
                <a:gd name="T12" fmla="*/ 27 w 125"/>
                <a:gd name="T13" fmla="*/ 65 h 95"/>
                <a:gd name="T14" fmla="*/ 20 w 125"/>
                <a:gd name="T15" fmla="*/ 70 h 95"/>
                <a:gd name="T16" fmla="*/ 17 w 125"/>
                <a:gd name="T17" fmla="*/ 77 h 95"/>
                <a:gd name="T18" fmla="*/ 51 w 125"/>
                <a:gd name="T19" fmla="*/ 80 h 95"/>
                <a:gd name="T20" fmla="*/ 54 w 125"/>
                <a:gd name="T21" fmla="*/ 76 h 95"/>
                <a:gd name="T22" fmla="*/ 50 w 125"/>
                <a:gd name="T23" fmla="*/ 69 h 95"/>
                <a:gd name="T24" fmla="*/ 69 w 125"/>
                <a:gd name="T25" fmla="*/ 65 h 95"/>
                <a:gd name="T26" fmla="*/ 92 w 125"/>
                <a:gd name="T27" fmla="*/ 69 h 95"/>
                <a:gd name="T28" fmla="*/ 92 w 125"/>
                <a:gd name="T29" fmla="*/ 65 h 95"/>
                <a:gd name="T30" fmla="*/ 67 w 125"/>
                <a:gd name="T31" fmla="*/ 57 h 95"/>
                <a:gd name="T32" fmla="*/ 95 w 125"/>
                <a:gd name="T33" fmla="*/ 59 h 95"/>
                <a:gd name="T34" fmla="*/ 70 w 125"/>
                <a:gd name="T35" fmla="*/ 53 h 95"/>
                <a:gd name="T36" fmla="*/ 67 w 125"/>
                <a:gd name="T37" fmla="*/ 44 h 95"/>
                <a:gd name="T38" fmla="*/ 104 w 125"/>
                <a:gd name="T39" fmla="*/ 48 h 95"/>
                <a:gd name="T40" fmla="*/ 108 w 125"/>
                <a:gd name="T41" fmla="*/ 43 h 95"/>
                <a:gd name="T42" fmla="*/ 36 w 125"/>
                <a:gd name="T43" fmla="*/ 40 h 95"/>
                <a:gd name="T44" fmla="*/ 27 w 125"/>
                <a:gd name="T45" fmla="*/ 52 h 95"/>
                <a:gd name="T46" fmla="*/ 36 w 125"/>
                <a:gd name="T47" fmla="*/ 62 h 95"/>
                <a:gd name="T48" fmla="*/ 45 w 125"/>
                <a:gd name="T49" fmla="*/ 52 h 95"/>
                <a:gd name="T50" fmla="*/ 36 w 125"/>
                <a:gd name="T51" fmla="*/ 40 h 95"/>
                <a:gd name="T52" fmla="*/ 23 w 125"/>
                <a:gd name="T53" fmla="*/ 9 h 95"/>
                <a:gd name="T54" fmla="*/ 27 w 125"/>
                <a:gd name="T55" fmla="*/ 22 h 95"/>
                <a:gd name="T56" fmla="*/ 31 w 125"/>
                <a:gd name="T57" fmla="*/ 18 h 95"/>
                <a:gd name="T58" fmla="*/ 27 w 125"/>
                <a:gd name="T59" fmla="*/ 4 h 95"/>
                <a:gd name="T60" fmla="*/ 96 w 125"/>
                <a:gd name="T61" fmla="*/ 6 h 95"/>
                <a:gd name="T62" fmla="*/ 97 w 125"/>
                <a:gd name="T63" fmla="*/ 22 h 95"/>
                <a:gd name="T64" fmla="*/ 104 w 125"/>
                <a:gd name="T65" fmla="*/ 21 h 95"/>
                <a:gd name="T66" fmla="*/ 101 w 125"/>
                <a:gd name="T67" fmla="*/ 5 h 95"/>
                <a:gd name="T68" fmla="*/ 31 w 125"/>
                <a:gd name="T69" fmla="*/ 0 h 95"/>
                <a:gd name="T70" fmla="*/ 36 w 125"/>
                <a:gd name="T71" fmla="*/ 2 h 95"/>
                <a:gd name="T72" fmla="*/ 38 w 125"/>
                <a:gd name="T73" fmla="*/ 11 h 95"/>
                <a:gd name="T74" fmla="*/ 45 w 125"/>
                <a:gd name="T75" fmla="*/ 13 h 95"/>
                <a:gd name="T76" fmla="*/ 86 w 125"/>
                <a:gd name="T77" fmla="*/ 13 h 95"/>
                <a:gd name="T78" fmla="*/ 91 w 125"/>
                <a:gd name="T79" fmla="*/ 4 h 95"/>
                <a:gd name="T80" fmla="*/ 95 w 125"/>
                <a:gd name="T81" fmla="*/ 0 h 95"/>
                <a:gd name="T82" fmla="*/ 108 w 125"/>
                <a:gd name="T83" fmla="*/ 1 h 95"/>
                <a:gd name="T84" fmla="*/ 109 w 125"/>
                <a:gd name="T85" fmla="*/ 9 h 95"/>
                <a:gd name="T86" fmla="*/ 116 w 125"/>
                <a:gd name="T87" fmla="*/ 13 h 95"/>
                <a:gd name="T88" fmla="*/ 124 w 125"/>
                <a:gd name="T89" fmla="*/ 17 h 95"/>
                <a:gd name="T90" fmla="*/ 125 w 125"/>
                <a:gd name="T91" fmla="*/ 22 h 95"/>
                <a:gd name="T92" fmla="*/ 122 w 125"/>
                <a:gd name="T93" fmla="*/ 94 h 95"/>
                <a:gd name="T94" fmla="*/ 116 w 125"/>
                <a:gd name="T95" fmla="*/ 95 h 95"/>
                <a:gd name="T96" fmla="*/ 2 w 125"/>
                <a:gd name="T97" fmla="*/ 93 h 95"/>
                <a:gd name="T98" fmla="*/ 0 w 125"/>
                <a:gd name="T99" fmla="*/ 86 h 95"/>
                <a:gd name="T100" fmla="*/ 4 w 125"/>
                <a:gd name="T101" fmla="*/ 14 h 95"/>
                <a:gd name="T102" fmla="*/ 10 w 125"/>
                <a:gd name="T103" fmla="*/ 13 h 95"/>
                <a:gd name="T104" fmla="*/ 17 w 125"/>
                <a:gd name="T105" fmla="*/ 10 h 95"/>
                <a:gd name="T106" fmla="*/ 17 w 125"/>
                <a:gd name="T107" fmla="*/ 1 h 95"/>
                <a:gd name="T108" fmla="*/ 21 w 12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5" h="95">
                  <a:moveTo>
                    <a:pt x="70" y="74"/>
                  </a:moveTo>
                  <a:lnTo>
                    <a:pt x="69" y="76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9" y="80"/>
                  </a:lnTo>
                  <a:lnTo>
                    <a:pt x="70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5" y="78"/>
                  </a:lnTo>
                  <a:lnTo>
                    <a:pt x="95" y="77"/>
                  </a:lnTo>
                  <a:lnTo>
                    <a:pt x="95" y="76"/>
                  </a:lnTo>
                  <a:lnTo>
                    <a:pt x="93" y="74"/>
                  </a:lnTo>
                  <a:lnTo>
                    <a:pt x="70" y="74"/>
                  </a:lnTo>
                  <a:close/>
                  <a:moveTo>
                    <a:pt x="46" y="65"/>
                  </a:moveTo>
                  <a:lnTo>
                    <a:pt x="45" y="65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1" y="68"/>
                  </a:lnTo>
                  <a:lnTo>
                    <a:pt x="40" y="69"/>
                  </a:lnTo>
                  <a:lnTo>
                    <a:pt x="37" y="69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1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8" y="66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3" y="66"/>
                  </a:lnTo>
                  <a:lnTo>
                    <a:pt x="21" y="69"/>
                  </a:lnTo>
                  <a:lnTo>
                    <a:pt x="20" y="70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9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1" y="70"/>
                  </a:lnTo>
                  <a:lnTo>
                    <a:pt x="50" y="69"/>
                  </a:lnTo>
                  <a:lnTo>
                    <a:pt x="49" y="66"/>
                  </a:lnTo>
                  <a:lnTo>
                    <a:pt x="46" y="65"/>
                  </a:lnTo>
                  <a:close/>
                  <a:moveTo>
                    <a:pt x="70" y="65"/>
                  </a:moveTo>
                  <a:lnTo>
                    <a:pt x="69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69"/>
                  </a:lnTo>
                  <a:lnTo>
                    <a:pt x="92" y="69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5" y="65"/>
                  </a:lnTo>
                  <a:lnTo>
                    <a:pt x="92" y="65"/>
                  </a:lnTo>
                  <a:lnTo>
                    <a:pt x="70" y="65"/>
                  </a:lnTo>
                  <a:close/>
                  <a:moveTo>
                    <a:pt x="70" y="53"/>
                  </a:moveTo>
                  <a:lnTo>
                    <a:pt x="69" y="55"/>
                  </a:lnTo>
                  <a:lnTo>
                    <a:pt x="67" y="57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92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2" y="53"/>
                  </a:lnTo>
                  <a:lnTo>
                    <a:pt x="70" y="53"/>
                  </a:lnTo>
                  <a:close/>
                  <a:moveTo>
                    <a:pt x="72" y="40"/>
                  </a:moveTo>
                  <a:lnTo>
                    <a:pt x="70" y="42"/>
                  </a:lnTo>
                  <a:lnTo>
                    <a:pt x="69" y="43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8" y="47"/>
                  </a:lnTo>
                  <a:lnTo>
                    <a:pt x="109" y="44"/>
                  </a:lnTo>
                  <a:lnTo>
                    <a:pt x="108" y="43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72" y="40"/>
                  </a:lnTo>
                  <a:close/>
                  <a:moveTo>
                    <a:pt x="36" y="40"/>
                  </a:moveTo>
                  <a:lnTo>
                    <a:pt x="32" y="42"/>
                  </a:lnTo>
                  <a:lnTo>
                    <a:pt x="29" y="44"/>
                  </a:lnTo>
                  <a:lnTo>
                    <a:pt x="27" y="47"/>
                  </a:lnTo>
                  <a:lnTo>
                    <a:pt x="27" y="52"/>
                  </a:lnTo>
                  <a:lnTo>
                    <a:pt x="27" y="56"/>
                  </a:lnTo>
                  <a:lnTo>
                    <a:pt x="29" y="60"/>
                  </a:lnTo>
                  <a:lnTo>
                    <a:pt x="32" y="61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42" y="60"/>
                  </a:lnTo>
                  <a:lnTo>
                    <a:pt x="44" y="56"/>
                  </a:lnTo>
                  <a:lnTo>
                    <a:pt x="45" y="52"/>
                  </a:lnTo>
                  <a:lnTo>
                    <a:pt x="44" y="47"/>
                  </a:lnTo>
                  <a:lnTo>
                    <a:pt x="42" y="44"/>
                  </a:lnTo>
                  <a:lnTo>
                    <a:pt x="38" y="42"/>
                  </a:lnTo>
                  <a:lnTo>
                    <a:pt x="36" y="40"/>
                  </a:lnTo>
                  <a:close/>
                  <a:moveTo>
                    <a:pt x="27" y="4"/>
                  </a:moveTo>
                  <a:lnTo>
                    <a:pt x="24" y="5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4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7" y="4"/>
                  </a:lnTo>
                  <a:close/>
                  <a:moveTo>
                    <a:pt x="99" y="4"/>
                  </a:moveTo>
                  <a:lnTo>
                    <a:pt x="97" y="5"/>
                  </a:lnTo>
                  <a:lnTo>
                    <a:pt x="96" y="6"/>
                  </a:lnTo>
                  <a:lnTo>
                    <a:pt x="95" y="9"/>
                  </a:lnTo>
                  <a:lnTo>
                    <a:pt x="95" y="18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3" y="22"/>
                  </a:lnTo>
                  <a:lnTo>
                    <a:pt x="104" y="21"/>
                  </a:lnTo>
                  <a:lnTo>
                    <a:pt x="104" y="18"/>
                  </a:lnTo>
                  <a:lnTo>
                    <a:pt x="104" y="9"/>
                  </a:lnTo>
                  <a:lnTo>
                    <a:pt x="104" y="6"/>
                  </a:lnTo>
                  <a:lnTo>
                    <a:pt x="101" y="5"/>
                  </a:lnTo>
                  <a:lnTo>
                    <a:pt x="100" y="4"/>
                  </a:lnTo>
                  <a:lnTo>
                    <a:pt x="99" y="4"/>
                  </a:lnTo>
                  <a:close/>
                  <a:moveTo>
                    <a:pt x="2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9" y="10"/>
                  </a:lnTo>
                  <a:lnTo>
                    <a:pt x="91" y="9"/>
                  </a:lnTo>
                  <a:lnTo>
                    <a:pt x="91" y="4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8" y="1"/>
                  </a:lnTo>
                  <a:lnTo>
                    <a:pt x="108" y="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9" y="9"/>
                  </a:lnTo>
                  <a:lnTo>
                    <a:pt x="109" y="10"/>
                  </a:lnTo>
                  <a:lnTo>
                    <a:pt x="112" y="11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20" y="13"/>
                  </a:lnTo>
                  <a:lnTo>
                    <a:pt x="122" y="14"/>
                  </a:lnTo>
                  <a:lnTo>
                    <a:pt x="124" y="17"/>
                  </a:lnTo>
                  <a:lnTo>
                    <a:pt x="125" y="18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5" y="87"/>
                  </a:lnTo>
                  <a:lnTo>
                    <a:pt x="125" y="90"/>
                  </a:lnTo>
                  <a:lnTo>
                    <a:pt x="124" y="93"/>
                  </a:lnTo>
                  <a:lnTo>
                    <a:pt x="122" y="94"/>
                  </a:lnTo>
                  <a:lnTo>
                    <a:pt x="120" y="95"/>
                  </a:lnTo>
                  <a:lnTo>
                    <a:pt x="117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0" y="95"/>
                  </a:lnTo>
                  <a:lnTo>
                    <a:pt x="6" y="95"/>
                  </a:lnTo>
                  <a:lnTo>
                    <a:pt x="4" y="94"/>
                  </a:lnTo>
                  <a:lnTo>
                    <a:pt x="2" y="93"/>
                  </a:lnTo>
                  <a:lnTo>
                    <a:pt x="2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7549186" y="3368227"/>
              <a:ext cx="11734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EXAMPLE TEXT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924330" y="2617379"/>
              <a:ext cx="1173455" cy="56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EXAMPLE TEXT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0289952" y="3381390"/>
              <a:ext cx="1173455" cy="56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EXAMPLE TEXT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10289952" y="4851639"/>
              <a:ext cx="1173455" cy="56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EXAMPLE TEXT</a:t>
              </a:r>
            </a:p>
          </p:txBody>
        </p:sp>
      </p:grpSp>
      <p:sp>
        <p:nvSpPr>
          <p:cNvPr id="70" name="文本框 1"/>
          <p:cNvSpPr txBox="1"/>
          <p:nvPr/>
        </p:nvSpPr>
        <p:spPr>
          <a:xfrm>
            <a:off x="1019666" y="1020325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71" name="îṧľíḍè"/>
          <p:cNvSpPr txBox="1"/>
          <p:nvPr/>
        </p:nvSpPr>
        <p:spPr>
          <a:xfrm>
            <a:off x="896498" y="2951811"/>
            <a:ext cx="246600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2" name="išḻíḋé"/>
          <p:cNvSpPr txBox="1"/>
          <p:nvPr/>
        </p:nvSpPr>
        <p:spPr>
          <a:xfrm>
            <a:off x="896498" y="2556204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5" name="îṧľíḍè"/>
          <p:cNvSpPr txBox="1"/>
          <p:nvPr/>
        </p:nvSpPr>
        <p:spPr>
          <a:xfrm>
            <a:off x="896498" y="4553100"/>
            <a:ext cx="267366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76" name="išḻíḋé"/>
          <p:cNvSpPr txBox="1"/>
          <p:nvPr/>
        </p:nvSpPr>
        <p:spPr>
          <a:xfrm>
            <a:off x="896498" y="4157493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9" name="îṧľíḍè"/>
          <p:cNvSpPr txBox="1"/>
          <p:nvPr/>
        </p:nvSpPr>
        <p:spPr>
          <a:xfrm>
            <a:off x="4135998" y="2951811"/>
            <a:ext cx="246600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80" name="išḻíḋé"/>
          <p:cNvSpPr txBox="1"/>
          <p:nvPr/>
        </p:nvSpPr>
        <p:spPr>
          <a:xfrm>
            <a:off x="4135998" y="2556204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81" name="îṧľíḍè"/>
          <p:cNvSpPr txBox="1"/>
          <p:nvPr/>
        </p:nvSpPr>
        <p:spPr>
          <a:xfrm>
            <a:off x="4135998" y="4553100"/>
            <a:ext cx="2673665" cy="184805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</p:txBody>
      </p:sp>
      <p:sp>
        <p:nvSpPr>
          <p:cNvPr id="82" name="išḻíḋé"/>
          <p:cNvSpPr txBox="1"/>
          <p:nvPr/>
        </p:nvSpPr>
        <p:spPr>
          <a:xfrm>
            <a:off x="4135998" y="4157493"/>
            <a:ext cx="3176074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9" y="4903100"/>
            <a:ext cx="12192000" cy="127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312407"/>
            <a:ext cx="12192000" cy="1581410"/>
          </a:xfrm>
          <a:prstGeom prst="rect">
            <a:avLst/>
          </a:pr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2034262"/>
            <a:ext cx="5908038" cy="2918738"/>
            <a:chOff x="1046163" y="933450"/>
            <a:chExt cx="10102851" cy="49911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PA_椭圆 7"/>
          <p:cNvSpPr/>
          <p:nvPr>
            <p:custDataLst>
              <p:tags r:id="rId1"/>
            </p:custDataLst>
          </p:nvPr>
        </p:nvSpPr>
        <p:spPr>
          <a:xfrm>
            <a:off x="5242347" y="2237187"/>
            <a:ext cx="1485471" cy="1485470"/>
          </a:xfrm>
          <a:prstGeom prst="wedgeEllipseCallout">
            <a:avLst>
              <a:gd name="adj1" fmla="val 62086"/>
              <a:gd name="adj2" fmla="val 18859"/>
            </a:avLst>
          </a:prstGeom>
          <a:solidFill>
            <a:srgbClr val="1C50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+mn-ea"/>
              </a:rPr>
              <a:t>02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2864" y="353726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研究方法与思路</a:t>
            </a:r>
          </a:p>
        </p:txBody>
      </p:sp>
      <p:sp>
        <p:nvSpPr>
          <p:cNvPr id="133" name="矩形 132"/>
          <p:cNvSpPr/>
          <p:nvPr/>
        </p:nvSpPr>
        <p:spPr>
          <a:xfrm>
            <a:off x="6735200" y="4267804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2-1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134" name="矩形 133"/>
          <p:cNvSpPr/>
          <p:nvPr/>
        </p:nvSpPr>
        <p:spPr>
          <a:xfrm>
            <a:off x="8084807" y="4266948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2-2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研究方法</a:t>
            </a:r>
          </a:p>
        </p:txBody>
      </p:sp>
      <p:sp>
        <p:nvSpPr>
          <p:cNvPr id="140" name="矩形 139"/>
          <p:cNvSpPr/>
          <p:nvPr/>
        </p:nvSpPr>
        <p:spPr>
          <a:xfrm>
            <a:off x="9410423" y="4269339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2-3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可行性说明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94035"/>
            <a:ext cx="2248145" cy="66625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c11cb2b9-48ad-46c0-b277-105917aab02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自定义 5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9C0B7"/>
      </a:accent1>
      <a:accent2>
        <a:srgbClr val="639F91"/>
      </a:accent2>
      <a:accent3>
        <a:srgbClr val="566662"/>
      </a:accent3>
      <a:accent4>
        <a:srgbClr val="738983"/>
      </a:accent4>
      <a:accent5>
        <a:srgbClr val="D38749"/>
      </a:accent5>
      <a:accent6>
        <a:srgbClr val="778495"/>
      </a:accent6>
      <a:hlink>
        <a:srgbClr val="84CBC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4050</Words>
  <Application>Microsoft Office PowerPoint</Application>
  <PresentationFormat>宽屏</PresentationFormat>
  <Paragraphs>495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Aharoni</vt:lpstr>
      <vt:lpstr>Arial Unicode MS</vt:lpstr>
      <vt:lpstr>FontAwesome</vt:lpstr>
      <vt:lpstr>Gill Sans</vt:lpstr>
      <vt:lpstr>Microsoft YaHei UI</vt:lpstr>
      <vt:lpstr>MS PGothic</vt:lpstr>
      <vt:lpstr>等线</vt:lpstr>
      <vt:lpstr>方正综艺简体</vt:lpstr>
      <vt:lpstr>宋体</vt:lpstr>
      <vt:lpstr>微软雅黑</vt:lpstr>
      <vt:lpstr>Arial</vt:lpstr>
      <vt:lpstr>Calibri</vt:lpstr>
      <vt:lpstr>Helvetica</vt:lpstr>
      <vt:lpstr>Impact</vt:lpstr>
      <vt:lpstr>Roboto condensed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2017-09-06T16:00:00Z</cp:lastPrinted>
  <dcterms:created xsi:type="dcterms:W3CDTF">2021-05-18T01:30:11Z</dcterms:created>
  <dcterms:modified xsi:type="dcterms:W3CDTF">2023-01-10T06:46:18Z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2019-01-03T07:39:30.1903024Z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2052-11.1.0.10495</vt:lpwstr>
  </property>
  <property fmtid="{D5CDD505-2E9C-101B-9397-08002B2CF9AE}" pid="12" name="ICV">
    <vt:lpwstr>F067021EF8134F57932B8FEAF39BD16F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