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477" r:id="rId3"/>
    <p:sldId id="478" r:id="rId4"/>
    <p:sldId id="493" r:id="rId5"/>
    <p:sldId id="498" r:id="rId6"/>
    <p:sldId id="496" r:id="rId7"/>
    <p:sldId id="499" r:id="rId8"/>
    <p:sldId id="494" r:id="rId9"/>
    <p:sldId id="488" r:id="rId10"/>
    <p:sldId id="480" r:id="rId11"/>
    <p:sldId id="481" r:id="rId12"/>
    <p:sldId id="479" r:id="rId13"/>
    <p:sldId id="495" r:id="rId14"/>
    <p:sldId id="491" r:id="rId15"/>
    <p:sldId id="500" r:id="rId16"/>
    <p:sldId id="492" r:id="rId17"/>
    <p:sldId id="326" r:id="rId18"/>
    <p:sldId id="345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FF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5921" autoAdjust="0"/>
  </p:normalViewPr>
  <p:slideViewPr>
    <p:cSldViewPr>
      <p:cViewPr>
        <p:scale>
          <a:sx n="100" d="100"/>
          <a:sy n="100" d="100"/>
        </p:scale>
        <p:origin x="-13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749832-8C0B-4195-ACED-5F90CC885B2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6FD536B-83DB-470D-8BAE-2589EA9F2F7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D63BE68-54A5-4EC2-AFCE-41977D15572F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B2630A-6287-4FF2-999E-94A4A37C5D60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D75C8AD-904C-49CB-9A83-CC737DF90AA1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B8FDB85-C401-42A1-9A95-B025D824F735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F681F71-F300-4B83-8854-56051031DB4C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AF28CF7-B13B-415B-922A-B12C0944AFEF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3946980-56DE-4191-B914-523805EB7175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8048543-8BD5-4517-B509-48EF5D2195C4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96E056-72F5-4801-9933-0297B2F76FA4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F07926D-A9DC-4C97-B318-08512377A110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C8034E6-0850-4668-8982-E2DA6A1319D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B9C4668-F56F-4D22-88F0-545DEA46F81F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1FB0FD-BC7F-4061-9F20-02BEE2498D4E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2904A61-6AB4-4FFE-9AEE-274603EBDC3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07DC309-D126-48A2-9678-2895EDF34548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D26038B-3A6E-458E-9C5F-39010CCFBCFD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7AD95DA-2DB3-4487-9F8E-5A0F8AC47AC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2413" y="476672"/>
            <a:ext cx="31575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2"/>
          <p:cNvSpPr/>
          <p:nvPr/>
        </p:nvSpPr>
        <p:spPr bwMode="gray">
          <a:xfrm>
            <a:off x="-12700" y="2348880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"/>
          <p:cNvSpPr/>
          <p:nvPr/>
        </p:nvSpPr>
        <p:spPr bwMode="gray">
          <a:xfrm>
            <a:off x="-4763" y="2666380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732165" y="808333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陕旅版六年级下册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4469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77B5-9B88-49E6-8C8C-6069829D23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9AE8F-BE69-479D-8C05-03C0A2E083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0C662-446D-435F-A048-9864A2D367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D45-5436-4EDB-81F4-D944A7C7E3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2747-0314-4779-B6AF-DBB81AC6F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053FA-3C5A-45FD-BDF6-E65C1A2421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73CB-5B8F-4609-89AD-C0859B64AD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17252-5EC3-430A-94E0-093DD69E4B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A106-70AC-4F6A-9772-75FEFA48BB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7EA44-7517-4FF7-8ED4-0541144927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D1FA-EF00-4C23-BDC0-8CC3F893BF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812E7-F0EA-46A3-AFB6-50E58FE257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85C4-16F1-4375-A7E7-2B08ADA1EE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40DE8-424B-4983-92E8-23A213E0CF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6BA8-17E5-4064-B37A-E6EB4995B1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B5BB-C176-4B28-84EA-DA1DC9D300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B3945F-9496-47CC-962C-81949FD0AE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1pPr>
          </a:lstStyle>
          <a:p>
            <a:fld id="{AABA66D6-0D7C-4C46-B20D-1BF1FA7A8A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0273 w 9164371"/>
              <a:gd name="T1" fmla="*/ 3 h 1402412"/>
              <a:gd name="T2" fmla="*/ 9169811 w 9164371"/>
              <a:gd name="T3" fmla="*/ 221 h 1402412"/>
              <a:gd name="T4" fmla="*/ 9154482 w 9164371"/>
              <a:gd name="T5" fmla="*/ 212 h 1402412"/>
              <a:gd name="T6" fmla="*/ 6508500 w 9164371"/>
              <a:gd name="T7" fmla="*/ 210 h 1402412"/>
              <a:gd name="T8" fmla="*/ 3118343 w 9164371"/>
              <a:gd name="T9" fmla="*/ 168 h 1402412"/>
              <a:gd name="T10" fmla="*/ 8750 w 9164371"/>
              <a:gd name="T11" fmla="*/ 233 h 1402412"/>
              <a:gd name="T12" fmla="*/ 0 w 9164371"/>
              <a:gd name="T13" fmla="*/ 234 h 1402412"/>
              <a:gd name="T14" fmla="*/ 0 w 9164371"/>
              <a:gd name="T15" fmla="*/ 17 h 1402412"/>
              <a:gd name="T16" fmla="*/ 6435 w 9164371"/>
              <a:gd name="T17" fmla="*/ 31 h 1402412"/>
              <a:gd name="T18" fmla="*/ 2210894 w 9164371"/>
              <a:gd name="T19" fmla="*/ 3 h 1402412"/>
              <a:gd name="T20" fmla="*/ 6454752 w 9164371"/>
              <a:gd name="T21" fmla="*/ 57 h 1402412"/>
              <a:gd name="T22" fmla="*/ 9180658 w 9164371"/>
              <a:gd name="T23" fmla="*/ 0 h 1402412"/>
              <a:gd name="T24" fmla="*/ 916027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950C662-446D-435F-A048-9864A2D367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F38B7D45-5436-4EDB-81F4-D944A7C7E39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6&#19979;\Unit2%20What%20Would%20You%20Like\Unit2%20&#31532;1&#35838;&#26102;&#25945;&#23398;&#35838;&#20214;\04.mp3" TargetMode="External"/><Relationship Id="rId1" Type="http://schemas.microsoft.com/office/2007/relationships/media" Target="file:///E:\&#38485;&#26053;&#29256;\6&#19979;\Unit2%20What%20Would%20You%20Like\Unit2%20&#31532;1&#35838;&#26102;&#25945;&#23398;&#35838;&#20214;\04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6&#19979;\Unit2%20What%20Would%20You%20Like\Unit2%20&#31532;1&#35838;&#26102;&#25945;&#23398;&#35838;&#20214;\05.mp3" TargetMode="External"/><Relationship Id="rId1" Type="http://schemas.microsoft.com/office/2007/relationships/media" Target="file:///E:\&#38485;&#26053;&#29256;\6&#19979;\Unit2%20What%20Would%20You%20Like\Unit2%20&#31532;1&#35838;&#26102;&#25945;&#23398;&#35838;&#20214;\05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6&#19979;\Unit2%20What%20Would%20You%20Like\Unit2%20&#31532;1&#35838;&#26102;&#25945;&#23398;&#35838;&#20214;\06.mp3" TargetMode="External"/><Relationship Id="rId1" Type="http://schemas.microsoft.com/office/2007/relationships/media" Target="file:///E:\&#38485;&#26053;&#29256;\6&#19979;\Unit2%20What%20Would%20You%20Like\Unit2%20&#31532;1&#35838;&#26102;&#25945;&#23398;&#35838;&#20214;\06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&#23548;&#20837;&#27468;&#26354;&#65306;It&#8217;s_Time_for_Breakfast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6&#19979;\Unit2%20What%20Would%20You%20Like\Unit2%20&#31532;1&#35838;&#26102;&#25945;&#23398;&#35838;&#20214;\01.mp3" TargetMode="External"/><Relationship Id="rId1" Type="http://schemas.microsoft.com/office/2007/relationships/media" Target="file:///E:\&#38485;&#26053;&#29256;\6&#19979;\Unit2%20What%20Would%20You%20Like\Unit2%20&#31532;1&#35838;&#26102;&#25945;&#23398;&#35838;&#20214;\01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6&#19979;\Unit2%20What%20Would%20You%20Like\Unit2%20&#31532;1&#35838;&#26102;&#25945;&#23398;&#35838;&#20214;\02.mp3" TargetMode="External"/><Relationship Id="rId1" Type="http://schemas.microsoft.com/office/2007/relationships/media" Target="file:///E:\&#38485;&#26053;&#29256;\6&#19979;\Unit2%20What%20Would%20You%20Like\Unit2%20&#31532;1&#35838;&#26102;&#25945;&#23398;&#35838;&#20214;\02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6&#19979;\Unit2%20What%20Would%20You%20Like\Unit2%20&#31532;1&#35838;&#26102;&#25945;&#23398;&#35838;&#20214;\03.mp3" TargetMode="External"/><Relationship Id="rId1" Type="http://schemas.microsoft.com/office/2007/relationships/media" Target="file:///E:\&#38485;&#26053;&#29256;\6&#19979;\Unit2%20What%20Would%20You%20Like\Unit2%20&#31532;1&#35838;&#26102;&#25945;&#23398;&#35838;&#20214;\03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962025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/>
              <a:t>Unit2 What Would You Like?</a:t>
            </a:r>
            <a:endParaRPr lang="zh-CN" altLang="en-US" b="1" dirty="0"/>
          </a:p>
        </p:txBody>
      </p:sp>
      <p:sp>
        <p:nvSpPr>
          <p:cNvPr id="5" name="副标题 3"/>
          <p:cNvSpPr txBox="1"/>
          <p:nvPr/>
        </p:nvSpPr>
        <p:spPr>
          <a:xfrm>
            <a:off x="5580062" y="4653136"/>
            <a:ext cx="360045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83848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37" y="2564904"/>
            <a:ext cx="3400425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606" name="组合 3"/>
          <p:cNvGrpSpPr/>
          <p:nvPr/>
        </p:nvGrpSpPr>
        <p:grpSpPr bwMode="auto">
          <a:xfrm>
            <a:off x="2195513" y="1514475"/>
            <a:ext cx="5761037" cy="1063625"/>
            <a:chOff x="2195513" y="1514475"/>
            <a:chExt cx="5761037" cy="106362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195513" y="1514475"/>
              <a:ext cx="5761037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a bottle of water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04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94070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05025" y="2895600"/>
            <a:ext cx="464026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700338" y="1695450"/>
            <a:ext cx="4354512" cy="1200150"/>
            <a:chOff x="2700338" y="1628775"/>
            <a:chExt cx="4354512" cy="12001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700338" y="1628775"/>
              <a:ext cx="3887787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a cup of tea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05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64" y="2022474"/>
              <a:ext cx="609586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665" y="2751681"/>
            <a:ext cx="4600575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702" name="组合 2"/>
          <p:cNvGrpSpPr/>
          <p:nvPr/>
        </p:nvGrpSpPr>
        <p:grpSpPr bwMode="auto">
          <a:xfrm>
            <a:off x="2124075" y="1517650"/>
            <a:ext cx="6337300" cy="1200150"/>
            <a:chOff x="2124075" y="1517650"/>
            <a:chExt cx="6337300" cy="1200329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124075" y="1517650"/>
              <a:ext cx="63373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a piece of bread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06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88329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9"/>
          <p:cNvSpPr txBox="1"/>
          <p:nvPr/>
        </p:nvSpPr>
        <p:spPr bwMode="auto">
          <a:xfrm>
            <a:off x="1547813" y="958850"/>
            <a:ext cx="63357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Let’s play—Magic fingers</a:t>
            </a:r>
          </a:p>
        </p:txBody>
      </p:sp>
      <p:pic>
        <p:nvPicPr>
          <p:cNvPr id="6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69845" y="3789040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68052" y="2110660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02398" y="3789040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98839" y="2144702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biLevel thresh="50000"/>
            <a:grayscl/>
          </a:blip>
          <a:srcRect/>
          <a:stretch>
            <a:fillRect/>
          </a:stretch>
        </p:blipFill>
        <p:spPr bwMode="auto">
          <a:xfrm>
            <a:off x="1898650" y="5470525"/>
            <a:ext cx="10683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66300" y="5459238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620713" y="1527175"/>
            <a:ext cx="391160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bowl of noodles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27088" y="4868863"/>
            <a:ext cx="2646362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cup of tea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79988" y="3141663"/>
            <a:ext cx="3973512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bottle of water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0713" y="3149600"/>
            <a:ext cx="348615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plate of beef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03825" y="1471613"/>
            <a:ext cx="3281363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glass of juice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03800" y="4868863"/>
            <a:ext cx="364490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piece of bread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59" name="标题 2"/>
          <p:cNvSpPr txBox="1"/>
          <p:nvPr/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response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81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1705" y="1948009"/>
            <a:ext cx="4058965" cy="371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05809" y="2226345"/>
            <a:ext cx="4251970" cy="355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16237" y="2295492"/>
            <a:ext cx="3672309" cy="356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11375" y="2252663"/>
            <a:ext cx="464026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0899" y="2042937"/>
            <a:ext cx="4600575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6237" y="1728613"/>
            <a:ext cx="3400425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089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11288" y="2635250"/>
            <a:ext cx="62753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 plate of </a:t>
            </a:r>
            <a:r>
              <a:rPr lang="en-US" altLang="zh-CN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beef/dumplings/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salad/chicken/meat/fish</a:t>
            </a:r>
            <a:endParaRPr lang="en-US" altLang="zh-CN" sz="3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403350" y="1581150"/>
            <a:ext cx="6499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 bowl of </a:t>
            </a:r>
            <a:r>
              <a:rPr lang="en-US" altLang="zh-CN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rice/soup/noodles</a:t>
            </a:r>
            <a:endParaRPr lang="en-US" altLang="zh-CN" sz="3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403350" y="4351338"/>
            <a:ext cx="6138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 glass of </a:t>
            </a:r>
            <a:r>
              <a:rPr lang="en-US" altLang="zh-CN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water/juice/milk</a:t>
            </a:r>
            <a:endParaRPr lang="en-US" altLang="zh-CN" sz="3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403350" y="5310188"/>
            <a:ext cx="6283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 bottle of </a:t>
            </a:r>
            <a:r>
              <a:rPr lang="en-US" altLang="zh-CN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water/juice/milk</a:t>
            </a:r>
            <a:endParaRPr lang="en-US" altLang="zh-CN" sz="3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655372"/>
            <a:ext cx="76962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37892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25" y="962025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344613" y="1049338"/>
            <a:ext cx="12827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43238" y="1052513"/>
            <a:ext cx="25209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句子接龙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88938" y="2011363"/>
            <a:ext cx="2238375" cy="1409700"/>
          </a:xfrm>
          <a:prstGeom prst="wedgeRoundRectCallout">
            <a:avLst>
              <a:gd name="adj1" fmla="val 26628"/>
              <a:gd name="adj2" fmla="val 866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a glass of water. 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2773363" y="2162175"/>
            <a:ext cx="2435225" cy="1435100"/>
          </a:xfrm>
          <a:prstGeom prst="wedgeRoundRectCallout">
            <a:avLst>
              <a:gd name="adj1" fmla="val -18106"/>
              <a:gd name="adj2" fmla="val 7150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two pieces of cakes. 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5497513" y="1998663"/>
            <a:ext cx="3009900" cy="1435100"/>
          </a:xfrm>
          <a:prstGeom prst="wedgeRoundRectCallout">
            <a:avLst>
              <a:gd name="adj1" fmla="val -36516"/>
              <a:gd name="adj2" fmla="val 7054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three plates of beef. 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92213" y="1854200"/>
            <a:ext cx="1758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词组：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678363" y="3457575"/>
            <a:ext cx="33988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a bottle of water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33488" y="2697163"/>
            <a:ext cx="33877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a bowl of noodles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95825" y="2654300"/>
            <a:ext cx="36703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a glass of juice</a:t>
            </a:r>
            <a:endParaRPr lang="zh-CN" altLang="en-US" sz="3200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181100" y="3463925"/>
            <a:ext cx="34401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a plate of beef 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222375" y="4354513"/>
            <a:ext cx="34559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a cup of tea </a:t>
            </a:r>
            <a:endParaRPr lang="zh-CN" altLang="en-US" sz="3200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692650" y="4343400"/>
            <a:ext cx="33543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a piece of bread </a:t>
            </a:r>
            <a:endParaRPr lang="zh-CN" altLang="en-US" sz="3200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4" grpId="0"/>
      <p:bldP spid="12" grpId="0"/>
      <p:bldP spid="15" grpId="0"/>
      <p:bldP spid="1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992956" y="2542044"/>
            <a:ext cx="725093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将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learn</a:t>
            </a:r>
            <a:r>
              <a:rPr lang="zh-CN" altLang="en-US" sz="2800" dirty="0" smtClean="0"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部分词组每个抄写两遍。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r>
              <a:rPr lang="zh-CN" altLang="en-US" sz="2800" dirty="0" smtClean="0"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28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7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00113" y="1536700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sing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&gt;&gt;Warming-up</a:t>
            </a:r>
            <a:endParaRPr lang="zh-CN" altLang="en-US" sz="2400" i="1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16573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96504" y="1916832"/>
            <a:ext cx="6336704" cy="467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7788" y="5516563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00338" y="627063"/>
            <a:ext cx="5699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have for breakfast this morning?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89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39750" y="3213100"/>
            <a:ext cx="24511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dumplings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soup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16" y="1451798"/>
            <a:ext cx="2676525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75" y="1642297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536576"/>
            <a:ext cx="1828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03" y="4900761"/>
            <a:ext cx="239077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611" y="4930477"/>
            <a:ext cx="2295525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724" y="4887044"/>
            <a:ext cx="21717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409950" y="3213100"/>
            <a:ext cx="2730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hamburgers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drinks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516688" y="3213100"/>
            <a:ext cx="2292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fruit salad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noodles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165350" y="3333750"/>
            <a:ext cx="1965325" cy="102711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663700" y="4568825"/>
            <a:ext cx="2390775" cy="62865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834063" y="3949700"/>
            <a:ext cx="1258887" cy="12477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443538" y="2957513"/>
            <a:ext cx="1947862" cy="5111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391400" y="3027363"/>
            <a:ext cx="603250" cy="13335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4213" y="1555750"/>
            <a:ext cx="82423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like milk. I like juice.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like water. And I like tea.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like bananas. I like grapes.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like oranges. And I like apples.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like noodles. I like dumplings.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like hamburgers. And I like cookies.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chant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031876"/>
            <a:ext cx="3152775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3701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9563" y="2921000"/>
            <a:ext cx="579755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2613" y="2439988"/>
            <a:ext cx="11287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06675" y="2397125"/>
            <a:ext cx="208756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76738" y="2276475"/>
            <a:ext cx="16795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76713" y="3209925"/>
            <a:ext cx="12715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94350" y="3127375"/>
            <a:ext cx="11160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39750" y="1604963"/>
            <a:ext cx="8894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How many apples/bananas… are there?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16463" y="1593850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noodles</a:t>
            </a:r>
            <a:endParaRPr lang="en-US" altLang="zh-CN" sz="48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3768" y="2636912"/>
            <a:ext cx="4058965" cy="371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1908175" y="1597025"/>
            <a:ext cx="6191250" cy="1200150"/>
            <a:chOff x="1908175" y="1593850"/>
            <a:chExt cx="6191250" cy="12001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908175" y="1593850"/>
              <a:ext cx="61912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a bowl of </a:t>
              </a: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noodles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01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19558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2475" y="1666875"/>
            <a:ext cx="4327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a bowl of rice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462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5138" y="3243263"/>
            <a:ext cx="16906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3213100"/>
            <a:ext cx="17287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8338" y="3332163"/>
            <a:ext cx="4624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two bowl</a:t>
            </a:r>
            <a:r>
              <a:rPr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altLang="zh-CN" sz="4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of rice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465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43538" y="1628775"/>
            <a:ext cx="17287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98986" y="4797152"/>
            <a:ext cx="1584176" cy="144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08304" y="4797152"/>
            <a:ext cx="1584176" cy="144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19100" y="5070475"/>
            <a:ext cx="5562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two bowls of noodles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46015" y="2821729"/>
            <a:ext cx="4251970" cy="355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2555875" y="1593850"/>
            <a:ext cx="5086350" cy="1200150"/>
            <a:chOff x="2555875" y="1593850"/>
            <a:chExt cx="5086350" cy="12001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555875" y="1593850"/>
              <a:ext cx="45021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a plate of beef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" name="02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25" y="1989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35845" y="2654941"/>
            <a:ext cx="3672309" cy="356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组合 2"/>
          <p:cNvGrpSpPr/>
          <p:nvPr/>
        </p:nvGrpSpPr>
        <p:grpSpPr bwMode="auto">
          <a:xfrm>
            <a:off x="2195513" y="1593850"/>
            <a:ext cx="5326062" cy="1200150"/>
            <a:chOff x="2411413" y="1595438"/>
            <a:chExt cx="5326062" cy="12001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11413" y="1595438"/>
              <a:ext cx="471646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a glass of juice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03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75" y="203074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a16176e801d2b9e539b66d092f74784574bf49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335</Words>
  <Application>Microsoft Office PowerPoint</Application>
  <PresentationFormat>全屏显示(4:3)</PresentationFormat>
  <Paragraphs>102</Paragraphs>
  <Slides>18</Slides>
  <Notes>17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Unit2 What Would You Like?</vt:lpstr>
      <vt:lpstr>&gt;&gt;Warming-up</vt:lpstr>
      <vt:lpstr>&gt;&gt;Lead-in</vt:lpstr>
      <vt:lpstr>&gt;&gt;Lead-in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PowerPoint 演示文稿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2023-01-16T23:40:10Z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636D3F4C6D1E4A3E8C109600046F0173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