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063AE43-DB2B-417A-A591-0D1C90BBF5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E9FA3AA-E319-4BB9-9773-A3144A3319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C2D2016-7C15-4EBC-AC3C-DBD256CD4D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3BD45F3-E31B-4056-A481-90F35F6B22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10A6046-9E24-4C82-A81B-52DC8025CC9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1921CCE-BD0E-4354-ACA9-3CA38DF772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DEE8760-ECDF-4D32-8CC7-B6A7B189E5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03EB88A-780C-4FFC-BEBB-F3188A288B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/>
              <a:t>Unit</a:t>
            </a:r>
            <a:r>
              <a:rPr lang="en-US" altLang="zh-CN" sz="2400"/>
              <a:t> </a:t>
            </a:r>
            <a:r>
              <a:rPr lang="en-US" altLang="zh-CN" sz="2400" b="1"/>
              <a:t>6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B9531F74-1356-4A2E-ADDE-8748B44D5C12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第一课时　</a:t>
            </a:r>
            <a:r>
              <a:rPr lang="en-US"/>
              <a:t>Welcome to the unit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80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Outdoor  fun</a:t>
            </a:r>
            <a:endParaRPr sz="80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07778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Unit 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6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7497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1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829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spect="1"/>
          </p:cNvSpPr>
          <p:nvPr/>
        </p:nvSpPr>
        <p:spPr bwMode="auto">
          <a:xfrm>
            <a:off x="2032000" y="1495425"/>
            <a:ext cx="9758363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)1.A.boring	B.relaxed 	 C.careful	D.quiet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)2.A.movie	B.advice  	C.sport		D.book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)3.A.smaller	B.more dangerous  C.safer	D.bigger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)4.A.more much	B.much  		C.more		D.the more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)5.A.good		B.well 	 	C.bad		D.better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)6.A.too		B.also  		C.very		D.as well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)7.A.is		B.are			C.come		D.am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)8.A.tall		B.long		C.high		D.wide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)9.A.food		B.colour  		C.place		D.magazine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)10.A.What	B.Which  	C.Where	D.Who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46338" y="16113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4575" y="2016125"/>
            <a:ext cx="479425" cy="303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4575" y="24479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4575" y="28432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4575" y="32400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4575" y="36369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4575" y="40338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4575" y="44307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4575" y="48275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4575" y="5224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32000" y="1255713"/>
          <a:ext cx="812800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4000500" imgH="2266315" progId="Word.Document.12">
                  <p:embed/>
                </p:oleObj>
              </mc:Choice>
              <mc:Fallback>
                <p:oleObj name="Document" r:id="rId3" imgW="4000500" imgH="226631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255713"/>
                        <a:ext cx="8128000" cy="460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032000" y="995363"/>
          <a:ext cx="8128000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4000500" imgH="2520950" progId="Word.Document.12">
                  <p:embed/>
                </p:oleObj>
              </mc:Choice>
              <mc:Fallback>
                <p:oleObj name="Document" r:id="rId3" imgW="4000500" imgH="252095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995363"/>
                        <a:ext cx="8128000" cy="512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025"/>
            <a:ext cx="8128000" cy="49117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)1.You can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at Lisa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Gym.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A.watch a movie	B.find a job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C.listen to a concert	D.play basketball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)2.If Mrs White exercises at Lisa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Gym for two hours every Sunday,she should pay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week.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A.$80	B.$40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C.$160	D.$240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Totem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produced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 China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B.by both China and France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C.by the US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D.by France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0450" y="1189038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30450" y="2381250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30450" y="4029075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"/>
          <p:cNvSpPr>
            <a:spLocks noChangeAspect="1"/>
          </p:cNvSpPr>
          <p:nvPr/>
        </p:nvSpPr>
        <p:spPr bwMode="auto">
          <a:xfrm>
            <a:off x="2032000" y="1901825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)4.With a VIP card,you can buy two tickets at the price of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	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	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)5.Which is not mentioned(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this poster?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director.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type of the film.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time of the film.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 main characters.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51100" y="1951038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2825" y="324485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2106613"/>
            <a:ext cx="8128000" cy="289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is learning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 bicycle.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2.Some schools also teach swimming and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溜冰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急忙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plenty of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my idea to hold the party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在外面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house.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5.On 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野营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holiday,all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family took turns at cooking.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67200" y="2605088"/>
            <a:ext cx="89376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267200" y="2890838"/>
            <a:ext cx="8937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877050" y="3025775"/>
            <a:ext cx="12557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877050" y="3311525"/>
            <a:ext cx="1255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340100" y="3429000"/>
            <a:ext cx="9271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340100" y="3714750"/>
            <a:ext cx="927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900738" y="3832225"/>
            <a:ext cx="12557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900738" y="4117975"/>
            <a:ext cx="1255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376613" y="4227513"/>
            <a:ext cx="118427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340100" y="4489450"/>
            <a:ext cx="1184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308100"/>
            <a:ext cx="8128000" cy="4929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我们今天有时间参加课外活动吗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have time for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outdoor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关于游泳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你喜欢什么呢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swimming?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汤姆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你抱怨太多。你应该更加努力学习。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should study harder.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要我帮你拿着它吗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me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这个袋子太重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我提不动。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bag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carry.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16450" y="2208213"/>
            <a:ext cx="284321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616450" y="2493963"/>
            <a:ext cx="2843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246313" y="3014663"/>
            <a:ext cx="9540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246313" y="3300413"/>
            <a:ext cx="954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314825" y="3014663"/>
            <a:ext cx="204946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314825" y="3300413"/>
            <a:ext cx="2049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328988" y="3808413"/>
            <a:ext cx="37099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328988" y="4094163"/>
            <a:ext cx="3709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32350" y="5048250"/>
            <a:ext cx="3805238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02188" y="5367338"/>
            <a:ext cx="38068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609975" y="5895975"/>
            <a:ext cx="39258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525838" y="6154738"/>
            <a:ext cx="3927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根据要求完成句子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1.Daniel can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that heavy bag for me.(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carry that heavy bag for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2.They are talking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about horse riding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talking about?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you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hurry,you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late for the film.(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,or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late for the film.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4.Shall we go skating this afternoon?(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What/How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going skating this afternoon?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5.Amy wants to go riding.(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riding.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17750" y="2097088"/>
            <a:ext cx="869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17750" y="2208213"/>
            <a:ext cx="75088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17750" y="2493963"/>
            <a:ext cx="750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577013" y="2208213"/>
            <a:ext cx="7508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577013" y="2493963"/>
            <a:ext cx="750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892675" y="2903538"/>
            <a:ext cx="1411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122488" y="3009900"/>
            <a:ext cx="21240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122488" y="3295650"/>
            <a:ext cx="2124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317750" y="3827463"/>
            <a:ext cx="192881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2317750" y="4113213"/>
            <a:ext cx="1928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317750" y="4643438"/>
            <a:ext cx="27241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2317750" y="4929188"/>
            <a:ext cx="2724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2873375" y="5413375"/>
            <a:ext cx="29987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2873375" y="5699125"/>
            <a:ext cx="2998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4" grpId="0" animBg="1"/>
      <p:bldP spid="17" grpId="0" animBg="1"/>
      <p:bldP spid="2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425"/>
            <a:ext cx="8128000" cy="410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)1.Your homework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D.those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)2.Hurry up,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catch the early bus.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B.but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 have a cat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Mimi.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B.calling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C.called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D.calls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3938" y="2008188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3938" y="3198813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3938" y="4473575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1698625"/>
            <a:ext cx="8128000" cy="3706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s go </a:t>
            </a:r>
            <a:r>
              <a:rPr lang="zh-CN" altLang="zh-CN" sz="2200" u="sng" dirty="0"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good idea.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A.camp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B.rides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C.shop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D.cycling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)5.There is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in the bottle so it is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A.too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much;too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much;much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too;too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too;much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11400" y="177165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49500" y="34290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5450" y="977900"/>
            <a:ext cx="11642725" cy="5780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A:How was your day off,Larry?Did you have a good time?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B:Oh,no!1.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A:Really?What happened?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B:Well,we went camping and the weather was terrible.2.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A:Oh,that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too bad.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B:Ugh!Because the weather was so bad,we went for a drive.3.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It was really boring.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A:Sounds terrible,Larry.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B:How about your day off,Tony?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A:It was terrible!I studied very hard for my Maths test last week.4.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When I woke up,it was already 12 o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clock.I got up and went to my friend Dave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house,but he wasn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there.5.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B:So what did you do then?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 helped my mum and dad clean the yard.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B:Sounds like a busy day off!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68500" y="187166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968500" y="215741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7034213" y="2689225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7034213" y="2974975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7635875" y="351948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7635875" y="380523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129588" y="469900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8129588" y="4984750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0860088" y="508635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0860088" y="5372100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A.But 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driving.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B.There were many people there.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 was quite awful.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 was at the beach!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 felt really excited.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F.So I slept late.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G.It rained and rained all day long.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213"/>
            <a:ext cx="8128000" cy="3706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People all over the world enjoy sports.Sports can help people keep healthy and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.My favourite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is table tennis because it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than basketball,football and tennis.In China,table tennis is very popular,and it is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popular than other sports.Ma Lin does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 table tennis.He is my favourite table tennis player and he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likes football.He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from Shenyang.He is 1.74 metres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.And his favourite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is blue.</a:t>
            </a:r>
            <a:r>
              <a:rPr lang="en-US" altLang="zh-CN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Titanic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is his favourite film.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is your favourite player?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195</Words>
  <Application>Microsoft Office PowerPoint</Application>
  <PresentationFormat>宽屏</PresentationFormat>
  <Paragraphs>101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Outdoor  fun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2017-12-11T05:24:00Z</dcterms:created>
  <dcterms:modified xsi:type="dcterms:W3CDTF">2023-01-16T23:40:20Z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CAC1E2262C574894BDD93964EE28F1C8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