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28" r:id="rId2"/>
    <p:sldId id="2529" r:id="rId3"/>
    <p:sldId id="2530" r:id="rId4"/>
    <p:sldId id="2560" r:id="rId5"/>
    <p:sldId id="2561" r:id="rId6"/>
    <p:sldId id="2534" r:id="rId7"/>
    <p:sldId id="2532" r:id="rId8"/>
    <p:sldId id="2535" r:id="rId9"/>
    <p:sldId id="2536" r:id="rId10"/>
    <p:sldId id="2555" r:id="rId11"/>
    <p:sldId id="2559" r:id="rId12"/>
    <p:sldId id="2544" r:id="rId13"/>
    <p:sldId id="2545" r:id="rId14"/>
    <p:sldId id="2546" r:id="rId15"/>
    <p:sldId id="2548" r:id="rId16"/>
    <p:sldId id="2549" r:id="rId17"/>
    <p:sldId id="2556" r:id="rId18"/>
    <p:sldId id="2558" r:id="rId19"/>
    <p:sldId id="2537" r:id="rId20"/>
    <p:sldId id="2538" r:id="rId21"/>
    <p:sldId id="2540" r:id="rId22"/>
    <p:sldId id="2541" r:id="rId23"/>
    <p:sldId id="2542" r:id="rId24"/>
    <p:sldId id="2557" r:id="rId25"/>
    <p:sldId id="2531" r:id="rId26"/>
    <p:sldId id="2543" r:id="rId27"/>
    <p:sldId id="2551" r:id="rId28"/>
    <p:sldId id="2552" r:id="rId29"/>
    <p:sldId id="2553" r:id="rId30"/>
    <p:sldId id="2562" r:id="rId31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DE45"/>
    <a:srgbClr val="000000"/>
    <a:srgbClr val="FFFFFF"/>
    <a:srgbClr val="66CCFF"/>
    <a:srgbClr val="125B26"/>
    <a:srgbClr val="27B23C"/>
    <a:srgbClr val="134B28"/>
    <a:srgbClr val="63BC6F"/>
    <a:srgbClr val="C00000"/>
    <a:srgbClr val="A0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3" autoAdjust="0"/>
    <p:restoredTop sz="95317" autoAdjust="0"/>
  </p:normalViewPr>
  <p:slideViewPr>
    <p:cSldViewPr>
      <p:cViewPr varScale="1">
        <p:scale>
          <a:sx n="83" d="100"/>
          <a:sy n="83" d="100"/>
        </p:scale>
        <p:origin x="672" y="9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20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530684"/>
            <a:ext cx="12858395" cy="270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219450" y="2760238"/>
            <a:ext cx="6419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cap="all" dirty="0">
                <a:solidFill>
                  <a:schemeClr val="accent1"/>
                </a:solidFill>
                <a:cs typeface="Arial" panose="020B0604020202020204" pitchFamily="34" charset="0"/>
              </a:rPr>
              <a:t>物流转正述职报告</a:t>
            </a:r>
            <a:r>
              <a:rPr lang="en-US" altLang="zh-CN" sz="3600" cap="all" dirty="0" err="1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r>
              <a:rPr lang="zh-CN" altLang="en-US" sz="3600" cap="all" dirty="0">
                <a:solidFill>
                  <a:schemeClr val="accent1"/>
                </a:solidFill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333750" y="3196289"/>
            <a:ext cx="6191250" cy="28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YEAR-END SUMMARY PLAN BUSINESS REPORT PPT IN THE NEW YEAR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257800" y="1384353"/>
            <a:ext cx="23431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cap="all" dirty="0" smtClean="0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=</a:t>
            </a:r>
            <a:endParaRPr lang="zh-CN" altLang="en-US" sz="9600" b="1" cap="all" dirty="0">
              <a:solidFill>
                <a:schemeClr val="accent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93635" y="1004719"/>
            <a:ext cx="7671481" cy="28548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9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9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992807" y="3060294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内容介绍</a:t>
            </a:r>
            <a:endParaRPr lang="zh-CN" altLang="en-US" sz="75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389564" y="2506360"/>
            <a:ext cx="4680000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564714" y="2943331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293470" y="1614088"/>
            <a:ext cx="3366627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3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39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0" y="4091804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2984828" y="4640949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 bwMode="auto">
          <a:xfrm>
            <a:off x="8420587" y="2255458"/>
            <a:ext cx="4004745" cy="1775434"/>
            <a:chOff x="2872440" y="555224"/>
            <a:chExt cx="2846543" cy="1262781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04174" y="1373898"/>
              <a:ext cx="2814809" cy="44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555224"/>
              <a:ext cx="1443851" cy="29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1530" name="文本框 66"/>
            <p:cNvSpPr txBox="1">
              <a:spLocks noChangeArrowheads="1"/>
            </p:cNvSpPr>
            <p:nvPr/>
          </p:nvSpPr>
          <p:spPr bwMode="auto">
            <a:xfrm>
              <a:off x="2875615" y="880114"/>
              <a:ext cx="2572999" cy="18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  <a:ea typeface="SimSun-ExtB" panose="02010609060101010101" pitchFamily="49" charset="-122"/>
                  <a:cs typeface="Arial" panose="020B0604020202020204" pitchFamily="34" charset="0"/>
                </a:rPr>
                <a:t>CLICK PLEASE REPLACE THE WRITTEN CONTENT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n-lt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989856" y="1286573"/>
              <a:ext cx="287194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996450" y="5705758"/>
            <a:ext cx="4861948" cy="15157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996450" y="1640741"/>
            <a:ext cx="4861948" cy="3931079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4" name="组合 55"/>
          <p:cNvGrpSpPr/>
          <p:nvPr/>
        </p:nvGrpSpPr>
        <p:grpSpPr bwMode="auto">
          <a:xfrm>
            <a:off x="560662" y="1869507"/>
            <a:ext cx="6958076" cy="1165781"/>
            <a:chOff x="5125834" y="3831657"/>
            <a:chExt cx="4948441" cy="828896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75048" y="4216589"/>
              <a:ext cx="4899227" cy="4439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831657"/>
              <a:ext cx="1869231" cy="39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5" name="组合 2"/>
          <p:cNvGrpSpPr/>
          <p:nvPr/>
        </p:nvGrpSpPr>
        <p:grpSpPr bwMode="auto">
          <a:xfrm>
            <a:off x="768264" y="4071717"/>
            <a:ext cx="5853089" cy="973283"/>
            <a:chOff x="546100" y="2895600"/>
            <a:chExt cx="4162425" cy="692704"/>
          </a:xfrm>
        </p:grpSpPr>
        <p:grpSp>
          <p:nvGrpSpPr>
            <p:cNvPr id="21520" name="组合 8"/>
            <p:cNvGrpSpPr/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9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21" name="组合 71"/>
            <p:cNvGrpSpPr/>
            <p:nvPr/>
          </p:nvGrpSpPr>
          <p:grpSpPr bwMode="auto">
            <a:xfrm>
              <a:off x="1417435" y="2945159"/>
              <a:ext cx="3291090" cy="590697"/>
              <a:chOff x="5125835" y="3227734"/>
              <a:chExt cx="3291090" cy="590697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11" name="组合 3"/>
          <p:cNvGrpSpPr/>
          <p:nvPr/>
        </p:nvGrpSpPr>
        <p:grpSpPr bwMode="auto">
          <a:xfrm>
            <a:off x="768264" y="5339663"/>
            <a:ext cx="5853089" cy="973283"/>
            <a:chOff x="546100" y="3797300"/>
            <a:chExt cx="4162425" cy="692704"/>
          </a:xfrm>
        </p:grpSpPr>
        <p:grpSp>
          <p:nvGrpSpPr>
            <p:cNvPr id="21514" name="组合 9"/>
            <p:cNvGrpSpPr/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13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15" name="组合 74"/>
            <p:cNvGrpSpPr/>
            <p:nvPr/>
          </p:nvGrpSpPr>
          <p:grpSpPr bwMode="auto">
            <a:xfrm>
              <a:off x="1417435" y="3846859"/>
              <a:ext cx="3291090" cy="590697"/>
              <a:chOff x="5125835" y="3227734"/>
              <a:chExt cx="3291090" cy="590697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377290" y="2512893"/>
            <a:ext cx="3688114" cy="1844894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630084" y="2824281"/>
            <a:ext cx="3120584" cy="3120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6012918" y="3346611"/>
            <a:ext cx="430252" cy="200226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377880" y="4136802"/>
            <a:ext cx="796888" cy="1212072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MH_Other_5"/>
          <p:cNvSpPr/>
          <p:nvPr/>
        </p:nvSpPr>
        <p:spPr bwMode="auto">
          <a:xfrm flipH="1">
            <a:off x="5276299" y="4136802"/>
            <a:ext cx="798562" cy="1212072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712521" y="5399314"/>
            <a:ext cx="1051138" cy="2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4022375" y="3790257"/>
            <a:ext cx="1135062" cy="1135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285258" y="3790257"/>
            <a:ext cx="1135062" cy="1135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652981" y="2159653"/>
            <a:ext cx="1135062" cy="11333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920887" y="4378511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920886" y="410528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2500009" y="2311991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418758" y="203876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367923" y="4371388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2286671" y="409816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582" y="3874765"/>
            <a:ext cx="418533" cy="418533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513" y="3874765"/>
            <a:ext cx="418533" cy="418533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110" y="1666584"/>
            <a:ext cx="418533" cy="418533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110" y="6126474"/>
            <a:ext cx="418533" cy="418533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499" y="1973319"/>
            <a:ext cx="4231756" cy="4234818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50" y="923099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8" y="1212606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829500" y="1878278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969549" y="164463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324123" y="4191514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464173" y="395786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8988155" y="4143406"/>
            <a:ext cx="24765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8988155" y="390975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6819902" y="6172307"/>
            <a:ext cx="24765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819902" y="593866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31" y="5691528"/>
            <a:ext cx="580087" cy="669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s-ES" altLang="zh-CN" sz="1685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s-ES" altLang="zh-CN" sz="13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2" name="AutoShape 4"/>
          <p:cNvSpPr/>
          <p:nvPr/>
        </p:nvSpPr>
        <p:spPr bwMode="auto">
          <a:xfrm>
            <a:off x="4764697" y="3567054"/>
            <a:ext cx="580087" cy="669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8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37" y="4120354"/>
            <a:ext cx="580087" cy="669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8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303" y="2174175"/>
            <a:ext cx="580087" cy="66965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s-ES" altLang="zh-CN" sz="1685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s-ES" altLang="zh-CN" sz="13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8" name="AutoShape 10"/>
          <p:cNvSpPr/>
          <p:nvPr/>
        </p:nvSpPr>
        <p:spPr bwMode="auto">
          <a:xfrm>
            <a:off x="4785623" y="5127346"/>
            <a:ext cx="580087" cy="669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8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15" y="2727476"/>
            <a:ext cx="580087" cy="66965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93" y="5491469"/>
            <a:ext cx="1656554" cy="495543"/>
          </a:xfrm>
          <a:prstGeom prst="lin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504" y="4460203"/>
            <a:ext cx="1623071" cy="1017036"/>
          </a:xfrm>
          <a:prstGeom prst="lin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317" y="3910252"/>
            <a:ext cx="1625583" cy="547441"/>
          </a:xfrm>
          <a:prstGeom prst="lin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65" y="3082392"/>
            <a:ext cx="1590426" cy="831207"/>
          </a:xfrm>
          <a:prstGeom prst="lin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222" y="2507328"/>
            <a:ext cx="1574522" cy="562508"/>
          </a:xfrm>
          <a:prstGeom prst="lin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066" y="2951811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22" y="4335481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24" y="5889076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123" y="2389301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707" y="3782180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336" y="5353353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913" y="2578031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631962" y="226126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1491913" y="3946107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631962" y="36293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1491913" y="5377665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631962" y="506089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8874279" y="2578031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279" y="226126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8874279" y="3946107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279" y="36293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8874279" y="5377665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279" y="506089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7"/>
          <p:cNvSpPr>
            <a:spLocks noChangeArrowheads="1"/>
          </p:cNvSpPr>
          <p:nvPr/>
        </p:nvSpPr>
        <p:spPr bwMode="auto">
          <a:xfrm>
            <a:off x="5576684" y="1984815"/>
            <a:ext cx="1459844" cy="1287965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8"/>
          <p:cNvSpPr>
            <a:spLocks noChangeArrowheads="1"/>
          </p:cNvSpPr>
          <p:nvPr/>
        </p:nvSpPr>
        <p:spPr bwMode="auto">
          <a:xfrm>
            <a:off x="4130233" y="3272779"/>
            <a:ext cx="1446451" cy="1392879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9"/>
          <p:cNvSpPr>
            <a:spLocks noChangeArrowheads="1"/>
          </p:cNvSpPr>
          <p:nvPr/>
        </p:nvSpPr>
        <p:spPr bwMode="auto">
          <a:xfrm>
            <a:off x="4960604" y="4665659"/>
            <a:ext cx="1343770" cy="1468772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10"/>
          <p:cNvSpPr>
            <a:spLocks noChangeArrowheads="1"/>
          </p:cNvSpPr>
          <p:nvPr/>
        </p:nvSpPr>
        <p:spPr bwMode="auto">
          <a:xfrm>
            <a:off x="6304374" y="4665659"/>
            <a:ext cx="1348235" cy="1468772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11"/>
          <p:cNvSpPr>
            <a:spLocks noChangeArrowheads="1"/>
          </p:cNvSpPr>
          <p:nvPr/>
        </p:nvSpPr>
        <p:spPr bwMode="auto">
          <a:xfrm>
            <a:off x="7036527" y="3272779"/>
            <a:ext cx="1446451" cy="1392879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7"/>
          <p:cNvSpPr>
            <a:spLocks noChangeArrowheads="1"/>
          </p:cNvSpPr>
          <p:nvPr/>
        </p:nvSpPr>
        <p:spPr bwMode="auto">
          <a:xfrm>
            <a:off x="6052139" y="2574110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8"/>
          <p:cNvSpPr>
            <a:spLocks noChangeArrowheads="1"/>
          </p:cNvSpPr>
          <p:nvPr/>
        </p:nvSpPr>
        <p:spPr bwMode="auto">
          <a:xfrm>
            <a:off x="7402605" y="3536179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6898133" y="5138882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10"/>
          <p:cNvSpPr>
            <a:spLocks noChangeArrowheads="1"/>
          </p:cNvSpPr>
          <p:nvPr/>
        </p:nvSpPr>
        <p:spPr bwMode="auto">
          <a:xfrm>
            <a:off x="5128018" y="5158971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11"/>
          <p:cNvSpPr>
            <a:spLocks noChangeArrowheads="1"/>
          </p:cNvSpPr>
          <p:nvPr/>
        </p:nvSpPr>
        <p:spPr bwMode="auto">
          <a:xfrm>
            <a:off x="4708368" y="3549571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2"/>
          <p:cNvSpPr>
            <a:spLocks noChangeArrowheads="1"/>
          </p:cNvSpPr>
          <p:nvPr/>
        </p:nvSpPr>
        <p:spPr bwMode="auto">
          <a:xfrm>
            <a:off x="6949504" y="1772756"/>
            <a:ext cx="223125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>
            <a:spLocks noChangeArrowheads="1"/>
          </p:cNvSpPr>
          <p:nvPr/>
        </p:nvSpPr>
        <p:spPr bwMode="auto">
          <a:xfrm>
            <a:off x="8778542" y="3493767"/>
            <a:ext cx="215899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14"/>
          <p:cNvSpPr>
            <a:spLocks noChangeArrowheads="1"/>
          </p:cNvSpPr>
          <p:nvPr/>
        </p:nvSpPr>
        <p:spPr bwMode="auto">
          <a:xfrm>
            <a:off x="7994164" y="5527280"/>
            <a:ext cx="21590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>
            <a:spLocks noChangeArrowheads="1"/>
          </p:cNvSpPr>
          <p:nvPr/>
        </p:nvSpPr>
        <p:spPr bwMode="auto">
          <a:xfrm>
            <a:off x="2411501" y="5103166"/>
            <a:ext cx="2157374" cy="4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>
            <a:spLocks noChangeArrowheads="1"/>
          </p:cNvSpPr>
          <p:nvPr/>
        </p:nvSpPr>
        <p:spPr bwMode="auto">
          <a:xfrm>
            <a:off x="2411501" y="2645540"/>
            <a:ext cx="2157374" cy="4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17"/>
          <p:cNvSpPr>
            <a:spLocks noChangeArrowheads="1"/>
          </p:cNvSpPr>
          <p:nvPr/>
        </p:nvSpPr>
        <p:spPr bwMode="auto">
          <a:xfrm>
            <a:off x="6949505" y="1489442"/>
            <a:ext cx="1774582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8"/>
          <p:cNvSpPr>
            <a:spLocks noChangeArrowheads="1"/>
          </p:cNvSpPr>
          <p:nvPr/>
        </p:nvSpPr>
        <p:spPr bwMode="auto">
          <a:xfrm>
            <a:off x="8778541" y="3179200"/>
            <a:ext cx="1774580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19"/>
          <p:cNvSpPr>
            <a:spLocks noChangeArrowheads="1"/>
          </p:cNvSpPr>
          <p:nvPr/>
        </p:nvSpPr>
        <p:spPr bwMode="auto">
          <a:xfrm>
            <a:off x="7994163" y="5214945"/>
            <a:ext cx="1774582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0"/>
          <p:cNvSpPr>
            <a:spLocks noChangeArrowheads="1"/>
          </p:cNvSpPr>
          <p:nvPr/>
        </p:nvSpPr>
        <p:spPr bwMode="auto">
          <a:xfrm>
            <a:off x="2411499" y="4786368"/>
            <a:ext cx="1691677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1"/>
          <p:cNvSpPr>
            <a:spLocks noChangeArrowheads="1"/>
          </p:cNvSpPr>
          <p:nvPr/>
        </p:nvSpPr>
        <p:spPr bwMode="auto">
          <a:xfrm>
            <a:off x="2411499" y="2319812"/>
            <a:ext cx="1520114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2"/>
          <p:cNvSpPr>
            <a:spLocks noChangeArrowheads="1"/>
          </p:cNvSpPr>
          <p:nvPr/>
        </p:nvSpPr>
        <p:spPr bwMode="auto">
          <a:xfrm>
            <a:off x="5796537" y="3980458"/>
            <a:ext cx="1039671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 autoUpdateAnimBg="0"/>
      <p:bldP spid="33" grpId="0" bldLvl="0" animBg="1" autoUpdateAnimBg="0"/>
      <p:bldP spid="34" grpId="0" bldLvl="0" animBg="1" autoUpdateAnimBg="0"/>
      <p:bldP spid="35" grpId="0" bldLvl="0" animBg="1" autoUpdateAnimBg="0"/>
      <p:bldP spid="36" grpId="0" bldLvl="0" animBg="1" autoUpdateAnimBg="0"/>
      <p:bldP spid="37" grpId="0" bldLvl="0" autoUpdateAnimBg="0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  <p:bldP spid="45" grpId="0" bldLvl="0" autoUpdateAnimBg="0"/>
      <p:bldP spid="46" grpId="0" bldLvl="0" autoUpdateAnimBg="0"/>
      <p:bldP spid="47" grpId="0" bldLvl="0" autoUpdateAnimBg="0"/>
      <p:bldP spid="48" grpId="0" bldLvl="0" autoUpdateAnimBg="0"/>
      <p:bldP spid="49" grpId="0" bldLvl="0" autoUpdateAnimBg="0"/>
      <p:bldP spid="50" grpId="0" bldLvl="0" autoUpdateAnimBg="0"/>
      <p:bldP spid="51" grpId="0" bldLvl="0" autoUpdateAnimBg="0"/>
      <p:bldP spid="52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992807" y="3060294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内容介绍</a:t>
            </a:r>
            <a:endParaRPr lang="zh-CN" altLang="en-US" sz="75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389564" y="2506360"/>
            <a:ext cx="4680000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564714" y="2943331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293470" y="1614088"/>
            <a:ext cx="3453189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3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39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0" y="4091804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2984828" y="4640949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4280" cy="29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1600" cy="281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970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</a:rPr>
                <a:t>PLEASE ADD YOUR TITLE HERE</a:t>
              </a:r>
              <a:endParaRPr lang="zh-CN" altLang="en-US" sz="197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0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 bwMode="auto"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4" y="3619499"/>
                <a:ext cx="3254512" cy="491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0" y="3227387"/>
                <a:ext cx="1444638" cy="29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459" y="3989148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1125" y="4619983"/>
            <a:ext cx="1161779" cy="11617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772" y="2701591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438" y="2153655"/>
            <a:ext cx="1161779" cy="1161778"/>
          </a:xfrm>
          <a:prstGeom prst="ellipse">
            <a:avLst/>
          </a:prstGeom>
          <a:solidFill>
            <a:schemeClr val="accent2"/>
          </a:solidFill>
          <a:ln w="63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9" y="3989148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186" y="4619983"/>
            <a:ext cx="1161779" cy="1161778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837" y="2701591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502" y="2153655"/>
            <a:ext cx="1161779" cy="1161778"/>
          </a:xfrm>
          <a:prstGeom prst="ellipse">
            <a:avLst/>
          </a:prstGeom>
          <a:solidFill>
            <a:schemeClr val="accent4"/>
          </a:solidFill>
          <a:ln w="63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01" y="3967987"/>
            <a:ext cx="12870360" cy="87454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9" rIns="96417" bIns="4820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667" y="5004242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82" y="2537914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046" y="2537914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28" y="5004242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4090" y="2761498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4092" y="244506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4321741" y="5682338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743" y="536590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6239336" y="1796350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37" y="147992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8931588" y="4742589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590" y="442615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3493514" y="1489047"/>
            <a:ext cx="1769715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1645732" y="3047789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3"/>
            </p:custDataLst>
          </p:nvPr>
        </p:nvSpPr>
        <p:spPr>
          <a:xfrm>
            <a:off x="5710332" y="2023589"/>
            <a:ext cx="379667" cy="37966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4"/>
            </p:custDataLst>
          </p:nvPr>
        </p:nvSpPr>
        <p:spPr>
          <a:xfrm>
            <a:off x="6241157" y="1961143"/>
            <a:ext cx="333104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2" name="MH_Number_2"/>
          <p:cNvSpPr/>
          <p:nvPr>
            <p:custDataLst>
              <p:tags r:id="rId5"/>
            </p:custDataLst>
          </p:nvPr>
        </p:nvSpPr>
        <p:spPr>
          <a:xfrm>
            <a:off x="5710332" y="2893105"/>
            <a:ext cx="379667" cy="37966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6"/>
            </p:custDataLst>
          </p:nvPr>
        </p:nvSpPr>
        <p:spPr>
          <a:xfrm>
            <a:off x="6241157" y="2830660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4" name="MH_Number_3"/>
          <p:cNvSpPr/>
          <p:nvPr>
            <p:custDataLst>
              <p:tags r:id="rId7"/>
            </p:custDataLst>
          </p:nvPr>
        </p:nvSpPr>
        <p:spPr>
          <a:xfrm>
            <a:off x="5710332" y="3762621"/>
            <a:ext cx="379667" cy="37966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8"/>
            </p:custDataLst>
          </p:nvPr>
        </p:nvSpPr>
        <p:spPr>
          <a:xfrm>
            <a:off x="6241157" y="3700176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9"/>
            </p:custDataLst>
          </p:nvPr>
        </p:nvSpPr>
        <p:spPr>
          <a:xfrm>
            <a:off x="5710332" y="4632137"/>
            <a:ext cx="379667" cy="37966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10"/>
            </p:custDataLst>
          </p:nvPr>
        </p:nvSpPr>
        <p:spPr>
          <a:xfrm>
            <a:off x="6241157" y="4569691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6" name="Freeform 6"/>
          <p:cNvSpPr/>
          <p:nvPr/>
        </p:nvSpPr>
        <p:spPr bwMode="auto">
          <a:xfrm>
            <a:off x="0" y="4091804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7"/>
          <p:cNvSpPr/>
          <p:nvPr/>
        </p:nvSpPr>
        <p:spPr bwMode="auto">
          <a:xfrm>
            <a:off x="2984828" y="4640949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6481820" y="3731296"/>
            <a:ext cx="2203913" cy="2203913"/>
          </a:xfrm>
          <a:custGeom>
            <a:avLst/>
            <a:gdLst>
              <a:gd name="connsiteX0" fmla="*/ 1801344 w 2537804"/>
              <a:gd name="connsiteY0" fmla="*/ 404624 h 2537804"/>
              <a:gd name="connsiteX1" fmla="*/ 1998745 w 2537804"/>
              <a:gd name="connsiteY1" fmla="*/ 238976 h 2537804"/>
              <a:gd name="connsiteX2" fmla="*/ 2156445 w 2537804"/>
              <a:gd name="connsiteY2" fmla="*/ 371302 h 2537804"/>
              <a:gd name="connsiteX3" fmla="*/ 2027593 w 2537804"/>
              <a:gd name="connsiteY3" fmla="*/ 594468 h 2537804"/>
              <a:gd name="connsiteX4" fmla="*/ 2232324 w 2537804"/>
              <a:gd name="connsiteY4" fmla="*/ 949073 h 2537804"/>
              <a:gd name="connsiteX5" fmla="*/ 2490018 w 2537804"/>
              <a:gd name="connsiteY5" fmla="*/ 949067 h 2537804"/>
              <a:gd name="connsiteX6" fmla="*/ 2525766 w 2537804"/>
              <a:gd name="connsiteY6" fmla="*/ 1151803 h 2537804"/>
              <a:gd name="connsiteX7" fmla="*/ 2283610 w 2537804"/>
              <a:gd name="connsiteY7" fmla="*/ 1239933 h 2537804"/>
              <a:gd name="connsiteX8" fmla="*/ 2212508 w 2537804"/>
              <a:gd name="connsiteY8" fmla="*/ 1643175 h 2537804"/>
              <a:gd name="connsiteX9" fmla="*/ 2409917 w 2537804"/>
              <a:gd name="connsiteY9" fmla="*/ 1808812 h 2537804"/>
              <a:gd name="connsiteX10" fmla="*/ 2306986 w 2537804"/>
              <a:gd name="connsiteY10" fmla="*/ 1987095 h 2537804"/>
              <a:gd name="connsiteX11" fmla="*/ 2064835 w 2537804"/>
              <a:gd name="connsiteY11" fmla="*/ 1898952 h 2537804"/>
              <a:gd name="connsiteX12" fmla="*/ 1751168 w 2537804"/>
              <a:gd name="connsiteY12" fmla="*/ 2162150 h 2537804"/>
              <a:gd name="connsiteX13" fmla="*/ 1795923 w 2537804"/>
              <a:gd name="connsiteY13" fmla="*/ 2415928 h 2537804"/>
              <a:gd name="connsiteX14" fmla="*/ 1602475 w 2537804"/>
              <a:gd name="connsiteY14" fmla="*/ 2486337 h 2537804"/>
              <a:gd name="connsiteX15" fmla="*/ 1473633 w 2537804"/>
              <a:gd name="connsiteY15" fmla="*/ 2263164 h 2537804"/>
              <a:gd name="connsiteX16" fmla="*/ 1064170 w 2537804"/>
              <a:gd name="connsiteY16" fmla="*/ 2263164 h 2537804"/>
              <a:gd name="connsiteX17" fmla="*/ 935329 w 2537804"/>
              <a:gd name="connsiteY17" fmla="*/ 2486337 h 2537804"/>
              <a:gd name="connsiteX18" fmla="*/ 741881 w 2537804"/>
              <a:gd name="connsiteY18" fmla="*/ 2415928 h 2537804"/>
              <a:gd name="connsiteX19" fmla="*/ 786636 w 2537804"/>
              <a:gd name="connsiteY19" fmla="*/ 2162150 h 2537804"/>
              <a:gd name="connsiteX20" fmla="*/ 472969 w 2537804"/>
              <a:gd name="connsiteY20" fmla="*/ 1898952 h 2537804"/>
              <a:gd name="connsiteX21" fmla="*/ 230818 w 2537804"/>
              <a:gd name="connsiteY21" fmla="*/ 1987095 h 2537804"/>
              <a:gd name="connsiteX22" fmla="*/ 127887 w 2537804"/>
              <a:gd name="connsiteY22" fmla="*/ 1808812 h 2537804"/>
              <a:gd name="connsiteX23" fmla="*/ 325296 w 2537804"/>
              <a:gd name="connsiteY23" fmla="*/ 1643175 h 2537804"/>
              <a:gd name="connsiteX24" fmla="*/ 254193 w 2537804"/>
              <a:gd name="connsiteY24" fmla="*/ 1239933 h 2537804"/>
              <a:gd name="connsiteX25" fmla="*/ 12038 w 2537804"/>
              <a:gd name="connsiteY25" fmla="*/ 1151803 h 2537804"/>
              <a:gd name="connsiteX26" fmla="*/ 47786 w 2537804"/>
              <a:gd name="connsiteY26" fmla="*/ 949067 h 2537804"/>
              <a:gd name="connsiteX27" fmla="*/ 305480 w 2537804"/>
              <a:gd name="connsiteY27" fmla="*/ 949074 h 2537804"/>
              <a:gd name="connsiteX28" fmla="*/ 510211 w 2537804"/>
              <a:gd name="connsiteY28" fmla="*/ 594469 h 2537804"/>
              <a:gd name="connsiteX29" fmla="*/ 381359 w 2537804"/>
              <a:gd name="connsiteY29" fmla="*/ 371302 h 2537804"/>
              <a:gd name="connsiteX30" fmla="*/ 539059 w 2537804"/>
              <a:gd name="connsiteY30" fmla="*/ 238976 h 2537804"/>
              <a:gd name="connsiteX31" fmla="*/ 736460 w 2537804"/>
              <a:gd name="connsiteY31" fmla="*/ 404624 h 2537804"/>
              <a:gd name="connsiteX32" fmla="*/ 1121229 w 2537804"/>
              <a:gd name="connsiteY32" fmla="*/ 264579 h 2537804"/>
              <a:gd name="connsiteX33" fmla="*/ 1165970 w 2537804"/>
              <a:gd name="connsiteY33" fmla="*/ 10799 h 2537804"/>
              <a:gd name="connsiteX34" fmla="*/ 1371834 w 2537804"/>
              <a:gd name="connsiteY34" fmla="*/ 10799 h 2537804"/>
              <a:gd name="connsiteX35" fmla="*/ 1416575 w 2537804"/>
              <a:gd name="connsiteY35" fmla="*/ 264579 h 2537804"/>
              <a:gd name="connsiteX36" fmla="*/ 1801344 w 2537804"/>
              <a:gd name="connsiteY36" fmla="*/ 404623 h 2537804"/>
              <a:gd name="connsiteX37" fmla="*/ 1801344 w 2537804"/>
              <a:gd name="connsiteY37" fmla="*/ 404624 h 25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37804" h="2537804">
                <a:moveTo>
                  <a:pt x="1801344" y="404624"/>
                </a:moveTo>
                <a:lnTo>
                  <a:pt x="1998745" y="238976"/>
                </a:lnTo>
                <a:lnTo>
                  <a:pt x="2156445" y="371302"/>
                </a:lnTo>
                <a:lnTo>
                  <a:pt x="2027593" y="594468"/>
                </a:lnTo>
                <a:cubicBezTo>
                  <a:pt x="2119215" y="697536"/>
                  <a:pt x="2188876" y="818192"/>
                  <a:pt x="2232324" y="949073"/>
                </a:cubicBezTo>
                <a:lnTo>
                  <a:pt x="2490018" y="949067"/>
                </a:lnTo>
                <a:lnTo>
                  <a:pt x="2525766" y="1151803"/>
                </a:lnTo>
                <a:lnTo>
                  <a:pt x="2283610" y="1239933"/>
                </a:lnTo>
                <a:cubicBezTo>
                  <a:pt x="2287545" y="1377781"/>
                  <a:pt x="2263353" y="1514986"/>
                  <a:pt x="2212508" y="1643175"/>
                </a:cubicBezTo>
                <a:lnTo>
                  <a:pt x="2409917" y="1808812"/>
                </a:lnTo>
                <a:lnTo>
                  <a:pt x="2306986" y="1987095"/>
                </a:lnTo>
                <a:lnTo>
                  <a:pt x="2064835" y="1898952"/>
                </a:lnTo>
                <a:cubicBezTo>
                  <a:pt x="1979243" y="2007080"/>
                  <a:pt x="1872516" y="2096634"/>
                  <a:pt x="1751168" y="2162150"/>
                </a:cubicBezTo>
                <a:lnTo>
                  <a:pt x="1795923" y="2415928"/>
                </a:lnTo>
                <a:lnTo>
                  <a:pt x="1602475" y="2486337"/>
                </a:lnTo>
                <a:lnTo>
                  <a:pt x="1473633" y="2263164"/>
                </a:lnTo>
                <a:cubicBezTo>
                  <a:pt x="1338562" y="2290977"/>
                  <a:pt x="1199241" y="2290977"/>
                  <a:pt x="1064170" y="2263164"/>
                </a:cubicBezTo>
                <a:lnTo>
                  <a:pt x="935329" y="2486337"/>
                </a:lnTo>
                <a:lnTo>
                  <a:pt x="741881" y="2415928"/>
                </a:lnTo>
                <a:lnTo>
                  <a:pt x="786636" y="2162150"/>
                </a:lnTo>
                <a:cubicBezTo>
                  <a:pt x="665288" y="2096634"/>
                  <a:pt x="558562" y="2007080"/>
                  <a:pt x="472969" y="1898952"/>
                </a:cubicBezTo>
                <a:lnTo>
                  <a:pt x="230818" y="1987095"/>
                </a:lnTo>
                <a:lnTo>
                  <a:pt x="127887" y="1808812"/>
                </a:lnTo>
                <a:lnTo>
                  <a:pt x="325296" y="1643175"/>
                </a:lnTo>
                <a:cubicBezTo>
                  <a:pt x="274451" y="1514986"/>
                  <a:pt x="250258" y="1377781"/>
                  <a:pt x="254193" y="1239933"/>
                </a:cubicBezTo>
                <a:lnTo>
                  <a:pt x="12038" y="1151803"/>
                </a:lnTo>
                <a:lnTo>
                  <a:pt x="47786" y="949067"/>
                </a:lnTo>
                <a:lnTo>
                  <a:pt x="305480" y="949074"/>
                </a:lnTo>
                <a:cubicBezTo>
                  <a:pt x="348929" y="818193"/>
                  <a:pt x="418589" y="697537"/>
                  <a:pt x="510211" y="594469"/>
                </a:cubicBezTo>
                <a:lnTo>
                  <a:pt x="381359" y="371302"/>
                </a:lnTo>
                <a:lnTo>
                  <a:pt x="539059" y="238976"/>
                </a:lnTo>
                <a:lnTo>
                  <a:pt x="736460" y="404624"/>
                </a:lnTo>
                <a:cubicBezTo>
                  <a:pt x="853872" y="332292"/>
                  <a:pt x="984792" y="284641"/>
                  <a:pt x="1121229" y="264579"/>
                </a:cubicBezTo>
                <a:lnTo>
                  <a:pt x="1165970" y="10799"/>
                </a:lnTo>
                <a:lnTo>
                  <a:pt x="1371834" y="10799"/>
                </a:lnTo>
                <a:lnTo>
                  <a:pt x="1416575" y="264579"/>
                </a:lnTo>
                <a:cubicBezTo>
                  <a:pt x="1553012" y="284640"/>
                  <a:pt x="1683932" y="332291"/>
                  <a:pt x="1801344" y="404623"/>
                </a:cubicBezTo>
                <a:lnTo>
                  <a:pt x="1801344" y="404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965" tIns="547137" rIns="473965" bIns="585682" numCol="1" spcCol="1270" anchor="ctr" anchorCtr="0">
            <a:noAutofit/>
          </a:bodyPr>
          <a:lstStyle/>
          <a:p>
            <a:pPr algn="ctr" defTabSz="1080770">
              <a:lnSpc>
                <a:spcPct val="120000"/>
              </a:lnSpc>
            </a:pPr>
            <a:r>
              <a:rPr lang="tr-TR" sz="2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5199543" y="3210371"/>
            <a:ext cx="1602846" cy="1602846"/>
          </a:xfrm>
          <a:custGeom>
            <a:avLst/>
            <a:gdLst>
              <a:gd name="connsiteX0" fmla="*/ 1381022 w 1845676"/>
              <a:gd name="connsiteY0" fmla="*/ 467463 h 1845676"/>
              <a:gd name="connsiteX1" fmla="*/ 1653321 w 1845676"/>
              <a:gd name="connsiteY1" fmla="*/ 385397 h 1845676"/>
              <a:gd name="connsiteX2" fmla="*/ 1753517 w 1845676"/>
              <a:gd name="connsiteY2" fmla="*/ 558942 h 1845676"/>
              <a:gd name="connsiteX3" fmla="*/ 1546296 w 1845676"/>
              <a:gd name="connsiteY3" fmla="*/ 753727 h 1845676"/>
              <a:gd name="connsiteX4" fmla="*/ 1546296 w 1845676"/>
              <a:gd name="connsiteY4" fmla="*/ 1091949 h 1845676"/>
              <a:gd name="connsiteX5" fmla="*/ 1753517 w 1845676"/>
              <a:gd name="connsiteY5" fmla="*/ 1286734 h 1845676"/>
              <a:gd name="connsiteX6" fmla="*/ 1653321 w 1845676"/>
              <a:gd name="connsiteY6" fmla="*/ 1460279 h 1845676"/>
              <a:gd name="connsiteX7" fmla="*/ 1381022 w 1845676"/>
              <a:gd name="connsiteY7" fmla="*/ 1378213 h 1845676"/>
              <a:gd name="connsiteX8" fmla="*/ 1088113 w 1845676"/>
              <a:gd name="connsiteY8" fmla="*/ 1547324 h 1845676"/>
              <a:gd name="connsiteX9" fmla="*/ 1023034 w 1845676"/>
              <a:gd name="connsiteY9" fmla="*/ 1824176 h 1845676"/>
              <a:gd name="connsiteX10" fmla="*/ 822642 w 1845676"/>
              <a:gd name="connsiteY10" fmla="*/ 1824176 h 1845676"/>
              <a:gd name="connsiteX11" fmla="*/ 757563 w 1845676"/>
              <a:gd name="connsiteY11" fmla="*/ 1547324 h 1845676"/>
              <a:gd name="connsiteX12" fmla="*/ 464654 w 1845676"/>
              <a:gd name="connsiteY12" fmla="*/ 1378213 h 1845676"/>
              <a:gd name="connsiteX13" fmla="*/ 192355 w 1845676"/>
              <a:gd name="connsiteY13" fmla="*/ 1460279 h 1845676"/>
              <a:gd name="connsiteX14" fmla="*/ 92159 w 1845676"/>
              <a:gd name="connsiteY14" fmla="*/ 1286734 h 1845676"/>
              <a:gd name="connsiteX15" fmla="*/ 299380 w 1845676"/>
              <a:gd name="connsiteY15" fmla="*/ 1091949 h 1845676"/>
              <a:gd name="connsiteX16" fmla="*/ 299380 w 1845676"/>
              <a:gd name="connsiteY16" fmla="*/ 753727 h 1845676"/>
              <a:gd name="connsiteX17" fmla="*/ 92159 w 1845676"/>
              <a:gd name="connsiteY17" fmla="*/ 558942 h 1845676"/>
              <a:gd name="connsiteX18" fmla="*/ 192355 w 1845676"/>
              <a:gd name="connsiteY18" fmla="*/ 385397 h 1845676"/>
              <a:gd name="connsiteX19" fmla="*/ 464654 w 1845676"/>
              <a:gd name="connsiteY19" fmla="*/ 467463 h 1845676"/>
              <a:gd name="connsiteX20" fmla="*/ 757563 w 1845676"/>
              <a:gd name="connsiteY20" fmla="*/ 298352 h 1845676"/>
              <a:gd name="connsiteX21" fmla="*/ 822642 w 1845676"/>
              <a:gd name="connsiteY21" fmla="*/ 21500 h 1845676"/>
              <a:gd name="connsiteX22" fmla="*/ 1023034 w 1845676"/>
              <a:gd name="connsiteY22" fmla="*/ 21500 h 1845676"/>
              <a:gd name="connsiteX23" fmla="*/ 1088113 w 1845676"/>
              <a:gd name="connsiteY23" fmla="*/ 298352 h 1845676"/>
              <a:gd name="connsiteX24" fmla="*/ 1381022 w 1845676"/>
              <a:gd name="connsiteY24" fmla="*/ 467463 h 184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45676" h="1845676">
                <a:moveTo>
                  <a:pt x="1381022" y="467463"/>
                </a:moveTo>
                <a:lnTo>
                  <a:pt x="1653321" y="385397"/>
                </a:lnTo>
                <a:lnTo>
                  <a:pt x="1753517" y="558942"/>
                </a:lnTo>
                <a:lnTo>
                  <a:pt x="1546296" y="753727"/>
                </a:lnTo>
                <a:cubicBezTo>
                  <a:pt x="1576334" y="864467"/>
                  <a:pt x="1576334" y="981209"/>
                  <a:pt x="1546296" y="1091949"/>
                </a:cubicBezTo>
                <a:lnTo>
                  <a:pt x="1753517" y="1286734"/>
                </a:lnTo>
                <a:lnTo>
                  <a:pt x="1653321" y="1460279"/>
                </a:lnTo>
                <a:lnTo>
                  <a:pt x="1381022" y="1378213"/>
                </a:lnTo>
                <a:cubicBezTo>
                  <a:pt x="1300137" y="1459597"/>
                  <a:pt x="1199036" y="1517968"/>
                  <a:pt x="1088113" y="1547324"/>
                </a:cubicBezTo>
                <a:lnTo>
                  <a:pt x="1023034" y="1824176"/>
                </a:lnTo>
                <a:lnTo>
                  <a:pt x="822642" y="1824176"/>
                </a:lnTo>
                <a:lnTo>
                  <a:pt x="757563" y="1547324"/>
                </a:lnTo>
                <a:cubicBezTo>
                  <a:pt x="646640" y="1517968"/>
                  <a:pt x="545539" y="1459596"/>
                  <a:pt x="464654" y="1378213"/>
                </a:cubicBezTo>
                <a:lnTo>
                  <a:pt x="192355" y="1460279"/>
                </a:lnTo>
                <a:lnTo>
                  <a:pt x="92159" y="1286734"/>
                </a:lnTo>
                <a:lnTo>
                  <a:pt x="299380" y="1091949"/>
                </a:lnTo>
                <a:cubicBezTo>
                  <a:pt x="269342" y="981209"/>
                  <a:pt x="269342" y="864467"/>
                  <a:pt x="299380" y="753727"/>
                </a:cubicBezTo>
                <a:lnTo>
                  <a:pt x="92159" y="558942"/>
                </a:lnTo>
                <a:lnTo>
                  <a:pt x="192355" y="385397"/>
                </a:lnTo>
                <a:lnTo>
                  <a:pt x="464654" y="467463"/>
                </a:lnTo>
                <a:cubicBezTo>
                  <a:pt x="545539" y="386079"/>
                  <a:pt x="646640" y="327708"/>
                  <a:pt x="757563" y="298352"/>
                </a:cubicBezTo>
                <a:lnTo>
                  <a:pt x="822642" y="21500"/>
                </a:lnTo>
                <a:lnTo>
                  <a:pt x="1023034" y="21500"/>
                </a:lnTo>
                <a:lnTo>
                  <a:pt x="1088113" y="298352"/>
                </a:lnTo>
                <a:cubicBezTo>
                  <a:pt x="1199036" y="327708"/>
                  <a:pt x="1300137" y="386080"/>
                  <a:pt x="1381022" y="4674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4402" tIns="436841" rIns="434402" bIns="436841" numCol="1" spcCol="1270" anchor="ctr" anchorCtr="0">
            <a:noAutofit/>
          </a:bodyPr>
          <a:lstStyle/>
          <a:p>
            <a:pPr algn="ctr" defTabSz="1080770">
              <a:lnSpc>
                <a:spcPct val="120000"/>
              </a:lnSpc>
            </a:pPr>
            <a:r>
              <a:rPr lang="tr-TR" sz="2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5920824" y="1928094"/>
            <a:ext cx="1923415" cy="1923415"/>
          </a:xfrm>
          <a:custGeom>
            <a:avLst/>
            <a:gdLst>
              <a:gd name="connsiteX0" fmla="*/ 1353119 w 1808385"/>
              <a:gd name="connsiteY0" fmla="*/ 458018 h 1808385"/>
              <a:gd name="connsiteX1" fmla="*/ 1619917 w 1808385"/>
              <a:gd name="connsiteY1" fmla="*/ 377610 h 1808385"/>
              <a:gd name="connsiteX2" fmla="*/ 1718088 w 1808385"/>
              <a:gd name="connsiteY2" fmla="*/ 547649 h 1808385"/>
              <a:gd name="connsiteX3" fmla="*/ 1515054 w 1808385"/>
              <a:gd name="connsiteY3" fmla="*/ 738498 h 1808385"/>
              <a:gd name="connsiteX4" fmla="*/ 1515054 w 1808385"/>
              <a:gd name="connsiteY4" fmla="*/ 1069887 h 1808385"/>
              <a:gd name="connsiteX5" fmla="*/ 1718088 w 1808385"/>
              <a:gd name="connsiteY5" fmla="*/ 1260736 h 1808385"/>
              <a:gd name="connsiteX6" fmla="*/ 1619917 w 1808385"/>
              <a:gd name="connsiteY6" fmla="*/ 1430775 h 1808385"/>
              <a:gd name="connsiteX7" fmla="*/ 1353119 w 1808385"/>
              <a:gd name="connsiteY7" fmla="*/ 1350367 h 1808385"/>
              <a:gd name="connsiteX8" fmla="*/ 1066128 w 1808385"/>
              <a:gd name="connsiteY8" fmla="*/ 1516061 h 1808385"/>
              <a:gd name="connsiteX9" fmla="*/ 1002364 w 1808385"/>
              <a:gd name="connsiteY9" fmla="*/ 1787319 h 1808385"/>
              <a:gd name="connsiteX10" fmla="*/ 806021 w 1808385"/>
              <a:gd name="connsiteY10" fmla="*/ 1787319 h 1808385"/>
              <a:gd name="connsiteX11" fmla="*/ 742257 w 1808385"/>
              <a:gd name="connsiteY11" fmla="*/ 1516061 h 1808385"/>
              <a:gd name="connsiteX12" fmla="*/ 455266 w 1808385"/>
              <a:gd name="connsiteY12" fmla="*/ 1350367 h 1808385"/>
              <a:gd name="connsiteX13" fmla="*/ 188468 w 1808385"/>
              <a:gd name="connsiteY13" fmla="*/ 1430775 h 1808385"/>
              <a:gd name="connsiteX14" fmla="*/ 90297 w 1808385"/>
              <a:gd name="connsiteY14" fmla="*/ 1260736 h 1808385"/>
              <a:gd name="connsiteX15" fmla="*/ 293331 w 1808385"/>
              <a:gd name="connsiteY15" fmla="*/ 1069887 h 1808385"/>
              <a:gd name="connsiteX16" fmla="*/ 293331 w 1808385"/>
              <a:gd name="connsiteY16" fmla="*/ 738498 h 1808385"/>
              <a:gd name="connsiteX17" fmla="*/ 90297 w 1808385"/>
              <a:gd name="connsiteY17" fmla="*/ 547649 h 1808385"/>
              <a:gd name="connsiteX18" fmla="*/ 188468 w 1808385"/>
              <a:gd name="connsiteY18" fmla="*/ 377610 h 1808385"/>
              <a:gd name="connsiteX19" fmla="*/ 455266 w 1808385"/>
              <a:gd name="connsiteY19" fmla="*/ 458018 h 1808385"/>
              <a:gd name="connsiteX20" fmla="*/ 742257 w 1808385"/>
              <a:gd name="connsiteY20" fmla="*/ 292324 h 1808385"/>
              <a:gd name="connsiteX21" fmla="*/ 806021 w 1808385"/>
              <a:gd name="connsiteY21" fmla="*/ 21066 h 1808385"/>
              <a:gd name="connsiteX22" fmla="*/ 1002364 w 1808385"/>
              <a:gd name="connsiteY22" fmla="*/ 21066 h 1808385"/>
              <a:gd name="connsiteX23" fmla="*/ 1066128 w 1808385"/>
              <a:gd name="connsiteY23" fmla="*/ 292324 h 1808385"/>
              <a:gd name="connsiteX24" fmla="*/ 1353119 w 1808385"/>
              <a:gd name="connsiteY24" fmla="*/ 458018 h 180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08385" h="1808385">
                <a:moveTo>
                  <a:pt x="1163962" y="457437"/>
                </a:moveTo>
                <a:lnTo>
                  <a:pt x="1357386" y="337640"/>
                </a:lnTo>
                <a:lnTo>
                  <a:pt x="1470745" y="450999"/>
                </a:lnTo>
                <a:lnTo>
                  <a:pt x="1350948" y="644423"/>
                </a:lnTo>
                <a:cubicBezTo>
                  <a:pt x="1397089" y="723777"/>
                  <a:pt x="1421261" y="813988"/>
                  <a:pt x="1420979" y="905781"/>
                </a:cubicBezTo>
                <a:lnTo>
                  <a:pt x="1621438" y="1013393"/>
                </a:lnTo>
                <a:lnTo>
                  <a:pt x="1579946" y="1168245"/>
                </a:lnTo>
                <a:lnTo>
                  <a:pt x="1352537" y="1161210"/>
                </a:lnTo>
                <a:cubicBezTo>
                  <a:pt x="1306886" y="1240845"/>
                  <a:pt x="1240846" y="1306885"/>
                  <a:pt x="1161210" y="1352537"/>
                </a:cubicBezTo>
                <a:lnTo>
                  <a:pt x="1168244" y="1579946"/>
                </a:lnTo>
                <a:lnTo>
                  <a:pt x="1013394" y="1621438"/>
                </a:lnTo>
                <a:lnTo>
                  <a:pt x="905781" y="1420979"/>
                </a:lnTo>
                <a:cubicBezTo>
                  <a:pt x="813989" y="1421261"/>
                  <a:pt x="723777" y="1397089"/>
                  <a:pt x="644423" y="1350948"/>
                </a:cubicBezTo>
                <a:lnTo>
                  <a:pt x="450999" y="1470745"/>
                </a:lnTo>
                <a:lnTo>
                  <a:pt x="337640" y="1357386"/>
                </a:lnTo>
                <a:lnTo>
                  <a:pt x="457437" y="1163962"/>
                </a:lnTo>
                <a:cubicBezTo>
                  <a:pt x="411296" y="1084608"/>
                  <a:pt x="387124" y="994397"/>
                  <a:pt x="387406" y="902604"/>
                </a:cubicBezTo>
                <a:lnTo>
                  <a:pt x="186947" y="794992"/>
                </a:lnTo>
                <a:lnTo>
                  <a:pt x="228439" y="640140"/>
                </a:lnTo>
                <a:lnTo>
                  <a:pt x="455848" y="647175"/>
                </a:lnTo>
                <a:cubicBezTo>
                  <a:pt x="501499" y="567540"/>
                  <a:pt x="567539" y="501500"/>
                  <a:pt x="647175" y="455848"/>
                </a:cubicBezTo>
                <a:lnTo>
                  <a:pt x="640141" y="228439"/>
                </a:lnTo>
                <a:lnTo>
                  <a:pt x="794991" y="186947"/>
                </a:lnTo>
                <a:lnTo>
                  <a:pt x="902604" y="387406"/>
                </a:lnTo>
                <a:cubicBezTo>
                  <a:pt x="994396" y="387124"/>
                  <a:pt x="1084608" y="411296"/>
                  <a:pt x="1163962" y="457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1807" tIns="551807" rIns="551807" bIns="551807" numCol="1" spcCol="1270" anchor="ctr" anchorCtr="0">
            <a:noAutofit/>
          </a:bodyPr>
          <a:lstStyle/>
          <a:p>
            <a:pPr algn="ctr" defTabSz="1080770">
              <a:lnSpc>
                <a:spcPct val="120000"/>
              </a:lnSpc>
            </a:pPr>
            <a:r>
              <a:rPr lang="tr-TR" sz="2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7" name="环形箭头 6"/>
          <p:cNvSpPr/>
          <p:nvPr/>
        </p:nvSpPr>
        <p:spPr>
          <a:xfrm>
            <a:off x="6316378" y="3396437"/>
            <a:ext cx="2821008" cy="2821008"/>
          </a:xfrm>
          <a:prstGeom prst="circularArrow">
            <a:avLst>
              <a:gd name="adj1" fmla="val 4688"/>
              <a:gd name="adj2" fmla="val 299029"/>
              <a:gd name="adj3" fmla="val 2525365"/>
              <a:gd name="adj4" fmla="val 15841599"/>
              <a:gd name="adj5" fmla="val 5469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形状 7"/>
          <p:cNvSpPr/>
          <p:nvPr/>
        </p:nvSpPr>
        <p:spPr>
          <a:xfrm>
            <a:off x="4915682" y="2854157"/>
            <a:ext cx="2049639" cy="2049639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环形箭头 8"/>
          <p:cNvSpPr/>
          <p:nvPr/>
        </p:nvSpPr>
        <p:spPr>
          <a:xfrm>
            <a:off x="5734037" y="1759017"/>
            <a:ext cx="2209923" cy="2209923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2381666" y="2117463"/>
            <a:ext cx="1893478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2381666" y="2345099"/>
            <a:ext cx="2848150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1864874" y="3869514"/>
            <a:ext cx="1893478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864874" y="4097150"/>
            <a:ext cx="2848150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427854" y="5142587"/>
            <a:ext cx="1893478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3427855" y="5370224"/>
            <a:ext cx="2848150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8176161" y="2417396"/>
            <a:ext cx="2808908" cy="28277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2"/>
          <p:cNvSpPr/>
          <p:nvPr/>
        </p:nvSpPr>
        <p:spPr>
          <a:xfrm>
            <a:off x="7308040" y="2223765"/>
            <a:ext cx="3261593" cy="154464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2013"/>
          <p:cNvSpPr/>
          <p:nvPr/>
        </p:nvSpPr>
        <p:spPr>
          <a:xfrm>
            <a:off x="7308040" y="3991743"/>
            <a:ext cx="3261593" cy="1543006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2014"/>
          <p:cNvSpPr/>
          <p:nvPr/>
        </p:nvSpPr>
        <p:spPr>
          <a:xfrm>
            <a:off x="2295297" y="3990927"/>
            <a:ext cx="3261593" cy="1544641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2015"/>
          <p:cNvSpPr/>
          <p:nvPr/>
        </p:nvSpPr>
        <p:spPr>
          <a:xfrm>
            <a:off x="2295297" y="2223765"/>
            <a:ext cx="3261593" cy="154464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2016"/>
          <p:cNvSpPr/>
          <p:nvPr/>
        </p:nvSpPr>
        <p:spPr>
          <a:xfrm>
            <a:off x="5106858" y="2560461"/>
            <a:ext cx="2644813" cy="2644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3262" tIns="23262" rIns="23262" bIns="23262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2021"/>
          <p:cNvSpPr/>
          <p:nvPr/>
        </p:nvSpPr>
        <p:spPr>
          <a:xfrm>
            <a:off x="2909107" y="2828663"/>
            <a:ext cx="2126484" cy="42960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2022"/>
          <p:cNvSpPr/>
          <p:nvPr/>
        </p:nvSpPr>
        <p:spPr>
          <a:xfrm>
            <a:off x="2901970" y="2500109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9" name="Shape 2023"/>
          <p:cNvSpPr/>
          <p:nvPr/>
        </p:nvSpPr>
        <p:spPr>
          <a:xfrm>
            <a:off x="2909107" y="4602222"/>
            <a:ext cx="2126484" cy="42960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2024"/>
          <p:cNvSpPr/>
          <p:nvPr/>
        </p:nvSpPr>
        <p:spPr>
          <a:xfrm>
            <a:off x="2901970" y="4299278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2025"/>
          <p:cNvSpPr/>
          <p:nvPr/>
        </p:nvSpPr>
        <p:spPr>
          <a:xfrm>
            <a:off x="7843297" y="2828663"/>
            <a:ext cx="2117998" cy="42960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2026"/>
          <p:cNvSpPr/>
          <p:nvPr/>
        </p:nvSpPr>
        <p:spPr>
          <a:xfrm>
            <a:off x="8249792" y="2500109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2027"/>
          <p:cNvSpPr/>
          <p:nvPr/>
        </p:nvSpPr>
        <p:spPr>
          <a:xfrm>
            <a:off x="7843298" y="4602226"/>
            <a:ext cx="2117998" cy="42960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2028"/>
          <p:cNvSpPr/>
          <p:nvPr/>
        </p:nvSpPr>
        <p:spPr>
          <a:xfrm>
            <a:off x="8249792" y="4299278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Group 2031"/>
          <p:cNvGrpSpPr/>
          <p:nvPr/>
        </p:nvGrpSpPr>
        <p:grpSpPr>
          <a:xfrm>
            <a:off x="1860607" y="2558558"/>
            <a:ext cx="875057" cy="875057"/>
            <a:chOff x="0" y="0"/>
            <a:chExt cx="1910968" cy="1910968"/>
          </a:xfrm>
        </p:grpSpPr>
        <p:sp>
          <p:nvSpPr>
            <p:cNvPr id="16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034"/>
          <p:cNvGrpSpPr/>
          <p:nvPr/>
        </p:nvGrpSpPr>
        <p:grpSpPr>
          <a:xfrm>
            <a:off x="1863049" y="4328162"/>
            <a:ext cx="870171" cy="870171"/>
            <a:chOff x="0" y="0"/>
            <a:chExt cx="1900299" cy="1900299"/>
          </a:xfrm>
        </p:grpSpPr>
        <p:sp>
          <p:nvSpPr>
            <p:cNvPr id="19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2033"/>
            <p:cNvSpPr/>
            <p:nvPr/>
          </p:nvSpPr>
          <p:spPr>
            <a:xfrm rot="10800000" flipH="1">
              <a:off x="548028" y="596692"/>
              <a:ext cx="804244" cy="70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Shape 2035"/>
          <p:cNvSpPr/>
          <p:nvPr/>
        </p:nvSpPr>
        <p:spPr>
          <a:xfrm>
            <a:off x="10130172" y="4328161"/>
            <a:ext cx="870172" cy="870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3262" tIns="23262" rIns="23262" bIns="23262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040"/>
          <p:cNvGrpSpPr/>
          <p:nvPr/>
        </p:nvGrpSpPr>
        <p:grpSpPr>
          <a:xfrm>
            <a:off x="10125311" y="2558558"/>
            <a:ext cx="875057" cy="875057"/>
            <a:chOff x="0" y="0"/>
            <a:chExt cx="1910968" cy="1910968"/>
          </a:xfrm>
        </p:grpSpPr>
        <p:sp>
          <p:nvSpPr>
            <p:cNvPr id="23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 Placeholder 5"/>
          <p:cNvSpPr txBox="1"/>
          <p:nvPr/>
        </p:nvSpPr>
        <p:spPr>
          <a:xfrm>
            <a:off x="5725946" y="3572637"/>
            <a:ext cx="1406238" cy="5803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10381120" y="4566831"/>
            <a:ext cx="368273" cy="392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6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3993" y="3536272"/>
            <a:ext cx="3623746" cy="618380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7798" y="1931196"/>
            <a:ext cx="1294916" cy="12949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228" y="3627380"/>
            <a:ext cx="2363028" cy="618381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792" y="4657803"/>
            <a:ext cx="1294916" cy="1294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3" y="3536272"/>
            <a:ext cx="2364965" cy="618380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645" y="1931196"/>
            <a:ext cx="1294916" cy="12949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8163" y="4657803"/>
            <a:ext cx="1294916" cy="12949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2772" y="4904336"/>
            <a:ext cx="2104972" cy="4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382" y="4636408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3777" y="3778584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294" y="3778584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550" y="3778584"/>
            <a:ext cx="145774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3137" y="3627378"/>
            <a:ext cx="3501620" cy="618382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724" y="3778584"/>
            <a:ext cx="14596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3764" y="2177729"/>
            <a:ext cx="2104972" cy="4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376" y="1918635"/>
            <a:ext cx="145774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18" y="4904336"/>
            <a:ext cx="2104972" cy="4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92" y="4649979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657" y="2177729"/>
            <a:ext cx="2104972" cy="4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330" y="1918635"/>
            <a:ext cx="14596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160" y="2338100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116" y="2338100"/>
            <a:ext cx="76003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155" y="5064707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525" y="5064707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992807" y="3060294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内容介绍</a:t>
            </a:r>
            <a:endParaRPr lang="zh-CN" altLang="en-US" sz="75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389564" y="2506360"/>
            <a:ext cx="4680000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564714" y="2943331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293470" y="1614088"/>
            <a:ext cx="3358612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3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39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0" y="4091804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2984828" y="4640949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285981" y="3180225"/>
            <a:ext cx="4151483" cy="1880468"/>
          </a:xfrm>
          <a:prstGeom prst="ellips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85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 rot="5400000">
            <a:off x="4281166" y="3180225"/>
            <a:ext cx="4151483" cy="1880468"/>
          </a:xfrm>
          <a:prstGeom prst="ellips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85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93518" y="2563764"/>
            <a:ext cx="1433829" cy="1433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62545" y="2563764"/>
            <a:ext cx="1433829" cy="14338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62545" y="4272798"/>
            <a:ext cx="1433829" cy="14338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93518" y="4287517"/>
            <a:ext cx="1433829" cy="1433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16160" y="2918172"/>
            <a:ext cx="77859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85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6884390" y="2940992"/>
            <a:ext cx="80766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85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5135037" y="4655318"/>
            <a:ext cx="74083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85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6891260" y="4655320"/>
            <a:ext cx="79392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85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3" name="Content Placeholder 2"/>
          <p:cNvSpPr txBox="1"/>
          <p:nvPr/>
        </p:nvSpPr>
        <p:spPr>
          <a:xfrm>
            <a:off x="1072785" y="2701316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1072785" y="2963438"/>
            <a:ext cx="3021501" cy="67274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9661460" y="2701316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8877647" y="2963438"/>
            <a:ext cx="2964152" cy="67274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1072785" y="4631716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072785" y="4893838"/>
            <a:ext cx="3021501" cy="67274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661460" y="4631716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8877647" y="4893838"/>
            <a:ext cx="2964152" cy="67274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62257" y="2052559"/>
            <a:ext cx="452424" cy="5039670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Bent Arrow 65"/>
          <p:cNvSpPr/>
          <p:nvPr/>
        </p:nvSpPr>
        <p:spPr>
          <a:xfrm>
            <a:off x="6174054" y="2928320"/>
            <a:ext cx="2854108" cy="416391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575268" y="3765748"/>
            <a:ext cx="2854108" cy="3326481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75422" y="4230988"/>
            <a:ext cx="2532380" cy="2861241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4253640" y="4958034"/>
            <a:ext cx="2175733" cy="2276321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14451" y="4908936"/>
            <a:ext cx="2103559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5422" y="3685302"/>
            <a:ext cx="207613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17108" y="4101114"/>
            <a:ext cx="207613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10919" y="2162680"/>
            <a:ext cx="207613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055591" y="2725512"/>
            <a:ext cx="2076131" cy="78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461505" y="5514742"/>
            <a:ext cx="404931" cy="40493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08818" y="2333936"/>
            <a:ext cx="452258" cy="452258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524398" y="4349239"/>
            <a:ext cx="462651" cy="346988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23986" y="4785967"/>
            <a:ext cx="414068" cy="416883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581597" y="3511808"/>
            <a:ext cx="370434" cy="34698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5072138" y="2524732"/>
            <a:ext cx="1305896" cy="1605024"/>
            <a:chOff x="3606801" y="1795463"/>
            <a:chExt cx="928688" cy="1141413"/>
          </a:xfrm>
        </p:grpSpPr>
        <p:sp>
          <p:nvSpPr>
            <p:cNvPr id="6152" name="Freeform 8"/>
            <p:cNvSpPr/>
            <p:nvPr/>
          </p:nvSpPr>
          <p:spPr bwMode="auto">
            <a:xfrm>
              <a:off x="3606801" y="1795463"/>
              <a:ext cx="928688" cy="1141413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962400" y="2350968"/>
              <a:ext cx="275623" cy="30761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6462860" y="2520266"/>
            <a:ext cx="1303663" cy="1609489"/>
            <a:chOff x="4595813" y="1792288"/>
            <a:chExt cx="927100" cy="1144588"/>
          </a:xfrm>
        </p:grpSpPr>
        <p:sp>
          <p:nvSpPr>
            <p:cNvPr id="6153" name="Freeform 9"/>
            <p:cNvSpPr/>
            <p:nvPr/>
          </p:nvSpPr>
          <p:spPr bwMode="auto">
            <a:xfrm>
              <a:off x="4595813" y="1792288"/>
              <a:ext cx="927100" cy="1144588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00"/>
            <p:cNvSpPr>
              <a:spLocks noEditPoints="1"/>
            </p:cNvSpPr>
            <p:nvPr/>
          </p:nvSpPr>
          <p:spPr bwMode="auto">
            <a:xfrm>
              <a:off x="4800600" y="2355899"/>
              <a:ext cx="323697" cy="31030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5208308" y="4219046"/>
            <a:ext cx="1169725" cy="1439834"/>
            <a:chOff x="3703638" y="3000375"/>
            <a:chExt cx="831850" cy="1023938"/>
          </a:xfrm>
        </p:grpSpPr>
        <p:sp>
          <p:nvSpPr>
            <p:cNvPr id="6155" name="Freeform 11"/>
            <p:cNvSpPr/>
            <p:nvPr/>
          </p:nvSpPr>
          <p:spPr bwMode="auto">
            <a:xfrm>
              <a:off x="3703638" y="3000375"/>
              <a:ext cx="831850" cy="102393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31"/>
            <p:cNvSpPr/>
            <p:nvPr/>
          </p:nvSpPr>
          <p:spPr bwMode="auto">
            <a:xfrm>
              <a:off x="4077352" y="315904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6462860" y="4219046"/>
            <a:ext cx="1145170" cy="1446530"/>
            <a:chOff x="4595813" y="3000375"/>
            <a:chExt cx="814388" cy="1028700"/>
          </a:xfrm>
        </p:grpSpPr>
        <p:sp>
          <p:nvSpPr>
            <p:cNvPr id="6154" name="Freeform 10"/>
            <p:cNvSpPr/>
            <p:nvPr/>
          </p:nvSpPr>
          <p:spPr bwMode="auto">
            <a:xfrm>
              <a:off x="4595813" y="3000375"/>
              <a:ext cx="814388" cy="1028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4737209" y="3175053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1620681" y="2110451"/>
            <a:ext cx="2124026" cy="716484"/>
            <a:chOff x="844734" y="1952199"/>
            <a:chExt cx="2287091" cy="387461"/>
          </a:xfrm>
        </p:grpSpPr>
        <p:sp>
          <p:nvSpPr>
            <p:cNvPr id="26" name="Footer Text"/>
            <p:cNvSpPr txBox="1"/>
            <p:nvPr/>
          </p:nvSpPr>
          <p:spPr>
            <a:xfrm>
              <a:off x="844734" y="2099987"/>
              <a:ext cx="2287091" cy="2396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78588" y="1952199"/>
              <a:ext cx="1353237" cy="12774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1780240" y="4973662"/>
            <a:ext cx="2124026" cy="730660"/>
            <a:chOff x="844734" y="1957547"/>
            <a:chExt cx="2287091" cy="362048"/>
          </a:xfrm>
        </p:grpSpPr>
        <p:sp>
          <p:nvSpPr>
            <p:cNvPr id="29" name="Footer Text"/>
            <p:cNvSpPr txBox="1"/>
            <p:nvPr/>
          </p:nvSpPr>
          <p:spPr>
            <a:xfrm>
              <a:off x="844734" y="2099987"/>
              <a:ext cx="2287091" cy="219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78588" y="1957547"/>
              <a:ext cx="1353237" cy="11704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9010428" y="2081363"/>
            <a:ext cx="2124026" cy="679307"/>
            <a:chOff x="844734" y="1932077"/>
            <a:chExt cx="2287091" cy="483090"/>
          </a:xfrm>
        </p:grpSpPr>
        <p:sp>
          <p:nvSpPr>
            <p:cNvPr id="32" name="Footer Text"/>
            <p:cNvSpPr txBox="1"/>
            <p:nvPr/>
          </p:nvSpPr>
          <p:spPr>
            <a:xfrm>
              <a:off x="844734" y="2099986"/>
              <a:ext cx="2287091" cy="3151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4" y="1932077"/>
              <a:ext cx="1353237" cy="16798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8796127" y="4973677"/>
            <a:ext cx="2124026" cy="730657"/>
            <a:chOff x="844734" y="1957547"/>
            <a:chExt cx="2287091" cy="362045"/>
          </a:xfrm>
        </p:grpSpPr>
        <p:sp>
          <p:nvSpPr>
            <p:cNvPr id="35" name="Footer Text"/>
            <p:cNvSpPr txBox="1"/>
            <p:nvPr/>
          </p:nvSpPr>
          <p:spPr>
            <a:xfrm>
              <a:off x="844734" y="2099985"/>
              <a:ext cx="2287091" cy="2196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4734" y="1957547"/>
              <a:ext cx="1353237" cy="11704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81"/>
          <p:cNvGrpSpPr/>
          <p:nvPr/>
        </p:nvGrpSpPr>
        <p:grpSpPr>
          <a:xfrm flipV="1">
            <a:off x="4104622" y="5185996"/>
            <a:ext cx="1573399" cy="308440"/>
            <a:chOff x="2712812" y="1457456"/>
            <a:chExt cx="1118923" cy="223062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81"/>
          <p:cNvGrpSpPr/>
          <p:nvPr/>
        </p:nvGrpSpPr>
        <p:grpSpPr>
          <a:xfrm flipH="1" flipV="1">
            <a:off x="7094192" y="5187112"/>
            <a:ext cx="1492394" cy="306207"/>
            <a:chOff x="2770419" y="1459071"/>
            <a:chExt cx="1061316" cy="221447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1"/>
          <p:cNvGrpSpPr/>
          <p:nvPr/>
        </p:nvGrpSpPr>
        <p:grpSpPr>
          <a:xfrm>
            <a:off x="3964917" y="2626349"/>
            <a:ext cx="1573399" cy="308440"/>
            <a:chOff x="2712812" y="1457456"/>
            <a:chExt cx="1118923" cy="223062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81"/>
          <p:cNvGrpSpPr/>
          <p:nvPr/>
        </p:nvGrpSpPr>
        <p:grpSpPr>
          <a:xfrm flipH="1">
            <a:off x="7317584" y="2627465"/>
            <a:ext cx="1492394" cy="306207"/>
            <a:chOff x="2770419" y="1459071"/>
            <a:chExt cx="1061316" cy="221447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lock Arc 45"/>
          <p:cNvSpPr/>
          <p:nvPr/>
        </p:nvSpPr>
        <p:spPr>
          <a:xfrm rot="2700000">
            <a:off x="2474960" y="2885796"/>
            <a:ext cx="2279282" cy="2279281"/>
          </a:xfrm>
          <a:prstGeom prst="blockArc">
            <a:avLst>
              <a:gd name="adj1" fmla="val 19782491"/>
              <a:gd name="adj2" fmla="val 13507335"/>
              <a:gd name="adj3" fmla="val 65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10"/>
          <p:cNvGrpSpPr/>
          <p:nvPr/>
        </p:nvGrpSpPr>
        <p:grpSpPr>
          <a:xfrm>
            <a:off x="1481619" y="2496599"/>
            <a:ext cx="3668150" cy="3814224"/>
            <a:chOff x="630206" y="1507089"/>
            <a:chExt cx="2608605" cy="2712486"/>
          </a:xfrm>
        </p:grpSpPr>
        <p:grpSp>
          <p:nvGrpSpPr>
            <p:cNvPr id="5" name="Group 53"/>
            <p:cNvGrpSpPr/>
            <p:nvPr/>
          </p:nvGrpSpPr>
          <p:grpSpPr>
            <a:xfrm rot="21351568">
              <a:off x="630206" y="3582137"/>
              <a:ext cx="1112944" cy="637438"/>
              <a:chOff x="2355915" y="3857572"/>
              <a:chExt cx="1347923" cy="772022"/>
            </a:xfrm>
          </p:grpSpPr>
          <p:sp>
            <p:nvSpPr>
              <p:cNvPr id="31" name="Rectangle 30"/>
              <p:cNvSpPr/>
              <p:nvPr/>
            </p:nvSpPr>
            <p:spPr>
              <a:xfrm rot="2700000">
                <a:off x="3093973" y="3472415"/>
                <a:ext cx="224707" cy="9950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2700000">
                <a:off x="2538069" y="4020237"/>
                <a:ext cx="427203" cy="791512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Block Arc 29"/>
            <p:cNvSpPr/>
            <p:nvPr/>
          </p:nvSpPr>
          <p:spPr>
            <a:xfrm rot="2700000">
              <a:off x="1114680" y="1507089"/>
              <a:ext cx="2124132" cy="2124131"/>
            </a:xfrm>
            <a:prstGeom prst="blockArc">
              <a:avLst>
                <a:gd name="adj1" fmla="val 21433357"/>
                <a:gd name="adj2" fmla="val 13378235"/>
                <a:gd name="adj3" fmla="val 4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Block Arc 48"/>
          <p:cNvSpPr/>
          <p:nvPr/>
        </p:nvSpPr>
        <p:spPr>
          <a:xfrm rot="2700000">
            <a:off x="2787753" y="3198589"/>
            <a:ext cx="1653696" cy="1653694"/>
          </a:xfrm>
          <a:prstGeom prst="blockArc">
            <a:avLst>
              <a:gd name="adj1" fmla="val 17805926"/>
              <a:gd name="adj2" fmla="val 13444767"/>
              <a:gd name="adj3" fmla="val 74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 rot="2700000">
            <a:off x="3037985" y="3448822"/>
            <a:ext cx="1153230" cy="11532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3668800" y="2578015"/>
            <a:ext cx="3167070" cy="306208"/>
            <a:chOff x="2901397" y="1463917"/>
            <a:chExt cx="2252262" cy="221448"/>
          </a:xfrm>
        </p:grpSpPr>
        <p:cxnSp>
          <p:nvCxnSpPr>
            <p:cNvPr id="60" name="Straight Connector 59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2901397" y="1463917"/>
              <a:ext cx="2013208" cy="1615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3668801" y="2966276"/>
            <a:ext cx="2646018" cy="306208"/>
            <a:chOff x="2901397" y="1463917"/>
            <a:chExt cx="1881716" cy="221448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45440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2901397" y="1463917"/>
              <a:ext cx="1642662" cy="1615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3"/>
          <p:cNvGrpSpPr/>
          <p:nvPr/>
        </p:nvGrpSpPr>
        <p:grpSpPr>
          <a:xfrm>
            <a:off x="3668801" y="3263400"/>
            <a:ext cx="2202716" cy="306211"/>
            <a:chOff x="2683251" y="1463915"/>
            <a:chExt cx="1566462" cy="221450"/>
          </a:xfrm>
        </p:grpSpPr>
        <p:cxnSp>
          <p:nvCxnSpPr>
            <p:cNvPr id="82" name="Straight Connector 81"/>
            <p:cNvCxnSpPr/>
            <p:nvPr/>
          </p:nvCxnSpPr>
          <p:spPr>
            <a:xfrm flipH="1" flipV="1">
              <a:off x="40106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 flipV="1">
              <a:off x="2683251" y="1463915"/>
              <a:ext cx="1325760" cy="1182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3"/>
          <p:cNvGrpSpPr/>
          <p:nvPr/>
        </p:nvGrpSpPr>
        <p:grpSpPr>
          <a:xfrm>
            <a:off x="4065257" y="3612241"/>
            <a:ext cx="1285208" cy="304577"/>
            <a:chOff x="2683251" y="1465095"/>
            <a:chExt cx="913976" cy="220268"/>
          </a:xfrm>
        </p:grpSpPr>
        <p:cxnSp>
          <p:nvCxnSpPr>
            <p:cNvPr id="88" name="Straight Connector 87"/>
            <p:cNvCxnSpPr/>
            <p:nvPr/>
          </p:nvCxnSpPr>
          <p:spPr>
            <a:xfrm flipH="1" flipV="1">
              <a:off x="3358173" y="1465095"/>
              <a:ext cx="239054" cy="220268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2683251" y="1465097"/>
              <a:ext cx="674922" cy="1615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Placeholder 3"/>
          <p:cNvSpPr txBox="1"/>
          <p:nvPr/>
        </p:nvSpPr>
        <p:spPr>
          <a:xfrm>
            <a:off x="6687493" y="3034161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92" name="Text Placeholder 3"/>
          <p:cNvSpPr txBox="1"/>
          <p:nvPr/>
        </p:nvSpPr>
        <p:spPr>
          <a:xfrm>
            <a:off x="6181226" y="3420222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sp>
        <p:nvSpPr>
          <p:cNvPr id="93" name="Text Placeholder 3"/>
          <p:cNvSpPr txBox="1"/>
          <p:nvPr/>
        </p:nvSpPr>
        <p:spPr>
          <a:xfrm>
            <a:off x="5633387" y="3724799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94" name="Text Placeholder 3"/>
          <p:cNvSpPr txBox="1"/>
          <p:nvPr/>
        </p:nvSpPr>
        <p:spPr>
          <a:xfrm>
            <a:off x="5111020" y="4104011"/>
            <a:ext cx="524181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</a:p>
        </p:txBody>
      </p:sp>
      <p:sp>
        <p:nvSpPr>
          <p:cNvPr id="95" name="Freeform 46"/>
          <p:cNvSpPr>
            <a:spLocks noEditPoints="1"/>
          </p:cNvSpPr>
          <p:nvPr/>
        </p:nvSpPr>
        <p:spPr bwMode="auto">
          <a:xfrm>
            <a:off x="7345914" y="2509324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46"/>
          <p:cNvSpPr>
            <a:spLocks noEditPoints="1"/>
          </p:cNvSpPr>
          <p:nvPr/>
        </p:nvSpPr>
        <p:spPr bwMode="auto">
          <a:xfrm>
            <a:off x="7345914" y="354063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46"/>
          <p:cNvSpPr>
            <a:spLocks noEditPoints="1"/>
          </p:cNvSpPr>
          <p:nvPr/>
        </p:nvSpPr>
        <p:spPr bwMode="auto">
          <a:xfrm>
            <a:off x="7345914" y="455868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46"/>
          <p:cNvSpPr>
            <a:spLocks noEditPoints="1"/>
          </p:cNvSpPr>
          <p:nvPr/>
        </p:nvSpPr>
        <p:spPr bwMode="auto">
          <a:xfrm>
            <a:off x="7345914" y="5576734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8203117" y="2512003"/>
            <a:ext cx="2466605" cy="703758"/>
            <a:chOff x="1270277" y="1233504"/>
            <a:chExt cx="3048000" cy="500478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0"/>
          <p:cNvGrpSpPr/>
          <p:nvPr/>
        </p:nvGrpSpPr>
        <p:grpSpPr>
          <a:xfrm>
            <a:off x="8203117" y="3543312"/>
            <a:ext cx="2466605" cy="703758"/>
            <a:chOff x="1270277" y="1233504"/>
            <a:chExt cx="3048000" cy="500478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8203117" y="4561362"/>
            <a:ext cx="2466605" cy="703758"/>
            <a:chOff x="1270277" y="1233504"/>
            <a:chExt cx="3048000" cy="500478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8203117" y="5579413"/>
            <a:ext cx="2466605" cy="703758"/>
            <a:chOff x="1270277" y="1233504"/>
            <a:chExt cx="3048000" cy="500478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2" grpId="0" animBg="1"/>
      <p:bldP spid="91" grpId="0"/>
      <p:bldP spid="92" grpId="0"/>
      <p:bldP spid="93" grpId="0"/>
      <p:bldP spid="94" grpId="0"/>
      <p:bldP spid="95" grpId="0" animBg="1"/>
      <p:bldP spid="96" grpId="0" animBg="1"/>
      <p:bldP spid="97" grpId="0" animBg="1"/>
      <p:bldP spid="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4297306" y="2096708"/>
            <a:ext cx="4209429" cy="4209427"/>
            <a:chOff x="4297306" y="2096708"/>
            <a:chExt cx="4209429" cy="4209427"/>
          </a:xfrm>
          <a:solidFill>
            <a:schemeClr val="accent5"/>
          </a:solidFill>
        </p:grpSpPr>
        <p:sp>
          <p:nvSpPr>
            <p:cNvPr id="43" name="任意多边形 42"/>
            <p:cNvSpPr/>
            <p:nvPr/>
          </p:nvSpPr>
          <p:spPr>
            <a:xfrm>
              <a:off x="5899445" y="3698845"/>
              <a:ext cx="1005151" cy="1005151"/>
            </a:xfrm>
            <a:custGeom>
              <a:avLst/>
              <a:gdLst>
                <a:gd name="connsiteX0" fmla="*/ 0 w 1005151"/>
                <a:gd name="connsiteY0" fmla="*/ 502576 h 1005151"/>
                <a:gd name="connsiteX1" fmla="*/ 502576 w 1005151"/>
                <a:gd name="connsiteY1" fmla="*/ 0 h 1005151"/>
                <a:gd name="connsiteX2" fmla="*/ 1005152 w 1005151"/>
                <a:gd name="connsiteY2" fmla="*/ 502576 h 1005151"/>
                <a:gd name="connsiteX3" fmla="*/ 502576 w 1005151"/>
                <a:gd name="connsiteY3" fmla="*/ 1005152 h 1005151"/>
                <a:gd name="connsiteX4" fmla="*/ 0 w 1005151"/>
                <a:gd name="connsiteY4" fmla="*/ 502576 h 100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151" h="1005151">
                  <a:moveTo>
                    <a:pt x="0" y="502576"/>
                  </a:moveTo>
                  <a:cubicBezTo>
                    <a:pt x="0" y="225011"/>
                    <a:pt x="225011" y="0"/>
                    <a:pt x="502576" y="0"/>
                  </a:cubicBezTo>
                  <a:cubicBezTo>
                    <a:pt x="780141" y="0"/>
                    <a:pt x="1005152" y="225011"/>
                    <a:pt x="1005152" y="502576"/>
                  </a:cubicBezTo>
                  <a:cubicBezTo>
                    <a:pt x="1005152" y="780141"/>
                    <a:pt x="780141" y="1005152"/>
                    <a:pt x="502576" y="1005152"/>
                  </a:cubicBezTo>
                  <a:cubicBezTo>
                    <a:pt x="225011" y="1005152"/>
                    <a:pt x="0" y="780141"/>
                    <a:pt x="0" y="502576"/>
                  </a:cubicBez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7361" tIns="157361" rIns="157361" bIns="157361" numCol="1" spcCol="1270" anchor="ctr" anchorCtr="0">
              <a:noAutofit/>
            </a:bodyPr>
            <a:lstStyle/>
            <a:p>
              <a:pPr lvl="0" algn="ctr" defTabSz="355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id-ID" sz="1400" b="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5648162" y="2096708"/>
              <a:ext cx="1507716" cy="1507716"/>
            </a:xfrm>
            <a:custGeom>
              <a:avLst/>
              <a:gdLst>
                <a:gd name="connsiteX0" fmla="*/ 0 w 1507716"/>
                <a:gd name="connsiteY0" fmla="*/ 753858 h 1507716"/>
                <a:gd name="connsiteX1" fmla="*/ 753858 w 1507716"/>
                <a:gd name="connsiteY1" fmla="*/ 0 h 1507716"/>
                <a:gd name="connsiteX2" fmla="*/ 1507716 w 1507716"/>
                <a:gd name="connsiteY2" fmla="*/ 753858 h 1507716"/>
                <a:gd name="connsiteX3" fmla="*/ 753858 w 1507716"/>
                <a:gd name="connsiteY3" fmla="*/ 1507716 h 1507716"/>
                <a:gd name="connsiteX4" fmla="*/ 0 w 1507716"/>
                <a:gd name="connsiteY4" fmla="*/ 753858 h 150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16" h="1507716">
                  <a:moveTo>
                    <a:pt x="0" y="753858"/>
                  </a:moveTo>
                  <a:cubicBezTo>
                    <a:pt x="0" y="337514"/>
                    <a:pt x="337514" y="0"/>
                    <a:pt x="753858" y="0"/>
                  </a:cubicBezTo>
                  <a:cubicBezTo>
                    <a:pt x="1170202" y="0"/>
                    <a:pt x="1507716" y="337514"/>
                    <a:pt x="1507716" y="753858"/>
                  </a:cubicBezTo>
                  <a:cubicBezTo>
                    <a:pt x="1507716" y="1170202"/>
                    <a:pt x="1170202" y="1507716"/>
                    <a:pt x="753858" y="1507716"/>
                  </a:cubicBezTo>
                  <a:cubicBezTo>
                    <a:pt x="337514" y="1507716"/>
                    <a:pt x="0" y="1170202"/>
                    <a:pt x="0" y="7538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0960" tIns="230960" rIns="230960" bIns="230960" numCol="1" spcCol="1270" anchor="ctr" anchorCtr="0">
              <a:noAutofit/>
            </a:bodyPr>
            <a:lstStyle/>
            <a:p>
              <a:pPr lvl="0" algn="ctr" defTabSz="355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id-ID" sz="140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6999019" y="3447563"/>
              <a:ext cx="1507716" cy="1507716"/>
            </a:xfrm>
            <a:custGeom>
              <a:avLst/>
              <a:gdLst>
                <a:gd name="connsiteX0" fmla="*/ 0 w 1507716"/>
                <a:gd name="connsiteY0" fmla="*/ 753858 h 1507716"/>
                <a:gd name="connsiteX1" fmla="*/ 753858 w 1507716"/>
                <a:gd name="connsiteY1" fmla="*/ 0 h 1507716"/>
                <a:gd name="connsiteX2" fmla="*/ 1507716 w 1507716"/>
                <a:gd name="connsiteY2" fmla="*/ 753858 h 1507716"/>
                <a:gd name="connsiteX3" fmla="*/ 753858 w 1507716"/>
                <a:gd name="connsiteY3" fmla="*/ 1507716 h 1507716"/>
                <a:gd name="connsiteX4" fmla="*/ 0 w 1507716"/>
                <a:gd name="connsiteY4" fmla="*/ 753858 h 150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16" h="1507716">
                  <a:moveTo>
                    <a:pt x="0" y="753858"/>
                  </a:moveTo>
                  <a:cubicBezTo>
                    <a:pt x="0" y="337514"/>
                    <a:pt x="337514" y="0"/>
                    <a:pt x="753858" y="0"/>
                  </a:cubicBezTo>
                  <a:cubicBezTo>
                    <a:pt x="1170202" y="0"/>
                    <a:pt x="1507716" y="337514"/>
                    <a:pt x="1507716" y="753858"/>
                  </a:cubicBezTo>
                  <a:cubicBezTo>
                    <a:pt x="1507716" y="1170202"/>
                    <a:pt x="1170202" y="1507716"/>
                    <a:pt x="753858" y="1507716"/>
                  </a:cubicBezTo>
                  <a:cubicBezTo>
                    <a:pt x="337514" y="1507716"/>
                    <a:pt x="0" y="1170202"/>
                    <a:pt x="0" y="7538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0960" tIns="230960" rIns="230960" bIns="230960" numCol="1" spcCol="1270" anchor="ctr" anchorCtr="0">
              <a:noAutofit/>
            </a:bodyPr>
            <a:lstStyle/>
            <a:p>
              <a:pPr lvl="0" algn="ctr" defTabSz="355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id-ID" sz="140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648162" y="4798419"/>
              <a:ext cx="1507716" cy="1507716"/>
            </a:xfrm>
            <a:custGeom>
              <a:avLst/>
              <a:gdLst>
                <a:gd name="connsiteX0" fmla="*/ 0 w 1507716"/>
                <a:gd name="connsiteY0" fmla="*/ 753858 h 1507716"/>
                <a:gd name="connsiteX1" fmla="*/ 753858 w 1507716"/>
                <a:gd name="connsiteY1" fmla="*/ 0 h 1507716"/>
                <a:gd name="connsiteX2" fmla="*/ 1507716 w 1507716"/>
                <a:gd name="connsiteY2" fmla="*/ 753858 h 1507716"/>
                <a:gd name="connsiteX3" fmla="*/ 753858 w 1507716"/>
                <a:gd name="connsiteY3" fmla="*/ 1507716 h 1507716"/>
                <a:gd name="connsiteX4" fmla="*/ 0 w 1507716"/>
                <a:gd name="connsiteY4" fmla="*/ 753858 h 150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16" h="1507716">
                  <a:moveTo>
                    <a:pt x="0" y="753858"/>
                  </a:moveTo>
                  <a:cubicBezTo>
                    <a:pt x="0" y="337514"/>
                    <a:pt x="337514" y="0"/>
                    <a:pt x="753858" y="0"/>
                  </a:cubicBezTo>
                  <a:cubicBezTo>
                    <a:pt x="1170202" y="0"/>
                    <a:pt x="1507716" y="337514"/>
                    <a:pt x="1507716" y="753858"/>
                  </a:cubicBezTo>
                  <a:cubicBezTo>
                    <a:pt x="1507716" y="1170202"/>
                    <a:pt x="1170202" y="1507716"/>
                    <a:pt x="753858" y="1507716"/>
                  </a:cubicBezTo>
                  <a:cubicBezTo>
                    <a:pt x="337514" y="1507716"/>
                    <a:pt x="0" y="1170202"/>
                    <a:pt x="0" y="7538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0960" tIns="230960" rIns="230960" bIns="230960" numCol="1" spcCol="1270" anchor="ctr" anchorCtr="0">
              <a:noAutofit/>
            </a:bodyPr>
            <a:lstStyle/>
            <a:p>
              <a:pPr lvl="0" algn="ctr" defTabSz="355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id-ID" sz="140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4297306" y="3447563"/>
              <a:ext cx="1507716" cy="1507716"/>
            </a:xfrm>
            <a:custGeom>
              <a:avLst/>
              <a:gdLst>
                <a:gd name="connsiteX0" fmla="*/ 0 w 1507716"/>
                <a:gd name="connsiteY0" fmla="*/ 753858 h 1507716"/>
                <a:gd name="connsiteX1" fmla="*/ 753858 w 1507716"/>
                <a:gd name="connsiteY1" fmla="*/ 0 h 1507716"/>
                <a:gd name="connsiteX2" fmla="*/ 1507716 w 1507716"/>
                <a:gd name="connsiteY2" fmla="*/ 753858 h 1507716"/>
                <a:gd name="connsiteX3" fmla="*/ 753858 w 1507716"/>
                <a:gd name="connsiteY3" fmla="*/ 1507716 h 1507716"/>
                <a:gd name="connsiteX4" fmla="*/ 0 w 1507716"/>
                <a:gd name="connsiteY4" fmla="*/ 753858 h 150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16" h="1507716">
                  <a:moveTo>
                    <a:pt x="0" y="753858"/>
                  </a:moveTo>
                  <a:cubicBezTo>
                    <a:pt x="0" y="337514"/>
                    <a:pt x="337514" y="0"/>
                    <a:pt x="753858" y="0"/>
                  </a:cubicBezTo>
                  <a:cubicBezTo>
                    <a:pt x="1170202" y="0"/>
                    <a:pt x="1507716" y="337514"/>
                    <a:pt x="1507716" y="753858"/>
                  </a:cubicBezTo>
                  <a:cubicBezTo>
                    <a:pt x="1507716" y="1170202"/>
                    <a:pt x="1170202" y="1507716"/>
                    <a:pt x="753858" y="1507716"/>
                  </a:cubicBezTo>
                  <a:cubicBezTo>
                    <a:pt x="337514" y="1507716"/>
                    <a:pt x="0" y="1170202"/>
                    <a:pt x="0" y="753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0960" tIns="230960" rIns="230960" bIns="230960" numCol="1" spcCol="1270" anchor="ctr" anchorCtr="0">
              <a:noAutofit/>
            </a:bodyPr>
            <a:lstStyle/>
            <a:p>
              <a:pPr lvl="0" algn="ctr" defTabSz="355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id-ID" sz="140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" name="Oval 4"/>
          <p:cNvSpPr/>
          <p:nvPr/>
        </p:nvSpPr>
        <p:spPr>
          <a:xfrm>
            <a:off x="6029036" y="2404059"/>
            <a:ext cx="747921" cy="7479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0876" tIns="58933" rIns="150876" bIns="58933" numCol="1" spcCol="1270" anchor="ctr" anchorCtr="0">
            <a:noAutofit/>
          </a:bodyPr>
          <a:lstStyle/>
          <a:p>
            <a:pPr algn="just" defTabSz="20624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87778" y="3768702"/>
            <a:ext cx="747922" cy="7479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0876" tIns="58933" rIns="150876" bIns="58933" numCol="1" spcCol="1270" anchor="ctr" anchorCtr="0">
            <a:noAutofit/>
          </a:bodyPr>
          <a:lstStyle/>
          <a:p>
            <a:pPr algn="just" defTabSz="20624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4"/>
          <p:cNvSpPr/>
          <p:nvPr/>
        </p:nvSpPr>
        <p:spPr>
          <a:xfrm>
            <a:off x="4675771" y="3768700"/>
            <a:ext cx="747922" cy="747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0876" tIns="58933" rIns="150876" bIns="58933" numCol="1" spcCol="1270" anchor="ctr" anchorCtr="0">
            <a:no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4"/>
          <p:cNvSpPr/>
          <p:nvPr/>
        </p:nvSpPr>
        <p:spPr>
          <a:xfrm>
            <a:off x="6014199" y="3753864"/>
            <a:ext cx="747922" cy="747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0876" tIns="58933" rIns="150876" bIns="58933" numCol="1" spcCol="1270" anchor="ctr" anchorCtr="0">
            <a:noAutofit/>
          </a:bodyPr>
          <a:lstStyle/>
          <a:p>
            <a:pPr algn="just" defTabSz="20624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 flipH="1" flipV="1">
            <a:off x="7702469" y="2335335"/>
            <a:ext cx="1106594" cy="988047"/>
          </a:xfrm>
          <a:prstGeom prst="bentConnector3">
            <a:avLst>
              <a:gd name="adj1" fmla="val 99606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 flipV="1">
            <a:off x="4051540" y="5014639"/>
            <a:ext cx="998192" cy="310373"/>
          </a:xfrm>
          <a:prstGeom prst="bentConnector3">
            <a:avLst>
              <a:gd name="adj1" fmla="val 952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>
            <a:off x="4051542" y="2282072"/>
            <a:ext cx="1491552" cy="547288"/>
          </a:xfrm>
          <a:prstGeom prst="bentConnector3">
            <a:avLst>
              <a:gd name="adj1" fmla="val 30106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7221602" y="5325013"/>
            <a:ext cx="1527194" cy="217326"/>
          </a:xfrm>
          <a:prstGeom prst="bentConnector3">
            <a:avLst>
              <a:gd name="adj1" fmla="val 36399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3"/>
          <p:cNvSpPr txBox="1"/>
          <p:nvPr/>
        </p:nvSpPr>
        <p:spPr>
          <a:xfrm>
            <a:off x="8260244" y="2309893"/>
            <a:ext cx="2448420" cy="897482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itle 13"/>
          <p:cNvSpPr txBox="1"/>
          <p:nvPr/>
        </p:nvSpPr>
        <p:spPr>
          <a:xfrm>
            <a:off x="8260244" y="5369928"/>
            <a:ext cx="2448420" cy="897482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itle 13"/>
          <p:cNvSpPr txBox="1"/>
          <p:nvPr/>
        </p:nvSpPr>
        <p:spPr>
          <a:xfrm>
            <a:off x="2057206" y="2309893"/>
            <a:ext cx="2448420" cy="897482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itle 13"/>
          <p:cNvSpPr txBox="1"/>
          <p:nvPr/>
        </p:nvSpPr>
        <p:spPr>
          <a:xfrm>
            <a:off x="2057206" y="5369928"/>
            <a:ext cx="2448420" cy="897482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08570" y="3949462"/>
            <a:ext cx="682324" cy="503919"/>
            <a:chOff x="3052763" y="2647950"/>
            <a:chExt cx="346075" cy="255588"/>
          </a:xfrm>
          <a:solidFill>
            <a:schemeClr val="bg1"/>
          </a:solidFill>
        </p:grpSpPr>
        <p:sp>
          <p:nvSpPr>
            <p:cNvPr id="20" name="Freeform 108"/>
            <p:cNvSpPr/>
            <p:nvPr/>
          </p:nvSpPr>
          <p:spPr bwMode="auto">
            <a:xfrm>
              <a:off x="3175000" y="2825750"/>
              <a:ext cx="100013" cy="77788"/>
            </a:xfrm>
            <a:custGeom>
              <a:avLst/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09"/>
            <p:cNvSpPr/>
            <p:nvPr/>
          </p:nvSpPr>
          <p:spPr bwMode="auto">
            <a:xfrm>
              <a:off x="3109913" y="2736850"/>
              <a:ext cx="230188" cy="101600"/>
            </a:xfrm>
            <a:custGeom>
              <a:avLst/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10"/>
            <p:cNvSpPr/>
            <p:nvPr/>
          </p:nvSpPr>
          <p:spPr bwMode="auto">
            <a:xfrm>
              <a:off x="3052763" y="2647950"/>
              <a:ext cx="346075" cy="134938"/>
            </a:xfrm>
            <a:custGeom>
              <a:avLst/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30932" y="2395643"/>
            <a:ext cx="342177" cy="429037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24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74536" y="3993875"/>
            <a:ext cx="454969" cy="415092"/>
            <a:chOff x="3659074" y="3351023"/>
            <a:chExt cx="424283" cy="449241"/>
          </a:xfrm>
          <a:solidFill>
            <a:schemeClr val="bg1"/>
          </a:solidFill>
        </p:grpSpPr>
        <p:sp>
          <p:nvSpPr>
            <p:cNvPr id="29" name="Freeform 47"/>
            <p:cNvSpPr/>
            <p:nvPr/>
          </p:nvSpPr>
          <p:spPr bwMode="auto">
            <a:xfrm>
              <a:off x="3659074" y="3518240"/>
              <a:ext cx="199662" cy="282024"/>
            </a:xfrm>
            <a:custGeom>
              <a:avLst/>
              <a:gdLst>
                <a:gd name="T0" fmla="*/ 43 w 60"/>
                <a:gd name="T1" fmla="*/ 49 h 85"/>
                <a:gd name="T2" fmla="*/ 44 w 60"/>
                <a:gd name="T3" fmla="*/ 40 h 85"/>
                <a:gd name="T4" fmla="*/ 32 w 60"/>
                <a:gd name="T5" fmla="*/ 4 h 85"/>
                <a:gd name="T6" fmla="*/ 26 w 60"/>
                <a:gd name="T7" fmla="*/ 2 h 85"/>
                <a:gd name="T8" fmla="*/ 12 w 60"/>
                <a:gd name="T9" fmla="*/ 7 h 85"/>
                <a:gd name="T10" fmla="*/ 4 w 60"/>
                <a:gd name="T11" fmla="*/ 22 h 85"/>
                <a:gd name="T12" fmla="*/ 9 w 60"/>
                <a:gd name="T13" fmla="*/ 37 h 85"/>
                <a:gd name="T14" fmla="*/ 25 w 60"/>
                <a:gd name="T15" fmla="*/ 46 h 85"/>
                <a:gd name="T16" fmla="*/ 31 w 60"/>
                <a:gd name="T17" fmla="*/ 52 h 85"/>
                <a:gd name="T18" fmla="*/ 41 w 60"/>
                <a:gd name="T19" fmla="*/ 80 h 85"/>
                <a:gd name="T20" fmla="*/ 46 w 60"/>
                <a:gd name="T21" fmla="*/ 83 h 85"/>
                <a:gd name="T22" fmla="*/ 49 w 60"/>
                <a:gd name="T23" fmla="*/ 70 h 85"/>
                <a:gd name="T24" fmla="*/ 43 w 60"/>
                <a:gd name="T25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5">
                  <a:moveTo>
                    <a:pt x="43" y="49"/>
                  </a:moveTo>
                  <a:cubicBezTo>
                    <a:pt x="43" y="49"/>
                    <a:pt x="45" y="43"/>
                    <a:pt x="44" y="4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0"/>
                    <a:pt x="26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4" y="50"/>
                    <a:pt x="25" y="46"/>
                  </a:cubicBezTo>
                  <a:cubicBezTo>
                    <a:pt x="25" y="46"/>
                    <a:pt x="29" y="45"/>
                    <a:pt x="31" y="52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5"/>
                    <a:pt x="46" y="83"/>
                  </a:cubicBezTo>
                  <a:cubicBezTo>
                    <a:pt x="46" y="83"/>
                    <a:pt x="60" y="81"/>
                    <a:pt x="49" y="70"/>
                  </a:cubicBezTo>
                  <a:cubicBezTo>
                    <a:pt x="52" y="63"/>
                    <a:pt x="43" y="58"/>
                    <a:pt x="4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48"/>
            <p:cNvSpPr/>
            <p:nvPr/>
          </p:nvSpPr>
          <p:spPr bwMode="auto">
            <a:xfrm>
              <a:off x="3768888" y="3351023"/>
              <a:ext cx="272041" cy="316965"/>
            </a:xfrm>
            <a:custGeom>
              <a:avLst/>
              <a:gdLst>
                <a:gd name="T0" fmla="*/ 70 w 82"/>
                <a:gd name="T1" fmla="*/ 58 h 95"/>
                <a:gd name="T2" fmla="*/ 73 w 82"/>
                <a:gd name="T3" fmla="*/ 45 h 95"/>
                <a:gd name="T4" fmla="*/ 62 w 82"/>
                <a:gd name="T5" fmla="*/ 36 h 95"/>
                <a:gd name="T6" fmla="*/ 52 w 82"/>
                <a:gd name="T7" fmla="*/ 4 h 95"/>
                <a:gd name="T8" fmla="*/ 48 w 82"/>
                <a:gd name="T9" fmla="*/ 6 h 95"/>
                <a:gd name="T10" fmla="*/ 4 w 82"/>
                <a:gd name="T11" fmla="*/ 47 h 95"/>
                <a:gd name="T12" fmla="*/ 2 w 82"/>
                <a:gd name="T13" fmla="*/ 52 h 95"/>
                <a:gd name="T14" fmla="*/ 12 w 82"/>
                <a:gd name="T15" fmla="*/ 83 h 95"/>
                <a:gd name="T16" fmla="*/ 17 w 82"/>
                <a:gd name="T17" fmla="*/ 85 h 95"/>
                <a:gd name="T18" fmla="*/ 78 w 82"/>
                <a:gd name="T19" fmla="*/ 92 h 95"/>
                <a:gd name="T20" fmla="*/ 81 w 82"/>
                <a:gd name="T21" fmla="*/ 91 h 95"/>
                <a:gd name="T22" fmla="*/ 70 w 82"/>
                <a:gd name="T23" fmla="*/ 5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5">
                  <a:moveTo>
                    <a:pt x="70" y="58"/>
                  </a:moveTo>
                  <a:cubicBezTo>
                    <a:pt x="73" y="55"/>
                    <a:pt x="75" y="50"/>
                    <a:pt x="73" y="45"/>
                  </a:cubicBezTo>
                  <a:cubicBezTo>
                    <a:pt x="71" y="40"/>
                    <a:pt x="67" y="37"/>
                    <a:pt x="62" y="3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7"/>
                    <a:pt x="4" y="47"/>
                  </a:cubicBezTo>
                  <a:cubicBezTo>
                    <a:pt x="0" y="49"/>
                    <a:pt x="2" y="52"/>
                    <a:pt x="2" y="5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6"/>
                    <a:pt x="17" y="85"/>
                    <a:pt x="17" y="85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1" y="91"/>
                  </a:cubicBezTo>
                  <a:lnTo>
                    <a:pt x="7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49"/>
            <p:cNvSpPr/>
            <p:nvPr/>
          </p:nvSpPr>
          <p:spPr bwMode="auto">
            <a:xfrm>
              <a:off x="4003491" y="3410922"/>
              <a:ext cx="44924" cy="57404"/>
            </a:xfrm>
            <a:custGeom>
              <a:avLst/>
              <a:gdLst>
                <a:gd name="T0" fmla="*/ 18 w 18"/>
                <a:gd name="T1" fmla="*/ 3 h 23"/>
                <a:gd name="T2" fmla="*/ 15 w 18"/>
                <a:gd name="T3" fmla="*/ 0 h 23"/>
                <a:gd name="T4" fmla="*/ 0 w 18"/>
                <a:gd name="T5" fmla="*/ 20 h 23"/>
                <a:gd name="T6" fmla="*/ 3 w 18"/>
                <a:gd name="T7" fmla="*/ 23 h 23"/>
                <a:gd name="T8" fmla="*/ 18 w 18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18" y="3"/>
                  </a:moveTo>
                  <a:lnTo>
                    <a:pt x="15" y="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0"/>
            <p:cNvSpPr/>
            <p:nvPr/>
          </p:nvSpPr>
          <p:spPr bwMode="auto">
            <a:xfrm>
              <a:off x="4023458" y="3538206"/>
              <a:ext cx="59899" cy="37438"/>
            </a:xfrm>
            <a:custGeom>
              <a:avLst/>
              <a:gdLst>
                <a:gd name="T0" fmla="*/ 0 w 24"/>
                <a:gd name="T1" fmla="*/ 3 h 15"/>
                <a:gd name="T2" fmla="*/ 23 w 24"/>
                <a:gd name="T3" fmla="*/ 15 h 15"/>
                <a:gd name="T4" fmla="*/ 24 w 24"/>
                <a:gd name="T5" fmla="*/ 12 h 15"/>
                <a:gd name="T6" fmla="*/ 3 w 24"/>
                <a:gd name="T7" fmla="*/ 0 h 15"/>
                <a:gd name="T8" fmla="*/ 0 w 24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0" y="3"/>
                  </a:moveTo>
                  <a:lnTo>
                    <a:pt x="23" y="15"/>
                  </a:lnTo>
                  <a:lnTo>
                    <a:pt x="24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1"/>
            <p:cNvSpPr/>
            <p:nvPr/>
          </p:nvSpPr>
          <p:spPr bwMode="auto">
            <a:xfrm>
              <a:off x="4023458" y="3478307"/>
              <a:ext cx="59899" cy="27454"/>
            </a:xfrm>
            <a:custGeom>
              <a:avLst/>
              <a:gdLst>
                <a:gd name="T0" fmla="*/ 0 w 24"/>
                <a:gd name="T1" fmla="*/ 11 h 11"/>
                <a:gd name="T2" fmla="*/ 24 w 24"/>
                <a:gd name="T3" fmla="*/ 3 h 11"/>
                <a:gd name="T4" fmla="*/ 24 w 24"/>
                <a:gd name="T5" fmla="*/ 0 h 11"/>
                <a:gd name="T6" fmla="*/ 0 w 24"/>
                <a:gd name="T7" fmla="*/ 7 h 11"/>
                <a:gd name="T8" fmla="*/ 0 w 2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83453" y="3996115"/>
            <a:ext cx="531889" cy="410612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5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22027" y="5257941"/>
            <a:ext cx="559987" cy="588672"/>
            <a:chOff x="2905125" y="4002088"/>
            <a:chExt cx="249238" cy="244475"/>
          </a:xfrm>
          <a:solidFill>
            <a:schemeClr val="bg1"/>
          </a:solidFill>
        </p:grpSpPr>
        <p:sp>
          <p:nvSpPr>
            <p:cNvPr id="38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992807" y="3060294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内容介绍</a:t>
            </a:r>
            <a:endParaRPr lang="zh-CN" altLang="en-US" sz="75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389564" y="2506360"/>
            <a:ext cx="4680000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564714" y="2943331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293470" y="1614088"/>
            <a:ext cx="2994731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3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39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0" y="4091804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2984828" y="4640949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858395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219450" y="3731210"/>
            <a:ext cx="6419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cap="all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333750" y="4167261"/>
            <a:ext cx="6191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TO LISTEN TO CRITICISM GUIDANCE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93635" y="2272706"/>
            <a:ext cx="7671481" cy="28548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38"/>
          <p:cNvSpPr/>
          <p:nvPr/>
        </p:nvSpPr>
        <p:spPr bwMode="auto">
          <a:xfrm rot="5400000">
            <a:off x="-359049" y="3076111"/>
            <a:ext cx="1799233" cy="108043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" name="任意多边形 1"/>
          <p:cNvSpPr/>
          <p:nvPr/>
        </p:nvSpPr>
        <p:spPr>
          <a:xfrm>
            <a:off x="1071857" y="3607396"/>
            <a:ext cx="11768682" cy="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6" name="组合 4"/>
          <p:cNvGrpSpPr/>
          <p:nvPr/>
        </p:nvGrpSpPr>
        <p:grpSpPr bwMode="auto">
          <a:xfrm>
            <a:off x="2551872" y="3210047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7" name="组合 42"/>
          <p:cNvGrpSpPr/>
          <p:nvPr/>
        </p:nvGrpSpPr>
        <p:grpSpPr bwMode="auto">
          <a:xfrm>
            <a:off x="5674858" y="3210047"/>
            <a:ext cx="774609" cy="776840"/>
            <a:chOff x="2307521" y="2283162"/>
            <a:chExt cx="551398" cy="551398"/>
          </a:xfrm>
        </p:grpSpPr>
        <p:sp>
          <p:nvSpPr>
            <p:cNvPr id="44" name="矩形 43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5" name="五角星 44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0" name="组合 55"/>
          <p:cNvGrpSpPr/>
          <p:nvPr/>
        </p:nvGrpSpPr>
        <p:grpSpPr bwMode="auto">
          <a:xfrm>
            <a:off x="8938480" y="3210047"/>
            <a:ext cx="776840" cy="776840"/>
            <a:chOff x="2307521" y="2283162"/>
            <a:chExt cx="551398" cy="551398"/>
          </a:xfrm>
        </p:grpSpPr>
        <p:sp>
          <p:nvSpPr>
            <p:cNvPr id="57" name="矩形 56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58" name="五角星 57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30" name="组合 7"/>
          <p:cNvGrpSpPr/>
          <p:nvPr/>
        </p:nvGrpSpPr>
        <p:grpSpPr bwMode="auto">
          <a:xfrm>
            <a:off x="1102020" y="1742762"/>
            <a:ext cx="3264840" cy="1178353"/>
            <a:chOff x="4267635" y="880115"/>
            <a:chExt cx="2320294" cy="838106"/>
          </a:xfrm>
        </p:grpSpPr>
        <p:sp>
          <p:nvSpPr>
            <p:cNvPr id="31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35" name="组合 7"/>
          <p:cNvGrpSpPr/>
          <p:nvPr/>
        </p:nvGrpSpPr>
        <p:grpSpPr bwMode="auto">
          <a:xfrm>
            <a:off x="5101366" y="4347417"/>
            <a:ext cx="3264840" cy="1178353"/>
            <a:chOff x="4267635" y="880115"/>
            <a:chExt cx="2320294" cy="838106"/>
          </a:xfrm>
        </p:grpSpPr>
        <p:sp>
          <p:nvSpPr>
            <p:cNvPr id="36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40" name="组合 7"/>
          <p:cNvGrpSpPr/>
          <p:nvPr/>
        </p:nvGrpSpPr>
        <p:grpSpPr bwMode="auto">
          <a:xfrm>
            <a:off x="7964639" y="1715053"/>
            <a:ext cx="3264840" cy="1178353"/>
            <a:chOff x="4267635" y="880115"/>
            <a:chExt cx="2320294" cy="838106"/>
          </a:xfrm>
        </p:grpSpPr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382638" y="2683224"/>
            <a:ext cx="1848344" cy="18483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770988" y="2071574"/>
            <a:ext cx="3071644" cy="30716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6509738" y="821486"/>
            <a:ext cx="5574052" cy="55740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V="1">
            <a:off x="-10809" y="3542661"/>
            <a:ext cx="9391284" cy="64736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29"/>
          <p:cNvGrpSpPr/>
          <p:nvPr/>
        </p:nvGrpSpPr>
        <p:grpSpPr bwMode="auto">
          <a:xfrm>
            <a:off x="1469206" y="3210047"/>
            <a:ext cx="774609" cy="77684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41"/>
          <p:cNvGrpSpPr/>
          <p:nvPr/>
        </p:nvGrpSpPr>
        <p:grpSpPr bwMode="auto">
          <a:xfrm>
            <a:off x="4652465" y="3210047"/>
            <a:ext cx="776840" cy="776840"/>
            <a:chOff x="2307521" y="2283162"/>
            <a:chExt cx="551398" cy="551398"/>
          </a:xfrm>
        </p:grpSpPr>
        <p:sp>
          <p:nvSpPr>
            <p:cNvPr id="43" name="矩形 4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4" name="五角星 43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5" name="组合 7"/>
          <p:cNvGrpSpPr/>
          <p:nvPr/>
        </p:nvGrpSpPr>
        <p:grpSpPr bwMode="auto">
          <a:xfrm>
            <a:off x="1464749" y="1421799"/>
            <a:ext cx="3960092" cy="1710504"/>
            <a:chOff x="2989865" y="602136"/>
            <a:chExt cx="2814868" cy="1216600"/>
          </a:xfrm>
        </p:grpSpPr>
        <p:sp>
          <p:nvSpPr>
            <p:cNvPr id="26645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646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6" name="组合 7"/>
          <p:cNvGrpSpPr/>
          <p:nvPr/>
        </p:nvGrpSpPr>
        <p:grpSpPr bwMode="auto">
          <a:xfrm>
            <a:off x="3268448" y="4291403"/>
            <a:ext cx="3960092" cy="1703629"/>
            <a:chOff x="2989865" y="607026"/>
            <a:chExt cx="2814868" cy="1211710"/>
          </a:xfrm>
        </p:grpSpPr>
        <p:sp>
          <p:nvSpPr>
            <p:cNvPr id="2664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64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7" name="组合 54"/>
          <p:cNvGrpSpPr/>
          <p:nvPr/>
        </p:nvGrpSpPr>
        <p:grpSpPr bwMode="auto">
          <a:xfrm>
            <a:off x="8918390" y="3210047"/>
            <a:ext cx="776840" cy="776840"/>
            <a:chOff x="2307521" y="2283162"/>
            <a:chExt cx="551398" cy="551398"/>
          </a:xfrm>
        </p:grpSpPr>
        <p:sp>
          <p:nvSpPr>
            <p:cNvPr id="56" name="矩形 55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57" name="五角星 56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65" name="十字形 64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253" y="3632063"/>
            <a:ext cx="5281210" cy="2200527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234" y="4096105"/>
            <a:ext cx="29406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827" y="4451572"/>
            <a:ext cx="29425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58" y="3288222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926" y="3280619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225" y="4635546"/>
            <a:ext cx="261706" cy="278781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63" y="4609931"/>
            <a:ext cx="337297" cy="33765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57" y="4624468"/>
            <a:ext cx="293862" cy="294789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666" y="4636899"/>
            <a:ext cx="280240" cy="29063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2447095" y="3250302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1570609" y="3635127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5123473" y="2450247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246987" y="2835072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8466565" y="2707407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590079" y="3092233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10400034" y="4374192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9523548" y="4759016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/>
          <p:nvPr/>
        </p:nvSpPr>
        <p:spPr>
          <a:xfrm flipV="1">
            <a:off x="2078" y="3845226"/>
            <a:ext cx="4459877" cy="266647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9220" tIns="49610" rIns="99220" bIns="49610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02236" y="3846775"/>
            <a:ext cx="1883484" cy="1882041"/>
            <a:chOff x="3225639" y="4543565"/>
            <a:chExt cx="1735762" cy="173433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" name="椭圆 5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0800000" flipV="1">
              <a:off x="3450403" y="4786205"/>
              <a:ext cx="1284515" cy="12845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tIns="50619" anchor="ctr" anchorCtr="1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436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436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14"/>
          <p:cNvSpPr/>
          <p:nvPr/>
        </p:nvSpPr>
        <p:spPr>
          <a:xfrm>
            <a:off x="2079" y="3271869"/>
            <a:ext cx="7594539" cy="266647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9220" tIns="49610" rIns="99220" bIns="49610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54875" y="1659421"/>
            <a:ext cx="1883484" cy="1883593"/>
            <a:chOff x="6131016" y="674750"/>
            <a:chExt cx="1735762" cy="1735763"/>
          </a:xfrm>
        </p:grpSpPr>
        <p:sp>
          <p:nvSpPr>
            <p:cNvPr id="10" name="椭圆 9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355778" y="899818"/>
              <a:ext cx="1284515" cy="12845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tIns="50619" anchor="ctr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436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zh-CN" altLang="en-US" sz="4360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4"/>
          <p:cNvSpPr/>
          <p:nvPr/>
        </p:nvSpPr>
        <p:spPr>
          <a:xfrm flipV="1">
            <a:off x="6616019" y="3845226"/>
            <a:ext cx="6242026" cy="266647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9220" tIns="49610" rIns="99220" bIns="49610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4276" y="3846775"/>
            <a:ext cx="1883484" cy="1882041"/>
            <a:chOff x="5227325" y="4543565"/>
            <a:chExt cx="1735762" cy="1734334"/>
          </a:xfrm>
        </p:grpSpPr>
        <p:sp>
          <p:nvSpPr>
            <p:cNvPr id="14" name="椭圆 13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0800000" flipV="1">
              <a:off x="5460802" y="4768780"/>
              <a:ext cx="1284515" cy="12845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tIns="50619" anchor="ctr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436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4360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64530" y="2228283"/>
            <a:ext cx="2042356" cy="5433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2633" y="1907552"/>
            <a:ext cx="1816205" cy="336407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1103" y="5991049"/>
            <a:ext cx="2074757" cy="5433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9204" y="5670315"/>
            <a:ext cx="1816205" cy="336407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1395" y="4849807"/>
            <a:ext cx="2042356" cy="5433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9498" y="4529076"/>
            <a:ext cx="1816205" cy="336407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49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49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49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9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99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99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99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4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8033" y="3762615"/>
            <a:ext cx="1581624" cy="417959"/>
            <a:chOff x="1424694" y="3437117"/>
            <a:chExt cx="1499779" cy="396331"/>
          </a:xfrm>
          <a:solidFill>
            <a:schemeClr val="accent1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200" y="3917247"/>
            <a:ext cx="1581624" cy="406356"/>
            <a:chOff x="2993261" y="3583747"/>
            <a:chExt cx="1499779" cy="385328"/>
          </a:xfrm>
          <a:solidFill>
            <a:schemeClr val="accent2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365" y="3762616"/>
            <a:ext cx="1581624" cy="417958"/>
            <a:chOff x="4561827" y="3437117"/>
            <a:chExt cx="1499779" cy="396330"/>
          </a:xfrm>
          <a:solidFill>
            <a:schemeClr val="accent3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32" y="3917247"/>
            <a:ext cx="1581624" cy="406356"/>
            <a:chOff x="6130393" y="3583747"/>
            <a:chExt cx="1499779" cy="385328"/>
          </a:xfrm>
          <a:solidFill>
            <a:schemeClr val="accent4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8863" y="3917248"/>
            <a:ext cx="1581624" cy="406355"/>
            <a:chOff x="9267526" y="3583748"/>
            <a:chExt cx="1499779" cy="385327"/>
          </a:xfrm>
          <a:solidFill>
            <a:schemeClr val="accent6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697" y="3762615"/>
            <a:ext cx="1581624" cy="417959"/>
            <a:chOff x="7698960" y="3437117"/>
            <a:chExt cx="1499779" cy="396331"/>
          </a:xfrm>
          <a:solidFill>
            <a:schemeClr val="accent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4832" y="4413949"/>
            <a:ext cx="489685" cy="490521"/>
            <a:chOff x="9145588" y="4435475"/>
            <a:chExt cx="464344" cy="465138"/>
          </a:xfrm>
          <a:solidFill>
            <a:schemeClr val="accent6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206" y="3198551"/>
            <a:ext cx="489685" cy="489685"/>
            <a:chOff x="7287419" y="2577307"/>
            <a:chExt cx="464344" cy="464344"/>
          </a:xfrm>
          <a:solidFill>
            <a:schemeClr val="accent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482" y="4404007"/>
            <a:ext cx="490521" cy="48968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0090" tIns="20090" rIns="20090" bIns="20090" anchor="ctr"/>
          <a:lstStyle/>
          <a:p>
            <a:pPr algn="ctr" defTabSz="241300" hangingPunct="0">
              <a:lnSpc>
                <a:spcPct val="12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456" y="3191769"/>
            <a:ext cx="490521" cy="412674"/>
            <a:chOff x="5368132" y="2625725"/>
            <a:chExt cx="465138" cy="391319"/>
          </a:xfrm>
          <a:solidFill>
            <a:schemeClr val="accent3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4004" y="3198133"/>
            <a:ext cx="489685" cy="382541"/>
            <a:chOff x="2581275" y="1710532"/>
            <a:chExt cx="464344" cy="362744"/>
          </a:xfrm>
          <a:solidFill>
            <a:schemeClr val="accent1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32" y="4404007"/>
            <a:ext cx="336502" cy="490521"/>
            <a:chOff x="5441157" y="4440238"/>
            <a:chExt cx="319088" cy="465138"/>
          </a:xfrm>
          <a:solidFill>
            <a:schemeClr val="accent4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0" tIns="20090" rIns="20090" bIns="20090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542" y="2372347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541" y="208460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829918" y="5223309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17" y="49355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955040" y="2372347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39" y="208460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597367" y="5223309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367" y="49355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796375" y="2372347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375" y="208460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90932" y="5223309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931" y="49355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52"/>
          <p:cNvSpPr/>
          <p:nvPr/>
        </p:nvSpPr>
        <p:spPr>
          <a:xfrm>
            <a:off x="1201677" y="3045298"/>
            <a:ext cx="2417940" cy="275475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454"/>
          <p:cNvSpPr/>
          <p:nvPr/>
        </p:nvSpPr>
        <p:spPr>
          <a:xfrm>
            <a:off x="3888017" y="3045298"/>
            <a:ext cx="2417942" cy="275475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456"/>
          <p:cNvSpPr/>
          <p:nvPr/>
        </p:nvSpPr>
        <p:spPr>
          <a:xfrm>
            <a:off x="6552795" y="3045298"/>
            <a:ext cx="2417942" cy="275475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458"/>
          <p:cNvSpPr/>
          <p:nvPr/>
        </p:nvSpPr>
        <p:spPr>
          <a:xfrm>
            <a:off x="9239136" y="3045298"/>
            <a:ext cx="2417942" cy="275475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460"/>
          <p:cNvSpPr/>
          <p:nvPr/>
        </p:nvSpPr>
        <p:spPr>
          <a:xfrm>
            <a:off x="1520686" y="2160491"/>
            <a:ext cx="1779920" cy="177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1444508" y="2202919"/>
            <a:ext cx="499886" cy="499886"/>
            <a:chOff x="1369087" y="2088729"/>
            <a:chExt cx="474017" cy="474016"/>
          </a:xfrm>
        </p:grpSpPr>
        <p:sp>
          <p:nvSpPr>
            <p:cNvPr id="8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Shape 1465"/>
          <p:cNvSpPr/>
          <p:nvPr/>
        </p:nvSpPr>
        <p:spPr>
          <a:xfrm>
            <a:off x="4207029" y="2160491"/>
            <a:ext cx="1779920" cy="177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468"/>
          <p:cNvSpPr/>
          <p:nvPr/>
        </p:nvSpPr>
        <p:spPr>
          <a:xfrm>
            <a:off x="6890651" y="2160634"/>
            <a:ext cx="1776273" cy="177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471"/>
          <p:cNvSpPr/>
          <p:nvPr/>
        </p:nvSpPr>
        <p:spPr>
          <a:xfrm>
            <a:off x="9581537" y="2162312"/>
            <a:ext cx="1776273" cy="177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4120487" y="2202917"/>
            <a:ext cx="499886" cy="499886"/>
            <a:chOff x="3906591" y="2088732"/>
            <a:chExt cx="474017" cy="474017"/>
          </a:xfrm>
        </p:grpSpPr>
        <p:sp>
          <p:nvSpPr>
            <p:cNvPr id="14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16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40"/>
          <p:cNvGrpSpPr/>
          <p:nvPr/>
        </p:nvGrpSpPr>
        <p:grpSpPr>
          <a:xfrm>
            <a:off x="9486543" y="2202918"/>
            <a:ext cx="499886" cy="499886"/>
            <a:chOff x="8994965" y="2088733"/>
            <a:chExt cx="474017" cy="474017"/>
          </a:xfrm>
        </p:grpSpPr>
        <p:sp>
          <p:nvSpPr>
            <p:cNvPr id="19" name="Shape 1476"/>
            <p:cNvSpPr/>
            <p:nvPr/>
          </p:nvSpPr>
          <p:spPr>
            <a:xfrm>
              <a:off x="8994965" y="2088733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5"/>
          <p:cNvSpPr txBox="1"/>
          <p:nvPr/>
        </p:nvSpPr>
        <p:spPr>
          <a:xfrm>
            <a:off x="1686968" y="2844801"/>
            <a:ext cx="1379668" cy="411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6"/>
          <p:cNvSpPr txBox="1"/>
          <p:nvPr/>
        </p:nvSpPr>
        <p:spPr>
          <a:xfrm>
            <a:off x="1326998" y="4227175"/>
            <a:ext cx="2166124" cy="11960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5"/>
          <p:cNvSpPr txBox="1"/>
          <p:nvPr/>
        </p:nvSpPr>
        <p:spPr>
          <a:xfrm>
            <a:off x="4491131" y="2844801"/>
            <a:ext cx="1283156" cy="41130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5"/>
          <p:cNvSpPr txBox="1"/>
          <p:nvPr/>
        </p:nvSpPr>
        <p:spPr>
          <a:xfrm>
            <a:off x="9863815" y="2844801"/>
            <a:ext cx="1283156" cy="41130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6"/>
          <p:cNvSpPr txBox="1"/>
          <p:nvPr/>
        </p:nvSpPr>
        <p:spPr>
          <a:xfrm>
            <a:off x="4139834" y="4227175"/>
            <a:ext cx="1914307" cy="119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6"/>
          <p:cNvSpPr txBox="1"/>
          <p:nvPr/>
        </p:nvSpPr>
        <p:spPr>
          <a:xfrm>
            <a:off x="6816385" y="4227175"/>
            <a:ext cx="1914307" cy="119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6"/>
          <p:cNvSpPr txBox="1"/>
          <p:nvPr/>
        </p:nvSpPr>
        <p:spPr>
          <a:xfrm>
            <a:off x="9512518" y="4227175"/>
            <a:ext cx="1914307" cy="119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5"/>
          <p:cNvSpPr txBox="1"/>
          <p:nvPr/>
        </p:nvSpPr>
        <p:spPr>
          <a:xfrm>
            <a:off x="7167680" y="2844801"/>
            <a:ext cx="1283156" cy="41130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1475"/>
          <p:cNvSpPr/>
          <p:nvPr/>
        </p:nvSpPr>
        <p:spPr>
          <a:xfrm>
            <a:off x="6803515" y="2202917"/>
            <a:ext cx="499886" cy="499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1480"/>
          <p:cNvSpPr/>
          <p:nvPr/>
        </p:nvSpPr>
        <p:spPr>
          <a:xfrm>
            <a:off x="6954860" y="2332692"/>
            <a:ext cx="196517" cy="196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21" grpId="0" build="p"/>
      <p:bldP spid="22" grpId="0" build="p"/>
      <p:bldP spid="23" grpId="0"/>
      <p:bldP spid="24" grpId="0"/>
      <p:bldP spid="25" grpId="0"/>
      <p:bldP spid="26" grpId="0"/>
      <p:bldP spid="27" grpId="0"/>
      <p:bldP spid="29" grpId="0"/>
      <p:bldP spid="30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极简大气年终报告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7|1.5|1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www.2ppt.com">
  <a:themeElements>
    <a:clrScheme name="自定义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3184</Words>
  <Application>Microsoft Office PowerPoint</Application>
  <PresentationFormat>自定义</PresentationFormat>
  <Paragraphs>337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Simply City Light</vt:lpstr>
      <vt:lpstr>SimSun-ExtB</vt:lpstr>
      <vt:lpstr>宋体</vt:lpstr>
      <vt:lpstr>微软雅黑</vt:lpstr>
      <vt:lpstr>Agency FB</vt:lpstr>
      <vt:lpstr>Arial</vt:lpstr>
      <vt:lpstr>Calibri</vt:lpstr>
      <vt:lpstr>Calibri Light</vt:lpstr>
      <vt:lpstr>Helvetica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2016-09-26T19:01:00Z</dcterms:created>
  <dcterms:modified xsi:type="dcterms:W3CDTF">2023-01-10T06:46:20Z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F6D0C131F2AB4AE297941AA3894F1C97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