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9" r:id="rId10"/>
    <p:sldId id="265" r:id="rId11"/>
    <p:sldId id="278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3" r:id="rId20"/>
    <p:sldId id="281" r:id="rId21"/>
    <p:sldId id="274" r:id="rId22"/>
    <p:sldId id="272" r:id="rId23"/>
    <p:sldId id="275" r:id="rId24"/>
    <p:sldId id="276" r:id="rId25"/>
    <p:sldId id="277" r:id="rId26"/>
    <p:sldId id="28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301"/>
    <a:srgbClr val="4BA110"/>
    <a:srgbClr val="4A9F10"/>
    <a:srgbClr val="184501"/>
    <a:srgbClr val="E2ACFE"/>
    <a:srgbClr val="3C810D"/>
    <a:srgbClr val="2E7203"/>
    <a:srgbClr val="327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8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" y="-1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E4CE-73DC-4CE4-B102-93DE97DD98F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41B9D-950D-4569-805D-2D8830F49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518659" y="390773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 l="12551" t="2051" r="54313" b="39897"/>
          <a:stretch>
            <a:fillRect/>
          </a:stretch>
        </p:blipFill>
        <p:spPr>
          <a:xfrm>
            <a:off x="438148" y="187944"/>
            <a:ext cx="2954215" cy="39811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 l="3557" t="13128" r="35694" b="37026"/>
          <a:stretch>
            <a:fillRect/>
          </a:stretch>
        </p:blipFill>
        <p:spPr>
          <a:xfrm>
            <a:off x="1874495" y="2403935"/>
            <a:ext cx="4076701" cy="2573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876757" y="5639741"/>
            <a:ext cx="874541" cy="10494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116155" y="2517991"/>
            <a:ext cx="2533088" cy="44256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55332" y="929846"/>
            <a:ext cx="6647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绿色清新儿童教育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PA_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4673" y="1953669"/>
            <a:ext cx="48878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教师演讲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竞聘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学校汇报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职称评比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8576" y="1884400"/>
            <a:ext cx="5562390" cy="1605986"/>
            <a:chOff x="1038576" y="1556848"/>
            <a:chExt cx="5562390" cy="1605986"/>
          </a:xfrm>
        </p:grpSpPr>
        <p:sp>
          <p:nvSpPr>
            <p:cNvPr id="8" name="Freeform 5"/>
            <p:cNvSpPr/>
            <p:nvPr/>
          </p:nvSpPr>
          <p:spPr bwMode="auto">
            <a:xfrm>
              <a:off x="1038576" y="1556848"/>
              <a:ext cx="5203779" cy="1214148"/>
            </a:xfrm>
            <a:custGeom>
              <a:avLst/>
              <a:gdLst>
                <a:gd name="T0" fmla="*/ 2344 w 2344"/>
                <a:gd name="T1" fmla="*/ 382 h 545"/>
                <a:gd name="T2" fmla="*/ 2180 w 2344"/>
                <a:gd name="T3" fmla="*/ 545 h 545"/>
                <a:gd name="T4" fmla="*/ 164 w 2344"/>
                <a:gd name="T5" fmla="*/ 545 h 545"/>
                <a:gd name="T6" fmla="*/ 0 w 2344"/>
                <a:gd name="T7" fmla="*/ 382 h 545"/>
                <a:gd name="T8" fmla="*/ 0 w 2344"/>
                <a:gd name="T9" fmla="*/ 164 h 545"/>
                <a:gd name="T10" fmla="*/ 164 w 2344"/>
                <a:gd name="T11" fmla="*/ 0 h 545"/>
                <a:gd name="T12" fmla="*/ 2180 w 2344"/>
                <a:gd name="T13" fmla="*/ 0 h 545"/>
                <a:gd name="T14" fmla="*/ 2344 w 2344"/>
                <a:gd name="T15" fmla="*/ 164 h 545"/>
                <a:gd name="T16" fmla="*/ 2344 w 2344"/>
                <a:gd name="T17" fmla="*/ 38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4" h="545">
                  <a:moveTo>
                    <a:pt x="2344" y="382"/>
                  </a:moveTo>
                  <a:cubicBezTo>
                    <a:pt x="2344" y="472"/>
                    <a:pt x="2270" y="545"/>
                    <a:pt x="2180" y="545"/>
                  </a:cubicBezTo>
                  <a:cubicBezTo>
                    <a:pt x="164" y="545"/>
                    <a:pt x="164" y="545"/>
                    <a:pt x="164" y="545"/>
                  </a:cubicBezTo>
                  <a:cubicBezTo>
                    <a:pt x="73" y="545"/>
                    <a:pt x="0" y="472"/>
                    <a:pt x="0" y="3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3" y="0"/>
                    <a:pt x="164" y="0"/>
                  </a:cubicBezTo>
                  <a:cubicBezTo>
                    <a:pt x="2180" y="0"/>
                    <a:pt x="2180" y="0"/>
                    <a:pt x="2180" y="0"/>
                  </a:cubicBezTo>
                  <a:cubicBezTo>
                    <a:pt x="2270" y="0"/>
                    <a:pt x="2344" y="74"/>
                    <a:pt x="2344" y="164"/>
                  </a:cubicBezTo>
                  <a:lnTo>
                    <a:pt x="2344" y="38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89616" y="1839395"/>
              <a:ext cx="649664" cy="65464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842782" y="1704668"/>
              <a:ext cx="3940628" cy="914400"/>
            </a:xfrm>
            <a:custGeom>
              <a:avLst/>
              <a:gdLst>
                <a:gd name="connsiteX0" fmla="*/ 21087 w 3940628"/>
                <a:gd name="connsiteY0" fmla="*/ 0 h 914400"/>
                <a:gd name="connsiteX1" fmla="*/ 3483428 w 3940628"/>
                <a:gd name="connsiteY1" fmla="*/ 0 h 914400"/>
                <a:gd name="connsiteX2" fmla="*/ 3940628 w 3940628"/>
                <a:gd name="connsiteY2" fmla="*/ 457200 h 914400"/>
                <a:gd name="connsiteX3" fmla="*/ 3483428 w 3940628"/>
                <a:gd name="connsiteY3" fmla="*/ 914400 h 914400"/>
                <a:gd name="connsiteX4" fmla="*/ 21087 w 3940628"/>
                <a:gd name="connsiteY4" fmla="*/ 914400 h 914400"/>
                <a:gd name="connsiteX5" fmla="*/ 0 w 3940628"/>
                <a:gd name="connsiteY5" fmla="*/ 912274 h 914400"/>
                <a:gd name="connsiteX6" fmla="*/ 0 w 3940628"/>
                <a:gd name="connsiteY6" fmla="*/ 2126 h 914400"/>
                <a:gd name="connsiteX7" fmla="*/ 21087 w 3940628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0628" h="914400">
                  <a:moveTo>
                    <a:pt x="21087" y="0"/>
                  </a:moveTo>
                  <a:lnTo>
                    <a:pt x="3483428" y="0"/>
                  </a:lnTo>
                  <a:cubicBezTo>
                    <a:pt x="3735933" y="0"/>
                    <a:pt x="3940628" y="204695"/>
                    <a:pt x="3940628" y="457200"/>
                  </a:cubicBezTo>
                  <a:cubicBezTo>
                    <a:pt x="3940628" y="709705"/>
                    <a:pt x="3735933" y="914400"/>
                    <a:pt x="3483428" y="914400"/>
                  </a:cubicBezTo>
                  <a:lnTo>
                    <a:pt x="21087" y="914400"/>
                  </a:lnTo>
                  <a:lnTo>
                    <a:pt x="0" y="912274"/>
                  </a:lnTo>
                  <a:lnTo>
                    <a:pt x="0" y="2126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65729" y="1939389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1239277" y="1917296"/>
              <a:ext cx="402805" cy="473032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97208" y="1839395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54249" y="2986330"/>
            <a:ext cx="5546492" cy="1636350"/>
            <a:chOff x="5854249" y="2658778"/>
            <a:chExt cx="5546492" cy="1636350"/>
          </a:xfrm>
        </p:grpSpPr>
        <p:grpSp>
          <p:nvGrpSpPr>
            <p:cNvPr id="15" name="组合 14"/>
            <p:cNvGrpSpPr/>
            <p:nvPr/>
          </p:nvGrpSpPr>
          <p:grpSpPr>
            <a:xfrm>
              <a:off x="5854249" y="2658778"/>
              <a:ext cx="5546492" cy="1214148"/>
              <a:chOff x="5854249" y="2658778"/>
              <a:chExt cx="5546492" cy="1214148"/>
            </a:xfrm>
          </p:grpSpPr>
          <p:sp>
            <p:nvSpPr>
              <p:cNvPr id="17" name="Freeform 5"/>
              <p:cNvSpPr/>
              <p:nvPr/>
            </p:nvSpPr>
            <p:spPr bwMode="auto">
              <a:xfrm rot="10800000">
                <a:off x="6196962" y="2658778"/>
                <a:ext cx="5203779" cy="1214148"/>
              </a:xfrm>
              <a:custGeom>
                <a:avLst/>
                <a:gdLst>
                  <a:gd name="T0" fmla="*/ 2344 w 2344"/>
                  <a:gd name="T1" fmla="*/ 382 h 545"/>
                  <a:gd name="T2" fmla="*/ 2180 w 2344"/>
                  <a:gd name="T3" fmla="*/ 545 h 545"/>
                  <a:gd name="T4" fmla="*/ 164 w 2344"/>
                  <a:gd name="T5" fmla="*/ 545 h 545"/>
                  <a:gd name="T6" fmla="*/ 0 w 2344"/>
                  <a:gd name="T7" fmla="*/ 382 h 545"/>
                  <a:gd name="T8" fmla="*/ 0 w 2344"/>
                  <a:gd name="T9" fmla="*/ 164 h 545"/>
                  <a:gd name="T10" fmla="*/ 164 w 2344"/>
                  <a:gd name="T11" fmla="*/ 0 h 545"/>
                  <a:gd name="T12" fmla="*/ 2180 w 2344"/>
                  <a:gd name="T13" fmla="*/ 0 h 545"/>
                  <a:gd name="T14" fmla="*/ 2344 w 2344"/>
                  <a:gd name="T15" fmla="*/ 164 h 545"/>
                  <a:gd name="T16" fmla="*/ 2344 w 2344"/>
                  <a:gd name="T17" fmla="*/ 38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4" h="545">
                    <a:moveTo>
                      <a:pt x="2344" y="382"/>
                    </a:moveTo>
                    <a:cubicBezTo>
                      <a:pt x="2344" y="472"/>
                      <a:pt x="2270" y="545"/>
                      <a:pt x="2180" y="545"/>
                    </a:cubicBezTo>
                    <a:cubicBezTo>
                      <a:pt x="164" y="545"/>
                      <a:pt x="164" y="545"/>
                      <a:pt x="164" y="545"/>
                    </a:cubicBezTo>
                    <a:cubicBezTo>
                      <a:pt x="73" y="545"/>
                      <a:pt x="0" y="472"/>
                      <a:pt x="0" y="38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4"/>
                      <a:pt x="73" y="0"/>
                      <a:pt x="164" y="0"/>
                    </a:cubicBezTo>
                    <a:cubicBezTo>
                      <a:pt x="2180" y="0"/>
                      <a:pt x="2180" y="0"/>
                      <a:pt x="2180" y="0"/>
                    </a:cubicBezTo>
                    <a:cubicBezTo>
                      <a:pt x="2270" y="0"/>
                      <a:pt x="2344" y="74"/>
                      <a:pt x="2344" y="164"/>
                    </a:cubicBezTo>
                    <a:lnTo>
                      <a:pt x="2344" y="38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 rot="10800000">
                <a:off x="5900037" y="2935736"/>
                <a:ext cx="649664" cy="654643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10800000">
                <a:off x="6655907" y="2810706"/>
                <a:ext cx="3940628" cy="914400"/>
              </a:xfrm>
              <a:custGeom>
                <a:avLst/>
                <a:gdLst>
                  <a:gd name="connsiteX0" fmla="*/ 21087 w 3940628"/>
                  <a:gd name="connsiteY0" fmla="*/ 0 h 914400"/>
                  <a:gd name="connsiteX1" fmla="*/ 3483428 w 3940628"/>
                  <a:gd name="connsiteY1" fmla="*/ 0 h 914400"/>
                  <a:gd name="connsiteX2" fmla="*/ 3940628 w 3940628"/>
                  <a:gd name="connsiteY2" fmla="*/ 457200 h 914400"/>
                  <a:gd name="connsiteX3" fmla="*/ 3483428 w 3940628"/>
                  <a:gd name="connsiteY3" fmla="*/ 914400 h 914400"/>
                  <a:gd name="connsiteX4" fmla="*/ 21087 w 3940628"/>
                  <a:gd name="connsiteY4" fmla="*/ 914400 h 914400"/>
                  <a:gd name="connsiteX5" fmla="*/ 0 w 3940628"/>
                  <a:gd name="connsiteY5" fmla="*/ 912274 h 914400"/>
                  <a:gd name="connsiteX6" fmla="*/ 0 w 3940628"/>
                  <a:gd name="connsiteY6" fmla="*/ 2126 h 914400"/>
                  <a:gd name="connsiteX7" fmla="*/ 21087 w 3940628"/>
                  <a:gd name="connsiteY7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0628" h="914400">
                    <a:moveTo>
                      <a:pt x="21087" y="0"/>
                    </a:moveTo>
                    <a:lnTo>
                      <a:pt x="3483428" y="0"/>
                    </a:lnTo>
                    <a:cubicBezTo>
                      <a:pt x="3735933" y="0"/>
                      <a:pt x="3940628" y="204695"/>
                      <a:pt x="3940628" y="457200"/>
                    </a:cubicBezTo>
                    <a:cubicBezTo>
                      <a:pt x="3940628" y="709705"/>
                      <a:pt x="3735933" y="914400"/>
                      <a:pt x="3483428" y="914400"/>
                    </a:cubicBezTo>
                    <a:lnTo>
                      <a:pt x="21087" y="914400"/>
                    </a:lnTo>
                    <a:lnTo>
                      <a:pt x="0" y="912274"/>
                    </a:lnTo>
                    <a:lnTo>
                      <a:pt x="0" y="2126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1D5301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854249" y="3012199"/>
                <a:ext cx="735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595959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10750383" y="3077913"/>
                <a:ext cx="496509" cy="395951"/>
              </a:xfrm>
              <a:custGeom>
                <a:avLst/>
                <a:gdLst>
                  <a:gd name="T0" fmla="*/ 1238 w 1238"/>
                  <a:gd name="T1" fmla="*/ 579 h 986"/>
                  <a:gd name="T2" fmla="*/ 424 w 1238"/>
                  <a:gd name="T3" fmla="*/ 579 h 986"/>
                  <a:gd name="T4" fmla="*/ 443 w 1238"/>
                  <a:gd name="T5" fmla="*/ 209 h 986"/>
                  <a:gd name="T6" fmla="*/ 357 w 1238"/>
                  <a:gd name="T7" fmla="*/ 223 h 986"/>
                  <a:gd name="T8" fmla="*/ 329 w 1238"/>
                  <a:gd name="T9" fmla="*/ 254 h 986"/>
                  <a:gd name="T10" fmla="*/ 441 w 1238"/>
                  <a:gd name="T11" fmla="*/ 316 h 986"/>
                  <a:gd name="T12" fmla="*/ 311 w 1238"/>
                  <a:gd name="T13" fmla="*/ 0 h 986"/>
                  <a:gd name="T14" fmla="*/ 311 w 1238"/>
                  <a:gd name="T15" fmla="*/ 620 h 986"/>
                  <a:gd name="T16" fmla="*/ 367 w 1238"/>
                  <a:gd name="T17" fmla="*/ 550 h 986"/>
                  <a:gd name="T18" fmla="*/ 329 w 1238"/>
                  <a:gd name="T19" fmla="*/ 473 h 986"/>
                  <a:gd name="T20" fmla="*/ 295 w 1238"/>
                  <a:gd name="T21" fmla="*/ 516 h 986"/>
                  <a:gd name="T22" fmla="*/ 168 w 1238"/>
                  <a:gd name="T23" fmla="*/ 370 h 986"/>
                  <a:gd name="T24" fmla="*/ 295 w 1238"/>
                  <a:gd name="T25" fmla="*/ 410 h 986"/>
                  <a:gd name="T26" fmla="*/ 229 w 1238"/>
                  <a:gd name="T27" fmla="*/ 307 h 986"/>
                  <a:gd name="T28" fmla="*/ 295 w 1238"/>
                  <a:gd name="T29" fmla="*/ 127 h 986"/>
                  <a:gd name="T30" fmla="*/ 329 w 1238"/>
                  <a:gd name="T31" fmla="*/ 104 h 986"/>
                  <a:gd name="T32" fmla="*/ 443 w 1238"/>
                  <a:gd name="T33" fmla="*/ 209 h 986"/>
                  <a:gd name="T34" fmla="*/ 295 w 1238"/>
                  <a:gd name="T35" fmla="*/ 186 h 986"/>
                  <a:gd name="T36" fmla="*/ 295 w 1238"/>
                  <a:gd name="T37" fmla="*/ 245 h 986"/>
                  <a:gd name="T38" fmla="*/ 329 w 1238"/>
                  <a:gd name="T39" fmla="*/ 413 h 986"/>
                  <a:gd name="T40" fmla="*/ 357 w 1238"/>
                  <a:gd name="T41" fmla="*/ 398 h 986"/>
                  <a:gd name="T42" fmla="*/ 359 w 1238"/>
                  <a:gd name="T43" fmla="*/ 356 h 986"/>
                  <a:gd name="T44" fmla="*/ 329 w 1238"/>
                  <a:gd name="T45" fmla="*/ 413 h 986"/>
                  <a:gd name="T46" fmla="*/ 854 w 1238"/>
                  <a:gd name="T47" fmla="*/ 713 h 986"/>
                  <a:gd name="T48" fmla="*/ 904 w 1238"/>
                  <a:gd name="T49" fmla="*/ 665 h 986"/>
                  <a:gd name="T50" fmla="*/ 854 w 1238"/>
                  <a:gd name="T51" fmla="*/ 617 h 986"/>
                  <a:gd name="T52" fmla="*/ 810 w 1238"/>
                  <a:gd name="T53" fmla="*/ 416 h 986"/>
                  <a:gd name="T54" fmla="*/ 784 w 1238"/>
                  <a:gd name="T55" fmla="*/ 477 h 986"/>
                  <a:gd name="T56" fmla="*/ 810 w 1238"/>
                  <a:gd name="T57" fmla="*/ 416 h 986"/>
                  <a:gd name="T58" fmla="*/ 1004 w 1238"/>
                  <a:gd name="T59" fmla="*/ 447 h 986"/>
                  <a:gd name="T60" fmla="*/ 854 w 1238"/>
                  <a:gd name="T61" fmla="*/ 418 h 986"/>
                  <a:gd name="T62" fmla="*/ 977 w 1238"/>
                  <a:gd name="T63" fmla="*/ 557 h 986"/>
                  <a:gd name="T64" fmla="*/ 854 w 1238"/>
                  <a:gd name="T65" fmla="*/ 792 h 986"/>
                  <a:gd name="T66" fmla="*/ 810 w 1238"/>
                  <a:gd name="T67" fmla="*/ 849 h 986"/>
                  <a:gd name="T68" fmla="*/ 643 w 1238"/>
                  <a:gd name="T69" fmla="*/ 658 h 986"/>
                  <a:gd name="T70" fmla="*/ 810 w 1238"/>
                  <a:gd name="T71" fmla="*/ 710 h 986"/>
                  <a:gd name="T72" fmla="*/ 724 w 1238"/>
                  <a:gd name="T73" fmla="*/ 575 h 986"/>
                  <a:gd name="T74" fmla="*/ 810 w 1238"/>
                  <a:gd name="T75" fmla="*/ 339 h 986"/>
                  <a:gd name="T76" fmla="*/ 854 w 1238"/>
                  <a:gd name="T77" fmla="*/ 309 h 986"/>
                  <a:gd name="T78" fmla="*/ 1004 w 1238"/>
                  <a:gd name="T79" fmla="*/ 44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8" h="986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008646" y="2971689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91116" y="5190189"/>
            <a:ext cx="5523318" cy="1605028"/>
            <a:chOff x="5891116" y="4862637"/>
            <a:chExt cx="5523318" cy="1605028"/>
          </a:xfrm>
        </p:grpSpPr>
        <p:grpSp>
          <p:nvGrpSpPr>
            <p:cNvPr id="23" name="组合 22"/>
            <p:cNvGrpSpPr/>
            <p:nvPr/>
          </p:nvGrpSpPr>
          <p:grpSpPr>
            <a:xfrm rot="10800000">
              <a:off x="5913730" y="4862637"/>
              <a:ext cx="5500704" cy="1214148"/>
              <a:chOff x="6568434" y="3990527"/>
              <a:chExt cx="5500704" cy="1214148"/>
            </a:xfrm>
          </p:grpSpPr>
          <p:sp>
            <p:nvSpPr>
              <p:cNvPr id="27" name="Freeform 5"/>
              <p:cNvSpPr/>
              <p:nvPr/>
            </p:nvSpPr>
            <p:spPr bwMode="auto">
              <a:xfrm>
                <a:off x="6568434" y="3990527"/>
                <a:ext cx="5203779" cy="1214148"/>
              </a:xfrm>
              <a:custGeom>
                <a:avLst/>
                <a:gdLst>
                  <a:gd name="T0" fmla="*/ 2344 w 2344"/>
                  <a:gd name="T1" fmla="*/ 382 h 545"/>
                  <a:gd name="T2" fmla="*/ 2180 w 2344"/>
                  <a:gd name="T3" fmla="*/ 545 h 545"/>
                  <a:gd name="T4" fmla="*/ 164 w 2344"/>
                  <a:gd name="T5" fmla="*/ 545 h 545"/>
                  <a:gd name="T6" fmla="*/ 0 w 2344"/>
                  <a:gd name="T7" fmla="*/ 382 h 545"/>
                  <a:gd name="T8" fmla="*/ 0 w 2344"/>
                  <a:gd name="T9" fmla="*/ 164 h 545"/>
                  <a:gd name="T10" fmla="*/ 164 w 2344"/>
                  <a:gd name="T11" fmla="*/ 0 h 545"/>
                  <a:gd name="T12" fmla="*/ 2180 w 2344"/>
                  <a:gd name="T13" fmla="*/ 0 h 545"/>
                  <a:gd name="T14" fmla="*/ 2344 w 2344"/>
                  <a:gd name="T15" fmla="*/ 164 h 545"/>
                  <a:gd name="T16" fmla="*/ 2344 w 2344"/>
                  <a:gd name="T17" fmla="*/ 38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4" h="545">
                    <a:moveTo>
                      <a:pt x="2344" y="382"/>
                    </a:moveTo>
                    <a:cubicBezTo>
                      <a:pt x="2344" y="472"/>
                      <a:pt x="2270" y="545"/>
                      <a:pt x="2180" y="545"/>
                    </a:cubicBezTo>
                    <a:cubicBezTo>
                      <a:pt x="164" y="545"/>
                      <a:pt x="164" y="545"/>
                      <a:pt x="164" y="545"/>
                    </a:cubicBezTo>
                    <a:cubicBezTo>
                      <a:pt x="73" y="545"/>
                      <a:pt x="0" y="472"/>
                      <a:pt x="0" y="38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4"/>
                      <a:pt x="73" y="0"/>
                      <a:pt x="164" y="0"/>
                    </a:cubicBezTo>
                    <a:cubicBezTo>
                      <a:pt x="2180" y="0"/>
                      <a:pt x="2180" y="0"/>
                      <a:pt x="2180" y="0"/>
                    </a:cubicBezTo>
                    <a:cubicBezTo>
                      <a:pt x="2270" y="0"/>
                      <a:pt x="2344" y="74"/>
                      <a:pt x="2344" y="164"/>
                    </a:cubicBezTo>
                    <a:lnTo>
                      <a:pt x="2344" y="38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11419474" y="4273074"/>
                <a:ext cx="649664" cy="654643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7372640" y="4138347"/>
                <a:ext cx="3940628" cy="914400"/>
              </a:xfrm>
              <a:custGeom>
                <a:avLst/>
                <a:gdLst>
                  <a:gd name="connsiteX0" fmla="*/ 21087 w 3940628"/>
                  <a:gd name="connsiteY0" fmla="*/ 0 h 914400"/>
                  <a:gd name="connsiteX1" fmla="*/ 3483428 w 3940628"/>
                  <a:gd name="connsiteY1" fmla="*/ 0 h 914400"/>
                  <a:gd name="connsiteX2" fmla="*/ 3940628 w 3940628"/>
                  <a:gd name="connsiteY2" fmla="*/ 457200 h 914400"/>
                  <a:gd name="connsiteX3" fmla="*/ 3483428 w 3940628"/>
                  <a:gd name="connsiteY3" fmla="*/ 914400 h 914400"/>
                  <a:gd name="connsiteX4" fmla="*/ 21087 w 3940628"/>
                  <a:gd name="connsiteY4" fmla="*/ 914400 h 914400"/>
                  <a:gd name="connsiteX5" fmla="*/ 0 w 3940628"/>
                  <a:gd name="connsiteY5" fmla="*/ 912274 h 914400"/>
                  <a:gd name="connsiteX6" fmla="*/ 0 w 3940628"/>
                  <a:gd name="connsiteY6" fmla="*/ 2126 h 914400"/>
                  <a:gd name="connsiteX7" fmla="*/ 21087 w 3940628"/>
                  <a:gd name="connsiteY7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0628" h="914400">
                    <a:moveTo>
                      <a:pt x="21087" y="0"/>
                    </a:moveTo>
                    <a:lnTo>
                      <a:pt x="3483428" y="0"/>
                    </a:lnTo>
                    <a:cubicBezTo>
                      <a:pt x="3735933" y="0"/>
                      <a:pt x="3940628" y="204695"/>
                      <a:pt x="3940628" y="457200"/>
                    </a:cubicBezTo>
                    <a:cubicBezTo>
                      <a:pt x="3940628" y="709705"/>
                      <a:pt x="3735933" y="914400"/>
                      <a:pt x="3483428" y="914400"/>
                    </a:cubicBezTo>
                    <a:lnTo>
                      <a:pt x="21087" y="914400"/>
                    </a:lnTo>
                    <a:lnTo>
                      <a:pt x="0" y="912274"/>
                    </a:lnTo>
                    <a:lnTo>
                      <a:pt x="0" y="2126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1D5301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891116" y="5240796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3"/>
            <p:cNvSpPr>
              <a:spLocks noChangeAspect="1"/>
            </p:cNvSpPr>
            <p:nvPr/>
          </p:nvSpPr>
          <p:spPr bwMode="auto">
            <a:xfrm>
              <a:off x="10793629" y="5263660"/>
              <a:ext cx="517222" cy="419479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08646" y="5144226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30848" y="4088260"/>
            <a:ext cx="5549479" cy="1615842"/>
            <a:chOff x="1030848" y="3760708"/>
            <a:chExt cx="5549479" cy="1615842"/>
          </a:xfrm>
        </p:grpSpPr>
        <p:sp>
          <p:nvSpPr>
            <p:cNvPr id="31" name="Freeform 5"/>
            <p:cNvSpPr/>
            <p:nvPr/>
          </p:nvSpPr>
          <p:spPr bwMode="auto">
            <a:xfrm>
              <a:off x="1030848" y="3760708"/>
              <a:ext cx="5203779" cy="1214148"/>
            </a:xfrm>
            <a:custGeom>
              <a:avLst/>
              <a:gdLst>
                <a:gd name="T0" fmla="*/ 2344 w 2344"/>
                <a:gd name="T1" fmla="*/ 382 h 545"/>
                <a:gd name="T2" fmla="*/ 2180 w 2344"/>
                <a:gd name="T3" fmla="*/ 545 h 545"/>
                <a:gd name="T4" fmla="*/ 164 w 2344"/>
                <a:gd name="T5" fmla="*/ 545 h 545"/>
                <a:gd name="T6" fmla="*/ 0 w 2344"/>
                <a:gd name="T7" fmla="*/ 382 h 545"/>
                <a:gd name="T8" fmla="*/ 0 w 2344"/>
                <a:gd name="T9" fmla="*/ 164 h 545"/>
                <a:gd name="T10" fmla="*/ 164 w 2344"/>
                <a:gd name="T11" fmla="*/ 0 h 545"/>
                <a:gd name="T12" fmla="*/ 2180 w 2344"/>
                <a:gd name="T13" fmla="*/ 0 h 545"/>
                <a:gd name="T14" fmla="*/ 2344 w 2344"/>
                <a:gd name="T15" fmla="*/ 164 h 545"/>
                <a:gd name="T16" fmla="*/ 2344 w 2344"/>
                <a:gd name="T17" fmla="*/ 38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4" h="545">
                  <a:moveTo>
                    <a:pt x="2344" y="382"/>
                  </a:moveTo>
                  <a:cubicBezTo>
                    <a:pt x="2344" y="472"/>
                    <a:pt x="2270" y="545"/>
                    <a:pt x="2180" y="545"/>
                  </a:cubicBezTo>
                  <a:cubicBezTo>
                    <a:pt x="164" y="545"/>
                    <a:pt x="164" y="545"/>
                    <a:pt x="164" y="545"/>
                  </a:cubicBezTo>
                  <a:cubicBezTo>
                    <a:pt x="73" y="545"/>
                    <a:pt x="0" y="472"/>
                    <a:pt x="0" y="3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3" y="0"/>
                    <a:pt x="164" y="0"/>
                  </a:cubicBezTo>
                  <a:cubicBezTo>
                    <a:pt x="2180" y="0"/>
                    <a:pt x="2180" y="0"/>
                    <a:pt x="2180" y="0"/>
                  </a:cubicBezTo>
                  <a:cubicBezTo>
                    <a:pt x="2270" y="0"/>
                    <a:pt x="2344" y="74"/>
                    <a:pt x="2344" y="164"/>
                  </a:cubicBezTo>
                  <a:lnTo>
                    <a:pt x="2344" y="38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5881888" y="4043255"/>
              <a:ext cx="649664" cy="65464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835054" y="3908528"/>
              <a:ext cx="3940628" cy="914400"/>
            </a:xfrm>
            <a:custGeom>
              <a:avLst/>
              <a:gdLst>
                <a:gd name="connsiteX0" fmla="*/ 21087 w 3940628"/>
                <a:gd name="connsiteY0" fmla="*/ 0 h 914400"/>
                <a:gd name="connsiteX1" fmla="*/ 3483428 w 3940628"/>
                <a:gd name="connsiteY1" fmla="*/ 0 h 914400"/>
                <a:gd name="connsiteX2" fmla="*/ 3940628 w 3940628"/>
                <a:gd name="connsiteY2" fmla="*/ 457200 h 914400"/>
                <a:gd name="connsiteX3" fmla="*/ 3483428 w 3940628"/>
                <a:gd name="connsiteY3" fmla="*/ 914400 h 914400"/>
                <a:gd name="connsiteX4" fmla="*/ 21087 w 3940628"/>
                <a:gd name="connsiteY4" fmla="*/ 914400 h 914400"/>
                <a:gd name="connsiteX5" fmla="*/ 0 w 3940628"/>
                <a:gd name="connsiteY5" fmla="*/ 912274 h 914400"/>
                <a:gd name="connsiteX6" fmla="*/ 0 w 3940628"/>
                <a:gd name="connsiteY6" fmla="*/ 2126 h 914400"/>
                <a:gd name="connsiteX7" fmla="*/ 21087 w 3940628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0628" h="914400">
                  <a:moveTo>
                    <a:pt x="21087" y="0"/>
                  </a:moveTo>
                  <a:lnTo>
                    <a:pt x="3483428" y="0"/>
                  </a:lnTo>
                  <a:cubicBezTo>
                    <a:pt x="3735933" y="0"/>
                    <a:pt x="3940628" y="204695"/>
                    <a:pt x="3940628" y="457200"/>
                  </a:cubicBezTo>
                  <a:cubicBezTo>
                    <a:pt x="3940628" y="709705"/>
                    <a:pt x="3735933" y="914400"/>
                    <a:pt x="3483428" y="914400"/>
                  </a:cubicBezTo>
                  <a:lnTo>
                    <a:pt x="21087" y="914400"/>
                  </a:lnTo>
                  <a:lnTo>
                    <a:pt x="0" y="912274"/>
                  </a:lnTo>
                  <a:lnTo>
                    <a:pt x="0" y="2126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845090" y="4134964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1301389" y="4090297"/>
              <a:ext cx="374559" cy="482641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04936" y="4053111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05511" y="1987200"/>
            <a:ext cx="2072027" cy="19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6878" y="4078357"/>
            <a:ext cx="2072027" cy="19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57270" y="1987201"/>
            <a:ext cx="2069848" cy="194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 flipH="1">
            <a:off x="1360378" y="1987208"/>
            <a:ext cx="2635065" cy="555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5" tIns="51497" rIns="102995" bIns="514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360378" y="2542270"/>
            <a:ext cx="2635065" cy="35031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5" tIns="51497" rIns="102995" bIns="514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360378" y="1987207"/>
            <a:ext cx="2635065" cy="4058230"/>
          </a:xfrm>
          <a:prstGeom prst="rect">
            <a:avLst/>
          </a:prstGeom>
          <a:solidFill>
            <a:srgbClr val="4BA110"/>
          </a:solidFill>
          <a:ln w="19050">
            <a:noFill/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5" tIns="51497" rIns="102995" bIns="51497" anchor="ctr"/>
          <a:lstStyle/>
          <a:p>
            <a:pPr algn="ctr"/>
            <a:endParaRPr lang="zh-CN" altLang="en-US" sz="180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60378" y="3042370"/>
            <a:ext cx="2635065" cy="1860421"/>
            <a:chOff x="0" y="1635646"/>
            <a:chExt cx="2339752" cy="1650538"/>
          </a:xfrm>
        </p:grpSpPr>
        <p:sp>
          <p:nvSpPr>
            <p:cNvPr id="14" name="TextBox 47"/>
            <p:cNvSpPr txBox="1"/>
            <p:nvPr/>
          </p:nvSpPr>
          <p:spPr>
            <a:xfrm>
              <a:off x="0" y="2821991"/>
              <a:ext cx="2339752" cy="46419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输入大标题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Picture 2" descr="F:\Y原创素材\4_ks02\PPT\PPT-5\PPT-056-2015工作总结\img\工作总结\image 1403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9966" y="1635646"/>
              <a:ext cx="919820" cy="86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4155090" y="4077542"/>
            <a:ext cx="2072027" cy="2286636"/>
            <a:chOff x="2481508" y="2554055"/>
            <a:chExt cx="1839814" cy="2028670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8900000" scaled="0"/>
          </a:gra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 flipV="1">
              <a:off x="2481508" y="2554055"/>
              <a:ext cx="1839814" cy="1728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51"/>
            <p:cNvSpPr txBox="1"/>
            <p:nvPr/>
          </p:nvSpPr>
          <p:spPr>
            <a:xfrm>
              <a:off x="2650644" y="3244756"/>
              <a:ext cx="1512168" cy="133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52"/>
            <p:cNvSpPr txBox="1"/>
            <p:nvPr/>
          </p:nvSpPr>
          <p:spPr>
            <a:xfrm>
              <a:off x="2794660" y="2859782"/>
              <a:ext cx="1224136" cy="327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6878" y="1987201"/>
            <a:ext cx="2072027" cy="2288953"/>
            <a:chOff x="4454299" y="699537"/>
            <a:chExt cx="1839814" cy="2030725"/>
          </a:xfrm>
          <a:solidFill>
            <a:srgbClr val="1D530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矩形 20"/>
            <p:cNvSpPr/>
            <p:nvPr/>
          </p:nvSpPr>
          <p:spPr>
            <a:xfrm flipV="1">
              <a:off x="4454299" y="699537"/>
              <a:ext cx="1839814" cy="1728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55"/>
            <p:cNvSpPr txBox="1"/>
            <p:nvPr/>
          </p:nvSpPr>
          <p:spPr>
            <a:xfrm>
              <a:off x="4618122" y="1392293"/>
              <a:ext cx="1512168" cy="133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56"/>
            <p:cNvSpPr txBox="1"/>
            <p:nvPr/>
          </p:nvSpPr>
          <p:spPr>
            <a:xfrm>
              <a:off x="4762138" y="1007319"/>
              <a:ext cx="1224136" cy="327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05511" y="4077547"/>
            <a:ext cx="2072027" cy="1947955"/>
            <a:chOff x="6433169" y="2554060"/>
            <a:chExt cx="1839814" cy="1728197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8900000" scaled="0"/>
          </a:gra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 flipV="1">
              <a:off x="6433169" y="2554060"/>
              <a:ext cx="1839814" cy="1728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TextBox 59"/>
            <p:cNvSpPr txBox="1"/>
            <p:nvPr/>
          </p:nvSpPr>
          <p:spPr>
            <a:xfrm>
              <a:off x="6596992" y="3244756"/>
              <a:ext cx="1512168" cy="8464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60"/>
            <p:cNvSpPr txBox="1"/>
            <p:nvPr/>
          </p:nvSpPr>
          <p:spPr>
            <a:xfrm>
              <a:off x="6741008" y="2859782"/>
              <a:ext cx="1224136" cy="327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90308" y="1652859"/>
            <a:ext cx="2793572" cy="2163483"/>
            <a:chOff x="4304044" y="1263392"/>
            <a:chExt cx="2793572" cy="2163483"/>
          </a:xfrm>
        </p:grpSpPr>
        <p:grpSp>
          <p:nvGrpSpPr>
            <p:cNvPr id="8" name="组合 7"/>
            <p:cNvGrpSpPr/>
            <p:nvPr/>
          </p:nvGrpSpPr>
          <p:grpSpPr>
            <a:xfrm>
              <a:off x="4304044" y="1263392"/>
              <a:ext cx="2793572" cy="2163483"/>
              <a:chOff x="4472487" y="1263393"/>
              <a:chExt cx="2793572" cy="2163483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0" name="任意多边形 9"/>
              <p:cNvSpPr/>
              <p:nvPr/>
            </p:nvSpPr>
            <p:spPr>
              <a:xfrm>
                <a:off x="4472487" y="1263393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3C8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653135" y="1743525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4BA1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987395" y="1442270"/>
              <a:ext cx="7444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97493" y="2238971"/>
            <a:ext cx="2190410" cy="2793572"/>
            <a:chOff x="6611229" y="1849504"/>
            <a:chExt cx="2190410" cy="2793572"/>
          </a:xfrm>
        </p:grpSpPr>
        <p:grpSp>
          <p:nvGrpSpPr>
            <p:cNvPr id="13" name="组合 12"/>
            <p:cNvGrpSpPr/>
            <p:nvPr/>
          </p:nvGrpSpPr>
          <p:grpSpPr>
            <a:xfrm>
              <a:off x="6611229" y="1849504"/>
              <a:ext cx="2163483" cy="2793572"/>
              <a:chOff x="6779672" y="1849505"/>
              <a:chExt cx="2163483" cy="2793572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5" name="任意多边形 14"/>
              <p:cNvSpPr/>
              <p:nvPr/>
            </p:nvSpPr>
            <p:spPr>
              <a:xfrm rot="5400000">
                <a:off x="6464628" y="2164549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1845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5400000">
                <a:off x="6319856" y="2480285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1D5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762246" y="3695780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78523" y="4524212"/>
            <a:ext cx="2793572" cy="2163483"/>
            <a:chOff x="5392259" y="4134745"/>
            <a:chExt cx="2793572" cy="2163483"/>
          </a:xfrm>
        </p:grpSpPr>
        <p:grpSp>
          <p:nvGrpSpPr>
            <p:cNvPr id="18" name="组合 17"/>
            <p:cNvGrpSpPr/>
            <p:nvPr/>
          </p:nvGrpSpPr>
          <p:grpSpPr>
            <a:xfrm>
              <a:off x="5392259" y="4134745"/>
              <a:ext cx="2793572" cy="2163483"/>
              <a:chOff x="5560702" y="4134746"/>
              <a:chExt cx="2793572" cy="2163483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0" name="任意多边形 19"/>
              <p:cNvSpPr/>
              <p:nvPr/>
            </p:nvSpPr>
            <p:spPr>
              <a:xfrm rot="10800000">
                <a:off x="5560702" y="4134746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3C8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10800000">
                <a:off x="5566678" y="4138709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4BA1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566771" y="5537291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94909" y="3368737"/>
            <a:ext cx="2191646" cy="2793572"/>
            <a:chOff x="3708645" y="2979270"/>
            <a:chExt cx="2191646" cy="27935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736808" y="2979270"/>
              <a:ext cx="2163483" cy="2793572"/>
              <a:chOff x="3905251" y="2979271"/>
              <a:chExt cx="2163483" cy="2793572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5" name="任意多边形 24"/>
              <p:cNvSpPr/>
              <p:nvPr/>
            </p:nvSpPr>
            <p:spPr>
              <a:xfrm rot="16200000">
                <a:off x="3590207" y="3294315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1845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6200000">
                <a:off x="3921604" y="3449027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1D5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708645" y="3261053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79261" y="2582071"/>
            <a:ext cx="1212574" cy="1212574"/>
            <a:chOff x="4692997" y="2192604"/>
            <a:chExt cx="1212574" cy="1212574"/>
          </a:xfrm>
        </p:grpSpPr>
        <p:sp>
          <p:nvSpPr>
            <p:cNvPr id="28" name="椭圆 27"/>
            <p:cNvSpPr/>
            <p:nvPr/>
          </p:nvSpPr>
          <p:spPr>
            <a:xfrm>
              <a:off x="4692997" y="2192604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5086165" y="2571063"/>
              <a:ext cx="460482" cy="48379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19191" y="2614276"/>
            <a:ext cx="1212574" cy="1212574"/>
            <a:chOff x="6632927" y="2224809"/>
            <a:chExt cx="1212574" cy="1212574"/>
          </a:xfrm>
        </p:grpSpPr>
        <p:sp>
          <p:nvSpPr>
            <p:cNvPr id="31" name="椭圆 30"/>
            <p:cNvSpPr/>
            <p:nvPr/>
          </p:nvSpPr>
          <p:spPr>
            <a:xfrm rot="5400000">
              <a:off x="6632927" y="2224809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ChangeAspect="1" noEditPoints="1"/>
            </p:cNvSpPr>
            <p:nvPr/>
          </p:nvSpPr>
          <p:spPr bwMode="auto">
            <a:xfrm>
              <a:off x="6967267" y="2570177"/>
              <a:ext cx="543893" cy="54170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52285" y="4560781"/>
            <a:ext cx="1212574" cy="1212574"/>
            <a:chOff x="4666021" y="4171314"/>
            <a:chExt cx="1212574" cy="1212574"/>
          </a:xfrm>
        </p:grpSpPr>
        <p:sp>
          <p:nvSpPr>
            <p:cNvPr id="34" name="椭圆 33"/>
            <p:cNvSpPr/>
            <p:nvPr/>
          </p:nvSpPr>
          <p:spPr>
            <a:xfrm rot="16200000">
              <a:off x="4666021" y="4171314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056635" y="4524584"/>
              <a:ext cx="538809" cy="5060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70568" y="4545909"/>
            <a:ext cx="1212574" cy="1212574"/>
            <a:chOff x="6584304" y="4156442"/>
            <a:chExt cx="1212574" cy="1212574"/>
          </a:xfrm>
        </p:grpSpPr>
        <p:sp>
          <p:nvSpPr>
            <p:cNvPr id="37" name="椭圆 36"/>
            <p:cNvSpPr/>
            <p:nvPr/>
          </p:nvSpPr>
          <p:spPr>
            <a:xfrm rot="10800000">
              <a:off x="6584304" y="4156442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66700" dist="88900" dir="13500000" algn="b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2"/>
            <p:cNvSpPr>
              <a:spLocks noChangeAspect="1" noEditPoints="1"/>
            </p:cNvSpPr>
            <p:nvPr/>
          </p:nvSpPr>
          <p:spPr bwMode="auto">
            <a:xfrm>
              <a:off x="6943365" y="4472401"/>
              <a:ext cx="494450" cy="58065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160133" y="281338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60133" y="520611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81717" y="281338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081717" y="521579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79283" y="3038239"/>
            <a:ext cx="77804" cy="1081863"/>
            <a:chOff x="2563325" y="3120190"/>
            <a:chExt cx="77804" cy="1081862"/>
          </a:xfrm>
        </p:grpSpPr>
        <p:sp>
          <p:nvSpPr>
            <p:cNvPr id="8" name="椭圆 7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>
              <a:stCxn id="8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89786" y="1832345"/>
            <a:ext cx="1459345" cy="1459345"/>
            <a:chOff x="4179570" y="1588770"/>
            <a:chExt cx="2735580" cy="2735580"/>
          </a:xfrm>
        </p:grpSpPr>
        <p:sp>
          <p:nvSpPr>
            <p:cNvPr id="12" name="椭圆 11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4" name="文本框 18"/>
          <p:cNvSpPr txBox="1"/>
          <p:nvPr/>
        </p:nvSpPr>
        <p:spPr>
          <a:xfrm>
            <a:off x="1793893" y="2203338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BA110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rgbClr val="4BA110"/>
              </a:solidFill>
              <a:cs typeface="+mn-ea"/>
              <a:sym typeface="+mn-lt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007892" y="4215228"/>
            <a:ext cx="420587" cy="492879"/>
            <a:chOff x="1776" y="1776"/>
            <a:chExt cx="64" cy="75"/>
          </a:xfrm>
          <a:solidFill>
            <a:srgbClr val="4BA110"/>
          </a:solidFill>
          <a:effectLst/>
        </p:grpSpPr>
        <p:sp>
          <p:nvSpPr>
            <p:cNvPr id="1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435026" y="3038239"/>
            <a:ext cx="77804" cy="1081863"/>
            <a:chOff x="2563325" y="3120190"/>
            <a:chExt cx="77804" cy="1081862"/>
          </a:xfrm>
        </p:grpSpPr>
        <p:sp>
          <p:nvSpPr>
            <p:cNvPr id="21" name="椭圆 20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>
              <a:stCxn id="21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44257" y="1832345"/>
            <a:ext cx="1459345" cy="1459345"/>
            <a:chOff x="4179570" y="1588770"/>
            <a:chExt cx="2735580" cy="2735580"/>
          </a:xfrm>
        </p:grpSpPr>
        <p:sp>
          <p:nvSpPr>
            <p:cNvPr id="25" name="椭圆 24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7" name="文本框 21"/>
          <p:cNvSpPr txBox="1"/>
          <p:nvPr/>
        </p:nvSpPr>
        <p:spPr>
          <a:xfrm>
            <a:off x="10049634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D5301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rgbClr val="1D5301"/>
              </a:solidFill>
              <a:cs typeface="+mn-ea"/>
              <a:sym typeface="+mn-lt"/>
            </a:endParaRPr>
          </a:p>
        </p:txBody>
      </p:sp>
      <p:grpSp>
        <p:nvGrpSpPr>
          <p:cNvPr id="28" name="Group 18"/>
          <p:cNvGrpSpPr>
            <a:grpSpLocks noChangeAspect="1"/>
          </p:cNvGrpSpPr>
          <p:nvPr/>
        </p:nvGrpSpPr>
        <p:grpSpPr bwMode="auto">
          <a:xfrm>
            <a:off x="10238999" y="4257145"/>
            <a:ext cx="469856" cy="437819"/>
            <a:chOff x="3802" y="2858"/>
            <a:chExt cx="616" cy="574"/>
          </a:xfrm>
          <a:solidFill>
            <a:srgbClr val="1D5301"/>
          </a:solidFill>
          <a:effectLst/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29146" y="3038239"/>
            <a:ext cx="77804" cy="1081863"/>
            <a:chOff x="2563325" y="3120190"/>
            <a:chExt cx="77804" cy="1081862"/>
          </a:xfrm>
        </p:grpSpPr>
        <p:sp>
          <p:nvSpPr>
            <p:cNvPr id="35" name="椭圆 34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>
              <a:stCxn id="35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41277" y="1832345"/>
            <a:ext cx="1459345" cy="1459345"/>
            <a:chOff x="4179570" y="1588770"/>
            <a:chExt cx="2735580" cy="2735580"/>
          </a:xfrm>
        </p:grpSpPr>
        <p:sp>
          <p:nvSpPr>
            <p:cNvPr id="39" name="椭圆 38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1" name="文本框 19"/>
          <p:cNvSpPr txBox="1"/>
          <p:nvPr/>
        </p:nvSpPr>
        <p:spPr>
          <a:xfrm>
            <a:off x="4546653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D530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rgbClr val="1D5301"/>
              </a:solidFill>
              <a:cs typeface="+mn-ea"/>
              <a:sym typeface="+mn-lt"/>
            </a:endParaRPr>
          </a:p>
        </p:txBody>
      </p:sp>
      <p:grpSp>
        <p:nvGrpSpPr>
          <p:cNvPr id="42" name="Group 13"/>
          <p:cNvGrpSpPr>
            <a:grpSpLocks noChangeAspect="1"/>
          </p:cNvGrpSpPr>
          <p:nvPr/>
        </p:nvGrpSpPr>
        <p:grpSpPr bwMode="auto">
          <a:xfrm>
            <a:off x="4714500" y="4190366"/>
            <a:ext cx="512891" cy="518947"/>
            <a:chOff x="2426" y="2781"/>
            <a:chExt cx="593" cy="600"/>
          </a:xfrm>
          <a:solidFill>
            <a:srgbClr val="1D5301"/>
          </a:solidFill>
          <a:effectLst/>
        </p:grpSpPr>
        <p:sp>
          <p:nvSpPr>
            <p:cNvPr id="4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685290" y="3038239"/>
            <a:ext cx="77804" cy="1081863"/>
            <a:chOff x="2563325" y="3120190"/>
            <a:chExt cx="77804" cy="1081862"/>
          </a:xfrm>
        </p:grpSpPr>
        <p:sp>
          <p:nvSpPr>
            <p:cNvPr id="46" name="椭圆 45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>
              <a:stCxn id="46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92768" y="1832345"/>
            <a:ext cx="1459345" cy="1459345"/>
            <a:chOff x="4179570" y="1588770"/>
            <a:chExt cx="2735580" cy="2735580"/>
          </a:xfrm>
        </p:grpSpPr>
        <p:sp>
          <p:nvSpPr>
            <p:cNvPr id="50" name="椭圆 49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7298143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BA110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rgbClr val="4BA110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527251" y="4233024"/>
            <a:ext cx="440763" cy="479640"/>
            <a:chOff x="4873620" y="1965325"/>
            <a:chExt cx="269882" cy="293688"/>
          </a:xfrm>
          <a:solidFill>
            <a:srgbClr val="4BA110"/>
          </a:solidFill>
          <a:effectLst/>
        </p:grpSpPr>
        <p:sp>
          <p:nvSpPr>
            <p:cNvPr id="54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40735" y="4808675"/>
            <a:ext cx="2858988" cy="1614792"/>
            <a:chOff x="1275631" y="3583418"/>
            <a:chExt cx="2144241" cy="1211094"/>
          </a:xfrm>
        </p:grpSpPr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4BA110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493041" y="4808673"/>
            <a:ext cx="2954999" cy="1614792"/>
            <a:chOff x="1275631" y="3583418"/>
            <a:chExt cx="2216249" cy="1211094"/>
          </a:xfrm>
        </p:grpSpPr>
        <p:sp>
          <p:nvSpPr>
            <p:cNvPr id="62" name="矩形 61"/>
            <p:cNvSpPr>
              <a:spLocks noChangeArrowheads="1"/>
            </p:cNvSpPr>
            <p:nvPr/>
          </p:nvSpPr>
          <p:spPr bwMode="auto">
            <a:xfrm>
              <a:off x="1275631" y="3963227"/>
              <a:ext cx="2216249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48"/>
            <p:cNvSpPr>
              <a:spLocks noChangeArrowheads="1"/>
            </p:cNvSpPr>
            <p:nvPr/>
          </p:nvSpPr>
          <p:spPr bwMode="auto">
            <a:xfrm>
              <a:off x="1700932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1D530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41357" y="4808675"/>
            <a:ext cx="2858988" cy="1614792"/>
            <a:chOff x="1275631" y="3583418"/>
            <a:chExt cx="2144241" cy="1211094"/>
          </a:xfrm>
        </p:grpSpPr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4BA110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093663" y="4808675"/>
            <a:ext cx="2858988" cy="1614792"/>
            <a:chOff x="1275631" y="3583418"/>
            <a:chExt cx="2144241" cy="1211094"/>
          </a:xfrm>
        </p:grpSpPr>
        <p:sp>
          <p:nvSpPr>
            <p:cNvPr id="68" name="矩形 67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1D530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4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81495" y="4010671"/>
            <a:ext cx="1762489" cy="2207963"/>
            <a:chOff x="4281495" y="4010671"/>
            <a:chExt cx="1762489" cy="2207963"/>
          </a:xfrm>
        </p:grpSpPr>
        <p:sp>
          <p:nvSpPr>
            <p:cNvPr id="9" name="任意多边形 8"/>
            <p:cNvSpPr/>
            <p:nvPr/>
          </p:nvSpPr>
          <p:spPr>
            <a:xfrm rot="13491868">
              <a:off x="4471670" y="4010671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21591868">
              <a:off x="4281495" y="4431842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91868">
              <a:off x="5114903" y="4502019"/>
              <a:ext cx="929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5031084" y="4920645"/>
              <a:ext cx="316713" cy="408103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58850" y="2346721"/>
            <a:ext cx="2207963" cy="1584679"/>
            <a:chOff x="4058850" y="2346721"/>
            <a:chExt cx="2207963" cy="1584679"/>
          </a:xfrm>
        </p:grpSpPr>
        <p:sp>
          <p:nvSpPr>
            <p:cNvPr id="14" name="任意多边形 13"/>
            <p:cNvSpPr/>
            <p:nvPr/>
          </p:nvSpPr>
          <p:spPr>
            <a:xfrm rot="18891868">
              <a:off x="4465580" y="2130166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391868">
              <a:off x="4305874" y="2346639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691868">
              <a:off x="5121233" y="3448107"/>
              <a:ext cx="929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4929020" y="3023559"/>
              <a:ext cx="340597" cy="39997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80798" y="2117584"/>
            <a:ext cx="1629703" cy="2207963"/>
            <a:chOff x="6280798" y="2117584"/>
            <a:chExt cx="1629703" cy="2207963"/>
          </a:xfrm>
        </p:grpSpPr>
        <p:sp>
          <p:nvSpPr>
            <p:cNvPr id="19" name="任意多边形 18"/>
            <p:cNvSpPr/>
            <p:nvPr/>
          </p:nvSpPr>
          <p:spPr>
            <a:xfrm rot="2691868">
              <a:off x="6325822" y="2117584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10791868">
              <a:off x="6370814" y="2364525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691868">
              <a:off x="6280798" y="3463451"/>
              <a:ext cx="6654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3"/>
            <p:cNvSpPr>
              <a:spLocks noChangeAspect="1"/>
            </p:cNvSpPr>
            <p:nvPr/>
          </p:nvSpPr>
          <p:spPr bwMode="auto">
            <a:xfrm>
              <a:off x="6880149" y="3056799"/>
              <a:ext cx="437343" cy="354695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28800" y="4401183"/>
            <a:ext cx="2207963" cy="1584680"/>
            <a:chOff x="5928800" y="4401183"/>
            <a:chExt cx="2207963" cy="1584680"/>
          </a:xfrm>
        </p:grpSpPr>
        <p:sp>
          <p:nvSpPr>
            <p:cNvPr id="24" name="任意多边形 23"/>
            <p:cNvSpPr/>
            <p:nvPr/>
          </p:nvSpPr>
          <p:spPr>
            <a:xfrm rot="8091868">
              <a:off x="6335530" y="3994453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6191868">
              <a:off x="6350054" y="4446094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91868">
              <a:off x="6144396" y="4523675"/>
              <a:ext cx="929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6854726" y="4971817"/>
              <a:ext cx="419829" cy="33480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15844" y="267798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15844" y="491217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10994" y="268861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10994" y="490247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80492" y="1948962"/>
            <a:ext cx="2060815" cy="2060815"/>
            <a:chOff x="2080492" y="1948962"/>
            <a:chExt cx="2060815" cy="2060815"/>
          </a:xfrm>
        </p:grpSpPr>
        <p:sp>
          <p:nvSpPr>
            <p:cNvPr id="8" name="Oval 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144191" y="2012661"/>
              <a:ext cx="1933417" cy="1933417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1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080492" y="1948962"/>
              <a:ext cx="2060815" cy="2060815"/>
            </a:xfrm>
            <a:prstGeom prst="ellipse">
              <a:avLst/>
            </a:prstGeom>
            <a:noFill/>
            <a:ln w="28575">
              <a:solidFill>
                <a:srgbClr val="4BA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10" name="Straight Connector 1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13" idx="2"/>
          </p:cNvCxnSpPr>
          <p:nvPr/>
        </p:nvCxnSpPr>
        <p:spPr>
          <a:xfrm flipH="1">
            <a:off x="4043884" y="2540573"/>
            <a:ext cx="904609" cy="0"/>
          </a:xfrm>
          <a:prstGeom prst="line">
            <a:avLst/>
          </a:prstGeom>
          <a:ln w="28575">
            <a:solidFill>
              <a:srgbClr val="4BA1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16" idx="2"/>
          </p:cNvCxnSpPr>
          <p:nvPr/>
        </p:nvCxnSpPr>
        <p:spPr>
          <a:xfrm flipH="1">
            <a:off x="4043884" y="3505248"/>
            <a:ext cx="904609" cy="0"/>
          </a:xfrm>
          <a:prstGeom prst="line">
            <a:avLst/>
          </a:prstGeom>
          <a:ln w="28575">
            <a:solidFill>
              <a:srgbClr val="4BA1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48494" y="2292065"/>
            <a:ext cx="618790" cy="497016"/>
            <a:chOff x="4667140" y="2248523"/>
            <a:chExt cx="618790" cy="497016"/>
          </a:xfrm>
          <a:solidFill>
            <a:srgbClr val="4BA110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7"/>
            <p:cNvSpPr/>
            <p:nvPr/>
          </p:nvSpPr>
          <p:spPr>
            <a:xfrm>
              <a:off x="4667140" y="2248523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sosceles Triangle 24"/>
            <p:cNvSpPr/>
            <p:nvPr/>
          </p:nvSpPr>
          <p:spPr>
            <a:xfrm rot="5400000">
              <a:off x="5128109" y="2423965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48494" y="3256740"/>
            <a:ext cx="618789" cy="497016"/>
            <a:chOff x="4667140" y="3213198"/>
            <a:chExt cx="618789" cy="497016"/>
          </a:xfrm>
          <a:solidFill>
            <a:srgbClr val="4BA110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6"/>
            <p:cNvSpPr/>
            <p:nvPr/>
          </p:nvSpPr>
          <p:spPr>
            <a:xfrm>
              <a:off x="4667140" y="3213198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sosceles Triangle 25"/>
            <p:cNvSpPr/>
            <p:nvPr/>
          </p:nvSpPr>
          <p:spPr>
            <a:xfrm rot="5400000">
              <a:off x="5128108" y="3388640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84015" y="4323882"/>
            <a:ext cx="2060815" cy="2060815"/>
            <a:chOff x="2084015" y="4323882"/>
            <a:chExt cx="2060815" cy="2060815"/>
          </a:xfrm>
        </p:grpSpPr>
        <p:sp>
          <p:nvSpPr>
            <p:cNvPr id="19" name="Oval 3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147713" y="4387581"/>
              <a:ext cx="1933417" cy="1933417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3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084015" y="4323882"/>
              <a:ext cx="2060815" cy="2060815"/>
            </a:xfrm>
            <a:prstGeom prst="ellipse">
              <a:avLst/>
            </a:prstGeom>
            <a:noFill/>
            <a:ln w="28575">
              <a:solidFill>
                <a:srgbClr val="1D5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21" name="Straight Connector 37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24" idx="2"/>
          </p:cNvCxnSpPr>
          <p:nvPr/>
        </p:nvCxnSpPr>
        <p:spPr>
          <a:xfrm flipH="1">
            <a:off x="4047407" y="4915493"/>
            <a:ext cx="904609" cy="0"/>
          </a:xfrm>
          <a:prstGeom prst="line">
            <a:avLst/>
          </a:prstGeom>
          <a:ln w="28575">
            <a:solidFill>
              <a:srgbClr val="1D53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27" idx="2"/>
          </p:cNvCxnSpPr>
          <p:nvPr/>
        </p:nvCxnSpPr>
        <p:spPr>
          <a:xfrm flipH="1">
            <a:off x="4047407" y="5880168"/>
            <a:ext cx="904609" cy="0"/>
          </a:xfrm>
          <a:prstGeom prst="line">
            <a:avLst/>
          </a:prstGeom>
          <a:ln w="28575">
            <a:solidFill>
              <a:srgbClr val="1D53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52016" y="4666985"/>
            <a:ext cx="618790" cy="497016"/>
            <a:chOff x="4670662" y="4623443"/>
            <a:chExt cx="618790" cy="497016"/>
          </a:xfrm>
          <a:solidFill>
            <a:srgbClr val="1D530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35"/>
            <p:cNvSpPr/>
            <p:nvPr/>
          </p:nvSpPr>
          <p:spPr>
            <a:xfrm>
              <a:off x="4670662" y="4623443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Isosceles Triangle 39"/>
            <p:cNvSpPr/>
            <p:nvPr/>
          </p:nvSpPr>
          <p:spPr>
            <a:xfrm rot="5400000">
              <a:off x="5131631" y="4798886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52016" y="5631660"/>
            <a:ext cx="618789" cy="497016"/>
            <a:chOff x="4670662" y="5588118"/>
            <a:chExt cx="618789" cy="497016"/>
          </a:xfrm>
          <a:solidFill>
            <a:srgbClr val="1D530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36"/>
            <p:cNvSpPr/>
            <p:nvPr/>
          </p:nvSpPr>
          <p:spPr>
            <a:xfrm>
              <a:off x="4670662" y="5588118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osceles Triangle 40"/>
            <p:cNvSpPr/>
            <p:nvPr/>
          </p:nvSpPr>
          <p:spPr>
            <a:xfrm rot="5400000">
              <a:off x="5131630" y="5763560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3" y="2146442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1" y="3139446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1" y="4506340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1" y="5553028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17014" y="1528390"/>
            <a:ext cx="4957966" cy="4783789"/>
            <a:chOff x="3617014" y="1528390"/>
            <a:chExt cx="4957966" cy="4783789"/>
          </a:xfrm>
        </p:grpSpPr>
        <p:sp>
          <p:nvSpPr>
            <p:cNvPr id="8" name="圆角矩形 7"/>
            <p:cNvSpPr/>
            <p:nvPr/>
          </p:nvSpPr>
          <p:spPr>
            <a:xfrm rot="13500000">
              <a:off x="5989652" y="2952229"/>
              <a:ext cx="1602709" cy="3567946"/>
            </a:xfrm>
            <a:prstGeom prst="roundRect">
              <a:avLst>
                <a:gd name="adj" fmla="val 50000"/>
              </a:avLst>
            </a:prstGeom>
            <a:solidFill>
              <a:srgbClr val="4BA110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455811" y="485009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8100000">
              <a:off x="6001466" y="1528390"/>
              <a:ext cx="1602709" cy="3567946"/>
            </a:xfrm>
            <a:prstGeom prst="roundRect">
              <a:avLst>
                <a:gd name="adj" fmla="val 50000"/>
              </a:avLst>
            </a:prstGeom>
            <a:solidFill>
              <a:srgbClr val="1D530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5400000">
              <a:off x="6916711" y="339324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2700000">
              <a:off x="4599632" y="1523911"/>
              <a:ext cx="1602709" cy="3567946"/>
            </a:xfrm>
            <a:prstGeom prst="roundRect">
              <a:avLst>
                <a:gd name="adj" fmla="val 50000"/>
              </a:avLst>
            </a:prstGeom>
            <a:solidFill>
              <a:srgbClr val="4BA110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481865" y="1939677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6200000">
              <a:off x="4014339" y="3378268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gradFill>
                <a:gsLst>
                  <a:gs pos="0">
                    <a:srgbClr val="F88D5F"/>
                  </a:gs>
                  <a:gs pos="100000">
                    <a:srgbClr val="DB4B33"/>
                  </a:gs>
                </a:gsLst>
                <a:lin ang="5400000" scaled="1"/>
              </a:gra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8900000">
              <a:off x="4491969" y="2978096"/>
              <a:ext cx="1602710" cy="3334083"/>
            </a:xfrm>
            <a:custGeom>
              <a:avLst/>
              <a:gdLst>
                <a:gd name="connsiteX0" fmla="*/ 1557388 w 1824593"/>
                <a:gd name="connsiteY0" fmla="*/ 267205 h 3795661"/>
                <a:gd name="connsiteX1" fmla="*/ 1824593 w 1824593"/>
                <a:gd name="connsiteY1" fmla="*/ 912296 h 3795661"/>
                <a:gd name="connsiteX2" fmla="*/ 1824593 w 1824593"/>
                <a:gd name="connsiteY2" fmla="*/ 2253689 h 3795661"/>
                <a:gd name="connsiteX3" fmla="*/ 927369 w 1824593"/>
                <a:gd name="connsiteY3" fmla="*/ 2253688 h 3795661"/>
                <a:gd name="connsiteX4" fmla="*/ 15073 w 1824593"/>
                <a:gd name="connsiteY4" fmla="*/ 3165984 h 3795661"/>
                <a:gd name="connsiteX5" fmla="*/ 223397 w 1824593"/>
                <a:gd name="connsiteY5" fmla="*/ 3746288 h 3795661"/>
                <a:gd name="connsiteX6" fmla="*/ 268269 w 1824593"/>
                <a:gd name="connsiteY6" fmla="*/ 3795661 h 3795661"/>
                <a:gd name="connsiteX7" fmla="*/ 267206 w 1824593"/>
                <a:gd name="connsiteY7" fmla="*/ 3794695 h 3795661"/>
                <a:gd name="connsiteX8" fmla="*/ 1 w 1824593"/>
                <a:gd name="connsiteY8" fmla="*/ 3149604 h 3795661"/>
                <a:gd name="connsiteX9" fmla="*/ 0 w 1824593"/>
                <a:gd name="connsiteY9" fmla="*/ 912296 h 3795661"/>
                <a:gd name="connsiteX10" fmla="*/ 912297 w 1824593"/>
                <a:gd name="connsiteY10" fmla="*/ 0 h 3795661"/>
                <a:gd name="connsiteX11" fmla="*/ 1557388 w 1824593"/>
                <a:gd name="connsiteY11" fmla="*/ 267205 h 379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4593" h="3795661">
                  <a:moveTo>
                    <a:pt x="1557388" y="267205"/>
                  </a:moveTo>
                  <a:cubicBezTo>
                    <a:pt x="1722481" y="432299"/>
                    <a:pt x="1824593" y="660373"/>
                    <a:pt x="1824593" y="912296"/>
                  </a:cubicBezTo>
                  <a:lnTo>
                    <a:pt x="1824593" y="2253689"/>
                  </a:lnTo>
                  <a:lnTo>
                    <a:pt x="927369" y="2253688"/>
                  </a:lnTo>
                  <a:cubicBezTo>
                    <a:pt x="423521" y="2253688"/>
                    <a:pt x="15072" y="2662137"/>
                    <a:pt x="15073" y="3165984"/>
                  </a:cubicBezTo>
                  <a:cubicBezTo>
                    <a:pt x="15073" y="3386417"/>
                    <a:pt x="93252" y="3588590"/>
                    <a:pt x="223397" y="3746288"/>
                  </a:cubicBezTo>
                  <a:lnTo>
                    <a:pt x="268269" y="3795661"/>
                  </a:lnTo>
                  <a:lnTo>
                    <a:pt x="267206" y="3794695"/>
                  </a:lnTo>
                  <a:cubicBezTo>
                    <a:pt x="102113" y="3629602"/>
                    <a:pt x="1" y="3401528"/>
                    <a:pt x="1" y="3149604"/>
                  </a:cubicBezTo>
                  <a:lnTo>
                    <a:pt x="0" y="912296"/>
                  </a:lnTo>
                  <a:cubicBezTo>
                    <a:pt x="1" y="408449"/>
                    <a:pt x="408450" y="0"/>
                    <a:pt x="912297" y="0"/>
                  </a:cubicBezTo>
                  <a:cubicBezTo>
                    <a:pt x="1164220" y="0"/>
                    <a:pt x="1392294" y="102112"/>
                    <a:pt x="1557388" y="267205"/>
                  </a:cubicBezTo>
                  <a:close/>
                </a:path>
              </a:pathLst>
            </a:custGeom>
            <a:solidFill>
              <a:srgbClr val="1D530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6200000">
              <a:off x="3996797" y="338162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10723" y="2182114"/>
              <a:ext cx="74449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BA110"/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rgbClr val="4BA110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033104" y="3635679"/>
              <a:ext cx="10393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D5301"/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rgbClr val="1D530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63271" y="5092530"/>
              <a:ext cx="10393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BA110"/>
                  </a:solidFill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rgbClr val="4BA11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118937" y="3635679"/>
              <a:ext cx="10393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D5301"/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rgbClr val="1D53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264608" y="238592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4608" y="477865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95014" y="237624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95014" y="477865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04096" y="2023225"/>
            <a:ext cx="2286002" cy="4183743"/>
          </a:xfrm>
          <a:prstGeom prst="roundRect">
            <a:avLst/>
          </a:prstGeom>
          <a:solidFill>
            <a:srgbClr val="4BA110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81465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865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01737" y="4479940"/>
            <a:ext cx="1937990" cy="1204806"/>
            <a:chOff x="1300943" y="3889091"/>
            <a:chExt cx="1937990" cy="1204806"/>
          </a:xfrm>
        </p:grpSpPr>
        <p:sp>
          <p:nvSpPr>
            <p:cNvPr id="10" name="文本框 13"/>
            <p:cNvSpPr txBox="1"/>
            <p:nvPr/>
          </p:nvSpPr>
          <p:spPr>
            <a:xfrm>
              <a:off x="1300943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1315810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12" name="文本框 17"/>
          <p:cNvSpPr txBox="1"/>
          <p:nvPr/>
        </p:nvSpPr>
        <p:spPr>
          <a:xfrm>
            <a:off x="1327071" y="2867721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37228" y="2023225"/>
            <a:ext cx="2286002" cy="4183743"/>
          </a:xfrm>
          <a:prstGeom prst="roundRect">
            <a:avLst/>
          </a:prstGeom>
          <a:solidFill>
            <a:srgbClr val="1D5301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6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829140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0152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34870" y="4479940"/>
            <a:ext cx="1937990" cy="1204806"/>
            <a:chOff x="3934076" y="3889091"/>
            <a:chExt cx="1937990" cy="1204806"/>
          </a:xfrm>
        </p:grpSpPr>
        <p:sp>
          <p:nvSpPr>
            <p:cNvPr id="16" name="文本框 25"/>
            <p:cNvSpPr txBox="1"/>
            <p:nvPr/>
          </p:nvSpPr>
          <p:spPr>
            <a:xfrm>
              <a:off x="3934076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7" name="文本框 26"/>
            <p:cNvSpPr txBox="1"/>
            <p:nvPr/>
          </p:nvSpPr>
          <p:spPr>
            <a:xfrm>
              <a:off x="3948943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6270360" y="2023225"/>
            <a:ext cx="2286002" cy="4183743"/>
          </a:xfrm>
          <a:prstGeom prst="roundRect">
            <a:avLst/>
          </a:prstGeom>
          <a:solidFill>
            <a:srgbClr val="4BA110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47731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A21A1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68003" y="4479940"/>
            <a:ext cx="1937990" cy="1204806"/>
            <a:chOff x="6567209" y="3889091"/>
            <a:chExt cx="1937990" cy="1204806"/>
          </a:xfrm>
        </p:grpSpPr>
        <p:sp>
          <p:nvSpPr>
            <p:cNvPr id="21" name="文本框 34"/>
            <p:cNvSpPr txBox="1"/>
            <p:nvPr/>
          </p:nvSpPr>
          <p:spPr>
            <a:xfrm>
              <a:off x="6567209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6582076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903493" y="2023225"/>
            <a:ext cx="2286002" cy="4183743"/>
          </a:xfrm>
          <a:prstGeom prst="roundRect">
            <a:avLst/>
          </a:prstGeom>
          <a:solidFill>
            <a:srgbClr val="1D5301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080864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24142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201136" y="4479940"/>
            <a:ext cx="1937990" cy="1204806"/>
            <a:chOff x="9200343" y="3889091"/>
            <a:chExt cx="1937990" cy="1204806"/>
          </a:xfrm>
        </p:grpSpPr>
        <p:sp>
          <p:nvSpPr>
            <p:cNvPr id="26" name="文本框 43"/>
            <p:cNvSpPr txBox="1"/>
            <p:nvPr/>
          </p:nvSpPr>
          <p:spPr>
            <a:xfrm>
              <a:off x="9200343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7" name="文本框 44"/>
            <p:cNvSpPr txBox="1"/>
            <p:nvPr/>
          </p:nvSpPr>
          <p:spPr>
            <a:xfrm>
              <a:off x="9215210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1997525" y="3654065"/>
            <a:ext cx="299144" cy="350562"/>
            <a:chOff x="1776" y="1776"/>
            <a:chExt cx="64" cy="75"/>
          </a:xfrm>
          <a:solidFill>
            <a:srgbClr val="4BA110"/>
          </a:solidFill>
          <a:effectLst/>
        </p:grpSpPr>
        <p:sp>
          <p:nvSpPr>
            <p:cNvPr id="2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4617368" y="3673646"/>
            <a:ext cx="334186" cy="311400"/>
            <a:chOff x="3802" y="2858"/>
            <a:chExt cx="616" cy="574"/>
          </a:xfrm>
          <a:solidFill>
            <a:srgbClr val="1D5301"/>
          </a:solidFill>
          <a:effectLst/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3"/>
          <p:cNvGrpSpPr>
            <a:grpSpLocks noChangeAspect="1"/>
          </p:cNvGrpSpPr>
          <p:nvPr/>
        </p:nvGrpSpPr>
        <p:grpSpPr bwMode="auto">
          <a:xfrm>
            <a:off x="7239434" y="3644794"/>
            <a:ext cx="364797" cy="369104"/>
            <a:chOff x="2426" y="2781"/>
            <a:chExt cx="593" cy="600"/>
          </a:xfrm>
          <a:solidFill>
            <a:srgbClr val="4BA110"/>
          </a:solidFill>
          <a:effectLst/>
        </p:grpSpPr>
        <p:sp>
          <p:nvSpPr>
            <p:cNvPr id="4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86773" y="3641716"/>
            <a:ext cx="344844" cy="375260"/>
            <a:chOff x="4873620" y="1965325"/>
            <a:chExt cx="269882" cy="293688"/>
          </a:xfrm>
          <a:solidFill>
            <a:srgbClr val="1D5301"/>
          </a:solidFill>
          <a:effectLst/>
        </p:grpSpPr>
        <p:sp>
          <p:nvSpPr>
            <p:cNvPr id="43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81463" y="2386084"/>
            <a:ext cx="1789547" cy="394216"/>
            <a:chOff x="1180665" y="1795235"/>
            <a:chExt cx="1789547" cy="394216"/>
          </a:xfrm>
        </p:grpSpPr>
        <p:sp>
          <p:nvSpPr>
            <p:cNvPr id="48" name="圆角矩形 47"/>
            <p:cNvSpPr/>
            <p:nvPr/>
          </p:nvSpPr>
          <p:spPr>
            <a:xfrm>
              <a:off x="1327149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4BA110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180665" y="1820119"/>
              <a:ext cx="1789547" cy="369332"/>
              <a:chOff x="1180665" y="1820119"/>
              <a:chExt cx="1789547" cy="369332"/>
            </a:xfrm>
          </p:grpSpPr>
          <p:sp>
            <p:nvSpPr>
              <p:cNvPr id="50" name="文本框 11"/>
              <p:cNvSpPr txBox="1"/>
              <p:nvPr/>
            </p:nvSpPr>
            <p:spPr>
              <a:xfrm>
                <a:off x="1180665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文本框 12"/>
              <p:cNvSpPr txBox="1"/>
              <p:nvPr/>
            </p:nvSpPr>
            <p:spPr>
              <a:xfrm>
                <a:off x="1591208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447730" y="2386084"/>
            <a:ext cx="1789547" cy="394216"/>
            <a:chOff x="6446931" y="1795235"/>
            <a:chExt cx="1789547" cy="394216"/>
          </a:xfrm>
        </p:grpSpPr>
        <p:sp>
          <p:nvSpPr>
            <p:cNvPr id="53" name="圆角矩形 52"/>
            <p:cNvSpPr/>
            <p:nvPr/>
          </p:nvSpPr>
          <p:spPr>
            <a:xfrm>
              <a:off x="6593415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4BA110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446931" y="1820119"/>
              <a:ext cx="1789547" cy="369332"/>
              <a:chOff x="6446931" y="1820119"/>
              <a:chExt cx="1789547" cy="369332"/>
            </a:xfrm>
          </p:grpSpPr>
          <p:sp>
            <p:nvSpPr>
              <p:cNvPr id="55" name="文本框 32"/>
              <p:cNvSpPr txBox="1"/>
              <p:nvPr/>
            </p:nvSpPr>
            <p:spPr>
              <a:xfrm>
                <a:off x="6446931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33"/>
              <p:cNvSpPr txBox="1"/>
              <p:nvPr/>
            </p:nvSpPr>
            <p:spPr>
              <a:xfrm>
                <a:off x="6857474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814597" y="2386084"/>
            <a:ext cx="1789547" cy="394216"/>
            <a:chOff x="3813798" y="1795235"/>
            <a:chExt cx="1789547" cy="394216"/>
          </a:xfrm>
        </p:grpSpPr>
        <p:sp>
          <p:nvSpPr>
            <p:cNvPr id="58" name="圆角矩形 57"/>
            <p:cNvSpPr/>
            <p:nvPr/>
          </p:nvSpPr>
          <p:spPr>
            <a:xfrm>
              <a:off x="3960282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1D5301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813798" y="1820119"/>
              <a:ext cx="1789547" cy="369332"/>
              <a:chOff x="3813798" y="1820119"/>
              <a:chExt cx="1789547" cy="369332"/>
            </a:xfrm>
          </p:grpSpPr>
          <p:sp>
            <p:nvSpPr>
              <p:cNvPr id="60" name="文本框 23"/>
              <p:cNvSpPr txBox="1"/>
              <p:nvPr/>
            </p:nvSpPr>
            <p:spPr>
              <a:xfrm>
                <a:off x="3813798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文本框 24"/>
              <p:cNvSpPr txBox="1"/>
              <p:nvPr/>
            </p:nvSpPr>
            <p:spPr>
              <a:xfrm>
                <a:off x="4224341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9080864" y="2386084"/>
            <a:ext cx="1789547" cy="394216"/>
            <a:chOff x="9080065" y="1795235"/>
            <a:chExt cx="1789547" cy="394216"/>
          </a:xfrm>
        </p:grpSpPr>
        <p:sp>
          <p:nvSpPr>
            <p:cNvPr id="63" name="圆角矩形 62"/>
            <p:cNvSpPr/>
            <p:nvPr/>
          </p:nvSpPr>
          <p:spPr>
            <a:xfrm>
              <a:off x="9226549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1D5301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080065" y="1820119"/>
              <a:ext cx="1789547" cy="369332"/>
              <a:chOff x="9080065" y="1820119"/>
              <a:chExt cx="1789547" cy="369332"/>
            </a:xfrm>
          </p:grpSpPr>
          <p:sp>
            <p:nvSpPr>
              <p:cNvPr id="65" name="文本框 41"/>
              <p:cNvSpPr txBox="1"/>
              <p:nvPr/>
            </p:nvSpPr>
            <p:spPr>
              <a:xfrm>
                <a:off x="9080065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文本框 42"/>
              <p:cNvSpPr txBox="1"/>
              <p:nvPr/>
            </p:nvSpPr>
            <p:spPr>
              <a:xfrm>
                <a:off x="9490608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sp>
        <p:nvSpPr>
          <p:cNvPr id="67" name="文本框 17"/>
          <p:cNvSpPr txBox="1"/>
          <p:nvPr/>
        </p:nvSpPr>
        <p:spPr>
          <a:xfrm>
            <a:off x="3977118" y="2883260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8" name="文本框 17"/>
          <p:cNvSpPr txBox="1"/>
          <p:nvPr/>
        </p:nvSpPr>
        <p:spPr>
          <a:xfrm>
            <a:off x="6600058" y="2873629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9" name="文本框 17"/>
          <p:cNvSpPr txBox="1"/>
          <p:nvPr/>
        </p:nvSpPr>
        <p:spPr>
          <a:xfrm>
            <a:off x="9219161" y="2847258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66672" y="2720408"/>
            <a:ext cx="3004182" cy="3003621"/>
            <a:chOff x="4283546" y="2066381"/>
            <a:chExt cx="3443404" cy="3442761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283546" y="2066381"/>
              <a:ext cx="3443404" cy="3442761"/>
            </a:xfrm>
            <a:custGeom>
              <a:avLst/>
              <a:gdLst>
                <a:gd name="T0" fmla="*/ 2223 w 2261"/>
                <a:gd name="T1" fmla="*/ 1040 h 2261"/>
                <a:gd name="T2" fmla="*/ 2202 w 2261"/>
                <a:gd name="T3" fmla="*/ 916 h 2261"/>
                <a:gd name="T4" fmla="*/ 2207 w 2261"/>
                <a:gd name="T5" fmla="*/ 796 h 2261"/>
                <a:gd name="T6" fmla="*/ 2165 w 2261"/>
                <a:gd name="T7" fmla="*/ 674 h 2261"/>
                <a:gd name="T8" fmla="*/ 2082 w 2261"/>
                <a:gd name="T9" fmla="*/ 587 h 2261"/>
                <a:gd name="T10" fmla="*/ 2011 w 2261"/>
                <a:gd name="T11" fmla="*/ 483 h 2261"/>
                <a:gd name="T12" fmla="*/ 1965 w 2261"/>
                <a:gd name="T13" fmla="*/ 372 h 2261"/>
                <a:gd name="T14" fmla="*/ 1875 w 2261"/>
                <a:gd name="T15" fmla="*/ 280 h 2261"/>
                <a:gd name="T16" fmla="*/ 1763 w 2261"/>
                <a:gd name="T17" fmla="*/ 235 h 2261"/>
                <a:gd name="T18" fmla="*/ 1655 w 2261"/>
                <a:gd name="T19" fmla="*/ 172 h 2261"/>
                <a:gd name="T20" fmla="*/ 1566 w 2261"/>
                <a:gd name="T21" fmla="*/ 90 h 2261"/>
                <a:gd name="T22" fmla="*/ 1446 w 2261"/>
                <a:gd name="T23" fmla="*/ 44 h 2261"/>
                <a:gd name="T24" fmla="*/ 1326 w 2261"/>
                <a:gd name="T25" fmla="*/ 51 h 2261"/>
                <a:gd name="T26" fmla="*/ 1201 w 2261"/>
                <a:gd name="T27" fmla="*/ 39 h 2261"/>
                <a:gd name="T28" fmla="*/ 1086 w 2261"/>
                <a:gd name="T29" fmla="*/ 3 h 2261"/>
                <a:gd name="T30" fmla="*/ 957 w 2261"/>
                <a:gd name="T31" fmla="*/ 13 h 2261"/>
                <a:gd name="T32" fmla="*/ 851 w 2261"/>
                <a:gd name="T33" fmla="*/ 70 h 2261"/>
                <a:gd name="T34" fmla="*/ 733 w 2261"/>
                <a:gd name="T35" fmla="*/ 112 h 2261"/>
                <a:gd name="T36" fmla="*/ 614 w 2261"/>
                <a:gd name="T37" fmla="*/ 128 h 2261"/>
                <a:gd name="T38" fmla="*/ 501 w 2261"/>
                <a:gd name="T39" fmla="*/ 190 h 2261"/>
                <a:gd name="T40" fmla="*/ 429 w 2261"/>
                <a:gd name="T41" fmla="*/ 287 h 2261"/>
                <a:gd name="T42" fmla="*/ 340 w 2261"/>
                <a:gd name="T43" fmla="*/ 375 h 2261"/>
                <a:gd name="T44" fmla="*/ 239 w 2261"/>
                <a:gd name="T45" fmla="*/ 439 h 2261"/>
                <a:gd name="T46" fmla="*/ 163 w 2261"/>
                <a:gd name="T47" fmla="*/ 544 h 2261"/>
                <a:gd name="T48" fmla="*/ 139 w 2261"/>
                <a:gd name="T49" fmla="*/ 662 h 2261"/>
                <a:gd name="T50" fmla="*/ 95 w 2261"/>
                <a:gd name="T51" fmla="*/ 779 h 2261"/>
                <a:gd name="T52" fmla="*/ 30 w 2261"/>
                <a:gd name="T53" fmla="*/ 881 h 2261"/>
                <a:gd name="T54" fmla="*/ 6 w 2261"/>
                <a:gd name="T55" fmla="*/ 1008 h 2261"/>
                <a:gd name="T56" fmla="*/ 34 w 2261"/>
                <a:gd name="T57" fmla="*/ 1125 h 2261"/>
                <a:gd name="T58" fmla="*/ 44 w 2261"/>
                <a:gd name="T59" fmla="*/ 1250 h 2261"/>
                <a:gd name="T60" fmla="*/ 28 w 2261"/>
                <a:gd name="T61" fmla="*/ 1369 h 2261"/>
                <a:gd name="T62" fmla="*/ 60 w 2261"/>
                <a:gd name="T63" fmla="*/ 1494 h 2261"/>
                <a:gd name="T64" fmla="*/ 134 w 2261"/>
                <a:gd name="T65" fmla="*/ 1589 h 2261"/>
                <a:gd name="T66" fmla="*/ 196 w 2261"/>
                <a:gd name="T67" fmla="*/ 1698 h 2261"/>
                <a:gd name="T68" fmla="*/ 232 w 2261"/>
                <a:gd name="T69" fmla="*/ 1812 h 2261"/>
                <a:gd name="T70" fmla="*/ 314 w 2261"/>
                <a:gd name="T71" fmla="*/ 1913 h 2261"/>
                <a:gd name="T72" fmla="*/ 421 w 2261"/>
                <a:gd name="T73" fmla="*/ 1967 h 2261"/>
                <a:gd name="T74" fmla="*/ 523 w 2261"/>
                <a:gd name="T75" fmla="*/ 2039 h 2261"/>
                <a:gd name="T76" fmla="*/ 605 w 2261"/>
                <a:gd name="T77" fmla="*/ 2128 h 2261"/>
                <a:gd name="T78" fmla="*/ 721 w 2261"/>
                <a:gd name="T79" fmla="*/ 2184 h 2261"/>
                <a:gd name="T80" fmla="*/ 841 w 2261"/>
                <a:gd name="T81" fmla="*/ 2188 h 2261"/>
                <a:gd name="T82" fmla="*/ 964 w 2261"/>
                <a:gd name="T83" fmla="*/ 2211 h 2261"/>
                <a:gd name="T84" fmla="*/ 1075 w 2261"/>
                <a:gd name="T85" fmla="*/ 2256 h 2261"/>
                <a:gd name="T86" fmla="*/ 1205 w 2261"/>
                <a:gd name="T87" fmla="*/ 2258 h 2261"/>
                <a:gd name="T88" fmla="*/ 1315 w 2261"/>
                <a:gd name="T89" fmla="*/ 2211 h 2261"/>
                <a:gd name="T90" fmla="*/ 1436 w 2261"/>
                <a:gd name="T91" fmla="*/ 2179 h 2261"/>
                <a:gd name="T92" fmla="*/ 1557 w 2261"/>
                <a:gd name="T93" fmla="*/ 2174 h 2261"/>
                <a:gd name="T94" fmla="*/ 1674 w 2261"/>
                <a:gd name="T95" fmla="*/ 2121 h 2261"/>
                <a:gd name="T96" fmla="*/ 1754 w 2261"/>
                <a:gd name="T97" fmla="*/ 2031 h 2261"/>
                <a:gd name="T98" fmla="*/ 1851 w 2261"/>
                <a:gd name="T99" fmla="*/ 1952 h 2261"/>
                <a:gd name="T100" fmla="*/ 1958 w 2261"/>
                <a:gd name="T101" fmla="*/ 1896 h 2261"/>
                <a:gd name="T102" fmla="*/ 2042 w 2261"/>
                <a:gd name="T103" fmla="*/ 1798 h 2261"/>
                <a:gd name="T104" fmla="*/ 2077 w 2261"/>
                <a:gd name="T105" fmla="*/ 1683 h 2261"/>
                <a:gd name="T106" fmla="*/ 2131 w 2261"/>
                <a:gd name="T107" fmla="*/ 1570 h 2261"/>
                <a:gd name="T108" fmla="*/ 2204 w 2261"/>
                <a:gd name="T109" fmla="*/ 1474 h 2261"/>
                <a:gd name="T110" fmla="*/ 2239 w 2261"/>
                <a:gd name="T111" fmla="*/ 1350 h 2261"/>
                <a:gd name="T112" fmla="*/ 2222 w 2261"/>
                <a:gd name="T113" fmla="*/ 1231 h 2261"/>
                <a:gd name="T114" fmla="*/ 1127 w 2261"/>
                <a:gd name="T115" fmla="*/ 129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1" h="2261">
                  <a:moveTo>
                    <a:pt x="2257" y="1149"/>
                  </a:moveTo>
                  <a:cubicBezTo>
                    <a:pt x="2226" y="1135"/>
                    <a:pt x="2226" y="1135"/>
                    <a:pt x="2226" y="1135"/>
                  </a:cubicBezTo>
                  <a:cubicBezTo>
                    <a:pt x="2225" y="1135"/>
                    <a:pt x="2223" y="1132"/>
                    <a:pt x="2223" y="1131"/>
                  </a:cubicBezTo>
                  <a:cubicBezTo>
                    <a:pt x="2223" y="1106"/>
                    <a:pt x="2223" y="1106"/>
                    <a:pt x="2223" y="1106"/>
                  </a:cubicBezTo>
                  <a:cubicBezTo>
                    <a:pt x="2223" y="1104"/>
                    <a:pt x="2224" y="1102"/>
                    <a:pt x="2226" y="1101"/>
                  </a:cubicBezTo>
                  <a:cubicBezTo>
                    <a:pt x="2257" y="1086"/>
                    <a:pt x="2257" y="1086"/>
                    <a:pt x="2257" y="1086"/>
                  </a:cubicBezTo>
                  <a:cubicBezTo>
                    <a:pt x="2258" y="1086"/>
                    <a:pt x="2260" y="1083"/>
                    <a:pt x="2260" y="1081"/>
                  </a:cubicBezTo>
                  <a:cubicBezTo>
                    <a:pt x="2258" y="1055"/>
                    <a:pt x="2258" y="1055"/>
                    <a:pt x="2258" y="1055"/>
                  </a:cubicBezTo>
                  <a:cubicBezTo>
                    <a:pt x="2258" y="1054"/>
                    <a:pt x="2257" y="1052"/>
                    <a:pt x="2255" y="1051"/>
                  </a:cubicBezTo>
                  <a:cubicBezTo>
                    <a:pt x="2223" y="1040"/>
                    <a:pt x="2223" y="1040"/>
                    <a:pt x="2223" y="1040"/>
                  </a:cubicBezTo>
                  <a:cubicBezTo>
                    <a:pt x="2221" y="1039"/>
                    <a:pt x="2219" y="1037"/>
                    <a:pt x="2219" y="1035"/>
                  </a:cubicBezTo>
                  <a:cubicBezTo>
                    <a:pt x="2216" y="1011"/>
                    <a:pt x="2216" y="1011"/>
                    <a:pt x="2216" y="1011"/>
                  </a:cubicBezTo>
                  <a:cubicBezTo>
                    <a:pt x="2216" y="1009"/>
                    <a:pt x="2217" y="1006"/>
                    <a:pt x="2219" y="1005"/>
                  </a:cubicBezTo>
                  <a:cubicBezTo>
                    <a:pt x="2249" y="988"/>
                    <a:pt x="2249" y="988"/>
                    <a:pt x="2249" y="988"/>
                  </a:cubicBezTo>
                  <a:cubicBezTo>
                    <a:pt x="2250" y="987"/>
                    <a:pt x="2251" y="985"/>
                    <a:pt x="2251" y="983"/>
                  </a:cubicBezTo>
                  <a:cubicBezTo>
                    <a:pt x="2247" y="957"/>
                    <a:pt x="2247" y="957"/>
                    <a:pt x="2247" y="957"/>
                  </a:cubicBezTo>
                  <a:cubicBezTo>
                    <a:pt x="2247" y="956"/>
                    <a:pt x="2245" y="954"/>
                    <a:pt x="2244" y="953"/>
                  </a:cubicBezTo>
                  <a:cubicBezTo>
                    <a:pt x="2211" y="945"/>
                    <a:pt x="2211" y="945"/>
                    <a:pt x="2211" y="945"/>
                  </a:cubicBezTo>
                  <a:cubicBezTo>
                    <a:pt x="2209" y="945"/>
                    <a:pt x="2207" y="943"/>
                    <a:pt x="2207" y="941"/>
                  </a:cubicBezTo>
                  <a:cubicBezTo>
                    <a:pt x="2202" y="916"/>
                    <a:pt x="2202" y="916"/>
                    <a:pt x="2202" y="916"/>
                  </a:cubicBezTo>
                  <a:cubicBezTo>
                    <a:pt x="2202" y="914"/>
                    <a:pt x="2203" y="912"/>
                    <a:pt x="2204" y="911"/>
                  </a:cubicBezTo>
                  <a:cubicBezTo>
                    <a:pt x="2232" y="891"/>
                    <a:pt x="2232" y="891"/>
                    <a:pt x="2232" y="891"/>
                  </a:cubicBezTo>
                  <a:cubicBezTo>
                    <a:pt x="2234" y="890"/>
                    <a:pt x="2234" y="888"/>
                    <a:pt x="2234" y="886"/>
                  </a:cubicBezTo>
                  <a:cubicBezTo>
                    <a:pt x="2228" y="861"/>
                    <a:pt x="2228" y="861"/>
                    <a:pt x="2228" y="861"/>
                  </a:cubicBezTo>
                  <a:cubicBezTo>
                    <a:pt x="2228" y="859"/>
                    <a:pt x="2226" y="857"/>
                    <a:pt x="2224" y="857"/>
                  </a:cubicBezTo>
                  <a:cubicBezTo>
                    <a:pt x="2190" y="852"/>
                    <a:pt x="2190" y="852"/>
                    <a:pt x="2190" y="852"/>
                  </a:cubicBezTo>
                  <a:cubicBezTo>
                    <a:pt x="2188" y="851"/>
                    <a:pt x="2186" y="849"/>
                    <a:pt x="2186" y="848"/>
                  </a:cubicBezTo>
                  <a:cubicBezTo>
                    <a:pt x="2179" y="824"/>
                    <a:pt x="2179" y="824"/>
                    <a:pt x="2179" y="824"/>
                  </a:cubicBezTo>
                  <a:cubicBezTo>
                    <a:pt x="2179" y="822"/>
                    <a:pt x="2179" y="819"/>
                    <a:pt x="2181" y="818"/>
                  </a:cubicBezTo>
                  <a:cubicBezTo>
                    <a:pt x="2207" y="796"/>
                    <a:pt x="2207" y="796"/>
                    <a:pt x="2207" y="796"/>
                  </a:cubicBezTo>
                  <a:cubicBezTo>
                    <a:pt x="2208" y="795"/>
                    <a:pt x="2209" y="792"/>
                    <a:pt x="2209" y="791"/>
                  </a:cubicBezTo>
                  <a:cubicBezTo>
                    <a:pt x="2200" y="766"/>
                    <a:pt x="2200" y="766"/>
                    <a:pt x="2200" y="766"/>
                  </a:cubicBezTo>
                  <a:cubicBezTo>
                    <a:pt x="2200" y="764"/>
                    <a:pt x="2198" y="763"/>
                    <a:pt x="2196" y="762"/>
                  </a:cubicBezTo>
                  <a:cubicBezTo>
                    <a:pt x="2162" y="760"/>
                    <a:pt x="2162" y="760"/>
                    <a:pt x="2162" y="760"/>
                  </a:cubicBezTo>
                  <a:cubicBezTo>
                    <a:pt x="2160" y="760"/>
                    <a:pt x="2158" y="758"/>
                    <a:pt x="2157" y="757"/>
                  </a:cubicBezTo>
                  <a:cubicBezTo>
                    <a:pt x="2149" y="733"/>
                    <a:pt x="2149" y="733"/>
                    <a:pt x="2149" y="733"/>
                  </a:cubicBezTo>
                  <a:cubicBezTo>
                    <a:pt x="2148" y="732"/>
                    <a:pt x="2148" y="729"/>
                    <a:pt x="2150" y="728"/>
                  </a:cubicBezTo>
                  <a:cubicBezTo>
                    <a:pt x="2174" y="704"/>
                    <a:pt x="2174" y="704"/>
                    <a:pt x="2174" y="704"/>
                  </a:cubicBezTo>
                  <a:cubicBezTo>
                    <a:pt x="2175" y="702"/>
                    <a:pt x="2176" y="700"/>
                    <a:pt x="2175" y="698"/>
                  </a:cubicBezTo>
                  <a:cubicBezTo>
                    <a:pt x="2165" y="674"/>
                    <a:pt x="2165" y="674"/>
                    <a:pt x="2165" y="674"/>
                  </a:cubicBezTo>
                  <a:cubicBezTo>
                    <a:pt x="2164" y="672"/>
                    <a:pt x="2162" y="671"/>
                    <a:pt x="2160" y="671"/>
                  </a:cubicBezTo>
                  <a:cubicBezTo>
                    <a:pt x="2126" y="672"/>
                    <a:pt x="2126" y="672"/>
                    <a:pt x="2126" y="672"/>
                  </a:cubicBezTo>
                  <a:cubicBezTo>
                    <a:pt x="2124" y="672"/>
                    <a:pt x="2122" y="670"/>
                    <a:pt x="2121" y="669"/>
                  </a:cubicBezTo>
                  <a:cubicBezTo>
                    <a:pt x="2110" y="646"/>
                    <a:pt x="2110" y="646"/>
                    <a:pt x="2110" y="646"/>
                  </a:cubicBezTo>
                  <a:cubicBezTo>
                    <a:pt x="2109" y="644"/>
                    <a:pt x="2110" y="642"/>
                    <a:pt x="2111" y="640"/>
                  </a:cubicBezTo>
                  <a:cubicBezTo>
                    <a:pt x="2133" y="614"/>
                    <a:pt x="2133" y="614"/>
                    <a:pt x="2133" y="614"/>
                  </a:cubicBezTo>
                  <a:cubicBezTo>
                    <a:pt x="2134" y="613"/>
                    <a:pt x="2134" y="610"/>
                    <a:pt x="2133" y="609"/>
                  </a:cubicBezTo>
                  <a:cubicBezTo>
                    <a:pt x="2121" y="586"/>
                    <a:pt x="2121" y="586"/>
                    <a:pt x="2121" y="586"/>
                  </a:cubicBezTo>
                  <a:cubicBezTo>
                    <a:pt x="2120" y="584"/>
                    <a:pt x="2118" y="583"/>
                    <a:pt x="2116" y="583"/>
                  </a:cubicBezTo>
                  <a:cubicBezTo>
                    <a:pt x="2082" y="587"/>
                    <a:pt x="2082" y="587"/>
                    <a:pt x="2082" y="587"/>
                  </a:cubicBezTo>
                  <a:cubicBezTo>
                    <a:pt x="2080" y="587"/>
                    <a:pt x="2078" y="586"/>
                    <a:pt x="2077" y="584"/>
                  </a:cubicBezTo>
                  <a:cubicBezTo>
                    <a:pt x="2064" y="563"/>
                    <a:pt x="2064" y="563"/>
                    <a:pt x="2064" y="563"/>
                  </a:cubicBezTo>
                  <a:cubicBezTo>
                    <a:pt x="2063" y="561"/>
                    <a:pt x="2063" y="558"/>
                    <a:pt x="2064" y="557"/>
                  </a:cubicBezTo>
                  <a:cubicBezTo>
                    <a:pt x="2084" y="529"/>
                    <a:pt x="2084" y="529"/>
                    <a:pt x="2084" y="529"/>
                  </a:cubicBezTo>
                  <a:cubicBezTo>
                    <a:pt x="2085" y="527"/>
                    <a:pt x="2085" y="525"/>
                    <a:pt x="2084" y="523"/>
                  </a:cubicBezTo>
                  <a:cubicBezTo>
                    <a:pt x="2070" y="501"/>
                    <a:pt x="2070" y="501"/>
                    <a:pt x="2070" y="501"/>
                  </a:cubicBezTo>
                  <a:cubicBezTo>
                    <a:pt x="2069" y="500"/>
                    <a:pt x="2066" y="499"/>
                    <a:pt x="2064" y="499"/>
                  </a:cubicBezTo>
                  <a:cubicBezTo>
                    <a:pt x="2031" y="506"/>
                    <a:pt x="2031" y="506"/>
                    <a:pt x="2031" y="506"/>
                  </a:cubicBezTo>
                  <a:cubicBezTo>
                    <a:pt x="2029" y="506"/>
                    <a:pt x="2027" y="505"/>
                    <a:pt x="2026" y="504"/>
                  </a:cubicBezTo>
                  <a:cubicBezTo>
                    <a:pt x="2011" y="483"/>
                    <a:pt x="2011" y="483"/>
                    <a:pt x="2011" y="483"/>
                  </a:cubicBezTo>
                  <a:cubicBezTo>
                    <a:pt x="2010" y="482"/>
                    <a:pt x="2010" y="479"/>
                    <a:pt x="2011" y="478"/>
                  </a:cubicBezTo>
                  <a:cubicBezTo>
                    <a:pt x="2028" y="448"/>
                    <a:pt x="2028" y="448"/>
                    <a:pt x="2028" y="448"/>
                  </a:cubicBezTo>
                  <a:cubicBezTo>
                    <a:pt x="2029" y="446"/>
                    <a:pt x="2029" y="444"/>
                    <a:pt x="2027" y="442"/>
                  </a:cubicBezTo>
                  <a:cubicBezTo>
                    <a:pt x="2011" y="422"/>
                    <a:pt x="2011" y="422"/>
                    <a:pt x="2011" y="422"/>
                  </a:cubicBezTo>
                  <a:cubicBezTo>
                    <a:pt x="2010" y="420"/>
                    <a:pt x="2008" y="420"/>
                    <a:pt x="2006" y="420"/>
                  </a:cubicBezTo>
                  <a:cubicBezTo>
                    <a:pt x="1973" y="430"/>
                    <a:pt x="1973" y="430"/>
                    <a:pt x="1973" y="430"/>
                  </a:cubicBezTo>
                  <a:cubicBezTo>
                    <a:pt x="1971" y="430"/>
                    <a:pt x="1969" y="429"/>
                    <a:pt x="1968" y="428"/>
                  </a:cubicBezTo>
                  <a:cubicBezTo>
                    <a:pt x="1951" y="409"/>
                    <a:pt x="1951" y="409"/>
                    <a:pt x="1951" y="409"/>
                  </a:cubicBezTo>
                  <a:cubicBezTo>
                    <a:pt x="1950" y="408"/>
                    <a:pt x="1950" y="405"/>
                    <a:pt x="1951" y="403"/>
                  </a:cubicBezTo>
                  <a:cubicBezTo>
                    <a:pt x="1965" y="372"/>
                    <a:pt x="1965" y="372"/>
                    <a:pt x="1965" y="372"/>
                  </a:cubicBezTo>
                  <a:cubicBezTo>
                    <a:pt x="1966" y="371"/>
                    <a:pt x="1965" y="368"/>
                    <a:pt x="1964" y="367"/>
                  </a:cubicBezTo>
                  <a:cubicBezTo>
                    <a:pt x="1946" y="348"/>
                    <a:pt x="1946" y="348"/>
                    <a:pt x="1946" y="348"/>
                  </a:cubicBezTo>
                  <a:cubicBezTo>
                    <a:pt x="1945" y="346"/>
                    <a:pt x="1942" y="346"/>
                    <a:pt x="1941" y="346"/>
                  </a:cubicBezTo>
                  <a:cubicBezTo>
                    <a:pt x="1909" y="359"/>
                    <a:pt x="1909" y="359"/>
                    <a:pt x="1909" y="359"/>
                  </a:cubicBezTo>
                  <a:cubicBezTo>
                    <a:pt x="1907" y="359"/>
                    <a:pt x="1905" y="359"/>
                    <a:pt x="1903" y="358"/>
                  </a:cubicBezTo>
                  <a:cubicBezTo>
                    <a:pt x="1885" y="340"/>
                    <a:pt x="1885" y="340"/>
                    <a:pt x="1885" y="340"/>
                  </a:cubicBezTo>
                  <a:cubicBezTo>
                    <a:pt x="1884" y="339"/>
                    <a:pt x="1883" y="336"/>
                    <a:pt x="1884" y="334"/>
                  </a:cubicBezTo>
                  <a:cubicBezTo>
                    <a:pt x="1896" y="302"/>
                    <a:pt x="1896" y="302"/>
                    <a:pt x="1896" y="302"/>
                  </a:cubicBezTo>
                  <a:cubicBezTo>
                    <a:pt x="1896" y="301"/>
                    <a:pt x="1896" y="298"/>
                    <a:pt x="1894" y="297"/>
                  </a:cubicBezTo>
                  <a:cubicBezTo>
                    <a:pt x="1875" y="280"/>
                    <a:pt x="1875" y="280"/>
                    <a:pt x="1875" y="280"/>
                  </a:cubicBezTo>
                  <a:cubicBezTo>
                    <a:pt x="1874" y="278"/>
                    <a:pt x="1871" y="278"/>
                    <a:pt x="1869" y="279"/>
                  </a:cubicBezTo>
                  <a:cubicBezTo>
                    <a:pt x="1839" y="294"/>
                    <a:pt x="1839" y="294"/>
                    <a:pt x="1839" y="294"/>
                  </a:cubicBezTo>
                  <a:cubicBezTo>
                    <a:pt x="1837" y="295"/>
                    <a:pt x="1834" y="294"/>
                    <a:pt x="1833" y="293"/>
                  </a:cubicBezTo>
                  <a:cubicBezTo>
                    <a:pt x="1814" y="277"/>
                    <a:pt x="1814" y="277"/>
                    <a:pt x="1814" y="277"/>
                  </a:cubicBezTo>
                  <a:cubicBezTo>
                    <a:pt x="1812" y="276"/>
                    <a:pt x="1811" y="274"/>
                    <a:pt x="1812" y="272"/>
                  </a:cubicBezTo>
                  <a:cubicBezTo>
                    <a:pt x="1821" y="239"/>
                    <a:pt x="1821" y="239"/>
                    <a:pt x="1821" y="239"/>
                  </a:cubicBezTo>
                  <a:cubicBezTo>
                    <a:pt x="1821" y="237"/>
                    <a:pt x="1820" y="235"/>
                    <a:pt x="1819" y="233"/>
                  </a:cubicBezTo>
                  <a:cubicBezTo>
                    <a:pt x="1798" y="218"/>
                    <a:pt x="1798" y="218"/>
                    <a:pt x="1798" y="218"/>
                  </a:cubicBezTo>
                  <a:cubicBezTo>
                    <a:pt x="1797" y="217"/>
                    <a:pt x="1794" y="217"/>
                    <a:pt x="1792" y="218"/>
                  </a:cubicBezTo>
                  <a:cubicBezTo>
                    <a:pt x="1763" y="235"/>
                    <a:pt x="1763" y="235"/>
                    <a:pt x="1763" y="235"/>
                  </a:cubicBezTo>
                  <a:cubicBezTo>
                    <a:pt x="1762" y="236"/>
                    <a:pt x="1759" y="236"/>
                    <a:pt x="1757" y="235"/>
                  </a:cubicBezTo>
                  <a:cubicBezTo>
                    <a:pt x="1737" y="221"/>
                    <a:pt x="1737" y="221"/>
                    <a:pt x="1737" y="221"/>
                  </a:cubicBezTo>
                  <a:cubicBezTo>
                    <a:pt x="1735" y="220"/>
                    <a:pt x="1734" y="218"/>
                    <a:pt x="1735" y="216"/>
                  </a:cubicBezTo>
                  <a:cubicBezTo>
                    <a:pt x="1740" y="182"/>
                    <a:pt x="1740" y="182"/>
                    <a:pt x="1740" y="182"/>
                  </a:cubicBezTo>
                  <a:cubicBezTo>
                    <a:pt x="1741" y="180"/>
                    <a:pt x="1740" y="178"/>
                    <a:pt x="1738" y="177"/>
                  </a:cubicBezTo>
                  <a:cubicBezTo>
                    <a:pt x="1716" y="163"/>
                    <a:pt x="1716" y="163"/>
                    <a:pt x="1716" y="163"/>
                  </a:cubicBezTo>
                  <a:cubicBezTo>
                    <a:pt x="1714" y="162"/>
                    <a:pt x="1712" y="162"/>
                    <a:pt x="1710" y="163"/>
                  </a:cubicBezTo>
                  <a:cubicBezTo>
                    <a:pt x="1683" y="183"/>
                    <a:pt x="1683" y="183"/>
                    <a:pt x="1683" y="183"/>
                  </a:cubicBezTo>
                  <a:cubicBezTo>
                    <a:pt x="1681" y="185"/>
                    <a:pt x="1679" y="185"/>
                    <a:pt x="1677" y="184"/>
                  </a:cubicBezTo>
                  <a:cubicBezTo>
                    <a:pt x="1655" y="172"/>
                    <a:pt x="1655" y="172"/>
                    <a:pt x="1655" y="172"/>
                  </a:cubicBezTo>
                  <a:cubicBezTo>
                    <a:pt x="1654" y="171"/>
                    <a:pt x="1652" y="168"/>
                    <a:pt x="1653" y="166"/>
                  </a:cubicBezTo>
                  <a:cubicBezTo>
                    <a:pt x="1655" y="132"/>
                    <a:pt x="1655" y="132"/>
                    <a:pt x="1655" y="132"/>
                  </a:cubicBezTo>
                  <a:cubicBezTo>
                    <a:pt x="1656" y="131"/>
                    <a:pt x="1654" y="128"/>
                    <a:pt x="1653" y="127"/>
                  </a:cubicBezTo>
                  <a:cubicBezTo>
                    <a:pt x="1629" y="116"/>
                    <a:pt x="1629" y="116"/>
                    <a:pt x="1629" y="116"/>
                  </a:cubicBezTo>
                  <a:cubicBezTo>
                    <a:pt x="1628" y="115"/>
                    <a:pt x="1625" y="115"/>
                    <a:pt x="1624" y="116"/>
                  </a:cubicBezTo>
                  <a:cubicBezTo>
                    <a:pt x="1598" y="139"/>
                    <a:pt x="1598" y="139"/>
                    <a:pt x="1598" y="139"/>
                  </a:cubicBezTo>
                  <a:cubicBezTo>
                    <a:pt x="1597" y="140"/>
                    <a:pt x="1594" y="141"/>
                    <a:pt x="1592" y="140"/>
                  </a:cubicBezTo>
                  <a:cubicBezTo>
                    <a:pt x="1570" y="129"/>
                    <a:pt x="1570" y="129"/>
                    <a:pt x="1570" y="129"/>
                  </a:cubicBezTo>
                  <a:cubicBezTo>
                    <a:pt x="1568" y="129"/>
                    <a:pt x="1567" y="126"/>
                    <a:pt x="1567" y="125"/>
                  </a:cubicBezTo>
                  <a:cubicBezTo>
                    <a:pt x="1566" y="90"/>
                    <a:pt x="1566" y="90"/>
                    <a:pt x="1566" y="90"/>
                  </a:cubicBezTo>
                  <a:cubicBezTo>
                    <a:pt x="1566" y="89"/>
                    <a:pt x="1565" y="86"/>
                    <a:pt x="1563" y="86"/>
                  </a:cubicBezTo>
                  <a:cubicBezTo>
                    <a:pt x="1539" y="76"/>
                    <a:pt x="1539" y="76"/>
                    <a:pt x="1539" y="76"/>
                  </a:cubicBezTo>
                  <a:cubicBezTo>
                    <a:pt x="1537" y="75"/>
                    <a:pt x="1535" y="76"/>
                    <a:pt x="1534" y="77"/>
                  </a:cubicBezTo>
                  <a:cubicBezTo>
                    <a:pt x="1510" y="102"/>
                    <a:pt x="1510" y="102"/>
                    <a:pt x="1510" y="102"/>
                  </a:cubicBezTo>
                  <a:cubicBezTo>
                    <a:pt x="1509" y="103"/>
                    <a:pt x="1506" y="104"/>
                    <a:pt x="1504" y="103"/>
                  </a:cubicBezTo>
                  <a:cubicBezTo>
                    <a:pt x="1481" y="95"/>
                    <a:pt x="1481" y="95"/>
                    <a:pt x="1481" y="95"/>
                  </a:cubicBezTo>
                  <a:cubicBezTo>
                    <a:pt x="1479" y="94"/>
                    <a:pt x="1477" y="92"/>
                    <a:pt x="1477" y="90"/>
                  </a:cubicBezTo>
                  <a:cubicBezTo>
                    <a:pt x="1474" y="56"/>
                    <a:pt x="1474" y="56"/>
                    <a:pt x="1474" y="56"/>
                  </a:cubicBezTo>
                  <a:cubicBezTo>
                    <a:pt x="1474" y="55"/>
                    <a:pt x="1472" y="52"/>
                    <a:pt x="1471" y="52"/>
                  </a:cubicBezTo>
                  <a:cubicBezTo>
                    <a:pt x="1446" y="44"/>
                    <a:pt x="1446" y="44"/>
                    <a:pt x="1446" y="44"/>
                  </a:cubicBezTo>
                  <a:cubicBezTo>
                    <a:pt x="1444" y="44"/>
                    <a:pt x="1441" y="45"/>
                    <a:pt x="1440" y="46"/>
                  </a:cubicBezTo>
                  <a:cubicBezTo>
                    <a:pt x="1419" y="73"/>
                    <a:pt x="1419" y="73"/>
                    <a:pt x="1419" y="73"/>
                  </a:cubicBezTo>
                  <a:cubicBezTo>
                    <a:pt x="1418" y="74"/>
                    <a:pt x="1415" y="75"/>
                    <a:pt x="1413" y="74"/>
                  </a:cubicBezTo>
                  <a:cubicBezTo>
                    <a:pt x="1389" y="68"/>
                    <a:pt x="1389" y="68"/>
                    <a:pt x="1389" y="68"/>
                  </a:cubicBezTo>
                  <a:cubicBezTo>
                    <a:pt x="1387" y="68"/>
                    <a:pt x="1386" y="66"/>
                    <a:pt x="1385" y="64"/>
                  </a:cubicBezTo>
                  <a:cubicBezTo>
                    <a:pt x="1379" y="30"/>
                    <a:pt x="1379" y="30"/>
                    <a:pt x="1379" y="30"/>
                  </a:cubicBezTo>
                  <a:cubicBezTo>
                    <a:pt x="1379" y="29"/>
                    <a:pt x="1377" y="27"/>
                    <a:pt x="1375" y="26"/>
                  </a:cubicBezTo>
                  <a:cubicBezTo>
                    <a:pt x="1350" y="21"/>
                    <a:pt x="1350" y="21"/>
                    <a:pt x="1350" y="21"/>
                  </a:cubicBezTo>
                  <a:cubicBezTo>
                    <a:pt x="1348" y="21"/>
                    <a:pt x="1346" y="22"/>
                    <a:pt x="1345" y="23"/>
                  </a:cubicBezTo>
                  <a:cubicBezTo>
                    <a:pt x="1326" y="51"/>
                    <a:pt x="1326" y="51"/>
                    <a:pt x="1326" y="51"/>
                  </a:cubicBezTo>
                  <a:cubicBezTo>
                    <a:pt x="1325" y="53"/>
                    <a:pt x="1322" y="54"/>
                    <a:pt x="1320" y="54"/>
                  </a:cubicBezTo>
                  <a:cubicBezTo>
                    <a:pt x="1296" y="50"/>
                    <a:pt x="1296" y="50"/>
                    <a:pt x="1296" y="50"/>
                  </a:cubicBezTo>
                  <a:cubicBezTo>
                    <a:pt x="1294" y="49"/>
                    <a:pt x="1292" y="48"/>
                    <a:pt x="1291" y="46"/>
                  </a:cubicBezTo>
                  <a:cubicBezTo>
                    <a:pt x="1283" y="13"/>
                    <a:pt x="1283" y="13"/>
                    <a:pt x="1283" y="13"/>
                  </a:cubicBezTo>
                  <a:cubicBezTo>
                    <a:pt x="1282" y="11"/>
                    <a:pt x="1280" y="9"/>
                    <a:pt x="1278" y="9"/>
                  </a:cubicBezTo>
                  <a:cubicBezTo>
                    <a:pt x="1252" y="6"/>
                    <a:pt x="1252" y="6"/>
                    <a:pt x="1252" y="6"/>
                  </a:cubicBezTo>
                  <a:cubicBezTo>
                    <a:pt x="1251" y="6"/>
                    <a:pt x="1248" y="7"/>
                    <a:pt x="1247" y="9"/>
                  </a:cubicBezTo>
                  <a:cubicBezTo>
                    <a:pt x="1231" y="39"/>
                    <a:pt x="1231" y="39"/>
                    <a:pt x="1231" y="39"/>
                  </a:cubicBezTo>
                  <a:cubicBezTo>
                    <a:pt x="1230" y="40"/>
                    <a:pt x="1228" y="41"/>
                    <a:pt x="1226" y="41"/>
                  </a:cubicBezTo>
                  <a:cubicBezTo>
                    <a:pt x="1201" y="39"/>
                    <a:pt x="1201" y="39"/>
                    <a:pt x="1201" y="39"/>
                  </a:cubicBezTo>
                  <a:cubicBezTo>
                    <a:pt x="1199" y="39"/>
                    <a:pt x="1197" y="38"/>
                    <a:pt x="1196" y="36"/>
                  </a:cubicBezTo>
                  <a:cubicBezTo>
                    <a:pt x="1185" y="4"/>
                    <a:pt x="1185" y="4"/>
                    <a:pt x="1185" y="4"/>
                  </a:cubicBezTo>
                  <a:cubicBezTo>
                    <a:pt x="1184" y="2"/>
                    <a:pt x="1182" y="1"/>
                    <a:pt x="1180" y="1"/>
                  </a:cubicBezTo>
                  <a:cubicBezTo>
                    <a:pt x="1154" y="0"/>
                    <a:pt x="1154" y="0"/>
                    <a:pt x="1154" y="0"/>
                  </a:cubicBezTo>
                  <a:cubicBezTo>
                    <a:pt x="1152" y="0"/>
                    <a:pt x="1150" y="1"/>
                    <a:pt x="1149" y="3"/>
                  </a:cubicBezTo>
                  <a:cubicBezTo>
                    <a:pt x="1135" y="34"/>
                    <a:pt x="1135" y="34"/>
                    <a:pt x="1135" y="34"/>
                  </a:cubicBezTo>
                  <a:cubicBezTo>
                    <a:pt x="1135" y="36"/>
                    <a:pt x="1132" y="37"/>
                    <a:pt x="1130" y="37"/>
                  </a:cubicBezTo>
                  <a:cubicBezTo>
                    <a:pt x="1106" y="37"/>
                    <a:pt x="1106" y="37"/>
                    <a:pt x="1106" y="37"/>
                  </a:cubicBezTo>
                  <a:cubicBezTo>
                    <a:pt x="1104" y="37"/>
                    <a:pt x="1101" y="36"/>
                    <a:pt x="1101" y="34"/>
                  </a:cubicBezTo>
                  <a:cubicBezTo>
                    <a:pt x="1086" y="3"/>
                    <a:pt x="1086" y="3"/>
                    <a:pt x="1086" y="3"/>
                  </a:cubicBezTo>
                  <a:cubicBezTo>
                    <a:pt x="1085" y="2"/>
                    <a:pt x="1083" y="0"/>
                    <a:pt x="1081" y="0"/>
                  </a:cubicBezTo>
                  <a:cubicBezTo>
                    <a:pt x="1055" y="2"/>
                    <a:pt x="1055" y="2"/>
                    <a:pt x="1055" y="2"/>
                  </a:cubicBezTo>
                  <a:cubicBezTo>
                    <a:pt x="1053" y="2"/>
                    <a:pt x="1051" y="4"/>
                    <a:pt x="1051" y="5"/>
                  </a:cubicBezTo>
                  <a:cubicBezTo>
                    <a:pt x="1040" y="38"/>
                    <a:pt x="1040" y="38"/>
                    <a:pt x="1040" y="38"/>
                  </a:cubicBezTo>
                  <a:cubicBezTo>
                    <a:pt x="1039" y="39"/>
                    <a:pt x="1037" y="41"/>
                    <a:pt x="1035" y="41"/>
                  </a:cubicBezTo>
                  <a:cubicBezTo>
                    <a:pt x="1010" y="44"/>
                    <a:pt x="1010" y="44"/>
                    <a:pt x="1010" y="44"/>
                  </a:cubicBezTo>
                  <a:cubicBezTo>
                    <a:pt x="1009" y="44"/>
                    <a:pt x="1006" y="43"/>
                    <a:pt x="1005" y="41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7" y="10"/>
                    <a:pt x="985" y="9"/>
                    <a:pt x="983" y="9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55" y="13"/>
                    <a:pt x="954" y="15"/>
                    <a:pt x="953" y="17"/>
                  </a:cubicBezTo>
                  <a:cubicBezTo>
                    <a:pt x="945" y="50"/>
                    <a:pt x="945" y="50"/>
                    <a:pt x="945" y="50"/>
                  </a:cubicBezTo>
                  <a:cubicBezTo>
                    <a:pt x="944" y="51"/>
                    <a:pt x="943" y="53"/>
                    <a:pt x="941" y="54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4" y="59"/>
                    <a:pt x="912" y="58"/>
                    <a:pt x="911" y="56"/>
                  </a:cubicBezTo>
                  <a:cubicBezTo>
                    <a:pt x="891" y="28"/>
                    <a:pt x="891" y="28"/>
                    <a:pt x="891" y="28"/>
                  </a:cubicBezTo>
                  <a:cubicBezTo>
                    <a:pt x="890" y="27"/>
                    <a:pt x="888" y="26"/>
                    <a:pt x="886" y="26"/>
                  </a:cubicBezTo>
                  <a:cubicBezTo>
                    <a:pt x="861" y="32"/>
                    <a:pt x="861" y="32"/>
                    <a:pt x="861" y="32"/>
                  </a:cubicBezTo>
                  <a:cubicBezTo>
                    <a:pt x="859" y="32"/>
                    <a:pt x="857" y="34"/>
                    <a:pt x="857" y="36"/>
                  </a:cubicBezTo>
                  <a:cubicBezTo>
                    <a:pt x="851" y="70"/>
                    <a:pt x="851" y="70"/>
                    <a:pt x="851" y="70"/>
                  </a:cubicBezTo>
                  <a:cubicBezTo>
                    <a:pt x="851" y="72"/>
                    <a:pt x="849" y="74"/>
                    <a:pt x="848" y="74"/>
                  </a:cubicBezTo>
                  <a:cubicBezTo>
                    <a:pt x="824" y="81"/>
                    <a:pt x="824" y="81"/>
                    <a:pt x="824" y="81"/>
                  </a:cubicBezTo>
                  <a:cubicBezTo>
                    <a:pt x="822" y="81"/>
                    <a:pt x="819" y="81"/>
                    <a:pt x="818" y="79"/>
                  </a:cubicBezTo>
                  <a:cubicBezTo>
                    <a:pt x="796" y="53"/>
                    <a:pt x="796" y="53"/>
                    <a:pt x="796" y="53"/>
                  </a:cubicBezTo>
                  <a:cubicBezTo>
                    <a:pt x="795" y="52"/>
                    <a:pt x="792" y="51"/>
                    <a:pt x="791" y="52"/>
                  </a:cubicBezTo>
                  <a:cubicBezTo>
                    <a:pt x="766" y="60"/>
                    <a:pt x="766" y="60"/>
                    <a:pt x="766" y="60"/>
                  </a:cubicBezTo>
                  <a:cubicBezTo>
                    <a:pt x="764" y="60"/>
                    <a:pt x="762" y="62"/>
                    <a:pt x="762" y="64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100"/>
                    <a:pt x="758" y="102"/>
                    <a:pt x="757" y="103"/>
                  </a:cubicBezTo>
                  <a:cubicBezTo>
                    <a:pt x="733" y="112"/>
                    <a:pt x="733" y="112"/>
                    <a:pt x="733" y="112"/>
                  </a:cubicBezTo>
                  <a:cubicBezTo>
                    <a:pt x="732" y="112"/>
                    <a:pt x="729" y="112"/>
                    <a:pt x="728" y="110"/>
                  </a:cubicBezTo>
                  <a:cubicBezTo>
                    <a:pt x="704" y="86"/>
                    <a:pt x="704" y="86"/>
                    <a:pt x="704" y="86"/>
                  </a:cubicBezTo>
                  <a:cubicBezTo>
                    <a:pt x="702" y="85"/>
                    <a:pt x="700" y="85"/>
                    <a:pt x="698" y="85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6"/>
                    <a:pt x="671" y="98"/>
                    <a:pt x="671" y="100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72" y="136"/>
                    <a:pt x="670" y="139"/>
                    <a:pt x="668" y="139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4" y="151"/>
                    <a:pt x="642" y="151"/>
                    <a:pt x="640" y="149"/>
                  </a:cubicBezTo>
                  <a:cubicBezTo>
                    <a:pt x="614" y="128"/>
                    <a:pt x="614" y="128"/>
                    <a:pt x="614" y="128"/>
                  </a:cubicBezTo>
                  <a:cubicBezTo>
                    <a:pt x="613" y="126"/>
                    <a:pt x="610" y="126"/>
                    <a:pt x="608" y="127"/>
                  </a:cubicBezTo>
                  <a:cubicBezTo>
                    <a:pt x="586" y="139"/>
                    <a:pt x="586" y="139"/>
                    <a:pt x="586" y="139"/>
                  </a:cubicBezTo>
                  <a:cubicBezTo>
                    <a:pt x="584" y="140"/>
                    <a:pt x="583" y="142"/>
                    <a:pt x="583" y="144"/>
                  </a:cubicBezTo>
                  <a:cubicBezTo>
                    <a:pt x="587" y="178"/>
                    <a:pt x="587" y="178"/>
                    <a:pt x="587" y="178"/>
                  </a:cubicBezTo>
                  <a:cubicBezTo>
                    <a:pt x="587" y="180"/>
                    <a:pt x="586" y="182"/>
                    <a:pt x="584" y="183"/>
                  </a:cubicBezTo>
                  <a:cubicBezTo>
                    <a:pt x="563" y="196"/>
                    <a:pt x="563" y="196"/>
                    <a:pt x="563" y="196"/>
                  </a:cubicBezTo>
                  <a:cubicBezTo>
                    <a:pt x="561" y="197"/>
                    <a:pt x="558" y="197"/>
                    <a:pt x="557" y="19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27" y="175"/>
                    <a:pt x="525" y="175"/>
                    <a:pt x="523" y="176"/>
                  </a:cubicBezTo>
                  <a:cubicBezTo>
                    <a:pt x="501" y="190"/>
                    <a:pt x="501" y="190"/>
                    <a:pt x="501" y="190"/>
                  </a:cubicBezTo>
                  <a:cubicBezTo>
                    <a:pt x="500" y="191"/>
                    <a:pt x="499" y="194"/>
                    <a:pt x="499" y="196"/>
                  </a:cubicBezTo>
                  <a:cubicBezTo>
                    <a:pt x="506" y="229"/>
                    <a:pt x="506" y="229"/>
                    <a:pt x="506" y="229"/>
                  </a:cubicBezTo>
                  <a:cubicBezTo>
                    <a:pt x="506" y="231"/>
                    <a:pt x="505" y="233"/>
                    <a:pt x="503" y="235"/>
                  </a:cubicBezTo>
                  <a:cubicBezTo>
                    <a:pt x="483" y="249"/>
                    <a:pt x="483" y="249"/>
                    <a:pt x="483" y="249"/>
                  </a:cubicBezTo>
                  <a:cubicBezTo>
                    <a:pt x="482" y="250"/>
                    <a:pt x="479" y="250"/>
                    <a:pt x="477" y="249"/>
                  </a:cubicBezTo>
                  <a:cubicBezTo>
                    <a:pt x="448" y="232"/>
                    <a:pt x="448" y="232"/>
                    <a:pt x="448" y="232"/>
                  </a:cubicBezTo>
                  <a:cubicBezTo>
                    <a:pt x="446" y="231"/>
                    <a:pt x="444" y="232"/>
                    <a:pt x="442" y="233"/>
                  </a:cubicBezTo>
                  <a:cubicBezTo>
                    <a:pt x="422" y="249"/>
                    <a:pt x="422" y="249"/>
                    <a:pt x="422" y="249"/>
                  </a:cubicBezTo>
                  <a:cubicBezTo>
                    <a:pt x="420" y="250"/>
                    <a:pt x="419" y="252"/>
                    <a:pt x="420" y="254"/>
                  </a:cubicBezTo>
                  <a:cubicBezTo>
                    <a:pt x="429" y="287"/>
                    <a:pt x="429" y="287"/>
                    <a:pt x="429" y="287"/>
                  </a:cubicBezTo>
                  <a:cubicBezTo>
                    <a:pt x="430" y="289"/>
                    <a:pt x="429" y="291"/>
                    <a:pt x="428" y="293"/>
                  </a:cubicBezTo>
                  <a:cubicBezTo>
                    <a:pt x="409" y="309"/>
                    <a:pt x="409" y="309"/>
                    <a:pt x="409" y="309"/>
                  </a:cubicBezTo>
                  <a:cubicBezTo>
                    <a:pt x="407" y="310"/>
                    <a:pt x="405" y="310"/>
                    <a:pt x="403" y="310"/>
                  </a:cubicBezTo>
                  <a:cubicBezTo>
                    <a:pt x="372" y="295"/>
                    <a:pt x="372" y="295"/>
                    <a:pt x="372" y="295"/>
                  </a:cubicBezTo>
                  <a:cubicBezTo>
                    <a:pt x="371" y="294"/>
                    <a:pt x="368" y="295"/>
                    <a:pt x="367" y="296"/>
                  </a:cubicBezTo>
                  <a:cubicBezTo>
                    <a:pt x="348" y="314"/>
                    <a:pt x="348" y="314"/>
                    <a:pt x="348" y="314"/>
                  </a:cubicBezTo>
                  <a:cubicBezTo>
                    <a:pt x="346" y="315"/>
                    <a:pt x="346" y="318"/>
                    <a:pt x="346" y="319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59" y="353"/>
                    <a:pt x="359" y="356"/>
                    <a:pt x="357" y="357"/>
                  </a:cubicBezTo>
                  <a:cubicBezTo>
                    <a:pt x="340" y="375"/>
                    <a:pt x="340" y="375"/>
                    <a:pt x="340" y="375"/>
                  </a:cubicBezTo>
                  <a:cubicBezTo>
                    <a:pt x="339" y="376"/>
                    <a:pt x="336" y="377"/>
                    <a:pt x="334" y="376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01" y="364"/>
                    <a:pt x="298" y="364"/>
                    <a:pt x="297" y="366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278" y="387"/>
                    <a:pt x="278" y="389"/>
                    <a:pt x="279" y="391"/>
                  </a:cubicBezTo>
                  <a:cubicBezTo>
                    <a:pt x="294" y="421"/>
                    <a:pt x="294" y="421"/>
                    <a:pt x="294" y="421"/>
                  </a:cubicBezTo>
                  <a:cubicBezTo>
                    <a:pt x="295" y="423"/>
                    <a:pt x="294" y="426"/>
                    <a:pt x="293" y="427"/>
                  </a:cubicBezTo>
                  <a:cubicBezTo>
                    <a:pt x="277" y="446"/>
                    <a:pt x="277" y="446"/>
                    <a:pt x="277" y="446"/>
                  </a:cubicBezTo>
                  <a:cubicBezTo>
                    <a:pt x="276" y="448"/>
                    <a:pt x="274" y="449"/>
                    <a:pt x="272" y="448"/>
                  </a:cubicBezTo>
                  <a:cubicBezTo>
                    <a:pt x="239" y="439"/>
                    <a:pt x="239" y="439"/>
                    <a:pt x="239" y="439"/>
                  </a:cubicBezTo>
                  <a:cubicBezTo>
                    <a:pt x="237" y="439"/>
                    <a:pt x="234" y="440"/>
                    <a:pt x="233" y="441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7" y="464"/>
                    <a:pt x="216" y="466"/>
                    <a:pt x="217" y="468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9"/>
                    <a:pt x="236" y="501"/>
                    <a:pt x="235" y="50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0" y="525"/>
                    <a:pt x="217" y="526"/>
                    <a:pt x="216" y="526"/>
                  </a:cubicBezTo>
                  <a:cubicBezTo>
                    <a:pt x="182" y="520"/>
                    <a:pt x="182" y="520"/>
                    <a:pt x="182" y="520"/>
                  </a:cubicBezTo>
                  <a:cubicBezTo>
                    <a:pt x="180" y="519"/>
                    <a:pt x="178" y="521"/>
                    <a:pt x="177" y="522"/>
                  </a:cubicBezTo>
                  <a:cubicBezTo>
                    <a:pt x="163" y="544"/>
                    <a:pt x="163" y="544"/>
                    <a:pt x="163" y="544"/>
                  </a:cubicBezTo>
                  <a:cubicBezTo>
                    <a:pt x="162" y="546"/>
                    <a:pt x="162" y="548"/>
                    <a:pt x="163" y="550"/>
                  </a:cubicBezTo>
                  <a:cubicBezTo>
                    <a:pt x="183" y="577"/>
                    <a:pt x="183" y="577"/>
                    <a:pt x="183" y="577"/>
                  </a:cubicBezTo>
                  <a:cubicBezTo>
                    <a:pt x="184" y="579"/>
                    <a:pt x="185" y="582"/>
                    <a:pt x="184" y="583"/>
                  </a:cubicBezTo>
                  <a:cubicBezTo>
                    <a:pt x="171" y="605"/>
                    <a:pt x="171" y="605"/>
                    <a:pt x="171" y="605"/>
                  </a:cubicBezTo>
                  <a:cubicBezTo>
                    <a:pt x="171" y="607"/>
                    <a:pt x="168" y="608"/>
                    <a:pt x="166" y="608"/>
                  </a:cubicBezTo>
                  <a:cubicBezTo>
                    <a:pt x="132" y="605"/>
                    <a:pt x="132" y="605"/>
                    <a:pt x="132" y="605"/>
                  </a:cubicBezTo>
                  <a:cubicBezTo>
                    <a:pt x="130" y="605"/>
                    <a:pt x="128" y="606"/>
                    <a:pt x="127" y="608"/>
                  </a:cubicBezTo>
                  <a:cubicBezTo>
                    <a:pt x="116" y="631"/>
                    <a:pt x="116" y="631"/>
                    <a:pt x="116" y="631"/>
                  </a:cubicBezTo>
                  <a:cubicBezTo>
                    <a:pt x="115" y="632"/>
                    <a:pt x="115" y="635"/>
                    <a:pt x="116" y="636"/>
                  </a:cubicBezTo>
                  <a:cubicBezTo>
                    <a:pt x="139" y="662"/>
                    <a:pt x="139" y="662"/>
                    <a:pt x="139" y="662"/>
                  </a:cubicBezTo>
                  <a:cubicBezTo>
                    <a:pt x="140" y="663"/>
                    <a:pt x="140" y="666"/>
                    <a:pt x="140" y="668"/>
                  </a:cubicBezTo>
                  <a:cubicBezTo>
                    <a:pt x="129" y="690"/>
                    <a:pt x="129" y="690"/>
                    <a:pt x="129" y="690"/>
                  </a:cubicBezTo>
                  <a:cubicBezTo>
                    <a:pt x="129" y="692"/>
                    <a:pt x="126" y="694"/>
                    <a:pt x="124" y="694"/>
                  </a:cubicBezTo>
                  <a:cubicBezTo>
                    <a:pt x="90" y="694"/>
                    <a:pt x="90" y="694"/>
                    <a:pt x="90" y="694"/>
                  </a:cubicBezTo>
                  <a:cubicBezTo>
                    <a:pt x="88" y="694"/>
                    <a:pt x="86" y="695"/>
                    <a:pt x="86" y="697"/>
                  </a:cubicBezTo>
                  <a:cubicBezTo>
                    <a:pt x="76" y="721"/>
                    <a:pt x="76" y="721"/>
                    <a:pt x="76" y="721"/>
                  </a:cubicBezTo>
                  <a:cubicBezTo>
                    <a:pt x="75" y="723"/>
                    <a:pt x="76" y="725"/>
                    <a:pt x="77" y="727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3" y="752"/>
                    <a:pt x="104" y="754"/>
                    <a:pt x="103" y="756"/>
                  </a:cubicBezTo>
                  <a:cubicBezTo>
                    <a:pt x="95" y="779"/>
                    <a:pt x="95" y="779"/>
                    <a:pt x="95" y="779"/>
                  </a:cubicBezTo>
                  <a:cubicBezTo>
                    <a:pt x="94" y="781"/>
                    <a:pt x="92" y="783"/>
                    <a:pt x="90" y="783"/>
                  </a:cubicBezTo>
                  <a:cubicBezTo>
                    <a:pt x="56" y="786"/>
                    <a:pt x="56" y="786"/>
                    <a:pt x="56" y="786"/>
                  </a:cubicBezTo>
                  <a:cubicBezTo>
                    <a:pt x="54" y="786"/>
                    <a:pt x="52" y="788"/>
                    <a:pt x="52" y="790"/>
                  </a:cubicBezTo>
                  <a:cubicBezTo>
                    <a:pt x="44" y="814"/>
                    <a:pt x="44" y="814"/>
                    <a:pt x="44" y="814"/>
                  </a:cubicBezTo>
                  <a:cubicBezTo>
                    <a:pt x="44" y="816"/>
                    <a:pt x="45" y="819"/>
                    <a:pt x="46" y="820"/>
                  </a:cubicBezTo>
                  <a:cubicBezTo>
                    <a:pt x="73" y="841"/>
                    <a:pt x="73" y="841"/>
                    <a:pt x="73" y="841"/>
                  </a:cubicBezTo>
                  <a:cubicBezTo>
                    <a:pt x="74" y="842"/>
                    <a:pt x="75" y="845"/>
                    <a:pt x="74" y="847"/>
                  </a:cubicBezTo>
                  <a:cubicBezTo>
                    <a:pt x="68" y="871"/>
                    <a:pt x="68" y="871"/>
                    <a:pt x="68" y="871"/>
                  </a:cubicBezTo>
                  <a:cubicBezTo>
                    <a:pt x="68" y="873"/>
                    <a:pt x="66" y="875"/>
                    <a:pt x="64" y="875"/>
                  </a:cubicBezTo>
                  <a:cubicBezTo>
                    <a:pt x="30" y="881"/>
                    <a:pt x="30" y="881"/>
                    <a:pt x="30" y="881"/>
                  </a:cubicBezTo>
                  <a:cubicBezTo>
                    <a:pt x="28" y="881"/>
                    <a:pt x="27" y="883"/>
                    <a:pt x="26" y="885"/>
                  </a:cubicBezTo>
                  <a:cubicBezTo>
                    <a:pt x="21" y="910"/>
                    <a:pt x="21" y="910"/>
                    <a:pt x="21" y="910"/>
                  </a:cubicBezTo>
                  <a:cubicBezTo>
                    <a:pt x="21" y="912"/>
                    <a:pt x="21" y="915"/>
                    <a:pt x="23" y="916"/>
                  </a:cubicBezTo>
                  <a:cubicBezTo>
                    <a:pt x="51" y="935"/>
                    <a:pt x="51" y="935"/>
                    <a:pt x="51" y="935"/>
                  </a:cubicBezTo>
                  <a:cubicBezTo>
                    <a:pt x="53" y="936"/>
                    <a:pt x="54" y="938"/>
                    <a:pt x="54" y="940"/>
                  </a:cubicBezTo>
                  <a:cubicBezTo>
                    <a:pt x="50" y="964"/>
                    <a:pt x="50" y="964"/>
                    <a:pt x="50" y="964"/>
                  </a:cubicBezTo>
                  <a:cubicBezTo>
                    <a:pt x="49" y="966"/>
                    <a:pt x="48" y="968"/>
                    <a:pt x="46" y="969"/>
                  </a:cubicBezTo>
                  <a:cubicBezTo>
                    <a:pt x="13" y="978"/>
                    <a:pt x="13" y="978"/>
                    <a:pt x="13" y="978"/>
                  </a:cubicBezTo>
                  <a:cubicBezTo>
                    <a:pt x="11" y="978"/>
                    <a:pt x="9" y="980"/>
                    <a:pt x="9" y="982"/>
                  </a:cubicBezTo>
                  <a:cubicBezTo>
                    <a:pt x="6" y="1008"/>
                    <a:pt x="6" y="1008"/>
                    <a:pt x="6" y="1008"/>
                  </a:cubicBezTo>
                  <a:cubicBezTo>
                    <a:pt x="6" y="1010"/>
                    <a:pt x="7" y="1012"/>
                    <a:pt x="9" y="1013"/>
                  </a:cubicBezTo>
                  <a:cubicBezTo>
                    <a:pt x="38" y="1029"/>
                    <a:pt x="38" y="1029"/>
                    <a:pt x="38" y="1029"/>
                  </a:cubicBezTo>
                  <a:cubicBezTo>
                    <a:pt x="40" y="1030"/>
                    <a:pt x="41" y="1033"/>
                    <a:pt x="41" y="1034"/>
                  </a:cubicBezTo>
                  <a:cubicBezTo>
                    <a:pt x="39" y="1059"/>
                    <a:pt x="39" y="1059"/>
                    <a:pt x="39" y="1059"/>
                  </a:cubicBezTo>
                  <a:cubicBezTo>
                    <a:pt x="39" y="1061"/>
                    <a:pt x="38" y="1063"/>
                    <a:pt x="36" y="1064"/>
                  </a:cubicBezTo>
                  <a:cubicBezTo>
                    <a:pt x="4" y="1076"/>
                    <a:pt x="4" y="1076"/>
                    <a:pt x="4" y="1076"/>
                  </a:cubicBezTo>
                  <a:cubicBezTo>
                    <a:pt x="2" y="1076"/>
                    <a:pt x="0" y="1078"/>
                    <a:pt x="0" y="1080"/>
                  </a:cubicBezTo>
                  <a:cubicBezTo>
                    <a:pt x="0" y="1106"/>
                    <a:pt x="0" y="1106"/>
                    <a:pt x="0" y="1106"/>
                  </a:cubicBezTo>
                  <a:cubicBezTo>
                    <a:pt x="0" y="1108"/>
                    <a:pt x="1" y="1110"/>
                    <a:pt x="3" y="1111"/>
                  </a:cubicBezTo>
                  <a:cubicBezTo>
                    <a:pt x="34" y="1125"/>
                    <a:pt x="34" y="1125"/>
                    <a:pt x="34" y="1125"/>
                  </a:cubicBezTo>
                  <a:cubicBezTo>
                    <a:pt x="36" y="1126"/>
                    <a:pt x="37" y="1128"/>
                    <a:pt x="37" y="1130"/>
                  </a:cubicBezTo>
                  <a:cubicBezTo>
                    <a:pt x="37" y="1155"/>
                    <a:pt x="37" y="1155"/>
                    <a:pt x="37" y="1155"/>
                  </a:cubicBezTo>
                  <a:cubicBezTo>
                    <a:pt x="37" y="1156"/>
                    <a:pt x="36" y="1159"/>
                    <a:pt x="34" y="1159"/>
                  </a:cubicBezTo>
                  <a:cubicBezTo>
                    <a:pt x="3" y="1174"/>
                    <a:pt x="3" y="1174"/>
                    <a:pt x="3" y="1174"/>
                  </a:cubicBezTo>
                  <a:cubicBezTo>
                    <a:pt x="2" y="1175"/>
                    <a:pt x="0" y="1177"/>
                    <a:pt x="0" y="1179"/>
                  </a:cubicBezTo>
                  <a:cubicBezTo>
                    <a:pt x="2" y="1205"/>
                    <a:pt x="2" y="1205"/>
                    <a:pt x="2" y="1205"/>
                  </a:cubicBezTo>
                  <a:cubicBezTo>
                    <a:pt x="2" y="1207"/>
                    <a:pt x="3" y="1209"/>
                    <a:pt x="5" y="1209"/>
                  </a:cubicBezTo>
                  <a:cubicBezTo>
                    <a:pt x="37" y="1220"/>
                    <a:pt x="37" y="1220"/>
                    <a:pt x="37" y="1220"/>
                  </a:cubicBezTo>
                  <a:cubicBezTo>
                    <a:pt x="39" y="1221"/>
                    <a:pt x="41" y="1223"/>
                    <a:pt x="41" y="1225"/>
                  </a:cubicBezTo>
                  <a:cubicBezTo>
                    <a:pt x="44" y="1250"/>
                    <a:pt x="44" y="1250"/>
                    <a:pt x="44" y="1250"/>
                  </a:cubicBezTo>
                  <a:cubicBezTo>
                    <a:pt x="44" y="1252"/>
                    <a:pt x="43" y="1254"/>
                    <a:pt x="41" y="1255"/>
                  </a:cubicBezTo>
                  <a:cubicBezTo>
                    <a:pt x="11" y="1272"/>
                    <a:pt x="11" y="1272"/>
                    <a:pt x="11" y="1272"/>
                  </a:cubicBezTo>
                  <a:cubicBezTo>
                    <a:pt x="10" y="1273"/>
                    <a:pt x="9" y="1275"/>
                    <a:pt x="9" y="1277"/>
                  </a:cubicBezTo>
                  <a:cubicBezTo>
                    <a:pt x="13" y="1303"/>
                    <a:pt x="13" y="1303"/>
                    <a:pt x="13" y="1303"/>
                  </a:cubicBezTo>
                  <a:cubicBezTo>
                    <a:pt x="13" y="1305"/>
                    <a:pt x="15" y="1307"/>
                    <a:pt x="16" y="1307"/>
                  </a:cubicBezTo>
                  <a:cubicBezTo>
                    <a:pt x="50" y="1315"/>
                    <a:pt x="50" y="1315"/>
                    <a:pt x="50" y="1315"/>
                  </a:cubicBezTo>
                  <a:cubicBezTo>
                    <a:pt x="51" y="1316"/>
                    <a:pt x="53" y="1318"/>
                    <a:pt x="54" y="1320"/>
                  </a:cubicBezTo>
                  <a:cubicBezTo>
                    <a:pt x="58" y="1344"/>
                    <a:pt x="58" y="1344"/>
                    <a:pt x="58" y="1344"/>
                  </a:cubicBezTo>
                  <a:cubicBezTo>
                    <a:pt x="58" y="1346"/>
                    <a:pt x="57" y="1348"/>
                    <a:pt x="56" y="1349"/>
                  </a:cubicBezTo>
                  <a:cubicBezTo>
                    <a:pt x="28" y="1369"/>
                    <a:pt x="28" y="1369"/>
                    <a:pt x="28" y="1369"/>
                  </a:cubicBezTo>
                  <a:cubicBezTo>
                    <a:pt x="26" y="1370"/>
                    <a:pt x="26" y="1372"/>
                    <a:pt x="26" y="1374"/>
                  </a:cubicBezTo>
                  <a:cubicBezTo>
                    <a:pt x="32" y="1400"/>
                    <a:pt x="32" y="1400"/>
                    <a:pt x="32" y="1400"/>
                  </a:cubicBezTo>
                  <a:cubicBezTo>
                    <a:pt x="32" y="1401"/>
                    <a:pt x="34" y="1403"/>
                    <a:pt x="36" y="1404"/>
                  </a:cubicBezTo>
                  <a:cubicBezTo>
                    <a:pt x="70" y="1409"/>
                    <a:pt x="70" y="1409"/>
                    <a:pt x="70" y="1409"/>
                  </a:cubicBezTo>
                  <a:cubicBezTo>
                    <a:pt x="72" y="1409"/>
                    <a:pt x="74" y="1411"/>
                    <a:pt x="74" y="1413"/>
                  </a:cubicBezTo>
                  <a:cubicBezTo>
                    <a:pt x="81" y="1437"/>
                    <a:pt x="81" y="1437"/>
                    <a:pt x="81" y="1437"/>
                  </a:cubicBezTo>
                  <a:cubicBezTo>
                    <a:pt x="81" y="1438"/>
                    <a:pt x="81" y="1441"/>
                    <a:pt x="79" y="1442"/>
                  </a:cubicBezTo>
                  <a:cubicBezTo>
                    <a:pt x="53" y="1464"/>
                    <a:pt x="53" y="1464"/>
                    <a:pt x="53" y="1464"/>
                  </a:cubicBezTo>
                  <a:cubicBezTo>
                    <a:pt x="52" y="1465"/>
                    <a:pt x="51" y="1468"/>
                    <a:pt x="51" y="1470"/>
                  </a:cubicBezTo>
                  <a:cubicBezTo>
                    <a:pt x="60" y="1494"/>
                    <a:pt x="60" y="1494"/>
                    <a:pt x="60" y="1494"/>
                  </a:cubicBezTo>
                  <a:cubicBezTo>
                    <a:pt x="60" y="1496"/>
                    <a:pt x="62" y="1498"/>
                    <a:pt x="64" y="1498"/>
                  </a:cubicBezTo>
                  <a:cubicBezTo>
                    <a:pt x="98" y="1500"/>
                    <a:pt x="98" y="1500"/>
                    <a:pt x="98" y="1500"/>
                  </a:cubicBezTo>
                  <a:cubicBezTo>
                    <a:pt x="100" y="1500"/>
                    <a:pt x="102" y="1502"/>
                    <a:pt x="103" y="1504"/>
                  </a:cubicBezTo>
                  <a:cubicBezTo>
                    <a:pt x="112" y="1527"/>
                    <a:pt x="112" y="1527"/>
                    <a:pt x="112" y="1527"/>
                  </a:cubicBezTo>
                  <a:cubicBezTo>
                    <a:pt x="112" y="1529"/>
                    <a:pt x="112" y="1531"/>
                    <a:pt x="110" y="1533"/>
                  </a:cubicBezTo>
                  <a:cubicBezTo>
                    <a:pt x="86" y="1557"/>
                    <a:pt x="86" y="1557"/>
                    <a:pt x="86" y="1557"/>
                  </a:cubicBezTo>
                  <a:cubicBezTo>
                    <a:pt x="85" y="1558"/>
                    <a:pt x="84" y="1561"/>
                    <a:pt x="85" y="1562"/>
                  </a:cubicBezTo>
                  <a:cubicBezTo>
                    <a:pt x="95" y="1586"/>
                    <a:pt x="95" y="1586"/>
                    <a:pt x="95" y="1586"/>
                  </a:cubicBezTo>
                  <a:cubicBezTo>
                    <a:pt x="96" y="1588"/>
                    <a:pt x="98" y="1589"/>
                    <a:pt x="100" y="1589"/>
                  </a:cubicBezTo>
                  <a:cubicBezTo>
                    <a:pt x="134" y="1589"/>
                    <a:pt x="134" y="1589"/>
                    <a:pt x="134" y="1589"/>
                  </a:cubicBezTo>
                  <a:cubicBezTo>
                    <a:pt x="136" y="1589"/>
                    <a:pt x="138" y="1590"/>
                    <a:pt x="139" y="1592"/>
                  </a:cubicBezTo>
                  <a:cubicBezTo>
                    <a:pt x="150" y="1614"/>
                    <a:pt x="150" y="1614"/>
                    <a:pt x="150" y="1614"/>
                  </a:cubicBezTo>
                  <a:cubicBezTo>
                    <a:pt x="151" y="1616"/>
                    <a:pt x="150" y="1618"/>
                    <a:pt x="149" y="1620"/>
                  </a:cubicBezTo>
                  <a:cubicBezTo>
                    <a:pt x="127" y="1646"/>
                    <a:pt x="127" y="1646"/>
                    <a:pt x="127" y="1646"/>
                  </a:cubicBezTo>
                  <a:cubicBezTo>
                    <a:pt x="126" y="1647"/>
                    <a:pt x="126" y="1650"/>
                    <a:pt x="127" y="1652"/>
                  </a:cubicBezTo>
                  <a:cubicBezTo>
                    <a:pt x="139" y="1675"/>
                    <a:pt x="139" y="1675"/>
                    <a:pt x="139" y="1675"/>
                  </a:cubicBezTo>
                  <a:cubicBezTo>
                    <a:pt x="140" y="1676"/>
                    <a:pt x="142" y="1678"/>
                    <a:pt x="144" y="1677"/>
                  </a:cubicBezTo>
                  <a:cubicBezTo>
                    <a:pt x="178" y="1674"/>
                    <a:pt x="178" y="1674"/>
                    <a:pt x="178" y="1674"/>
                  </a:cubicBezTo>
                  <a:cubicBezTo>
                    <a:pt x="180" y="1673"/>
                    <a:pt x="182" y="1675"/>
                    <a:pt x="183" y="1676"/>
                  </a:cubicBezTo>
                  <a:cubicBezTo>
                    <a:pt x="196" y="1698"/>
                    <a:pt x="196" y="1698"/>
                    <a:pt x="196" y="1698"/>
                  </a:cubicBezTo>
                  <a:cubicBezTo>
                    <a:pt x="197" y="1699"/>
                    <a:pt x="197" y="1702"/>
                    <a:pt x="196" y="1704"/>
                  </a:cubicBezTo>
                  <a:cubicBezTo>
                    <a:pt x="176" y="1731"/>
                    <a:pt x="176" y="1731"/>
                    <a:pt x="176" y="1731"/>
                  </a:cubicBezTo>
                  <a:cubicBezTo>
                    <a:pt x="175" y="1733"/>
                    <a:pt x="175" y="1736"/>
                    <a:pt x="176" y="1737"/>
                  </a:cubicBezTo>
                  <a:cubicBezTo>
                    <a:pt x="190" y="1759"/>
                    <a:pt x="190" y="1759"/>
                    <a:pt x="190" y="1759"/>
                  </a:cubicBezTo>
                  <a:cubicBezTo>
                    <a:pt x="191" y="1761"/>
                    <a:pt x="194" y="1762"/>
                    <a:pt x="196" y="1761"/>
                  </a:cubicBezTo>
                  <a:cubicBezTo>
                    <a:pt x="229" y="1755"/>
                    <a:pt x="229" y="1755"/>
                    <a:pt x="229" y="1755"/>
                  </a:cubicBezTo>
                  <a:cubicBezTo>
                    <a:pt x="231" y="1754"/>
                    <a:pt x="233" y="1755"/>
                    <a:pt x="234" y="1757"/>
                  </a:cubicBezTo>
                  <a:cubicBezTo>
                    <a:pt x="249" y="1777"/>
                    <a:pt x="249" y="1777"/>
                    <a:pt x="249" y="1777"/>
                  </a:cubicBezTo>
                  <a:cubicBezTo>
                    <a:pt x="250" y="1778"/>
                    <a:pt x="250" y="1781"/>
                    <a:pt x="249" y="1783"/>
                  </a:cubicBezTo>
                  <a:cubicBezTo>
                    <a:pt x="232" y="1812"/>
                    <a:pt x="232" y="1812"/>
                    <a:pt x="232" y="1812"/>
                  </a:cubicBezTo>
                  <a:cubicBezTo>
                    <a:pt x="231" y="1814"/>
                    <a:pt x="231" y="1817"/>
                    <a:pt x="233" y="1818"/>
                  </a:cubicBezTo>
                  <a:cubicBezTo>
                    <a:pt x="249" y="1838"/>
                    <a:pt x="249" y="1838"/>
                    <a:pt x="249" y="1838"/>
                  </a:cubicBezTo>
                  <a:cubicBezTo>
                    <a:pt x="250" y="1840"/>
                    <a:pt x="252" y="1841"/>
                    <a:pt x="254" y="1840"/>
                  </a:cubicBezTo>
                  <a:cubicBezTo>
                    <a:pt x="287" y="1831"/>
                    <a:pt x="287" y="1831"/>
                    <a:pt x="287" y="1831"/>
                  </a:cubicBezTo>
                  <a:cubicBezTo>
                    <a:pt x="289" y="1830"/>
                    <a:pt x="291" y="1831"/>
                    <a:pt x="292" y="1832"/>
                  </a:cubicBezTo>
                  <a:cubicBezTo>
                    <a:pt x="309" y="1851"/>
                    <a:pt x="309" y="1851"/>
                    <a:pt x="309" y="1851"/>
                  </a:cubicBezTo>
                  <a:cubicBezTo>
                    <a:pt x="310" y="1853"/>
                    <a:pt x="310" y="1855"/>
                    <a:pt x="309" y="1857"/>
                  </a:cubicBezTo>
                  <a:cubicBezTo>
                    <a:pt x="295" y="1888"/>
                    <a:pt x="295" y="1888"/>
                    <a:pt x="295" y="1888"/>
                  </a:cubicBezTo>
                  <a:cubicBezTo>
                    <a:pt x="294" y="1890"/>
                    <a:pt x="295" y="1892"/>
                    <a:pt x="296" y="1894"/>
                  </a:cubicBezTo>
                  <a:cubicBezTo>
                    <a:pt x="314" y="1913"/>
                    <a:pt x="314" y="1913"/>
                    <a:pt x="314" y="1913"/>
                  </a:cubicBezTo>
                  <a:cubicBezTo>
                    <a:pt x="315" y="1914"/>
                    <a:pt x="318" y="1915"/>
                    <a:pt x="319" y="1914"/>
                  </a:cubicBezTo>
                  <a:cubicBezTo>
                    <a:pt x="351" y="1902"/>
                    <a:pt x="351" y="1902"/>
                    <a:pt x="351" y="1902"/>
                  </a:cubicBezTo>
                  <a:cubicBezTo>
                    <a:pt x="353" y="1901"/>
                    <a:pt x="355" y="1901"/>
                    <a:pt x="357" y="1903"/>
                  </a:cubicBezTo>
                  <a:cubicBezTo>
                    <a:pt x="375" y="1920"/>
                    <a:pt x="375" y="1920"/>
                    <a:pt x="375" y="1920"/>
                  </a:cubicBezTo>
                  <a:cubicBezTo>
                    <a:pt x="376" y="1921"/>
                    <a:pt x="377" y="1924"/>
                    <a:pt x="376" y="1926"/>
                  </a:cubicBezTo>
                  <a:cubicBezTo>
                    <a:pt x="364" y="1958"/>
                    <a:pt x="364" y="1958"/>
                    <a:pt x="364" y="1958"/>
                  </a:cubicBezTo>
                  <a:cubicBezTo>
                    <a:pt x="364" y="1960"/>
                    <a:pt x="364" y="1962"/>
                    <a:pt x="366" y="1963"/>
                  </a:cubicBezTo>
                  <a:cubicBezTo>
                    <a:pt x="385" y="1981"/>
                    <a:pt x="385" y="1981"/>
                    <a:pt x="385" y="1981"/>
                  </a:cubicBezTo>
                  <a:cubicBezTo>
                    <a:pt x="386" y="1982"/>
                    <a:pt x="389" y="1982"/>
                    <a:pt x="391" y="1982"/>
                  </a:cubicBezTo>
                  <a:cubicBezTo>
                    <a:pt x="421" y="1967"/>
                    <a:pt x="421" y="1967"/>
                    <a:pt x="421" y="1967"/>
                  </a:cubicBezTo>
                  <a:cubicBezTo>
                    <a:pt x="423" y="1966"/>
                    <a:pt x="426" y="1966"/>
                    <a:pt x="427" y="1967"/>
                  </a:cubicBezTo>
                  <a:cubicBezTo>
                    <a:pt x="446" y="1983"/>
                    <a:pt x="446" y="1983"/>
                    <a:pt x="446" y="1983"/>
                  </a:cubicBezTo>
                  <a:cubicBezTo>
                    <a:pt x="448" y="1984"/>
                    <a:pt x="449" y="1987"/>
                    <a:pt x="448" y="1989"/>
                  </a:cubicBezTo>
                  <a:cubicBezTo>
                    <a:pt x="439" y="2021"/>
                    <a:pt x="439" y="2021"/>
                    <a:pt x="439" y="2021"/>
                  </a:cubicBezTo>
                  <a:cubicBezTo>
                    <a:pt x="439" y="2023"/>
                    <a:pt x="440" y="2026"/>
                    <a:pt x="441" y="2027"/>
                  </a:cubicBezTo>
                  <a:cubicBezTo>
                    <a:pt x="462" y="2042"/>
                    <a:pt x="462" y="2042"/>
                    <a:pt x="462" y="2042"/>
                  </a:cubicBezTo>
                  <a:cubicBezTo>
                    <a:pt x="464" y="2044"/>
                    <a:pt x="466" y="2044"/>
                    <a:pt x="468" y="2043"/>
                  </a:cubicBezTo>
                  <a:cubicBezTo>
                    <a:pt x="497" y="2025"/>
                    <a:pt x="497" y="2025"/>
                    <a:pt x="497" y="2025"/>
                  </a:cubicBezTo>
                  <a:cubicBezTo>
                    <a:pt x="499" y="2024"/>
                    <a:pt x="501" y="2024"/>
                    <a:pt x="503" y="2025"/>
                  </a:cubicBezTo>
                  <a:cubicBezTo>
                    <a:pt x="523" y="2039"/>
                    <a:pt x="523" y="2039"/>
                    <a:pt x="523" y="2039"/>
                  </a:cubicBezTo>
                  <a:cubicBezTo>
                    <a:pt x="525" y="2040"/>
                    <a:pt x="526" y="2043"/>
                    <a:pt x="526" y="2045"/>
                  </a:cubicBezTo>
                  <a:cubicBezTo>
                    <a:pt x="520" y="2078"/>
                    <a:pt x="520" y="2078"/>
                    <a:pt x="520" y="2078"/>
                  </a:cubicBezTo>
                  <a:cubicBezTo>
                    <a:pt x="519" y="2080"/>
                    <a:pt x="520" y="2082"/>
                    <a:pt x="522" y="2083"/>
                  </a:cubicBezTo>
                  <a:cubicBezTo>
                    <a:pt x="544" y="2097"/>
                    <a:pt x="544" y="2097"/>
                    <a:pt x="544" y="2097"/>
                  </a:cubicBezTo>
                  <a:cubicBezTo>
                    <a:pt x="546" y="2098"/>
                    <a:pt x="548" y="2098"/>
                    <a:pt x="550" y="2097"/>
                  </a:cubicBezTo>
                  <a:cubicBezTo>
                    <a:pt x="577" y="2077"/>
                    <a:pt x="577" y="2077"/>
                    <a:pt x="577" y="2077"/>
                  </a:cubicBezTo>
                  <a:cubicBezTo>
                    <a:pt x="579" y="2076"/>
                    <a:pt x="581" y="2076"/>
                    <a:pt x="583" y="2077"/>
                  </a:cubicBezTo>
                  <a:cubicBezTo>
                    <a:pt x="605" y="2089"/>
                    <a:pt x="605" y="2089"/>
                    <a:pt x="605" y="2089"/>
                  </a:cubicBezTo>
                  <a:cubicBezTo>
                    <a:pt x="606" y="2090"/>
                    <a:pt x="608" y="2092"/>
                    <a:pt x="608" y="2094"/>
                  </a:cubicBezTo>
                  <a:cubicBezTo>
                    <a:pt x="605" y="2128"/>
                    <a:pt x="605" y="2128"/>
                    <a:pt x="605" y="2128"/>
                  </a:cubicBezTo>
                  <a:cubicBezTo>
                    <a:pt x="604" y="2130"/>
                    <a:pt x="606" y="2132"/>
                    <a:pt x="607" y="2133"/>
                  </a:cubicBezTo>
                  <a:cubicBezTo>
                    <a:pt x="631" y="2145"/>
                    <a:pt x="631" y="2145"/>
                    <a:pt x="631" y="2145"/>
                  </a:cubicBezTo>
                  <a:cubicBezTo>
                    <a:pt x="632" y="2145"/>
                    <a:pt x="635" y="2145"/>
                    <a:pt x="636" y="2144"/>
                  </a:cubicBezTo>
                  <a:cubicBezTo>
                    <a:pt x="662" y="2121"/>
                    <a:pt x="662" y="2121"/>
                    <a:pt x="662" y="2121"/>
                  </a:cubicBezTo>
                  <a:cubicBezTo>
                    <a:pt x="663" y="2120"/>
                    <a:pt x="666" y="2120"/>
                    <a:pt x="668" y="2121"/>
                  </a:cubicBezTo>
                  <a:cubicBezTo>
                    <a:pt x="690" y="2131"/>
                    <a:pt x="690" y="2131"/>
                    <a:pt x="690" y="2131"/>
                  </a:cubicBezTo>
                  <a:cubicBezTo>
                    <a:pt x="692" y="2132"/>
                    <a:pt x="694" y="2134"/>
                    <a:pt x="694" y="2136"/>
                  </a:cubicBezTo>
                  <a:cubicBezTo>
                    <a:pt x="694" y="2170"/>
                    <a:pt x="694" y="2170"/>
                    <a:pt x="694" y="2170"/>
                  </a:cubicBezTo>
                  <a:cubicBezTo>
                    <a:pt x="694" y="2172"/>
                    <a:pt x="695" y="2174"/>
                    <a:pt x="697" y="2175"/>
                  </a:cubicBezTo>
                  <a:cubicBezTo>
                    <a:pt x="721" y="2184"/>
                    <a:pt x="721" y="2184"/>
                    <a:pt x="721" y="2184"/>
                  </a:cubicBezTo>
                  <a:cubicBezTo>
                    <a:pt x="723" y="2185"/>
                    <a:pt x="725" y="2184"/>
                    <a:pt x="727" y="2183"/>
                  </a:cubicBezTo>
                  <a:cubicBezTo>
                    <a:pt x="750" y="2158"/>
                    <a:pt x="750" y="2158"/>
                    <a:pt x="750" y="2158"/>
                  </a:cubicBezTo>
                  <a:cubicBezTo>
                    <a:pt x="751" y="2157"/>
                    <a:pt x="754" y="2156"/>
                    <a:pt x="756" y="2157"/>
                  </a:cubicBezTo>
                  <a:cubicBezTo>
                    <a:pt x="779" y="2165"/>
                    <a:pt x="779" y="2165"/>
                    <a:pt x="779" y="2165"/>
                  </a:cubicBezTo>
                  <a:cubicBezTo>
                    <a:pt x="781" y="2166"/>
                    <a:pt x="783" y="2168"/>
                    <a:pt x="783" y="2170"/>
                  </a:cubicBezTo>
                  <a:cubicBezTo>
                    <a:pt x="786" y="2204"/>
                    <a:pt x="786" y="2204"/>
                    <a:pt x="786" y="2204"/>
                  </a:cubicBezTo>
                  <a:cubicBezTo>
                    <a:pt x="786" y="2206"/>
                    <a:pt x="788" y="2208"/>
                    <a:pt x="789" y="2208"/>
                  </a:cubicBezTo>
                  <a:cubicBezTo>
                    <a:pt x="814" y="2216"/>
                    <a:pt x="814" y="2216"/>
                    <a:pt x="814" y="2216"/>
                  </a:cubicBezTo>
                  <a:cubicBezTo>
                    <a:pt x="816" y="2216"/>
                    <a:pt x="819" y="2216"/>
                    <a:pt x="820" y="2214"/>
                  </a:cubicBezTo>
                  <a:cubicBezTo>
                    <a:pt x="841" y="2188"/>
                    <a:pt x="841" y="2188"/>
                    <a:pt x="841" y="2188"/>
                  </a:cubicBezTo>
                  <a:cubicBezTo>
                    <a:pt x="842" y="2186"/>
                    <a:pt x="845" y="2185"/>
                    <a:pt x="847" y="2186"/>
                  </a:cubicBezTo>
                  <a:cubicBezTo>
                    <a:pt x="871" y="2192"/>
                    <a:pt x="871" y="2192"/>
                    <a:pt x="871" y="2192"/>
                  </a:cubicBezTo>
                  <a:cubicBezTo>
                    <a:pt x="873" y="2192"/>
                    <a:pt x="874" y="2194"/>
                    <a:pt x="875" y="2196"/>
                  </a:cubicBezTo>
                  <a:cubicBezTo>
                    <a:pt x="881" y="2230"/>
                    <a:pt x="881" y="2230"/>
                    <a:pt x="881" y="2230"/>
                  </a:cubicBezTo>
                  <a:cubicBezTo>
                    <a:pt x="881" y="2232"/>
                    <a:pt x="883" y="2234"/>
                    <a:pt x="885" y="2234"/>
                  </a:cubicBezTo>
                  <a:cubicBezTo>
                    <a:pt x="910" y="2239"/>
                    <a:pt x="910" y="2239"/>
                    <a:pt x="910" y="2239"/>
                  </a:cubicBezTo>
                  <a:cubicBezTo>
                    <a:pt x="912" y="2240"/>
                    <a:pt x="914" y="2239"/>
                    <a:pt x="915" y="2237"/>
                  </a:cubicBezTo>
                  <a:cubicBezTo>
                    <a:pt x="934" y="2209"/>
                    <a:pt x="934" y="2209"/>
                    <a:pt x="934" y="2209"/>
                  </a:cubicBezTo>
                  <a:cubicBezTo>
                    <a:pt x="936" y="2207"/>
                    <a:pt x="938" y="2206"/>
                    <a:pt x="940" y="2206"/>
                  </a:cubicBezTo>
                  <a:cubicBezTo>
                    <a:pt x="964" y="2211"/>
                    <a:pt x="964" y="2211"/>
                    <a:pt x="964" y="2211"/>
                  </a:cubicBezTo>
                  <a:cubicBezTo>
                    <a:pt x="966" y="2211"/>
                    <a:pt x="968" y="2213"/>
                    <a:pt x="969" y="2214"/>
                  </a:cubicBezTo>
                  <a:cubicBezTo>
                    <a:pt x="978" y="2247"/>
                    <a:pt x="978" y="2247"/>
                    <a:pt x="978" y="2247"/>
                  </a:cubicBezTo>
                  <a:cubicBezTo>
                    <a:pt x="978" y="2249"/>
                    <a:pt x="980" y="2251"/>
                    <a:pt x="982" y="2251"/>
                  </a:cubicBezTo>
                  <a:cubicBezTo>
                    <a:pt x="1008" y="2254"/>
                    <a:pt x="1008" y="2254"/>
                    <a:pt x="1008" y="2254"/>
                  </a:cubicBezTo>
                  <a:cubicBezTo>
                    <a:pt x="1010" y="2254"/>
                    <a:pt x="1012" y="2253"/>
                    <a:pt x="1013" y="2252"/>
                  </a:cubicBezTo>
                  <a:cubicBezTo>
                    <a:pt x="1029" y="2222"/>
                    <a:pt x="1029" y="2222"/>
                    <a:pt x="1029" y="2222"/>
                  </a:cubicBezTo>
                  <a:cubicBezTo>
                    <a:pt x="1030" y="2220"/>
                    <a:pt x="1032" y="2219"/>
                    <a:pt x="1034" y="2219"/>
                  </a:cubicBezTo>
                  <a:cubicBezTo>
                    <a:pt x="1059" y="2221"/>
                    <a:pt x="1059" y="2221"/>
                    <a:pt x="1059" y="2221"/>
                  </a:cubicBezTo>
                  <a:cubicBezTo>
                    <a:pt x="1061" y="2221"/>
                    <a:pt x="1063" y="2223"/>
                    <a:pt x="1064" y="2224"/>
                  </a:cubicBezTo>
                  <a:cubicBezTo>
                    <a:pt x="1075" y="2256"/>
                    <a:pt x="1075" y="2256"/>
                    <a:pt x="1075" y="2256"/>
                  </a:cubicBezTo>
                  <a:cubicBezTo>
                    <a:pt x="1076" y="2258"/>
                    <a:pt x="1078" y="2260"/>
                    <a:pt x="1080" y="2260"/>
                  </a:cubicBezTo>
                  <a:cubicBezTo>
                    <a:pt x="1106" y="2261"/>
                    <a:pt x="1106" y="2261"/>
                    <a:pt x="1106" y="2261"/>
                  </a:cubicBezTo>
                  <a:cubicBezTo>
                    <a:pt x="1108" y="2261"/>
                    <a:pt x="1110" y="2259"/>
                    <a:pt x="1111" y="2258"/>
                  </a:cubicBezTo>
                  <a:cubicBezTo>
                    <a:pt x="1125" y="2226"/>
                    <a:pt x="1125" y="2226"/>
                    <a:pt x="1125" y="2226"/>
                  </a:cubicBezTo>
                  <a:cubicBezTo>
                    <a:pt x="1125" y="2225"/>
                    <a:pt x="1128" y="2223"/>
                    <a:pt x="1130" y="2223"/>
                  </a:cubicBezTo>
                  <a:cubicBezTo>
                    <a:pt x="1154" y="2223"/>
                    <a:pt x="1154" y="2223"/>
                    <a:pt x="1154" y="2223"/>
                  </a:cubicBezTo>
                  <a:cubicBezTo>
                    <a:pt x="1156" y="2223"/>
                    <a:pt x="1159" y="2224"/>
                    <a:pt x="1159" y="2226"/>
                  </a:cubicBezTo>
                  <a:cubicBezTo>
                    <a:pt x="1174" y="2257"/>
                    <a:pt x="1174" y="2257"/>
                    <a:pt x="1174" y="2257"/>
                  </a:cubicBezTo>
                  <a:cubicBezTo>
                    <a:pt x="1175" y="2259"/>
                    <a:pt x="1177" y="2260"/>
                    <a:pt x="1179" y="2260"/>
                  </a:cubicBezTo>
                  <a:cubicBezTo>
                    <a:pt x="1205" y="2258"/>
                    <a:pt x="1205" y="2258"/>
                    <a:pt x="1205" y="2258"/>
                  </a:cubicBezTo>
                  <a:cubicBezTo>
                    <a:pt x="1207" y="2258"/>
                    <a:pt x="1209" y="2257"/>
                    <a:pt x="1209" y="2255"/>
                  </a:cubicBezTo>
                  <a:cubicBezTo>
                    <a:pt x="1220" y="2223"/>
                    <a:pt x="1220" y="2223"/>
                    <a:pt x="1220" y="2223"/>
                  </a:cubicBezTo>
                  <a:cubicBezTo>
                    <a:pt x="1221" y="2221"/>
                    <a:pt x="1223" y="2219"/>
                    <a:pt x="1225" y="2219"/>
                  </a:cubicBezTo>
                  <a:cubicBezTo>
                    <a:pt x="1250" y="2217"/>
                    <a:pt x="1250" y="2217"/>
                    <a:pt x="1250" y="2217"/>
                  </a:cubicBezTo>
                  <a:cubicBezTo>
                    <a:pt x="1251" y="2216"/>
                    <a:pt x="1254" y="2218"/>
                    <a:pt x="1255" y="2219"/>
                  </a:cubicBezTo>
                  <a:cubicBezTo>
                    <a:pt x="1272" y="2249"/>
                    <a:pt x="1272" y="2249"/>
                    <a:pt x="1272" y="2249"/>
                  </a:cubicBezTo>
                  <a:cubicBezTo>
                    <a:pt x="1273" y="2250"/>
                    <a:pt x="1275" y="2252"/>
                    <a:pt x="1277" y="2251"/>
                  </a:cubicBezTo>
                  <a:cubicBezTo>
                    <a:pt x="1303" y="2248"/>
                    <a:pt x="1303" y="2248"/>
                    <a:pt x="1303" y="2248"/>
                  </a:cubicBezTo>
                  <a:cubicBezTo>
                    <a:pt x="1305" y="2247"/>
                    <a:pt x="1307" y="2246"/>
                    <a:pt x="1307" y="2244"/>
                  </a:cubicBezTo>
                  <a:cubicBezTo>
                    <a:pt x="1315" y="2211"/>
                    <a:pt x="1315" y="2211"/>
                    <a:pt x="1315" y="2211"/>
                  </a:cubicBezTo>
                  <a:cubicBezTo>
                    <a:pt x="1316" y="2209"/>
                    <a:pt x="1318" y="2207"/>
                    <a:pt x="1319" y="2207"/>
                  </a:cubicBezTo>
                  <a:cubicBezTo>
                    <a:pt x="1344" y="2202"/>
                    <a:pt x="1344" y="2202"/>
                    <a:pt x="1344" y="2202"/>
                  </a:cubicBezTo>
                  <a:cubicBezTo>
                    <a:pt x="1346" y="2202"/>
                    <a:pt x="1348" y="2203"/>
                    <a:pt x="1349" y="2204"/>
                  </a:cubicBezTo>
                  <a:cubicBezTo>
                    <a:pt x="1369" y="2232"/>
                    <a:pt x="1369" y="2232"/>
                    <a:pt x="1369" y="2232"/>
                  </a:cubicBezTo>
                  <a:cubicBezTo>
                    <a:pt x="1370" y="2234"/>
                    <a:pt x="1372" y="2235"/>
                    <a:pt x="1374" y="2234"/>
                  </a:cubicBezTo>
                  <a:cubicBezTo>
                    <a:pt x="1399" y="2228"/>
                    <a:pt x="1399" y="2228"/>
                    <a:pt x="1399" y="2228"/>
                  </a:cubicBezTo>
                  <a:cubicBezTo>
                    <a:pt x="1401" y="2228"/>
                    <a:pt x="1403" y="2226"/>
                    <a:pt x="1403" y="2224"/>
                  </a:cubicBezTo>
                  <a:cubicBezTo>
                    <a:pt x="1409" y="2190"/>
                    <a:pt x="1409" y="2190"/>
                    <a:pt x="1409" y="2190"/>
                  </a:cubicBezTo>
                  <a:cubicBezTo>
                    <a:pt x="1409" y="2189"/>
                    <a:pt x="1411" y="2187"/>
                    <a:pt x="1413" y="2186"/>
                  </a:cubicBezTo>
                  <a:cubicBezTo>
                    <a:pt x="1436" y="2179"/>
                    <a:pt x="1436" y="2179"/>
                    <a:pt x="1436" y="2179"/>
                  </a:cubicBezTo>
                  <a:cubicBezTo>
                    <a:pt x="1438" y="2179"/>
                    <a:pt x="1441" y="2180"/>
                    <a:pt x="1442" y="2181"/>
                  </a:cubicBezTo>
                  <a:cubicBezTo>
                    <a:pt x="1464" y="2207"/>
                    <a:pt x="1464" y="2207"/>
                    <a:pt x="1464" y="2207"/>
                  </a:cubicBezTo>
                  <a:cubicBezTo>
                    <a:pt x="1465" y="2209"/>
                    <a:pt x="1468" y="2209"/>
                    <a:pt x="1470" y="2209"/>
                  </a:cubicBezTo>
                  <a:cubicBezTo>
                    <a:pt x="1494" y="2201"/>
                    <a:pt x="1494" y="2201"/>
                    <a:pt x="1494" y="2201"/>
                  </a:cubicBezTo>
                  <a:cubicBezTo>
                    <a:pt x="1496" y="2200"/>
                    <a:pt x="1498" y="2198"/>
                    <a:pt x="1498" y="2196"/>
                  </a:cubicBezTo>
                  <a:cubicBezTo>
                    <a:pt x="1500" y="2162"/>
                    <a:pt x="1500" y="2162"/>
                    <a:pt x="1500" y="2162"/>
                  </a:cubicBezTo>
                  <a:cubicBezTo>
                    <a:pt x="1500" y="2160"/>
                    <a:pt x="1502" y="2158"/>
                    <a:pt x="1503" y="2157"/>
                  </a:cubicBezTo>
                  <a:cubicBezTo>
                    <a:pt x="1527" y="2149"/>
                    <a:pt x="1527" y="2149"/>
                    <a:pt x="1527" y="2149"/>
                  </a:cubicBezTo>
                  <a:cubicBezTo>
                    <a:pt x="1528" y="2148"/>
                    <a:pt x="1531" y="2149"/>
                    <a:pt x="1532" y="2150"/>
                  </a:cubicBezTo>
                  <a:cubicBezTo>
                    <a:pt x="1557" y="2174"/>
                    <a:pt x="1557" y="2174"/>
                    <a:pt x="1557" y="2174"/>
                  </a:cubicBezTo>
                  <a:cubicBezTo>
                    <a:pt x="1558" y="2175"/>
                    <a:pt x="1560" y="2176"/>
                    <a:pt x="1562" y="2175"/>
                  </a:cubicBezTo>
                  <a:cubicBezTo>
                    <a:pt x="1586" y="2165"/>
                    <a:pt x="1586" y="2165"/>
                    <a:pt x="1586" y="2165"/>
                  </a:cubicBezTo>
                  <a:cubicBezTo>
                    <a:pt x="1588" y="2164"/>
                    <a:pt x="1589" y="2162"/>
                    <a:pt x="1589" y="2160"/>
                  </a:cubicBezTo>
                  <a:cubicBezTo>
                    <a:pt x="1589" y="2126"/>
                    <a:pt x="1589" y="2126"/>
                    <a:pt x="1589" y="2126"/>
                  </a:cubicBezTo>
                  <a:cubicBezTo>
                    <a:pt x="1588" y="2124"/>
                    <a:pt x="1590" y="2122"/>
                    <a:pt x="1592" y="2121"/>
                  </a:cubicBezTo>
                  <a:cubicBezTo>
                    <a:pt x="1614" y="2110"/>
                    <a:pt x="1614" y="2110"/>
                    <a:pt x="1614" y="2110"/>
                  </a:cubicBezTo>
                  <a:cubicBezTo>
                    <a:pt x="1616" y="2109"/>
                    <a:pt x="1618" y="2110"/>
                    <a:pt x="1620" y="2111"/>
                  </a:cubicBezTo>
                  <a:cubicBezTo>
                    <a:pt x="1646" y="2133"/>
                    <a:pt x="1646" y="2133"/>
                    <a:pt x="1646" y="2133"/>
                  </a:cubicBezTo>
                  <a:cubicBezTo>
                    <a:pt x="1647" y="2134"/>
                    <a:pt x="1650" y="2134"/>
                    <a:pt x="1652" y="2133"/>
                  </a:cubicBezTo>
                  <a:cubicBezTo>
                    <a:pt x="1674" y="2121"/>
                    <a:pt x="1674" y="2121"/>
                    <a:pt x="1674" y="2121"/>
                  </a:cubicBezTo>
                  <a:cubicBezTo>
                    <a:pt x="1676" y="2120"/>
                    <a:pt x="1677" y="2118"/>
                    <a:pt x="1677" y="2116"/>
                  </a:cubicBezTo>
                  <a:cubicBezTo>
                    <a:pt x="1674" y="2082"/>
                    <a:pt x="1674" y="2082"/>
                    <a:pt x="1674" y="2082"/>
                  </a:cubicBezTo>
                  <a:cubicBezTo>
                    <a:pt x="1673" y="2080"/>
                    <a:pt x="1675" y="2078"/>
                    <a:pt x="1676" y="2077"/>
                  </a:cubicBezTo>
                  <a:cubicBezTo>
                    <a:pt x="1698" y="2064"/>
                    <a:pt x="1698" y="2064"/>
                    <a:pt x="1698" y="2064"/>
                  </a:cubicBezTo>
                  <a:cubicBezTo>
                    <a:pt x="1699" y="2063"/>
                    <a:pt x="1702" y="2063"/>
                    <a:pt x="1703" y="2065"/>
                  </a:cubicBezTo>
                  <a:cubicBezTo>
                    <a:pt x="1731" y="2084"/>
                    <a:pt x="1731" y="2084"/>
                    <a:pt x="1731" y="2084"/>
                  </a:cubicBezTo>
                  <a:cubicBezTo>
                    <a:pt x="1733" y="2085"/>
                    <a:pt x="1735" y="2085"/>
                    <a:pt x="1737" y="2084"/>
                  </a:cubicBezTo>
                  <a:cubicBezTo>
                    <a:pt x="1759" y="2070"/>
                    <a:pt x="1759" y="2070"/>
                    <a:pt x="1759" y="2070"/>
                  </a:cubicBezTo>
                  <a:cubicBezTo>
                    <a:pt x="1760" y="2069"/>
                    <a:pt x="1761" y="2066"/>
                    <a:pt x="1761" y="2065"/>
                  </a:cubicBezTo>
                  <a:cubicBezTo>
                    <a:pt x="1754" y="2031"/>
                    <a:pt x="1754" y="2031"/>
                    <a:pt x="1754" y="2031"/>
                  </a:cubicBezTo>
                  <a:cubicBezTo>
                    <a:pt x="1754" y="2029"/>
                    <a:pt x="1755" y="2027"/>
                    <a:pt x="1757" y="2026"/>
                  </a:cubicBezTo>
                  <a:cubicBezTo>
                    <a:pt x="1777" y="2011"/>
                    <a:pt x="1777" y="2011"/>
                    <a:pt x="1777" y="2011"/>
                  </a:cubicBezTo>
                  <a:cubicBezTo>
                    <a:pt x="1778" y="2010"/>
                    <a:pt x="1781" y="2010"/>
                    <a:pt x="1783" y="2011"/>
                  </a:cubicBezTo>
                  <a:cubicBezTo>
                    <a:pt x="1812" y="2028"/>
                    <a:pt x="1812" y="2028"/>
                    <a:pt x="1812" y="2028"/>
                  </a:cubicBezTo>
                  <a:cubicBezTo>
                    <a:pt x="1814" y="2029"/>
                    <a:pt x="1816" y="2029"/>
                    <a:pt x="1818" y="2028"/>
                  </a:cubicBezTo>
                  <a:cubicBezTo>
                    <a:pt x="1838" y="2012"/>
                    <a:pt x="1838" y="2012"/>
                    <a:pt x="1838" y="2012"/>
                  </a:cubicBezTo>
                  <a:cubicBezTo>
                    <a:pt x="1840" y="2010"/>
                    <a:pt x="1841" y="2008"/>
                    <a:pt x="1840" y="2006"/>
                  </a:cubicBezTo>
                  <a:cubicBezTo>
                    <a:pt x="1831" y="1973"/>
                    <a:pt x="1831" y="1973"/>
                    <a:pt x="1831" y="1973"/>
                  </a:cubicBezTo>
                  <a:cubicBezTo>
                    <a:pt x="1830" y="1971"/>
                    <a:pt x="1831" y="1969"/>
                    <a:pt x="1832" y="1968"/>
                  </a:cubicBezTo>
                  <a:cubicBezTo>
                    <a:pt x="1851" y="1952"/>
                    <a:pt x="1851" y="1952"/>
                    <a:pt x="1851" y="1952"/>
                  </a:cubicBezTo>
                  <a:cubicBezTo>
                    <a:pt x="1853" y="1950"/>
                    <a:pt x="1855" y="1950"/>
                    <a:pt x="1857" y="1951"/>
                  </a:cubicBezTo>
                  <a:cubicBezTo>
                    <a:pt x="1888" y="1965"/>
                    <a:pt x="1888" y="1965"/>
                    <a:pt x="1888" y="1965"/>
                  </a:cubicBezTo>
                  <a:cubicBezTo>
                    <a:pt x="1890" y="1966"/>
                    <a:pt x="1892" y="1965"/>
                    <a:pt x="1894" y="1964"/>
                  </a:cubicBezTo>
                  <a:cubicBezTo>
                    <a:pt x="1912" y="1946"/>
                    <a:pt x="1912" y="1946"/>
                    <a:pt x="1912" y="1946"/>
                  </a:cubicBezTo>
                  <a:cubicBezTo>
                    <a:pt x="1914" y="1945"/>
                    <a:pt x="1914" y="1943"/>
                    <a:pt x="1914" y="1941"/>
                  </a:cubicBezTo>
                  <a:cubicBezTo>
                    <a:pt x="1901" y="1909"/>
                    <a:pt x="1901" y="1909"/>
                    <a:pt x="1901" y="1909"/>
                  </a:cubicBezTo>
                  <a:cubicBezTo>
                    <a:pt x="1901" y="1907"/>
                    <a:pt x="1901" y="1905"/>
                    <a:pt x="1903" y="1903"/>
                  </a:cubicBezTo>
                  <a:cubicBezTo>
                    <a:pt x="1920" y="1886"/>
                    <a:pt x="1920" y="1886"/>
                    <a:pt x="1920" y="1886"/>
                  </a:cubicBezTo>
                  <a:cubicBezTo>
                    <a:pt x="1921" y="1884"/>
                    <a:pt x="1924" y="1884"/>
                    <a:pt x="1926" y="1884"/>
                  </a:cubicBezTo>
                  <a:cubicBezTo>
                    <a:pt x="1958" y="1896"/>
                    <a:pt x="1958" y="1896"/>
                    <a:pt x="1958" y="1896"/>
                  </a:cubicBezTo>
                  <a:cubicBezTo>
                    <a:pt x="1960" y="1897"/>
                    <a:pt x="1962" y="1896"/>
                    <a:pt x="1963" y="1894"/>
                  </a:cubicBezTo>
                  <a:cubicBezTo>
                    <a:pt x="1981" y="1875"/>
                    <a:pt x="1981" y="1875"/>
                    <a:pt x="1981" y="1875"/>
                  </a:cubicBezTo>
                  <a:cubicBezTo>
                    <a:pt x="1982" y="1874"/>
                    <a:pt x="1982" y="1871"/>
                    <a:pt x="1981" y="1869"/>
                  </a:cubicBezTo>
                  <a:cubicBezTo>
                    <a:pt x="1966" y="1839"/>
                    <a:pt x="1966" y="1839"/>
                    <a:pt x="1966" y="1839"/>
                  </a:cubicBezTo>
                  <a:cubicBezTo>
                    <a:pt x="1966" y="1837"/>
                    <a:pt x="1966" y="1835"/>
                    <a:pt x="1967" y="1833"/>
                  </a:cubicBezTo>
                  <a:cubicBezTo>
                    <a:pt x="1983" y="1814"/>
                    <a:pt x="1983" y="1814"/>
                    <a:pt x="1983" y="1814"/>
                  </a:cubicBezTo>
                  <a:cubicBezTo>
                    <a:pt x="1984" y="1812"/>
                    <a:pt x="1987" y="1812"/>
                    <a:pt x="1988" y="1812"/>
                  </a:cubicBezTo>
                  <a:cubicBezTo>
                    <a:pt x="2021" y="1821"/>
                    <a:pt x="2021" y="1821"/>
                    <a:pt x="2021" y="1821"/>
                  </a:cubicBezTo>
                  <a:cubicBezTo>
                    <a:pt x="2023" y="1821"/>
                    <a:pt x="2026" y="1820"/>
                    <a:pt x="2027" y="1819"/>
                  </a:cubicBezTo>
                  <a:cubicBezTo>
                    <a:pt x="2042" y="1798"/>
                    <a:pt x="2042" y="1798"/>
                    <a:pt x="2042" y="1798"/>
                  </a:cubicBezTo>
                  <a:cubicBezTo>
                    <a:pt x="2043" y="1797"/>
                    <a:pt x="2044" y="1794"/>
                    <a:pt x="2043" y="1792"/>
                  </a:cubicBezTo>
                  <a:cubicBezTo>
                    <a:pt x="2025" y="1763"/>
                    <a:pt x="2025" y="1763"/>
                    <a:pt x="2025" y="1763"/>
                  </a:cubicBezTo>
                  <a:cubicBezTo>
                    <a:pt x="2024" y="1762"/>
                    <a:pt x="2024" y="1759"/>
                    <a:pt x="2025" y="1757"/>
                  </a:cubicBezTo>
                  <a:cubicBezTo>
                    <a:pt x="2039" y="1737"/>
                    <a:pt x="2039" y="1737"/>
                    <a:pt x="2039" y="1737"/>
                  </a:cubicBezTo>
                  <a:cubicBezTo>
                    <a:pt x="2040" y="1735"/>
                    <a:pt x="2043" y="1734"/>
                    <a:pt x="2045" y="1735"/>
                  </a:cubicBezTo>
                  <a:cubicBezTo>
                    <a:pt x="2078" y="1741"/>
                    <a:pt x="2078" y="1741"/>
                    <a:pt x="2078" y="1741"/>
                  </a:cubicBezTo>
                  <a:cubicBezTo>
                    <a:pt x="2080" y="1741"/>
                    <a:pt x="2082" y="1740"/>
                    <a:pt x="2083" y="1738"/>
                  </a:cubicBezTo>
                  <a:cubicBezTo>
                    <a:pt x="2097" y="1716"/>
                    <a:pt x="2097" y="1716"/>
                    <a:pt x="2097" y="1716"/>
                  </a:cubicBezTo>
                  <a:cubicBezTo>
                    <a:pt x="2098" y="1714"/>
                    <a:pt x="2098" y="1712"/>
                    <a:pt x="2097" y="1710"/>
                  </a:cubicBezTo>
                  <a:cubicBezTo>
                    <a:pt x="2077" y="1683"/>
                    <a:pt x="2077" y="1683"/>
                    <a:pt x="2077" y="1683"/>
                  </a:cubicBezTo>
                  <a:cubicBezTo>
                    <a:pt x="2076" y="1681"/>
                    <a:pt x="2075" y="1679"/>
                    <a:pt x="2076" y="1677"/>
                  </a:cubicBezTo>
                  <a:cubicBezTo>
                    <a:pt x="2089" y="1655"/>
                    <a:pt x="2089" y="1655"/>
                    <a:pt x="2089" y="1655"/>
                  </a:cubicBezTo>
                  <a:cubicBezTo>
                    <a:pt x="2090" y="1654"/>
                    <a:pt x="2092" y="1652"/>
                    <a:pt x="2094" y="1653"/>
                  </a:cubicBezTo>
                  <a:cubicBezTo>
                    <a:pt x="2128" y="1656"/>
                    <a:pt x="2128" y="1656"/>
                    <a:pt x="2128" y="1656"/>
                  </a:cubicBezTo>
                  <a:cubicBezTo>
                    <a:pt x="2130" y="1656"/>
                    <a:pt x="2132" y="1654"/>
                    <a:pt x="2133" y="1653"/>
                  </a:cubicBezTo>
                  <a:cubicBezTo>
                    <a:pt x="2144" y="1630"/>
                    <a:pt x="2144" y="1630"/>
                    <a:pt x="2144" y="1630"/>
                  </a:cubicBezTo>
                  <a:cubicBezTo>
                    <a:pt x="2145" y="1628"/>
                    <a:pt x="2145" y="1625"/>
                    <a:pt x="2144" y="1624"/>
                  </a:cubicBezTo>
                  <a:cubicBezTo>
                    <a:pt x="2121" y="1598"/>
                    <a:pt x="2121" y="1598"/>
                    <a:pt x="2121" y="1598"/>
                  </a:cubicBezTo>
                  <a:cubicBezTo>
                    <a:pt x="2120" y="1597"/>
                    <a:pt x="2120" y="1594"/>
                    <a:pt x="2120" y="1592"/>
                  </a:cubicBezTo>
                  <a:cubicBezTo>
                    <a:pt x="2131" y="1570"/>
                    <a:pt x="2131" y="1570"/>
                    <a:pt x="2131" y="1570"/>
                  </a:cubicBezTo>
                  <a:cubicBezTo>
                    <a:pt x="2132" y="1568"/>
                    <a:pt x="2134" y="1567"/>
                    <a:pt x="2136" y="1567"/>
                  </a:cubicBezTo>
                  <a:cubicBezTo>
                    <a:pt x="2170" y="1567"/>
                    <a:pt x="2170" y="1567"/>
                    <a:pt x="2170" y="1567"/>
                  </a:cubicBezTo>
                  <a:cubicBezTo>
                    <a:pt x="2172" y="1567"/>
                    <a:pt x="2174" y="1565"/>
                    <a:pt x="2174" y="1563"/>
                  </a:cubicBezTo>
                  <a:cubicBezTo>
                    <a:pt x="2184" y="1539"/>
                    <a:pt x="2184" y="1539"/>
                    <a:pt x="2184" y="1539"/>
                  </a:cubicBezTo>
                  <a:cubicBezTo>
                    <a:pt x="2185" y="1538"/>
                    <a:pt x="2184" y="1535"/>
                    <a:pt x="2183" y="1534"/>
                  </a:cubicBezTo>
                  <a:cubicBezTo>
                    <a:pt x="2158" y="1510"/>
                    <a:pt x="2158" y="1510"/>
                    <a:pt x="2158" y="1510"/>
                  </a:cubicBezTo>
                  <a:cubicBezTo>
                    <a:pt x="2157" y="1509"/>
                    <a:pt x="2156" y="1506"/>
                    <a:pt x="2157" y="1504"/>
                  </a:cubicBezTo>
                  <a:cubicBezTo>
                    <a:pt x="2165" y="1481"/>
                    <a:pt x="2165" y="1481"/>
                    <a:pt x="2165" y="1481"/>
                  </a:cubicBezTo>
                  <a:cubicBezTo>
                    <a:pt x="2166" y="1479"/>
                    <a:pt x="2168" y="1478"/>
                    <a:pt x="2170" y="1477"/>
                  </a:cubicBezTo>
                  <a:cubicBezTo>
                    <a:pt x="2204" y="1474"/>
                    <a:pt x="2204" y="1474"/>
                    <a:pt x="2204" y="1474"/>
                  </a:cubicBezTo>
                  <a:cubicBezTo>
                    <a:pt x="2206" y="1474"/>
                    <a:pt x="2208" y="1473"/>
                    <a:pt x="2208" y="1471"/>
                  </a:cubicBezTo>
                  <a:cubicBezTo>
                    <a:pt x="2216" y="1446"/>
                    <a:pt x="2216" y="1446"/>
                    <a:pt x="2216" y="1446"/>
                  </a:cubicBezTo>
                  <a:cubicBezTo>
                    <a:pt x="2216" y="1444"/>
                    <a:pt x="2216" y="1442"/>
                    <a:pt x="2214" y="1440"/>
                  </a:cubicBezTo>
                  <a:cubicBezTo>
                    <a:pt x="2188" y="1419"/>
                    <a:pt x="2188" y="1419"/>
                    <a:pt x="2188" y="1419"/>
                  </a:cubicBezTo>
                  <a:cubicBezTo>
                    <a:pt x="2186" y="1418"/>
                    <a:pt x="2185" y="1415"/>
                    <a:pt x="2186" y="1413"/>
                  </a:cubicBezTo>
                  <a:cubicBezTo>
                    <a:pt x="2192" y="1389"/>
                    <a:pt x="2192" y="1389"/>
                    <a:pt x="2192" y="1389"/>
                  </a:cubicBezTo>
                  <a:cubicBezTo>
                    <a:pt x="2192" y="1388"/>
                    <a:pt x="2194" y="1386"/>
                    <a:pt x="2196" y="1385"/>
                  </a:cubicBezTo>
                  <a:cubicBezTo>
                    <a:pt x="2230" y="1379"/>
                    <a:pt x="2230" y="1379"/>
                    <a:pt x="2230" y="1379"/>
                  </a:cubicBezTo>
                  <a:cubicBezTo>
                    <a:pt x="2232" y="1379"/>
                    <a:pt x="2233" y="1377"/>
                    <a:pt x="2234" y="1375"/>
                  </a:cubicBezTo>
                  <a:cubicBezTo>
                    <a:pt x="2239" y="1350"/>
                    <a:pt x="2239" y="1350"/>
                    <a:pt x="2239" y="1350"/>
                  </a:cubicBezTo>
                  <a:cubicBezTo>
                    <a:pt x="2240" y="1348"/>
                    <a:pt x="2239" y="1346"/>
                    <a:pt x="2237" y="1345"/>
                  </a:cubicBezTo>
                  <a:cubicBezTo>
                    <a:pt x="2209" y="1326"/>
                    <a:pt x="2209" y="1326"/>
                    <a:pt x="2209" y="1326"/>
                  </a:cubicBezTo>
                  <a:cubicBezTo>
                    <a:pt x="2207" y="1325"/>
                    <a:pt x="2206" y="1322"/>
                    <a:pt x="2206" y="1320"/>
                  </a:cubicBezTo>
                  <a:cubicBezTo>
                    <a:pt x="2210" y="1296"/>
                    <a:pt x="2210" y="1296"/>
                    <a:pt x="2210" y="1296"/>
                  </a:cubicBezTo>
                  <a:cubicBezTo>
                    <a:pt x="2211" y="1294"/>
                    <a:pt x="2213" y="1292"/>
                    <a:pt x="2214" y="1292"/>
                  </a:cubicBezTo>
                  <a:cubicBezTo>
                    <a:pt x="2247" y="1283"/>
                    <a:pt x="2247" y="1283"/>
                    <a:pt x="2247" y="1283"/>
                  </a:cubicBezTo>
                  <a:cubicBezTo>
                    <a:pt x="2249" y="1282"/>
                    <a:pt x="2251" y="1280"/>
                    <a:pt x="2251" y="1278"/>
                  </a:cubicBezTo>
                  <a:cubicBezTo>
                    <a:pt x="2254" y="1253"/>
                    <a:pt x="2254" y="1253"/>
                    <a:pt x="2254" y="1253"/>
                  </a:cubicBezTo>
                  <a:cubicBezTo>
                    <a:pt x="2254" y="1251"/>
                    <a:pt x="2253" y="1248"/>
                    <a:pt x="2251" y="1247"/>
                  </a:cubicBezTo>
                  <a:cubicBezTo>
                    <a:pt x="2222" y="1231"/>
                    <a:pt x="2222" y="1231"/>
                    <a:pt x="2222" y="1231"/>
                  </a:cubicBezTo>
                  <a:cubicBezTo>
                    <a:pt x="2220" y="1230"/>
                    <a:pt x="2219" y="1228"/>
                    <a:pt x="2219" y="1226"/>
                  </a:cubicBezTo>
                  <a:cubicBezTo>
                    <a:pt x="2221" y="1201"/>
                    <a:pt x="2221" y="1201"/>
                    <a:pt x="2221" y="1201"/>
                  </a:cubicBezTo>
                  <a:cubicBezTo>
                    <a:pt x="2221" y="1199"/>
                    <a:pt x="2222" y="1197"/>
                    <a:pt x="2224" y="1196"/>
                  </a:cubicBezTo>
                  <a:cubicBezTo>
                    <a:pt x="2256" y="1185"/>
                    <a:pt x="2256" y="1185"/>
                    <a:pt x="2256" y="1185"/>
                  </a:cubicBezTo>
                  <a:cubicBezTo>
                    <a:pt x="2258" y="1184"/>
                    <a:pt x="2260" y="1182"/>
                    <a:pt x="2260" y="1180"/>
                  </a:cubicBezTo>
                  <a:cubicBezTo>
                    <a:pt x="2260" y="1154"/>
                    <a:pt x="2260" y="1154"/>
                    <a:pt x="2260" y="1154"/>
                  </a:cubicBezTo>
                  <a:cubicBezTo>
                    <a:pt x="2261" y="1152"/>
                    <a:pt x="2259" y="1150"/>
                    <a:pt x="2257" y="1149"/>
                  </a:cubicBezTo>
                  <a:close/>
                  <a:moveTo>
                    <a:pt x="1127" y="2125"/>
                  </a:moveTo>
                  <a:cubicBezTo>
                    <a:pt x="576" y="2125"/>
                    <a:pt x="129" y="1678"/>
                    <a:pt x="129" y="1127"/>
                  </a:cubicBezTo>
                  <a:cubicBezTo>
                    <a:pt x="129" y="576"/>
                    <a:pt x="576" y="129"/>
                    <a:pt x="1127" y="129"/>
                  </a:cubicBezTo>
                  <a:cubicBezTo>
                    <a:pt x="1677" y="129"/>
                    <a:pt x="2124" y="576"/>
                    <a:pt x="2124" y="1127"/>
                  </a:cubicBezTo>
                  <a:cubicBezTo>
                    <a:pt x="2124" y="1678"/>
                    <a:pt x="1677" y="2125"/>
                    <a:pt x="1127" y="2125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56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466260" y="2249093"/>
              <a:ext cx="3065743" cy="3066394"/>
            </a:xfrm>
            <a:custGeom>
              <a:avLst/>
              <a:gdLst>
                <a:gd name="T0" fmla="*/ 998 w 1995"/>
                <a:gd name="T1" fmla="*/ 1996 h 1996"/>
                <a:gd name="T2" fmla="*/ 0 w 1995"/>
                <a:gd name="T3" fmla="*/ 998 h 1996"/>
                <a:gd name="T4" fmla="*/ 998 w 1995"/>
                <a:gd name="T5" fmla="*/ 0 h 1996"/>
                <a:gd name="T6" fmla="*/ 1995 w 1995"/>
                <a:gd name="T7" fmla="*/ 998 h 1996"/>
                <a:gd name="T8" fmla="*/ 998 w 1995"/>
                <a:gd name="T9" fmla="*/ 1996 h 1996"/>
                <a:gd name="T10" fmla="*/ 1931 w 1995"/>
                <a:gd name="T11" fmla="*/ 998 h 1996"/>
                <a:gd name="T12" fmla="*/ 998 w 1995"/>
                <a:gd name="T13" fmla="*/ 64 h 1996"/>
                <a:gd name="T14" fmla="*/ 64 w 1995"/>
                <a:gd name="T15" fmla="*/ 998 h 1996"/>
                <a:gd name="T16" fmla="*/ 998 w 1995"/>
                <a:gd name="T17" fmla="*/ 1932 h 1996"/>
                <a:gd name="T18" fmla="*/ 1931 w 1995"/>
                <a:gd name="T19" fmla="*/ 998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5" h="1996">
                  <a:moveTo>
                    <a:pt x="998" y="1996"/>
                  </a:moveTo>
                  <a:cubicBezTo>
                    <a:pt x="447" y="1996"/>
                    <a:pt x="0" y="1549"/>
                    <a:pt x="0" y="998"/>
                  </a:cubicBezTo>
                  <a:cubicBezTo>
                    <a:pt x="0" y="447"/>
                    <a:pt x="447" y="0"/>
                    <a:pt x="998" y="0"/>
                  </a:cubicBezTo>
                  <a:cubicBezTo>
                    <a:pt x="1548" y="0"/>
                    <a:pt x="1995" y="447"/>
                    <a:pt x="1995" y="998"/>
                  </a:cubicBezTo>
                  <a:cubicBezTo>
                    <a:pt x="1995" y="1549"/>
                    <a:pt x="1548" y="1996"/>
                    <a:pt x="998" y="1996"/>
                  </a:cubicBezTo>
                  <a:close/>
                  <a:moveTo>
                    <a:pt x="1931" y="998"/>
                  </a:moveTo>
                  <a:cubicBezTo>
                    <a:pt x="1931" y="483"/>
                    <a:pt x="1512" y="64"/>
                    <a:pt x="998" y="64"/>
                  </a:cubicBezTo>
                  <a:cubicBezTo>
                    <a:pt x="483" y="64"/>
                    <a:pt x="64" y="483"/>
                    <a:pt x="64" y="998"/>
                  </a:cubicBezTo>
                  <a:cubicBezTo>
                    <a:pt x="64" y="1513"/>
                    <a:pt x="483" y="1932"/>
                    <a:pt x="998" y="1932"/>
                  </a:cubicBezTo>
                  <a:cubicBezTo>
                    <a:pt x="1512" y="1932"/>
                    <a:pt x="1931" y="1513"/>
                    <a:pt x="1931" y="998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1060" y="3213789"/>
            <a:ext cx="2107133" cy="2101602"/>
            <a:chOff x="4797646" y="2582667"/>
            <a:chExt cx="2415203" cy="2408863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4797646" y="2582667"/>
              <a:ext cx="2415203" cy="2408863"/>
            </a:xfrm>
            <a:custGeom>
              <a:avLst/>
              <a:gdLst>
                <a:gd name="connsiteX0" fmla="*/ 1241704 w 2567577"/>
                <a:gd name="connsiteY0" fmla="*/ 0 h 2560837"/>
                <a:gd name="connsiteX1" fmla="*/ 1325875 w 2567577"/>
                <a:gd name="connsiteY1" fmla="*/ 0 h 2560837"/>
                <a:gd name="connsiteX2" fmla="*/ 1353392 w 2567577"/>
                <a:gd name="connsiteY2" fmla="*/ 21042 h 2560837"/>
                <a:gd name="connsiteX3" fmla="*/ 1390622 w 2567577"/>
                <a:gd name="connsiteY3" fmla="*/ 144056 h 2560837"/>
                <a:gd name="connsiteX4" fmla="*/ 1416521 w 2567577"/>
                <a:gd name="connsiteY4" fmla="*/ 168335 h 2560837"/>
                <a:gd name="connsiteX5" fmla="*/ 1486124 w 2567577"/>
                <a:gd name="connsiteY5" fmla="*/ 178046 h 2560837"/>
                <a:gd name="connsiteX6" fmla="*/ 1518497 w 2567577"/>
                <a:gd name="connsiteY6" fmla="*/ 163479 h 2560837"/>
                <a:gd name="connsiteX7" fmla="*/ 1589719 w 2567577"/>
                <a:gd name="connsiteY7" fmla="*/ 56651 h 2560837"/>
                <a:gd name="connsiteX8" fmla="*/ 1622093 w 2567577"/>
                <a:gd name="connsiteY8" fmla="*/ 43702 h 2560837"/>
                <a:gd name="connsiteX9" fmla="*/ 1703027 w 2567577"/>
                <a:gd name="connsiteY9" fmla="*/ 69600 h 2560837"/>
                <a:gd name="connsiteX10" fmla="*/ 1722451 w 2567577"/>
                <a:gd name="connsiteY10" fmla="*/ 97116 h 2560837"/>
                <a:gd name="connsiteX11" fmla="*/ 1720832 w 2567577"/>
                <a:gd name="connsiteY11" fmla="*/ 226605 h 2560837"/>
                <a:gd name="connsiteX12" fmla="*/ 1740256 w 2567577"/>
                <a:gd name="connsiteY12" fmla="*/ 257358 h 2560837"/>
                <a:gd name="connsiteX13" fmla="*/ 1801766 w 2567577"/>
                <a:gd name="connsiteY13" fmla="*/ 286493 h 2560837"/>
                <a:gd name="connsiteX14" fmla="*/ 1838996 w 2567577"/>
                <a:gd name="connsiteY14" fmla="*/ 281637 h 2560837"/>
                <a:gd name="connsiteX15" fmla="*/ 1937735 w 2567577"/>
                <a:gd name="connsiteY15" fmla="*/ 200707 h 2560837"/>
                <a:gd name="connsiteX16" fmla="*/ 1971727 w 2567577"/>
                <a:gd name="connsiteY16" fmla="*/ 199088 h 2560837"/>
                <a:gd name="connsiteX17" fmla="*/ 2042949 w 2567577"/>
                <a:gd name="connsiteY17" fmla="*/ 247646 h 2560837"/>
                <a:gd name="connsiteX18" fmla="*/ 2054280 w 2567577"/>
                <a:gd name="connsiteY18" fmla="*/ 280018 h 2560837"/>
                <a:gd name="connsiteX19" fmla="*/ 2013813 w 2567577"/>
                <a:gd name="connsiteY19" fmla="*/ 401414 h 2560837"/>
                <a:gd name="connsiteX20" fmla="*/ 2021906 w 2567577"/>
                <a:gd name="connsiteY20" fmla="*/ 437023 h 2560837"/>
                <a:gd name="connsiteX21" fmla="*/ 2073704 w 2567577"/>
                <a:gd name="connsiteY21" fmla="*/ 483962 h 2560837"/>
                <a:gd name="connsiteX22" fmla="*/ 2109315 w 2567577"/>
                <a:gd name="connsiteY22" fmla="*/ 490437 h 2560837"/>
                <a:gd name="connsiteX23" fmla="*/ 2227478 w 2567577"/>
                <a:gd name="connsiteY23" fmla="*/ 441879 h 2560837"/>
                <a:gd name="connsiteX24" fmla="*/ 2261470 w 2567577"/>
                <a:gd name="connsiteY24" fmla="*/ 449972 h 2560837"/>
                <a:gd name="connsiteX25" fmla="*/ 2314887 w 2567577"/>
                <a:gd name="connsiteY25" fmla="*/ 516334 h 2560837"/>
                <a:gd name="connsiteX26" fmla="*/ 2314887 w 2567577"/>
                <a:gd name="connsiteY26" fmla="*/ 550325 h 2560837"/>
                <a:gd name="connsiteX27" fmla="*/ 2240428 w 2567577"/>
                <a:gd name="connsiteY27" fmla="*/ 655534 h 2560837"/>
                <a:gd name="connsiteX28" fmla="*/ 2238809 w 2567577"/>
                <a:gd name="connsiteY28" fmla="*/ 692762 h 2560837"/>
                <a:gd name="connsiteX29" fmla="*/ 2274420 w 2567577"/>
                <a:gd name="connsiteY29" fmla="*/ 752650 h 2560837"/>
                <a:gd name="connsiteX30" fmla="*/ 2306793 w 2567577"/>
                <a:gd name="connsiteY30" fmla="*/ 768836 h 2560837"/>
                <a:gd name="connsiteX31" fmla="*/ 2434669 w 2567577"/>
                <a:gd name="connsiteY31" fmla="*/ 757506 h 2560837"/>
                <a:gd name="connsiteX32" fmla="*/ 2463805 w 2567577"/>
                <a:gd name="connsiteY32" fmla="*/ 775311 h 2560837"/>
                <a:gd name="connsiteX33" fmla="*/ 2494560 w 2567577"/>
                <a:gd name="connsiteY33" fmla="*/ 854622 h 2560837"/>
                <a:gd name="connsiteX34" fmla="*/ 2484848 w 2567577"/>
                <a:gd name="connsiteY34" fmla="*/ 886994 h 2560837"/>
                <a:gd name="connsiteX35" fmla="*/ 2384490 w 2567577"/>
                <a:gd name="connsiteY35" fmla="*/ 966306 h 2560837"/>
                <a:gd name="connsiteX36" fmla="*/ 2371540 w 2567577"/>
                <a:gd name="connsiteY36" fmla="*/ 1000297 h 2560837"/>
                <a:gd name="connsiteX37" fmla="*/ 2387727 w 2567577"/>
                <a:gd name="connsiteY37" fmla="*/ 1068278 h 2560837"/>
                <a:gd name="connsiteX38" fmla="*/ 2412007 w 2567577"/>
                <a:gd name="connsiteY38" fmla="*/ 1092557 h 2560837"/>
                <a:gd name="connsiteX39" fmla="*/ 2538264 w 2567577"/>
                <a:gd name="connsiteY39" fmla="*/ 1120073 h 2560837"/>
                <a:gd name="connsiteX40" fmla="*/ 2560926 w 2567577"/>
                <a:gd name="connsiteY40" fmla="*/ 1145971 h 2560837"/>
                <a:gd name="connsiteX41" fmla="*/ 2567400 w 2567577"/>
                <a:gd name="connsiteY41" fmla="*/ 1230138 h 2560837"/>
                <a:gd name="connsiteX42" fmla="*/ 2549595 w 2567577"/>
                <a:gd name="connsiteY42" fmla="*/ 1259273 h 2560837"/>
                <a:gd name="connsiteX43" fmla="*/ 2428194 w 2567577"/>
                <a:gd name="connsiteY43" fmla="*/ 1304594 h 2560837"/>
                <a:gd name="connsiteX44" fmla="*/ 2407151 w 2567577"/>
                <a:gd name="connsiteY44" fmla="*/ 1333729 h 2560837"/>
                <a:gd name="connsiteX45" fmla="*/ 2402295 w 2567577"/>
                <a:gd name="connsiteY45" fmla="*/ 1401710 h 2560837"/>
                <a:gd name="connsiteX46" fmla="*/ 2418482 w 2567577"/>
                <a:gd name="connsiteY46" fmla="*/ 1434082 h 2560837"/>
                <a:gd name="connsiteX47" fmla="*/ 2531790 w 2567577"/>
                <a:gd name="connsiteY47" fmla="*/ 1497208 h 2560837"/>
                <a:gd name="connsiteX48" fmla="*/ 2544739 w 2567577"/>
                <a:gd name="connsiteY48" fmla="*/ 1527961 h 2560837"/>
                <a:gd name="connsiteX49" fmla="*/ 2526934 w 2567577"/>
                <a:gd name="connsiteY49" fmla="*/ 1610510 h 2560837"/>
                <a:gd name="connsiteX50" fmla="*/ 2499416 w 2567577"/>
                <a:gd name="connsiteY50" fmla="*/ 1633170 h 2560837"/>
                <a:gd name="connsiteX51" fmla="*/ 2371540 w 2567577"/>
                <a:gd name="connsiteY51" fmla="*/ 1641263 h 2560837"/>
                <a:gd name="connsiteX52" fmla="*/ 2342404 w 2567577"/>
                <a:gd name="connsiteY52" fmla="*/ 1662305 h 2560837"/>
                <a:gd name="connsiteX53" fmla="*/ 2316505 w 2567577"/>
                <a:gd name="connsiteY53" fmla="*/ 1727049 h 2560837"/>
                <a:gd name="connsiteX54" fmla="*/ 2324599 w 2567577"/>
                <a:gd name="connsiteY54" fmla="*/ 1762658 h 2560837"/>
                <a:gd name="connsiteX55" fmla="*/ 2413626 w 2567577"/>
                <a:gd name="connsiteY55" fmla="*/ 1854919 h 2560837"/>
                <a:gd name="connsiteX56" fmla="*/ 2416863 w 2567577"/>
                <a:gd name="connsiteY56" fmla="*/ 1888909 h 2560837"/>
                <a:gd name="connsiteX57" fmla="*/ 2374778 w 2567577"/>
                <a:gd name="connsiteY57" fmla="*/ 1963365 h 2560837"/>
                <a:gd name="connsiteX58" fmla="*/ 2342404 w 2567577"/>
                <a:gd name="connsiteY58" fmla="*/ 1976314 h 2560837"/>
                <a:gd name="connsiteX59" fmla="*/ 2217766 w 2567577"/>
                <a:gd name="connsiteY59" fmla="*/ 1945561 h 2560837"/>
                <a:gd name="connsiteX60" fmla="*/ 2183774 w 2567577"/>
                <a:gd name="connsiteY60" fmla="*/ 1956891 h 2560837"/>
                <a:gd name="connsiteX61" fmla="*/ 2140070 w 2567577"/>
                <a:gd name="connsiteY61" fmla="*/ 2011923 h 2560837"/>
                <a:gd name="connsiteX62" fmla="*/ 2136832 w 2567577"/>
                <a:gd name="connsiteY62" fmla="*/ 2047533 h 2560837"/>
                <a:gd name="connsiteX63" fmla="*/ 2195105 w 2567577"/>
                <a:gd name="connsiteY63" fmla="*/ 2162453 h 2560837"/>
                <a:gd name="connsiteX64" fmla="*/ 2188630 w 2567577"/>
                <a:gd name="connsiteY64" fmla="*/ 2196444 h 2560837"/>
                <a:gd name="connsiteX65" fmla="*/ 2125501 w 2567577"/>
                <a:gd name="connsiteY65" fmla="*/ 2254714 h 2560837"/>
                <a:gd name="connsiteX66" fmla="*/ 2091509 w 2567577"/>
                <a:gd name="connsiteY66" fmla="*/ 2257951 h 2560837"/>
                <a:gd name="connsiteX67" fmla="*/ 1981439 w 2567577"/>
                <a:gd name="connsiteY67" fmla="*/ 2191588 h 2560837"/>
                <a:gd name="connsiteX68" fmla="*/ 1945828 w 2567577"/>
                <a:gd name="connsiteY68" fmla="*/ 2193207 h 2560837"/>
                <a:gd name="connsiteX69" fmla="*/ 1887556 w 2567577"/>
                <a:gd name="connsiteY69" fmla="*/ 2232053 h 2560837"/>
                <a:gd name="connsiteX70" fmla="*/ 1874607 w 2567577"/>
                <a:gd name="connsiteY70" fmla="*/ 2264425 h 2560837"/>
                <a:gd name="connsiteX71" fmla="*/ 1895649 w 2567577"/>
                <a:gd name="connsiteY71" fmla="*/ 2392295 h 2560837"/>
                <a:gd name="connsiteX72" fmla="*/ 1879463 w 2567577"/>
                <a:gd name="connsiteY72" fmla="*/ 2423048 h 2560837"/>
                <a:gd name="connsiteX73" fmla="*/ 1801766 w 2567577"/>
                <a:gd name="connsiteY73" fmla="*/ 2458658 h 2560837"/>
                <a:gd name="connsiteX74" fmla="*/ 1769392 w 2567577"/>
                <a:gd name="connsiteY74" fmla="*/ 2452183 h 2560837"/>
                <a:gd name="connsiteX75" fmla="*/ 1683603 w 2567577"/>
                <a:gd name="connsiteY75" fmla="*/ 2356686 h 2560837"/>
                <a:gd name="connsiteX76" fmla="*/ 1647992 w 2567577"/>
                <a:gd name="connsiteY76" fmla="*/ 2346974 h 2560837"/>
                <a:gd name="connsiteX77" fmla="*/ 1581626 w 2567577"/>
                <a:gd name="connsiteY77" fmla="*/ 2368016 h 2560837"/>
                <a:gd name="connsiteX78" fmla="*/ 1558964 w 2567577"/>
                <a:gd name="connsiteY78" fmla="*/ 2395532 h 2560837"/>
                <a:gd name="connsiteX79" fmla="*/ 1541159 w 2567577"/>
                <a:gd name="connsiteY79" fmla="*/ 2523402 h 2560837"/>
                <a:gd name="connsiteX80" fmla="*/ 1516879 w 2567577"/>
                <a:gd name="connsiteY80" fmla="*/ 2547681 h 2560837"/>
                <a:gd name="connsiteX81" fmla="*/ 1432708 w 2567577"/>
                <a:gd name="connsiteY81" fmla="*/ 2560630 h 2560837"/>
                <a:gd name="connsiteX82" fmla="*/ 1403571 w 2567577"/>
                <a:gd name="connsiteY82" fmla="*/ 2544443 h 2560837"/>
                <a:gd name="connsiteX83" fmla="*/ 1348536 w 2567577"/>
                <a:gd name="connsiteY83" fmla="*/ 2426286 h 2560837"/>
                <a:gd name="connsiteX84" fmla="*/ 1317781 w 2567577"/>
                <a:gd name="connsiteY84" fmla="*/ 2406862 h 2560837"/>
                <a:gd name="connsiteX85" fmla="*/ 1249797 w 2567577"/>
                <a:gd name="connsiteY85" fmla="*/ 2406862 h 2560837"/>
                <a:gd name="connsiteX86" fmla="*/ 1219042 w 2567577"/>
                <a:gd name="connsiteY86" fmla="*/ 2426286 h 2560837"/>
                <a:gd name="connsiteX87" fmla="*/ 1164007 w 2567577"/>
                <a:gd name="connsiteY87" fmla="*/ 2544443 h 2560837"/>
                <a:gd name="connsiteX88" fmla="*/ 1134871 w 2567577"/>
                <a:gd name="connsiteY88" fmla="*/ 2560630 h 2560837"/>
                <a:gd name="connsiteX89" fmla="*/ 1050700 w 2567577"/>
                <a:gd name="connsiteY89" fmla="*/ 2547681 h 2560837"/>
                <a:gd name="connsiteX90" fmla="*/ 1026419 w 2567577"/>
                <a:gd name="connsiteY90" fmla="*/ 2523402 h 2560837"/>
                <a:gd name="connsiteX91" fmla="*/ 1008614 w 2567577"/>
                <a:gd name="connsiteY91" fmla="*/ 2395532 h 2560837"/>
                <a:gd name="connsiteX92" fmla="*/ 985953 w 2567577"/>
                <a:gd name="connsiteY92" fmla="*/ 2368016 h 2560837"/>
                <a:gd name="connsiteX93" fmla="*/ 919587 w 2567577"/>
                <a:gd name="connsiteY93" fmla="*/ 2346974 h 2560837"/>
                <a:gd name="connsiteX94" fmla="*/ 883976 w 2567577"/>
                <a:gd name="connsiteY94" fmla="*/ 2356686 h 2560837"/>
                <a:gd name="connsiteX95" fmla="*/ 798186 w 2567577"/>
                <a:gd name="connsiteY95" fmla="*/ 2452183 h 2560837"/>
                <a:gd name="connsiteX96" fmla="*/ 765812 w 2567577"/>
                <a:gd name="connsiteY96" fmla="*/ 2458658 h 2560837"/>
                <a:gd name="connsiteX97" fmla="*/ 688116 w 2567577"/>
                <a:gd name="connsiteY97" fmla="*/ 2423048 h 2560837"/>
                <a:gd name="connsiteX98" fmla="*/ 671929 w 2567577"/>
                <a:gd name="connsiteY98" fmla="*/ 2392295 h 2560837"/>
                <a:gd name="connsiteX99" fmla="*/ 692972 w 2567577"/>
                <a:gd name="connsiteY99" fmla="*/ 2264425 h 2560837"/>
                <a:gd name="connsiteX100" fmla="*/ 680022 w 2567577"/>
                <a:gd name="connsiteY100" fmla="*/ 2232053 h 2560837"/>
                <a:gd name="connsiteX101" fmla="*/ 621750 w 2567577"/>
                <a:gd name="connsiteY101" fmla="*/ 2193207 h 2560837"/>
                <a:gd name="connsiteX102" fmla="*/ 586139 w 2567577"/>
                <a:gd name="connsiteY102" fmla="*/ 2191588 h 2560837"/>
                <a:gd name="connsiteX103" fmla="*/ 476069 w 2567577"/>
                <a:gd name="connsiteY103" fmla="*/ 2257951 h 2560837"/>
                <a:gd name="connsiteX104" fmla="*/ 442077 w 2567577"/>
                <a:gd name="connsiteY104" fmla="*/ 2254714 h 2560837"/>
                <a:gd name="connsiteX105" fmla="*/ 378948 w 2567577"/>
                <a:gd name="connsiteY105" fmla="*/ 2196444 h 2560837"/>
                <a:gd name="connsiteX106" fmla="*/ 372474 w 2567577"/>
                <a:gd name="connsiteY106" fmla="*/ 2162453 h 2560837"/>
                <a:gd name="connsiteX107" fmla="*/ 430746 w 2567577"/>
                <a:gd name="connsiteY107" fmla="*/ 2047533 h 2560837"/>
                <a:gd name="connsiteX108" fmla="*/ 427509 w 2567577"/>
                <a:gd name="connsiteY108" fmla="*/ 2011923 h 2560837"/>
                <a:gd name="connsiteX109" fmla="*/ 383804 w 2567577"/>
                <a:gd name="connsiteY109" fmla="*/ 1956891 h 2560837"/>
                <a:gd name="connsiteX110" fmla="*/ 349812 w 2567577"/>
                <a:gd name="connsiteY110" fmla="*/ 1945561 h 2560837"/>
                <a:gd name="connsiteX111" fmla="*/ 225174 w 2567577"/>
                <a:gd name="connsiteY111" fmla="*/ 1976314 h 2560837"/>
                <a:gd name="connsiteX112" fmla="*/ 192801 w 2567577"/>
                <a:gd name="connsiteY112" fmla="*/ 1963365 h 2560837"/>
                <a:gd name="connsiteX113" fmla="*/ 150715 w 2567577"/>
                <a:gd name="connsiteY113" fmla="*/ 1888909 h 2560837"/>
                <a:gd name="connsiteX114" fmla="*/ 153952 w 2567577"/>
                <a:gd name="connsiteY114" fmla="*/ 1854919 h 2560837"/>
                <a:gd name="connsiteX115" fmla="*/ 242980 w 2567577"/>
                <a:gd name="connsiteY115" fmla="*/ 1762658 h 2560837"/>
                <a:gd name="connsiteX116" fmla="*/ 251073 w 2567577"/>
                <a:gd name="connsiteY116" fmla="*/ 1727049 h 2560837"/>
                <a:gd name="connsiteX117" fmla="*/ 225174 w 2567577"/>
                <a:gd name="connsiteY117" fmla="*/ 1662305 h 2560837"/>
                <a:gd name="connsiteX118" fmla="*/ 196038 w 2567577"/>
                <a:gd name="connsiteY118" fmla="*/ 1641263 h 2560837"/>
                <a:gd name="connsiteX119" fmla="*/ 68162 w 2567577"/>
                <a:gd name="connsiteY119" fmla="*/ 1633170 h 2560837"/>
                <a:gd name="connsiteX120" fmla="*/ 40645 w 2567577"/>
                <a:gd name="connsiteY120" fmla="*/ 1610510 h 2560837"/>
                <a:gd name="connsiteX121" fmla="*/ 22839 w 2567577"/>
                <a:gd name="connsiteY121" fmla="*/ 1527961 h 2560837"/>
                <a:gd name="connsiteX122" fmla="*/ 35789 w 2567577"/>
                <a:gd name="connsiteY122" fmla="*/ 1497208 h 2560837"/>
                <a:gd name="connsiteX123" fmla="*/ 149096 w 2567577"/>
                <a:gd name="connsiteY123" fmla="*/ 1434082 h 2560837"/>
                <a:gd name="connsiteX124" fmla="*/ 165283 w 2567577"/>
                <a:gd name="connsiteY124" fmla="*/ 1401710 h 2560837"/>
                <a:gd name="connsiteX125" fmla="*/ 160427 w 2567577"/>
                <a:gd name="connsiteY125" fmla="*/ 1333729 h 2560837"/>
                <a:gd name="connsiteX126" fmla="*/ 139384 w 2567577"/>
                <a:gd name="connsiteY126" fmla="*/ 1304594 h 2560837"/>
                <a:gd name="connsiteX127" fmla="*/ 17983 w 2567577"/>
                <a:gd name="connsiteY127" fmla="*/ 1259273 h 2560837"/>
                <a:gd name="connsiteX128" fmla="*/ 178 w 2567577"/>
                <a:gd name="connsiteY128" fmla="*/ 1230138 h 2560837"/>
                <a:gd name="connsiteX129" fmla="*/ 6653 w 2567577"/>
                <a:gd name="connsiteY129" fmla="*/ 1145971 h 2560837"/>
                <a:gd name="connsiteX130" fmla="*/ 29314 w 2567577"/>
                <a:gd name="connsiteY130" fmla="*/ 1120073 h 2560837"/>
                <a:gd name="connsiteX131" fmla="*/ 155571 w 2567577"/>
                <a:gd name="connsiteY131" fmla="*/ 1092557 h 2560837"/>
                <a:gd name="connsiteX132" fmla="*/ 181470 w 2567577"/>
                <a:gd name="connsiteY132" fmla="*/ 1068278 h 2560837"/>
                <a:gd name="connsiteX133" fmla="*/ 196038 w 2567577"/>
                <a:gd name="connsiteY133" fmla="*/ 1000297 h 2560837"/>
                <a:gd name="connsiteX134" fmla="*/ 184707 w 2567577"/>
                <a:gd name="connsiteY134" fmla="*/ 966306 h 2560837"/>
                <a:gd name="connsiteX135" fmla="*/ 82730 w 2567577"/>
                <a:gd name="connsiteY135" fmla="*/ 886994 h 2560837"/>
                <a:gd name="connsiteX136" fmla="*/ 73018 w 2567577"/>
                <a:gd name="connsiteY136" fmla="*/ 854622 h 2560837"/>
                <a:gd name="connsiteX137" fmla="*/ 103773 w 2567577"/>
                <a:gd name="connsiteY137" fmla="*/ 775311 h 2560837"/>
                <a:gd name="connsiteX138" fmla="*/ 132909 w 2567577"/>
                <a:gd name="connsiteY138" fmla="*/ 757506 h 2560837"/>
                <a:gd name="connsiteX139" fmla="*/ 260785 w 2567577"/>
                <a:gd name="connsiteY139" fmla="*/ 768836 h 2560837"/>
                <a:gd name="connsiteX140" fmla="*/ 293159 w 2567577"/>
                <a:gd name="connsiteY140" fmla="*/ 752650 h 2560837"/>
                <a:gd name="connsiteX141" fmla="*/ 328769 w 2567577"/>
                <a:gd name="connsiteY141" fmla="*/ 692762 h 2560837"/>
                <a:gd name="connsiteX142" fmla="*/ 327151 w 2567577"/>
                <a:gd name="connsiteY142" fmla="*/ 655534 h 2560837"/>
                <a:gd name="connsiteX143" fmla="*/ 252692 w 2567577"/>
                <a:gd name="connsiteY143" fmla="*/ 550325 h 2560837"/>
                <a:gd name="connsiteX144" fmla="*/ 252692 w 2567577"/>
                <a:gd name="connsiteY144" fmla="*/ 516334 h 2560837"/>
                <a:gd name="connsiteX145" fmla="*/ 306108 w 2567577"/>
                <a:gd name="connsiteY145" fmla="*/ 449972 h 2560837"/>
                <a:gd name="connsiteX146" fmla="*/ 340100 w 2567577"/>
                <a:gd name="connsiteY146" fmla="*/ 441879 h 2560837"/>
                <a:gd name="connsiteX147" fmla="*/ 458264 w 2567577"/>
                <a:gd name="connsiteY147" fmla="*/ 490437 h 2560837"/>
                <a:gd name="connsiteX148" fmla="*/ 493875 w 2567577"/>
                <a:gd name="connsiteY148" fmla="*/ 483962 h 2560837"/>
                <a:gd name="connsiteX149" fmla="*/ 545672 w 2567577"/>
                <a:gd name="connsiteY149" fmla="*/ 437023 h 2560837"/>
                <a:gd name="connsiteX150" fmla="*/ 553766 w 2567577"/>
                <a:gd name="connsiteY150" fmla="*/ 401414 h 2560837"/>
                <a:gd name="connsiteX151" fmla="*/ 514917 w 2567577"/>
                <a:gd name="connsiteY151" fmla="*/ 280018 h 2560837"/>
                <a:gd name="connsiteX152" fmla="*/ 524629 w 2567577"/>
                <a:gd name="connsiteY152" fmla="*/ 247646 h 2560837"/>
                <a:gd name="connsiteX153" fmla="*/ 595851 w 2567577"/>
                <a:gd name="connsiteY153" fmla="*/ 199088 h 2560837"/>
                <a:gd name="connsiteX154" fmla="*/ 629843 w 2567577"/>
                <a:gd name="connsiteY154" fmla="*/ 200707 h 2560837"/>
                <a:gd name="connsiteX155" fmla="*/ 728583 w 2567577"/>
                <a:gd name="connsiteY155" fmla="*/ 281637 h 2560837"/>
                <a:gd name="connsiteX156" fmla="*/ 765812 w 2567577"/>
                <a:gd name="connsiteY156" fmla="*/ 286493 h 2560837"/>
                <a:gd name="connsiteX157" fmla="*/ 827322 w 2567577"/>
                <a:gd name="connsiteY157" fmla="*/ 257358 h 2560837"/>
                <a:gd name="connsiteX158" fmla="*/ 846746 w 2567577"/>
                <a:gd name="connsiteY158" fmla="*/ 226605 h 2560837"/>
                <a:gd name="connsiteX159" fmla="*/ 845128 w 2567577"/>
                <a:gd name="connsiteY159" fmla="*/ 97116 h 2560837"/>
                <a:gd name="connsiteX160" fmla="*/ 864552 w 2567577"/>
                <a:gd name="connsiteY160" fmla="*/ 69600 h 2560837"/>
                <a:gd name="connsiteX161" fmla="*/ 945486 w 2567577"/>
                <a:gd name="connsiteY161" fmla="*/ 43702 h 2560837"/>
                <a:gd name="connsiteX162" fmla="*/ 977859 w 2567577"/>
                <a:gd name="connsiteY162" fmla="*/ 56651 h 2560837"/>
                <a:gd name="connsiteX163" fmla="*/ 1049081 w 2567577"/>
                <a:gd name="connsiteY163" fmla="*/ 163479 h 2560837"/>
                <a:gd name="connsiteX164" fmla="*/ 1081454 w 2567577"/>
                <a:gd name="connsiteY164" fmla="*/ 178046 h 2560837"/>
                <a:gd name="connsiteX165" fmla="*/ 1151058 w 2567577"/>
                <a:gd name="connsiteY165" fmla="*/ 168335 h 2560837"/>
                <a:gd name="connsiteX166" fmla="*/ 1178575 w 2567577"/>
                <a:gd name="connsiteY166" fmla="*/ 144056 h 2560837"/>
                <a:gd name="connsiteX167" fmla="*/ 1214186 w 2567577"/>
                <a:gd name="connsiteY167" fmla="*/ 21042 h 2560837"/>
                <a:gd name="connsiteX168" fmla="*/ 1241704 w 2567577"/>
                <a:gd name="connsiteY168" fmla="*/ 0 h 2560837"/>
                <a:gd name="connsiteX169" fmla="*/ 1283789 w 2567577"/>
                <a:gd name="connsiteY169" fmla="*/ 395578 h 2560837"/>
                <a:gd name="connsiteX170" fmla="*/ 405603 w 2567577"/>
                <a:gd name="connsiteY170" fmla="*/ 1273764 h 2560837"/>
                <a:gd name="connsiteX171" fmla="*/ 1283789 w 2567577"/>
                <a:gd name="connsiteY171" fmla="*/ 2151950 h 2560837"/>
                <a:gd name="connsiteX172" fmla="*/ 2161975 w 2567577"/>
                <a:gd name="connsiteY172" fmla="*/ 1273764 h 2560837"/>
                <a:gd name="connsiteX173" fmla="*/ 1283789 w 2567577"/>
                <a:gd name="connsiteY173" fmla="*/ 395578 h 25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567577" h="2560837">
                  <a:moveTo>
                    <a:pt x="1241704" y="0"/>
                  </a:moveTo>
                  <a:lnTo>
                    <a:pt x="1325875" y="0"/>
                  </a:lnTo>
                  <a:cubicBezTo>
                    <a:pt x="1338824" y="0"/>
                    <a:pt x="1350155" y="9712"/>
                    <a:pt x="1353392" y="21042"/>
                  </a:cubicBezTo>
                  <a:cubicBezTo>
                    <a:pt x="1353392" y="21042"/>
                    <a:pt x="1353392" y="21042"/>
                    <a:pt x="1390622" y="144056"/>
                  </a:cubicBezTo>
                  <a:cubicBezTo>
                    <a:pt x="1393859" y="155386"/>
                    <a:pt x="1405190" y="166716"/>
                    <a:pt x="1416521" y="168335"/>
                  </a:cubicBezTo>
                  <a:cubicBezTo>
                    <a:pt x="1416521" y="168335"/>
                    <a:pt x="1416521" y="168335"/>
                    <a:pt x="1486124" y="178046"/>
                  </a:cubicBezTo>
                  <a:cubicBezTo>
                    <a:pt x="1497455" y="179665"/>
                    <a:pt x="1512023" y="173191"/>
                    <a:pt x="1518497" y="163479"/>
                  </a:cubicBezTo>
                  <a:cubicBezTo>
                    <a:pt x="1518497" y="163479"/>
                    <a:pt x="1518497" y="163479"/>
                    <a:pt x="1589719" y="56651"/>
                  </a:cubicBezTo>
                  <a:cubicBezTo>
                    <a:pt x="1596194" y="45321"/>
                    <a:pt x="1610762" y="40465"/>
                    <a:pt x="1622093" y="43702"/>
                  </a:cubicBezTo>
                  <a:cubicBezTo>
                    <a:pt x="1622093" y="43702"/>
                    <a:pt x="1622093" y="43702"/>
                    <a:pt x="1703027" y="69600"/>
                  </a:cubicBezTo>
                  <a:cubicBezTo>
                    <a:pt x="1714357" y="72837"/>
                    <a:pt x="1724069" y="85786"/>
                    <a:pt x="1722451" y="97116"/>
                  </a:cubicBezTo>
                  <a:cubicBezTo>
                    <a:pt x="1722451" y="97116"/>
                    <a:pt x="1722451" y="97116"/>
                    <a:pt x="1720832" y="226605"/>
                  </a:cubicBezTo>
                  <a:cubicBezTo>
                    <a:pt x="1720832" y="237935"/>
                    <a:pt x="1728926" y="250884"/>
                    <a:pt x="1740256" y="257358"/>
                  </a:cubicBezTo>
                  <a:cubicBezTo>
                    <a:pt x="1740256" y="257358"/>
                    <a:pt x="1740256" y="257358"/>
                    <a:pt x="1801766" y="286493"/>
                  </a:cubicBezTo>
                  <a:cubicBezTo>
                    <a:pt x="1813097" y="291349"/>
                    <a:pt x="1829284" y="289730"/>
                    <a:pt x="1838996" y="281637"/>
                  </a:cubicBezTo>
                  <a:cubicBezTo>
                    <a:pt x="1838996" y="281637"/>
                    <a:pt x="1838996" y="281637"/>
                    <a:pt x="1937735" y="200707"/>
                  </a:cubicBezTo>
                  <a:cubicBezTo>
                    <a:pt x="1947447" y="192614"/>
                    <a:pt x="1962015" y="192614"/>
                    <a:pt x="1971727" y="199088"/>
                  </a:cubicBezTo>
                  <a:cubicBezTo>
                    <a:pt x="1971727" y="199088"/>
                    <a:pt x="1971727" y="199088"/>
                    <a:pt x="2042949" y="247646"/>
                  </a:cubicBezTo>
                  <a:cubicBezTo>
                    <a:pt x="2052661" y="254121"/>
                    <a:pt x="2057517" y="268688"/>
                    <a:pt x="2054280" y="280018"/>
                  </a:cubicBezTo>
                  <a:cubicBezTo>
                    <a:pt x="2054280" y="280018"/>
                    <a:pt x="2054280" y="280018"/>
                    <a:pt x="2013813" y="401414"/>
                  </a:cubicBezTo>
                  <a:cubicBezTo>
                    <a:pt x="2010575" y="412744"/>
                    <a:pt x="2013813" y="428930"/>
                    <a:pt x="2021906" y="437023"/>
                  </a:cubicBezTo>
                  <a:cubicBezTo>
                    <a:pt x="2021906" y="437023"/>
                    <a:pt x="2021906" y="437023"/>
                    <a:pt x="2073704" y="483962"/>
                  </a:cubicBezTo>
                  <a:cubicBezTo>
                    <a:pt x="2081797" y="492055"/>
                    <a:pt x="2097984" y="495293"/>
                    <a:pt x="2109315" y="490437"/>
                  </a:cubicBezTo>
                  <a:cubicBezTo>
                    <a:pt x="2109315" y="490437"/>
                    <a:pt x="2109315" y="490437"/>
                    <a:pt x="2227478" y="441879"/>
                  </a:cubicBezTo>
                  <a:cubicBezTo>
                    <a:pt x="2238809" y="437023"/>
                    <a:pt x="2253377" y="440260"/>
                    <a:pt x="2261470" y="449972"/>
                  </a:cubicBezTo>
                  <a:cubicBezTo>
                    <a:pt x="2261470" y="449972"/>
                    <a:pt x="2261470" y="449972"/>
                    <a:pt x="2314887" y="516334"/>
                  </a:cubicBezTo>
                  <a:cubicBezTo>
                    <a:pt x="2321361" y="526046"/>
                    <a:pt x="2321361" y="540613"/>
                    <a:pt x="2314887" y="550325"/>
                  </a:cubicBezTo>
                  <a:cubicBezTo>
                    <a:pt x="2314887" y="550325"/>
                    <a:pt x="2314887" y="550325"/>
                    <a:pt x="2240428" y="655534"/>
                  </a:cubicBezTo>
                  <a:cubicBezTo>
                    <a:pt x="2233953" y="665246"/>
                    <a:pt x="2233953" y="681432"/>
                    <a:pt x="2238809" y="692762"/>
                  </a:cubicBezTo>
                  <a:cubicBezTo>
                    <a:pt x="2238809" y="692762"/>
                    <a:pt x="2238809" y="692762"/>
                    <a:pt x="2274420" y="752650"/>
                  </a:cubicBezTo>
                  <a:cubicBezTo>
                    <a:pt x="2279276" y="762362"/>
                    <a:pt x="2293844" y="770455"/>
                    <a:pt x="2306793" y="768836"/>
                  </a:cubicBezTo>
                  <a:cubicBezTo>
                    <a:pt x="2306793" y="768836"/>
                    <a:pt x="2306793" y="768836"/>
                    <a:pt x="2434669" y="757506"/>
                  </a:cubicBezTo>
                  <a:cubicBezTo>
                    <a:pt x="2446000" y="755888"/>
                    <a:pt x="2458949" y="763981"/>
                    <a:pt x="2463805" y="775311"/>
                  </a:cubicBezTo>
                  <a:cubicBezTo>
                    <a:pt x="2463805" y="775311"/>
                    <a:pt x="2463805" y="775311"/>
                    <a:pt x="2494560" y="854622"/>
                  </a:cubicBezTo>
                  <a:cubicBezTo>
                    <a:pt x="2499416" y="865953"/>
                    <a:pt x="2494560" y="880520"/>
                    <a:pt x="2484848" y="886994"/>
                  </a:cubicBezTo>
                  <a:cubicBezTo>
                    <a:pt x="2484848" y="886994"/>
                    <a:pt x="2484848" y="886994"/>
                    <a:pt x="2384490" y="966306"/>
                  </a:cubicBezTo>
                  <a:cubicBezTo>
                    <a:pt x="2374778" y="972780"/>
                    <a:pt x="2368303" y="988966"/>
                    <a:pt x="2371540" y="1000297"/>
                  </a:cubicBezTo>
                  <a:cubicBezTo>
                    <a:pt x="2371540" y="1000297"/>
                    <a:pt x="2371540" y="1000297"/>
                    <a:pt x="2387727" y="1068278"/>
                  </a:cubicBezTo>
                  <a:cubicBezTo>
                    <a:pt x="2389346" y="1079608"/>
                    <a:pt x="2400677" y="1090938"/>
                    <a:pt x="2412007" y="1092557"/>
                  </a:cubicBezTo>
                  <a:cubicBezTo>
                    <a:pt x="2412007" y="1092557"/>
                    <a:pt x="2412007" y="1092557"/>
                    <a:pt x="2538264" y="1120073"/>
                  </a:cubicBezTo>
                  <a:cubicBezTo>
                    <a:pt x="2549595" y="1121692"/>
                    <a:pt x="2560926" y="1133022"/>
                    <a:pt x="2560926" y="1145971"/>
                  </a:cubicBezTo>
                  <a:cubicBezTo>
                    <a:pt x="2560926" y="1145971"/>
                    <a:pt x="2560926" y="1145971"/>
                    <a:pt x="2567400" y="1230138"/>
                  </a:cubicBezTo>
                  <a:cubicBezTo>
                    <a:pt x="2569019" y="1241468"/>
                    <a:pt x="2559307" y="1256036"/>
                    <a:pt x="2549595" y="1259273"/>
                  </a:cubicBezTo>
                  <a:cubicBezTo>
                    <a:pt x="2549595" y="1259273"/>
                    <a:pt x="2549595" y="1259273"/>
                    <a:pt x="2428194" y="1304594"/>
                  </a:cubicBezTo>
                  <a:cubicBezTo>
                    <a:pt x="2416863" y="1307831"/>
                    <a:pt x="2407151" y="1320780"/>
                    <a:pt x="2407151" y="1333729"/>
                  </a:cubicBezTo>
                  <a:cubicBezTo>
                    <a:pt x="2407151" y="1333729"/>
                    <a:pt x="2407151" y="1333729"/>
                    <a:pt x="2402295" y="1401710"/>
                  </a:cubicBezTo>
                  <a:cubicBezTo>
                    <a:pt x="2400677" y="1414659"/>
                    <a:pt x="2408770" y="1429226"/>
                    <a:pt x="2418482" y="1434082"/>
                  </a:cubicBezTo>
                  <a:cubicBezTo>
                    <a:pt x="2418482" y="1434082"/>
                    <a:pt x="2418482" y="1434082"/>
                    <a:pt x="2531790" y="1497208"/>
                  </a:cubicBezTo>
                  <a:cubicBezTo>
                    <a:pt x="2541502" y="1502063"/>
                    <a:pt x="2547976" y="1516631"/>
                    <a:pt x="2544739" y="1527961"/>
                  </a:cubicBezTo>
                  <a:cubicBezTo>
                    <a:pt x="2544739" y="1527961"/>
                    <a:pt x="2544739" y="1527961"/>
                    <a:pt x="2526934" y="1610510"/>
                  </a:cubicBezTo>
                  <a:cubicBezTo>
                    <a:pt x="2523696" y="1623459"/>
                    <a:pt x="2512365" y="1633170"/>
                    <a:pt x="2499416" y="1633170"/>
                  </a:cubicBezTo>
                  <a:cubicBezTo>
                    <a:pt x="2499416" y="1633170"/>
                    <a:pt x="2499416" y="1633170"/>
                    <a:pt x="2371540" y="1641263"/>
                  </a:cubicBezTo>
                  <a:cubicBezTo>
                    <a:pt x="2360210" y="1641263"/>
                    <a:pt x="2347260" y="1650975"/>
                    <a:pt x="2342404" y="1662305"/>
                  </a:cubicBezTo>
                  <a:cubicBezTo>
                    <a:pt x="2342404" y="1662305"/>
                    <a:pt x="2342404" y="1662305"/>
                    <a:pt x="2316505" y="1727049"/>
                  </a:cubicBezTo>
                  <a:cubicBezTo>
                    <a:pt x="2313268" y="1738379"/>
                    <a:pt x="2316505" y="1752947"/>
                    <a:pt x="2324599" y="1762658"/>
                  </a:cubicBezTo>
                  <a:cubicBezTo>
                    <a:pt x="2324599" y="1762658"/>
                    <a:pt x="2324599" y="1762658"/>
                    <a:pt x="2413626" y="1854919"/>
                  </a:cubicBezTo>
                  <a:cubicBezTo>
                    <a:pt x="2421719" y="1863012"/>
                    <a:pt x="2423338" y="1879198"/>
                    <a:pt x="2416863" y="1888909"/>
                  </a:cubicBezTo>
                  <a:cubicBezTo>
                    <a:pt x="2416863" y="1888909"/>
                    <a:pt x="2416863" y="1888909"/>
                    <a:pt x="2374778" y="1963365"/>
                  </a:cubicBezTo>
                  <a:cubicBezTo>
                    <a:pt x="2368303" y="1973077"/>
                    <a:pt x="2353735" y="1979551"/>
                    <a:pt x="2342404" y="1976314"/>
                  </a:cubicBezTo>
                  <a:cubicBezTo>
                    <a:pt x="2342404" y="1976314"/>
                    <a:pt x="2342404" y="1976314"/>
                    <a:pt x="2217766" y="1945561"/>
                  </a:cubicBezTo>
                  <a:cubicBezTo>
                    <a:pt x="2206435" y="1942323"/>
                    <a:pt x="2191867" y="1948798"/>
                    <a:pt x="2183774" y="1956891"/>
                  </a:cubicBezTo>
                  <a:cubicBezTo>
                    <a:pt x="2183774" y="1956891"/>
                    <a:pt x="2183774" y="1956891"/>
                    <a:pt x="2140070" y="2011923"/>
                  </a:cubicBezTo>
                  <a:cubicBezTo>
                    <a:pt x="2133595" y="2020016"/>
                    <a:pt x="2131976" y="2036202"/>
                    <a:pt x="2136832" y="2047533"/>
                  </a:cubicBezTo>
                  <a:cubicBezTo>
                    <a:pt x="2136832" y="2047533"/>
                    <a:pt x="2136832" y="2047533"/>
                    <a:pt x="2195105" y="2162453"/>
                  </a:cubicBezTo>
                  <a:cubicBezTo>
                    <a:pt x="2199961" y="2172165"/>
                    <a:pt x="2196723" y="2188351"/>
                    <a:pt x="2188630" y="2196444"/>
                  </a:cubicBezTo>
                  <a:cubicBezTo>
                    <a:pt x="2188630" y="2196444"/>
                    <a:pt x="2188630" y="2196444"/>
                    <a:pt x="2125501" y="2254714"/>
                  </a:cubicBezTo>
                  <a:cubicBezTo>
                    <a:pt x="2117408" y="2262807"/>
                    <a:pt x="2101221" y="2264425"/>
                    <a:pt x="2091509" y="2257951"/>
                  </a:cubicBezTo>
                  <a:cubicBezTo>
                    <a:pt x="2091509" y="2257951"/>
                    <a:pt x="2091509" y="2257951"/>
                    <a:pt x="1981439" y="2191588"/>
                  </a:cubicBezTo>
                  <a:cubicBezTo>
                    <a:pt x="1971727" y="2185114"/>
                    <a:pt x="1955540" y="2186732"/>
                    <a:pt x="1945828" y="2193207"/>
                  </a:cubicBezTo>
                  <a:cubicBezTo>
                    <a:pt x="1945828" y="2193207"/>
                    <a:pt x="1945828" y="2193207"/>
                    <a:pt x="1887556" y="2232053"/>
                  </a:cubicBezTo>
                  <a:cubicBezTo>
                    <a:pt x="1877844" y="2238528"/>
                    <a:pt x="1871369" y="2253095"/>
                    <a:pt x="1874607" y="2264425"/>
                  </a:cubicBezTo>
                  <a:cubicBezTo>
                    <a:pt x="1874607" y="2264425"/>
                    <a:pt x="1874607" y="2264425"/>
                    <a:pt x="1895649" y="2392295"/>
                  </a:cubicBezTo>
                  <a:cubicBezTo>
                    <a:pt x="1897268" y="2403625"/>
                    <a:pt x="1890793" y="2416574"/>
                    <a:pt x="1879463" y="2423048"/>
                  </a:cubicBezTo>
                  <a:cubicBezTo>
                    <a:pt x="1879463" y="2423048"/>
                    <a:pt x="1879463" y="2423048"/>
                    <a:pt x="1801766" y="2458658"/>
                  </a:cubicBezTo>
                  <a:cubicBezTo>
                    <a:pt x="1792054" y="2465132"/>
                    <a:pt x="1777486" y="2461895"/>
                    <a:pt x="1769392" y="2452183"/>
                  </a:cubicBezTo>
                  <a:cubicBezTo>
                    <a:pt x="1769392" y="2452183"/>
                    <a:pt x="1769392" y="2452183"/>
                    <a:pt x="1683603" y="2356686"/>
                  </a:cubicBezTo>
                  <a:cubicBezTo>
                    <a:pt x="1675509" y="2348593"/>
                    <a:pt x="1659322" y="2343737"/>
                    <a:pt x="1647992" y="2346974"/>
                  </a:cubicBezTo>
                  <a:cubicBezTo>
                    <a:pt x="1647992" y="2346974"/>
                    <a:pt x="1647992" y="2346974"/>
                    <a:pt x="1581626" y="2368016"/>
                  </a:cubicBezTo>
                  <a:cubicBezTo>
                    <a:pt x="1570295" y="2371253"/>
                    <a:pt x="1560583" y="2384202"/>
                    <a:pt x="1558964" y="2395532"/>
                  </a:cubicBezTo>
                  <a:cubicBezTo>
                    <a:pt x="1558964" y="2395532"/>
                    <a:pt x="1558964" y="2395532"/>
                    <a:pt x="1541159" y="2523402"/>
                  </a:cubicBezTo>
                  <a:cubicBezTo>
                    <a:pt x="1539540" y="2534732"/>
                    <a:pt x="1529828" y="2546062"/>
                    <a:pt x="1516879" y="2547681"/>
                  </a:cubicBezTo>
                  <a:cubicBezTo>
                    <a:pt x="1516879" y="2547681"/>
                    <a:pt x="1516879" y="2547681"/>
                    <a:pt x="1432708" y="2560630"/>
                  </a:cubicBezTo>
                  <a:cubicBezTo>
                    <a:pt x="1421377" y="2562248"/>
                    <a:pt x="1408427" y="2554155"/>
                    <a:pt x="1403571" y="2544443"/>
                  </a:cubicBezTo>
                  <a:cubicBezTo>
                    <a:pt x="1403571" y="2544443"/>
                    <a:pt x="1403571" y="2544443"/>
                    <a:pt x="1348536" y="2426286"/>
                  </a:cubicBezTo>
                  <a:cubicBezTo>
                    <a:pt x="1343680" y="2416574"/>
                    <a:pt x="1330731" y="2406862"/>
                    <a:pt x="1317781" y="2406862"/>
                  </a:cubicBezTo>
                  <a:cubicBezTo>
                    <a:pt x="1317781" y="2406862"/>
                    <a:pt x="1317781" y="2406862"/>
                    <a:pt x="1249797" y="2406862"/>
                  </a:cubicBezTo>
                  <a:cubicBezTo>
                    <a:pt x="1236848" y="2406862"/>
                    <a:pt x="1223898" y="2416574"/>
                    <a:pt x="1219042" y="2426286"/>
                  </a:cubicBezTo>
                  <a:cubicBezTo>
                    <a:pt x="1219042" y="2426286"/>
                    <a:pt x="1219042" y="2426286"/>
                    <a:pt x="1164007" y="2544443"/>
                  </a:cubicBezTo>
                  <a:cubicBezTo>
                    <a:pt x="1159151" y="2554155"/>
                    <a:pt x="1146202" y="2562248"/>
                    <a:pt x="1134871" y="2560630"/>
                  </a:cubicBezTo>
                  <a:cubicBezTo>
                    <a:pt x="1134871" y="2560630"/>
                    <a:pt x="1134871" y="2560630"/>
                    <a:pt x="1050700" y="2547681"/>
                  </a:cubicBezTo>
                  <a:cubicBezTo>
                    <a:pt x="1039369" y="2546062"/>
                    <a:pt x="1028038" y="2534732"/>
                    <a:pt x="1026419" y="2523402"/>
                  </a:cubicBezTo>
                  <a:cubicBezTo>
                    <a:pt x="1026419" y="2523402"/>
                    <a:pt x="1026419" y="2523402"/>
                    <a:pt x="1008614" y="2395532"/>
                  </a:cubicBezTo>
                  <a:cubicBezTo>
                    <a:pt x="1006995" y="2384202"/>
                    <a:pt x="997283" y="2371253"/>
                    <a:pt x="985953" y="2368016"/>
                  </a:cubicBezTo>
                  <a:cubicBezTo>
                    <a:pt x="985953" y="2368016"/>
                    <a:pt x="985953" y="2368016"/>
                    <a:pt x="919587" y="2346974"/>
                  </a:cubicBezTo>
                  <a:cubicBezTo>
                    <a:pt x="908256" y="2343737"/>
                    <a:pt x="892069" y="2348593"/>
                    <a:pt x="883976" y="2356686"/>
                  </a:cubicBezTo>
                  <a:cubicBezTo>
                    <a:pt x="883976" y="2356686"/>
                    <a:pt x="883976" y="2356686"/>
                    <a:pt x="798186" y="2452183"/>
                  </a:cubicBezTo>
                  <a:cubicBezTo>
                    <a:pt x="790093" y="2461895"/>
                    <a:pt x="775524" y="2465132"/>
                    <a:pt x="765812" y="2458658"/>
                  </a:cubicBezTo>
                  <a:cubicBezTo>
                    <a:pt x="765812" y="2458658"/>
                    <a:pt x="765812" y="2458658"/>
                    <a:pt x="688116" y="2423048"/>
                  </a:cubicBezTo>
                  <a:cubicBezTo>
                    <a:pt x="678404" y="2416574"/>
                    <a:pt x="670310" y="2403625"/>
                    <a:pt x="671929" y="2392295"/>
                  </a:cubicBezTo>
                  <a:cubicBezTo>
                    <a:pt x="671929" y="2392295"/>
                    <a:pt x="671929" y="2392295"/>
                    <a:pt x="692972" y="2264425"/>
                  </a:cubicBezTo>
                  <a:cubicBezTo>
                    <a:pt x="696209" y="2253095"/>
                    <a:pt x="689735" y="2238528"/>
                    <a:pt x="680022" y="2232053"/>
                  </a:cubicBezTo>
                  <a:cubicBezTo>
                    <a:pt x="680022" y="2232053"/>
                    <a:pt x="680022" y="2232053"/>
                    <a:pt x="621750" y="2193207"/>
                  </a:cubicBezTo>
                  <a:cubicBezTo>
                    <a:pt x="612038" y="2186732"/>
                    <a:pt x="595851" y="2185114"/>
                    <a:pt x="586139" y="2191588"/>
                  </a:cubicBezTo>
                  <a:cubicBezTo>
                    <a:pt x="586139" y="2191588"/>
                    <a:pt x="586139" y="2191588"/>
                    <a:pt x="476069" y="2257951"/>
                  </a:cubicBezTo>
                  <a:cubicBezTo>
                    <a:pt x="466357" y="2264425"/>
                    <a:pt x="450170" y="2262807"/>
                    <a:pt x="442077" y="2254714"/>
                  </a:cubicBezTo>
                  <a:cubicBezTo>
                    <a:pt x="442077" y="2254714"/>
                    <a:pt x="442077" y="2254714"/>
                    <a:pt x="378948" y="2196444"/>
                  </a:cubicBezTo>
                  <a:cubicBezTo>
                    <a:pt x="370855" y="2188351"/>
                    <a:pt x="367618" y="2172165"/>
                    <a:pt x="372474" y="2162453"/>
                  </a:cubicBezTo>
                  <a:cubicBezTo>
                    <a:pt x="372474" y="2162453"/>
                    <a:pt x="372474" y="2162453"/>
                    <a:pt x="430746" y="2047533"/>
                  </a:cubicBezTo>
                  <a:cubicBezTo>
                    <a:pt x="435602" y="2036202"/>
                    <a:pt x="433984" y="2020016"/>
                    <a:pt x="427509" y="2011923"/>
                  </a:cubicBezTo>
                  <a:cubicBezTo>
                    <a:pt x="427509" y="2011923"/>
                    <a:pt x="427509" y="2011923"/>
                    <a:pt x="383804" y="1956891"/>
                  </a:cubicBezTo>
                  <a:cubicBezTo>
                    <a:pt x="375711" y="1948798"/>
                    <a:pt x="361143" y="1942323"/>
                    <a:pt x="349812" y="1945561"/>
                  </a:cubicBezTo>
                  <a:cubicBezTo>
                    <a:pt x="349812" y="1945561"/>
                    <a:pt x="349812" y="1945561"/>
                    <a:pt x="225174" y="1976314"/>
                  </a:cubicBezTo>
                  <a:cubicBezTo>
                    <a:pt x="213843" y="1979551"/>
                    <a:pt x="199275" y="1973077"/>
                    <a:pt x="192801" y="1963365"/>
                  </a:cubicBezTo>
                  <a:cubicBezTo>
                    <a:pt x="192801" y="1963365"/>
                    <a:pt x="192801" y="1963365"/>
                    <a:pt x="150715" y="1888909"/>
                  </a:cubicBezTo>
                  <a:cubicBezTo>
                    <a:pt x="144240" y="1879198"/>
                    <a:pt x="145859" y="1863012"/>
                    <a:pt x="153952" y="1854919"/>
                  </a:cubicBezTo>
                  <a:cubicBezTo>
                    <a:pt x="153952" y="1854919"/>
                    <a:pt x="153952" y="1854919"/>
                    <a:pt x="242980" y="1762658"/>
                  </a:cubicBezTo>
                  <a:cubicBezTo>
                    <a:pt x="251073" y="1752947"/>
                    <a:pt x="254310" y="1738379"/>
                    <a:pt x="251073" y="1727049"/>
                  </a:cubicBezTo>
                  <a:cubicBezTo>
                    <a:pt x="251073" y="1727049"/>
                    <a:pt x="251073" y="1727049"/>
                    <a:pt x="225174" y="1662305"/>
                  </a:cubicBezTo>
                  <a:cubicBezTo>
                    <a:pt x="220318" y="1650975"/>
                    <a:pt x="207369" y="1641263"/>
                    <a:pt x="196038" y="1641263"/>
                  </a:cubicBezTo>
                  <a:cubicBezTo>
                    <a:pt x="196038" y="1641263"/>
                    <a:pt x="196038" y="1641263"/>
                    <a:pt x="68162" y="1633170"/>
                  </a:cubicBezTo>
                  <a:cubicBezTo>
                    <a:pt x="55213" y="1633170"/>
                    <a:pt x="43882" y="1623459"/>
                    <a:pt x="40645" y="1610510"/>
                  </a:cubicBezTo>
                  <a:cubicBezTo>
                    <a:pt x="40645" y="1610510"/>
                    <a:pt x="40645" y="1610510"/>
                    <a:pt x="22839" y="1527961"/>
                  </a:cubicBezTo>
                  <a:cubicBezTo>
                    <a:pt x="19602" y="1516631"/>
                    <a:pt x="26077" y="1502063"/>
                    <a:pt x="35789" y="1497208"/>
                  </a:cubicBezTo>
                  <a:cubicBezTo>
                    <a:pt x="35789" y="1497208"/>
                    <a:pt x="35789" y="1497208"/>
                    <a:pt x="149096" y="1434082"/>
                  </a:cubicBezTo>
                  <a:cubicBezTo>
                    <a:pt x="158808" y="1429226"/>
                    <a:pt x="166902" y="1414659"/>
                    <a:pt x="165283" y="1401710"/>
                  </a:cubicBezTo>
                  <a:cubicBezTo>
                    <a:pt x="165283" y="1401710"/>
                    <a:pt x="165283" y="1401710"/>
                    <a:pt x="160427" y="1333729"/>
                  </a:cubicBezTo>
                  <a:cubicBezTo>
                    <a:pt x="160427" y="1320780"/>
                    <a:pt x="150715" y="1307831"/>
                    <a:pt x="139384" y="1304594"/>
                  </a:cubicBezTo>
                  <a:cubicBezTo>
                    <a:pt x="139384" y="1304594"/>
                    <a:pt x="139384" y="1304594"/>
                    <a:pt x="17983" y="1259273"/>
                  </a:cubicBezTo>
                  <a:cubicBezTo>
                    <a:pt x="8271" y="1256036"/>
                    <a:pt x="-1441" y="1241468"/>
                    <a:pt x="178" y="1230138"/>
                  </a:cubicBezTo>
                  <a:cubicBezTo>
                    <a:pt x="178" y="1230138"/>
                    <a:pt x="178" y="1230138"/>
                    <a:pt x="6653" y="1145971"/>
                  </a:cubicBezTo>
                  <a:cubicBezTo>
                    <a:pt x="6653" y="1133022"/>
                    <a:pt x="17983" y="1121692"/>
                    <a:pt x="29314" y="1120073"/>
                  </a:cubicBezTo>
                  <a:cubicBezTo>
                    <a:pt x="29314" y="1120073"/>
                    <a:pt x="29314" y="1120073"/>
                    <a:pt x="155571" y="1092557"/>
                  </a:cubicBezTo>
                  <a:cubicBezTo>
                    <a:pt x="166902" y="1090938"/>
                    <a:pt x="178232" y="1079608"/>
                    <a:pt x="181470" y="1068278"/>
                  </a:cubicBezTo>
                  <a:cubicBezTo>
                    <a:pt x="181470" y="1068278"/>
                    <a:pt x="181470" y="1068278"/>
                    <a:pt x="196038" y="1000297"/>
                  </a:cubicBezTo>
                  <a:cubicBezTo>
                    <a:pt x="199275" y="988966"/>
                    <a:pt x="192801" y="972780"/>
                    <a:pt x="184707" y="966306"/>
                  </a:cubicBezTo>
                  <a:cubicBezTo>
                    <a:pt x="184707" y="966306"/>
                    <a:pt x="184707" y="966306"/>
                    <a:pt x="82730" y="886994"/>
                  </a:cubicBezTo>
                  <a:cubicBezTo>
                    <a:pt x="73018" y="880520"/>
                    <a:pt x="68162" y="865953"/>
                    <a:pt x="73018" y="854622"/>
                  </a:cubicBezTo>
                  <a:cubicBezTo>
                    <a:pt x="73018" y="854622"/>
                    <a:pt x="73018" y="854622"/>
                    <a:pt x="103773" y="775311"/>
                  </a:cubicBezTo>
                  <a:cubicBezTo>
                    <a:pt x="108629" y="763981"/>
                    <a:pt x="121579" y="755888"/>
                    <a:pt x="132909" y="757506"/>
                  </a:cubicBezTo>
                  <a:cubicBezTo>
                    <a:pt x="132909" y="757506"/>
                    <a:pt x="132909" y="757506"/>
                    <a:pt x="260785" y="768836"/>
                  </a:cubicBezTo>
                  <a:cubicBezTo>
                    <a:pt x="273734" y="770455"/>
                    <a:pt x="288303" y="762362"/>
                    <a:pt x="293159" y="752650"/>
                  </a:cubicBezTo>
                  <a:cubicBezTo>
                    <a:pt x="293159" y="752650"/>
                    <a:pt x="293159" y="752650"/>
                    <a:pt x="328769" y="692762"/>
                  </a:cubicBezTo>
                  <a:cubicBezTo>
                    <a:pt x="333625" y="681432"/>
                    <a:pt x="333625" y="665246"/>
                    <a:pt x="327151" y="655534"/>
                  </a:cubicBezTo>
                  <a:cubicBezTo>
                    <a:pt x="327151" y="655534"/>
                    <a:pt x="327151" y="655534"/>
                    <a:pt x="252692" y="550325"/>
                  </a:cubicBezTo>
                  <a:cubicBezTo>
                    <a:pt x="246217" y="540613"/>
                    <a:pt x="246217" y="526046"/>
                    <a:pt x="252692" y="516334"/>
                  </a:cubicBezTo>
                  <a:cubicBezTo>
                    <a:pt x="252692" y="516334"/>
                    <a:pt x="252692" y="516334"/>
                    <a:pt x="306108" y="449972"/>
                  </a:cubicBezTo>
                  <a:cubicBezTo>
                    <a:pt x="314201" y="440260"/>
                    <a:pt x="328769" y="437023"/>
                    <a:pt x="340100" y="441879"/>
                  </a:cubicBezTo>
                  <a:cubicBezTo>
                    <a:pt x="340100" y="441879"/>
                    <a:pt x="340100" y="441879"/>
                    <a:pt x="458264" y="490437"/>
                  </a:cubicBezTo>
                  <a:cubicBezTo>
                    <a:pt x="469594" y="495293"/>
                    <a:pt x="485781" y="492055"/>
                    <a:pt x="493875" y="483962"/>
                  </a:cubicBezTo>
                  <a:cubicBezTo>
                    <a:pt x="493875" y="483962"/>
                    <a:pt x="493875" y="483962"/>
                    <a:pt x="545672" y="437023"/>
                  </a:cubicBezTo>
                  <a:cubicBezTo>
                    <a:pt x="553766" y="428930"/>
                    <a:pt x="557003" y="412744"/>
                    <a:pt x="553766" y="401414"/>
                  </a:cubicBezTo>
                  <a:cubicBezTo>
                    <a:pt x="553766" y="401414"/>
                    <a:pt x="553766" y="401414"/>
                    <a:pt x="514917" y="280018"/>
                  </a:cubicBezTo>
                  <a:cubicBezTo>
                    <a:pt x="510061" y="268688"/>
                    <a:pt x="514917" y="254121"/>
                    <a:pt x="524629" y="247646"/>
                  </a:cubicBezTo>
                  <a:cubicBezTo>
                    <a:pt x="524629" y="247646"/>
                    <a:pt x="524629" y="247646"/>
                    <a:pt x="595851" y="199088"/>
                  </a:cubicBezTo>
                  <a:cubicBezTo>
                    <a:pt x="605563" y="192614"/>
                    <a:pt x="620131" y="192614"/>
                    <a:pt x="629843" y="200707"/>
                  </a:cubicBezTo>
                  <a:cubicBezTo>
                    <a:pt x="629843" y="200707"/>
                    <a:pt x="629843" y="200707"/>
                    <a:pt x="728583" y="281637"/>
                  </a:cubicBezTo>
                  <a:cubicBezTo>
                    <a:pt x="738295" y="289730"/>
                    <a:pt x="754482" y="291349"/>
                    <a:pt x="765812" y="286493"/>
                  </a:cubicBezTo>
                  <a:cubicBezTo>
                    <a:pt x="765812" y="286493"/>
                    <a:pt x="765812" y="286493"/>
                    <a:pt x="827322" y="257358"/>
                  </a:cubicBezTo>
                  <a:cubicBezTo>
                    <a:pt x="838653" y="250884"/>
                    <a:pt x="846746" y="237935"/>
                    <a:pt x="846746" y="226605"/>
                  </a:cubicBezTo>
                  <a:cubicBezTo>
                    <a:pt x="846746" y="226605"/>
                    <a:pt x="846746" y="226605"/>
                    <a:pt x="845128" y="97116"/>
                  </a:cubicBezTo>
                  <a:cubicBezTo>
                    <a:pt x="843509" y="85786"/>
                    <a:pt x="853221" y="72837"/>
                    <a:pt x="864552" y="69600"/>
                  </a:cubicBezTo>
                  <a:cubicBezTo>
                    <a:pt x="864552" y="69600"/>
                    <a:pt x="864552" y="69600"/>
                    <a:pt x="945486" y="43702"/>
                  </a:cubicBezTo>
                  <a:cubicBezTo>
                    <a:pt x="956816" y="40465"/>
                    <a:pt x="971384" y="45321"/>
                    <a:pt x="977859" y="56651"/>
                  </a:cubicBezTo>
                  <a:cubicBezTo>
                    <a:pt x="977859" y="56651"/>
                    <a:pt x="977859" y="56651"/>
                    <a:pt x="1049081" y="163479"/>
                  </a:cubicBezTo>
                  <a:cubicBezTo>
                    <a:pt x="1055556" y="173191"/>
                    <a:pt x="1070124" y="179665"/>
                    <a:pt x="1081454" y="178046"/>
                  </a:cubicBezTo>
                  <a:cubicBezTo>
                    <a:pt x="1081454" y="178046"/>
                    <a:pt x="1081454" y="178046"/>
                    <a:pt x="1151058" y="168335"/>
                  </a:cubicBezTo>
                  <a:cubicBezTo>
                    <a:pt x="1162388" y="166716"/>
                    <a:pt x="1173719" y="155386"/>
                    <a:pt x="1178575" y="144056"/>
                  </a:cubicBezTo>
                  <a:cubicBezTo>
                    <a:pt x="1178575" y="144056"/>
                    <a:pt x="1178575" y="144056"/>
                    <a:pt x="1214186" y="21042"/>
                  </a:cubicBezTo>
                  <a:cubicBezTo>
                    <a:pt x="1217423" y="9712"/>
                    <a:pt x="1228754" y="0"/>
                    <a:pt x="1241704" y="0"/>
                  </a:cubicBezTo>
                  <a:close/>
                  <a:moveTo>
                    <a:pt x="1283789" y="395578"/>
                  </a:moveTo>
                  <a:cubicBezTo>
                    <a:pt x="798780" y="395578"/>
                    <a:pt x="405603" y="788755"/>
                    <a:pt x="405603" y="1273764"/>
                  </a:cubicBezTo>
                  <a:cubicBezTo>
                    <a:pt x="405603" y="1758773"/>
                    <a:pt x="798780" y="2151950"/>
                    <a:pt x="1283789" y="2151950"/>
                  </a:cubicBezTo>
                  <a:cubicBezTo>
                    <a:pt x="1768798" y="2151950"/>
                    <a:pt x="2161975" y="1758773"/>
                    <a:pt x="2161975" y="1273764"/>
                  </a:cubicBezTo>
                  <a:cubicBezTo>
                    <a:pt x="2161975" y="788755"/>
                    <a:pt x="1768798" y="395578"/>
                    <a:pt x="1283789" y="395578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32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169229" y="2946096"/>
              <a:ext cx="1658632" cy="1658985"/>
            </a:xfrm>
            <a:custGeom>
              <a:avLst/>
              <a:gdLst>
                <a:gd name="T0" fmla="*/ 998 w 1995"/>
                <a:gd name="T1" fmla="*/ 1996 h 1996"/>
                <a:gd name="T2" fmla="*/ 0 w 1995"/>
                <a:gd name="T3" fmla="*/ 998 h 1996"/>
                <a:gd name="T4" fmla="*/ 998 w 1995"/>
                <a:gd name="T5" fmla="*/ 0 h 1996"/>
                <a:gd name="T6" fmla="*/ 1995 w 1995"/>
                <a:gd name="T7" fmla="*/ 998 h 1996"/>
                <a:gd name="T8" fmla="*/ 998 w 1995"/>
                <a:gd name="T9" fmla="*/ 1996 h 1996"/>
                <a:gd name="T10" fmla="*/ 1931 w 1995"/>
                <a:gd name="T11" fmla="*/ 998 h 1996"/>
                <a:gd name="T12" fmla="*/ 998 w 1995"/>
                <a:gd name="T13" fmla="*/ 64 h 1996"/>
                <a:gd name="T14" fmla="*/ 64 w 1995"/>
                <a:gd name="T15" fmla="*/ 998 h 1996"/>
                <a:gd name="T16" fmla="*/ 998 w 1995"/>
                <a:gd name="T17" fmla="*/ 1932 h 1996"/>
                <a:gd name="T18" fmla="*/ 1931 w 1995"/>
                <a:gd name="T19" fmla="*/ 998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5" h="1996">
                  <a:moveTo>
                    <a:pt x="998" y="1996"/>
                  </a:moveTo>
                  <a:cubicBezTo>
                    <a:pt x="447" y="1996"/>
                    <a:pt x="0" y="1549"/>
                    <a:pt x="0" y="998"/>
                  </a:cubicBezTo>
                  <a:cubicBezTo>
                    <a:pt x="0" y="447"/>
                    <a:pt x="447" y="0"/>
                    <a:pt x="998" y="0"/>
                  </a:cubicBezTo>
                  <a:cubicBezTo>
                    <a:pt x="1548" y="0"/>
                    <a:pt x="1995" y="447"/>
                    <a:pt x="1995" y="998"/>
                  </a:cubicBezTo>
                  <a:cubicBezTo>
                    <a:pt x="1995" y="1549"/>
                    <a:pt x="1548" y="1996"/>
                    <a:pt x="998" y="1996"/>
                  </a:cubicBezTo>
                  <a:close/>
                  <a:moveTo>
                    <a:pt x="1931" y="998"/>
                  </a:moveTo>
                  <a:cubicBezTo>
                    <a:pt x="1931" y="483"/>
                    <a:pt x="1512" y="64"/>
                    <a:pt x="998" y="64"/>
                  </a:cubicBezTo>
                  <a:cubicBezTo>
                    <a:pt x="483" y="64"/>
                    <a:pt x="64" y="483"/>
                    <a:pt x="64" y="998"/>
                  </a:cubicBezTo>
                  <a:cubicBezTo>
                    <a:pt x="64" y="1513"/>
                    <a:pt x="483" y="1932"/>
                    <a:pt x="998" y="1932"/>
                  </a:cubicBezTo>
                  <a:cubicBezTo>
                    <a:pt x="1512" y="1932"/>
                    <a:pt x="1931" y="1513"/>
                    <a:pt x="1931" y="998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54000" y="3603894"/>
            <a:ext cx="1227099" cy="1227099"/>
            <a:chOff x="7632505" y="3084509"/>
            <a:chExt cx="1406505" cy="1406505"/>
          </a:xfrm>
        </p:grpSpPr>
        <p:sp>
          <p:nvSpPr>
            <p:cNvPr id="14" name="泪滴形 13"/>
            <p:cNvSpPr/>
            <p:nvPr/>
          </p:nvSpPr>
          <p:spPr>
            <a:xfrm rot="13500000">
              <a:off x="7632505" y="3084509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804029" y="3244391"/>
              <a:ext cx="1075798" cy="1075798"/>
            </a:xfrm>
            <a:prstGeom prst="ellipse">
              <a:avLst/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21060" y="3485248"/>
              <a:ext cx="1039393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21832" y="5438283"/>
            <a:ext cx="1227099" cy="1227099"/>
            <a:chOff x="5301994" y="5073608"/>
            <a:chExt cx="1406505" cy="1406505"/>
          </a:xfrm>
        </p:grpSpPr>
        <p:sp>
          <p:nvSpPr>
            <p:cNvPr id="18" name="泪滴形 17"/>
            <p:cNvSpPr/>
            <p:nvPr/>
          </p:nvSpPr>
          <p:spPr>
            <a:xfrm rot="18900000">
              <a:off x="5301994" y="5073608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460645" y="5238961"/>
              <a:ext cx="1075798" cy="1075798"/>
            </a:xfrm>
            <a:prstGeom prst="ellipse">
              <a:avLst/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85549" y="5464185"/>
              <a:ext cx="1039393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0216" y="3644808"/>
            <a:ext cx="1227099" cy="1227099"/>
            <a:chOff x="3485585" y="3182168"/>
            <a:chExt cx="1406505" cy="1406505"/>
          </a:xfrm>
        </p:grpSpPr>
        <p:sp>
          <p:nvSpPr>
            <p:cNvPr id="22" name="泪滴形 21"/>
            <p:cNvSpPr/>
            <p:nvPr/>
          </p:nvSpPr>
          <p:spPr>
            <a:xfrm rot="2700000">
              <a:off x="3485585" y="3182168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627738" y="3347521"/>
              <a:ext cx="1075798" cy="1075798"/>
            </a:xfrm>
            <a:prstGeom prst="ellipse">
              <a:avLst/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62582" y="3589372"/>
              <a:ext cx="1039393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21834" y="1721230"/>
            <a:ext cx="1227099" cy="1227099"/>
            <a:chOff x="5295292" y="1081508"/>
            <a:chExt cx="1406505" cy="1406505"/>
          </a:xfrm>
        </p:grpSpPr>
        <p:sp>
          <p:nvSpPr>
            <p:cNvPr id="26" name="泪滴形 25"/>
            <p:cNvSpPr/>
            <p:nvPr/>
          </p:nvSpPr>
          <p:spPr>
            <a:xfrm rot="8100000">
              <a:off x="5295292" y="1081508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460645" y="1227975"/>
              <a:ext cx="1075798" cy="1075798"/>
            </a:xfrm>
            <a:prstGeom prst="ellipse">
              <a:avLst/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96892" y="1467704"/>
              <a:ext cx="744491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04370" y="3641581"/>
            <a:ext cx="1225933" cy="1225933"/>
            <a:chOff x="5297589" y="3077001"/>
            <a:chExt cx="1405169" cy="1405169"/>
          </a:xfrm>
        </p:grpSpPr>
        <p:sp>
          <p:nvSpPr>
            <p:cNvPr id="30" name="椭圆 29"/>
            <p:cNvSpPr/>
            <p:nvPr/>
          </p:nvSpPr>
          <p:spPr>
            <a:xfrm>
              <a:off x="5297589" y="3077001"/>
              <a:ext cx="1405169" cy="1405169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>
              <a:spLocks noChangeAspect="1" noEditPoints="1"/>
            </p:cNvSpPr>
            <p:nvPr/>
          </p:nvSpPr>
          <p:spPr bwMode="auto">
            <a:xfrm>
              <a:off x="5738357" y="3440301"/>
              <a:ext cx="534288" cy="627439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11894" y="216661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7325" y="54030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40031" y="219739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12827" y="54030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77741" y="2186751"/>
            <a:ext cx="923391" cy="415698"/>
            <a:chOff x="9793533" y="617678"/>
            <a:chExt cx="2423342" cy="1090955"/>
          </a:xfrm>
        </p:grpSpPr>
        <p:sp>
          <p:nvSpPr>
            <p:cNvPr id="3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06" y="1206029"/>
            <a:ext cx="3344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dist"/>
            <a:r>
              <a:rPr lang="en-US" altLang="zh-CN" sz="4400" b="1" dirty="0" smtClean="0">
                <a:solidFill>
                  <a:srgbClr val="2E7203"/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089" y="190366"/>
            <a:ext cx="28616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dist"/>
            <a:r>
              <a:rPr lang="zh-CN" altLang="en-US" sz="6000" dirty="0" smtClean="0">
                <a:solidFill>
                  <a:srgbClr val="2E7203"/>
                </a:solidFill>
                <a:cs typeface="+mn-ea"/>
                <a:sym typeface="+mn-lt"/>
              </a:rPr>
              <a:t>目     录</a:t>
            </a:r>
            <a:endParaRPr lang="zh-CN" altLang="en-US" sz="6000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5368" y="1975470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77741" y="3361444"/>
            <a:ext cx="923391" cy="415698"/>
            <a:chOff x="9793533" y="617678"/>
            <a:chExt cx="2423342" cy="1090955"/>
          </a:xfrm>
        </p:grpSpPr>
        <p:sp>
          <p:nvSpPr>
            <p:cNvPr id="11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5368" y="3150163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375100" y="4536137"/>
            <a:ext cx="923391" cy="415698"/>
            <a:chOff x="9793533" y="617678"/>
            <a:chExt cx="2423342" cy="1090955"/>
          </a:xfrm>
        </p:grpSpPr>
        <p:sp>
          <p:nvSpPr>
            <p:cNvPr id="17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2727" y="4324856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75100" y="5710830"/>
            <a:ext cx="923391" cy="415698"/>
            <a:chOff x="9793533" y="617678"/>
            <a:chExt cx="2423342" cy="1090955"/>
          </a:xfrm>
        </p:grpSpPr>
        <p:sp>
          <p:nvSpPr>
            <p:cNvPr id="23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2727" y="5499549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 l="12551" t="2051" r="54313" b="39897"/>
          <a:stretch>
            <a:fillRect/>
          </a:stretch>
        </p:blipFill>
        <p:spPr>
          <a:xfrm>
            <a:off x="1770580" y="2743406"/>
            <a:ext cx="3024063" cy="4075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21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4544" y="3173377"/>
            <a:ext cx="3645569" cy="2309693"/>
            <a:chOff x="908168" y="2940625"/>
            <a:chExt cx="3645569" cy="2309693"/>
          </a:xfrm>
        </p:grpSpPr>
        <p:sp>
          <p:nvSpPr>
            <p:cNvPr id="8" name="任意多边形 7"/>
            <p:cNvSpPr/>
            <p:nvPr/>
          </p:nvSpPr>
          <p:spPr>
            <a:xfrm>
              <a:off x="908168" y="3350418"/>
              <a:ext cx="3645569" cy="1876926"/>
            </a:xfrm>
            <a:custGeom>
              <a:avLst/>
              <a:gdLst>
                <a:gd name="connsiteX0" fmla="*/ 3609474 w 3609474"/>
                <a:gd name="connsiteY0" fmla="*/ 0 h 1840831"/>
                <a:gd name="connsiteX1" fmla="*/ 3609474 w 3609474"/>
                <a:gd name="connsiteY1" fmla="*/ 1840831 h 1840831"/>
                <a:gd name="connsiteX2" fmla="*/ 48126 w 3609474"/>
                <a:gd name="connsiteY2" fmla="*/ 1840831 h 1840831"/>
                <a:gd name="connsiteX3" fmla="*/ 372979 w 3609474"/>
                <a:gd name="connsiteY3" fmla="*/ 1010652 h 1840831"/>
                <a:gd name="connsiteX4" fmla="*/ 0 w 3609474"/>
                <a:gd name="connsiteY4" fmla="*/ 60158 h 1840831"/>
                <a:gd name="connsiteX5" fmla="*/ 3609474 w 3609474"/>
                <a:gd name="connsiteY5" fmla="*/ 0 h 1840831"/>
                <a:gd name="connsiteX0-1" fmla="*/ 3609474 w 3609474"/>
                <a:gd name="connsiteY0-2" fmla="*/ 0 h 1840831"/>
                <a:gd name="connsiteX1-3" fmla="*/ 3609474 w 3609474"/>
                <a:gd name="connsiteY1-4" fmla="*/ 1840831 h 1840831"/>
                <a:gd name="connsiteX2-5" fmla="*/ 48126 w 3609474"/>
                <a:gd name="connsiteY2-6" fmla="*/ 1840831 h 1840831"/>
                <a:gd name="connsiteX3-7" fmla="*/ 372979 w 3609474"/>
                <a:gd name="connsiteY3-8" fmla="*/ 1010652 h 1840831"/>
                <a:gd name="connsiteX4-9" fmla="*/ 0 w 3609474"/>
                <a:gd name="connsiteY4-10" fmla="*/ 36095 h 1840831"/>
                <a:gd name="connsiteX5-11" fmla="*/ 3609474 w 3609474"/>
                <a:gd name="connsiteY5-12" fmla="*/ 0 h 1840831"/>
                <a:gd name="connsiteX0-13" fmla="*/ 3609474 w 3609474"/>
                <a:gd name="connsiteY0-14" fmla="*/ 0 h 1840831"/>
                <a:gd name="connsiteX1-15" fmla="*/ 3609474 w 3609474"/>
                <a:gd name="connsiteY1-16" fmla="*/ 1840831 h 1840831"/>
                <a:gd name="connsiteX2-17" fmla="*/ 48126 w 3609474"/>
                <a:gd name="connsiteY2-18" fmla="*/ 1840831 h 1840831"/>
                <a:gd name="connsiteX3-19" fmla="*/ 372979 w 3609474"/>
                <a:gd name="connsiteY3-20" fmla="*/ 1010652 h 1840831"/>
                <a:gd name="connsiteX4-21" fmla="*/ 0 w 3609474"/>
                <a:gd name="connsiteY4-22" fmla="*/ 0 h 1840831"/>
                <a:gd name="connsiteX5-23" fmla="*/ 3609474 w 3609474"/>
                <a:gd name="connsiteY5-24" fmla="*/ 0 h 1840831"/>
                <a:gd name="connsiteX0-25" fmla="*/ 3621506 w 3621506"/>
                <a:gd name="connsiteY0-26" fmla="*/ 0 h 1876926"/>
                <a:gd name="connsiteX1-27" fmla="*/ 3621506 w 3621506"/>
                <a:gd name="connsiteY1-28" fmla="*/ 1840831 h 1876926"/>
                <a:gd name="connsiteX2-29" fmla="*/ 0 w 3621506"/>
                <a:gd name="connsiteY2-30" fmla="*/ 1876926 h 1876926"/>
                <a:gd name="connsiteX3-31" fmla="*/ 385011 w 3621506"/>
                <a:gd name="connsiteY3-32" fmla="*/ 1010652 h 1876926"/>
                <a:gd name="connsiteX4-33" fmla="*/ 12032 w 3621506"/>
                <a:gd name="connsiteY4-34" fmla="*/ 0 h 1876926"/>
                <a:gd name="connsiteX5-35" fmla="*/ 3621506 w 3621506"/>
                <a:gd name="connsiteY5-36" fmla="*/ 0 h 1876926"/>
                <a:gd name="connsiteX0-37" fmla="*/ 3621506 w 3621506"/>
                <a:gd name="connsiteY0-38" fmla="*/ 0 h 1876926"/>
                <a:gd name="connsiteX1-39" fmla="*/ 3609474 w 3621506"/>
                <a:gd name="connsiteY1-40" fmla="*/ 1876925 h 1876926"/>
                <a:gd name="connsiteX2-41" fmla="*/ 0 w 3621506"/>
                <a:gd name="connsiteY2-42" fmla="*/ 1876926 h 1876926"/>
                <a:gd name="connsiteX3-43" fmla="*/ 385011 w 3621506"/>
                <a:gd name="connsiteY3-44" fmla="*/ 1010652 h 1876926"/>
                <a:gd name="connsiteX4-45" fmla="*/ 12032 w 3621506"/>
                <a:gd name="connsiteY4-46" fmla="*/ 0 h 1876926"/>
                <a:gd name="connsiteX5-47" fmla="*/ 3621506 w 3621506"/>
                <a:gd name="connsiteY5-48" fmla="*/ 0 h 18769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21506" h="1876926">
                  <a:moveTo>
                    <a:pt x="3621506" y="0"/>
                  </a:moveTo>
                  <a:cubicBezTo>
                    <a:pt x="3617495" y="625642"/>
                    <a:pt x="3613485" y="1251283"/>
                    <a:pt x="3609474" y="1876925"/>
                  </a:cubicBezTo>
                  <a:lnTo>
                    <a:pt x="0" y="1876926"/>
                  </a:lnTo>
                  <a:lnTo>
                    <a:pt x="385011" y="1010652"/>
                  </a:lnTo>
                  <a:lnTo>
                    <a:pt x="12032" y="0"/>
                  </a:lnTo>
                  <a:lnTo>
                    <a:pt x="3621506" y="0"/>
                  </a:lnTo>
                  <a:close/>
                </a:path>
              </a:pathLst>
            </a:custGeom>
            <a:solidFill>
              <a:srgbClr val="4BA110"/>
            </a:solidFill>
            <a:ln w="127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2310799" y="2940625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58705" y="2994643"/>
              <a:ext cx="74449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61399" y="3988434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dirty="0" smtClean="0">
                  <a:solidFill>
                    <a:srgbClr val="FFFFFF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15794" y="3169478"/>
            <a:ext cx="4030581" cy="2313592"/>
            <a:chOff x="7399418" y="2936726"/>
            <a:chExt cx="4030581" cy="2313592"/>
          </a:xfrm>
        </p:grpSpPr>
        <p:sp>
          <p:nvSpPr>
            <p:cNvPr id="13" name="五边形 12"/>
            <p:cNvSpPr/>
            <p:nvPr/>
          </p:nvSpPr>
          <p:spPr>
            <a:xfrm>
              <a:off x="7399418" y="3338638"/>
              <a:ext cx="4030581" cy="1864895"/>
            </a:xfrm>
            <a:prstGeom prst="homePlate">
              <a:avLst>
                <a:gd name="adj" fmla="val 20323"/>
              </a:avLst>
            </a:prstGeom>
            <a:solidFill>
              <a:srgbClr val="4BA110"/>
            </a:solidFill>
            <a:ln w="127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8994555" y="2936726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895011" y="3002936"/>
              <a:ext cx="10393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94700" y="3988434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dirty="0" smtClean="0">
                  <a:solidFill>
                    <a:srgbClr val="FFFFFF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直角三角形 16"/>
          <p:cNvSpPr/>
          <p:nvPr/>
        </p:nvSpPr>
        <p:spPr>
          <a:xfrm flipH="1">
            <a:off x="4181410" y="3567635"/>
            <a:ext cx="505328" cy="609091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651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7515794" y="3567635"/>
            <a:ext cx="505328" cy="609091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651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91067" y="4172970"/>
            <a:ext cx="3830055" cy="2285047"/>
            <a:chOff x="4074691" y="3940218"/>
            <a:chExt cx="3830055" cy="2285047"/>
          </a:xfrm>
        </p:grpSpPr>
        <p:sp>
          <p:nvSpPr>
            <p:cNvPr id="20" name="矩形 19"/>
            <p:cNvSpPr/>
            <p:nvPr/>
          </p:nvSpPr>
          <p:spPr>
            <a:xfrm>
              <a:off x="4074691" y="3940218"/>
              <a:ext cx="3830055" cy="1864895"/>
            </a:xfrm>
            <a:prstGeom prst="rect">
              <a:avLst/>
            </a:prstGeom>
            <a:solidFill>
              <a:srgbClr val="1D5301"/>
            </a:solidFill>
            <a:ln w="127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0800000">
              <a:off x="5569565" y="5384960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470020" y="5469820"/>
              <a:ext cx="10393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46909" y="4227520"/>
              <a:ext cx="2698175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FFFF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rgbClr val="FFFFFF"/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075217" y="1677903"/>
            <a:ext cx="8383631" cy="1330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87187" y="3228253"/>
            <a:ext cx="0" cy="206586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16039" y="3231228"/>
            <a:ext cx="106631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椭圆 8"/>
          <p:cNvSpPr/>
          <p:nvPr/>
        </p:nvSpPr>
        <p:spPr>
          <a:xfrm>
            <a:off x="1103446" y="2076746"/>
            <a:ext cx="2308965" cy="2308965"/>
          </a:xfrm>
          <a:prstGeom prst="ellipse">
            <a:avLst/>
          </a:prstGeom>
          <a:blipFill dpi="0" rotWithShape="1">
            <a:blip r:embed="rId4" cstate="screen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81459" y="2076746"/>
            <a:ext cx="2308965" cy="2308965"/>
          </a:xfrm>
          <a:prstGeom prst="ellipse">
            <a:avLst/>
          </a:prstGeom>
          <a:blipFill dpi="0" rotWithShape="1">
            <a:blip r:embed="rId5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50204" y="2624936"/>
            <a:ext cx="1212584" cy="12125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29212" y="2624936"/>
            <a:ext cx="1212584" cy="12125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56315" y="4817771"/>
            <a:ext cx="879371" cy="8793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05963" y="4689972"/>
            <a:ext cx="3880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矩形 14"/>
          <p:cNvSpPr/>
          <p:nvPr/>
        </p:nvSpPr>
        <p:spPr>
          <a:xfrm>
            <a:off x="784528" y="4704728"/>
            <a:ext cx="4029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6" name="Freeform 692"/>
          <p:cNvSpPr>
            <a:spLocks noEditPoints="1"/>
          </p:cNvSpPr>
          <p:nvPr/>
        </p:nvSpPr>
        <p:spPr bwMode="auto">
          <a:xfrm>
            <a:off x="5858934" y="5078476"/>
            <a:ext cx="474133" cy="438795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rgbClr val="0099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28436" y="2717128"/>
            <a:ext cx="1056117" cy="1056117"/>
          </a:xfrm>
          <a:prstGeom prst="ellipse">
            <a:avLst/>
          </a:prstGeom>
          <a:solidFill>
            <a:srgbClr val="00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61698" y="2816718"/>
            <a:ext cx="158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7009863" y="2717128"/>
            <a:ext cx="1056117" cy="1056117"/>
          </a:xfrm>
          <a:prstGeom prst="ellipse">
            <a:avLst/>
          </a:prstGeom>
          <a:solidFill>
            <a:srgbClr val="A5C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60058" y="2816718"/>
            <a:ext cx="158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10186" y="1777273"/>
            <a:ext cx="3162301" cy="731578"/>
            <a:chOff x="1310186" y="1424457"/>
            <a:chExt cx="3162301" cy="731578"/>
          </a:xfrm>
        </p:grpSpPr>
        <p:sp>
          <p:nvSpPr>
            <p:cNvPr id="8" name="五边形 7"/>
            <p:cNvSpPr/>
            <p:nvPr/>
          </p:nvSpPr>
          <p:spPr>
            <a:xfrm>
              <a:off x="1310186" y="1424457"/>
              <a:ext cx="3162301" cy="731578"/>
            </a:xfrm>
            <a:prstGeom prst="homePlate">
              <a:avLst>
                <a:gd name="adj" fmla="val 31481"/>
              </a:avLst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316773" y="1554808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10186" y="3104316"/>
            <a:ext cx="4038600" cy="731578"/>
            <a:chOff x="1310186" y="2751500"/>
            <a:chExt cx="4038600" cy="731578"/>
          </a:xfrm>
        </p:grpSpPr>
        <p:sp>
          <p:nvSpPr>
            <p:cNvPr id="11" name="五边形 10"/>
            <p:cNvSpPr/>
            <p:nvPr/>
          </p:nvSpPr>
          <p:spPr>
            <a:xfrm>
              <a:off x="1310186" y="2751500"/>
              <a:ext cx="4038600" cy="731578"/>
            </a:xfrm>
            <a:prstGeom prst="homePlate">
              <a:avLst>
                <a:gd name="adj" fmla="val 31481"/>
              </a:avLst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80389" y="2858619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10186" y="4431359"/>
            <a:ext cx="5146824" cy="731578"/>
            <a:chOff x="1310186" y="4078543"/>
            <a:chExt cx="5146824" cy="731578"/>
          </a:xfrm>
        </p:grpSpPr>
        <p:sp>
          <p:nvSpPr>
            <p:cNvPr id="14" name="五边形 13"/>
            <p:cNvSpPr/>
            <p:nvPr/>
          </p:nvSpPr>
          <p:spPr>
            <a:xfrm>
              <a:off x="1310186" y="4078543"/>
              <a:ext cx="5146824" cy="731578"/>
            </a:xfrm>
            <a:prstGeom prst="homePlate">
              <a:avLst>
                <a:gd name="adj" fmla="val 31481"/>
              </a:avLst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214039" y="4195569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0186" y="5758401"/>
            <a:ext cx="6057899" cy="731578"/>
            <a:chOff x="1310186" y="5405585"/>
            <a:chExt cx="6057899" cy="731578"/>
          </a:xfrm>
        </p:grpSpPr>
        <p:sp>
          <p:nvSpPr>
            <p:cNvPr id="17" name="五边形 16"/>
            <p:cNvSpPr/>
            <p:nvPr/>
          </p:nvSpPr>
          <p:spPr>
            <a:xfrm>
              <a:off x="1310186" y="5405585"/>
              <a:ext cx="6057899" cy="731578"/>
            </a:xfrm>
            <a:prstGeom prst="homePlate">
              <a:avLst>
                <a:gd name="adj" fmla="val 31481"/>
              </a:avLst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73531" y="5509763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10186" y="1777273"/>
            <a:ext cx="1320800" cy="731578"/>
            <a:chOff x="1310186" y="1424457"/>
            <a:chExt cx="1320800" cy="731578"/>
          </a:xfrm>
        </p:grpSpPr>
        <p:sp>
          <p:nvSpPr>
            <p:cNvPr id="20" name="五边形 19"/>
            <p:cNvSpPr/>
            <p:nvPr/>
          </p:nvSpPr>
          <p:spPr>
            <a:xfrm>
              <a:off x="1310186" y="1424457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1760850" y="1515394"/>
              <a:ext cx="379950" cy="489588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10186" y="4431359"/>
            <a:ext cx="1320800" cy="731578"/>
            <a:chOff x="1310186" y="4078543"/>
            <a:chExt cx="1320800" cy="731578"/>
          </a:xfrm>
        </p:grpSpPr>
        <p:sp>
          <p:nvSpPr>
            <p:cNvPr id="23" name="五边形 22"/>
            <p:cNvSpPr/>
            <p:nvPr/>
          </p:nvSpPr>
          <p:spPr>
            <a:xfrm>
              <a:off x="1310186" y="4078543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684670" y="4217259"/>
              <a:ext cx="408603" cy="47984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0186" y="5758401"/>
            <a:ext cx="1320800" cy="731578"/>
            <a:chOff x="1310186" y="5405585"/>
            <a:chExt cx="1320800" cy="731578"/>
          </a:xfrm>
        </p:grpSpPr>
        <p:sp>
          <p:nvSpPr>
            <p:cNvPr id="26" name="五边形 25"/>
            <p:cNvSpPr/>
            <p:nvPr/>
          </p:nvSpPr>
          <p:spPr>
            <a:xfrm>
              <a:off x="1310186" y="5405585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3"/>
            <p:cNvSpPr>
              <a:spLocks noChangeAspect="1"/>
            </p:cNvSpPr>
            <p:nvPr/>
          </p:nvSpPr>
          <p:spPr bwMode="auto">
            <a:xfrm>
              <a:off x="1665253" y="5558615"/>
              <a:ext cx="524666" cy="425516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0186" y="3104316"/>
            <a:ext cx="1320800" cy="731578"/>
            <a:chOff x="1310186" y="2751500"/>
            <a:chExt cx="1320800" cy="731578"/>
          </a:xfrm>
        </p:grpSpPr>
        <p:sp>
          <p:nvSpPr>
            <p:cNvPr id="29" name="五边形 28"/>
            <p:cNvSpPr/>
            <p:nvPr/>
          </p:nvSpPr>
          <p:spPr>
            <a:xfrm>
              <a:off x="1310186" y="2751500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1637145" y="2934412"/>
              <a:ext cx="503655" cy="401650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819065" y="1858120"/>
            <a:ext cx="305724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18938" y="5833025"/>
            <a:ext cx="3057247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78557" y="3178941"/>
            <a:ext cx="305724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41398" y="4505983"/>
            <a:ext cx="305724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  <a:noFill/>
          <a:effectLst/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85355" y="4779029"/>
            <a:ext cx="1208697" cy="1208697"/>
            <a:chOff x="1585355" y="4997395"/>
            <a:chExt cx="1208697" cy="1208697"/>
          </a:xfrm>
        </p:grpSpPr>
        <p:sp>
          <p:nvSpPr>
            <p:cNvPr id="8" name="椭圆 7"/>
            <p:cNvSpPr/>
            <p:nvPr/>
          </p:nvSpPr>
          <p:spPr>
            <a:xfrm>
              <a:off x="1585355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86154" y="5217023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69343" y="2018457"/>
            <a:ext cx="1208697" cy="1208697"/>
            <a:chOff x="3569343" y="2236823"/>
            <a:chExt cx="1208697" cy="1208697"/>
          </a:xfrm>
        </p:grpSpPr>
        <p:sp>
          <p:nvSpPr>
            <p:cNvPr id="11" name="椭圆 10"/>
            <p:cNvSpPr/>
            <p:nvPr/>
          </p:nvSpPr>
          <p:spPr>
            <a:xfrm rot="10800000">
              <a:off x="3569343" y="2236823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70141" y="2456450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15295" y="4779029"/>
            <a:ext cx="1208697" cy="1208697"/>
            <a:chOff x="5515295" y="4997395"/>
            <a:chExt cx="1208697" cy="1208697"/>
          </a:xfrm>
        </p:grpSpPr>
        <p:sp>
          <p:nvSpPr>
            <p:cNvPr id="14" name="椭圆 13"/>
            <p:cNvSpPr/>
            <p:nvPr/>
          </p:nvSpPr>
          <p:spPr>
            <a:xfrm>
              <a:off x="5515295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16094" y="5217023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61249" y="2018457"/>
            <a:ext cx="1208697" cy="1208697"/>
            <a:chOff x="7461249" y="2236823"/>
            <a:chExt cx="1208697" cy="1208697"/>
          </a:xfrm>
        </p:grpSpPr>
        <p:sp>
          <p:nvSpPr>
            <p:cNvPr id="17" name="椭圆 16"/>
            <p:cNvSpPr/>
            <p:nvPr/>
          </p:nvSpPr>
          <p:spPr>
            <a:xfrm rot="10800000">
              <a:off x="7461249" y="2236823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662048" y="2456450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07201" y="4779029"/>
            <a:ext cx="1208697" cy="1208697"/>
            <a:chOff x="9407201" y="4997395"/>
            <a:chExt cx="1208697" cy="1208697"/>
          </a:xfrm>
        </p:grpSpPr>
        <p:sp>
          <p:nvSpPr>
            <p:cNvPr id="20" name="椭圆 19"/>
            <p:cNvSpPr/>
            <p:nvPr/>
          </p:nvSpPr>
          <p:spPr>
            <a:xfrm>
              <a:off x="9407201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08000" y="5217023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0204" y="3227154"/>
            <a:ext cx="2239000" cy="1551875"/>
            <a:chOff x="1070204" y="3445520"/>
            <a:chExt cx="2239000" cy="1551875"/>
          </a:xfrm>
        </p:grpSpPr>
        <p:sp>
          <p:nvSpPr>
            <p:cNvPr id="23" name="任意多边形 22"/>
            <p:cNvSpPr/>
            <p:nvPr/>
          </p:nvSpPr>
          <p:spPr>
            <a:xfrm>
              <a:off x="1070204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78610" y="3759792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54191" y="3227154"/>
            <a:ext cx="2239000" cy="1551875"/>
            <a:chOff x="3054191" y="3445520"/>
            <a:chExt cx="2239000" cy="1551875"/>
          </a:xfrm>
        </p:grpSpPr>
        <p:sp>
          <p:nvSpPr>
            <p:cNvPr id="26" name="任意多边形 25"/>
            <p:cNvSpPr/>
            <p:nvPr/>
          </p:nvSpPr>
          <p:spPr>
            <a:xfrm rot="10800000">
              <a:off x="3054191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43582" y="4108494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00144" y="3227154"/>
            <a:ext cx="2239000" cy="1551875"/>
            <a:chOff x="5000144" y="3445520"/>
            <a:chExt cx="2239000" cy="1551875"/>
          </a:xfrm>
        </p:grpSpPr>
        <p:sp>
          <p:nvSpPr>
            <p:cNvPr id="29" name="任意多边形 28"/>
            <p:cNvSpPr/>
            <p:nvPr/>
          </p:nvSpPr>
          <p:spPr>
            <a:xfrm>
              <a:off x="5000144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10729" y="3757030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46097" y="3227154"/>
            <a:ext cx="2239000" cy="1551875"/>
            <a:chOff x="6946097" y="3445520"/>
            <a:chExt cx="2239000" cy="1551875"/>
          </a:xfrm>
        </p:grpSpPr>
        <p:sp>
          <p:nvSpPr>
            <p:cNvPr id="32" name="任意多边形 31"/>
            <p:cNvSpPr/>
            <p:nvPr/>
          </p:nvSpPr>
          <p:spPr>
            <a:xfrm rot="10800000">
              <a:off x="6946097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375701" y="4105732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92050" y="3227154"/>
            <a:ext cx="2239000" cy="1551875"/>
            <a:chOff x="8892050" y="3445520"/>
            <a:chExt cx="2239000" cy="1551875"/>
          </a:xfrm>
        </p:grpSpPr>
        <p:sp>
          <p:nvSpPr>
            <p:cNvPr id="35" name="任意多边形 34"/>
            <p:cNvSpPr/>
            <p:nvPr/>
          </p:nvSpPr>
          <p:spPr>
            <a:xfrm>
              <a:off x="8892050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321654" y="3757029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892050" y="2428801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3765" y="2437124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00042" y="2428800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997123" y="5092005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67700" y="5102697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1206312" y="505224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3883346" y="505224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6542816" y="506286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9160506" y="506286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7" name="燕尾形箭头 26"/>
          <p:cNvSpPr/>
          <p:nvPr/>
        </p:nvSpPr>
        <p:spPr>
          <a:xfrm>
            <a:off x="623392" y="3516070"/>
            <a:ext cx="10945216" cy="304800"/>
          </a:xfrm>
          <a:prstGeom prst="notchedRightArrow">
            <a:avLst/>
          </a:prstGeom>
          <a:gradFill>
            <a:gsLst>
              <a:gs pos="0">
                <a:srgbClr val="4A9F10"/>
              </a:gs>
              <a:gs pos="100000">
                <a:srgbClr val="1D53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44102" y="2459954"/>
            <a:ext cx="2263180" cy="2263180"/>
            <a:chOff x="1278794" y="3334906"/>
            <a:chExt cx="914014" cy="914014"/>
          </a:xfrm>
        </p:grpSpPr>
        <p:grpSp>
          <p:nvGrpSpPr>
            <p:cNvPr id="29" name="组合 2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33"/>
            <p:cNvSpPr txBox="1"/>
            <p:nvPr/>
          </p:nvSpPr>
          <p:spPr>
            <a:xfrm>
              <a:off x="1489075" y="3742514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BA110"/>
                  </a:solidFill>
                  <a:cs typeface="+mn-ea"/>
                  <a:sym typeface="+mn-lt"/>
                </a:rPr>
                <a:t>第一阶段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61513" y="2464900"/>
            <a:ext cx="2263180" cy="2263180"/>
            <a:chOff x="1278794" y="3334906"/>
            <a:chExt cx="914014" cy="914014"/>
          </a:xfrm>
        </p:grpSpPr>
        <p:grpSp>
          <p:nvGrpSpPr>
            <p:cNvPr id="34" name="组合 3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8"/>
            <p:cNvSpPr txBox="1"/>
            <p:nvPr/>
          </p:nvSpPr>
          <p:spPr>
            <a:xfrm>
              <a:off x="1489075" y="3740516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1D5301"/>
                  </a:solidFill>
                  <a:cs typeface="+mn-ea"/>
                  <a:sym typeface="+mn-lt"/>
                </a:rPr>
                <a:t>第二阶段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51355" y="2459954"/>
            <a:ext cx="2263180" cy="2263180"/>
            <a:chOff x="1278794" y="3334906"/>
            <a:chExt cx="914014" cy="914014"/>
          </a:xfrm>
        </p:grpSpPr>
        <p:grpSp>
          <p:nvGrpSpPr>
            <p:cNvPr id="39" name="组合 3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43"/>
            <p:cNvSpPr txBox="1"/>
            <p:nvPr/>
          </p:nvSpPr>
          <p:spPr>
            <a:xfrm>
              <a:off x="1489075" y="3742514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BA110"/>
                  </a:solidFill>
                  <a:cs typeface="+mn-ea"/>
                  <a:sym typeface="+mn-lt"/>
                </a:rPr>
                <a:t>第三阶段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25375" y="2469120"/>
            <a:ext cx="2263180" cy="2263180"/>
            <a:chOff x="1278794" y="3334906"/>
            <a:chExt cx="914014" cy="914014"/>
          </a:xfrm>
        </p:grpSpPr>
        <p:grpSp>
          <p:nvGrpSpPr>
            <p:cNvPr id="44" name="组合 4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48"/>
            <p:cNvSpPr txBox="1"/>
            <p:nvPr/>
          </p:nvSpPr>
          <p:spPr>
            <a:xfrm>
              <a:off x="1489075" y="3738812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1D5301"/>
                  </a:solidFill>
                  <a:cs typeface="+mn-ea"/>
                  <a:sym typeface="+mn-lt"/>
                </a:rPr>
                <a:t>第四阶段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1099036" y="2267932"/>
            <a:ext cx="860485" cy="860485"/>
          </a:xfrm>
          <a:prstGeom prst="ellipse">
            <a:avLst/>
          </a:prstGeom>
          <a:solidFill>
            <a:srgbClr val="4BA11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710907" y="2267932"/>
            <a:ext cx="860485" cy="860485"/>
          </a:xfrm>
          <a:prstGeom prst="ellipse">
            <a:avLst/>
          </a:prstGeom>
          <a:solidFill>
            <a:srgbClr val="1D530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347366" y="2276659"/>
            <a:ext cx="860485" cy="860485"/>
          </a:xfrm>
          <a:prstGeom prst="ellipse">
            <a:avLst/>
          </a:prstGeom>
          <a:solidFill>
            <a:srgbClr val="4BA11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942771" y="2276659"/>
            <a:ext cx="860485" cy="860485"/>
          </a:xfrm>
          <a:prstGeom prst="ellipse">
            <a:avLst/>
          </a:prstGeom>
          <a:solidFill>
            <a:srgbClr val="1D530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1334441" y="2469120"/>
            <a:ext cx="445676" cy="457405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3" name="Freeform 26"/>
          <p:cNvSpPr>
            <a:spLocks noEditPoints="1"/>
          </p:cNvSpPr>
          <p:nvPr/>
        </p:nvSpPr>
        <p:spPr bwMode="auto">
          <a:xfrm>
            <a:off x="3937291" y="2496786"/>
            <a:ext cx="407717" cy="402776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4" name="Freeform 35"/>
          <p:cNvSpPr>
            <a:spLocks noEditPoints="1"/>
          </p:cNvSpPr>
          <p:nvPr/>
        </p:nvSpPr>
        <p:spPr bwMode="auto">
          <a:xfrm>
            <a:off x="9194379" y="2518515"/>
            <a:ext cx="392087" cy="424052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6599997" y="2459953"/>
            <a:ext cx="383552" cy="482613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 p14:presetBounceEnd="5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l="12551" t="2051" r="54313" b="39897"/>
          <a:stretch>
            <a:fillRect/>
          </a:stretch>
        </p:blipFill>
        <p:spPr>
          <a:xfrm>
            <a:off x="438148" y="187944"/>
            <a:ext cx="2954215" cy="39811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 l="3557" t="13128" r="35694" b="37026"/>
          <a:stretch>
            <a:fillRect/>
          </a:stretch>
        </p:blipFill>
        <p:spPr>
          <a:xfrm>
            <a:off x="1874495" y="2403935"/>
            <a:ext cx="4076701" cy="2573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876757" y="5639741"/>
            <a:ext cx="874541" cy="10494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116155" y="2517991"/>
            <a:ext cx="2533088" cy="44256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37747" y="1070526"/>
            <a:ext cx="69813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cs typeface="+mn-ea"/>
                <a:sym typeface="+mn-lt"/>
              </a:rPr>
              <a:t>感谢在座各位聆听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24171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70155" y="1712471"/>
            <a:ext cx="5212602" cy="1789571"/>
            <a:chOff x="970155" y="1459247"/>
            <a:chExt cx="5212602" cy="1789571"/>
          </a:xfrm>
        </p:grpSpPr>
        <p:sp>
          <p:nvSpPr>
            <p:cNvPr id="40" name="任意多边形 39"/>
            <p:cNvSpPr/>
            <p:nvPr/>
          </p:nvSpPr>
          <p:spPr bwMode="auto">
            <a:xfrm>
              <a:off x="2021617" y="1567562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 rot="3600000">
              <a:off x="887557" y="1541845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 rot="9000000">
              <a:off x="1032522" y="1671988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1452578" y="2030532"/>
              <a:ext cx="471157" cy="49501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49069" y="1802268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34483" y="2532073"/>
            <a:ext cx="5212602" cy="1836478"/>
            <a:chOff x="6034483" y="2278849"/>
            <a:chExt cx="5212602" cy="1836478"/>
          </a:xfrm>
        </p:grpSpPr>
        <p:sp>
          <p:nvSpPr>
            <p:cNvPr id="46" name="任意多边形 45"/>
            <p:cNvSpPr/>
            <p:nvPr/>
          </p:nvSpPr>
          <p:spPr bwMode="auto">
            <a:xfrm rot="10800000">
              <a:off x="6034483" y="2375964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 rot="14400000">
              <a:off x="9713715" y="2361447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5"/>
            <p:cNvSpPr/>
            <p:nvPr/>
          </p:nvSpPr>
          <p:spPr bwMode="auto">
            <a:xfrm rot="19800000">
              <a:off x="9858679" y="2491592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23"/>
            <p:cNvSpPr/>
            <p:nvPr/>
          </p:nvSpPr>
          <p:spPr bwMode="auto">
            <a:xfrm>
              <a:off x="10252916" y="2846736"/>
              <a:ext cx="575874" cy="467046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795715" y="2668777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8429" y="3856565"/>
            <a:ext cx="5212602" cy="1815518"/>
            <a:chOff x="1118429" y="3603341"/>
            <a:chExt cx="5212602" cy="1815518"/>
          </a:xfrm>
        </p:grpSpPr>
        <p:sp>
          <p:nvSpPr>
            <p:cNvPr id="52" name="任意多边形 51"/>
            <p:cNvSpPr/>
            <p:nvPr/>
          </p:nvSpPr>
          <p:spPr bwMode="auto">
            <a:xfrm>
              <a:off x="2169891" y="3711656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 rot="3600000">
              <a:off x="1035831" y="3685939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 rot="9000000">
              <a:off x="1180796" y="3816082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4"/>
            <p:cNvSpPr>
              <a:spLocks noChangeAspect="1" noEditPoints="1"/>
            </p:cNvSpPr>
            <p:nvPr/>
          </p:nvSpPr>
          <p:spPr bwMode="auto">
            <a:xfrm>
              <a:off x="1565564" y="4141323"/>
              <a:ext cx="556502" cy="554261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961383" y="3972309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82757" y="4676166"/>
            <a:ext cx="5212602" cy="1824841"/>
            <a:chOff x="6182757" y="4422942"/>
            <a:chExt cx="5212602" cy="1824841"/>
          </a:xfrm>
        </p:grpSpPr>
        <p:sp>
          <p:nvSpPr>
            <p:cNvPr id="58" name="任意多边形 57"/>
            <p:cNvSpPr/>
            <p:nvPr/>
          </p:nvSpPr>
          <p:spPr bwMode="auto">
            <a:xfrm rot="10800000">
              <a:off x="6182757" y="4520057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 rot="14400000">
              <a:off x="9861989" y="4505540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5"/>
            <p:cNvSpPr/>
            <p:nvPr/>
          </p:nvSpPr>
          <p:spPr bwMode="auto">
            <a:xfrm rot="19800000">
              <a:off x="10006953" y="4635685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10458041" y="4966444"/>
              <a:ext cx="551300" cy="51776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786882" y="4801233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76177" y="4688265"/>
            <a:ext cx="5253873" cy="831903"/>
            <a:chOff x="2676177" y="4688265"/>
            <a:chExt cx="5253873" cy="83190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204848" y="4688265"/>
              <a:ext cx="2725202" cy="831903"/>
            </a:xfrm>
            <a:prstGeom prst="rect">
              <a:avLst/>
            </a:prstGeom>
            <a:solidFill>
              <a:srgbClr val="1D5301"/>
            </a:solidFill>
            <a:ln w="12700">
              <a:gradFill>
                <a:gsLst>
                  <a:gs pos="100000">
                    <a:srgbClr val="2FC4C6"/>
                  </a:gs>
                  <a:gs pos="0">
                    <a:srgbClr val="2CBCBE"/>
                  </a:gs>
                </a:gsLst>
                <a:lin ang="5400000" scaled="1"/>
              </a:gradFill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676177" y="4729620"/>
              <a:ext cx="2630913" cy="688745"/>
            </a:xfrm>
            <a:custGeom>
              <a:avLst/>
              <a:gdLst>
                <a:gd name="T0" fmla="*/ 699 w 699"/>
                <a:gd name="T1" fmla="*/ 171 h 183"/>
                <a:gd name="T2" fmla="*/ 300 w 699"/>
                <a:gd name="T3" fmla="*/ 169 h 183"/>
                <a:gd name="T4" fmla="*/ 197 w 699"/>
                <a:gd name="T5" fmla="*/ 109 h 183"/>
                <a:gd name="T6" fmla="*/ 0 w 699"/>
                <a:gd name="T7" fmla="*/ 57 h 183"/>
                <a:gd name="T8" fmla="*/ 0 w 699"/>
                <a:gd name="T9" fmla="*/ 0 h 183"/>
                <a:gd name="T10" fmla="*/ 699 w 699"/>
                <a:gd name="T11" fmla="*/ 0 h 183"/>
                <a:gd name="T12" fmla="*/ 699 w 699"/>
                <a:gd name="T13" fmla="*/ 1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183">
                  <a:moveTo>
                    <a:pt x="699" y="171"/>
                  </a:moveTo>
                  <a:cubicBezTo>
                    <a:pt x="699" y="171"/>
                    <a:pt x="406" y="183"/>
                    <a:pt x="300" y="169"/>
                  </a:cubicBezTo>
                  <a:cubicBezTo>
                    <a:pt x="260" y="164"/>
                    <a:pt x="226" y="114"/>
                    <a:pt x="197" y="109"/>
                  </a:cubicBezTo>
                  <a:cubicBezTo>
                    <a:pt x="149" y="101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9" y="0"/>
                    <a:pt x="699" y="0"/>
                    <a:pt x="699" y="0"/>
                  </a:cubicBezTo>
                  <a:lnTo>
                    <a:pt x="699" y="171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42556" y="4699398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79598" y="3884993"/>
            <a:ext cx="5746970" cy="844627"/>
            <a:chOff x="1279598" y="3884993"/>
            <a:chExt cx="5746970" cy="844627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433811" y="3884993"/>
              <a:ext cx="1592757" cy="836675"/>
            </a:xfrm>
            <a:prstGeom prst="rect">
              <a:avLst/>
            </a:prstGeom>
            <a:solidFill>
              <a:srgbClr val="4BA110"/>
            </a:solidFill>
            <a:ln w="12700">
              <a:noFill/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1279598" y="3900898"/>
              <a:ext cx="4366297" cy="828722"/>
            </a:xfrm>
            <a:custGeom>
              <a:avLst/>
              <a:gdLst>
                <a:gd name="T0" fmla="*/ 159 w 1160"/>
                <a:gd name="T1" fmla="*/ 112 h 220"/>
                <a:gd name="T2" fmla="*/ 345 w 1160"/>
                <a:gd name="T3" fmla="*/ 211 h 220"/>
                <a:gd name="T4" fmla="*/ 355 w 1160"/>
                <a:gd name="T5" fmla="*/ 211 h 220"/>
                <a:gd name="T6" fmla="*/ 359 w 1160"/>
                <a:gd name="T7" fmla="*/ 220 h 220"/>
                <a:gd name="T8" fmla="*/ 1125 w 1160"/>
                <a:gd name="T9" fmla="*/ 220 h 220"/>
                <a:gd name="T10" fmla="*/ 1145 w 1160"/>
                <a:gd name="T11" fmla="*/ 156 h 220"/>
                <a:gd name="T12" fmla="*/ 1132 w 1160"/>
                <a:gd name="T13" fmla="*/ 104 h 220"/>
                <a:gd name="T14" fmla="*/ 1160 w 1160"/>
                <a:gd name="T15" fmla="*/ 35 h 220"/>
                <a:gd name="T16" fmla="*/ 1153 w 1160"/>
                <a:gd name="T17" fmla="*/ 0 h 220"/>
                <a:gd name="T18" fmla="*/ 0 w 1160"/>
                <a:gd name="T19" fmla="*/ 0 h 220"/>
                <a:gd name="T20" fmla="*/ 159 w 1160"/>
                <a:gd name="T21" fmla="*/ 1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0" h="220">
                  <a:moveTo>
                    <a:pt x="159" y="112"/>
                  </a:moveTo>
                  <a:cubicBezTo>
                    <a:pt x="191" y="170"/>
                    <a:pt x="262" y="211"/>
                    <a:pt x="345" y="211"/>
                  </a:cubicBezTo>
                  <a:cubicBezTo>
                    <a:pt x="349" y="211"/>
                    <a:pt x="352" y="211"/>
                    <a:pt x="355" y="211"/>
                  </a:cubicBezTo>
                  <a:cubicBezTo>
                    <a:pt x="356" y="214"/>
                    <a:pt x="358" y="217"/>
                    <a:pt x="359" y="220"/>
                  </a:cubicBezTo>
                  <a:cubicBezTo>
                    <a:pt x="1125" y="220"/>
                    <a:pt x="1125" y="220"/>
                    <a:pt x="1125" y="220"/>
                  </a:cubicBezTo>
                  <a:cubicBezTo>
                    <a:pt x="1138" y="201"/>
                    <a:pt x="1145" y="179"/>
                    <a:pt x="1145" y="156"/>
                  </a:cubicBezTo>
                  <a:cubicBezTo>
                    <a:pt x="1145" y="137"/>
                    <a:pt x="1141" y="120"/>
                    <a:pt x="1132" y="104"/>
                  </a:cubicBezTo>
                  <a:cubicBezTo>
                    <a:pt x="1150" y="83"/>
                    <a:pt x="1160" y="60"/>
                    <a:pt x="1160" y="35"/>
                  </a:cubicBezTo>
                  <a:cubicBezTo>
                    <a:pt x="1160" y="23"/>
                    <a:pt x="1157" y="11"/>
                    <a:pt x="11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58"/>
                    <a:pt x="84" y="101"/>
                    <a:pt x="159" y="112"/>
                  </a:cubicBez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92759" y="4012820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00066" y="3064225"/>
            <a:ext cx="6813109" cy="863715"/>
            <a:chOff x="1200066" y="3064225"/>
            <a:chExt cx="6813109" cy="863715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189795" y="3064225"/>
              <a:ext cx="2823380" cy="833493"/>
            </a:xfrm>
            <a:prstGeom prst="rect">
              <a:avLst/>
            </a:prstGeom>
            <a:solidFill>
              <a:srgbClr val="1D5301"/>
            </a:solidFill>
            <a:ln w="12700">
              <a:gradFill>
                <a:gsLst>
                  <a:gs pos="100000">
                    <a:srgbClr val="485A69"/>
                  </a:gs>
                  <a:gs pos="0">
                    <a:srgbClr val="586F81"/>
                  </a:gs>
                </a:gsLst>
                <a:lin ang="5400000" scaled="1"/>
              </a:gradFill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1200066" y="3099218"/>
              <a:ext cx="4421970" cy="828722"/>
            </a:xfrm>
            <a:custGeom>
              <a:avLst/>
              <a:gdLst>
                <a:gd name="T0" fmla="*/ 1158 w 1175"/>
                <a:gd name="T1" fmla="*/ 167 h 220"/>
                <a:gd name="T2" fmla="*/ 1043 w 1175"/>
                <a:gd name="T3" fmla="*/ 18 h 220"/>
                <a:gd name="T4" fmla="*/ 1037 w 1175"/>
                <a:gd name="T5" fmla="*/ 0 h 220"/>
                <a:gd name="T6" fmla="*/ 13 w 1175"/>
                <a:gd name="T7" fmla="*/ 0 h 220"/>
                <a:gd name="T8" fmla="*/ 0 w 1175"/>
                <a:gd name="T9" fmla="*/ 47 h 220"/>
                <a:gd name="T10" fmla="*/ 23 w 1175"/>
                <a:gd name="T11" fmla="*/ 107 h 220"/>
                <a:gd name="T12" fmla="*/ 11 w 1175"/>
                <a:gd name="T13" fmla="*/ 165 h 220"/>
                <a:gd name="T14" fmla="*/ 22 w 1175"/>
                <a:gd name="T15" fmla="*/ 220 h 220"/>
                <a:gd name="T16" fmla="*/ 1175 w 1175"/>
                <a:gd name="T17" fmla="*/ 220 h 220"/>
                <a:gd name="T18" fmla="*/ 1156 w 1175"/>
                <a:gd name="T19" fmla="*/ 188 h 220"/>
                <a:gd name="T20" fmla="*/ 1158 w 1175"/>
                <a:gd name="T21" fmla="*/ 16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5" h="220">
                  <a:moveTo>
                    <a:pt x="1158" y="167"/>
                  </a:moveTo>
                  <a:cubicBezTo>
                    <a:pt x="1158" y="103"/>
                    <a:pt x="1111" y="47"/>
                    <a:pt x="1043" y="18"/>
                  </a:cubicBezTo>
                  <a:cubicBezTo>
                    <a:pt x="1042" y="12"/>
                    <a:pt x="1040" y="6"/>
                    <a:pt x="10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15"/>
                    <a:pt x="0" y="30"/>
                    <a:pt x="0" y="47"/>
                  </a:cubicBezTo>
                  <a:cubicBezTo>
                    <a:pt x="0" y="68"/>
                    <a:pt x="8" y="89"/>
                    <a:pt x="23" y="107"/>
                  </a:cubicBezTo>
                  <a:cubicBezTo>
                    <a:pt x="15" y="125"/>
                    <a:pt x="11" y="144"/>
                    <a:pt x="11" y="165"/>
                  </a:cubicBezTo>
                  <a:cubicBezTo>
                    <a:pt x="11" y="184"/>
                    <a:pt x="15" y="203"/>
                    <a:pt x="22" y="220"/>
                  </a:cubicBezTo>
                  <a:cubicBezTo>
                    <a:pt x="1175" y="220"/>
                    <a:pt x="1175" y="220"/>
                    <a:pt x="1175" y="220"/>
                  </a:cubicBezTo>
                  <a:cubicBezTo>
                    <a:pt x="1171" y="208"/>
                    <a:pt x="1164" y="198"/>
                    <a:pt x="1156" y="188"/>
                  </a:cubicBezTo>
                  <a:cubicBezTo>
                    <a:pt x="1157" y="181"/>
                    <a:pt x="1158" y="174"/>
                    <a:pt x="1158" y="167"/>
                  </a:cubicBez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66999" y="3214261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6195" y="2262543"/>
            <a:ext cx="5780373" cy="843037"/>
            <a:chOff x="1246195" y="2262543"/>
            <a:chExt cx="5780373" cy="843037"/>
          </a:xfrm>
        </p:grpSpPr>
        <p:sp>
          <p:nvSpPr>
            <p:cNvPr id="20" name="Freeform 14"/>
            <p:cNvSpPr/>
            <p:nvPr/>
          </p:nvSpPr>
          <p:spPr bwMode="auto">
            <a:xfrm>
              <a:off x="3842555" y="2262543"/>
              <a:ext cx="3184013" cy="836675"/>
            </a:xfrm>
            <a:custGeom>
              <a:avLst/>
              <a:gdLst>
                <a:gd name="T0" fmla="*/ 2167 w 2167"/>
                <a:gd name="T1" fmla="*/ 526 h 526"/>
                <a:gd name="T2" fmla="*/ 698 w 2167"/>
                <a:gd name="T3" fmla="*/ 526 h 526"/>
                <a:gd name="T4" fmla="*/ 0 w 2167"/>
                <a:gd name="T5" fmla="*/ 0 h 526"/>
                <a:gd name="T6" fmla="*/ 2167 w 2167"/>
                <a:gd name="T7" fmla="*/ 0 h 526"/>
                <a:gd name="T8" fmla="*/ 2167 w 2167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526">
                  <a:moveTo>
                    <a:pt x="2167" y="526"/>
                  </a:moveTo>
                  <a:lnTo>
                    <a:pt x="698" y="526"/>
                  </a:lnTo>
                  <a:lnTo>
                    <a:pt x="0" y="0"/>
                  </a:lnTo>
                  <a:lnTo>
                    <a:pt x="2167" y="0"/>
                  </a:lnTo>
                  <a:lnTo>
                    <a:pt x="2167" y="526"/>
                  </a:lnTo>
                  <a:close/>
                </a:path>
              </a:pathLst>
            </a:custGeom>
            <a:solidFill>
              <a:srgbClr val="4BA110"/>
            </a:solidFill>
            <a:ln w="12700">
              <a:noFill/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1246195" y="2311853"/>
              <a:ext cx="3860475" cy="793727"/>
            </a:xfrm>
            <a:custGeom>
              <a:avLst/>
              <a:gdLst>
                <a:gd name="T0" fmla="*/ 812 w 1026"/>
                <a:gd name="T1" fmla="*/ 105 h 211"/>
                <a:gd name="T2" fmla="*/ 577 w 1026"/>
                <a:gd name="T3" fmla="*/ 0 h 211"/>
                <a:gd name="T4" fmla="*/ 450 w 1026"/>
                <a:gd name="T5" fmla="*/ 20 h 211"/>
                <a:gd name="T6" fmla="*/ 332 w 1026"/>
                <a:gd name="T7" fmla="*/ 3 h 211"/>
                <a:gd name="T8" fmla="*/ 90 w 1026"/>
                <a:gd name="T9" fmla="*/ 140 h 211"/>
                <a:gd name="T10" fmla="*/ 90 w 1026"/>
                <a:gd name="T11" fmla="*/ 142 h 211"/>
                <a:gd name="T12" fmla="*/ 0 w 1026"/>
                <a:gd name="T13" fmla="*/ 211 h 211"/>
                <a:gd name="T14" fmla="*/ 1026 w 1026"/>
                <a:gd name="T15" fmla="*/ 211 h 211"/>
                <a:gd name="T16" fmla="*/ 812 w 1026"/>
                <a:gd name="T17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6" h="211">
                  <a:moveTo>
                    <a:pt x="812" y="105"/>
                  </a:moveTo>
                  <a:cubicBezTo>
                    <a:pt x="786" y="45"/>
                    <a:pt x="690" y="0"/>
                    <a:pt x="577" y="0"/>
                  </a:cubicBezTo>
                  <a:cubicBezTo>
                    <a:pt x="530" y="0"/>
                    <a:pt x="487" y="7"/>
                    <a:pt x="450" y="20"/>
                  </a:cubicBezTo>
                  <a:cubicBezTo>
                    <a:pt x="415" y="9"/>
                    <a:pt x="375" y="3"/>
                    <a:pt x="332" y="3"/>
                  </a:cubicBezTo>
                  <a:cubicBezTo>
                    <a:pt x="198" y="3"/>
                    <a:pt x="90" y="64"/>
                    <a:pt x="90" y="140"/>
                  </a:cubicBezTo>
                  <a:cubicBezTo>
                    <a:pt x="90" y="141"/>
                    <a:pt x="90" y="141"/>
                    <a:pt x="90" y="142"/>
                  </a:cubicBezTo>
                  <a:cubicBezTo>
                    <a:pt x="48" y="158"/>
                    <a:pt x="17" y="183"/>
                    <a:pt x="0" y="211"/>
                  </a:cubicBezTo>
                  <a:cubicBezTo>
                    <a:pt x="1026" y="211"/>
                    <a:pt x="1026" y="211"/>
                    <a:pt x="1026" y="211"/>
                  </a:cubicBezTo>
                  <a:cubicBezTo>
                    <a:pt x="1003" y="154"/>
                    <a:pt x="917" y="110"/>
                    <a:pt x="812" y="105"/>
                  </a:cubicBez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78000" y="2460102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6200000" flipV="1">
            <a:off x="6010084" y="686645"/>
            <a:ext cx="171827" cy="12192000"/>
          </a:xfrm>
          <a:prstGeom prst="rect">
            <a:avLst/>
          </a:prstGeom>
        </p:spPr>
      </p:pic>
      <p:sp>
        <p:nvSpPr>
          <p:cNvPr id="24" name="Freeform 29"/>
          <p:cNvSpPr>
            <a:spLocks noEditPoints="1"/>
          </p:cNvSpPr>
          <p:nvPr/>
        </p:nvSpPr>
        <p:spPr bwMode="auto">
          <a:xfrm>
            <a:off x="990102" y="2111433"/>
            <a:ext cx="4805314" cy="4406063"/>
          </a:xfrm>
          <a:custGeom>
            <a:avLst/>
            <a:gdLst>
              <a:gd name="T0" fmla="*/ 1277 w 1277"/>
              <a:gd name="T1" fmla="*/ 517 h 1170"/>
              <a:gd name="T2" fmla="*/ 1251 w 1277"/>
              <a:gd name="T3" fmla="*/ 445 h 1170"/>
              <a:gd name="T4" fmla="*/ 1252 w 1277"/>
              <a:gd name="T5" fmla="*/ 422 h 1170"/>
              <a:gd name="T6" fmla="*/ 1128 w 1277"/>
              <a:gd name="T7" fmla="*/ 255 h 1170"/>
              <a:gd name="T8" fmla="*/ 891 w 1277"/>
              <a:gd name="T9" fmla="*/ 118 h 1170"/>
              <a:gd name="T10" fmla="*/ 637 w 1277"/>
              <a:gd name="T11" fmla="*/ 0 h 1170"/>
              <a:gd name="T12" fmla="*/ 500 w 1277"/>
              <a:gd name="T13" fmla="*/ 23 h 1170"/>
              <a:gd name="T14" fmla="*/ 372 w 1277"/>
              <a:gd name="T15" fmla="*/ 3 h 1170"/>
              <a:gd name="T16" fmla="*/ 110 w 1277"/>
              <a:gd name="T17" fmla="*/ 157 h 1170"/>
              <a:gd name="T18" fmla="*/ 110 w 1277"/>
              <a:gd name="T19" fmla="*/ 159 h 1170"/>
              <a:gd name="T20" fmla="*/ 0 w 1277"/>
              <a:gd name="T21" fmla="*/ 286 h 1170"/>
              <a:gd name="T22" fmla="*/ 25 w 1277"/>
              <a:gd name="T23" fmla="*/ 354 h 1170"/>
              <a:gd name="T24" fmla="*/ 12 w 1277"/>
              <a:gd name="T25" fmla="*/ 419 h 1170"/>
              <a:gd name="T26" fmla="*/ 195 w 1277"/>
              <a:gd name="T27" fmla="*/ 604 h 1170"/>
              <a:gd name="T28" fmla="*/ 397 w 1277"/>
              <a:gd name="T29" fmla="*/ 714 h 1170"/>
              <a:gd name="T30" fmla="*/ 407 w 1277"/>
              <a:gd name="T31" fmla="*/ 714 h 1170"/>
              <a:gd name="T32" fmla="*/ 621 w 1277"/>
              <a:gd name="T33" fmla="*/ 853 h 1170"/>
              <a:gd name="T34" fmla="*/ 677 w 1277"/>
              <a:gd name="T35" fmla="*/ 847 h 1170"/>
              <a:gd name="T36" fmla="*/ 789 w 1277"/>
              <a:gd name="T37" fmla="*/ 915 h 1170"/>
              <a:gd name="T38" fmla="*/ 881 w 1277"/>
              <a:gd name="T39" fmla="*/ 951 h 1170"/>
              <a:gd name="T40" fmla="*/ 1068 w 1277"/>
              <a:gd name="T41" fmla="*/ 1170 h 1170"/>
              <a:gd name="T42" fmla="*/ 1193 w 1277"/>
              <a:gd name="T43" fmla="*/ 1170 h 1170"/>
              <a:gd name="T44" fmla="*/ 1083 w 1277"/>
              <a:gd name="T45" fmla="*/ 936 h 1170"/>
              <a:gd name="T46" fmla="*/ 1186 w 1277"/>
              <a:gd name="T47" fmla="*/ 822 h 1170"/>
              <a:gd name="T48" fmla="*/ 1176 w 1277"/>
              <a:gd name="T49" fmla="*/ 782 h 1170"/>
              <a:gd name="T50" fmla="*/ 1262 w 1277"/>
              <a:gd name="T51" fmla="*/ 653 h 1170"/>
              <a:gd name="T52" fmla="*/ 1247 w 1277"/>
              <a:gd name="T53" fmla="*/ 594 h 1170"/>
              <a:gd name="T54" fmla="*/ 1277 w 1277"/>
              <a:gd name="T55" fmla="*/ 517 h 1170"/>
              <a:gd name="T56" fmla="*/ 1154 w 1277"/>
              <a:gd name="T57" fmla="*/ 557 h 1170"/>
              <a:gd name="T58" fmla="*/ 1166 w 1277"/>
              <a:gd name="T59" fmla="*/ 605 h 1170"/>
              <a:gd name="T60" fmla="*/ 1094 w 1277"/>
              <a:gd name="T61" fmla="*/ 710 h 1170"/>
              <a:gd name="T62" fmla="*/ 1103 w 1277"/>
              <a:gd name="T63" fmla="*/ 743 h 1170"/>
              <a:gd name="T64" fmla="*/ 1015 w 1277"/>
              <a:gd name="T65" fmla="*/ 836 h 1170"/>
              <a:gd name="T66" fmla="*/ 845 w 1277"/>
              <a:gd name="T67" fmla="*/ 848 h 1170"/>
              <a:gd name="T68" fmla="*/ 768 w 1277"/>
              <a:gd name="T69" fmla="*/ 819 h 1170"/>
              <a:gd name="T70" fmla="*/ 673 w 1277"/>
              <a:gd name="T71" fmla="*/ 763 h 1170"/>
              <a:gd name="T72" fmla="*/ 626 w 1277"/>
              <a:gd name="T73" fmla="*/ 768 h 1170"/>
              <a:gd name="T74" fmla="*/ 445 w 1277"/>
              <a:gd name="T75" fmla="*/ 655 h 1170"/>
              <a:gd name="T76" fmla="*/ 436 w 1277"/>
              <a:gd name="T77" fmla="*/ 655 h 1170"/>
              <a:gd name="T78" fmla="*/ 266 w 1277"/>
              <a:gd name="T79" fmla="*/ 565 h 1170"/>
              <a:gd name="T80" fmla="*/ 112 w 1277"/>
              <a:gd name="T81" fmla="*/ 415 h 1170"/>
              <a:gd name="T82" fmla="*/ 123 w 1277"/>
              <a:gd name="T83" fmla="*/ 362 h 1170"/>
              <a:gd name="T84" fmla="*/ 102 w 1277"/>
              <a:gd name="T85" fmla="*/ 307 h 1170"/>
              <a:gd name="T86" fmla="*/ 195 w 1277"/>
              <a:gd name="T87" fmla="*/ 203 h 1170"/>
              <a:gd name="T88" fmla="*/ 195 w 1277"/>
              <a:gd name="T89" fmla="*/ 202 h 1170"/>
              <a:gd name="T90" fmla="*/ 416 w 1277"/>
              <a:gd name="T91" fmla="*/ 76 h 1170"/>
              <a:gd name="T92" fmla="*/ 523 w 1277"/>
              <a:gd name="T93" fmla="*/ 92 h 1170"/>
              <a:gd name="T94" fmla="*/ 639 w 1277"/>
              <a:gd name="T95" fmla="*/ 74 h 1170"/>
              <a:gd name="T96" fmla="*/ 853 w 1277"/>
              <a:gd name="T97" fmla="*/ 170 h 1170"/>
              <a:gd name="T98" fmla="*/ 1053 w 1277"/>
              <a:gd name="T99" fmla="*/ 281 h 1170"/>
              <a:gd name="T100" fmla="*/ 1158 w 1277"/>
              <a:gd name="T101" fmla="*/ 417 h 1170"/>
              <a:gd name="T102" fmla="*/ 1157 w 1277"/>
              <a:gd name="T103" fmla="*/ 436 h 1170"/>
              <a:gd name="T104" fmla="*/ 1179 w 1277"/>
              <a:gd name="T105" fmla="*/ 495 h 1170"/>
              <a:gd name="T106" fmla="*/ 1154 w 1277"/>
              <a:gd name="T107" fmla="*/ 557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77" h="1170">
                <a:moveTo>
                  <a:pt x="1277" y="517"/>
                </a:moveTo>
                <a:cubicBezTo>
                  <a:pt x="1277" y="491"/>
                  <a:pt x="1267" y="466"/>
                  <a:pt x="1251" y="445"/>
                </a:cubicBezTo>
                <a:cubicBezTo>
                  <a:pt x="1252" y="437"/>
                  <a:pt x="1252" y="430"/>
                  <a:pt x="1252" y="422"/>
                </a:cubicBezTo>
                <a:cubicBezTo>
                  <a:pt x="1252" y="350"/>
                  <a:pt x="1202" y="288"/>
                  <a:pt x="1128" y="255"/>
                </a:cubicBezTo>
                <a:cubicBezTo>
                  <a:pt x="1115" y="182"/>
                  <a:pt x="1015" y="124"/>
                  <a:pt x="891" y="118"/>
                </a:cubicBezTo>
                <a:cubicBezTo>
                  <a:pt x="863" y="50"/>
                  <a:pt x="760" y="0"/>
                  <a:pt x="637" y="0"/>
                </a:cubicBezTo>
                <a:cubicBezTo>
                  <a:pt x="587" y="0"/>
                  <a:pt x="540" y="9"/>
                  <a:pt x="500" y="23"/>
                </a:cubicBezTo>
                <a:cubicBezTo>
                  <a:pt x="462" y="10"/>
                  <a:pt x="419" y="3"/>
                  <a:pt x="372" y="3"/>
                </a:cubicBezTo>
                <a:cubicBezTo>
                  <a:pt x="228" y="3"/>
                  <a:pt x="110" y="72"/>
                  <a:pt x="110" y="157"/>
                </a:cubicBezTo>
                <a:cubicBezTo>
                  <a:pt x="110" y="158"/>
                  <a:pt x="110" y="158"/>
                  <a:pt x="110" y="159"/>
                </a:cubicBezTo>
                <a:cubicBezTo>
                  <a:pt x="44" y="187"/>
                  <a:pt x="0" y="234"/>
                  <a:pt x="0" y="286"/>
                </a:cubicBezTo>
                <a:cubicBezTo>
                  <a:pt x="0" y="311"/>
                  <a:pt x="9" y="334"/>
                  <a:pt x="25" y="354"/>
                </a:cubicBezTo>
                <a:cubicBezTo>
                  <a:pt x="17" y="374"/>
                  <a:pt x="12" y="396"/>
                  <a:pt x="12" y="419"/>
                </a:cubicBezTo>
                <a:cubicBezTo>
                  <a:pt x="12" y="511"/>
                  <a:pt x="91" y="588"/>
                  <a:pt x="195" y="604"/>
                </a:cubicBezTo>
                <a:cubicBezTo>
                  <a:pt x="229" y="669"/>
                  <a:pt x="307" y="714"/>
                  <a:pt x="397" y="714"/>
                </a:cubicBezTo>
                <a:cubicBezTo>
                  <a:pt x="400" y="714"/>
                  <a:pt x="404" y="714"/>
                  <a:pt x="407" y="714"/>
                </a:cubicBezTo>
                <a:cubicBezTo>
                  <a:pt x="433" y="794"/>
                  <a:pt x="519" y="853"/>
                  <a:pt x="621" y="853"/>
                </a:cubicBezTo>
                <a:cubicBezTo>
                  <a:pt x="640" y="853"/>
                  <a:pt x="659" y="851"/>
                  <a:pt x="677" y="847"/>
                </a:cubicBezTo>
                <a:cubicBezTo>
                  <a:pt x="704" y="879"/>
                  <a:pt x="744" y="903"/>
                  <a:pt x="789" y="915"/>
                </a:cubicBezTo>
                <a:cubicBezTo>
                  <a:pt x="814" y="931"/>
                  <a:pt x="846" y="943"/>
                  <a:pt x="881" y="951"/>
                </a:cubicBezTo>
                <a:cubicBezTo>
                  <a:pt x="1068" y="1170"/>
                  <a:pt x="1068" y="1170"/>
                  <a:pt x="1068" y="1170"/>
                </a:cubicBezTo>
                <a:cubicBezTo>
                  <a:pt x="1193" y="1170"/>
                  <a:pt x="1193" y="1170"/>
                  <a:pt x="1193" y="1170"/>
                </a:cubicBezTo>
                <a:cubicBezTo>
                  <a:pt x="1083" y="936"/>
                  <a:pt x="1083" y="936"/>
                  <a:pt x="1083" y="936"/>
                </a:cubicBezTo>
                <a:cubicBezTo>
                  <a:pt x="1145" y="912"/>
                  <a:pt x="1186" y="870"/>
                  <a:pt x="1186" y="822"/>
                </a:cubicBezTo>
                <a:cubicBezTo>
                  <a:pt x="1186" y="808"/>
                  <a:pt x="1183" y="794"/>
                  <a:pt x="1176" y="782"/>
                </a:cubicBezTo>
                <a:cubicBezTo>
                  <a:pt x="1228" y="754"/>
                  <a:pt x="1262" y="707"/>
                  <a:pt x="1262" y="653"/>
                </a:cubicBezTo>
                <a:cubicBezTo>
                  <a:pt x="1262" y="632"/>
                  <a:pt x="1257" y="612"/>
                  <a:pt x="1247" y="594"/>
                </a:cubicBezTo>
                <a:cubicBezTo>
                  <a:pt x="1266" y="571"/>
                  <a:pt x="1277" y="545"/>
                  <a:pt x="1277" y="517"/>
                </a:cubicBezTo>
                <a:close/>
                <a:moveTo>
                  <a:pt x="1154" y="557"/>
                </a:moveTo>
                <a:cubicBezTo>
                  <a:pt x="1162" y="572"/>
                  <a:pt x="1166" y="588"/>
                  <a:pt x="1166" y="605"/>
                </a:cubicBezTo>
                <a:cubicBezTo>
                  <a:pt x="1166" y="649"/>
                  <a:pt x="1137" y="688"/>
                  <a:pt x="1094" y="710"/>
                </a:cubicBezTo>
                <a:cubicBezTo>
                  <a:pt x="1100" y="721"/>
                  <a:pt x="1103" y="732"/>
                  <a:pt x="1103" y="743"/>
                </a:cubicBezTo>
                <a:cubicBezTo>
                  <a:pt x="1103" y="782"/>
                  <a:pt x="1069" y="819"/>
                  <a:pt x="1015" y="836"/>
                </a:cubicBezTo>
                <a:cubicBezTo>
                  <a:pt x="951" y="856"/>
                  <a:pt x="885" y="855"/>
                  <a:pt x="845" y="848"/>
                </a:cubicBezTo>
                <a:cubicBezTo>
                  <a:pt x="815" y="843"/>
                  <a:pt x="789" y="832"/>
                  <a:pt x="768" y="819"/>
                </a:cubicBezTo>
                <a:cubicBezTo>
                  <a:pt x="729" y="809"/>
                  <a:pt x="696" y="789"/>
                  <a:pt x="673" y="763"/>
                </a:cubicBezTo>
                <a:cubicBezTo>
                  <a:pt x="658" y="766"/>
                  <a:pt x="642" y="768"/>
                  <a:pt x="626" y="768"/>
                </a:cubicBezTo>
                <a:cubicBezTo>
                  <a:pt x="539" y="768"/>
                  <a:pt x="467" y="720"/>
                  <a:pt x="445" y="655"/>
                </a:cubicBezTo>
                <a:cubicBezTo>
                  <a:pt x="442" y="655"/>
                  <a:pt x="439" y="655"/>
                  <a:pt x="436" y="655"/>
                </a:cubicBezTo>
                <a:cubicBezTo>
                  <a:pt x="360" y="655"/>
                  <a:pt x="295" y="618"/>
                  <a:pt x="266" y="565"/>
                </a:cubicBezTo>
                <a:cubicBezTo>
                  <a:pt x="178" y="552"/>
                  <a:pt x="112" y="490"/>
                  <a:pt x="112" y="415"/>
                </a:cubicBezTo>
                <a:cubicBezTo>
                  <a:pt x="112" y="396"/>
                  <a:pt x="116" y="378"/>
                  <a:pt x="123" y="362"/>
                </a:cubicBezTo>
                <a:cubicBezTo>
                  <a:pt x="109" y="345"/>
                  <a:pt x="102" y="327"/>
                  <a:pt x="102" y="307"/>
                </a:cubicBezTo>
                <a:cubicBezTo>
                  <a:pt x="102" y="264"/>
                  <a:pt x="139" y="226"/>
                  <a:pt x="195" y="203"/>
                </a:cubicBezTo>
                <a:cubicBezTo>
                  <a:pt x="195" y="203"/>
                  <a:pt x="195" y="202"/>
                  <a:pt x="195" y="202"/>
                </a:cubicBezTo>
                <a:cubicBezTo>
                  <a:pt x="195" y="132"/>
                  <a:pt x="294" y="76"/>
                  <a:pt x="416" y="76"/>
                </a:cubicBezTo>
                <a:cubicBezTo>
                  <a:pt x="455" y="76"/>
                  <a:pt x="491" y="82"/>
                  <a:pt x="523" y="92"/>
                </a:cubicBezTo>
                <a:cubicBezTo>
                  <a:pt x="557" y="81"/>
                  <a:pt x="597" y="74"/>
                  <a:pt x="639" y="74"/>
                </a:cubicBezTo>
                <a:cubicBezTo>
                  <a:pt x="743" y="74"/>
                  <a:pt x="830" y="115"/>
                  <a:pt x="853" y="170"/>
                </a:cubicBezTo>
                <a:cubicBezTo>
                  <a:pt x="958" y="175"/>
                  <a:pt x="1042" y="222"/>
                  <a:pt x="1053" y="281"/>
                </a:cubicBezTo>
                <a:cubicBezTo>
                  <a:pt x="1116" y="308"/>
                  <a:pt x="1158" y="359"/>
                  <a:pt x="1158" y="417"/>
                </a:cubicBezTo>
                <a:cubicBezTo>
                  <a:pt x="1158" y="423"/>
                  <a:pt x="1158" y="430"/>
                  <a:pt x="1157" y="436"/>
                </a:cubicBezTo>
                <a:cubicBezTo>
                  <a:pt x="1171" y="453"/>
                  <a:pt x="1179" y="473"/>
                  <a:pt x="1179" y="495"/>
                </a:cubicBezTo>
                <a:cubicBezTo>
                  <a:pt x="1179" y="518"/>
                  <a:pt x="1170" y="539"/>
                  <a:pt x="1154" y="557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349467" y="2929021"/>
            <a:ext cx="1016417" cy="1016417"/>
            <a:chOff x="7349467" y="2929021"/>
            <a:chExt cx="1016417" cy="1016417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7349467" y="2929021"/>
              <a:ext cx="1016417" cy="1016417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>
              <a:spLocks noChangeAspect="1" noEditPoints="1"/>
            </p:cNvSpPr>
            <p:nvPr/>
          </p:nvSpPr>
          <p:spPr bwMode="auto">
            <a:xfrm>
              <a:off x="7647256" y="3138924"/>
              <a:ext cx="446351" cy="52417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92114" y="2130520"/>
            <a:ext cx="1016417" cy="1013235"/>
            <a:chOff x="6492114" y="2130520"/>
            <a:chExt cx="1016417" cy="1013235"/>
          </a:xfrm>
        </p:grpSpPr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6492114" y="2130520"/>
              <a:ext cx="1016417" cy="1013235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775537" y="2407145"/>
              <a:ext cx="486395" cy="456806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92114" y="3754560"/>
            <a:ext cx="1016417" cy="1011645"/>
            <a:chOff x="6492114" y="3754560"/>
            <a:chExt cx="1016417" cy="1011645"/>
          </a:xfrm>
        </p:grpSpPr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6492114" y="3754560"/>
              <a:ext cx="1016417" cy="1011645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4"/>
            <p:cNvSpPr>
              <a:spLocks noChangeAspect="1" noEditPoints="1"/>
            </p:cNvSpPr>
            <p:nvPr/>
          </p:nvSpPr>
          <p:spPr bwMode="auto">
            <a:xfrm>
              <a:off x="6765460" y="4036902"/>
              <a:ext cx="490984" cy="489007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4A9F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49467" y="4553060"/>
            <a:ext cx="1016417" cy="1016417"/>
            <a:chOff x="7349467" y="4553060"/>
            <a:chExt cx="1016417" cy="1016417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7349467" y="4553060"/>
              <a:ext cx="1016417" cy="1016417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7647256" y="4847440"/>
              <a:ext cx="415687" cy="43673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089168" y="2283004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51601" y="4898336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09495" y="3183164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61327" y="40369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78922" y="2027759"/>
            <a:ext cx="3729547" cy="3027174"/>
            <a:chOff x="4278922" y="1809393"/>
            <a:chExt cx="3729547" cy="3027174"/>
          </a:xfrm>
        </p:grpSpPr>
        <p:sp>
          <p:nvSpPr>
            <p:cNvPr id="8" name="空心弧 7"/>
            <p:cNvSpPr/>
            <p:nvPr/>
          </p:nvSpPr>
          <p:spPr>
            <a:xfrm>
              <a:off x="4278922" y="1809393"/>
              <a:ext cx="3027174" cy="3027174"/>
            </a:xfrm>
            <a:prstGeom prst="blockArc">
              <a:avLst>
                <a:gd name="adj1" fmla="val 19990252"/>
                <a:gd name="adj2" fmla="val 5408937"/>
                <a:gd name="adj3" fmla="val 26482"/>
              </a:avLst>
            </a:prstGeom>
            <a:solidFill>
              <a:srgbClr val="1D530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标注 8"/>
            <p:cNvSpPr/>
            <p:nvPr/>
          </p:nvSpPr>
          <p:spPr>
            <a:xfrm rot="5400000">
              <a:off x="7321850" y="3465990"/>
              <a:ext cx="453342" cy="548374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074848" y="3498929"/>
              <a:ext cx="93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6563641" y="3570226"/>
              <a:ext cx="482708" cy="453344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78922" y="1855780"/>
            <a:ext cx="3027174" cy="3199152"/>
            <a:chOff x="4278922" y="1637414"/>
            <a:chExt cx="3027174" cy="3199152"/>
          </a:xfrm>
        </p:grpSpPr>
        <p:sp>
          <p:nvSpPr>
            <p:cNvPr id="13" name="空心弧 12"/>
            <p:cNvSpPr/>
            <p:nvPr/>
          </p:nvSpPr>
          <p:spPr>
            <a:xfrm>
              <a:off x="4278922" y="1809393"/>
              <a:ext cx="3027174" cy="3027173"/>
            </a:xfrm>
            <a:prstGeom prst="blockArc">
              <a:avLst>
                <a:gd name="adj1" fmla="val 12347162"/>
                <a:gd name="adj2" fmla="val 20023028"/>
                <a:gd name="adj3" fmla="val 26518"/>
              </a:avLst>
            </a:prstGeom>
            <a:solidFill>
              <a:srgbClr val="4BA11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6508858" y="1653149"/>
              <a:ext cx="522580" cy="430489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35782" y="1637414"/>
              <a:ext cx="6687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2"/>
            <p:cNvSpPr>
              <a:spLocks noChangeAspect="1" noEditPoints="1"/>
            </p:cNvSpPr>
            <p:nvPr/>
          </p:nvSpPr>
          <p:spPr bwMode="auto">
            <a:xfrm>
              <a:off x="5592879" y="1978801"/>
              <a:ext cx="442968" cy="52019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0721" y="4909896"/>
            <a:ext cx="2677421" cy="1522706"/>
            <a:chOff x="5790721" y="4691530"/>
            <a:chExt cx="2677421" cy="1522706"/>
          </a:xfrm>
        </p:grpSpPr>
        <p:sp>
          <p:nvSpPr>
            <p:cNvPr id="18" name="任意多边形 17"/>
            <p:cNvSpPr/>
            <p:nvPr/>
          </p:nvSpPr>
          <p:spPr>
            <a:xfrm>
              <a:off x="5790721" y="4930076"/>
              <a:ext cx="2677421" cy="1284160"/>
            </a:xfrm>
            <a:custGeom>
              <a:avLst/>
              <a:gdLst>
                <a:gd name="connsiteX0" fmla="*/ 0 w 2890396"/>
                <a:gd name="connsiteY0" fmla="*/ 191801 h 1360449"/>
                <a:gd name="connsiteX1" fmla="*/ 0 w 2890396"/>
                <a:gd name="connsiteY1" fmla="*/ 1097280 h 1360449"/>
                <a:gd name="connsiteX2" fmla="*/ 2065206 w 2890396"/>
                <a:gd name="connsiteY2" fmla="*/ 1097280 h 1360449"/>
                <a:gd name="connsiteX3" fmla="*/ 2065206 w 2890396"/>
                <a:gd name="connsiteY3" fmla="*/ 1262318 h 1360449"/>
                <a:gd name="connsiteX4" fmla="*/ 2221323 w 2890396"/>
                <a:gd name="connsiteY4" fmla="*/ 1360449 h 1360449"/>
                <a:gd name="connsiteX5" fmla="*/ 2890396 w 2890396"/>
                <a:gd name="connsiteY5" fmla="*/ 789506 h 1360449"/>
                <a:gd name="connsiteX6" fmla="*/ 2890396 w 2890396"/>
                <a:gd name="connsiteY6" fmla="*/ 517417 h 1360449"/>
                <a:gd name="connsiteX7" fmla="*/ 2257007 w 2890396"/>
                <a:gd name="connsiteY7" fmla="*/ 0 h 1360449"/>
                <a:gd name="connsiteX8" fmla="*/ 2060745 w 2890396"/>
                <a:gd name="connsiteY8" fmla="*/ 66907 h 1360449"/>
                <a:gd name="connsiteX9" fmla="*/ 2060745 w 2890396"/>
                <a:gd name="connsiteY9" fmla="*/ 209643 h 1360449"/>
                <a:gd name="connsiteX10" fmla="*/ 0 w 2890396"/>
                <a:gd name="connsiteY10" fmla="*/ 191801 h 1360449"/>
                <a:gd name="connsiteX0-1" fmla="*/ 0 w 2945904"/>
                <a:gd name="connsiteY0-2" fmla="*/ 191801 h 1360449"/>
                <a:gd name="connsiteX1-3" fmla="*/ 0 w 2945904"/>
                <a:gd name="connsiteY1-4" fmla="*/ 1097280 h 1360449"/>
                <a:gd name="connsiteX2-5" fmla="*/ 2065206 w 2945904"/>
                <a:gd name="connsiteY2-6" fmla="*/ 1097280 h 1360449"/>
                <a:gd name="connsiteX3-7" fmla="*/ 2065206 w 2945904"/>
                <a:gd name="connsiteY3-8" fmla="*/ 1262318 h 1360449"/>
                <a:gd name="connsiteX4-9" fmla="*/ 2221323 w 2945904"/>
                <a:gd name="connsiteY4-10" fmla="*/ 1360449 h 1360449"/>
                <a:gd name="connsiteX5-11" fmla="*/ 2890396 w 2945904"/>
                <a:gd name="connsiteY5-12" fmla="*/ 789506 h 1360449"/>
                <a:gd name="connsiteX6-13" fmla="*/ 2890396 w 2945904"/>
                <a:gd name="connsiteY6-14" fmla="*/ 517417 h 1360449"/>
                <a:gd name="connsiteX7-15" fmla="*/ 2257007 w 2945904"/>
                <a:gd name="connsiteY7-16" fmla="*/ 0 h 1360449"/>
                <a:gd name="connsiteX8-17" fmla="*/ 2060745 w 2945904"/>
                <a:gd name="connsiteY8-18" fmla="*/ 66907 h 1360449"/>
                <a:gd name="connsiteX9-19" fmla="*/ 2060745 w 2945904"/>
                <a:gd name="connsiteY9-20" fmla="*/ 209643 h 1360449"/>
                <a:gd name="connsiteX10-21" fmla="*/ 0 w 2945904"/>
                <a:gd name="connsiteY10-22" fmla="*/ 191801 h 1360449"/>
                <a:gd name="connsiteX0-23" fmla="*/ 0 w 2980752"/>
                <a:gd name="connsiteY0-24" fmla="*/ 191801 h 1360449"/>
                <a:gd name="connsiteX1-25" fmla="*/ 0 w 2980752"/>
                <a:gd name="connsiteY1-26" fmla="*/ 1097280 h 1360449"/>
                <a:gd name="connsiteX2-27" fmla="*/ 2065206 w 2980752"/>
                <a:gd name="connsiteY2-28" fmla="*/ 1097280 h 1360449"/>
                <a:gd name="connsiteX3-29" fmla="*/ 2065206 w 2980752"/>
                <a:gd name="connsiteY3-30" fmla="*/ 1262318 h 1360449"/>
                <a:gd name="connsiteX4-31" fmla="*/ 2221323 w 2980752"/>
                <a:gd name="connsiteY4-32" fmla="*/ 1360449 h 1360449"/>
                <a:gd name="connsiteX5-33" fmla="*/ 2890396 w 2980752"/>
                <a:gd name="connsiteY5-34" fmla="*/ 789506 h 1360449"/>
                <a:gd name="connsiteX6-35" fmla="*/ 2890396 w 2980752"/>
                <a:gd name="connsiteY6-36" fmla="*/ 517417 h 1360449"/>
                <a:gd name="connsiteX7-37" fmla="*/ 2257007 w 2980752"/>
                <a:gd name="connsiteY7-38" fmla="*/ 0 h 1360449"/>
                <a:gd name="connsiteX8-39" fmla="*/ 2060745 w 2980752"/>
                <a:gd name="connsiteY8-40" fmla="*/ 66907 h 1360449"/>
                <a:gd name="connsiteX9-41" fmla="*/ 2060745 w 2980752"/>
                <a:gd name="connsiteY9-42" fmla="*/ 209643 h 1360449"/>
                <a:gd name="connsiteX10-43" fmla="*/ 0 w 2980752"/>
                <a:gd name="connsiteY10-44" fmla="*/ 191801 h 1360449"/>
                <a:gd name="connsiteX0-45" fmla="*/ 0 w 2980752"/>
                <a:gd name="connsiteY0-46" fmla="*/ 220264 h 1388912"/>
                <a:gd name="connsiteX1-47" fmla="*/ 0 w 2980752"/>
                <a:gd name="connsiteY1-48" fmla="*/ 1125743 h 1388912"/>
                <a:gd name="connsiteX2-49" fmla="*/ 2065206 w 2980752"/>
                <a:gd name="connsiteY2-50" fmla="*/ 1125743 h 1388912"/>
                <a:gd name="connsiteX3-51" fmla="*/ 2065206 w 2980752"/>
                <a:gd name="connsiteY3-52" fmla="*/ 1290781 h 1388912"/>
                <a:gd name="connsiteX4-53" fmla="*/ 2221323 w 2980752"/>
                <a:gd name="connsiteY4-54" fmla="*/ 1388912 h 1388912"/>
                <a:gd name="connsiteX5-55" fmla="*/ 2890396 w 2980752"/>
                <a:gd name="connsiteY5-56" fmla="*/ 817969 h 1388912"/>
                <a:gd name="connsiteX6-57" fmla="*/ 2890396 w 2980752"/>
                <a:gd name="connsiteY6-58" fmla="*/ 545880 h 1388912"/>
                <a:gd name="connsiteX7-59" fmla="*/ 2257007 w 2980752"/>
                <a:gd name="connsiteY7-60" fmla="*/ 28463 h 1388912"/>
                <a:gd name="connsiteX8-61" fmla="*/ 2060745 w 2980752"/>
                <a:gd name="connsiteY8-62" fmla="*/ 95370 h 1388912"/>
                <a:gd name="connsiteX9-63" fmla="*/ 2060745 w 2980752"/>
                <a:gd name="connsiteY9-64" fmla="*/ 238106 h 1388912"/>
                <a:gd name="connsiteX10-65" fmla="*/ 0 w 2980752"/>
                <a:gd name="connsiteY10-66" fmla="*/ 220264 h 1388912"/>
                <a:gd name="connsiteX0-67" fmla="*/ 0 w 2980752"/>
                <a:gd name="connsiteY0-68" fmla="*/ 235059 h 1403707"/>
                <a:gd name="connsiteX1-69" fmla="*/ 0 w 2980752"/>
                <a:gd name="connsiteY1-70" fmla="*/ 1140538 h 1403707"/>
                <a:gd name="connsiteX2-71" fmla="*/ 2065206 w 2980752"/>
                <a:gd name="connsiteY2-72" fmla="*/ 1140538 h 1403707"/>
                <a:gd name="connsiteX3-73" fmla="*/ 2065206 w 2980752"/>
                <a:gd name="connsiteY3-74" fmla="*/ 1305576 h 1403707"/>
                <a:gd name="connsiteX4-75" fmla="*/ 2221323 w 2980752"/>
                <a:gd name="connsiteY4-76" fmla="*/ 1403707 h 1403707"/>
                <a:gd name="connsiteX5-77" fmla="*/ 2890396 w 2980752"/>
                <a:gd name="connsiteY5-78" fmla="*/ 832764 h 1403707"/>
                <a:gd name="connsiteX6-79" fmla="*/ 2890396 w 2980752"/>
                <a:gd name="connsiteY6-80" fmla="*/ 560675 h 1403707"/>
                <a:gd name="connsiteX7-81" fmla="*/ 2257007 w 2980752"/>
                <a:gd name="connsiteY7-82" fmla="*/ 43258 h 1403707"/>
                <a:gd name="connsiteX8-83" fmla="*/ 2060745 w 2980752"/>
                <a:gd name="connsiteY8-84" fmla="*/ 110165 h 1403707"/>
                <a:gd name="connsiteX9-85" fmla="*/ 2060745 w 2980752"/>
                <a:gd name="connsiteY9-86" fmla="*/ 252901 h 1403707"/>
                <a:gd name="connsiteX10-87" fmla="*/ 0 w 2980752"/>
                <a:gd name="connsiteY10-88" fmla="*/ 235059 h 1403707"/>
                <a:gd name="connsiteX0-89" fmla="*/ 0 w 2980752"/>
                <a:gd name="connsiteY0-90" fmla="*/ 235059 h 1403707"/>
                <a:gd name="connsiteX1-91" fmla="*/ 0 w 2980752"/>
                <a:gd name="connsiteY1-92" fmla="*/ 1140538 h 1403707"/>
                <a:gd name="connsiteX2-93" fmla="*/ 2065206 w 2980752"/>
                <a:gd name="connsiteY2-94" fmla="*/ 1140538 h 1403707"/>
                <a:gd name="connsiteX3-95" fmla="*/ 2065206 w 2980752"/>
                <a:gd name="connsiteY3-96" fmla="*/ 1305576 h 1403707"/>
                <a:gd name="connsiteX4-97" fmla="*/ 2221323 w 2980752"/>
                <a:gd name="connsiteY4-98" fmla="*/ 1403707 h 1403707"/>
                <a:gd name="connsiteX5-99" fmla="*/ 2890396 w 2980752"/>
                <a:gd name="connsiteY5-100" fmla="*/ 832764 h 1403707"/>
                <a:gd name="connsiteX6-101" fmla="*/ 2890396 w 2980752"/>
                <a:gd name="connsiteY6-102" fmla="*/ 560675 h 1403707"/>
                <a:gd name="connsiteX7-103" fmla="*/ 2257007 w 2980752"/>
                <a:gd name="connsiteY7-104" fmla="*/ 43258 h 1403707"/>
                <a:gd name="connsiteX8-105" fmla="*/ 2060745 w 2980752"/>
                <a:gd name="connsiteY8-106" fmla="*/ 110165 h 1403707"/>
                <a:gd name="connsiteX9-107" fmla="*/ 2060745 w 2980752"/>
                <a:gd name="connsiteY9-108" fmla="*/ 252901 h 1403707"/>
                <a:gd name="connsiteX10-109" fmla="*/ 0 w 2980752"/>
                <a:gd name="connsiteY10-110" fmla="*/ 235059 h 1403707"/>
                <a:gd name="connsiteX0-111" fmla="*/ 0 w 2980752"/>
                <a:gd name="connsiteY0-112" fmla="*/ 235059 h 1429645"/>
                <a:gd name="connsiteX1-113" fmla="*/ 0 w 2980752"/>
                <a:gd name="connsiteY1-114" fmla="*/ 1140538 h 1429645"/>
                <a:gd name="connsiteX2-115" fmla="*/ 2065206 w 2980752"/>
                <a:gd name="connsiteY2-116" fmla="*/ 1140538 h 1429645"/>
                <a:gd name="connsiteX3-117" fmla="*/ 2065206 w 2980752"/>
                <a:gd name="connsiteY3-118" fmla="*/ 1305576 h 1429645"/>
                <a:gd name="connsiteX4-119" fmla="*/ 2221323 w 2980752"/>
                <a:gd name="connsiteY4-120" fmla="*/ 1403707 h 1429645"/>
                <a:gd name="connsiteX5-121" fmla="*/ 2890396 w 2980752"/>
                <a:gd name="connsiteY5-122" fmla="*/ 832764 h 1429645"/>
                <a:gd name="connsiteX6-123" fmla="*/ 2890396 w 2980752"/>
                <a:gd name="connsiteY6-124" fmla="*/ 560675 h 1429645"/>
                <a:gd name="connsiteX7-125" fmla="*/ 2257007 w 2980752"/>
                <a:gd name="connsiteY7-126" fmla="*/ 43258 h 1429645"/>
                <a:gd name="connsiteX8-127" fmla="*/ 2060745 w 2980752"/>
                <a:gd name="connsiteY8-128" fmla="*/ 110165 h 1429645"/>
                <a:gd name="connsiteX9-129" fmla="*/ 2060745 w 2980752"/>
                <a:gd name="connsiteY9-130" fmla="*/ 252901 h 1429645"/>
                <a:gd name="connsiteX10-131" fmla="*/ 0 w 2980752"/>
                <a:gd name="connsiteY10-132" fmla="*/ 235059 h 1429645"/>
                <a:gd name="connsiteX0-133" fmla="*/ 0 w 2980752"/>
                <a:gd name="connsiteY0-134" fmla="*/ 245333 h 1429645"/>
                <a:gd name="connsiteX1-135" fmla="*/ 0 w 2980752"/>
                <a:gd name="connsiteY1-136" fmla="*/ 1140538 h 1429645"/>
                <a:gd name="connsiteX2-137" fmla="*/ 2065206 w 2980752"/>
                <a:gd name="connsiteY2-138" fmla="*/ 1140538 h 1429645"/>
                <a:gd name="connsiteX3-139" fmla="*/ 2065206 w 2980752"/>
                <a:gd name="connsiteY3-140" fmla="*/ 1305576 h 1429645"/>
                <a:gd name="connsiteX4-141" fmla="*/ 2221323 w 2980752"/>
                <a:gd name="connsiteY4-142" fmla="*/ 1403707 h 1429645"/>
                <a:gd name="connsiteX5-143" fmla="*/ 2890396 w 2980752"/>
                <a:gd name="connsiteY5-144" fmla="*/ 832764 h 1429645"/>
                <a:gd name="connsiteX6-145" fmla="*/ 2890396 w 2980752"/>
                <a:gd name="connsiteY6-146" fmla="*/ 560675 h 1429645"/>
                <a:gd name="connsiteX7-147" fmla="*/ 2257007 w 2980752"/>
                <a:gd name="connsiteY7-148" fmla="*/ 43258 h 1429645"/>
                <a:gd name="connsiteX8-149" fmla="*/ 2060745 w 2980752"/>
                <a:gd name="connsiteY8-150" fmla="*/ 110165 h 1429645"/>
                <a:gd name="connsiteX9-151" fmla="*/ 2060745 w 2980752"/>
                <a:gd name="connsiteY9-152" fmla="*/ 252901 h 1429645"/>
                <a:gd name="connsiteX10-153" fmla="*/ 0 w 2980752"/>
                <a:gd name="connsiteY10-154" fmla="*/ 245333 h 14296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980752" h="1429645">
                  <a:moveTo>
                    <a:pt x="0" y="245333"/>
                  </a:moveTo>
                  <a:lnTo>
                    <a:pt x="0" y="1140538"/>
                  </a:lnTo>
                  <a:lnTo>
                    <a:pt x="2065206" y="1140538"/>
                  </a:lnTo>
                  <a:lnTo>
                    <a:pt x="2065206" y="1305576"/>
                  </a:lnTo>
                  <a:cubicBezTo>
                    <a:pt x="2063719" y="1423035"/>
                    <a:pt x="2151442" y="1460207"/>
                    <a:pt x="2221323" y="1403707"/>
                  </a:cubicBezTo>
                  <a:lnTo>
                    <a:pt x="2890396" y="832764"/>
                  </a:lnTo>
                  <a:cubicBezTo>
                    <a:pt x="3006369" y="728686"/>
                    <a:pt x="3015290" y="669213"/>
                    <a:pt x="2890396" y="560675"/>
                  </a:cubicBezTo>
                  <a:lnTo>
                    <a:pt x="2257007" y="43258"/>
                  </a:lnTo>
                  <a:cubicBezTo>
                    <a:pt x="2151442" y="-41492"/>
                    <a:pt x="2063720" y="7574"/>
                    <a:pt x="2060745" y="110165"/>
                  </a:cubicBezTo>
                  <a:lnTo>
                    <a:pt x="2060745" y="252901"/>
                  </a:lnTo>
                  <a:lnTo>
                    <a:pt x="0" y="245333"/>
                  </a:lnTo>
                  <a:close/>
                </a:path>
              </a:pathLst>
            </a:custGeom>
            <a:solidFill>
              <a:srgbClr val="1D530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6889225" y="4720328"/>
              <a:ext cx="522580" cy="430489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98448" y="4691530"/>
              <a:ext cx="93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"/>
            <p:cNvSpPr>
              <a:spLocks noChangeAspect="1" noEditPoints="1"/>
            </p:cNvSpPr>
            <p:nvPr/>
          </p:nvSpPr>
          <p:spPr bwMode="auto">
            <a:xfrm>
              <a:off x="6655956" y="5358675"/>
              <a:ext cx="487264" cy="48530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21284" y="4221786"/>
            <a:ext cx="2077874" cy="1954451"/>
            <a:chOff x="3721284" y="4003420"/>
            <a:chExt cx="2077874" cy="1954451"/>
          </a:xfrm>
        </p:grpSpPr>
        <p:sp>
          <p:nvSpPr>
            <p:cNvPr id="23" name="任意多边形 22"/>
            <p:cNvSpPr/>
            <p:nvPr/>
          </p:nvSpPr>
          <p:spPr>
            <a:xfrm>
              <a:off x="4383415" y="4034189"/>
              <a:ext cx="1415743" cy="1923682"/>
            </a:xfrm>
            <a:custGeom>
              <a:avLst/>
              <a:gdLst>
                <a:gd name="connsiteX0" fmla="*/ 814137 w 1576136"/>
                <a:gd name="connsiteY0" fmla="*/ 0 h 2141621"/>
                <a:gd name="connsiteX1" fmla="*/ 1576136 w 1576136"/>
                <a:gd name="connsiteY1" fmla="*/ 0 h 2141621"/>
                <a:gd name="connsiteX2" fmla="*/ 1576136 w 1576136"/>
                <a:gd name="connsiteY2" fmla="*/ 878305 h 2141621"/>
                <a:gd name="connsiteX3" fmla="*/ 943267 w 1576136"/>
                <a:gd name="connsiteY3" fmla="*/ 878305 h 2141621"/>
                <a:gd name="connsiteX4" fmla="*/ 883108 w 1576136"/>
                <a:gd name="connsiteY4" fmla="*/ 938464 h 2141621"/>
                <a:gd name="connsiteX5" fmla="*/ 883108 w 1576136"/>
                <a:gd name="connsiteY5" fmla="*/ 1179093 h 2141621"/>
                <a:gd name="connsiteX6" fmla="*/ 943267 w 1576136"/>
                <a:gd name="connsiteY6" fmla="*/ 1239252 h 2141621"/>
                <a:gd name="connsiteX7" fmla="*/ 1576136 w 1576136"/>
                <a:gd name="connsiteY7" fmla="*/ 1239252 h 2141621"/>
                <a:gd name="connsiteX8" fmla="*/ 1576136 w 1576136"/>
                <a:gd name="connsiteY8" fmla="*/ 2141621 h 2141621"/>
                <a:gd name="connsiteX9" fmla="*/ 814137 w 1576136"/>
                <a:gd name="connsiteY9" fmla="*/ 2141621 h 2141621"/>
                <a:gd name="connsiteX10" fmla="*/ 0 w 1576136"/>
                <a:gd name="connsiteY10" fmla="*/ 1327484 h 2141621"/>
                <a:gd name="connsiteX11" fmla="*/ 0 w 1576136"/>
                <a:gd name="connsiteY11" fmla="*/ 814137 h 2141621"/>
                <a:gd name="connsiteX12" fmla="*/ 814137 w 1576136"/>
                <a:gd name="connsiteY12" fmla="*/ 0 h 214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6136" h="2141621">
                  <a:moveTo>
                    <a:pt x="814137" y="0"/>
                  </a:moveTo>
                  <a:lnTo>
                    <a:pt x="1576136" y="0"/>
                  </a:lnTo>
                  <a:lnTo>
                    <a:pt x="1576136" y="878305"/>
                  </a:lnTo>
                  <a:lnTo>
                    <a:pt x="943267" y="878305"/>
                  </a:lnTo>
                  <a:cubicBezTo>
                    <a:pt x="910042" y="878305"/>
                    <a:pt x="883108" y="905239"/>
                    <a:pt x="883108" y="938464"/>
                  </a:cubicBezTo>
                  <a:lnTo>
                    <a:pt x="883108" y="1179093"/>
                  </a:lnTo>
                  <a:cubicBezTo>
                    <a:pt x="883108" y="1212318"/>
                    <a:pt x="910042" y="1239252"/>
                    <a:pt x="943267" y="1239252"/>
                  </a:cubicBezTo>
                  <a:lnTo>
                    <a:pt x="1576136" y="1239252"/>
                  </a:lnTo>
                  <a:lnTo>
                    <a:pt x="1576136" y="2141621"/>
                  </a:lnTo>
                  <a:lnTo>
                    <a:pt x="814137" y="2141621"/>
                  </a:lnTo>
                  <a:cubicBezTo>
                    <a:pt x="364502" y="2141621"/>
                    <a:pt x="0" y="1777119"/>
                    <a:pt x="0" y="1327484"/>
                  </a:cubicBezTo>
                  <a:lnTo>
                    <a:pt x="0" y="814137"/>
                  </a:lnTo>
                  <a:cubicBezTo>
                    <a:pt x="0" y="364502"/>
                    <a:pt x="364502" y="0"/>
                    <a:pt x="814137" y="0"/>
                  </a:cubicBezTo>
                  <a:close/>
                </a:path>
              </a:pathLst>
            </a:custGeom>
            <a:solidFill>
              <a:srgbClr val="4BA11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圆角矩形标注 23"/>
            <p:cNvSpPr/>
            <p:nvPr/>
          </p:nvSpPr>
          <p:spPr>
            <a:xfrm rot="16200000">
              <a:off x="3969534" y="3982748"/>
              <a:ext cx="453342" cy="548372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21284" y="4003420"/>
              <a:ext cx="93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560985" y="4735215"/>
              <a:ext cx="412536" cy="43342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52631" y="2893974"/>
            <a:ext cx="2426323" cy="4025469"/>
            <a:chOff x="5552631" y="2675608"/>
            <a:chExt cx="2426323" cy="4025469"/>
          </a:xfrm>
        </p:grpSpPr>
        <p:sp>
          <p:nvSpPr>
            <p:cNvPr id="28" name="等腰三角形 27"/>
            <p:cNvSpPr/>
            <p:nvPr/>
          </p:nvSpPr>
          <p:spPr>
            <a:xfrm rot="16200000">
              <a:off x="4564634" y="4278980"/>
              <a:ext cx="2364923" cy="388930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84000"/>
                  </a:schemeClr>
                </a:gs>
                <a:gs pos="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9306518">
              <a:off x="5614031" y="2675608"/>
              <a:ext cx="2364923" cy="388930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84000"/>
                  </a:schemeClr>
                </a:gs>
                <a:gs pos="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687898" y="5324151"/>
              <a:ext cx="2364922" cy="388930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84000"/>
                  </a:schemeClr>
                </a:gs>
                <a:gs pos="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64608" y="260429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64608" y="49970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95014" y="259461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95014" y="49970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79720" y="1965870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987684" y="2073834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4BA110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96684" y="1965870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504648" y="2073834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1D5301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879720" y="4425036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987684" y="4533000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1D5301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96684" y="4425036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504648" y="4533000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4BA110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20565" y="2667831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3001" y="2668397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33001" y="5127498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20565" y="5127498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1977" y="24876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1977" y="52975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77127" y="249825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77127" y="5287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5400000">
            <a:off x="3346314" y="2356089"/>
            <a:ext cx="5560663" cy="4277911"/>
          </a:xfrm>
          <a:custGeom>
            <a:avLst/>
            <a:gdLst>
              <a:gd name="connsiteX0" fmla="*/ 0 w 3879924"/>
              <a:gd name="connsiteY0" fmla="*/ 1504948 h 2984890"/>
              <a:gd name="connsiteX1" fmla="*/ 15308 w 3879924"/>
              <a:gd name="connsiteY1" fmla="*/ 1439796 h 2984890"/>
              <a:gd name="connsiteX2" fmla="*/ 247606 w 3879924"/>
              <a:gd name="connsiteY2" fmla="*/ 1037214 h 2984890"/>
              <a:gd name="connsiteX3" fmla="*/ 360354 w 3879924"/>
              <a:gd name="connsiteY3" fmla="*/ 972062 h 2984890"/>
              <a:gd name="connsiteX4" fmla="*/ 800449 w 3879924"/>
              <a:gd name="connsiteY4" fmla="*/ 972062 h 2984890"/>
              <a:gd name="connsiteX5" fmla="*/ 817642 w 3879924"/>
              <a:gd name="connsiteY5" fmla="*/ 972062 h 2984890"/>
              <a:gd name="connsiteX6" fmla="*/ 820850 w 3879924"/>
              <a:gd name="connsiteY6" fmla="*/ 963545 h 2984890"/>
              <a:gd name="connsiteX7" fmla="*/ 1053148 w 3879924"/>
              <a:gd name="connsiteY7" fmla="*/ 560964 h 2984890"/>
              <a:gd name="connsiteX8" fmla="*/ 1165896 w 3879924"/>
              <a:gd name="connsiteY8" fmla="*/ 495812 h 2984890"/>
              <a:gd name="connsiteX9" fmla="*/ 1630492 w 3879924"/>
              <a:gd name="connsiteY9" fmla="*/ 495812 h 2984890"/>
              <a:gd name="connsiteX10" fmla="*/ 1641389 w 3879924"/>
              <a:gd name="connsiteY10" fmla="*/ 497535 h 2984890"/>
              <a:gd name="connsiteX11" fmla="*/ 1652615 w 3879924"/>
              <a:gd name="connsiteY11" fmla="*/ 467733 h 2984890"/>
              <a:gd name="connsiteX12" fmla="*/ 1884913 w 3879924"/>
              <a:gd name="connsiteY12" fmla="*/ 65152 h 2984890"/>
              <a:gd name="connsiteX13" fmla="*/ 1997661 w 3879924"/>
              <a:gd name="connsiteY13" fmla="*/ 0 h 2984890"/>
              <a:gd name="connsiteX14" fmla="*/ 2462257 w 3879924"/>
              <a:gd name="connsiteY14" fmla="*/ 0 h 2984890"/>
              <a:gd name="connsiteX15" fmla="*/ 2575004 w 3879924"/>
              <a:gd name="connsiteY15" fmla="*/ 65152 h 2984890"/>
              <a:gd name="connsiteX16" fmla="*/ 2807302 w 3879924"/>
              <a:gd name="connsiteY16" fmla="*/ 467733 h 2984890"/>
              <a:gd name="connsiteX17" fmla="*/ 2807302 w 3879924"/>
              <a:gd name="connsiteY17" fmla="*/ 598037 h 2984890"/>
              <a:gd name="connsiteX18" fmla="*/ 2575004 w 3879924"/>
              <a:gd name="connsiteY18" fmla="*/ 1000619 h 2984890"/>
              <a:gd name="connsiteX19" fmla="*/ 2562420 w 3879924"/>
              <a:gd name="connsiteY19" fmla="*/ 1016300 h 2984890"/>
              <a:gd name="connsiteX20" fmla="*/ 2570057 w 3879924"/>
              <a:gd name="connsiteY20" fmla="*/ 1025816 h 2984890"/>
              <a:gd name="connsiteX21" fmla="*/ 2704355 w 3879924"/>
              <a:gd name="connsiteY21" fmla="*/ 1258559 h 2984890"/>
              <a:gd name="connsiteX22" fmla="*/ 2724765 w 3879924"/>
              <a:gd name="connsiteY22" fmla="*/ 1293931 h 2984890"/>
              <a:gd name="connsiteX23" fmla="*/ 3879924 w 3879924"/>
              <a:gd name="connsiteY23" fmla="*/ 1251571 h 2984890"/>
              <a:gd name="connsiteX24" fmla="*/ 3879924 w 3879924"/>
              <a:gd name="connsiteY24" fmla="*/ 1735529 h 2984890"/>
              <a:gd name="connsiteX25" fmla="*/ 2724765 w 3879924"/>
              <a:gd name="connsiteY25" fmla="*/ 1693168 h 2984890"/>
              <a:gd name="connsiteX26" fmla="*/ 2694657 w 3879924"/>
              <a:gd name="connsiteY26" fmla="*/ 1745348 h 2984890"/>
              <a:gd name="connsiteX27" fmla="*/ 2570057 w 3879924"/>
              <a:gd name="connsiteY27" fmla="*/ 1961283 h 2984890"/>
              <a:gd name="connsiteX28" fmla="*/ 2558360 w 3879924"/>
              <a:gd name="connsiteY28" fmla="*/ 1975859 h 2984890"/>
              <a:gd name="connsiteX29" fmla="*/ 2565110 w 3879924"/>
              <a:gd name="connsiteY29" fmla="*/ 1984271 h 2984890"/>
              <a:gd name="connsiteX30" fmla="*/ 2797408 w 3879924"/>
              <a:gd name="connsiteY30" fmla="*/ 2386853 h 2984890"/>
              <a:gd name="connsiteX31" fmla="*/ 2797408 w 3879924"/>
              <a:gd name="connsiteY31" fmla="*/ 2517157 h 2984890"/>
              <a:gd name="connsiteX32" fmla="*/ 2565110 w 3879924"/>
              <a:gd name="connsiteY32" fmla="*/ 2919738 h 2984890"/>
              <a:gd name="connsiteX33" fmla="*/ 2452363 w 3879924"/>
              <a:gd name="connsiteY33" fmla="*/ 2984890 h 2984890"/>
              <a:gd name="connsiteX34" fmla="*/ 1988739 w 3879924"/>
              <a:gd name="connsiteY34" fmla="*/ 2984890 h 2984890"/>
              <a:gd name="connsiteX35" fmla="*/ 1875019 w 3879924"/>
              <a:gd name="connsiteY35" fmla="*/ 2919738 h 2984890"/>
              <a:gd name="connsiteX36" fmla="*/ 1642721 w 3879924"/>
              <a:gd name="connsiteY36" fmla="*/ 2517157 h 2984890"/>
              <a:gd name="connsiteX37" fmla="*/ 1640941 w 3879924"/>
              <a:gd name="connsiteY37" fmla="*/ 2512431 h 2984890"/>
              <a:gd name="connsiteX38" fmla="*/ 1630493 w 3879924"/>
              <a:gd name="connsiteY38" fmla="*/ 2514083 h 2984890"/>
              <a:gd name="connsiteX39" fmla="*/ 1166869 w 3879924"/>
              <a:gd name="connsiteY39" fmla="*/ 2514083 h 2984890"/>
              <a:gd name="connsiteX40" fmla="*/ 1053149 w 3879924"/>
              <a:gd name="connsiteY40" fmla="*/ 2448931 h 2984890"/>
              <a:gd name="connsiteX41" fmla="*/ 820851 w 3879924"/>
              <a:gd name="connsiteY41" fmla="*/ 2046350 h 2984890"/>
              <a:gd name="connsiteX42" fmla="*/ 817643 w 3879924"/>
              <a:gd name="connsiteY42" fmla="*/ 2037833 h 2984890"/>
              <a:gd name="connsiteX43" fmla="*/ 361325 w 3879924"/>
              <a:gd name="connsiteY43" fmla="*/ 2037833 h 2984890"/>
              <a:gd name="connsiteX44" fmla="*/ 247606 w 3879924"/>
              <a:gd name="connsiteY44" fmla="*/ 1972681 h 2984890"/>
              <a:gd name="connsiteX45" fmla="*/ 15308 w 3879924"/>
              <a:gd name="connsiteY45" fmla="*/ 1570100 h 2984890"/>
              <a:gd name="connsiteX46" fmla="*/ 0 w 3879924"/>
              <a:gd name="connsiteY46" fmla="*/ 1504948 h 29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879924" h="2984890">
                <a:moveTo>
                  <a:pt x="0" y="1504948"/>
                </a:moveTo>
                <a:cubicBezTo>
                  <a:pt x="0" y="1481367"/>
                  <a:pt x="5103" y="1457786"/>
                  <a:pt x="15308" y="1439796"/>
                </a:cubicBezTo>
                <a:cubicBezTo>
                  <a:pt x="247606" y="1037214"/>
                  <a:pt x="247606" y="1037214"/>
                  <a:pt x="247606" y="1037214"/>
                </a:cubicBezTo>
                <a:cubicBezTo>
                  <a:pt x="268017" y="1001235"/>
                  <a:pt x="319531" y="972062"/>
                  <a:pt x="360354" y="972062"/>
                </a:cubicBezTo>
                <a:cubicBezTo>
                  <a:pt x="650726" y="972062"/>
                  <a:pt x="759616" y="972062"/>
                  <a:pt x="800449" y="972062"/>
                </a:cubicBezTo>
                <a:lnTo>
                  <a:pt x="817642" y="972062"/>
                </a:lnTo>
                <a:lnTo>
                  <a:pt x="820850" y="963545"/>
                </a:lnTo>
                <a:cubicBezTo>
                  <a:pt x="1053148" y="560964"/>
                  <a:pt x="1053148" y="560964"/>
                  <a:pt x="1053148" y="560964"/>
                </a:cubicBezTo>
                <a:cubicBezTo>
                  <a:pt x="1073559" y="524984"/>
                  <a:pt x="1125073" y="495812"/>
                  <a:pt x="1165896" y="495812"/>
                </a:cubicBezTo>
                <a:cubicBezTo>
                  <a:pt x="1630492" y="495812"/>
                  <a:pt x="1630492" y="495812"/>
                  <a:pt x="1630492" y="495812"/>
                </a:cubicBezTo>
                <a:lnTo>
                  <a:pt x="1641389" y="497535"/>
                </a:lnTo>
                <a:lnTo>
                  <a:pt x="1652615" y="467733"/>
                </a:lnTo>
                <a:cubicBezTo>
                  <a:pt x="1884913" y="65152"/>
                  <a:pt x="1884913" y="65152"/>
                  <a:pt x="1884913" y="65152"/>
                </a:cubicBezTo>
                <a:cubicBezTo>
                  <a:pt x="1905324" y="29172"/>
                  <a:pt x="1956838" y="0"/>
                  <a:pt x="1997661" y="0"/>
                </a:cubicBezTo>
                <a:cubicBezTo>
                  <a:pt x="2462257" y="0"/>
                  <a:pt x="2462257" y="0"/>
                  <a:pt x="2462257" y="0"/>
                </a:cubicBezTo>
                <a:cubicBezTo>
                  <a:pt x="2504051" y="0"/>
                  <a:pt x="2554593" y="29172"/>
                  <a:pt x="2575004" y="65152"/>
                </a:cubicBezTo>
                <a:cubicBezTo>
                  <a:pt x="2807302" y="467733"/>
                  <a:pt x="2807302" y="467733"/>
                  <a:pt x="2807302" y="467733"/>
                </a:cubicBezTo>
                <a:cubicBezTo>
                  <a:pt x="2828685" y="503713"/>
                  <a:pt x="2828685" y="562058"/>
                  <a:pt x="2807302" y="598037"/>
                </a:cubicBezTo>
                <a:cubicBezTo>
                  <a:pt x="2575004" y="1000619"/>
                  <a:pt x="2575004" y="1000619"/>
                  <a:pt x="2575004" y="1000619"/>
                </a:cubicBezTo>
                <a:lnTo>
                  <a:pt x="2562420" y="1016300"/>
                </a:lnTo>
                <a:lnTo>
                  <a:pt x="2570057" y="1025816"/>
                </a:lnTo>
                <a:cubicBezTo>
                  <a:pt x="2628132" y="1126462"/>
                  <a:pt x="2671688" y="1201946"/>
                  <a:pt x="2704355" y="1258559"/>
                </a:cubicBezTo>
                <a:lnTo>
                  <a:pt x="2724765" y="1293931"/>
                </a:lnTo>
                <a:lnTo>
                  <a:pt x="3879924" y="1251571"/>
                </a:lnTo>
                <a:lnTo>
                  <a:pt x="3879924" y="1735529"/>
                </a:lnTo>
                <a:lnTo>
                  <a:pt x="2724765" y="1693168"/>
                </a:lnTo>
                <a:lnTo>
                  <a:pt x="2694657" y="1745348"/>
                </a:lnTo>
                <a:cubicBezTo>
                  <a:pt x="2570057" y="1961283"/>
                  <a:pt x="2570057" y="1961283"/>
                  <a:pt x="2570057" y="1961283"/>
                </a:cubicBezTo>
                <a:lnTo>
                  <a:pt x="2558360" y="1975859"/>
                </a:lnTo>
                <a:lnTo>
                  <a:pt x="2565110" y="1984271"/>
                </a:lnTo>
                <a:cubicBezTo>
                  <a:pt x="2797408" y="2386853"/>
                  <a:pt x="2797408" y="2386853"/>
                  <a:pt x="2797408" y="2386853"/>
                </a:cubicBezTo>
                <a:cubicBezTo>
                  <a:pt x="2818791" y="2422832"/>
                  <a:pt x="2818791" y="2481177"/>
                  <a:pt x="2797408" y="2517157"/>
                </a:cubicBezTo>
                <a:cubicBezTo>
                  <a:pt x="2565110" y="2919738"/>
                  <a:pt x="2565110" y="2919738"/>
                  <a:pt x="2565110" y="2919738"/>
                </a:cubicBezTo>
                <a:cubicBezTo>
                  <a:pt x="2544699" y="2955718"/>
                  <a:pt x="2494157" y="2984890"/>
                  <a:pt x="2452363" y="2984890"/>
                </a:cubicBezTo>
                <a:lnTo>
                  <a:pt x="1988739" y="2984890"/>
                </a:lnTo>
                <a:cubicBezTo>
                  <a:pt x="1946944" y="2984890"/>
                  <a:pt x="1895430" y="2955718"/>
                  <a:pt x="1875019" y="2919738"/>
                </a:cubicBezTo>
                <a:cubicBezTo>
                  <a:pt x="1642721" y="2517157"/>
                  <a:pt x="1642721" y="2517157"/>
                  <a:pt x="1642721" y="2517157"/>
                </a:cubicBezTo>
                <a:lnTo>
                  <a:pt x="1640941" y="2512431"/>
                </a:lnTo>
                <a:lnTo>
                  <a:pt x="1630493" y="2514083"/>
                </a:lnTo>
                <a:lnTo>
                  <a:pt x="1166869" y="2514083"/>
                </a:lnTo>
                <a:cubicBezTo>
                  <a:pt x="1125074" y="2514083"/>
                  <a:pt x="1073560" y="2484911"/>
                  <a:pt x="1053149" y="2448931"/>
                </a:cubicBezTo>
                <a:cubicBezTo>
                  <a:pt x="820851" y="2046350"/>
                  <a:pt x="820851" y="2046350"/>
                  <a:pt x="820851" y="2046350"/>
                </a:cubicBezTo>
                <a:lnTo>
                  <a:pt x="817643" y="2037833"/>
                </a:lnTo>
                <a:lnTo>
                  <a:pt x="361325" y="2037833"/>
                </a:lnTo>
                <a:cubicBezTo>
                  <a:pt x="319531" y="2037833"/>
                  <a:pt x="268017" y="2008661"/>
                  <a:pt x="247606" y="1972681"/>
                </a:cubicBezTo>
                <a:cubicBezTo>
                  <a:pt x="15308" y="1570100"/>
                  <a:pt x="15308" y="1570100"/>
                  <a:pt x="15308" y="1570100"/>
                </a:cubicBezTo>
                <a:cubicBezTo>
                  <a:pt x="5103" y="1552110"/>
                  <a:pt x="0" y="1528529"/>
                  <a:pt x="0" y="15049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         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91520" y="1848448"/>
            <a:ext cx="1236383" cy="1433892"/>
            <a:chOff x="5532464" y="1439008"/>
            <a:chExt cx="1236383" cy="1433892"/>
          </a:xfrm>
        </p:grpSpPr>
        <p:sp>
          <p:nvSpPr>
            <p:cNvPr id="9" name="Freeform 8"/>
            <p:cNvSpPr/>
            <p:nvPr/>
          </p:nvSpPr>
          <p:spPr bwMode="auto">
            <a:xfrm rot="5400000">
              <a:off x="5456647" y="1514825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 rot="5400000">
              <a:off x="5598648" y="1640162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56088" y="1795682"/>
              <a:ext cx="56634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10086" y="3015911"/>
            <a:ext cx="1236383" cy="1388017"/>
            <a:chOff x="4851030" y="2606471"/>
            <a:chExt cx="1236383" cy="1388017"/>
          </a:xfrm>
        </p:grpSpPr>
        <p:sp>
          <p:nvSpPr>
            <p:cNvPr id="13" name="Freeform 8"/>
            <p:cNvSpPr/>
            <p:nvPr/>
          </p:nvSpPr>
          <p:spPr bwMode="auto">
            <a:xfrm rot="5400000">
              <a:off x="4775213" y="2682288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 rot="5400000">
              <a:off x="4917214" y="2807625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76332" y="2957030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72955" y="3016563"/>
            <a:ext cx="1236383" cy="1388017"/>
            <a:chOff x="6213899" y="2607123"/>
            <a:chExt cx="1236383" cy="1388017"/>
          </a:xfrm>
        </p:grpSpPr>
        <p:sp>
          <p:nvSpPr>
            <p:cNvPr id="17" name="Freeform 8"/>
            <p:cNvSpPr/>
            <p:nvPr/>
          </p:nvSpPr>
          <p:spPr bwMode="auto">
            <a:xfrm rot="5400000">
              <a:off x="6138082" y="2682940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 rot="5400000">
              <a:off x="6280083" y="2808277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39201" y="2948597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96384" y="4219067"/>
            <a:ext cx="1236383" cy="1388017"/>
            <a:chOff x="4137328" y="3809627"/>
            <a:chExt cx="1236383" cy="1388017"/>
          </a:xfrm>
        </p:grpSpPr>
        <p:sp>
          <p:nvSpPr>
            <p:cNvPr id="21" name="Freeform 8"/>
            <p:cNvSpPr/>
            <p:nvPr/>
          </p:nvSpPr>
          <p:spPr bwMode="auto">
            <a:xfrm rot="5400000">
              <a:off x="4061511" y="3885444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 rot="5400000">
              <a:off x="4203512" y="4010781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69296" y="4179022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91520" y="4206437"/>
            <a:ext cx="1236383" cy="1388017"/>
            <a:chOff x="5532464" y="3796997"/>
            <a:chExt cx="1236383" cy="1388017"/>
          </a:xfrm>
        </p:grpSpPr>
        <p:sp>
          <p:nvSpPr>
            <p:cNvPr id="25" name="Freeform 8"/>
            <p:cNvSpPr/>
            <p:nvPr/>
          </p:nvSpPr>
          <p:spPr bwMode="auto">
            <a:xfrm rot="5400000">
              <a:off x="5456647" y="3872814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 rot="5400000">
              <a:off x="5598648" y="3998152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57092" y="4195955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05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02290" y="4214514"/>
            <a:ext cx="1236383" cy="1388017"/>
            <a:chOff x="6943234" y="3805074"/>
            <a:chExt cx="1236383" cy="1388017"/>
          </a:xfrm>
        </p:grpSpPr>
        <p:sp>
          <p:nvSpPr>
            <p:cNvPr id="29" name="Freeform 8"/>
            <p:cNvSpPr/>
            <p:nvPr/>
          </p:nvSpPr>
          <p:spPr bwMode="auto">
            <a:xfrm rot="5400000">
              <a:off x="6867417" y="3880891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 rot="5400000">
              <a:off x="7009418" y="4006228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171568" y="4196705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06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47953" y="214788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7953" y="51092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3725" y="362926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59577" y="215895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59577" y="51203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75349" y="364033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刷墙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g12xjb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Microsoft Office PowerPoint</Application>
  <PresentationFormat>宽屏</PresentationFormat>
  <Paragraphs>359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2022-03-16T02:20:52Z</dcterms:created>
  <dcterms:modified xsi:type="dcterms:W3CDTF">2023-01-10T06:46:27Z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95021B89856D4E77A4615537D520C4C3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