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62" r:id="rId5"/>
    <p:sldId id="260" r:id="rId6"/>
    <p:sldId id="259"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040"/>
    <a:srgbClr val="D4DE33"/>
    <a:srgbClr val="92C32C"/>
    <a:srgbClr val="F2EEE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6" d="100"/>
          <a:sy n="66" d="100"/>
        </p:scale>
        <p:origin x="90"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A8586405-7B22-4B1E-BF45-5536523B6B1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9E9EB69-9BEF-47F0-B900-7F5E64DB8EC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E9EB69-9BEF-47F0-B900-7F5E64DB8EC5}"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EE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0.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1.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slideLayout" Target="../slideLayouts/slideLayout2.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6" Type="http://schemas.openxmlformats.org/officeDocument/2006/relationships/image" Target="../media/image39.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image" Target="../media/image38.jpe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1.jpeg"/><Relationship Id="rId7" Type="http://schemas.openxmlformats.org/officeDocument/2006/relationships/image" Target="../media/image40.jpe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6.jpeg"/><Relationship Id="rId4" Type="http://schemas.microsoft.com/office/2007/relationships/hdphoto" Target="../media/hdphoto1.wdp"/><Relationship Id="rId9"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EEE2"/>
        </a:solidFill>
        <a:effectLst/>
      </p:bgPr>
    </p:bg>
    <p:spTree>
      <p:nvGrpSpPr>
        <p:cNvPr id="1" name=""/>
        <p:cNvGrpSpPr/>
        <p:nvPr/>
      </p:nvGrpSpPr>
      <p:grpSpPr>
        <a:xfrm>
          <a:off x="0" y="0"/>
          <a:ext cx="0" cy="0"/>
          <a:chOff x="0" y="0"/>
          <a:chExt cx="0" cy="0"/>
        </a:xfrm>
      </p:grpSpPr>
      <p:pic>
        <p:nvPicPr>
          <p:cNvPr id="5" name="图片 4" descr="9870951949229b2cd5ccdbfa1ce49f5f"/>
          <p:cNvPicPr>
            <a:picLocks noChangeAspect="1"/>
          </p:cNvPicPr>
          <p:nvPr/>
        </p:nvPicPr>
        <p:blipFill>
          <a:blip r:embed="rId2"/>
          <a:stretch>
            <a:fillRect/>
          </a:stretch>
        </p:blipFill>
        <p:spPr>
          <a:xfrm>
            <a:off x="1960880" y="1899920"/>
            <a:ext cx="8329930" cy="1741805"/>
          </a:xfrm>
          <a:prstGeom prst="rect">
            <a:avLst/>
          </a:prstGeom>
        </p:spPr>
      </p:pic>
      <p:pic>
        <p:nvPicPr>
          <p:cNvPr id="6" name="图片 5" descr="psd2015091217_素材中国-sccnn"/>
          <p:cNvPicPr>
            <a:picLocks noChangeAspect="1"/>
          </p:cNvPicPr>
          <p:nvPr/>
        </p:nvPicPr>
        <p:blipFill>
          <a:blip r:embed="rId3"/>
          <a:stretch>
            <a:fillRect/>
          </a:stretch>
        </p:blipFill>
        <p:spPr>
          <a:xfrm>
            <a:off x="-15240" y="3641725"/>
            <a:ext cx="12225020" cy="3281680"/>
          </a:xfrm>
          <a:prstGeom prst="rect">
            <a:avLst/>
          </a:prstGeom>
        </p:spPr>
      </p:pic>
      <p:sp>
        <p:nvSpPr>
          <p:cNvPr id="38" name="TextBox 37"/>
          <p:cNvSpPr txBox="1"/>
          <p:nvPr/>
        </p:nvSpPr>
        <p:spPr>
          <a:xfrm>
            <a:off x="3338513" y="3597910"/>
            <a:ext cx="5573395" cy="822960"/>
          </a:xfrm>
          <a:prstGeom prst="rect">
            <a:avLst/>
          </a:prstGeom>
          <a:noFill/>
        </p:spPr>
        <p:txBody>
          <a:bodyPr wrap="square" rtlCol="0">
            <a:spAutoFit/>
          </a:bodyPr>
          <a:lstStyle/>
          <a:p>
            <a:pPr algn="ctr"/>
            <a:r>
              <a:rPr lang="zh-CN" altLang="en-US" sz="4800" b="1" dirty="0">
                <a:solidFill>
                  <a:srgbClr val="189040"/>
                </a:solidFill>
                <a:effectLst/>
                <a:latin typeface="黑体" panose="02010609060101010101" charset="-122"/>
                <a:ea typeface="黑体" panose="02010609060101010101" charset="-122"/>
                <a:cs typeface="+mn-ea"/>
                <a:sym typeface="+mn-lt"/>
              </a:rPr>
              <a:t>和谐新农村</a:t>
            </a:r>
            <a:r>
              <a:rPr lang="en-US" altLang="zh-CN" sz="4800" b="1" dirty="0">
                <a:solidFill>
                  <a:srgbClr val="189040"/>
                </a:solidFill>
                <a:effectLst/>
                <a:latin typeface="黑体" panose="02010609060101010101" charset="-122"/>
                <a:ea typeface="黑体" panose="02010609060101010101" charset="-122"/>
                <a:cs typeface="+mn-ea"/>
                <a:sym typeface="+mn-lt"/>
              </a:rPr>
              <a:t>PPT</a:t>
            </a:r>
            <a:r>
              <a:rPr lang="zh-CN" altLang="en-US" sz="4800" b="1" dirty="0">
                <a:solidFill>
                  <a:srgbClr val="189040"/>
                </a:solidFill>
                <a:effectLst/>
                <a:latin typeface="黑体" panose="02010609060101010101" charset="-122"/>
                <a:ea typeface="黑体" panose="02010609060101010101" charset="-122"/>
                <a:cs typeface="+mn-ea"/>
                <a:sym typeface="+mn-lt"/>
              </a:rPr>
              <a:t>模板</a:t>
            </a:r>
          </a:p>
        </p:txBody>
      </p:sp>
      <p:sp>
        <p:nvSpPr>
          <p:cNvPr id="8" name="TextBox 37"/>
          <p:cNvSpPr txBox="1"/>
          <p:nvPr/>
        </p:nvSpPr>
        <p:spPr>
          <a:xfrm>
            <a:off x="3374390" y="4276090"/>
            <a:ext cx="5501640" cy="396240"/>
          </a:xfrm>
          <a:prstGeom prst="rect">
            <a:avLst/>
          </a:prstGeom>
          <a:noFill/>
        </p:spPr>
        <p:txBody>
          <a:bodyPr wrap="square" rtlCol="0">
            <a:spAutoFit/>
          </a:bodyPr>
          <a:lstStyle/>
          <a:p>
            <a:pPr algn="ctr"/>
            <a:r>
              <a:rPr lang="en-US" altLang="zh-CN" sz="2000" b="1" dirty="0">
                <a:solidFill>
                  <a:srgbClr val="189040"/>
                </a:solidFill>
                <a:cs typeface="+mn-ea"/>
                <a:sym typeface="+mn-lt"/>
              </a:rPr>
              <a:t>General templates for interior design</a:t>
            </a:r>
          </a:p>
        </p:txBody>
      </p:sp>
      <p:pic>
        <p:nvPicPr>
          <p:cNvPr id="9" name="图片 8" descr="4f9c19d210253b8e7607353421debab1"/>
          <p:cNvPicPr>
            <a:picLocks noChangeAspect="1"/>
          </p:cNvPicPr>
          <p:nvPr/>
        </p:nvPicPr>
        <p:blipFill>
          <a:blip r:embed="rId4"/>
          <a:stretch>
            <a:fillRect/>
          </a:stretch>
        </p:blipFill>
        <p:spPr>
          <a:xfrm flipH="1">
            <a:off x="-15240" y="-475615"/>
            <a:ext cx="3921760" cy="4117340"/>
          </a:xfrm>
          <a:prstGeom prst="rect">
            <a:avLst/>
          </a:prstGeom>
        </p:spPr>
      </p:pic>
      <p:pic>
        <p:nvPicPr>
          <p:cNvPr id="10" name="图片 9" descr="5fb85573ce073868b2584d ac8a6a7be1"/>
          <p:cNvPicPr>
            <a:picLocks noChangeAspect="1"/>
          </p:cNvPicPr>
          <p:nvPr/>
        </p:nvPicPr>
        <p:blipFill>
          <a:blip r:embed="rId5"/>
          <a:stretch>
            <a:fillRect/>
          </a:stretch>
        </p:blipFill>
        <p:spPr>
          <a:xfrm>
            <a:off x="10119360" y="605155"/>
            <a:ext cx="13208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
                                        </p:tgtEl>
                                        <p:attrNameLst>
                                          <p:attrName>ppt_y</p:attrName>
                                        </p:attrNameLst>
                                      </p:cBhvr>
                                      <p:tavLst>
                                        <p:tav tm="0">
                                          <p:val>
                                            <p:strVal val="#ppt_y"/>
                                          </p:val>
                                        </p:tav>
                                        <p:tav tm="100000">
                                          <p:val>
                                            <p:strVal val="#ppt_y"/>
                                          </p:val>
                                        </p:tav>
                                      </p:tavLst>
                                    </p:anim>
                                    <p:anim calcmode="lin" valueType="num">
                                      <p:cBhvr>
                                        <p:cTn id="9"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
                                        </p:tgtEl>
                                      </p:cBhvr>
                                    </p:animEffect>
                                  </p:childTnLst>
                                </p:cTn>
                              </p:par>
                            </p:childTnLst>
                          </p:cTn>
                        </p:par>
                        <p:par>
                          <p:cTn id="12" fill="hold">
                            <p:stCondLst>
                              <p:cond delay="94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3"/>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nvGrpSpPr>
          <p:cNvPr id="32" name="组合 31"/>
          <p:cNvGrpSpPr/>
          <p:nvPr/>
        </p:nvGrpSpPr>
        <p:grpSpPr>
          <a:xfrm>
            <a:off x="1772251" y="2149119"/>
            <a:ext cx="2153019" cy="1983832"/>
            <a:chOff x="1328738" y="1611839"/>
            <a:chExt cx="1614764" cy="1487874"/>
          </a:xfrm>
        </p:grpSpPr>
        <p:grpSp>
          <p:nvGrpSpPr>
            <p:cNvPr id="8" name="组合 7"/>
            <p:cNvGrpSpPr/>
            <p:nvPr/>
          </p:nvGrpSpPr>
          <p:grpSpPr>
            <a:xfrm>
              <a:off x="1328738" y="1611839"/>
              <a:ext cx="1614764" cy="1487874"/>
              <a:chOff x="2067317" y="1810431"/>
              <a:chExt cx="2488837" cy="2293259"/>
            </a:xfrm>
            <a:effectLst>
              <a:outerShdw blurRad="139700" dist="63500" dir="2700000" algn="tl" rotWithShape="0">
                <a:prstClr val="black">
                  <a:alpha val="40000"/>
                </a:prstClr>
              </a:outerShdw>
            </a:effectLst>
          </p:grpSpPr>
          <p:sp>
            <p:nvSpPr>
              <p:cNvPr id="9" name="圆角矩形 8"/>
              <p:cNvSpPr/>
              <p:nvPr/>
            </p:nvSpPr>
            <p:spPr>
              <a:xfrm rot="2700000">
                <a:off x="2262896" y="1810432"/>
                <a:ext cx="2293258" cy="2293258"/>
              </a:xfrm>
              <a:prstGeom prst="roundRect">
                <a:avLst>
                  <a:gd name="adj" fmla="val 12083"/>
                </a:avLst>
              </a:prstGeom>
              <a:solidFill>
                <a:srgbClr val="92C32C"/>
              </a:solidFill>
              <a:ln w="222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10" name="圆角矩形 9"/>
              <p:cNvSpPr/>
              <p:nvPr/>
            </p:nvSpPr>
            <p:spPr>
              <a:xfrm rot="2700000">
                <a:off x="2067317" y="1810431"/>
                <a:ext cx="2293258" cy="2293258"/>
              </a:xfrm>
              <a:prstGeom prst="roundRect">
                <a:avLst>
                  <a:gd name="adj" fmla="val 12083"/>
                </a:avLst>
              </a:prstGeom>
              <a:gradFill>
                <a:gsLst>
                  <a:gs pos="100000">
                    <a:srgbClr val="F5F5F5"/>
                  </a:gs>
                  <a:gs pos="0">
                    <a:sysClr val="window" lastClr="FFFFFF">
                      <a:lumMod val="8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sp>
          <p:nvSpPr>
            <p:cNvPr id="17" name="文本框 13"/>
            <p:cNvSpPr txBox="1"/>
            <p:nvPr/>
          </p:nvSpPr>
          <p:spPr>
            <a:xfrm>
              <a:off x="1589064" y="1704843"/>
              <a:ext cx="1081518" cy="571500"/>
            </a:xfrm>
            <a:prstGeom prst="rect">
              <a:avLst/>
            </a:prstGeom>
            <a:noFill/>
          </p:spPr>
          <p:txBody>
            <a:bodyPr wrap="square" lIns="91440" tIns="45720" rIns="91440" bIns="45720" rtlCol="0">
              <a:spAutoFit/>
            </a:bodyPr>
            <a:lstStyle/>
            <a:p>
              <a:pPr algn="ctr"/>
              <a:r>
                <a:rPr lang="en-US" altLang="zh-CN" sz="4400" dirty="0">
                  <a:solidFill>
                    <a:schemeClr val="tx1"/>
                  </a:solidFill>
                  <a:latin typeface="黑体" panose="02010609060101010101" charset="-122"/>
                  <a:ea typeface="黑体" panose="02010609060101010101" charset="-122"/>
                  <a:cs typeface="+mn-ea"/>
                  <a:sym typeface="+mn-lt"/>
                </a:rPr>
                <a:t>95</a:t>
              </a:r>
              <a:r>
                <a:rPr lang="en-US" altLang="zh-CN" sz="2800" dirty="0">
                  <a:solidFill>
                    <a:schemeClr val="tx1"/>
                  </a:solidFill>
                  <a:latin typeface="黑体" panose="02010609060101010101" charset="-122"/>
                  <a:ea typeface="黑体" panose="02010609060101010101" charset="-122"/>
                  <a:cs typeface="+mn-ea"/>
                  <a:sym typeface="+mn-lt"/>
                </a:rPr>
                <a:t>%</a:t>
              </a:r>
            </a:p>
          </p:txBody>
        </p:sp>
        <p:sp>
          <p:nvSpPr>
            <p:cNvPr id="20" name="文本框 16"/>
            <p:cNvSpPr txBox="1"/>
            <p:nvPr/>
          </p:nvSpPr>
          <p:spPr>
            <a:xfrm>
              <a:off x="1529684" y="2281924"/>
              <a:ext cx="1196999" cy="489585"/>
            </a:xfrm>
            <a:prstGeom prst="rect">
              <a:avLst/>
            </a:prstGeom>
            <a:noFill/>
          </p:spPr>
          <p:txBody>
            <a:bodyPr wrap="square" lIns="91440" tIns="45720" rIns="91440" bIns="45720" rtlCol="0">
              <a:spAutoFit/>
            </a:bodyPr>
            <a:lstStyle/>
            <a:p>
              <a:pPr algn="just"/>
              <a:r>
                <a:rPr lang="zh-CN" altLang="en-US" sz="1200" dirty="0">
                  <a:solidFill>
                    <a:schemeClr val="tx1"/>
                  </a:solidFill>
                  <a:latin typeface="黑体" panose="02010609060101010101" charset="-122"/>
                  <a:ea typeface="黑体" panose="02010609060101010101" charset="-122"/>
                  <a:cs typeface="+mn-ea"/>
                  <a:sym typeface="+mn-lt"/>
                </a:rPr>
                <a:t>此处添加文本内容此处添加文本内容此处添加文本信息内容</a:t>
              </a:r>
            </a:p>
          </p:txBody>
        </p:sp>
      </p:grpSp>
      <p:grpSp>
        <p:nvGrpSpPr>
          <p:cNvPr id="33" name="组合 32"/>
          <p:cNvGrpSpPr/>
          <p:nvPr/>
        </p:nvGrpSpPr>
        <p:grpSpPr>
          <a:xfrm>
            <a:off x="5020092" y="2149119"/>
            <a:ext cx="2153019" cy="1983832"/>
            <a:chOff x="3764619" y="1611839"/>
            <a:chExt cx="1614764" cy="1487874"/>
          </a:xfrm>
        </p:grpSpPr>
        <p:grpSp>
          <p:nvGrpSpPr>
            <p:cNvPr id="11" name="组合 10"/>
            <p:cNvGrpSpPr/>
            <p:nvPr/>
          </p:nvGrpSpPr>
          <p:grpSpPr>
            <a:xfrm>
              <a:off x="3764619" y="1611839"/>
              <a:ext cx="1614764" cy="1487874"/>
              <a:chOff x="2067317" y="1810431"/>
              <a:chExt cx="2488837" cy="2293259"/>
            </a:xfrm>
            <a:effectLst>
              <a:outerShdw blurRad="139700" dist="63500" dir="2700000" algn="tl" rotWithShape="0">
                <a:prstClr val="black">
                  <a:alpha val="40000"/>
                </a:prstClr>
              </a:outerShdw>
            </a:effectLst>
          </p:grpSpPr>
          <p:sp>
            <p:nvSpPr>
              <p:cNvPr id="12" name="圆角矩形 11"/>
              <p:cNvSpPr/>
              <p:nvPr/>
            </p:nvSpPr>
            <p:spPr>
              <a:xfrm rot="2700000">
                <a:off x="2262896" y="1810432"/>
                <a:ext cx="2293258" cy="2293258"/>
              </a:xfrm>
              <a:prstGeom prst="roundRect">
                <a:avLst>
                  <a:gd name="adj" fmla="val 12083"/>
                </a:avLst>
              </a:prstGeom>
              <a:solidFill>
                <a:schemeClr val="bg1">
                  <a:lumMod val="65000"/>
                </a:schemeClr>
              </a:solidFill>
              <a:ln w="222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13" name="圆角矩形 12"/>
              <p:cNvSpPr/>
              <p:nvPr/>
            </p:nvSpPr>
            <p:spPr>
              <a:xfrm rot="2700000">
                <a:off x="2067317" y="1810431"/>
                <a:ext cx="2293258" cy="2293258"/>
              </a:xfrm>
              <a:prstGeom prst="roundRect">
                <a:avLst>
                  <a:gd name="adj" fmla="val 12083"/>
                </a:avLst>
              </a:prstGeom>
              <a:gradFill>
                <a:gsLst>
                  <a:gs pos="100000">
                    <a:srgbClr val="F5F5F5"/>
                  </a:gs>
                  <a:gs pos="0">
                    <a:sysClr val="window" lastClr="FFFFFF">
                      <a:lumMod val="8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sp>
          <p:nvSpPr>
            <p:cNvPr id="18" name="文本框 14"/>
            <p:cNvSpPr txBox="1"/>
            <p:nvPr/>
          </p:nvSpPr>
          <p:spPr>
            <a:xfrm>
              <a:off x="3955808" y="1704843"/>
              <a:ext cx="1081518" cy="571500"/>
            </a:xfrm>
            <a:prstGeom prst="rect">
              <a:avLst/>
            </a:prstGeom>
            <a:noFill/>
          </p:spPr>
          <p:txBody>
            <a:bodyPr wrap="square" lIns="91440" tIns="45720" rIns="91440" bIns="45720" rtlCol="0">
              <a:spAutoFit/>
            </a:bodyPr>
            <a:lstStyle/>
            <a:p>
              <a:pPr algn="ctr"/>
              <a:r>
                <a:rPr lang="en-US" altLang="zh-CN" sz="4400" dirty="0">
                  <a:solidFill>
                    <a:schemeClr val="tx1"/>
                  </a:solidFill>
                  <a:latin typeface="黑体" panose="02010609060101010101" charset="-122"/>
                  <a:ea typeface="黑体" panose="02010609060101010101" charset="-122"/>
                  <a:cs typeface="+mn-ea"/>
                  <a:sym typeface="+mn-lt"/>
                </a:rPr>
                <a:t>76</a:t>
              </a:r>
              <a:r>
                <a:rPr lang="en-US" altLang="zh-CN" sz="2800" dirty="0">
                  <a:solidFill>
                    <a:schemeClr val="tx1"/>
                  </a:solidFill>
                  <a:latin typeface="黑体" panose="02010609060101010101" charset="-122"/>
                  <a:ea typeface="黑体" panose="02010609060101010101" charset="-122"/>
                  <a:cs typeface="+mn-ea"/>
                  <a:sym typeface="+mn-lt"/>
                </a:rPr>
                <a:t>%</a:t>
              </a:r>
            </a:p>
          </p:txBody>
        </p:sp>
        <p:sp>
          <p:nvSpPr>
            <p:cNvPr id="21" name="文本框 17"/>
            <p:cNvSpPr txBox="1"/>
            <p:nvPr/>
          </p:nvSpPr>
          <p:spPr>
            <a:xfrm>
              <a:off x="3896428" y="2281924"/>
              <a:ext cx="1196999" cy="489585"/>
            </a:xfrm>
            <a:prstGeom prst="rect">
              <a:avLst/>
            </a:prstGeom>
            <a:noFill/>
          </p:spPr>
          <p:txBody>
            <a:bodyPr wrap="square" lIns="91440" tIns="45720" rIns="91440" bIns="45720" rtlCol="0">
              <a:spAutoFit/>
            </a:bodyPr>
            <a:lstStyle/>
            <a:p>
              <a:pPr algn="just"/>
              <a:r>
                <a:rPr lang="zh-CN" altLang="en-US" sz="1200" dirty="0">
                  <a:solidFill>
                    <a:schemeClr val="tx1"/>
                  </a:solidFill>
                  <a:latin typeface="黑体" panose="02010609060101010101" charset="-122"/>
                  <a:ea typeface="黑体" panose="02010609060101010101" charset="-122"/>
                  <a:cs typeface="+mn-ea"/>
                  <a:sym typeface="+mn-lt"/>
                </a:rPr>
                <a:t>此处添加文本内容此处添加文本内容此处添加文本信息内容</a:t>
              </a:r>
            </a:p>
          </p:txBody>
        </p:sp>
      </p:grpSp>
      <p:grpSp>
        <p:nvGrpSpPr>
          <p:cNvPr id="34" name="组合 33"/>
          <p:cNvGrpSpPr/>
          <p:nvPr/>
        </p:nvGrpSpPr>
        <p:grpSpPr>
          <a:xfrm>
            <a:off x="8267932" y="2149119"/>
            <a:ext cx="2153019" cy="1983832"/>
            <a:chOff x="6200499" y="1611839"/>
            <a:chExt cx="1614764" cy="1487874"/>
          </a:xfrm>
        </p:grpSpPr>
        <p:grpSp>
          <p:nvGrpSpPr>
            <p:cNvPr id="14" name="组合 13"/>
            <p:cNvGrpSpPr/>
            <p:nvPr/>
          </p:nvGrpSpPr>
          <p:grpSpPr>
            <a:xfrm>
              <a:off x="6200499" y="1611839"/>
              <a:ext cx="1614764" cy="1487874"/>
              <a:chOff x="2067317" y="1810431"/>
              <a:chExt cx="2488837" cy="2293259"/>
            </a:xfrm>
            <a:effectLst>
              <a:outerShdw blurRad="139700" dist="63500" dir="2700000" algn="tl" rotWithShape="0">
                <a:prstClr val="black">
                  <a:alpha val="40000"/>
                </a:prstClr>
              </a:outerShdw>
            </a:effectLst>
          </p:grpSpPr>
          <p:sp>
            <p:nvSpPr>
              <p:cNvPr id="15" name="圆角矩形 14"/>
              <p:cNvSpPr/>
              <p:nvPr/>
            </p:nvSpPr>
            <p:spPr>
              <a:xfrm rot="2700000">
                <a:off x="2262896" y="1810432"/>
                <a:ext cx="2293258" cy="2293258"/>
              </a:xfrm>
              <a:prstGeom prst="roundRect">
                <a:avLst>
                  <a:gd name="adj" fmla="val 12083"/>
                </a:avLst>
              </a:prstGeom>
              <a:solidFill>
                <a:srgbClr val="189040"/>
              </a:solidFill>
              <a:ln w="222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16" name="圆角矩形 15"/>
              <p:cNvSpPr/>
              <p:nvPr/>
            </p:nvSpPr>
            <p:spPr>
              <a:xfrm rot="2700000">
                <a:off x="2067317" y="1810431"/>
                <a:ext cx="2293258" cy="2293258"/>
              </a:xfrm>
              <a:prstGeom prst="roundRect">
                <a:avLst>
                  <a:gd name="adj" fmla="val 12083"/>
                </a:avLst>
              </a:prstGeom>
              <a:gradFill>
                <a:gsLst>
                  <a:gs pos="100000">
                    <a:srgbClr val="F5F5F5"/>
                  </a:gs>
                  <a:gs pos="0">
                    <a:sysClr val="window" lastClr="FFFFFF">
                      <a:lumMod val="8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sp>
          <p:nvSpPr>
            <p:cNvPr id="19" name="文本框 15"/>
            <p:cNvSpPr txBox="1"/>
            <p:nvPr/>
          </p:nvSpPr>
          <p:spPr>
            <a:xfrm>
              <a:off x="6460825" y="1704843"/>
              <a:ext cx="1081518" cy="571500"/>
            </a:xfrm>
            <a:prstGeom prst="rect">
              <a:avLst/>
            </a:prstGeom>
            <a:noFill/>
          </p:spPr>
          <p:txBody>
            <a:bodyPr wrap="square" lIns="91440" tIns="45720" rIns="91440" bIns="45720" rtlCol="0">
              <a:spAutoFit/>
            </a:bodyPr>
            <a:lstStyle/>
            <a:p>
              <a:pPr algn="ctr"/>
              <a:r>
                <a:rPr lang="en-US" altLang="zh-CN" sz="4400" dirty="0">
                  <a:solidFill>
                    <a:schemeClr val="tx1"/>
                  </a:solidFill>
                  <a:latin typeface="黑体" panose="02010609060101010101" charset="-122"/>
                  <a:ea typeface="黑体" panose="02010609060101010101" charset="-122"/>
                  <a:cs typeface="+mn-ea"/>
                  <a:sym typeface="+mn-lt"/>
                </a:rPr>
                <a:t>47</a:t>
              </a:r>
              <a:r>
                <a:rPr lang="en-US" altLang="zh-CN" sz="2800" dirty="0">
                  <a:solidFill>
                    <a:schemeClr val="tx1"/>
                  </a:solidFill>
                  <a:latin typeface="黑体" panose="02010609060101010101" charset="-122"/>
                  <a:ea typeface="黑体" panose="02010609060101010101" charset="-122"/>
                  <a:cs typeface="+mn-ea"/>
                  <a:sym typeface="+mn-lt"/>
                </a:rPr>
                <a:t>%</a:t>
              </a:r>
            </a:p>
          </p:txBody>
        </p:sp>
        <p:sp>
          <p:nvSpPr>
            <p:cNvPr id="22" name="文本框 18"/>
            <p:cNvSpPr txBox="1"/>
            <p:nvPr/>
          </p:nvSpPr>
          <p:spPr>
            <a:xfrm>
              <a:off x="6403084" y="2281924"/>
              <a:ext cx="1196999" cy="489585"/>
            </a:xfrm>
            <a:prstGeom prst="rect">
              <a:avLst/>
            </a:prstGeom>
            <a:noFill/>
          </p:spPr>
          <p:txBody>
            <a:bodyPr wrap="square" lIns="91440" tIns="45720" rIns="91440" bIns="45720" rtlCol="0">
              <a:spAutoFit/>
            </a:bodyPr>
            <a:lstStyle/>
            <a:p>
              <a:pPr algn="just"/>
              <a:r>
                <a:rPr lang="zh-CN" altLang="en-US" sz="1200" dirty="0">
                  <a:solidFill>
                    <a:schemeClr val="tx1"/>
                  </a:solidFill>
                  <a:latin typeface="黑体" panose="02010609060101010101" charset="-122"/>
                  <a:ea typeface="黑体" panose="02010609060101010101" charset="-122"/>
                  <a:cs typeface="+mn-ea"/>
                  <a:sym typeface="+mn-lt"/>
                </a:rPr>
                <a:t>此处添加文本内容此处添加文本内容此处添加文本信息内容</a:t>
              </a:r>
            </a:p>
          </p:txBody>
        </p:sp>
      </p:grpSp>
      <p:sp>
        <p:nvSpPr>
          <p:cNvPr id="23" name="文本框 19"/>
          <p:cNvSpPr txBox="1"/>
          <p:nvPr/>
        </p:nvSpPr>
        <p:spPr>
          <a:xfrm>
            <a:off x="1968928" y="4716296"/>
            <a:ext cx="1738500" cy="417830"/>
          </a:xfrm>
          <a:prstGeom prst="rect">
            <a:avLst/>
          </a:prstGeom>
          <a:noFill/>
        </p:spPr>
        <p:txBody>
          <a:bodyPr wrap="square" lIns="91440" tIns="45720" rIns="91440" bIns="45720" rtlCol="0">
            <a:spAutoFit/>
          </a:bodyPr>
          <a:lstStyle/>
          <a:p>
            <a:r>
              <a:rPr lang="zh-CN" altLang="en-US" sz="2000" dirty="0">
                <a:solidFill>
                  <a:schemeClr val="tx1"/>
                </a:solidFill>
                <a:latin typeface="黑体" panose="02010609060101010101" charset="-122"/>
                <a:ea typeface="黑体" panose="02010609060101010101" charset="-122"/>
                <a:cs typeface="+mn-ea"/>
                <a:sym typeface="+mn-lt"/>
              </a:rPr>
              <a:t>在此添加标题</a:t>
            </a:r>
          </a:p>
        </p:txBody>
      </p:sp>
      <p:sp>
        <p:nvSpPr>
          <p:cNvPr id="24" name="文本框 20"/>
          <p:cNvSpPr txBox="1"/>
          <p:nvPr/>
        </p:nvSpPr>
        <p:spPr>
          <a:xfrm>
            <a:off x="1972103" y="5086925"/>
            <a:ext cx="1788689" cy="652780"/>
          </a:xfrm>
          <a:prstGeom prst="rect">
            <a:avLst/>
          </a:prstGeom>
          <a:noFill/>
        </p:spPr>
        <p:txBody>
          <a:bodyPr wrap="square" lIns="91440" tIns="45720" rIns="91440" bIns="45720" rtlCol="0">
            <a:spAutoFit/>
          </a:bodyPr>
          <a:lstStyle/>
          <a:p>
            <a:pPr algn="just"/>
            <a:r>
              <a:rPr lang="zh-CN" altLang="en-US" sz="1200" dirty="0">
                <a:solidFill>
                  <a:schemeClr val="tx1"/>
                </a:solidFill>
                <a:latin typeface="黑体" panose="02010609060101010101" charset="-122"/>
                <a:ea typeface="黑体" panose="02010609060101010101" charset="-122"/>
                <a:cs typeface="+mn-ea"/>
                <a:sym typeface="+mn-lt"/>
              </a:rPr>
              <a:t>此处添加文本内容此处添加文本内容此处添加文本信息内容</a:t>
            </a:r>
          </a:p>
        </p:txBody>
      </p:sp>
      <p:cxnSp>
        <p:nvCxnSpPr>
          <p:cNvPr id="25" name="直接连接符 24"/>
          <p:cNvCxnSpPr/>
          <p:nvPr/>
        </p:nvCxnSpPr>
        <p:spPr>
          <a:xfrm>
            <a:off x="2058616" y="5090299"/>
            <a:ext cx="1615663" cy="0"/>
          </a:xfrm>
          <a:prstGeom prst="line">
            <a:avLst/>
          </a:prstGeom>
          <a:noFill/>
          <a:ln w="19050" cap="flat" cmpd="sng" algn="ctr">
            <a:solidFill>
              <a:sysClr val="windowText" lastClr="000000">
                <a:lumMod val="50000"/>
                <a:lumOff val="50000"/>
              </a:sysClr>
            </a:solidFill>
            <a:prstDash val="solid"/>
            <a:miter lim="800000"/>
          </a:ln>
          <a:effectLst/>
        </p:spPr>
      </p:cxnSp>
      <p:sp>
        <p:nvSpPr>
          <p:cNvPr id="26" name="文本框 22"/>
          <p:cNvSpPr txBox="1"/>
          <p:nvPr/>
        </p:nvSpPr>
        <p:spPr>
          <a:xfrm>
            <a:off x="5114363" y="4716296"/>
            <a:ext cx="1738500" cy="417830"/>
          </a:xfrm>
          <a:prstGeom prst="rect">
            <a:avLst/>
          </a:prstGeom>
          <a:noFill/>
        </p:spPr>
        <p:txBody>
          <a:bodyPr wrap="square" lIns="91440" tIns="45720" rIns="91440" bIns="45720" rtlCol="0">
            <a:spAutoFit/>
          </a:bodyPr>
          <a:lstStyle/>
          <a:p>
            <a:r>
              <a:rPr lang="zh-CN" altLang="en-US" sz="2000" dirty="0">
                <a:solidFill>
                  <a:schemeClr val="tx1"/>
                </a:solidFill>
                <a:latin typeface="黑体" panose="02010609060101010101" charset="-122"/>
                <a:ea typeface="黑体" panose="02010609060101010101" charset="-122"/>
                <a:cs typeface="+mn-ea"/>
                <a:sym typeface="+mn-lt"/>
              </a:rPr>
              <a:t>在此添加标题</a:t>
            </a:r>
          </a:p>
        </p:txBody>
      </p:sp>
      <p:sp>
        <p:nvSpPr>
          <p:cNvPr id="6" name="文本框 23"/>
          <p:cNvSpPr txBox="1"/>
          <p:nvPr/>
        </p:nvSpPr>
        <p:spPr>
          <a:xfrm>
            <a:off x="5117536" y="5086925"/>
            <a:ext cx="1788689" cy="652780"/>
          </a:xfrm>
          <a:prstGeom prst="rect">
            <a:avLst/>
          </a:prstGeom>
          <a:noFill/>
        </p:spPr>
        <p:txBody>
          <a:bodyPr wrap="square" lIns="91440" tIns="45720" rIns="91440" bIns="45720" rtlCol="0">
            <a:spAutoFit/>
          </a:bodyPr>
          <a:lstStyle/>
          <a:p>
            <a:pPr algn="just"/>
            <a:r>
              <a:rPr lang="zh-CN" altLang="en-US" sz="1200" dirty="0">
                <a:solidFill>
                  <a:schemeClr val="tx1"/>
                </a:solidFill>
                <a:latin typeface="黑体" panose="02010609060101010101" charset="-122"/>
                <a:ea typeface="黑体" panose="02010609060101010101" charset="-122"/>
                <a:cs typeface="+mn-ea"/>
                <a:sym typeface="+mn-lt"/>
              </a:rPr>
              <a:t>此处添加文本内容此处添加文本内容此处添加文本信息内容</a:t>
            </a:r>
          </a:p>
        </p:txBody>
      </p:sp>
      <p:cxnSp>
        <p:nvCxnSpPr>
          <p:cNvPr id="28" name="直接连接符 27"/>
          <p:cNvCxnSpPr/>
          <p:nvPr/>
        </p:nvCxnSpPr>
        <p:spPr>
          <a:xfrm>
            <a:off x="5204050" y="5090299"/>
            <a:ext cx="1615663" cy="0"/>
          </a:xfrm>
          <a:prstGeom prst="line">
            <a:avLst/>
          </a:prstGeom>
          <a:noFill/>
          <a:ln w="19050" cap="flat" cmpd="sng" algn="ctr">
            <a:solidFill>
              <a:sysClr val="windowText" lastClr="000000">
                <a:lumMod val="50000"/>
                <a:lumOff val="50000"/>
              </a:sysClr>
            </a:solidFill>
            <a:prstDash val="solid"/>
            <a:miter lim="800000"/>
          </a:ln>
          <a:effectLst/>
        </p:spPr>
      </p:cxnSp>
      <p:sp>
        <p:nvSpPr>
          <p:cNvPr id="29" name="文本框 25"/>
          <p:cNvSpPr txBox="1"/>
          <p:nvPr/>
        </p:nvSpPr>
        <p:spPr>
          <a:xfrm>
            <a:off x="8380282" y="4716296"/>
            <a:ext cx="1738500" cy="417830"/>
          </a:xfrm>
          <a:prstGeom prst="rect">
            <a:avLst/>
          </a:prstGeom>
          <a:noFill/>
        </p:spPr>
        <p:txBody>
          <a:bodyPr wrap="square" lIns="91440" tIns="45720" rIns="91440" bIns="45720" rtlCol="0">
            <a:spAutoFit/>
          </a:bodyPr>
          <a:lstStyle/>
          <a:p>
            <a:r>
              <a:rPr lang="zh-CN" altLang="en-US" sz="2000" dirty="0">
                <a:solidFill>
                  <a:schemeClr val="tx1"/>
                </a:solidFill>
                <a:latin typeface="黑体" panose="02010609060101010101" charset="-122"/>
                <a:ea typeface="黑体" panose="02010609060101010101" charset="-122"/>
                <a:cs typeface="+mn-ea"/>
                <a:sym typeface="+mn-lt"/>
              </a:rPr>
              <a:t>在此添加标题</a:t>
            </a:r>
          </a:p>
        </p:txBody>
      </p:sp>
      <p:sp>
        <p:nvSpPr>
          <p:cNvPr id="30" name="文本框 26"/>
          <p:cNvSpPr txBox="1"/>
          <p:nvPr/>
        </p:nvSpPr>
        <p:spPr>
          <a:xfrm>
            <a:off x="8383456" y="5086925"/>
            <a:ext cx="1788689" cy="652780"/>
          </a:xfrm>
          <a:prstGeom prst="rect">
            <a:avLst/>
          </a:prstGeom>
          <a:noFill/>
        </p:spPr>
        <p:txBody>
          <a:bodyPr wrap="square" lIns="91440" tIns="45720" rIns="91440" bIns="45720" rtlCol="0">
            <a:spAutoFit/>
          </a:bodyPr>
          <a:lstStyle/>
          <a:p>
            <a:pPr algn="just"/>
            <a:r>
              <a:rPr lang="zh-CN" altLang="en-US" sz="1200" dirty="0">
                <a:solidFill>
                  <a:schemeClr val="tx1"/>
                </a:solidFill>
                <a:latin typeface="黑体" panose="02010609060101010101" charset="-122"/>
                <a:ea typeface="黑体" panose="02010609060101010101" charset="-122"/>
                <a:cs typeface="+mn-ea"/>
                <a:sym typeface="+mn-lt"/>
              </a:rPr>
              <a:t>此处添加文本内容此处添加文本内容此处添加文本信息内容</a:t>
            </a:r>
          </a:p>
        </p:txBody>
      </p:sp>
      <p:cxnSp>
        <p:nvCxnSpPr>
          <p:cNvPr id="31" name="直接连接符 30"/>
          <p:cNvCxnSpPr/>
          <p:nvPr/>
        </p:nvCxnSpPr>
        <p:spPr>
          <a:xfrm>
            <a:off x="8469970" y="5090299"/>
            <a:ext cx="1615663" cy="0"/>
          </a:xfrm>
          <a:prstGeom prst="line">
            <a:avLst/>
          </a:prstGeom>
          <a:noFill/>
          <a:ln w="19050" cap="flat" cmpd="sng" algn="ctr">
            <a:solidFill>
              <a:sysClr val="windowText" lastClr="000000">
                <a:lumMod val="50000"/>
                <a:lumOff val="50000"/>
              </a:sysClr>
            </a:solidFill>
            <a:prstDash val="solid"/>
            <a:miter lim="800000"/>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heel(1)">
                                      <p:cBhvr>
                                        <p:cTn id="11" dur="2000"/>
                                        <p:tgtEl>
                                          <p:spTgt spid="33"/>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heel(1)">
                                      <p:cBhvr>
                                        <p:cTn id="15" dur="2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6"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2"/>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nvGrpSpPr>
          <p:cNvPr id="11" name="组合 10"/>
          <p:cNvGrpSpPr/>
          <p:nvPr/>
        </p:nvGrpSpPr>
        <p:grpSpPr>
          <a:xfrm>
            <a:off x="4632134" y="1573197"/>
            <a:ext cx="2928935" cy="4832133"/>
            <a:chOff x="3473650" y="1179898"/>
            <a:chExt cx="2196701" cy="3624100"/>
          </a:xfrm>
        </p:grpSpPr>
        <p:sp>
          <p:nvSpPr>
            <p:cNvPr id="8" name="任意多边形 7"/>
            <p:cNvSpPr/>
            <p:nvPr/>
          </p:nvSpPr>
          <p:spPr bwMode="auto">
            <a:xfrm>
              <a:off x="3473650" y="1179898"/>
              <a:ext cx="2196701" cy="3624100"/>
            </a:xfrm>
            <a:custGeom>
              <a:avLst/>
              <a:gdLst>
                <a:gd name="connsiteX0" fmla="*/ 1366777 w 2928934"/>
                <a:gd name="connsiteY0" fmla="*/ 4537615 h 4832133"/>
                <a:gd name="connsiteX1" fmla="*/ 1259319 w 2928934"/>
                <a:gd name="connsiteY1" fmla="*/ 4646282 h 4832133"/>
                <a:gd name="connsiteX2" fmla="*/ 1366777 w 2928934"/>
                <a:gd name="connsiteY2" fmla="*/ 4754949 h 4832133"/>
                <a:gd name="connsiteX3" fmla="*/ 1562155 w 2928934"/>
                <a:gd name="connsiteY3" fmla="*/ 4754949 h 4832133"/>
                <a:gd name="connsiteX4" fmla="*/ 1669613 w 2928934"/>
                <a:gd name="connsiteY4" fmla="*/ 4646282 h 4832133"/>
                <a:gd name="connsiteX5" fmla="*/ 1562155 w 2928934"/>
                <a:gd name="connsiteY5" fmla="*/ 4537615 h 4832133"/>
                <a:gd name="connsiteX6" fmla="*/ 1366777 w 2928934"/>
                <a:gd name="connsiteY6" fmla="*/ 4537615 h 4832133"/>
                <a:gd name="connsiteX7" fmla="*/ 1048793 w 2928934"/>
                <a:gd name="connsiteY7" fmla="*/ 4249190 h 4832133"/>
                <a:gd name="connsiteX8" fmla="*/ 942458 w 2928934"/>
                <a:gd name="connsiteY8" fmla="*/ 4357857 h 4832133"/>
                <a:gd name="connsiteX9" fmla="*/ 1048793 w 2928934"/>
                <a:gd name="connsiteY9" fmla="*/ 4466524 h 4832133"/>
                <a:gd name="connsiteX10" fmla="*/ 1880140 w 2928934"/>
                <a:gd name="connsiteY10" fmla="*/ 4466524 h 4832133"/>
                <a:gd name="connsiteX11" fmla="*/ 1986475 w 2928934"/>
                <a:gd name="connsiteY11" fmla="*/ 4357857 h 4832133"/>
                <a:gd name="connsiteX12" fmla="*/ 1880140 w 2928934"/>
                <a:gd name="connsiteY12" fmla="*/ 4249190 h 4832133"/>
                <a:gd name="connsiteX13" fmla="*/ 1048793 w 2928934"/>
                <a:gd name="connsiteY13" fmla="*/ 4249190 h 4832133"/>
                <a:gd name="connsiteX14" fmla="*/ 996745 w 2928934"/>
                <a:gd name="connsiteY14" fmla="*/ 3964827 h 4832133"/>
                <a:gd name="connsiteX15" fmla="*/ 890664 w 2928934"/>
                <a:gd name="connsiteY15" fmla="*/ 4074002 h 4832133"/>
                <a:gd name="connsiteX16" fmla="*/ 996745 w 2928934"/>
                <a:gd name="connsiteY16" fmla="*/ 4183177 h 4832133"/>
                <a:gd name="connsiteX17" fmla="*/ 1932189 w 2928934"/>
                <a:gd name="connsiteY17" fmla="*/ 4183177 h 4832133"/>
                <a:gd name="connsiteX18" fmla="*/ 2038270 w 2928934"/>
                <a:gd name="connsiteY18" fmla="*/ 4074002 h 4832133"/>
                <a:gd name="connsiteX19" fmla="*/ 1932189 w 2928934"/>
                <a:gd name="connsiteY19" fmla="*/ 3964827 h 4832133"/>
                <a:gd name="connsiteX20" fmla="*/ 996745 w 2928934"/>
                <a:gd name="connsiteY20" fmla="*/ 3964827 h 4832133"/>
                <a:gd name="connsiteX21" fmla="*/ 1464467 w 2928934"/>
                <a:gd name="connsiteY21" fmla="*/ 0 h 4832133"/>
                <a:gd name="connsiteX22" fmla="*/ 2928934 w 2928934"/>
                <a:gd name="connsiteY22" fmla="*/ 1465739 h 4832133"/>
                <a:gd name="connsiteX23" fmla="*/ 2491277 w 2928934"/>
                <a:gd name="connsiteY23" fmla="*/ 2640733 h 4832133"/>
                <a:gd name="connsiteX24" fmla="*/ 2284472 w 2928934"/>
                <a:gd name="connsiteY24" fmla="*/ 3054024 h 4832133"/>
                <a:gd name="connsiteX25" fmla="*/ 2284472 w 2928934"/>
                <a:gd name="connsiteY25" fmla="*/ 3652333 h 4832133"/>
                <a:gd name="connsiteX26" fmla="*/ 2118548 w 2928934"/>
                <a:gd name="connsiteY26" fmla="*/ 3957495 h 4832133"/>
                <a:gd name="connsiteX27" fmla="*/ 2137785 w 2928934"/>
                <a:gd name="connsiteY27" fmla="*/ 4022372 h 4832133"/>
                <a:gd name="connsiteX28" fmla="*/ 2140190 w 2928934"/>
                <a:gd name="connsiteY28" fmla="*/ 4056012 h 4832133"/>
                <a:gd name="connsiteX29" fmla="*/ 2056025 w 2928934"/>
                <a:gd name="connsiteY29" fmla="*/ 4224212 h 4832133"/>
                <a:gd name="connsiteX30" fmla="*/ 2084882 w 2928934"/>
                <a:gd name="connsiteY30" fmla="*/ 4313117 h 4832133"/>
                <a:gd name="connsiteX31" fmla="*/ 2087286 w 2928934"/>
                <a:gd name="connsiteY31" fmla="*/ 4339549 h 4832133"/>
                <a:gd name="connsiteX32" fmla="*/ 1878077 w 2928934"/>
                <a:gd name="connsiteY32" fmla="*/ 4548597 h 4832133"/>
                <a:gd name="connsiteX33" fmla="*/ 1757842 w 2928934"/>
                <a:gd name="connsiteY33" fmla="*/ 4548597 h 4832133"/>
                <a:gd name="connsiteX34" fmla="*/ 1769865 w 2928934"/>
                <a:gd name="connsiteY34" fmla="*/ 4623085 h 4832133"/>
                <a:gd name="connsiteX35" fmla="*/ 1560655 w 2928934"/>
                <a:gd name="connsiteY35" fmla="*/ 4832133 h 4832133"/>
                <a:gd name="connsiteX36" fmla="*/ 1368279 w 2928934"/>
                <a:gd name="connsiteY36" fmla="*/ 4832133 h 4832133"/>
                <a:gd name="connsiteX37" fmla="*/ 1159069 w 2928934"/>
                <a:gd name="connsiteY37" fmla="*/ 4623085 h 4832133"/>
                <a:gd name="connsiteX38" fmla="*/ 1171093 w 2928934"/>
                <a:gd name="connsiteY38" fmla="*/ 4548597 h 4832133"/>
                <a:gd name="connsiteX39" fmla="*/ 1050857 w 2928934"/>
                <a:gd name="connsiteY39" fmla="*/ 4548597 h 4832133"/>
                <a:gd name="connsiteX40" fmla="*/ 841648 w 2928934"/>
                <a:gd name="connsiteY40" fmla="*/ 4339549 h 4832133"/>
                <a:gd name="connsiteX41" fmla="*/ 844053 w 2928934"/>
                <a:gd name="connsiteY41" fmla="*/ 4313117 h 4832133"/>
                <a:gd name="connsiteX42" fmla="*/ 872909 w 2928934"/>
                <a:gd name="connsiteY42" fmla="*/ 4224212 h 4832133"/>
                <a:gd name="connsiteX43" fmla="*/ 788744 w 2928934"/>
                <a:gd name="connsiteY43" fmla="*/ 4056012 h 4832133"/>
                <a:gd name="connsiteX44" fmla="*/ 791149 w 2928934"/>
                <a:gd name="connsiteY44" fmla="*/ 4022372 h 4832133"/>
                <a:gd name="connsiteX45" fmla="*/ 810387 w 2928934"/>
                <a:gd name="connsiteY45" fmla="*/ 3957495 h 4832133"/>
                <a:gd name="connsiteX46" fmla="*/ 644462 w 2928934"/>
                <a:gd name="connsiteY46" fmla="*/ 3652333 h 4832133"/>
                <a:gd name="connsiteX47" fmla="*/ 644462 w 2928934"/>
                <a:gd name="connsiteY47" fmla="*/ 3054024 h 4832133"/>
                <a:gd name="connsiteX48" fmla="*/ 437657 w 2928934"/>
                <a:gd name="connsiteY48" fmla="*/ 2640733 h 4832133"/>
                <a:gd name="connsiteX49" fmla="*/ 0 w 2928934"/>
                <a:gd name="connsiteY49" fmla="*/ 1465739 h 4832133"/>
                <a:gd name="connsiteX50" fmla="*/ 1464467 w 2928934"/>
                <a:gd name="connsiteY50" fmla="*/ 0 h 48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928934" h="4832133">
                  <a:moveTo>
                    <a:pt x="1366777" y="4537615"/>
                  </a:moveTo>
                  <a:cubicBezTo>
                    <a:pt x="1308164" y="4537615"/>
                    <a:pt x="1259319" y="4587009"/>
                    <a:pt x="1259319" y="4646282"/>
                  </a:cubicBezTo>
                  <a:cubicBezTo>
                    <a:pt x="1259319" y="4705555"/>
                    <a:pt x="1308164" y="4754949"/>
                    <a:pt x="1366777" y="4754949"/>
                  </a:cubicBezTo>
                  <a:cubicBezTo>
                    <a:pt x="1562155" y="4754949"/>
                    <a:pt x="1562155" y="4754949"/>
                    <a:pt x="1562155" y="4754949"/>
                  </a:cubicBezTo>
                  <a:cubicBezTo>
                    <a:pt x="1620769" y="4754949"/>
                    <a:pt x="1669613" y="4705555"/>
                    <a:pt x="1669613" y="4646282"/>
                  </a:cubicBezTo>
                  <a:cubicBezTo>
                    <a:pt x="1669613" y="4587009"/>
                    <a:pt x="1620769" y="4537615"/>
                    <a:pt x="1562155" y="4537615"/>
                  </a:cubicBezTo>
                  <a:cubicBezTo>
                    <a:pt x="1366777" y="4537615"/>
                    <a:pt x="1366777" y="4537615"/>
                    <a:pt x="1366777" y="4537615"/>
                  </a:cubicBezTo>
                  <a:close/>
                  <a:moveTo>
                    <a:pt x="1048793" y="4249190"/>
                  </a:moveTo>
                  <a:cubicBezTo>
                    <a:pt x="990792" y="4249190"/>
                    <a:pt x="942458" y="4298584"/>
                    <a:pt x="942458" y="4357857"/>
                  </a:cubicBezTo>
                  <a:cubicBezTo>
                    <a:pt x="942458" y="4417130"/>
                    <a:pt x="990792" y="4466524"/>
                    <a:pt x="1048793" y="4466524"/>
                  </a:cubicBezTo>
                  <a:cubicBezTo>
                    <a:pt x="1880140" y="4466524"/>
                    <a:pt x="1880140" y="4466524"/>
                    <a:pt x="1880140" y="4466524"/>
                  </a:cubicBezTo>
                  <a:cubicBezTo>
                    <a:pt x="1938141" y="4466524"/>
                    <a:pt x="1986475" y="4417130"/>
                    <a:pt x="1986475" y="4357857"/>
                  </a:cubicBezTo>
                  <a:cubicBezTo>
                    <a:pt x="1986475" y="4298584"/>
                    <a:pt x="1938141" y="4249190"/>
                    <a:pt x="1880140" y="4249190"/>
                  </a:cubicBezTo>
                  <a:cubicBezTo>
                    <a:pt x="1048793" y="4249190"/>
                    <a:pt x="1048793" y="4249190"/>
                    <a:pt x="1048793" y="4249190"/>
                  </a:cubicBezTo>
                  <a:close/>
                  <a:moveTo>
                    <a:pt x="996745" y="3964827"/>
                  </a:moveTo>
                  <a:cubicBezTo>
                    <a:pt x="938883" y="3964827"/>
                    <a:pt x="890664" y="4014452"/>
                    <a:pt x="890664" y="4074002"/>
                  </a:cubicBezTo>
                  <a:cubicBezTo>
                    <a:pt x="890664" y="4133552"/>
                    <a:pt x="938883" y="4183177"/>
                    <a:pt x="996745" y="4183177"/>
                  </a:cubicBezTo>
                  <a:cubicBezTo>
                    <a:pt x="1932189" y="4183177"/>
                    <a:pt x="1932189" y="4183177"/>
                    <a:pt x="1932189" y="4183177"/>
                  </a:cubicBezTo>
                  <a:cubicBezTo>
                    <a:pt x="1990051" y="4183177"/>
                    <a:pt x="2038270" y="4133552"/>
                    <a:pt x="2038270" y="4074002"/>
                  </a:cubicBezTo>
                  <a:cubicBezTo>
                    <a:pt x="2038270" y="4014452"/>
                    <a:pt x="1990051" y="3964827"/>
                    <a:pt x="1932189" y="3964827"/>
                  </a:cubicBezTo>
                  <a:cubicBezTo>
                    <a:pt x="996745" y="3964827"/>
                    <a:pt x="996745" y="3964827"/>
                    <a:pt x="996745" y="3964827"/>
                  </a:cubicBezTo>
                  <a:close/>
                  <a:moveTo>
                    <a:pt x="1464467" y="0"/>
                  </a:moveTo>
                  <a:cubicBezTo>
                    <a:pt x="2272449" y="0"/>
                    <a:pt x="2928934" y="658381"/>
                    <a:pt x="2928934" y="1465739"/>
                  </a:cubicBezTo>
                  <a:cubicBezTo>
                    <a:pt x="2928934" y="2054438"/>
                    <a:pt x="2676440" y="2393240"/>
                    <a:pt x="2491277" y="2640733"/>
                  </a:cubicBezTo>
                  <a:cubicBezTo>
                    <a:pt x="2371042" y="2801724"/>
                    <a:pt x="2284472" y="2919464"/>
                    <a:pt x="2284472" y="3054024"/>
                  </a:cubicBezTo>
                  <a:cubicBezTo>
                    <a:pt x="2284472" y="3054024"/>
                    <a:pt x="2284472" y="3054024"/>
                    <a:pt x="2284472" y="3652333"/>
                  </a:cubicBezTo>
                  <a:cubicBezTo>
                    <a:pt x="2284472" y="3798907"/>
                    <a:pt x="2217141" y="3916647"/>
                    <a:pt x="2118548" y="3957495"/>
                  </a:cubicBezTo>
                  <a:cubicBezTo>
                    <a:pt x="2128166" y="3979121"/>
                    <a:pt x="2135381" y="4000747"/>
                    <a:pt x="2137785" y="4022372"/>
                  </a:cubicBezTo>
                  <a:cubicBezTo>
                    <a:pt x="2140190" y="4034387"/>
                    <a:pt x="2140190" y="4043998"/>
                    <a:pt x="2140190" y="4056012"/>
                  </a:cubicBezTo>
                  <a:cubicBezTo>
                    <a:pt x="2140190" y="4125695"/>
                    <a:pt x="2106524" y="4185766"/>
                    <a:pt x="2056025" y="4224212"/>
                  </a:cubicBezTo>
                  <a:cubicBezTo>
                    <a:pt x="2070454" y="4250643"/>
                    <a:pt x="2082477" y="4281880"/>
                    <a:pt x="2084882" y="4313117"/>
                  </a:cubicBezTo>
                  <a:cubicBezTo>
                    <a:pt x="2087286" y="4322729"/>
                    <a:pt x="2087286" y="4329937"/>
                    <a:pt x="2087286" y="4339549"/>
                  </a:cubicBezTo>
                  <a:cubicBezTo>
                    <a:pt x="2087286" y="4454886"/>
                    <a:pt x="1993503" y="4548597"/>
                    <a:pt x="1878077" y="4548597"/>
                  </a:cubicBezTo>
                  <a:cubicBezTo>
                    <a:pt x="1878077" y="4548597"/>
                    <a:pt x="1878077" y="4548597"/>
                    <a:pt x="1757842" y="4548597"/>
                  </a:cubicBezTo>
                  <a:cubicBezTo>
                    <a:pt x="1765056" y="4572625"/>
                    <a:pt x="1769865" y="4596654"/>
                    <a:pt x="1769865" y="4623085"/>
                  </a:cubicBezTo>
                  <a:cubicBezTo>
                    <a:pt x="1769865" y="4738422"/>
                    <a:pt x="1676081" y="4832133"/>
                    <a:pt x="1560655" y="4832133"/>
                  </a:cubicBezTo>
                  <a:cubicBezTo>
                    <a:pt x="1560655" y="4832133"/>
                    <a:pt x="1560655" y="4832133"/>
                    <a:pt x="1368279" y="4832133"/>
                  </a:cubicBezTo>
                  <a:cubicBezTo>
                    <a:pt x="1252853" y="4832133"/>
                    <a:pt x="1159069" y="4738422"/>
                    <a:pt x="1159069" y="4623085"/>
                  </a:cubicBezTo>
                  <a:cubicBezTo>
                    <a:pt x="1159069" y="4596654"/>
                    <a:pt x="1163879" y="4572625"/>
                    <a:pt x="1171093" y="4548597"/>
                  </a:cubicBezTo>
                  <a:cubicBezTo>
                    <a:pt x="1171093" y="4548597"/>
                    <a:pt x="1171093" y="4548597"/>
                    <a:pt x="1050857" y="4548597"/>
                  </a:cubicBezTo>
                  <a:cubicBezTo>
                    <a:pt x="935432" y="4548597"/>
                    <a:pt x="841648" y="4454886"/>
                    <a:pt x="841648" y="4339549"/>
                  </a:cubicBezTo>
                  <a:cubicBezTo>
                    <a:pt x="841648" y="4329937"/>
                    <a:pt x="841648" y="4322729"/>
                    <a:pt x="844053" y="4313117"/>
                  </a:cubicBezTo>
                  <a:cubicBezTo>
                    <a:pt x="846457" y="4281880"/>
                    <a:pt x="858481" y="4250643"/>
                    <a:pt x="872909" y="4224212"/>
                  </a:cubicBezTo>
                  <a:cubicBezTo>
                    <a:pt x="822410" y="4185766"/>
                    <a:pt x="788744" y="4125695"/>
                    <a:pt x="788744" y="4056012"/>
                  </a:cubicBezTo>
                  <a:cubicBezTo>
                    <a:pt x="788744" y="4043998"/>
                    <a:pt x="788744" y="4034387"/>
                    <a:pt x="791149" y="4022372"/>
                  </a:cubicBezTo>
                  <a:cubicBezTo>
                    <a:pt x="793554" y="4000747"/>
                    <a:pt x="800768" y="3979121"/>
                    <a:pt x="810387" y="3957495"/>
                  </a:cubicBezTo>
                  <a:cubicBezTo>
                    <a:pt x="711794" y="3916647"/>
                    <a:pt x="644462" y="3798907"/>
                    <a:pt x="644462" y="3652333"/>
                  </a:cubicBezTo>
                  <a:cubicBezTo>
                    <a:pt x="644462" y="3652333"/>
                    <a:pt x="644462" y="3652333"/>
                    <a:pt x="644462" y="3054024"/>
                  </a:cubicBezTo>
                  <a:cubicBezTo>
                    <a:pt x="644462" y="2919464"/>
                    <a:pt x="557892" y="2804127"/>
                    <a:pt x="437657" y="2640733"/>
                  </a:cubicBezTo>
                  <a:cubicBezTo>
                    <a:pt x="252495" y="2393240"/>
                    <a:pt x="0" y="2054438"/>
                    <a:pt x="0" y="1465739"/>
                  </a:cubicBezTo>
                  <a:cubicBezTo>
                    <a:pt x="0" y="658381"/>
                    <a:pt x="656485" y="0"/>
                    <a:pt x="1464467" y="0"/>
                  </a:cubicBezTo>
                  <a:close/>
                </a:path>
              </a:pathLst>
            </a:custGeom>
            <a:solidFill>
              <a:srgbClr val="F9F9F9"/>
            </a:solidFill>
            <a:ln>
              <a:noFill/>
            </a:ln>
            <a:effectLst>
              <a:outerShdw blurRad="165100" dist="76200" dir="2700000" algn="tl" rotWithShape="0">
                <a:prstClr val="black">
                  <a:alpha val="30000"/>
                </a:prstClr>
              </a:outerShdw>
            </a:effectLst>
            <a:scene3d>
              <a:camera prst="orthographicFront"/>
              <a:lightRig rig="threePt" dir="t"/>
            </a:scene3d>
            <a:sp3d prstMaterial="softEdge">
              <a:bevelT w="25400" h="12700" prst="angle"/>
            </a:sp3d>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9" name="Freeform 33"/>
            <p:cNvSpPr/>
            <p:nvPr/>
          </p:nvSpPr>
          <p:spPr bwMode="auto">
            <a:xfrm>
              <a:off x="3553248" y="2295634"/>
              <a:ext cx="1165379" cy="1779297"/>
            </a:xfrm>
            <a:custGeom>
              <a:avLst/>
              <a:gdLst>
                <a:gd name="T0" fmla="*/ 0 w 645"/>
                <a:gd name="T1" fmla="*/ 0 h 986"/>
                <a:gd name="T2" fmla="*/ 173 w 645"/>
                <a:gd name="T3" fmla="*/ 448 h 986"/>
                <a:gd name="T4" fmla="*/ 268 w 645"/>
                <a:gd name="T5" fmla="*/ 646 h 986"/>
                <a:gd name="T6" fmla="*/ 268 w 645"/>
                <a:gd name="T7" fmla="*/ 895 h 986"/>
                <a:gd name="T8" fmla="*/ 328 w 645"/>
                <a:gd name="T9" fmla="*/ 986 h 986"/>
                <a:gd name="T10" fmla="*/ 423 w 645"/>
                <a:gd name="T11" fmla="*/ 986 h 986"/>
                <a:gd name="T12" fmla="*/ 645 w 645"/>
                <a:gd name="T13" fmla="*/ 178 h 986"/>
                <a:gd name="T14" fmla="*/ 0 w 645"/>
                <a:gd name="T15" fmla="*/ 0 h 9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986">
                  <a:moveTo>
                    <a:pt x="0" y="0"/>
                  </a:moveTo>
                  <a:cubicBezTo>
                    <a:pt x="5" y="221"/>
                    <a:pt x="98" y="347"/>
                    <a:pt x="173" y="448"/>
                  </a:cubicBezTo>
                  <a:cubicBezTo>
                    <a:pt x="226" y="520"/>
                    <a:pt x="268" y="576"/>
                    <a:pt x="268" y="646"/>
                  </a:cubicBezTo>
                  <a:cubicBezTo>
                    <a:pt x="268" y="895"/>
                    <a:pt x="268" y="895"/>
                    <a:pt x="268" y="895"/>
                  </a:cubicBezTo>
                  <a:cubicBezTo>
                    <a:pt x="268" y="947"/>
                    <a:pt x="294" y="986"/>
                    <a:pt x="328" y="986"/>
                  </a:cubicBezTo>
                  <a:cubicBezTo>
                    <a:pt x="423" y="986"/>
                    <a:pt x="423" y="986"/>
                    <a:pt x="423" y="986"/>
                  </a:cubicBezTo>
                  <a:cubicBezTo>
                    <a:pt x="645" y="178"/>
                    <a:pt x="645" y="178"/>
                    <a:pt x="645" y="178"/>
                  </a:cubicBezTo>
                  <a:cubicBezTo>
                    <a:pt x="0" y="0"/>
                    <a:pt x="0" y="0"/>
                    <a:pt x="0" y="0"/>
                  </a:cubicBezTo>
                </a:path>
              </a:pathLst>
            </a:custGeom>
            <a:blipFill rotWithShape="1">
              <a:blip r:embed="rId3" cstate="print"/>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10" name="Freeform 21"/>
            <p:cNvSpPr/>
            <p:nvPr/>
          </p:nvSpPr>
          <p:spPr bwMode="auto">
            <a:xfrm>
              <a:off x="3553399" y="1253890"/>
              <a:ext cx="1308575" cy="1313146"/>
            </a:xfrm>
            <a:custGeom>
              <a:avLst/>
              <a:gdLst>
                <a:gd name="T0" fmla="*/ 724 w 724"/>
                <a:gd name="T1" fmla="*/ 22 h 727"/>
                <a:gd name="T2" fmla="*/ 566 w 724"/>
                <a:gd name="T3" fmla="*/ 0 h 727"/>
                <a:gd name="T4" fmla="*/ 0 w 724"/>
                <a:gd name="T5" fmla="*/ 566 h 727"/>
                <a:gd name="T6" fmla="*/ 0 w 724"/>
                <a:gd name="T7" fmla="*/ 581 h 727"/>
                <a:gd name="T8" fmla="*/ 530 w 724"/>
                <a:gd name="T9" fmla="*/ 727 h 727"/>
                <a:gd name="T10" fmla="*/ 724 w 724"/>
                <a:gd name="T11" fmla="*/ 22 h 727"/>
              </a:gdLst>
              <a:ahLst/>
              <a:cxnLst>
                <a:cxn ang="0">
                  <a:pos x="T0" y="T1"/>
                </a:cxn>
                <a:cxn ang="0">
                  <a:pos x="T2" y="T3"/>
                </a:cxn>
                <a:cxn ang="0">
                  <a:pos x="T4" y="T5"/>
                </a:cxn>
                <a:cxn ang="0">
                  <a:pos x="T6" y="T7"/>
                </a:cxn>
                <a:cxn ang="0">
                  <a:pos x="T8" y="T9"/>
                </a:cxn>
                <a:cxn ang="0">
                  <a:pos x="T10" y="T11"/>
                </a:cxn>
              </a:cxnLst>
              <a:rect l="0" t="0" r="r" b="b"/>
              <a:pathLst>
                <a:path w="724" h="727">
                  <a:moveTo>
                    <a:pt x="724" y="22"/>
                  </a:moveTo>
                  <a:cubicBezTo>
                    <a:pt x="674" y="7"/>
                    <a:pt x="621" y="0"/>
                    <a:pt x="566" y="0"/>
                  </a:cubicBezTo>
                  <a:cubicBezTo>
                    <a:pt x="254" y="0"/>
                    <a:pt x="0" y="253"/>
                    <a:pt x="0" y="566"/>
                  </a:cubicBezTo>
                  <a:cubicBezTo>
                    <a:pt x="0" y="571"/>
                    <a:pt x="0" y="576"/>
                    <a:pt x="0" y="581"/>
                  </a:cubicBezTo>
                  <a:cubicBezTo>
                    <a:pt x="530" y="727"/>
                    <a:pt x="530" y="727"/>
                    <a:pt x="530" y="727"/>
                  </a:cubicBezTo>
                  <a:lnTo>
                    <a:pt x="724" y="22"/>
                  </a:lnTo>
                  <a:close/>
                </a:path>
              </a:pathLst>
            </a:custGeom>
            <a:blipFill rotWithShape="1">
              <a:blip r:embed="rId4" cstate="print"/>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20" name="Freeform 25"/>
            <p:cNvSpPr/>
            <p:nvPr/>
          </p:nvSpPr>
          <p:spPr bwMode="auto">
            <a:xfrm>
              <a:off x="4311961" y="2615567"/>
              <a:ext cx="1152430" cy="1459389"/>
            </a:xfrm>
            <a:custGeom>
              <a:avLst/>
              <a:gdLst>
                <a:gd name="T0" fmla="*/ 222 w 637"/>
                <a:gd name="T1" fmla="*/ 0 h 808"/>
                <a:gd name="T2" fmla="*/ 0 w 637"/>
                <a:gd name="T3" fmla="*/ 808 h 808"/>
                <a:gd name="T4" fmla="*/ 381 w 637"/>
                <a:gd name="T5" fmla="*/ 808 h 808"/>
                <a:gd name="T6" fmla="*/ 441 w 637"/>
                <a:gd name="T7" fmla="*/ 717 h 808"/>
                <a:gd name="T8" fmla="*/ 441 w 637"/>
                <a:gd name="T9" fmla="*/ 468 h 808"/>
                <a:gd name="T10" fmla="*/ 536 w 637"/>
                <a:gd name="T11" fmla="*/ 270 h 808"/>
                <a:gd name="T12" fmla="*/ 637 w 637"/>
                <a:gd name="T13" fmla="*/ 115 h 808"/>
                <a:gd name="T14" fmla="*/ 222 w 637"/>
                <a:gd name="T15" fmla="*/ 0 h 8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 h="808">
                  <a:moveTo>
                    <a:pt x="222" y="0"/>
                  </a:moveTo>
                  <a:cubicBezTo>
                    <a:pt x="0" y="808"/>
                    <a:pt x="0" y="808"/>
                    <a:pt x="0" y="808"/>
                  </a:cubicBezTo>
                  <a:cubicBezTo>
                    <a:pt x="381" y="808"/>
                    <a:pt x="381" y="808"/>
                    <a:pt x="381" y="808"/>
                  </a:cubicBezTo>
                  <a:cubicBezTo>
                    <a:pt x="415" y="808"/>
                    <a:pt x="441" y="769"/>
                    <a:pt x="441" y="717"/>
                  </a:cubicBezTo>
                  <a:cubicBezTo>
                    <a:pt x="441" y="468"/>
                    <a:pt x="441" y="468"/>
                    <a:pt x="441" y="468"/>
                  </a:cubicBezTo>
                  <a:cubicBezTo>
                    <a:pt x="441" y="398"/>
                    <a:pt x="483" y="342"/>
                    <a:pt x="536" y="270"/>
                  </a:cubicBezTo>
                  <a:cubicBezTo>
                    <a:pt x="569" y="225"/>
                    <a:pt x="606" y="175"/>
                    <a:pt x="637" y="115"/>
                  </a:cubicBezTo>
                  <a:cubicBezTo>
                    <a:pt x="222" y="0"/>
                    <a:pt x="222" y="0"/>
                    <a:pt x="222" y="0"/>
                  </a:cubicBezTo>
                </a:path>
              </a:pathLst>
            </a:custGeom>
            <a:blipFill rotWithShape="1">
              <a:blip r:embed="rId5" cstate="print"/>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24" name="Freeform 29"/>
            <p:cNvSpPr/>
            <p:nvPr/>
          </p:nvSpPr>
          <p:spPr bwMode="auto">
            <a:xfrm>
              <a:off x="4506724" y="1292813"/>
              <a:ext cx="1088449" cy="1538605"/>
            </a:xfrm>
            <a:custGeom>
              <a:avLst/>
              <a:gdLst>
                <a:gd name="T0" fmla="*/ 194 w 602"/>
                <a:gd name="T1" fmla="*/ 0 h 852"/>
                <a:gd name="T2" fmla="*/ 0 w 602"/>
                <a:gd name="T3" fmla="*/ 705 h 852"/>
                <a:gd name="T4" fmla="*/ 530 w 602"/>
                <a:gd name="T5" fmla="*/ 852 h 852"/>
                <a:gd name="T6" fmla="*/ 602 w 602"/>
                <a:gd name="T7" fmla="*/ 544 h 852"/>
                <a:gd name="T8" fmla="*/ 194 w 602"/>
                <a:gd name="T9" fmla="*/ 0 h 852"/>
              </a:gdLst>
              <a:ahLst/>
              <a:cxnLst>
                <a:cxn ang="0">
                  <a:pos x="T0" y="T1"/>
                </a:cxn>
                <a:cxn ang="0">
                  <a:pos x="T2" y="T3"/>
                </a:cxn>
                <a:cxn ang="0">
                  <a:pos x="T4" y="T5"/>
                </a:cxn>
                <a:cxn ang="0">
                  <a:pos x="T6" y="T7"/>
                </a:cxn>
                <a:cxn ang="0">
                  <a:pos x="T8" y="T9"/>
                </a:cxn>
              </a:cxnLst>
              <a:rect l="0" t="0" r="r" b="b"/>
              <a:pathLst>
                <a:path w="602" h="852">
                  <a:moveTo>
                    <a:pt x="194" y="0"/>
                  </a:moveTo>
                  <a:cubicBezTo>
                    <a:pt x="0" y="705"/>
                    <a:pt x="0" y="705"/>
                    <a:pt x="0" y="705"/>
                  </a:cubicBezTo>
                  <a:cubicBezTo>
                    <a:pt x="530" y="852"/>
                    <a:pt x="530" y="852"/>
                    <a:pt x="530" y="852"/>
                  </a:cubicBezTo>
                  <a:cubicBezTo>
                    <a:pt x="571" y="772"/>
                    <a:pt x="602" y="674"/>
                    <a:pt x="602" y="544"/>
                  </a:cubicBezTo>
                  <a:cubicBezTo>
                    <a:pt x="602" y="286"/>
                    <a:pt x="429" y="69"/>
                    <a:pt x="194" y="0"/>
                  </a:cubicBezTo>
                  <a:close/>
                </a:path>
              </a:pathLst>
            </a:custGeom>
            <a:blipFill rotWithShape="1">
              <a:blip r:embed="rId6" cstate="print"/>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36" name="组合 35"/>
          <p:cNvGrpSpPr/>
          <p:nvPr/>
        </p:nvGrpSpPr>
        <p:grpSpPr>
          <a:xfrm>
            <a:off x="2258500" y="4042167"/>
            <a:ext cx="1910403" cy="1523413"/>
            <a:chOff x="1631848" y="1453866"/>
            <a:chExt cx="2348180" cy="2007587"/>
          </a:xfrm>
        </p:grpSpPr>
        <p:sp>
          <p:nvSpPr>
            <p:cNvPr id="37" name="任意多边形 36"/>
            <p:cNvSpPr/>
            <p:nvPr/>
          </p:nvSpPr>
          <p:spPr>
            <a:xfrm rot="5400000" flipH="1" flipV="1">
              <a:off x="3291821" y="2773246"/>
              <a:ext cx="688208" cy="688206"/>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chemeClr val="bg1">
                <a:lumMod val="65000"/>
              </a:schemeClr>
            </a:solidFill>
            <a:ln w="25400" cap="flat" cmpd="sng" algn="ctr">
              <a:noFill/>
              <a:prstDash val="solid"/>
            </a:ln>
            <a:effectLst>
              <a:outerShdw blurRad="139700" dist="635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38" name="任意多边形 37"/>
            <p:cNvSpPr/>
            <p:nvPr/>
          </p:nvSpPr>
          <p:spPr>
            <a:xfrm rot="5400000">
              <a:off x="1631848" y="1453866"/>
              <a:ext cx="688207" cy="688207"/>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chemeClr val="bg1">
                <a:lumMod val="65000"/>
              </a:schemeClr>
            </a:solidFill>
            <a:ln w="25400" cap="flat" cmpd="sng" algn="ctr">
              <a:noFill/>
              <a:prstDash val="solid"/>
            </a:ln>
            <a:effectLst>
              <a:outerShdw blurRad="139700" dist="635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39" name="对角圆角矩形 38"/>
            <p:cNvSpPr/>
            <p:nvPr/>
          </p:nvSpPr>
          <p:spPr>
            <a:xfrm rot="5400000">
              <a:off x="1947808" y="1416818"/>
              <a:ext cx="1717868" cy="2064826"/>
            </a:xfrm>
            <a:prstGeom prst="round2DiagRect">
              <a:avLst>
                <a:gd name="adj1" fmla="val 22105"/>
                <a:gd name="adj2" fmla="val 0"/>
              </a:avLst>
            </a:prstGeom>
            <a:solidFill>
              <a:schemeClr val="bg1">
                <a:lumMod val="95000"/>
              </a:schemeClr>
            </a:solidFill>
            <a:ln w="15875" cap="flat" cmpd="sng" algn="ctr">
              <a:gradFill flip="none" rotWithShape="1">
                <a:gsLst>
                  <a:gs pos="0">
                    <a:sysClr val="window" lastClr="FFFFFF"/>
                  </a:gs>
                  <a:gs pos="100000">
                    <a:srgbClr val="E2E2E2"/>
                  </a:gs>
                </a:gsLst>
                <a:lin ang="2700000" scaled="1"/>
                <a:tileRect/>
              </a:gradFill>
              <a:prstDash val="solid"/>
            </a:ln>
            <a:effectLst>
              <a:outerShdw blurRad="114300" dist="508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40" name="组合 39"/>
          <p:cNvGrpSpPr/>
          <p:nvPr/>
        </p:nvGrpSpPr>
        <p:grpSpPr>
          <a:xfrm>
            <a:off x="7937216" y="4042167"/>
            <a:ext cx="1910403" cy="1523413"/>
            <a:chOff x="1631848" y="1453866"/>
            <a:chExt cx="2348180" cy="2007587"/>
          </a:xfrm>
        </p:grpSpPr>
        <p:sp>
          <p:nvSpPr>
            <p:cNvPr id="41" name="任意多边形 40"/>
            <p:cNvSpPr/>
            <p:nvPr/>
          </p:nvSpPr>
          <p:spPr>
            <a:xfrm rot="5400000" flipH="1" flipV="1">
              <a:off x="3291821" y="2773246"/>
              <a:ext cx="688208" cy="688206"/>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rgbClr val="189040"/>
            </a:solidFill>
            <a:ln w="25400" cap="flat" cmpd="sng" algn="ctr">
              <a:noFill/>
              <a:prstDash val="solid"/>
            </a:ln>
            <a:effectLst>
              <a:outerShdw blurRad="139700" dist="635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42" name="任意多边形 41"/>
            <p:cNvSpPr/>
            <p:nvPr/>
          </p:nvSpPr>
          <p:spPr>
            <a:xfrm rot="5400000">
              <a:off x="1631848" y="1453866"/>
              <a:ext cx="688207" cy="688207"/>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rgbClr val="189040"/>
            </a:solidFill>
            <a:ln w="25400" cap="flat" cmpd="sng" algn="ctr">
              <a:noFill/>
              <a:prstDash val="solid"/>
            </a:ln>
            <a:effectLst>
              <a:outerShdw blurRad="139700" dist="635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43" name="对角圆角矩形 42"/>
            <p:cNvSpPr/>
            <p:nvPr/>
          </p:nvSpPr>
          <p:spPr>
            <a:xfrm rot="5400000">
              <a:off x="1947808" y="1416818"/>
              <a:ext cx="1717868" cy="2064826"/>
            </a:xfrm>
            <a:prstGeom prst="round2DiagRect">
              <a:avLst>
                <a:gd name="adj1" fmla="val 22105"/>
                <a:gd name="adj2" fmla="val 0"/>
              </a:avLst>
            </a:prstGeom>
            <a:solidFill>
              <a:schemeClr val="bg1">
                <a:lumMod val="95000"/>
              </a:schemeClr>
            </a:solidFill>
            <a:ln w="15875" cap="flat" cmpd="sng" algn="ctr">
              <a:gradFill flip="none" rotWithShape="1">
                <a:gsLst>
                  <a:gs pos="0">
                    <a:sysClr val="window" lastClr="FFFFFF"/>
                  </a:gs>
                  <a:gs pos="100000">
                    <a:srgbClr val="E2E2E2"/>
                  </a:gs>
                </a:gsLst>
                <a:lin ang="2700000" scaled="1"/>
                <a:tileRect/>
              </a:gradFill>
              <a:prstDash val="solid"/>
            </a:ln>
            <a:effectLst>
              <a:outerShdw blurRad="114300" dist="508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44" name="组合 43"/>
          <p:cNvGrpSpPr/>
          <p:nvPr/>
        </p:nvGrpSpPr>
        <p:grpSpPr>
          <a:xfrm>
            <a:off x="2258500" y="1781567"/>
            <a:ext cx="1910403" cy="1523413"/>
            <a:chOff x="1631848" y="1453866"/>
            <a:chExt cx="2348180" cy="2007587"/>
          </a:xfrm>
        </p:grpSpPr>
        <p:sp>
          <p:nvSpPr>
            <p:cNvPr id="45" name="任意多边形 44"/>
            <p:cNvSpPr/>
            <p:nvPr/>
          </p:nvSpPr>
          <p:spPr>
            <a:xfrm rot="5400000" flipH="1" flipV="1">
              <a:off x="3291821" y="2773246"/>
              <a:ext cx="688208" cy="688206"/>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rgbClr val="92C32C"/>
            </a:solidFill>
            <a:ln w="25400" cap="flat" cmpd="sng" algn="ctr">
              <a:noFill/>
              <a:prstDash val="solid"/>
            </a:ln>
            <a:effectLst>
              <a:outerShdw blurRad="139700" dist="635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46" name="任意多边形 45"/>
            <p:cNvSpPr/>
            <p:nvPr/>
          </p:nvSpPr>
          <p:spPr>
            <a:xfrm rot="5400000">
              <a:off x="1631848" y="1453866"/>
              <a:ext cx="688207" cy="688207"/>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rgbClr val="92C32C"/>
            </a:solidFill>
            <a:ln w="25400" cap="flat" cmpd="sng" algn="ctr">
              <a:noFill/>
              <a:prstDash val="solid"/>
            </a:ln>
            <a:effectLst>
              <a:outerShdw blurRad="139700" dist="635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47" name="对角圆角矩形 46"/>
            <p:cNvSpPr/>
            <p:nvPr/>
          </p:nvSpPr>
          <p:spPr>
            <a:xfrm rot="5400000">
              <a:off x="1947808" y="1416818"/>
              <a:ext cx="1717868" cy="2064826"/>
            </a:xfrm>
            <a:prstGeom prst="round2DiagRect">
              <a:avLst>
                <a:gd name="adj1" fmla="val 22105"/>
                <a:gd name="adj2" fmla="val 0"/>
              </a:avLst>
            </a:prstGeom>
            <a:solidFill>
              <a:srgbClr val="EEEEEE"/>
            </a:solidFill>
            <a:ln w="15875" cap="flat" cmpd="sng" algn="ctr">
              <a:gradFill flip="none" rotWithShape="1">
                <a:gsLst>
                  <a:gs pos="0">
                    <a:sysClr val="window" lastClr="FFFFFF"/>
                  </a:gs>
                  <a:gs pos="100000">
                    <a:srgbClr val="E2E2E2"/>
                  </a:gs>
                </a:gsLst>
                <a:lin ang="2700000" scaled="1"/>
                <a:tileRect/>
              </a:gradFill>
              <a:prstDash val="solid"/>
            </a:ln>
            <a:effectLst>
              <a:outerShdw blurRad="114300" dist="508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48" name="组合 47"/>
          <p:cNvGrpSpPr/>
          <p:nvPr/>
        </p:nvGrpSpPr>
        <p:grpSpPr>
          <a:xfrm>
            <a:off x="7937216" y="1781567"/>
            <a:ext cx="1910403" cy="1523413"/>
            <a:chOff x="1631848" y="1453866"/>
            <a:chExt cx="2348180" cy="2007587"/>
          </a:xfrm>
        </p:grpSpPr>
        <p:sp>
          <p:nvSpPr>
            <p:cNvPr id="49" name="任意多边形 48"/>
            <p:cNvSpPr/>
            <p:nvPr/>
          </p:nvSpPr>
          <p:spPr>
            <a:xfrm rot="5400000" flipH="1" flipV="1">
              <a:off x="3291821" y="2773246"/>
              <a:ext cx="688208" cy="688206"/>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chemeClr val="bg1">
                <a:lumMod val="65000"/>
              </a:schemeClr>
            </a:solidFill>
            <a:ln w="25400" cap="flat" cmpd="sng" algn="ctr">
              <a:noFill/>
              <a:prstDash val="solid"/>
            </a:ln>
            <a:effectLst>
              <a:outerShdw blurRad="139700" dist="635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50" name="任意多边形 49"/>
            <p:cNvSpPr/>
            <p:nvPr/>
          </p:nvSpPr>
          <p:spPr>
            <a:xfrm rot="5400000">
              <a:off x="1631848" y="1453866"/>
              <a:ext cx="688207" cy="688207"/>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chemeClr val="bg1">
                <a:lumMod val="65000"/>
              </a:schemeClr>
            </a:solidFill>
            <a:ln w="25400" cap="flat" cmpd="sng" algn="ctr">
              <a:noFill/>
              <a:prstDash val="solid"/>
            </a:ln>
            <a:effectLst>
              <a:outerShdw blurRad="139700" dist="635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51" name="对角圆角矩形 50"/>
            <p:cNvSpPr/>
            <p:nvPr/>
          </p:nvSpPr>
          <p:spPr>
            <a:xfrm rot="5400000">
              <a:off x="1947808" y="1416818"/>
              <a:ext cx="1717868" cy="2064826"/>
            </a:xfrm>
            <a:prstGeom prst="round2DiagRect">
              <a:avLst>
                <a:gd name="adj1" fmla="val 22105"/>
                <a:gd name="adj2" fmla="val 0"/>
              </a:avLst>
            </a:prstGeom>
            <a:solidFill>
              <a:schemeClr val="bg1">
                <a:lumMod val="95000"/>
              </a:schemeClr>
            </a:solidFill>
            <a:ln w="15875" cap="flat" cmpd="sng" algn="ctr">
              <a:gradFill flip="none" rotWithShape="1">
                <a:gsLst>
                  <a:gs pos="0">
                    <a:sysClr val="window" lastClr="FFFFFF"/>
                  </a:gs>
                  <a:gs pos="100000">
                    <a:srgbClr val="E2E2E2"/>
                  </a:gs>
                </a:gsLst>
                <a:lin ang="2700000" scaled="1"/>
                <a:tileRect/>
              </a:gradFill>
              <a:prstDash val="solid"/>
            </a:ln>
            <a:effectLst>
              <a:outerShdw blurRad="114300" dist="508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52" name="组合 51"/>
          <p:cNvGrpSpPr/>
          <p:nvPr/>
        </p:nvGrpSpPr>
        <p:grpSpPr>
          <a:xfrm>
            <a:off x="2422032" y="2087397"/>
            <a:ext cx="1833525" cy="869150"/>
            <a:chOff x="4520387" y="3166877"/>
            <a:chExt cx="1833525" cy="869150"/>
          </a:xfrm>
        </p:grpSpPr>
        <p:sp>
          <p:nvSpPr>
            <p:cNvPr id="53" name="文本框 127"/>
            <p:cNvSpPr txBox="1"/>
            <p:nvPr/>
          </p:nvSpPr>
          <p:spPr>
            <a:xfrm>
              <a:off x="4520387" y="3166877"/>
              <a:ext cx="1833525" cy="396240"/>
            </a:xfrm>
            <a:prstGeom prst="rect">
              <a:avLst/>
            </a:prstGeom>
            <a:noFill/>
          </p:spPr>
          <p:txBody>
            <a:bodyPr wrap="square" rtlCol="0">
              <a:spAutoFit/>
            </a:bodyPr>
            <a:lstStyle/>
            <a:p>
              <a:r>
                <a:rPr lang="zh-CN" altLang="en-US" sz="1865" dirty="0">
                  <a:solidFill>
                    <a:schemeClr val="tx1"/>
                  </a:solidFill>
                  <a:latin typeface="黑体" panose="02010609060101010101" charset="-122"/>
                  <a:ea typeface="黑体" panose="02010609060101010101" charset="-122"/>
                  <a:cs typeface="+mn-ea"/>
                  <a:sym typeface="+mn-lt"/>
                </a:rPr>
                <a:t>在此添加标题</a:t>
              </a:r>
            </a:p>
          </p:txBody>
        </p:sp>
        <p:sp>
          <p:nvSpPr>
            <p:cNvPr id="54" name="文本框 128"/>
            <p:cNvSpPr txBox="1"/>
            <p:nvPr/>
          </p:nvSpPr>
          <p:spPr>
            <a:xfrm>
              <a:off x="4534206" y="3445477"/>
              <a:ext cx="1561355" cy="590550"/>
            </a:xfrm>
            <a:prstGeom prst="rect">
              <a:avLst/>
            </a:prstGeom>
            <a:noFill/>
          </p:spPr>
          <p:txBody>
            <a:bodyPr wrap="square" rtlCol="0">
              <a:spAutoFit/>
            </a:bodyPr>
            <a:lstStyle/>
            <a:p>
              <a:pPr algn="just"/>
              <a:r>
                <a:rPr lang="zh-CN" altLang="en-US" sz="1065" dirty="0">
                  <a:solidFill>
                    <a:schemeClr val="tx1"/>
                  </a:solidFill>
                  <a:latin typeface="黑体" panose="02010609060101010101" charset="-122"/>
                  <a:ea typeface="黑体" panose="02010609060101010101" charset="-122"/>
                  <a:cs typeface="+mn-ea"/>
                  <a:sym typeface="+mn-lt"/>
                </a:rPr>
                <a:t>此处添加文本内容此处添加文本内容此处添加文本信息内容</a:t>
              </a:r>
            </a:p>
          </p:txBody>
        </p:sp>
      </p:grpSp>
      <p:grpSp>
        <p:nvGrpSpPr>
          <p:cNvPr id="55" name="组合 54"/>
          <p:cNvGrpSpPr/>
          <p:nvPr/>
        </p:nvGrpSpPr>
        <p:grpSpPr>
          <a:xfrm>
            <a:off x="2422032" y="4323147"/>
            <a:ext cx="1833525" cy="869150"/>
            <a:chOff x="4520387" y="3166877"/>
            <a:chExt cx="1833525" cy="869150"/>
          </a:xfrm>
        </p:grpSpPr>
        <p:sp>
          <p:nvSpPr>
            <p:cNvPr id="56" name="文本框 130"/>
            <p:cNvSpPr txBox="1"/>
            <p:nvPr/>
          </p:nvSpPr>
          <p:spPr>
            <a:xfrm>
              <a:off x="4520387" y="3166877"/>
              <a:ext cx="1833525" cy="396240"/>
            </a:xfrm>
            <a:prstGeom prst="rect">
              <a:avLst/>
            </a:prstGeom>
            <a:noFill/>
          </p:spPr>
          <p:txBody>
            <a:bodyPr wrap="square" rtlCol="0">
              <a:spAutoFit/>
            </a:bodyPr>
            <a:lstStyle/>
            <a:p>
              <a:r>
                <a:rPr lang="zh-CN" altLang="en-US" sz="1865" dirty="0">
                  <a:solidFill>
                    <a:schemeClr val="tx1"/>
                  </a:solidFill>
                  <a:latin typeface="黑体" panose="02010609060101010101" charset="-122"/>
                  <a:ea typeface="黑体" panose="02010609060101010101" charset="-122"/>
                  <a:cs typeface="+mn-ea"/>
                  <a:sym typeface="+mn-lt"/>
                </a:rPr>
                <a:t>在此添加标题</a:t>
              </a:r>
            </a:p>
          </p:txBody>
        </p:sp>
        <p:sp>
          <p:nvSpPr>
            <p:cNvPr id="57" name="文本框 131"/>
            <p:cNvSpPr txBox="1"/>
            <p:nvPr/>
          </p:nvSpPr>
          <p:spPr>
            <a:xfrm>
              <a:off x="4534206" y="3445477"/>
              <a:ext cx="1561355" cy="590550"/>
            </a:xfrm>
            <a:prstGeom prst="rect">
              <a:avLst/>
            </a:prstGeom>
            <a:noFill/>
          </p:spPr>
          <p:txBody>
            <a:bodyPr wrap="square" rtlCol="0">
              <a:spAutoFit/>
            </a:bodyPr>
            <a:lstStyle/>
            <a:p>
              <a:pPr algn="just"/>
              <a:r>
                <a:rPr lang="zh-CN" altLang="en-US" sz="1065" dirty="0">
                  <a:solidFill>
                    <a:schemeClr val="tx1"/>
                  </a:solidFill>
                  <a:latin typeface="黑体" panose="02010609060101010101" charset="-122"/>
                  <a:ea typeface="黑体" panose="02010609060101010101" charset="-122"/>
                  <a:cs typeface="+mn-ea"/>
                  <a:sym typeface="+mn-lt"/>
                </a:rPr>
                <a:t>此处添加文本内容此处添加文本内容此处添加文本信息内容</a:t>
              </a:r>
            </a:p>
          </p:txBody>
        </p:sp>
      </p:grpSp>
      <p:grpSp>
        <p:nvGrpSpPr>
          <p:cNvPr id="58" name="组合 57"/>
          <p:cNvGrpSpPr/>
          <p:nvPr/>
        </p:nvGrpSpPr>
        <p:grpSpPr>
          <a:xfrm>
            <a:off x="8113855" y="2087397"/>
            <a:ext cx="1823173" cy="869150"/>
            <a:chOff x="4520387" y="3166877"/>
            <a:chExt cx="1823173" cy="869150"/>
          </a:xfrm>
        </p:grpSpPr>
        <p:sp>
          <p:nvSpPr>
            <p:cNvPr id="59" name="文本框 133"/>
            <p:cNvSpPr txBox="1"/>
            <p:nvPr/>
          </p:nvSpPr>
          <p:spPr>
            <a:xfrm>
              <a:off x="4520387" y="3166877"/>
              <a:ext cx="1823173" cy="396240"/>
            </a:xfrm>
            <a:prstGeom prst="rect">
              <a:avLst/>
            </a:prstGeom>
            <a:noFill/>
          </p:spPr>
          <p:txBody>
            <a:bodyPr wrap="square" rtlCol="0">
              <a:spAutoFit/>
            </a:bodyPr>
            <a:lstStyle/>
            <a:p>
              <a:r>
                <a:rPr lang="zh-CN" altLang="en-US" sz="1865" dirty="0">
                  <a:solidFill>
                    <a:schemeClr val="tx1"/>
                  </a:solidFill>
                  <a:latin typeface="黑体" panose="02010609060101010101" charset="-122"/>
                  <a:ea typeface="黑体" panose="02010609060101010101" charset="-122"/>
                  <a:cs typeface="+mn-ea"/>
                  <a:sym typeface="+mn-lt"/>
                </a:rPr>
                <a:t>在此添加标题</a:t>
              </a:r>
            </a:p>
          </p:txBody>
        </p:sp>
        <p:sp>
          <p:nvSpPr>
            <p:cNvPr id="60" name="文本框 134"/>
            <p:cNvSpPr txBox="1"/>
            <p:nvPr/>
          </p:nvSpPr>
          <p:spPr>
            <a:xfrm>
              <a:off x="4534206" y="3445477"/>
              <a:ext cx="1561355" cy="590550"/>
            </a:xfrm>
            <a:prstGeom prst="rect">
              <a:avLst/>
            </a:prstGeom>
            <a:noFill/>
          </p:spPr>
          <p:txBody>
            <a:bodyPr wrap="square" rtlCol="0">
              <a:spAutoFit/>
            </a:bodyPr>
            <a:lstStyle/>
            <a:p>
              <a:pPr algn="just"/>
              <a:r>
                <a:rPr lang="zh-CN" altLang="en-US" sz="1065" dirty="0">
                  <a:solidFill>
                    <a:schemeClr val="tx1"/>
                  </a:solidFill>
                  <a:latin typeface="黑体" panose="02010609060101010101" charset="-122"/>
                  <a:ea typeface="黑体" panose="02010609060101010101" charset="-122"/>
                  <a:cs typeface="+mn-ea"/>
                  <a:sym typeface="+mn-lt"/>
                </a:rPr>
                <a:t>此处添加文本内容此处添加文本内容此处添加文本信息内容</a:t>
              </a:r>
            </a:p>
          </p:txBody>
        </p:sp>
      </p:grpSp>
      <p:grpSp>
        <p:nvGrpSpPr>
          <p:cNvPr id="61" name="组合 60"/>
          <p:cNvGrpSpPr/>
          <p:nvPr/>
        </p:nvGrpSpPr>
        <p:grpSpPr>
          <a:xfrm>
            <a:off x="8113852" y="4323147"/>
            <a:ext cx="1823175" cy="869150"/>
            <a:chOff x="4520387" y="3166877"/>
            <a:chExt cx="1823175" cy="869150"/>
          </a:xfrm>
        </p:grpSpPr>
        <p:sp>
          <p:nvSpPr>
            <p:cNvPr id="62" name="文本框 136"/>
            <p:cNvSpPr txBox="1"/>
            <p:nvPr/>
          </p:nvSpPr>
          <p:spPr>
            <a:xfrm>
              <a:off x="4520387" y="3166877"/>
              <a:ext cx="1823175" cy="396240"/>
            </a:xfrm>
            <a:prstGeom prst="rect">
              <a:avLst/>
            </a:prstGeom>
            <a:noFill/>
          </p:spPr>
          <p:txBody>
            <a:bodyPr wrap="square" rtlCol="0">
              <a:spAutoFit/>
            </a:bodyPr>
            <a:lstStyle/>
            <a:p>
              <a:r>
                <a:rPr lang="zh-CN" altLang="en-US" sz="1865" dirty="0">
                  <a:solidFill>
                    <a:schemeClr val="tx1"/>
                  </a:solidFill>
                  <a:latin typeface="黑体" panose="02010609060101010101" charset="-122"/>
                  <a:ea typeface="黑体" panose="02010609060101010101" charset="-122"/>
                  <a:cs typeface="+mn-ea"/>
                  <a:sym typeface="+mn-lt"/>
                </a:rPr>
                <a:t>在此添加标题</a:t>
              </a:r>
            </a:p>
          </p:txBody>
        </p:sp>
        <p:sp>
          <p:nvSpPr>
            <p:cNvPr id="63" name="文本框 137"/>
            <p:cNvSpPr txBox="1"/>
            <p:nvPr/>
          </p:nvSpPr>
          <p:spPr>
            <a:xfrm>
              <a:off x="4534206" y="3445477"/>
              <a:ext cx="1561355" cy="590550"/>
            </a:xfrm>
            <a:prstGeom prst="rect">
              <a:avLst/>
            </a:prstGeom>
            <a:noFill/>
          </p:spPr>
          <p:txBody>
            <a:bodyPr wrap="square" rtlCol="0">
              <a:spAutoFit/>
            </a:bodyPr>
            <a:lstStyle/>
            <a:p>
              <a:pPr algn="just"/>
              <a:r>
                <a:rPr lang="zh-CN" altLang="en-US" sz="1065" dirty="0">
                  <a:solidFill>
                    <a:schemeClr val="tx1"/>
                  </a:solidFill>
                  <a:latin typeface="黑体" panose="02010609060101010101" charset="-122"/>
                  <a:ea typeface="黑体" panose="02010609060101010101" charset="-122"/>
                  <a:cs typeface="+mn-ea"/>
                  <a:sym typeface="+mn-lt"/>
                </a:rPr>
                <a:t>此处添加文本内容此处添加文本内容此处添加文本信息内容</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2"/>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8" name="圆角矩形 7"/>
          <p:cNvSpPr/>
          <p:nvPr/>
        </p:nvSpPr>
        <p:spPr>
          <a:xfrm>
            <a:off x="1993732" y="4763319"/>
            <a:ext cx="6911181" cy="1086100"/>
          </a:xfrm>
          <a:prstGeom prst="roundRect">
            <a:avLst>
              <a:gd name="adj" fmla="val 10215"/>
            </a:avLst>
          </a:prstGeom>
          <a:gradFill flip="none" rotWithShape="1">
            <a:gsLst>
              <a:gs pos="100000">
                <a:schemeClr val="bg1">
                  <a:lumMod val="85000"/>
                </a:schemeClr>
              </a:gs>
              <a:gs pos="0">
                <a:schemeClr val="bg1"/>
              </a:gs>
            </a:gsLst>
            <a:lin ang="0" scaled="1"/>
            <a:tileRect/>
          </a:gradFill>
          <a:ln>
            <a:gradFill>
              <a:gsLst>
                <a:gs pos="100000">
                  <a:schemeClr val="bg1">
                    <a:lumMod val="85000"/>
                  </a:schemeClr>
                </a:gs>
                <a:gs pos="0">
                  <a:schemeClr val="bg1"/>
                </a:gs>
              </a:gsLst>
              <a:lin ang="5400000" scaled="0"/>
            </a:gradFill>
          </a:ln>
          <a:effectLst>
            <a:outerShdw blurRad="342900" dist="241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spcBef>
                <a:spcPts val="0"/>
              </a:spcBef>
              <a:spcAft>
                <a:spcPts val="0"/>
              </a:spcAft>
              <a:defRPr/>
            </a:pPr>
            <a:endParaRPr lang="zh-CN" altLang="en-US" sz="2400">
              <a:cs typeface="+mn-ea"/>
              <a:sym typeface="+mn-lt"/>
            </a:endParaRPr>
          </a:p>
        </p:txBody>
      </p:sp>
      <p:sp>
        <p:nvSpPr>
          <p:cNvPr id="9" name="圆角矩形 8"/>
          <p:cNvSpPr/>
          <p:nvPr/>
        </p:nvSpPr>
        <p:spPr>
          <a:xfrm>
            <a:off x="2229142" y="4791172"/>
            <a:ext cx="1622463" cy="1086100"/>
          </a:xfrm>
          <a:prstGeom prst="roundRect">
            <a:avLst>
              <a:gd name="adj" fmla="val 10215"/>
            </a:avLst>
          </a:prstGeom>
          <a:blipFill rotWithShape="1">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spcBef>
                <a:spcPts val="0"/>
              </a:spcBef>
              <a:spcAft>
                <a:spcPts val="0"/>
              </a:spcAft>
              <a:defRPr/>
            </a:pPr>
            <a:endParaRPr lang="zh-CN" altLang="en-US" sz="2400">
              <a:cs typeface="+mn-ea"/>
              <a:sym typeface="+mn-lt"/>
            </a:endParaRPr>
          </a:p>
        </p:txBody>
      </p:sp>
      <p:grpSp>
        <p:nvGrpSpPr>
          <p:cNvPr id="10" name="组合 19"/>
          <p:cNvGrpSpPr/>
          <p:nvPr/>
        </p:nvGrpSpPr>
        <p:grpSpPr bwMode="auto">
          <a:xfrm>
            <a:off x="2110098" y="4375425"/>
            <a:ext cx="1861887" cy="1861887"/>
            <a:chOff x="3733576" y="3930057"/>
            <a:chExt cx="1800000" cy="1800000"/>
          </a:xfrm>
        </p:grpSpPr>
        <p:sp>
          <p:nvSpPr>
            <p:cNvPr id="11" name="椭圆 10"/>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a:solidFill>
                  <a:prstClr val="white"/>
                </a:solidFill>
                <a:cs typeface="+mn-ea"/>
                <a:sym typeface="+mn-lt"/>
              </a:endParaRPr>
            </a:p>
          </p:txBody>
        </p:sp>
        <p:sp>
          <p:nvSpPr>
            <p:cNvPr id="12" name="任意多边形 11"/>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bg1"/>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a:solidFill>
                  <a:prstClr val="white"/>
                </a:solidFill>
                <a:cs typeface="+mn-ea"/>
                <a:sym typeface="+mn-lt"/>
              </a:endParaRPr>
            </a:p>
          </p:txBody>
        </p:sp>
        <p:sp>
          <p:nvSpPr>
            <p:cNvPr id="13" name="椭圆 12"/>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a:solidFill>
                  <a:prstClr val="white"/>
                </a:solidFill>
                <a:cs typeface="+mn-ea"/>
                <a:sym typeface="+mn-lt"/>
              </a:endParaRPr>
            </a:p>
          </p:txBody>
        </p:sp>
      </p:grpSp>
      <p:sp>
        <p:nvSpPr>
          <p:cNvPr id="15" name="圆角矩形 14"/>
          <p:cNvSpPr/>
          <p:nvPr/>
        </p:nvSpPr>
        <p:spPr>
          <a:xfrm>
            <a:off x="1993732" y="1667027"/>
            <a:ext cx="6911181" cy="1086100"/>
          </a:xfrm>
          <a:prstGeom prst="roundRect">
            <a:avLst>
              <a:gd name="adj" fmla="val 10215"/>
            </a:avLst>
          </a:prstGeom>
          <a:gradFill flip="none" rotWithShape="1">
            <a:gsLst>
              <a:gs pos="100000">
                <a:schemeClr val="bg1">
                  <a:lumMod val="85000"/>
                </a:schemeClr>
              </a:gs>
              <a:gs pos="0">
                <a:schemeClr val="bg1"/>
              </a:gs>
            </a:gsLst>
            <a:lin ang="0" scaled="1"/>
            <a:tileRect/>
          </a:gradFill>
          <a:ln>
            <a:gradFill>
              <a:gsLst>
                <a:gs pos="100000">
                  <a:schemeClr val="bg1">
                    <a:lumMod val="85000"/>
                  </a:schemeClr>
                </a:gs>
                <a:gs pos="0">
                  <a:schemeClr val="bg1"/>
                </a:gs>
              </a:gsLst>
              <a:lin ang="5400000" scaled="0"/>
            </a:gradFill>
          </a:ln>
          <a:effectLst>
            <a:outerShdw blurRad="342900" dist="241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spcBef>
                <a:spcPts val="0"/>
              </a:spcBef>
              <a:spcAft>
                <a:spcPts val="0"/>
              </a:spcAft>
              <a:defRPr/>
            </a:pPr>
            <a:endParaRPr lang="zh-CN" altLang="en-US" sz="2400">
              <a:cs typeface="+mn-ea"/>
              <a:sym typeface="+mn-lt"/>
            </a:endParaRPr>
          </a:p>
        </p:txBody>
      </p:sp>
      <p:sp>
        <p:nvSpPr>
          <p:cNvPr id="16" name="圆角矩形 15"/>
          <p:cNvSpPr/>
          <p:nvPr/>
        </p:nvSpPr>
        <p:spPr>
          <a:xfrm>
            <a:off x="2201202" y="1666180"/>
            <a:ext cx="1622463" cy="1086100"/>
          </a:xfrm>
          <a:prstGeom prst="roundRect">
            <a:avLst>
              <a:gd name="adj" fmla="val 10215"/>
            </a:avLst>
          </a:pr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spcBef>
                <a:spcPts val="0"/>
              </a:spcBef>
              <a:spcAft>
                <a:spcPts val="0"/>
              </a:spcAft>
              <a:defRPr/>
            </a:pPr>
            <a:endParaRPr lang="zh-CN" altLang="en-US" sz="2400">
              <a:cs typeface="+mn-ea"/>
              <a:sym typeface="+mn-lt"/>
            </a:endParaRPr>
          </a:p>
        </p:txBody>
      </p:sp>
      <p:grpSp>
        <p:nvGrpSpPr>
          <p:cNvPr id="17" name="组合 19"/>
          <p:cNvGrpSpPr/>
          <p:nvPr/>
        </p:nvGrpSpPr>
        <p:grpSpPr bwMode="auto">
          <a:xfrm>
            <a:off x="2110098" y="1279133"/>
            <a:ext cx="1861887" cy="1861887"/>
            <a:chOff x="3733576" y="3930057"/>
            <a:chExt cx="1800000" cy="1800000"/>
          </a:xfrm>
        </p:grpSpPr>
        <p:sp>
          <p:nvSpPr>
            <p:cNvPr id="18" name="椭圆 1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a:solidFill>
                  <a:prstClr val="white"/>
                </a:solidFill>
                <a:cs typeface="+mn-ea"/>
                <a:sym typeface="+mn-lt"/>
              </a:endParaRPr>
            </a:p>
          </p:txBody>
        </p:sp>
        <p:sp>
          <p:nvSpPr>
            <p:cNvPr id="19" name="任意多边形 18"/>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bg1"/>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a:solidFill>
                  <a:prstClr val="white"/>
                </a:solidFill>
                <a:cs typeface="+mn-ea"/>
                <a:sym typeface="+mn-lt"/>
              </a:endParaRPr>
            </a:p>
          </p:txBody>
        </p:sp>
        <p:sp>
          <p:nvSpPr>
            <p:cNvPr id="20" name="椭圆 19"/>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a:solidFill>
                  <a:prstClr val="white"/>
                </a:solidFill>
                <a:cs typeface="+mn-ea"/>
                <a:sym typeface="+mn-lt"/>
              </a:endParaRPr>
            </a:p>
          </p:txBody>
        </p:sp>
      </p:grpSp>
      <p:sp>
        <p:nvSpPr>
          <p:cNvPr id="22" name="圆角矩形 21"/>
          <p:cNvSpPr/>
          <p:nvPr/>
        </p:nvSpPr>
        <p:spPr>
          <a:xfrm>
            <a:off x="3505900" y="3136325"/>
            <a:ext cx="6911181" cy="1084763"/>
          </a:xfrm>
          <a:prstGeom prst="roundRect">
            <a:avLst>
              <a:gd name="adj" fmla="val 10215"/>
            </a:avLst>
          </a:prstGeom>
          <a:gradFill flip="none" rotWithShape="1">
            <a:gsLst>
              <a:gs pos="0">
                <a:schemeClr val="bg1">
                  <a:lumMod val="85000"/>
                </a:schemeClr>
              </a:gs>
              <a:gs pos="100000">
                <a:schemeClr val="bg1">
                  <a:lumMod val="95000"/>
                </a:schemeClr>
              </a:gs>
            </a:gsLst>
            <a:lin ang="0" scaled="1"/>
            <a:tileRect/>
          </a:gradFill>
          <a:ln>
            <a:gradFill>
              <a:gsLst>
                <a:gs pos="100000">
                  <a:schemeClr val="bg1">
                    <a:lumMod val="85000"/>
                  </a:schemeClr>
                </a:gs>
                <a:gs pos="0">
                  <a:schemeClr val="bg1"/>
                </a:gs>
              </a:gsLst>
              <a:lin ang="5400000" scaled="0"/>
            </a:gradFill>
          </a:ln>
          <a:effectLst>
            <a:outerShdw blurRad="342900" dist="241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spcBef>
                <a:spcPts val="0"/>
              </a:spcBef>
              <a:spcAft>
                <a:spcPts val="0"/>
              </a:spcAft>
              <a:defRPr/>
            </a:pPr>
            <a:endParaRPr lang="zh-CN" altLang="en-US" sz="2400">
              <a:cs typeface="+mn-ea"/>
              <a:sym typeface="+mn-lt"/>
            </a:endParaRPr>
          </a:p>
        </p:txBody>
      </p:sp>
      <p:sp>
        <p:nvSpPr>
          <p:cNvPr id="23" name="圆角矩形 22"/>
          <p:cNvSpPr/>
          <p:nvPr/>
        </p:nvSpPr>
        <p:spPr>
          <a:xfrm>
            <a:off x="8531997" y="3136575"/>
            <a:ext cx="1622463" cy="1084763"/>
          </a:xfrm>
          <a:prstGeom prst="roundRect">
            <a:avLst>
              <a:gd name="adj" fmla="val 10215"/>
            </a:avLst>
          </a:prstGeom>
          <a:blipFill rotWithShape="1">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spcBef>
                <a:spcPts val="0"/>
              </a:spcBef>
              <a:spcAft>
                <a:spcPts val="0"/>
              </a:spcAft>
              <a:defRPr/>
            </a:pPr>
            <a:endParaRPr lang="zh-CN" altLang="en-US" sz="2400">
              <a:cs typeface="+mn-ea"/>
              <a:sym typeface="+mn-lt"/>
            </a:endParaRPr>
          </a:p>
        </p:txBody>
      </p:sp>
      <p:grpSp>
        <p:nvGrpSpPr>
          <p:cNvPr id="24" name="组合 23"/>
          <p:cNvGrpSpPr/>
          <p:nvPr/>
        </p:nvGrpSpPr>
        <p:grpSpPr bwMode="auto">
          <a:xfrm>
            <a:off x="8412516" y="2753127"/>
            <a:ext cx="1860548" cy="1860549"/>
            <a:chOff x="3733576" y="3930057"/>
            <a:chExt cx="1800000" cy="1800000"/>
          </a:xfrm>
        </p:grpSpPr>
        <p:sp>
          <p:nvSpPr>
            <p:cNvPr id="25" name="椭圆 24"/>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a:solidFill>
                  <a:prstClr val="white"/>
                </a:solidFill>
                <a:cs typeface="+mn-ea"/>
                <a:sym typeface="+mn-lt"/>
              </a:endParaRPr>
            </a:p>
          </p:txBody>
        </p:sp>
        <p:sp>
          <p:nvSpPr>
            <p:cNvPr id="26" name="任意多边形 25"/>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bg1"/>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a:solidFill>
                  <a:prstClr val="white"/>
                </a:solidFill>
                <a:cs typeface="+mn-ea"/>
                <a:sym typeface="+mn-lt"/>
              </a:endParaRPr>
            </a:p>
          </p:txBody>
        </p:sp>
        <p:sp>
          <p:nvSpPr>
            <p:cNvPr id="6" name="椭圆 5"/>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a:solidFill>
                  <a:prstClr val="white"/>
                </a:solidFill>
                <a:cs typeface="+mn-ea"/>
                <a:sym typeface="+mn-lt"/>
              </a:endParaRPr>
            </a:p>
          </p:txBody>
        </p:sp>
      </p:grpSp>
      <p:sp>
        <p:nvSpPr>
          <p:cNvPr id="29" name="圆角矩形 28"/>
          <p:cNvSpPr/>
          <p:nvPr/>
        </p:nvSpPr>
        <p:spPr>
          <a:xfrm>
            <a:off x="4131914" y="1761137"/>
            <a:ext cx="4656411" cy="897879"/>
          </a:xfrm>
          <a:prstGeom prst="roundRect">
            <a:avLst>
              <a:gd name="adj" fmla="val 10215"/>
            </a:avLst>
          </a:prstGeom>
          <a:solidFill>
            <a:srgbClr val="189040"/>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spcBef>
                <a:spcPts val="0"/>
              </a:spcBef>
              <a:spcAft>
                <a:spcPts val="0"/>
              </a:spcAft>
              <a:defRPr/>
            </a:pPr>
            <a:endParaRPr lang="zh-CN" altLang="en-US" sz="2400">
              <a:cs typeface="+mn-ea"/>
              <a:sym typeface="+mn-lt"/>
            </a:endParaRPr>
          </a:p>
        </p:txBody>
      </p:sp>
      <p:sp>
        <p:nvSpPr>
          <p:cNvPr id="30" name="矩形 34"/>
          <p:cNvSpPr>
            <a:spLocks noChangeArrowheads="1"/>
          </p:cNvSpPr>
          <p:nvPr/>
        </p:nvSpPr>
        <p:spPr bwMode="auto">
          <a:xfrm>
            <a:off x="4405798" y="1905377"/>
            <a:ext cx="4211083" cy="628650"/>
          </a:xfrm>
          <a:prstGeom prst="rect">
            <a:avLst/>
          </a:prstGeom>
          <a:noFill/>
          <a:ln w="9525">
            <a:noFill/>
            <a:miter lim="800000"/>
          </a:ln>
        </p:spPr>
        <p:txBody>
          <a:bodyPr wrap="square" lIns="91440" tIns="45720" rIns="91440" bIns="45720">
            <a:spAutoFit/>
          </a:bodyPr>
          <a:lstStyle/>
          <a:p>
            <a:pPr>
              <a:lnSpc>
                <a:spcPct val="120000"/>
              </a:lnSpc>
            </a:pPr>
            <a:r>
              <a:rPr lang="zh-CN" altLang="en-US" sz="1465" dirty="0">
                <a:solidFill>
                  <a:schemeClr val="bg1"/>
                </a:solidFill>
                <a:latin typeface="黑体" panose="02010609060101010101" charset="-122"/>
                <a:ea typeface="黑体" panose="02010609060101010101" charset="-122"/>
                <a:cs typeface="+mn-ea"/>
                <a:sym typeface="+mn-lt"/>
              </a:rPr>
              <a:t>此处添加详细文本描述，建议与标题相关并符合整体语言风格，语言描述尽量简洁生动</a:t>
            </a:r>
          </a:p>
        </p:txBody>
      </p:sp>
      <p:sp>
        <p:nvSpPr>
          <p:cNvPr id="31" name="圆角矩形 30"/>
          <p:cNvSpPr/>
          <p:nvPr/>
        </p:nvSpPr>
        <p:spPr>
          <a:xfrm>
            <a:off x="3600430" y="3234461"/>
            <a:ext cx="4656411" cy="897879"/>
          </a:xfrm>
          <a:prstGeom prst="roundRect">
            <a:avLst>
              <a:gd name="adj" fmla="val 10215"/>
            </a:avLst>
          </a:prstGeom>
          <a:solidFill>
            <a:srgbClr val="92C32C"/>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spcBef>
                <a:spcPts val="0"/>
              </a:spcBef>
              <a:spcAft>
                <a:spcPts val="0"/>
              </a:spcAft>
              <a:defRPr/>
            </a:pPr>
            <a:endParaRPr lang="zh-CN" altLang="en-US" sz="2400">
              <a:cs typeface="+mn-ea"/>
              <a:sym typeface="+mn-lt"/>
            </a:endParaRPr>
          </a:p>
        </p:txBody>
      </p:sp>
      <p:sp>
        <p:nvSpPr>
          <p:cNvPr id="32" name="圆角矩形 31"/>
          <p:cNvSpPr/>
          <p:nvPr/>
        </p:nvSpPr>
        <p:spPr>
          <a:xfrm>
            <a:off x="4153990" y="4852936"/>
            <a:ext cx="4656411" cy="897879"/>
          </a:xfrm>
          <a:prstGeom prst="roundRect">
            <a:avLst>
              <a:gd name="adj" fmla="val 10215"/>
            </a:avLst>
          </a:prstGeom>
          <a:solidFill>
            <a:srgbClr val="D4DE33"/>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spcBef>
                <a:spcPts val="0"/>
              </a:spcBef>
              <a:spcAft>
                <a:spcPts val="0"/>
              </a:spcAft>
              <a:defRPr/>
            </a:pPr>
            <a:endParaRPr lang="zh-CN" altLang="en-US" sz="2400">
              <a:cs typeface="+mn-ea"/>
              <a:sym typeface="+mn-lt"/>
            </a:endParaRPr>
          </a:p>
        </p:txBody>
      </p:sp>
      <p:sp>
        <p:nvSpPr>
          <p:cNvPr id="33" name="矩形 34"/>
          <p:cNvSpPr>
            <a:spLocks noChangeArrowheads="1"/>
          </p:cNvSpPr>
          <p:nvPr/>
        </p:nvSpPr>
        <p:spPr bwMode="auto">
          <a:xfrm>
            <a:off x="3823094" y="3392261"/>
            <a:ext cx="4211083" cy="628650"/>
          </a:xfrm>
          <a:prstGeom prst="rect">
            <a:avLst/>
          </a:prstGeom>
          <a:noFill/>
          <a:ln w="9525">
            <a:noFill/>
            <a:miter lim="800000"/>
          </a:ln>
        </p:spPr>
        <p:txBody>
          <a:bodyPr wrap="square" lIns="91440" tIns="45720" rIns="91440" bIns="45720">
            <a:spAutoFit/>
          </a:bodyPr>
          <a:lstStyle/>
          <a:p>
            <a:pPr>
              <a:lnSpc>
                <a:spcPct val="120000"/>
              </a:lnSpc>
            </a:pPr>
            <a:r>
              <a:rPr lang="zh-CN" altLang="en-US" sz="1465" dirty="0">
                <a:solidFill>
                  <a:schemeClr val="bg1"/>
                </a:solidFill>
                <a:latin typeface="黑体" panose="02010609060101010101" charset="-122"/>
                <a:ea typeface="黑体" panose="02010609060101010101" charset="-122"/>
                <a:cs typeface="+mn-ea"/>
                <a:sym typeface="+mn-lt"/>
              </a:rPr>
              <a:t>此处添加详细文本描述，建议与标题相关并符合整体语言风格，语言描述尽量简洁生动</a:t>
            </a:r>
          </a:p>
        </p:txBody>
      </p:sp>
      <p:sp>
        <p:nvSpPr>
          <p:cNvPr id="34" name="矩形 34"/>
          <p:cNvSpPr>
            <a:spLocks noChangeArrowheads="1"/>
          </p:cNvSpPr>
          <p:nvPr/>
        </p:nvSpPr>
        <p:spPr bwMode="auto">
          <a:xfrm>
            <a:off x="4376654" y="4997176"/>
            <a:ext cx="4211083" cy="628650"/>
          </a:xfrm>
          <a:prstGeom prst="rect">
            <a:avLst/>
          </a:prstGeom>
          <a:noFill/>
          <a:ln w="9525">
            <a:noFill/>
            <a:miter lim="800000"/>
          </a:ln>
        </p:spPr>
        <p:txBody>
          <a:bodyPr wrap="square" lIns="91440" tIns="45720" rIns="91440" bIns="45720">
            <a:spAutoFit/>
          </a:bodyPr>
          <a:lstStyle/>
          <a:p>
            <a:pPr>
              <a:lnSpc>
                <a:spcPct val="120000"/>
              </a:lnSpc>
            </a:pPr>
            <a:r>
              <a:rPr lang="zh-CN" altLang="en-US" sz="1465" dirty="0">
                <a:solidFill>
                  <a:schemeClr val="tx1"/>
                </a:solidFill>
                <a:latin typeface="黑体" panose="02010609060101010101" charset="-122"/>
                <a:ea typeface="黑体" panose="02010609060101010101" charset="-122"/>
                <a:cs typeface="+mn-ea"/>
                <a:sym typeface="+mn-lt"/>
              </a:rPr>
              <a:t>此处添加详细文本描述，建议与标题相关并符合整体语言风格，语言描述尽量简洁生动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1+#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par>
                          <p:cTn id="42" fill="hold">
                            <p:stCondLst>
                              <p:cond delay="4000"/>
                            </p:stCondLst>
                            <p:childTnLst>
                              <p:par>
                                <p:cTn id="43" presetID="16" presetClass="entr" presetSubtype="21"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barn(inVertical)">
                                      <p:cBhvr>
                                        <p:cTn id="45" dur="500"/>
                                        <p:tgtEl>
                                          <p:spTgt spid="31"/>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par>
                          <p:cTn id="56" fill="hold">
                            <p:stCondLst>
                              <p:cond delay="5500"/>
                            </p:stCondLst>
                            <p:childTnLst>
                              <p:par>
                                <p:cTn id="57" presetID="2" presetClass="entr" presetSubtype="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0-#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22" presetClass="entr" presetSubtype="4"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500"/>
                                        <p:tgtEl>
                                          <p:spTgt spid="9"/>
                                        </p:tgtEl>
                                      </p:cBhvr>
                                    </p:animEffect>
                                  </p:childTnLst>
                                </p:cTn>
                              </p:par>
                            </p:childTnLst>
                          </p:cTn>
                        </p:par>
                        <p:par>
                          <p:cTn id="65" fill="hold">
                            <p:stCondLst>
                              <p:cond delay="6500"/>
                            </p:stCondLst>
                            <p:childTnLst>
                              <p:par>
                                <p:cTn id="66" presetID="16" presetClass="entr" presetSubtype="21"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arn(inVertical)">
                                      <p:cBhvr>
                                        <p:cTn id="68" dur="500"/>
                                        <p:tgtEl>
                                          <p:spTgt spid="32"/>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left)">
                                      <p:cBhvr>
                                        <p:cTn id="7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5" grpId="0" bldLvl="0" animBg="1"/>
      <p:bldP spid="16" grpId="0" bldLvl="0" animBg="1"/>
      <p:bldP spid="22" grpId="0" bldLvl="0" animBg="1"/>
      <p:bldP spid="23" grpId="0" bldLvl="0" animBg="1"/>
      <p:bldP spid="29" grpId="0" bldLvl="0" animBg="1"/>
      <p:bldP spid="30" grpId="0"/>
      <p:bldP spid="31" grpId="0" bldLvl="0" animBg="1"/>
      <p:bldP spid="32" grpId="0" bldLvl="0" animBg="1"/>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2"/>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cxnSp>
        <p:nvCxnSpPr>
          <p:cNvPr id="8" name="直接连接符 20"/>
          <p:cNvCxnSpPr>
            <a:cxnSpLocks noChangeShapeType="1"/>
          </p:cNvCxnSpPr>
          <p:nvPr/>
        </p:nvCxnSpPr>
        <p:spPr bwMode="auto">
          <a:xfrm flipV="1">
            <a:off x="4833754" y="2635580"/>
            <a:ext cx="851687" cy="943803"/>
          </a:xfrm>
          <a:prstGeom prst="line">
            <a:avLst/>
          </a:prstGeom>
          <a:noFill/>
          <a:ln w="28575">
            <a:solidFill>
              <a:schemeClr val="bg1">
                <a:lumMod val="50000"/>
              </a:schemeClr>
            </a:solidFill>
            <a:prstDash val="sysDot"/>
            <a:miter lim="800000"/>
          </a:ln>
          <a:extLst>
            <a:ext uri="{909E8E84-426E-40DD-AFC4-6F175D3DCCD1}">
              <a14:hiddenFill xmlns:a14="http://schemas.microsoft.com/office/drawing/2010/main">
                <a:noFill/>
              </a14:hiddenFill>
            </a:ext>
          </a:extLst>
        </p:spPr>
      </p:cxnSp>
      <p:cxnSp>
        <p:nvCxnSpPr>
          <p:cNvPr id="9" name="直接连接符 20"/>
          <p:cNvCxnSpPr>
            <a:cxnSpLocks noChangeShapeType="1"/>
          </p:cNvCxnSpPr>
          <p:nvPr/>
        </p:nvCxnSpPr>
        <p:spPr bwMode="auto">
          <a:xfrm flipH="1" flipV="1">
            <a:off x="6458859" y="2635580"/>
            <a:ext cx="851688" cy="943803"/>
          </a:xfrm>
          <a:prstGeom prst="line">
            <a:avLst/>
          </a:prstGeom>
          <a:noFill/>
          <a:ln w="28575">
            <a:solidFill>
              <a:schemeClr val="bg1">
                <a:lumMod val="50000"/>
              </a:schemeClr>
            </a:solidFill>
            <a:prstDash val="sysDot"/>
            <a:miter lim="800000"/>
          </a:ln>
          <a:extLst>
            <a:ext uri="{909E8E84-426E-40DD-AFC4-6F175D3DCCD1}">
              <a14:hiddenFill xmlns:a14="http://schemas.microsoft.com/office/drawing/2010/main">
                <a:noFill/>
              </a14:hiddenFill>
            </a:ext>
          </a:extLst>
        </p:spPr>
      </p:cxnSp>
      <p:cxnSp>
        <p:nvCxnSpPr>
          <p:cNvPr id="10" name="直接连接符 20"/>
          <p:cNvCxnSpPr>
            <a:cxnSpLocks noChangeShapeType="1"/>
          </p:cNvCxnSpPr>
          <p:nvPr/>
        </p:nvCxnSpPr>
        <p:spPr bwMode="auto">
          <a:xfrm flipH="1" flipV="1">
            <a:off x="6689594" y="2533989"/>
            <a:ext cx="3039907" cy="1199147"/>
          </a:xfrm>
          <a:prstGeom prst="line">
            <a:avLst/>
          </a:prstGeom>
          <a:noFill/>
          <a:ln w="28575">
            <a:solidFill>
              <a:schemeClr val="bg1">
                <a:lumMod val="50000"/>
              </a:schemeClr>
            </a:solidFill>
            <a:prstDash val="sysDot"/>
            <a:miter lim="800000"/>
          </a:ln>
          <a:extLst>
            <a:ext uri="{909E8E84-426E-40DD-AFC4-6F175D3DCCD1}">
              <a14:hiddenFill xmlns:a14="http://schemas.microsoft.com/office/drawing/2010/main">
                <a:noFill/>
              </a14:hiddenFill>
            </a:ext>
          </a:extLst>
        </p:spPr>
      </p:cxnSp>
      <p:cxnSp>
        <p:nvCxnSpPr>
          <p:cNvPr id="11" name="直接连接符 20"/>
          <p:cNvCxnSpPr>
            <a:cxnSpLocks noChangeShapeType="1"/>
          </p:cNvCxnSpPr>
          <p:nvPr/>
        </p:nvCxnSpPr>
        <p:spPr bwMode="auto">
          <a:xfrm flipV="1">
            <a:off x="2667226" y="2533989"/>
            <a:ext cx="2851452" cy="1117515"/>
          </a:xfrm>
          <a:prstGeom prst="line">
            <a:avLst/>
          </a:prstGeom>
          <a:noFill/>
          <a:ln w="28575">
            <a:solidFill>
              <a:schemeClr val="bg1">
                <a:lumMod val="50000"/>
              </a:schemeClr>
            </a:solidFill>
            <a:prstDash val="sysDot"/>
            <a:miter lim="800000"/>
          </a:ln>
          <a:extLst>
            <a:ext uri="{909E8E84-426E-40DD-AFC4-6F175D3DCCD1}">
              <a14:hiddenFill xmlns:a14="http://schemas.microsoft.com/office/drawing/2010/main">
                <a:noFill/>
              </a14:hiddenFill>
            </a:ext>
          </a:extLst>
        </p:spPr>
      </p:cxnSp>
      <p:grpSp>
        <p:nvGrpSpPr>
          <p:cNvPr id="12" name="组合 11"/>
          <p:cNvGrpSpPr/>
          <p:nvPr/>
        </p:nvGrpSpPr>
        <p:grpSpPr>
          <a:xfrm>
            <a:off x="4142266" y="3073709"/>
            <a:ext cx="1291703" cy="1492123"/>
            <a:chOff x="4966840" y="32547"/>
            <a:chExt cx="1506022" cy="1739302"/>
          </a:xfrm>
        </p:grpSpPr>
        <p:sp>
          <p:nvSpPr>
            <p:cNvPr id="13"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14"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blipFill rotWithShape="1">
              <a:blip r:embed="rId3" cstate="print"/>
              <a:stretch>
                <a:fillRect/>
              </a:stretch>
            </a:blipFill>
            <a:ln w="28575" cap="flat">
              <a:noFill/>
              <a:prstDash val="solid"/>
              <a:miter lim="800000"/>
            </a:ln>
            <a:effectLst>
              <a:innerShdw blurRad="114300">
                <a:prstClr val="black"/>
              </a:innerShdw>
            </a:effectLst>
          </p:spPr>
          <p:txBody>
            <a:bodyPr vert="horz" wrap="square" lIns="121920" tIns="60960" rIns="121920" bIns="60960" numCol="1" anchor="t" anchorCtr="0" compatLnSpc="1"/>
            <a:lstStyle/>
            <a:p>
              <a:endParaRPr lang="zh-CN" altLang="en-US" sz="2400">
                <a:cs typeface="+mn-ea"/>
                <a:sym typeface="+mn-lt"/>
              </a:endParaRPr>
            </a:p>
          </p:txBody>
        </p:sp>
      </p:grpSp>
      <p:sp>
        <p:nvSpPr>
          <p:cNvPr id="15" name="TextBox 14"/>
          <p:cNvSpPr txBox="1"/>
          <p:nvPr/>
        </p:nvSpPr>
        <p:spPr>
          <a:xfrm>
            <a:off x="4011972" y="4688309"/>
            <a:ext cx="1408059" cy="455930"/>
          </a:xfrm>
          <a:prstGeom prst="rect">
            <a:avLst/>
          </a:prstGeom>
          <a:noFill/>
        </p:spPr>
        <p:txBody>
          <a:bodyPr wrap="square" lIns="91405" tIns="45702" rIns="91405" bIns="45702" rtlCol="0">
            <a:spAutoFit/>
          </a:bodyPr>
          <a:lstStyle/>
          <a:p>
            <a:pPr>
              <a:buNone/>
            </a:pPr>
            <a:r>
              <a:rPr lang="zh-CN" altLang="en-US" sz="2400" b="1" dirty="0">
                <a:solidFill>
                  <a:schemeClr val="tx1"/>
                </a:solidFill>
                <a:latin typeface="黑体" panose="02010609060101010101" charset="-122"/>
                <a:ea typeface="黑体" panose="02010609060101010101" charset="-122"/>
                <a:cs typeface="+mn-ea"/>
                <a:sym typeface="+mn-lt"/>
              </a:rPr>
              <a:t>添加标题</a:t>
            </a:r>
          </a:p>
        </p:txBody>
      </p:sp>
      <p:sp>
        <p:nvSpPr>
          <p:cNvPr id="16" name="TextBox 15"/>
          <p:cNvSpPr txBox="1"/>
          <p:nvPr/>
        </p:nvSpPr>
        <p:spPr>
          <a:xfrm>
            <a:off x="9402942" y="4696576"/>
            <a:ext cx="1651844" cy="481965"/>
          </a:xfrm>
          <a:prstGeom prst="rect">
            <a:avLst/>
          </a:prstGeom>
          <a:noFill/>
        </p:spPr>
        <p:txBody>
          <a:bodyPr wrap="square" lIns="91405" tIns="45702" rIns="91405" bIns="45702" rtlCol="0">
            <a:spAutoFit/>
          </a:bodyPr>
          <a:lstStyle/>
          <a:p>
            <a:pPr>
              <a:buNone/>
            </a:pPr>
            <a:r>
              <a:rPr lang="zh-CN" altLang="en-US" sz="2400" b="1" dirty="0">
                <a:solidFill>
                  <a:schemeClr val="tx1"/>
                </a:solidFill>
                <a:latin typeface="黑体" panose="02010609060101010101" charset="-122"/>
                <a:ea typeface="黑体" panose="02010609060101010101" charset="-122"/>
                <a:cs typeface="+mn-ea"/>
                <a:sym typeface="+mn-lt"/>
              </a:rPr>
              <a:t>添加标题</a:t>
            </a:r>
          </a:p>
        </p:txBody>
      </p:sp>
      <p:sp>
        <p:nvSpPr>
          <p:cNvPr id="17" name="TextBox 16"/>
          <p:cNvSpPr txBox="1"/>
          <p:nvPr/>
        </p:nvSpPr>
        <p:spPr>
          <a:xfrm>
            <a:off x="1551729" y="4688311"/>
            <a:ext cx="1408059" cy="481965"/>
          </a:xfrm>
          <a:prstGeom prst="rect">
            <a:avLst/>
          </a:prstGeom>
          <a:noFill/>
        </p:spPr>
        <p:txBody>
          <a:bodyPr wrap="square" lIns="91405" tIns="45702" rIns="91405" bIns="45702" rtlCol="0">
            <a:spAutoFit/>
          </a:bodyPr>
          <a:lstStyle/>
          <a:p>
            <a:pPr>
              <a:buNone/>
            </a:pPr>
            <a:r>
              <a:rPr lang="zh-CN" altLang="en-US" sz="2400" b="1" dirty="0">
                <a:solidFill>
                  <a:schemeClr val="tx1"/>
                </a:solidFill>
                <a:latin typeface="黑体" panose="02010609060101010101" charset="-122"/>
                <a:ea typeface="黑体" panose="02010609060101010101" charset="-122"/>
                <a:cs typeface="+mn-ea"/>
                <a:sym typeface="+mn-lt"/>
              </a:rPr>
              <a:t>添加标题</a:t>
            </a:r>
          </a:p>
        </p:txBody>
      </p:sp>
      <p:sp>
        <p:nvSpPr>
          <p:cNvPr id="18" name="TextBox 17"/>
          <p:cNvSpPr txBox="1"/>
          <p:nvPr/>
        </p:nvSpPr>
        <p:spPr>
          <a:xfrm>
            <a:off x="6604260" y="4696729"/>
            <a:ext cx="1408059" cy="481965"/>
          </a:xfrm>
          <a:prstGeom prst="rect">
            <a:avLst/>
          </a:prstGeom>
          <a:noFill/>
        </p:spPr>
        <p:txBody>
          <a:bodyPr wrap="square" lIns="91405" tIns="45702" rIns="91405" bIns="45702" rtlCol="0">
            <a:spAutoFit/>
          </a:bodyPr>
          <a:lstStyle/>
          <a:p>
            <a:pPr>
              <a:buNone/>
            </a:pPr>
            <a:r>
              <a:rPr lang="zh-CN" altLang="en-US" sz="2400" b="1" dirty="0">
                <a:solidFill>
                  <a:schemeClr val="tx1"/>
                </a:solidFill>
                <a:latin typeface="黑体" panose="02010609060101010101" charset="-122"/>
                <a:ea typeface="黑体" panose="02010609060101010101" charset="-122"/>
                <a:cs typeface="+mn-ea"/>
                <a:sym typeface="+mn-lt"/>
              </a:rPr>
              <a:t>添加标题</a:t>
            </a:r>
          </a:p>
        </p:txBody>
      </p:sp>
      <p:sp>
        <p:nvSpPr>
          <p:cNvPr id="19" name="TextBox 18"/>
          <p:cNvSpPr txBox="1"/>
          <p:nvPr/>
        </p:nvSpPr>
        <p:spPr>
          <a:xfrm>
            <a:off x="3650580" y="5157893"/>
            <a:ext cx="2267373" cy="895985"/>
          </a:xfrm>
          <a:prstGeom prst="rect">
            <a:avLst/>
          </a:prstGeom>
          <a:noFill/>
        </p:spPr>
        <p:txBody>
          <a:bodyPr wrap="square" lIns="91405" tIns="45702" rIns="91405" bIns="45702" rtlCol="0">
            <a:spAutoFit/>
          </a:bodyPr>
          <a:lstStyle>
            <a:defPPr>
              <a:defRPr lang="en-US"/>
            </a:defPPr>
            <a:lvl1pPr marL="0" marR="0" lvl="0" indent="0" algn="l" defTabSz="914400" eaLnBrk="1" latinLnBrk="0" hangingPunct="1">
              <a:spcBef>
                <a:spcPts val="0"/>
              </a:spcBef>
              <a:spcAft>
                <a:spcPts val="0"/>
              </a:spcAft>
              <a:buClrTx/>
              <a:buSzTx/>
              <a:buFontTx/>
              <a:buNone/>
              <a:defRPr kumimoji="0" sz="1200" b="0" i="0" u="none" strike="noStrike" kern="0" cap="none" spc="0" normalizeH="0" baseline="0">
                <a:ln>
                  <a:noFill/>
                </a:ln>
                <a:solidFill>
                  <a:srgbClr val="484849"/>
                </a:solidFill>
                <a:effectLst/>
                <a:uLnTx/>
                <a:uFillTx/>
                <a:latin typeface="微软雅黑" panose="020B0503020204020204" charset="-122"/>
                <a:ea typeface="微软雅黑" panose="020B0503020204020204" charset="-122"/>
              </a:defRPr>
            </a:lvl1pPr>
          </a:lstStyle>
          <a:p>
            <a:pPr>
              <a:lnSpc>
                <a:spcPct val="120000"/>
              </a:lnSpc>
            </a:pPr>
            <a:r>
              <a:rPr lang="zh-CN" altLang="en-US" sz="1465" dirty="0">
                <a:solidFill>
                  <a:schemeClr val="tx1"/>
                </a:solidFill>
                <a:latin typeface="+mn-lt"/>
                <a:ea typeface="+mn-ea"/>
                <a:cs typeface="+mn-ea"/>
                <a:sym typeface="+mn-lt"/>
              </a:rPr>
              <a:t>在此录入上述图表的综合描述说明，在此录入上述图表的综合描述说明。</a:t>
            </a:r>
          </a:p>
        </p:txBody>
      </p:sp>
      <p:sp>
        <p:nvSpPr>
          <p:cNvPr id="20" name="TextBox 19"/>
          <p:cNvSpPr txBox="1"/>
          <p:nvPr/>
        </p:nvSpPr>
        <p:spPr>
          <a:xfrm>
            <a:off x="9038767" y="5190067"/>
            <a:ext cx="2291080" cy="1099820"/>
          </a:xfrm>
          <a:prstGeom prst="rect">
            <a:avLst/>
          </a:prstGeom>
          <a:noFill/>
        </p:spPr>
        <p:txBody>
          <a:bodyPr wrap="square" lIns="91405" tIns="45702" rIns="91405" bIns="45702" rtlCol="0">
            <a:spAutoFit/>
          </a:bodyPr>
          <a:lstStyle/>
          <a:p>
            <a:pPr>
              <a:lnSpc>
                <a:spcPct val="120000"/>
              </a:lnSpc>
            </a:pPr>
            <a:r>
              <a:rPr lang="zh-CN" altLang="en-US" sz="1465" dirty="0">
                <a:cs typeface="+mn-ea"/>
                <a:sym typeface="+mn-lt"/>
              </a:rPr>
              <a:t>在此录入上述图表的综合描述说明，在此录入上述图表的综合描述说明。</a:t>
            </a:r>
          </a:p>
          <a:p>
            <a:pPr defTabSz="913765">
              <a:spcBef>
                <a:spcPts val="0"/>
              </a:spcBef>
              <a:spcAft>
                <a:spcPts val="0"/>
              </a:spcAft>
              <a:defRPr/>
            </a:pPr>
            <a:endParaRPr lang="zh-CN" altLang="en-US" sz="1335" kern="0" dirty="0">
              <a:cs typeface="+mn-ea"/>
              <a:sym typeface="+mn-lt"/>
            </a:endParaRPr>
          </a:p>
        </p:txBody>
      </p:sp>
      <p:sp>
        <p:nvSpPr>
          <p:cNvPr id="21" name="TextBox 20"/>
          <p:cNvSpPr txBox="1"/>
          <p:nvPr/>
        </p:nvSpPr>
        <p:spPr>
          <a:xfrm>
            <a:off x="1272294" y="5157893"/>
            <a:ext cx="2274147" cy="895985"/>
          </a:xfrm>
          <a:prstGeom prst="rect">
            <a:avLst/>
          </a:prstGeom>
          <a:noFill/>
        </p:spPr>
        <p:txBody>
          <a:bodyPr wrap="square" lIns="91405" tIns="45702" rIns="91405" bIns="45702" rtlCol="0">
            <a:spAutoFit/>
          </a:bodyPr>
          <a:lstStyle/>
          <a:p>
            <a:pPr>
              <a:lnSpc>
                <a:spcPct val="120000"/>
              </a:lnSpc>
            </a:pPr>
            <a:r>
              <a:rPr lang="zh-CN" altLang="en-US" sz="1465" dirty="0">
                <a:cs typeface="+mn-ea"/>
                <a:sym typeface="+mn-lt"/>
              </a:rPr>
              <a:t>在此录入上述图表的综合描述说明，在此录入上述图表的综合描述说明。</a:t>
            </a:r>
          </a:p>
        </p:txBody>
      </p:sp>
      <p:sp>
        <p:nvSpPr>
          <p:cNvPr id="22" name="TextBox 21"/>
          <p:cNvSpPr txBox="1"/>
          <p:nvPr/>
        </p:nvSpPr>
        <p:spPr>
          <a:xfrm>
            <a:off x="6230374" y="5195147"/>
            <a:ext cx="2304627" cy="895985"/>
          </a:xfrm>
          <a:prstGeom prst="rect">
            <a:avLst/>
          </a:prstGeom>
          <a:noFill/>
        </p:spPr>
        <p:txBody>
          <a:bodyPr wrap="square" lIns="91405" tIns="45702" rIns="91405" bIns="45702" rtlCol="0">
            <a:spAutoFit/>
          </a:bodyPr>
          <a:lstStyle/>
          <a:p>
            <a:pPr>
              <a:lnSpc>
                <a:spcPct val="120000"/>
              </a:lnSpc>
            </a:pPr>
            <a:r>
              <a:rPr lang="zh-CN" altLang="en-US" sz="1465" dirty="0">
                <a:cs typeface="+mn-ea"/>
                <a:sym typeface="+mn-lt"/>
              </a:rPr>
              <a:t>在此录入上述图表的综合描述说明，在此录入上述图表的综合描述说明。</a:t>
            </a:r>
          </a:p>
        </p:txBody>
      </p:sp>
      <p:grpSp>
        <p:nvGrpSpPr>
          <p:cNvPr id="23" name="组合 22"/>
          <p:cNvGrpSpPr/>
          <p:nvPr/>
        </p:nvGrpSpPr>
        <p:grpSpPr>
          <a:xfrm>
            <a:off x="5113830" y="901663"/>
            <a:ext cx="2007420" cy="2318891"/>
            <a:chOff x="3752572" y="829317"/>
            <a:chExt cx="1506022" cy="1739302"/>
          </a:xfrm>
        </p:grpSpPr>
        <p:grpSp>
          <p:nvGrpSpPr>
            <p:cNvPr id="24" name="组合 23"/>
            <p:cNvGrpSpPr/>
            <p:nvPr/>
          </p:nvGrpSpPr>
          <p:grpSpPr>
            <a:xfrm>
              <a:off x="3752572" y="829317"/>
              <a:ext cx="1506022" cy="1739302"/>
              <a:chOff x="4966840" y="32547"/>
              <a:chExt cx="1506022" cy="1739302"/>
            </a:xfrm>
          </p:grpSpPr>
          <p:sp>
            <p:nvSpPr>
              <p:cNvPr id="26"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6"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189040"/>
              </a:solidFill>
              <a:ln w="28575" cap="flat">
                <a:solidFill>
                  <a:schemeClr val="bg1"/>
                </a:solidFill>
                <a:prstDash val="solid"/>
                <a:miter lim="800000"/>
              </a:ln>
              <a:effectLst>
                <a:innerShdw blurRad="114300">
                  <a:prstClr val="black"/>
                </a:innerShdw>
              </a:effectLst>
            </p:spPr>
            <p:txBody>
              <a:bodyPr vert="horz" wrap="square" lIns="121920" tIns="60960" rIns="121920" bIns="60960" numCol="1" anchor="t" anchorCtr="0" compatLnSpc="1"/>
              <a:lstStyle/>
              <a:p>
                <a:endParaRPr lang="zh-CN" altLang="en-US" sz="2400">
                  <a:solidFill>
                    <a:srgbClr val="005A9E"/>
                  </a:solidFill>
                  <a:cs typeface="+mn-ea"/>
                  <a:sym typeface="+mn-lt"/>
                </a:endParaRPr>
              </a:p>
            </p:txBody>
          </p:sp>
        </p:grpSp>
        <p:sp>
          <p:nvSpPr>
            <p:cNvPr id="25" name="TextBox 24"/>
            <p:cNvSpPr txBox="1"/>
            <p:nvPr/>
          </p:nvSpPr>
          <p:spPr>
            <a:xfrm>
              <a:off x="4096623" y="1278320"/>
              <a:ext cx="925698" cy="858745"/>
            </a:xfrm>
            <a:prstGeom prst="rect">
              <a:avLst/>
            </a:prstGeom>
            <a:noFill/>
          </p:spPr>
          <p:txBody>
            <a:bodyPr wrap="square" rtlCol="0">
              <a:spAutoFit/>
            </a:bodyPr>
            <a:lstStyle/>
            <a:p>
              <a:pPr defTabSz="913765">
                <a:spcBef>
                  <a:spcPts val="0"/>
                </a:spcBef>
                <a:spcAft>
                  <a:spcPts val="0"/>
                </a:spcAft>
                <a:defRPr/>
              </a:pPr>
              <a:r>
                <a:rPr lang="zh-CN" altLang="en-US" sz="3335" b="1" kern="0" dirty="0">
                  <a:solidFill>
                    <a:schemeClr val="bg1"/>
                  </a:solidFill>
                  <a:cs typeface="+mn-ea"/>
                  <a:sym typeface="+mn-lt"/>
                </a:rPr>
                <a:t>添加</a:t>
              </a:r>
              <a:endParaRPr lang="en-US" altLang="zh-CN" sz="3335" b="1" kern="0" dirty="0">
                <a:solidFill>
                  <a:schemeClr val="bg1"/>
                </a:solidFill>
                <a:cs typeface="+mn-ea"/>
                <a:sym typeface="+mn-lt"/>
              </a:endParaRPr>
            </a:p>
            <a:p>
              <a:pPr defTabSz="913765">
                <a:spcBef>
                  <a:spcPts val="0"/>
                </a:spcBef>
                <a:spcAft>
                  <a:spcPts val="0"/>
                </a:spcAft>
                <a:defRPr/>
              </a:pPr>
              <a:r>
                <a:rPr lang="zh-CN" altLang="en-US" sz="3335" b="1" kern="0" dirty="0">
                  <a:solidFill>
                    <a:schemeClr val="bg1"/>
                  </a:solidFill>
                  <a:cs typeface="+mn-ea"/>
                  <a:sym typeface="+mn-lt"/>
                </a:rPr>
                <a:t>标题</a:t>
              </a:r>
            </a:p>
          </p:txBody>
        </p:sp>
      </p:grpSp>
      <p:grpSp>
        <p:nvGrpSpPr>
          <p:cNvPr id="29" name="组合 28"/>
          <p:cNvGrpSpPr/>
          <p:nvPr/>
        </p:nvGrpSpPr>
        <p:grpSpPr>
          <a:xfrm>
            <a:off x="9508364" y="3073709"/>
            <a:ext cx="1291703" cy="1492123"/>
            <a:chOff x="4966840" y="32547"/>
            <a:chExt cx="1506022" cy="1739302"/>
          </a:xfrm>
        </p:grpSpPr>
        <p:sp>
          <p:nvSpPr>
            <p:cNvPr id="30"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1"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blipFill rotWithShape="1">
              <a:blip r:embed="rId4" cstate="print"/>
              <a:stretch>
                <a:fillRect/>
              </a:stretch>
            </a:blipFill>
            <a:ln w="28575" cap="flat">
              <a:noFill/>
              <a:prstDash val="solid"/>
              <a:miter lim="800000"/>
            </a:ln>
            <a:effectLst>
              <a:innerShdw blurRad="114300">
                <a:prstClr val="black"/>
              </a:innerShdw>
            </a:effectLst>
          </p:spPr>
          <p:txBody>
            <a:bodyPr vert="horz" wrap="square" lIns="121920" tIns="60960" rIns="121920" bIns="60960" numCol="1" anchor="t" anchorCtr="0" compatLnSpc="1"/>
            <a:lstStyle/>
            <a:p>
              <a:endParaRPr lang="zh-CN" altLang="en-US" sz="2400">
                <a:cs typeface="+mn-ea"/>
                <a:sym typeface="+mn-lt"/>
              </a:endParaRPr>
            </a:p>
          </p:txBody>
        </p:sp>
      </p:grpSp>
      <p:grpSp>
        <p:nvGrpSpPr>
          <p:cNvPr id="33" name="组合 32"/>
          <p:cNvGrpSpPr/>
          <p:nvPr/>
        </p:nvGrpSpPr>
        <p:grpSpPr>
          <a:xfrm>
            <a:off x="1575133" y="3079076"/>
            <a:ext cx="1291703" cy="1492123"/>
            <a:chOff x="229394" y="1453367"/>
            <a:chExt cx="969072" cy="1119178"/>
          </a:xfrm>
        </p:grpSpPr>
        <p:sp>
          <p:nvSpPr>
            <p:cNvPr id="34" name="Freeform 27"/>
            <p:cNvSpPr/>
            <p:nvPr/>
          </p:nvSpPr>
          <p:spPr bwMode="auto">
            <a:xfrm>
              <a:off x="229394" y="1453367"/>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5" name="Freeform 27"/>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blipFill rotWithShape="1">
              <a:blip r:embed="rId5" cstate="print"/>
              <a:stretch>
                <a:fillRect/>
              </a:stretch>
            </a:blipFill>
            <a:ln w="28575" cap="flat">
              <a:noFill/>
              <a:prstDash val="solid"/>
              <a:miter lim="800000"/>
            </a:ln>
            <a:effectLst>
              <a:innerShdw blurRad="114300">
                <a:prstClr val="black"/>
              </a:innerShdw>
            </a:effectLst>
          </p:spPr>
          <p:txBody>
            <a:bodyPr vert="horz" wrap="square" lIns="121920" tIns="60960" rIns="121920" bIns="60960" numCol="1" anchor="t" anchorCtr="0" compatLnSpc="1"/>
            <a:lstStyle/>
            <a:p>
              <a:endParaRPr lang="zh-CN" altLang="en-US" sz="2400">
                <a:cs typeface="+mn-ea"/>
                <a:sym typeface="+mn-lt"/>
              </a:endParaRPr>
            </a:p>
          </p:txBody>
        </p:sp>
      </p:grpSp>
      <p:grpSp>
        <p:nvGrpSpPr>
          <p:cNvPr id="41" name="组合 40"/>
          <p:cNvGrpSpPr/>
          <p:nvPr/>
        </p:nvGrpSpPr>
        <p:grpSpPr>
          <a:xfrm>
            <a:off x="6649662" y="3133561"/>
            <a:ext cx="1291703" cy="1492123"/>
            <a:chOff x="229394" y="1453366"/>
            <a:chExt cx="969072" cy="1119178"/>
          </a:xfrm>
        </p:grpSpPr>
        <p:sp>
          <p:nvSpPr>
            <p:cNvPr id="42" name="Freeform 27"/>
            <p:cNvSpPr/>
            <p:nvPr/>
          </p:nvSpPr>
          <p:spPr bwMode="auto">
            <a:xfrm>
              <a:off x="229394" y="1453366"/>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43" name="Freeform 27"/>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blipFill rotWithShape="1">
              <a:blip r:embed="rId6" cstate="print"/>
              <a:stretch>
                <a:fillRect/>
              </a:stretch>
            </a:blipFill>
            <a:ln w="28575" cap="flat">
              <a:noFill/>
              <a:prstDash val="solid"/>
              <a:miter lim="800000"/>
            </a:ln>
            <a:effectLst>
              <a:innerShdw blurRad="114300">
                <a:prstClr val="black"/>
              </a:innerShdw>
            </a:effectLst>
          </p:spPr>
          <p:txBody>
            <a:bodyPr vert="horz" wrap="square" lIns="121920" tIns="60960" rIns="121920" bIns="60960" numCol="1" anchor="t" anchorCtr="0" compatLnSpc="1"/>
            <a:lstStyle/>
            <a:p>
              <a:endParaRPr lang="zh-CN" altLang="en-US" sz="2400">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par>
                                <p:cTn id="15" presetID="2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 presetClass="entr" presetSubtype="4" fill="hold" nodeType="withEffect">
                                  <p:stCondLst>
                                    <p:cond delay="40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4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40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ppt_x"/>
                                          </p:val>
                                        </p:tav>
                                        <p:tav tm="100000">
                                          <p:val>
                                            <p:strVal val="#ppt_x"/>
                                          </p:val>
                                        </p:tav>
                                      </p:tavLst>
                                    </p:anim>
                                    <p:anim calcmode="lin" valueType="num">
                                      <p:cBhvr additive="base">
                                        <p:cTn id="35" dur="500" fill="hold"/>
                                        <p:tgtEl>
                                          <p:spTgt spid="41"/>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40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635" y="-27940"/>
            <a:ext cx="12192000" cy="6872605"/>
          </a:xfrm>
          <a:prstGeom prst="rect">
            <a:avLst/>
          </a:prstGeom>
          <a:solidFill>
            <a:srgbClr val="F2EEE2">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对角圆角矩形 1"/>
          <p:cNvSpPr/>
          <p:nvPr/>
        </p:nvSpPr>
        <p:spPr>
          <a:xfrm>
            <a:off x="4460840" y="1975273"/>
            <a:ext cx="3659293" cy="2070947"/>
          </a:xfrm>
          <a:prstGeom prst="round2DiagRect">
            <a:avLst/>
          </a:prstGeom>
          <a:solidFill>
            <a:srgbClr val="189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4" name="对角圆角矩形 3"/>
          <p:cNvSpPr/>
          <p:nvPr/>
        </p:nvSpPr>
        <p:spPr>
          <a:xfrm>
            <a:off x="4564239" y="2103332"/>
            <a:ext cx="3452495" cy="1814830"/>
          </a:xfrm>
          <a:prstGeom prst="round2Diag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 name="图片 4" descr="5beb8039d59c16104b0eb347c608d3be"/>
          <p:cNvPicPr>
            <a:picLocks noChangeAspect="1"/>
          </p:cNvPicPr>
          <p:nvPr/>
        </p:nvPicPr>
        <p:blipFill>
          <a:blip r:embed="rId3"/>
          <a:stretch>
            <a:fillRect/>
          </a:stretch>
        </p:blipFill>
        <p:spPr>
          <a:xfrm>
            <a:off x="4464685" y="1976120"/>
            <a:ext cx="3658870" cy="2070100"/>
          </a:xfrm>
          <a:prstGeom prst="rect">
            <a:avLst/>
          </a:prstGeom>
        </p:spPr>
      </p:pic>
      <p:sp>
        <p:nvSpPr>
          <p:cNvPr id="21" name="矩形 20"/>
          <p:cNvSpPr/>
          <p:nvPr/>
        </p:nvSpPr>
        <p:spPr>
          <a:xfrm>
            <a:off x="5284495" y="2260331"/>
            <a:ext cx="2019300" cy="822960"/>
          </a:xfrm>
          <a:prstGeom prst="rect">
            <a:avLst/>
          </a:prstGeom>
        </p:spPr>
        <p:txBody>
          <a:bodyPr wrap="none" lIns="91440" tIns="45720" rIns="91440" bIns="45720">
            <a:spAutoFit/>
          </a:bodyPr>
          <a:lstStyle/>
          <a:p>
            <a:pPr defTabSz="913765">
              <a:spcBef>
                <a:spcPts val="0"/>
              </a:spcBef>
              <a:spcAft>
                <a:spcPts val="0"/>
              </a:spcAft>
              <a:defRPr/>
            </a:pPr>
            <a:r>
              <a:rPr lang="zh-CN" altLang="en-US" sz="4800" b="1" kern="0" dirty="0">
                <a:solidFill>
                  <a:schemeClr val="bg1"/>
                </a:solidFill>
                <a:latin typeface="黑体" panose="02010609060101010101" charset="-122"/>
                <a:ea typeface="黑体" panose="02010609060101010101" charset="-122"/>
                <a:cs typeface="+mn-ea"/>
                <a:sym typeface="+mn-lt"/>
              </a:rPr>
              <a:t>第三章</a:t>
            </a:r>
          </a:p>
        </p:txBody>
      </p:sp>
      <p:pic>
        <p:nvPicPr>
          <p:cNvPr id="7" name="图片 6" descr="psd201509 1217_素材中国-sccnn"/>
          <p:cNvPicPr>
            <a:picLocks noChangeAspect="1"/>
          </p:cNvPicPr>
          <p:nvPr/>
        </p:nvPicPr>
        <p:blipFill>
          <a:blip r:embed="rId4"/>
          <a:stretch>
            <a:fillRect/>
          </a:stretch>
        </p:blipFill>
        <p:spPr>
          <a:xfrm rot="1500000">
            <a:off x="4718050" y="2774315"/>
            <a:ext cx="509270" cy="381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2"/>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23" name="TextBox 22"/>
          <p:cNvSpPr txBox="1"/>
          <p:nvPr/>
        </p:nvSpPr>
        <p:spPr>
          <a:xfrm>
            <a:off x="1055384" y="2237621"/>
            <a:ext cx="2869520" cy="937260"/>
          </a:xfrm>
          <a:prstGeom prst="rect">
            <a:avLst/>
          </a:prstGeom>
          <a:noFill/>
        </p:spPr>
        <p:txBody>
          <a:bodyPr wrap="square" lIns="91440" tIns="45720" rIns="91440" bIns="45720" rtlCol="0">
            <a:spAutoFit/>
          </a:bodyPr>
          <a:lstStyle/>
          <a:p>
            <a:pPr algn="just">
              <a:lnSpc>
                <a:spcPct val="130000"/>
              </a:lnSpc>
            </a:pPr>
            <a:r>
              <a:rPr lang="zh-CN" altLang="en-US" sz="1065" dirty="0">
                <a:solidFill>
                  <a:schemeClr val="tx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您的内容打在这里，或者通过复制您的文本后，在此框中选择粘贴，并选择只保留文字。您的内容打在这里，或者通过复制您的文本后，在此框中选择粘贴。</a:t>
            </a:r>
          </a:p>
        </p:txBody>
      </p:sp>
      <p:sp>
        <p:nvSpPr>
          <p:cNvPr id="24" name="TextBox 23"/>
          <p:cNvSpPr txBox="1"/>
          <p:nvPr/>
        </p:nvSpPr>
        <p:spPr>
          <a:xfrm>
            <a:off x="8401156" y="2237621"/>
            <a:ext cx="2869520" cy="937260"/>
          </a:xfrm>
          <a:prstGeom prst="rect">
            <a:avLst/>
          </a:prstGeom>
          <a:noFill/>
        </p:spPr>
        <p:txBody>
          <a:bodyPr wrap="square" lIns="91440" tIns="45720" rIns="91440" bIns="45720" rtlCol="0">
            <a:spAutoFit/>
          </a:bodyPr>
          <a:lstStyle/>
          <a:p>
            <a:pPr algn="just">
              <a:lnSpc>
                <a:spcPct val="130000"/>
              </a:lnSpc>
            </a:pPr>
            <a:r>
              <a:rPr lang="zh-CN" altLang="en-US" sz="1065" dirty="0">
                <a:solidFill>
                  <a:schemeClr val="tx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您的内容打在这里，或者通过复制您的文本后，在此框中选择粘贴，并选择只保留文字。您的内容打在这里，或者通过复制您的文本后，在此框中选择粘贴。</a:t>
            </a:r>
          </a:p>
        </p:txBody>
      </p:sp>
      <p:sp>
        <p:nvSpPr>
          <p:cNvPr id="25" name="TextBox 24"/>
          <p:cNvSpPr txBox="1"/>
          <p:nvPr/>
        </p:nvSpPr>
        <p:spPr>
          <a:xfrm>
            <a:off x="1055384" y="4314271"/>
            <a:ext cx="2869520" cy="937260"/>
          </a:xfrm>
          <a:prstGeom prst="rect">
            <a:avLst/>
          </a:prstGeom>
          <a:noFill/>
        </p:spPr>
        <p:txBody>
          <a:bodyPr wrap="square" lIns="91440" tIns="45720" rIns="91440" bIns="45720" rtlCol="0">
            <a:spAutoFit/>
          </a:bodyPr>
          <a:lstStyle/>
          <a:p>
            <a:pPr algn="just">
              <a:lnSpc>
                <a:spcPct val="130000"/>
              </a:lnSpc>
            </a:pPr>
            <a:r>
              <a:rPr lang="zh-CN" altLang="en-US" sz="1065" dirty="0">
                <a:solidFill>
                  <a:schemeClr val="tx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您的内容打在这里，或者通过复制您的文本后，在此框中选择粘贴，并选择只保留文字。您的内容打在这里，或者通过复制您的文本后，在此框中选择粘贴。</a:t>
            </a:r>
          </a:p>
        </p:txBody>
      </p:sp>
      <p:sp>
        <p:nvSpPr>
          <p:cNvPr id="26" name="TextBox 25"/>
          <p:cNvSpPr txBox="1"/>
          <p:nvPr/>
        </p:nvSpPr>
        <p:spPr>
          <a:xfrm>
            <a:off x="8401156" y="4314271"/>
            <a:ext cx="2869520" cy="937260"/>
          </a:xfrm>
          <a:prstGeom prst="rect">
            <a:avLst/>
          </a:prstGeom>
          <a:noFill/>
        </p:spPr>
        <p:txBody>
          <a:bodyPr wrap="square" lIns="91440" tIns="45720" rIns="91440" bIns="45720" rtlCol="0">
            <a:spAutoFit/>
          </a:bodyPr>
          <a:lstStyle/>
          <a:p>
            <a:pPr algn="just">
              <a:lnSpc>
                <a:spcPct val="130000"/>
              </a:lnSpc>
            </a:pPr>
            <a:r>
              <a:rPr lang="zh-CN" altLang="en-US" sz="1065" dirty="0">
                <a:solidFill>
                  <a:schemeClr val="tx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您的内容打在这里，或者通过复制您的文本后，在此框中选择粘贴，并选择只保留文字。您的内容打在这里，或者通过复制您的文本后，在此框中选择粘贴。</a:t>
            </a:r>
          </a:p>
        </p:txBody>
      </p:sp>
      <p:grpSp>
        <p:nvGrpSpPr>
          <p:cNvPr id="6" name="组合 5"/>
          <p:cNvGrpSpPr/>
          <p:nvPr/>
        </p:nvGrpSpPr>
        <p:grpSpPr>
          <a:xfrm>
            <a:off x="5293655" y="2953489"/>
            <a:ext cx="756608" cy="756511"/>
            <a:chOff x="3570825" y="3196716"/>
            <a:chExt cx="756510" cy="756510"/>
          </a:xfrm>
          <a:effectLst/>
        </p:grpSpPr>
        <p:sp>
          <p:nvSpPr>
            <p:cNvPr id="28" name="泪滴形 27"/>
            <p:cNvSpPr/>
            <p:nvPr/>
          </p:nvSpPr>
          <p:spPr>
            <a:xfrm rot="5400000">
              <a:off x="3570825" y="3196716"/>
              <a:ext cx="756510" cy="756510"/>
            </a:xfrm>
            <a:prstGeom prst="teardrop">
              <a:avLst/>
            </a:prstGeom>
            <a:solidFill>
              <a:srgbClr val="92C32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solidFill>
                  <a:srgbClr val="FFFFFF"/>
                </a:solidFill>
              </a:endParaRPr>
            </a:p>
          </p:txBody>
        </p:sp>
        <p:sp>
          <p:nvSpPr>
            <p:cNvPr id="29" name="TextBox 28"/>
            <p:cNvSpPr txBox="1"/>
            <p:nvPr/>
          </p:nvSpPr>
          <p:spPr>
            <a:xfrm>
              <a:off x="3743049" y="3333355"/>
              <a:ext cx="412062" cy="483235"/>
            </a:xfrm>
            <a:prstGeom prst="rect">
              <a:avLst/>
            </a:prstGeom>
            <a:noFill/>
            <a:ln>
              <a:noFill/>
            </a:ln>
          </p:spPr>
          <p:txBody>
            <a:bodyPr wrap="none" rtlCol="0" anchor="ctr">
              <a:spAutoFit/>
            </a:bodyPr>
            <a:lstStyle/>
            <a:p>
              <a:pPr algn="ctr"/>
              <a:r>
                <a:rPr lang="en-US" altLang="zh-CN" sz="2400" b="1" dirty="0">
                  <a:solidFill>
                    <a:schemeClr val="bg1"/>
                  </a:solidFill>
                  <a:latin typeface="微软雅黑" panose="020B0503020204020204" charset="-122"/>
                  <a:ea typeface="微软雅黑" panose="020B0503020204020204" charset="-122"/>
                </a:rPr>
                <a:t>A</a:t>
              </a:r>
              <a:endParaRPr lang="zh-CN" altLang="en-US" sz="2400" b="1" dirty="0">
                <a:solidFill>
                  <a:schemeClr val="bg1"/>
                </a:solidFill>
                <a:latin typeface="微软雅黑" panose="020B0503020204020204" charset="-122"/>
                <a:ea typeface="微软雅黑" panose="020B0503020204020204" charset="-122"/>
              </a:endParaRPr>
            </a:p>
          </p:txBody>
        </p:sp>
      </p:grpSp>
      <p:grpSp>
        <p:nvGrpSpPr>
          <p:cNvPr id="30" name="组合 29"/>
          <p:cNvGrpSpPr/>
          <p:nvPr/>
        </p:nvGrpSpPr>
        <p:grpSpPr>
          <a:xfrm>
            <a:off x="6142926" y="2953489"/>
            <a:ext cx="756608" cy="756511"/>
            <a:chOff x="4419984" y="3196716"/>
            <a:chExt cx="756510" cy="756510"/>
          </a:xfrm>
          <a:solidFill>
            <a:srgbClr val="CE0000"/>
          </a:solidFill>
          <a:effectLst/>
        </p:grpSpPr>
        <p:sp>
          <p:nvSpPr>
            <p:cNvPr id="31" name="泪滴形 30"/>
            <p:cNvSpPr/>
            <p:nvPr/>
          </p:nvSpPr>
          <p:spPr>
            <a:xfrm rot="10800000">
              <a:off x="4419984" y="3196716"/>
              <a:ext cx="756510" cy="756510"/>
            </a:xfrm>
            <a:prstGeom prst="teardrop">
              <a:avLst/>
            </a:prstGeom>
            <a:solidFill>
              <a:srgbClr val="18904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solidFill>
                  <a:srgbClr val="FFFFFF"/>
                </a:solidFill>
              </a:endParaRPr>
            </a:p>
          </p:txBody>
        </p:sp>
        <p:sp>
          <p:nvSpPr>
            <p:cNvPr id="32" name="TextBox 31"/>
            <p:cNvSpPr txBox="1"/>
            <p:nvPr/>
          </p:nvSpPr>
          <p:spPr>
            <a:xfrm>
              <a:off x="4602685" y="3333356"/>
              <a:ext cx="391109" cy="483235"/>
            </a:xfrm>
            <a:prstGeom prst="rect">
              <a:avLst/>
            </a:prstGeom>
            <a:noFill/>
            <a:ln>
              <a:noFill/>
            </a:ln>
          </p:spPr>
          <p:txBody>
            <a:bodyPr wrap="none" rtlCol="0" anchor="ctr">
              <a:spAutoFit/>
            </a:bodyPr>
            <a:lstStyle/>
            <a:p>
              <a:pPr algn="ctr"/>
              <a:r>
                <a:rPr lang="en-US" altLang="zh-CN" sz="2400" b="1" dirty="0">
                  <a:solidFill>
                    <a:schemeClr val="bg1"/>
                  </a:solidFill>
                  <a:latin typeface="微软雅黑" panose="020B0503020204020204" charset="-122"/>
                  <a:ea typeface="微软雅黑" panose="020B0503020204020204" charset="-122"/>
                </a:rPr>
                <a:t>B</a:t>
              </a:r>
              <a:endParaRPr lang="zh-CN" altLang="en-US" sz="2400" b="1" dirty="0">
                <a:solidFill>
                  <a:schemeClr val="bg1"/>
                </a:solidFill>
                <a:latin typeface="微软雅黑" panose="020B0503020204020204" charset="-122"/>
                <a:ea typeface="微软雅黑" panose="020B0503020204020204" charset="-122"/>
              </a:endParaRPr>
            </a:p>
          </p:txBody>
        </p:sp>
      </p:grpSp>
      <p:grpSp>
        <p:nvGrpSpPr>
          <p:cNvPr id="33" name="组合 32"/>
          <p:cNvGrpSpPr/>
          <p:nvPr/>
        </p:nvGrpSpPr>
        <p:grpSpPr>
          <a:xfrm>
            <a:off x="5294290" y="3804373"/>
            <a:ext cx="756608" cy="756511"/>
            <a:chOff x="3570825" y="4047600"/>
            <a:chExt cx="756510" cy="756510"/>
          </a:xfrm>
          <a:effectLst/>
        </p:grpSpPr>
        <p:sp>
          <p:nvSpPr>
            <p:cNvPr id="34" name="泪滴形 33"/>
            <p:cNvSpPr/>
            <p:nvPr/>
          </p:nvSpPr>
          <p:spPr>
            <a:xfrm>
              <a:off x="3570825" y="4047600"/>
              <a:ext cx="756510" cy="756510"/>
            </a:xfrm>
            <a:prstGeom prst="teardrop">
              <a:avLst/>
            </a:prstGeom>
            <a:solidFill>
              <a:srgbClr val="18904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solidFill>
                  <a:srgbClr val="FFFFFF"/>
                </a:solidFill>
              </a:endParaRPr>
            </a:p>
          </p:txBody>
        </p:sp>
        <p:sp>
          <p:nvSpPr>
            <p:cNvPr id="35" name="TextBox 34"/>
            <p:cNvSpPr txBox="1"/>
            <p:nvPr/>
          </p:nvSpPr>
          <p:spPr>
            <a:xfrm>
              <a:off x="3755112" y="4184237"/>
              <a:ext cx="387935" cy="483235"/>
            </a:xfrm>
            <a:prstGeom prst="rect">
              <a:avLst/>
            </a:prstGeom>
            <a:noFill/>
            <a:ln>
              <a:noFill/>
            </a:ln>
          </p:spPr>
          <p:txBody>
            <a:bodyPr wrap="none" rtlCol="0" anchor="ctr">
              <a:spAutoFit/>
            </a:bodyPr>
            <a:lstStyle/>
            <a:p>
              <a:pPr algn="ctr"/>
              <a:r>
                <a:rPr lang="en-US" altLang="zh-CN" sz="2400" b="1" dirty="0">
                  <a:solidFill>
                    <a:schemeClr val="bg1"/>
                  </a:solidFill>
                  <a:latin typeface="微软雅黑" panose="020B0503020204020204" charset="-122"/>
                  <a:ea typeface="微软雅黑" panose="020B0503020204020204" charset="-122"/>
                </a:rPr>
                <a:t>C</a:t>
              </a:r>
              <a:endParaRPr lang="zh-CN" altLang="en-US" sz="2400" b="1" dirty="0">
                <a:solidFill>
                  <a:schemeClr val="bg1"/>
                </a:solidFill>
                <a:latin typeface="微软雅黑" panose="020B0503020204020204" charset="-122"/>
                <a:ea typeface="微软雅黑" panose="020B0503020204020204" charset="-122"/>
              </a:endParaRPr>
            </a:p>
          </p:txBody>
        </p:sp>
      </p:grpSp>
      <p:grpSp>
        <p:nvGrpSpPr>
          <p:cNvPr id="37" name="组合 36"/>
          <p:cNvGrpSpPr/>
          <p:nvPr/>
        </p:nvGrpSpPr>
        <p:grpSpPr>
          <a:xfrm>
            <a:off x="6142926" y="3804373"/>
            <a:ext cx="756608" cy="756511"/>
            <a:chOff x="4419984" y="4047600"/>
            <a:chExt cx="756510" cy="756510"/>
          </a:xfrm>
          <a:effectLst/>
        </p:grpSpPr>
        <p:sp>
          <p:nvSpPr>
            <p:cNvPr id="38" name="泪滴形 37"/>
            <p:cNvSpPr/>
            <p:nvPr/>
          </p:nvSpPr>
          <p:spPr>
            <a:xfrm rot="16200000">
              <a:off x="4419984" y="4047600"/>
              <a:ext cx="756510" cy="756510"/>
            </a:xfrm>
            <a:prstGeom prst="teardrop">
              <a:avLst/>
            </a:prstGeom>
            <a:solidFill>
              <a:srgbClr val="D4DE3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solidFill>
                  <a:srgbClr val="FFFFFF"/>
                </a:solidFill>
              </a:endParaRPr>
            </a:p>
          </p:txBody>
        </p:sp>
        <p:sp>
          <p:nvSpPr>
            <p:cNvPr id="39" name="TextBox 38"/>
            <p:cNvSpPr txBox="1"/>
            <p:nvPr/>
          </p:nvSpPr>
          <p:spPr>
            <a:xfrm>
              <a:off x="4586175" y="4184237"/>
              <a:ext cx="424125" cy="483235"/>
            </a:xfrm>
            <a:prstGeom prst="rect">
              <a:avLst/>
            </a:prstGeom>
            <a:noFill/>
            <a:ln>
              <a:noFill/>
            </a:ln>
          </p:spPr>
          <p:txBody>
            <a:bodyPr wrap="none" rtlCol="0" anchor="ctr">
              <a:spAutoFit/>
            </a:bodyPr>
            <a:lstStyle/>
            <a:p>
              <a:pPr algn="ctr"/>
              <a:r>
                <a:rPr lang="en-US" altLang="zh-CN" sz="2400" b="1" dirty="0">
                  <a:solidFill>
                    <a:schemeClr val="bg1"/>
                  </a:solidFill>
                  <a:latin typeface="微软雅黑" panose="020B0503020204020204" charset="-122"/>
                  <a:ea typeface="微软雅黑" panose="020B0503020204020204" charset="-122"/>
                </a:rPr>
                <a:t>D</a:t>
              </a:r>
              <a:endParaRPr lang="zh-CN" altLang="en-US" sz="2400" b="1" dirty="0">
                <a:solidFill>
                  <a:schemeClr val="bg1"/>
                </a:solidFill>
                <a:latin typeface="微软雅黑" panose="020B0503020204020204" charset="-122"/>
                <a:ea typeface="微软雅黑" panose="020B0503020204020204" charset="-122"/>
              </a:endParaRPr>
            </a:p>
          </p:txBody>
        </p:sp>
      </p:grpSp>
      <p:sp>
        <p:nvSpPr>
          <p:cNvPr id="40" name="椭圆 39"/>
          <p:cNvSpPr/>
          <p:nvPr/>
        </p:nvSpPr>
        <p:spPr>
          <a:xfrm>
            <a:off x="4173335" y="1974477"/>
            <a:ext cx="1469957" cy="1469764"/>
          </a:xfrm>
          <a:prstGeom prst="ellipse">
            <a:avLst/>
          </a:prstGeom>
          <a:blipFill rotWithShape="1">
            <a:blip r:embed="rId3"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sp>
        <p:nvSpPr>
          <p:cNvPr id="41" name="椭圆 40"/>
          <p:cNvSpPr/>
          <p:nvPr/>
        </p:nvSpPr>
        <p:spPr>
          <a:xfrm>
            <a:off x="6549908" y="1974477"/>
            <a:ext cx="1469957" cy="1469764"/>
          </a:xfrm>
          <a:prstGeom prst="ellipse">
            <a:avLst/>
          </a:prstGeom>
          <a:blipFill rotWithShape="1">
            <a:blip r:embed="rId4"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sp>
        <p:nvSpPr>
          <p:cNvPr id="42" name="椭圆 41"/>
          <p:cNvSpPr/>
          <p:nvPr/>
        </p:nvSpPr>
        <p:spPr>
          <a:xfrm>
            <a:off x="4173335" y="4047468"/>
            <a:ext cx="1469957" cy="1469764"/>
          </a:xfrm>
          <a:prstGeom prst="ellipse">
            <a:avLst/>
          </a:prstGeom>
          <a:blipFill rotWithShape="1">
            <a:blip r:embed="rId5"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sp>
        <p:nvSpPr>
          <p:cNvPr id="43" name="椭圆 42"/>
          <p:cNvSpPr/>
          <p:nvPr/>
        </p:nvSpPr>
        <p:spPr>
          <a:xfrm>
            <a:off x="6549908" y="4047468"/>
            <a:ext cx="1469957" cy="1469764"/>
          </a:xfrm>
          <a:prstGeom prst="ellipse">
            <a:avLst/>
          </a:prstGeom>
          <a:blipFill rotWithShape="1">
            <a:blip r:embed="rId6"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10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20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30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23" presetClass="entr" presetSubtype="16" fill="hold" grpId="0" nodeType="withEffect">
                                  <p:stCondLst>
                                    <p:cond delay="500"/>
                                  </p:stCondLst>
                                  <p:childTnLst>
                                    <p:set>
                                      <p:cBhvr>
                                        <p:cTn id="26" dur="1" fill="hold">
                                          <p:stCondLst>
                                            <p:cond delay="0"/>
                                          </p:stCondLst>
                                        </p:cTn>
                                        <p:tgtEl>
                                          <p:spTgt spid="40"/>
                                        </p:tgtEl>
                                        <p:attrNameLst>
                                          <p:attrName>style.visibility</p:attrName>
                                        </p:attrNameLst>
                                      </p:cBhvr>
                                      <p:to>
                                        <p:strVal val="visible"/>
                                      </p:to>
                                    </p:set>
                                    <p:anim calcmode="lin" valueType="num">
                                      <p:cBhvr>
                                        <p:cTn id="27" dur="300" fill="hold"/>
                                        <p:tgtEl>
                                          <p:spTgt spid="40"/>
                                        </p:tgtEl>
                                        <p:attrNameLst>
                                          <p:attrName>ppt_w</p:attrName>
                                        </p:attrNameLst>
                                      </p:cBhvr>
                                      <p:tavLst>
                                        <p:tav tm="0">
                                          <p:val>
                                            <p:fltVal val="0"/>
                                          </p:val>
                                        </p:tav>
                                        <p:tav tm="100000">
                                          <p:val>
                                            <p:strVal val="#ppt_w"/>
                                          </p:val>
                                        </p:tav>
                                      </p:tavLst>
                                    </p:anim>
                                    <p:anim calcmode="lin" valueType="num">
                                      <p:cBhvr>
                                        <p:cTn id="28" dur="300" fill="hold"/>
                                        <p:tgtEl>
                                          <p:spTgt spid="40"/>
                                        </p:tgtEl>
                                        <p:attrNameLst>
                                          <p:attrName>ppt_h</p:attrName>
                                        </p:attrNameLst>
                                      </p:cBhvr>
                                      <p:tavLst>
                                        <p:tav tm="0">
                                          <p:val>
                                            <p:fltVal val="0"/>
                                          </p:val>
                                        </p:tav>
                                        <p:tav tm="100000">
                                          <p:val>
                                            <p:strVal val="#ppt_h"/>
                                          </p:val>
                                        </p:tav>
                                      </p:tavLst>
                                    </p:anim>
                                  </p:childTnLst>
                                </p:cTn>
                              </p:par>
                              <p:par>
                                <p:cTn id="29" presetID="6" presetClass="emph" presetSubtype="0" autoRev="1" fill="hold" grpId="1" nodeType="withEffect">
                                  <p:stCondLst>
                                    <p:cond delay="750"/>
                                  </p:stCondLst>
                                  <p:childTnLst>
                                    <p:animScale>
                                      <p:cBhvr>
                                        <p:cTn id="30" dur="200" fill="hold"/>
                                        <p:tgtEl>
                                          <p:spTgt spid="40"/>
                                        </p:tgtEl>
                                      </p:cBhvr>
                                      <p:by x="110000" y="110000"/>
                                    </p:animScale>
                                  </p:childTnLst>
                                </p:cTn>
                              </p:par>
                              <p:par>
                                <p:cTn id="31" presetID="23" presetClass="entr" presetSubtype="16" fill="hold" grpId="0" nodeType="withEffect">
                                  <p:stCondLst>
                                    <p:cond delay="750"/>
                                  </p:stCondLst>
                                  <p:childTnLst>
                                    <p:set>
                                      <p:cBhvr>
                                        <p:cTn id="32" dur="1" fill="hold">
                                          <p:stCondLst>
                                            <p:cond delay="0"/>
                                          </p:stCondLst>
                                        </p:cTn>
                                        <p:tgtEl>
                                          <p:spTgt spid="41"/>
                                        </p:tgtEl>
                                        <p:attrNameLst>
                                          <p:attrName>style.visibility</p:attrName>
                                        </p:attrNameLst>
                                      </p:cBhvr>
                                      <p:to>
                                        <p:strVal val="visible"/>
                                      </p:to>
                                    </p:set>
                                    <p:anim calcmode="lin" valueType="num">
                                      <p:cBhvr>
                                        <p:cTn id="33" dur="300" fill="hold"/>
                                        <p:tgtEl>
                                          <p:spTgt spid="41"/>
                                        </p:tgtEl>
                                        <p:attrNameLst>
                                          <p:attrName>ppt_w</p:attrName>
                                        </p:attrNameLst>
                                      </p:cBhvr>
                                      <p:tavLst>
                                        <p:tav tm="0">
                                          <p:val>
                                            <p:fltVal val="0"/>
                                          </p:val>
                                        </p:tav>
                                        <p:tav tm="100000">
                                          <p:val>
                                            <p:strVal val="#ppt_w"/>
                                          </p:val>
                                        </p:tav>
                                      </p:tavLst>
                                    </p:anim>
                                    <p:anim calcmode="lin" valueType="num">
                                      <p:cBhvr>
                                        <p:cTn id="34" dur="300" fill="hold"/>
                                        <p:tgtEl>
                                          <p:spTgt spid="41"/>
                                        </p:tgtEl>
                                        <p:attrNameLst>
                                          <p:attrName>ppt_h</p:attrName>
                                        </p:attrNameLst>
                                      </p:cBhvr>
                                      <p:tavLst>
                                        <p:tav tm="0">
                                          <p:val>
                                            <p:fltVal val="0"/>
                                          </p:val>
                                        </p:tav>
                                        <p:tav tm="100000">
                                          <p:val>
                                            <p:strVal val="#ppt_h"/>
                                          </p:val>
                                        </p:tav>
                                      </p:tavLst>
                                    </p:anim>
                                  </p:childTnLst>
                                </p:cTn>
                              </p:par>
                              <p:par>
                                <p:cTn id="35" presetID="6" presetClass="emph" presetSubtype="0" autoRev="1" fill="hold" grpId="1" nodeType="withEffect">
                                  <p:stCondLst>
                                    <p:cond delay="1000"/>
                                  </p:stCondLst>
                                  <p:childTnLst>
                                    <p:animScale>
                                      <p:cBhvr>
                                        <p:cTn id="36" dur="200" fill="hold"/>
                                        <p:tgtEl>
                                          <p:spTgt spid="41"/>
                                        </p:tgtEl>
                                      </p:cBhvr>
                                      <p:by x="110000" y="110000"/>
                                    </p:animScale>
                                  </p:childTnLst>
                                </p:cTn>
                              </p:par>
                              <p:par>
                                <p:cTn id="37" presetID="23" presetClass="entr" presetSubtype="16" fill="hold" grpId="0" nodeType="withEffect">
                                  <p:stCondLst>
                                    <p:cond delay="1000"/>
                                  </p:stCondLst>
                                  <p:childTnLst>
                                    <p:set>
                                      <p:cBhvr>
                                        <p:cTn id="38" dur="1" fill="hold">
                                          <p:stCondLst>
                                            <p:cond delay="0"/>
                                          </p:stCondLst>
                                        </p:cTn>
                                        <p:tgtEl>
                                          <p:spTgt spid="42"/>
                                        </p:tgtEl>
                                        <p:attrNameLst>
                                          <p:attrName>style.visibility</p:attrName>
                                        </p:attrNameLst>
                                      </p:cBhvr>
                                      <p:to>
                                        <p:strVal val="visible"/>
                                      </p:to>
                                    </p:set>
                                    <p:anim calcmode="lin" valueType="num">
                                      <p:cBhvr>
                                        <p:cTn id="39" dur="300" fill="hold"/>
                                        <p:tgtEl>
                                          <p:spTgt spid="42"/>
                                        </p:tgtEl>
                                        <p:attrNameLst>
                                          <p:attrName>ppt_w</p:attrName>
                                        </p:attrNameLst>
                                      </p:cBhvr>
                                      <p:tavLst>
                                        <p:tav tm="0">
                                          <p:val>
                                            <p:fltVal val="0"/>
                                          </p:val>
                                        </p:tav>
                                        <p:tav tm="100000">
                                          <p:val>
                                            <p:strVal val="#ppt_w"/>
                                          </p:val>
                                        </p:tav>
                                      </p:tavLst>
                                    </p:anim>
                                    <p:anim calcmode="lin" valueType="num">
                                      <p:cBhvr>
                                        <p:cTn id="40" dur="300" fill="hold"/>
                                        <p:tgtEl>
                                          <p:spTgt spid="42"/>
                                        </p:tgtEl>
                                        <p:attrNameLst>
                                          <p:attrName>ppt_h</p:attrName>
                                        </p:attrNameLst>
                                      </p:cBhvr>
                                      <p:tavLst>
                                        <p:tav tm="0">
                                          <p:val>
                                            <p:fltVal val="0"/>
                                          </p:val>
                                        </p:tav>
                                        <p:tav tm="100000">
                                          <p:val>
                                            <p:strVal val="#ppt_h"/>
                                          </p:val>
                                        </p:tav>
                                      </p:tavLst>
                                    </p:anim>
                                  </p:childTnLst>
                                </p:cTn>
                              </p:par>
                              <p:par>
                                <p:cTn id="41" presetID="6" presetClass="emph" presetSubtype="0" autoRev="1" fill="hold" grpId="1" nodeType="withEffect">
                                  <p:stCondLst>
                                    <p:cond delay="1250"/>
                                  </p:stCondLst>
                                  <p:childTnLst>
                                    <p:animScale>
                                      <p:cBhvr>
                                        <p:cTn id="42" dur="200" fill="hold"/>
                                        <p:tgtEl>
                                          <p:spTgt spid="42"/>
                                        </p:tgtEl>
                                      </p:cBhvr>
                                      <p:by x="110000" y="110000"/>
                                    </p:animScale>
                                  </p:childTnLst>
                                </p:cTn>
                              </p:par>
                              <p:par>
                                <p:cTn id="43" presetID="23" presetClass="entr" presetSubtype="16" fill="hold" grpId="0" nodeType="withEffect">
                                  <p:stCondLst>
                                    <p:cond delay="1250"/>
                                  </p:stCondLst>
                                  <p:childTnLst>
                                    <p:set>
                                      <p:cBhvr>
                                        <p:cTn id="44" dur="1" fill="hold">
                                          <p:stCondLst>
                                            <p:cond delay="0"/>
                                          </p:stCondLst>
                                        </p:cTn>
                                        <p:tgtEl>
                                          <p:spTgt spid="43"/>
                                        </p:tgtEl>
                                        <p:attrNameLst>
                                          <p:attrName>style.visibility</p:attrName>
                                        </p:attrNameLst>
                                      </p:cBhvr>
                                      <p:to>
                                        <p:strVal val="visible"/>
                                      </p:to>
                                    </p:set>
                                    <p:anim calcmode="lin" valueType="num">
                                      <p:cBhvr>
                                        <p:cTn id="45" dur="300" fill="hold"/>
                                        <p:tgtEl>
                                          <p:spTgt spid="43"/>
                                        </p:tgtEl>
                                        <p:attrNameLst>
                                          <p:attrName>ppt_w</p:attrName>
                                        </p:attrNameLst>
                                      </p:cBhvr>
                                      <p:tavLst>
                                        <p:tav tm="0">
                                          <p:val>
                                            <p:fltVal val="0"/>
                                          </p:val>
                                        </p:tav>
                                        <p:tav tm="100000">
                                          <p:val>
                                            <p:strVal val="#ppt_w"/>
                                          </p:val>
                                        </p:tav>
                                      </p:tavLst>
                                    </p:anim>
                                    <p:anim calcmode="lin" valueType="num">
                                      <p:cBhvr>
                                        <p:cTn id="46" dur="300" fill="hold"/>
                                        <p:tgtEl>
                                          <p:spTgt spid="43"/>
                                        </p:tgtEl>
                                        <p:attrNameLst>
                                          <p:attrName>ppt_h</p:attrName>
                                        </p:attrNameLst>
                                      </p:cBhvr>
                                      <p:tavLst>
                                        <p:tav tm="0">
                                          <p:val>
                                            <p:fltVal val="0"/>
                                          </p:val>
                                        </p:tav>
                                        <p:tav tm="100000">
                                          <p:val>
                                            <p:strVal val="#ppt_h"/>
                                          </p:val>
                                        </p:tav>
                                      </p:tavLst>
                                    </p:anim>
                                  </p:childTnLst>
                                </p:cTn>
                              </p:par>
                              <p:par>
                                <p:cTn id="47" presetID="6" presetClass="emph" presetSubtype="0" autoRev="1" fill="hold" grpId="1" nodeType="withEffect">
                                  <p:stCondLst>
                                    <p:cond delay="1500"/>
                                  </p:stCondLst>
                                  <p:childTnLst>
                                    <p:animScale>
                                      <p:cBhvr>
                                        <p:cTn id="48" dur="200" fill="hold"/>
                                        <p:tgtEl>
                                          <p:spTgt spid="43"/>
                                        </p:tgtEl>
                                      </p:cBhvr>
                                      <p:by x="110000" y="110000"/>
                                    </p:animScale>
                                  </p:childTnLst>
                                </p:cTn>
                              </p:par>
                            </p:childTnLst>
                          </p:cTn>
                        </p:par>
                        <p:par>
                          <p:cTn id="49" fill="hold">
                            <p:stCondLst>
                              <p:cond delay="500"/>
                            </p:stCondLst>
                            <p:childTnLst>
                              <p:par>
                                <p:cTn id="50" presetID="2" presetClass="entr" presetSubtype="6" accel="10000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1+#ppt_w/2"/>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par>
                                <p:cTn id="54" presetID="2" presetClass="entr" presetSubtype="12" accel="10000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0-#ppt_w/2"/>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par>
                                <p:cTn id="58" presetID="2" presetClass="entr" presetSubtype="3" accel="10000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1+#ppt_w/2"/>
                                          </p:val>
                                        </p:tav>
                                        <p:tav tm="100000">
                                          <p:val>
                                            <p:strVal val="#ppt_x"/>
                                          </p:val>
                                        </p:tav>
                                      </p:tavLst>
                                    </p:anim>
                                    <p:anim calcmode="lin" valueType="num">
                                      <p:cBhvr additive="base">
                                        <p:cTn id="61" dur="500" fill="hold"/>
                                        <p:tgtEl>
                                          <p:spTgt spid="25"/>
                                        </p:tgtEl>
                                        <p:attrNameLst>
                                          <p:attrName>ppt_y</p:attrName>
                                        </p:attrNameLst>
                                      </p:cBhvr>
                                      <p:tavLst>
                                        <p:tav tm="0">
                                          <p:val>
                                            <p:strVal val="0-#ppt_h/2"/>
                                          </p:val>
                                        </p:tav>
                                        <p:tav tm="100000">
                                          <p:val>
                                            <p:strVal val="#ppt_y"/>
                                          </p:val>
                                        </p:tav>
                                      </p:tavLst>
                                    </p:anim>
                                  </p:childTnLst>
                                </p:cTn>
                              </p:par>
                              <p:par>
                                <p:cTn id="62" presetID="2" presetClass="entr" presetSubtype="9" accel="10000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0-#ppt_w/2"/>
                                          </p:val>
                                        </p:tav>
                                        <p:tav tm="100000">
                                          <p:val>
                                            <p:strVal val="#ppt_x"/>
                                          </p:val>
                                        </p:tav>
                                      </p:tavLst>
                                    </p:anim>
                                    <p:anim calcmode="lin" valueType="num">
                                      <p:cBhvr additive="base">
                                        <p:cTn id="65"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40" grpId="0" bldLvl="0" animBg="1"/>
      <p:bldP spid="40" grpId="1" bldLvl="0" animBg="1"/>
      <p:bldP spid="41" grpId="0" bldLvl="0" animBg="1"/>
      <p:bldP spid="41" grpId="1" bldLvl="0" animBg="1"/>
      <p:bldP spid="42" grpId="0" bldLvl="0" animBg="1"/>
      <p:bldP spid="42" grpId="1" bldLvl="0" animBg="1"/>
      <p:bldP spid="43" grpId="0" bldLvl="0" animBg="1"/>
      <p:bldP spid="43"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2"/>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68" name="Oval 4"/>
          <p:cNvSpPr>
            <a:spLocks noChangeArrowheads="1"/>
          </p:cNvSpPr>
          <p:nvPr/>
        </p:nvSpPr>
        <p:spPr bwMode="auto">
          <a:xfrm>
            <a:off x="5654279" y="1268760"/>
            <a:ext cx="1219005" cy="1218687"/>
          </a:xfrm>
          <a:prstGeom prst="ellipse">
            <a:avLst/>
          </a:prstGeom>
          <a:blipFill rotWithShape="1">
            <a:blip r:embed="rId3"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ko-KR"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70" name="Oval 4"/>
          <p:cNvSpPr>
            <a:spLocks noChangeArrowheads="1"/>
          </p:cNvSpPr>
          <p:nvPr/>
        </p:nvSpPr>
        <p:spPr bwMode="auto">
          <a:xfrm>
            <a:off x="4298624" y="1819712"/>
            <a:ext cx="1667749" cy="1667313"/>
          </a:xfrm>
          <a:prstGeom prst="ellipse">
            <a:avLst/>
          </a:prstGeom>
          <a:blipFill rotWithShape="1">
            <a:blip r:embed="rId4"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ko-KR"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72" name="Oval 4"/>
          <p:cNvSpPr>
            <a:spLocks noChangeArrowheads="1"/>
          </p:cNvSpPr>
          <p:nvPr/>
        </p:nvSpPr>
        <p:spPr bwMode="auto">
          <a:xfrm>
            <a:off x="2725448" y="2585497"/>
            <a:ext cx="2055472" cy="2055203"/>
          </a:xfrm>
          <a:prstGeom prst="ellipse">
            <a:avLst/>
          </a:prstGeom>
          <a:blipFill rotWithShape="1">
            <a:blip r:embed="rId5"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ko-KR"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74" name="Oval 4"/>
          <p:cNvSpPr>
            <a:spLocks noChangeArrowheads="1"/>
          </p:cNvSpPr>
          <p:nvPr/>
        </p:nvSpPr>
        <p:spPr bwMode="auto">
          <a:xfrm>
            <a:off x="867862" y="3569136"/>
            <a:ext cx="2522867" cy="2522539"/>
          </a:xfrm>
          <a:prstGeom prst="ellipse">
            <a:avLst/>
          </a:prstGeom>
          <a:blipFill rotWithShape="1">
            <a:blip r:embed="rId6"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ko-KR" altLang="en-US" sz="2400">
              <a:solidFill>
                <a:schemeClr val="tx1">
                  <a:lumMod val="75000"/>
                  <a:lumOff val="25000"/>
                </a:schemeClr>
              </a:solidFill>
              <a:latin typeface="微软雅黑" panose="020B0503020204020204" charset="-122"/>
              <a:ea typeface="微软雅黑" panose="020B0503020204020204" charset="-122"/>
            </a:endParaRPr>
          </a:p>
        </p:txBody>
      </p:sp>
      <p:cxnSp>
        <p:nvCxnSpPr>
          <p:cNvPr id="6" name="直接连接符 5"/>
          <p:cNvCxnSpPr/>
          <p:nvPr/>
        </p:nvCxnSpPr>
        <p:spPr>
          <a:xfrm>
            <a:off x="6265470" y="2047380"/>
            <a:ext cx="1071912" cy="0"/>
          </a:xfrm>
          <a:prstGeom prst="line">
            <a:avLst/>
          </a:prstGeom>
          <a:noFill/>
          <a:ln w="9525">
            <a:solidFill>
              <a:schemeClr val="tx1">
                <a:lumMod val="65000"/>
                <a:lumOff val="35000"/>
              </a:schemeClr>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p:nvPr/>
        </p:nvCxnSpPr>
        <p:spPr>
          <a:xfrm>
            <a:off x="5121332" y="2966065"/>
            <a:ext cx="2216049" cy="0"/>
          </a:xfrm>
          <a:prstGeom prst="line">
            <a:avLst/>
          </a:prstGeom>
          <a:noFill/>
          <a:ln w="9525">
            <a:solidFill>
              <a:schemeClr val="tx1">
                <a:lumMod val="65000"/>
                <a:lumOff val="35000"/>
              </a:schemeClr>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87" name="直接连接符 86"/>
          <p:cNvCxnSpPr/>
          <p:nvPr/>
        </p:nvCxnSpPr>
        <p:spPr>
          <a:xfrm>
            <a:off x="3706000" y="4012752"/>
            <a:ext cx="3631381" cy="0"/>
          </a:xfrm>
          <a:prstGeom prst="line">
            <a:avLst/>
          </a:prstGeom>
          <a:noFill/>
          <a:ln w="9525">
            <a:solidFill>
              <a:schemeClr val="tx1">
                <a:lumMod val="65000"/>
                <a:lumOff val="35000"/>
              </a:schemeClr>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88" name="直接连接符 87"/>
          <p:cNvCxnSpPr/>
          <p:nvPr/>
        </p:nvCxnSpPr>
        <p:spPr>
          <a:xfrm>
            <a:off x="2129296" y="5103183"/>
            <a:ext cx="5208085" cy="0"/>
          </a:xfrm>
          <a:prstGeom prst="line">
            <a:avLst/>
          </a:prstGeom>
          <a:noFill/>
          <a:ln w="9525">
            <a:solidFill>
              <a:schemeClr val="tx1">
                <a:lumMod val="65000"/>
                <a:lumOff val="35000"/>
              </a:schemeClr>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sp>
        <p:nvSpPr>
          <p:cNvPr id="89" name="TextBox 88"/>
          <p:cNvSpPr txBox="1"/>
          <p:nvPr/>
        </p:nvSpPr>
        <p:spPr>
          <a:xfrm>
            <a:off x="7421443" y="4830405"/>
            <a:ext cx="3644356" cy="566420"/>
          </a:xfrm>
          <a:prstGeom prst="rect">
            <a:avLst/>
          </a:prstGeom>
          <a:noFill/>
        </p:spPr>
        <p:txBody>
          <a:bodyPr wrap="square" lIns="91440" tIns="45720" rIns="91440" bIns="45720" rtlCol="0">
            <a:spAutoFit/>
          </a:bodyPr>
          <a:lstStyle/>
          <a:p>
            <a:pPr>
              <a:lnSpc>
                <a:spcPct val="130000"/>
              </a:lnSpc>
            </a:pPr>
            <a:r>
              <a:rPr lang="zh-CN" altLang="en-US" sz="1200" dirty="0">
                <a:solidFill>
                  <a:schemeClr val="tx1"/>
                </a:solidFill>
                <a:latin typeface="黑体" panose="02010609060101010101" charset="-122"/>
                <a:ea typeface="黑体" panose="02010609060101010101" charset="-122"/>
              </a:rPr>
              <a:t>您的内容打在这里，或者通过复制您的文本后，在此框中选择粘贴，并选择只保留文字。</a:t>
            </a:r>
          </a:p>
        </p:txBody>
      </p:sp>
      <p:sp>
        <p:nvSpPr>
          <p:cNvPr id="90" name="TextBox 89"/>
          <p:cNvSpPr txBox="1"/>
          <p:nvPr/>
        </p:nvSpPr>
        <p:spPr>
          <a:xfrm>
            <a:off x="7421443" y="3756731"/>
            <a:ext cx="3644356" cy="566420"/>
          </a:xfrm>
          <a:prstGeom prst="rect">
            <a:avLst/>
          </a:prstGeom>
          <a:noFill/>
        </p:spPr>
        <p:txBody>
          <a:bodyPr wrap="square" lIns="91440" tIns="45720" rIns="91440" bIns="45720" rtlCol="0">
            <a:spAutoFit/>
          </a:bodyPr>
          <a:lstStyle/>
          <a:p>
            <a:pPr>
              <a:lnSpc>
                <a:spcPct val="130000"/>
              </a:lnSpc>
            </a:pPr>
            <a:r>
              <a:rPr lang="zh-CN" altLang="en-US" sz="1200" dirty="0">
                <a:solidFill>
                  <a:schemeClr val="tx1"/>
                </a:solidFill>
                <a:latin typeface="黑体" panose="02010609060101010101" charset="-122"/>
                <a:ea typeface="黑体" panose="02010609060101010101" charset="-122"/>
              </a:rPr>
              <a:t>您的内容打在这里，或者通过复制您的文本后，在此框中</a:t>
            </a:r>
            <a:r>
              <a:rPr lang="zh-CN" altLang="en-US" sz="1200">
                <a:solidFill>
                  <a:schemeClr val="tx1"/>
                </a:solidFill>
                <a:latin typeface="黑体" panose="02010609060101010101" charset="-122"/>
                <a:ea typeface="黑体" panose="02010609060101010101" charset="-122"/>
              </a:rPr>
              <a:t>选择粘贴，并选择只保留文字。</a:t>
            </a:r>
          </a:p>
        </p:txBody>
      </p:sp>
      <p:sp>
        <p:nvSpPr>
          <p:cNvPr id="91" name="TextBox 90"/>
          <p:cNvSpPr txBox="1"/>
          <p:nvPr/>
        </p:nvSpPr>
        <p:spPr>
          <a:xfrm>
            <a:off x="7421443" y="2683056"/>
            <a:ext cx="3644356" cy="566420"/>
          </a:xfrm>
          <a:prstGeom prst="rect">
            <a:avLst/>
          </a:prstGeom>
          <a:noFill/>
        </p:spPr>
        <p:txBody>
          <a:bodyPr wrap="square" lIns="91440" tIns="45720" rIns="91440" bIns="45720" rtlCol="0">
            <a:spAutoFit/>
          </a:bodyPr>
          <a:lstStyle/>
          <a:p>
            <a:pPr>
              <a:lnSpc>
                <a:spcPct val="130000"/>
              </a:lnSpc>
            </a:pPr>
            <a:r>
              <a:rPr lang="zh-CN" altLang="en-US" sz="1200" dirty="0">
                <a:solidFill>
                  <a:schemeClr val="tx1"/>
                </a:solidFill>
                <a:latin typeface="黑体" panose="02010609060101010101" charset="-122"/>
                <a:ea typeface="黑体" panose="02010609060101010101" charset="-122"/>
              </a:rPr>
              <a:t>您的内容打在这里，或者通过复制您的文本后，在此框中</a:t>
            </a:r>
            <a:r>
              <a:rPr lang="zh-CN" altLang="en-US" sz="1200">
                <a:solidFill>
                  <a:schemeClr val="tx1"/>
                </a:solidFill>
                <a:latin typeface="黑体" panose="02010609060101010101" charset="-122"/>
                <a:ea typeface="黑体" panose="02010609060101010101" charset="-122"/>
              </a:rPr>
              <a:t>选择粘贴，并选择只保留文字。</a:t>
            </a:r>
          </a:p>
        </p:txBody>
      </p:sp>
      <p:sp>
        <p:nvSpPr>
          <p:cNvPr id="92" name="TextBox 91"/>
          <p:cNvSpPr txBox="1"/>
          <p:nvPr/>
        </p:nvSpPr>
        <p:spPr>
          <a:xfrm>
            <a:off x="7421443" y="1815779"/>
            <a:ext cx="3644356" cy="566420"/>
          </a:xfrm>
          <a:prstGeom prst="rect">
            <a:avLst/>
          </a:prstGeom>
          <a:noFill/>
        </p:spPr>
        <p:txBody>
          <a:bodyPr wrap="square" lIns="91440" tIns="45720" rIns="91440" bIns="45720" rtlCol="0">
            <a:spAutoFit/>
          </a:bodyPr>
          <a:lstStyle/>
          <a:p>
            <a:pPr>
              <a:lnSpc>
                <a:spcPct val="130000"/>
              </a:lnSpc>
            </a:pPr>
            <a:r>
              <a:rPr lang="zh-CN" altLang="en-US" sz="1200" dirty="0">
                <a:solidFill>
                  <a:schemeClr val="tx1"/>
                </a:solidFill>
                <a:latin typeface="黑体" panose="02010609060101010101" charset="-122"/>
                <a:ea typeface="黑体" panose="02010609060101010101" charset="-122"/>
              </a:rPr>
              <a:t>您的内容打在这里，或者通过复制您的文本后，在此框中选择粘贴，并选择只保留文字。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 calcmode="lin" valueType="num">
                                      <p:cBhvr>
                                        <p:cTn id="9" dur="500" fill="hold"/>
                                        <p:tgtEl>
                                          <p:spTgt spid="68"/>
                                        </p:tgtEl>
                                        <p:attrNameLst>
                                          <p:attrName>style.rotation</p:attrName>
                                        </p:attrNameLst>
                                      </p:cBhvr>
                                      <p:tavLst>
                                        <p:tav tm="0">
                                          <p:val>
                                            <p:fltVal val="360"/>
                                          </p:val>
                                        </p:tav>
                                        <p:tav tm="100000">
                                          <p:val>
                                            <p:fltVal val="0"/>
                                          </p:val>
                                        </p:tav>
                                      </p:tavLst>
                                    </p:anim>
                                    <p:animEffect transition="in" filter="fade">
                                      <p:cBhvr>
                                        <p:cTn id="10" dur="500"/>
                                        <p:tgtEl>
                                          <p:spTgt spid="68"/>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 calcmode="lin" valueType="num">
                                      <p:cBhvr>
                                        <p:cTn id="15" dur="500" fill="hold"/>
                                        <p:tgtEl>
                                          <p:spTgt spid="70"/>
                                        </p:tgtEl>
                                        <p:attrNameLst>
                                          <p:attrName>style.rotation</p:attrName>
                                        </p:attrNameLst>
                                      </p:cBhvr>
                                      <p:tavLst>
                                        <p:tav tm="0">
                                          <p:val>
                                            <p:fltVal val="360"/>
                                          </p:val>
                                        </p:tav>
                                        <p:tav tm="100000">
                                          <p:val>
                                            <p:fltVal val="0"/>
                                          </p:val>
                                        </p:tav>
                                      </p:tavLst>
                                    </p:anim>
                                    <p:animEffect transition="in" filter="fade">
                                      <p:cBhvr>
                                        <p:cTn id="16" dur="500"/>
                                        <p:tgtEl>
                                          <p:spTgt spid="70"/>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 calcmode="lin" valueType="num">
                                      <p:cBhvr>
                                        <p:cTn id="21" dur="500" fill="hold"/>
                                        <p:tgtEl>
                                          <p:spTgt spid="72"/>
                                        </p:tgtEl>
                                        <p:attrNameLst>
                                          <p:attrName>style.rotation</p:attrName>
                                        </p:attrNameLst>
                                      </p:cBhvr>
                                      <p:tavLst>
                                        <p:tav tm="0">
                                          <p:val>
                                            <p:fltVal val="360"/>
                                          </p:val>
                                        </p:tav>
                                        <p:tav tm="100000">
                                          <p:val>
                                            <p:fltVal val="0"/>
                                          </p:val>
                                        </p:tav>
                                      </p:tavLst>
                                    </p:anim>
                                    <p:animEffect transition="in" filter="fade">
                                      <p:cBhvr>
                                        <p:cTn id="22" dur="500"/>
                                        <p:tgtEl>
                                          <p:spTgt spid="72"/>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p:cTn id="25" dur="500" fill="hold"/>
                                        <p:tgtEl>
                                          <p:spTgt spid="74"/>
                                        </p:tgtEl>
                                        <p:attrNameLst>
                                          <p:attrName>ppt_w</p:attrName>
                                        </p:attrNameLst>
                                      </p:cBhvr>
                                      <p:tavLst>
                                        <p:tav tm="0">
                                          <p:val>
                                            <p:fltVal val="0"/>
                                          </p:val>
                                        </p:tav>
                                        <p:tav tm="100000">
                                          <p:val>
                                            <p:strVal val="#ppt_w"/>
                                          </p:val>
                                        </p:tav>
                                      </p:tavLst>
                                    </p:anim>
                                    <p:anim calcmode="lin" valueType="num">
                                      <p:cBhvr>
                                        <p:cTn id="26" dur="500" fill="hold"/>
                                        <p:tgtEl>
                                          <p:spTgt spid="74"/>
                                        </p:tgtEl>
                                        <p:attrNameLst>
                                          <p:attrName>ppt_h</p:attrName>
                                        </p:attrNameLst>
                                      </p:cBhvr>
                                      <p:tavLst>
                                        <p:tav tm="0">
                                          <p:val>
                                            <p:fltVal val="0"/>
                                          </p:val>
                                        </p:tav>
                                        <p:tav tm="100000">
                                          <p:val>
                                            <p:strVal val="#ppt_h"/>
                                          </p:val>
                                        </p:tav>
                                      </p:tavLst>
                                    </p:anim>
                                    <p:anim calcmode="lin" valueType="num">
                                      <p:cBhvr>
                                        <p:cTn id="27" dur="500" fill="hold"/>
                                        <p:tgtEl>
                                          <p:spTgt spid="74"/>
                                        </p:tgtEl>
                                        <p:attrNameLst>
                                          <p:attrName>style.rotation</p:attrName>
                                        </p:attrNameLst>
                                      </p:cBhvr>
                                      <p:tavLst>
                                        <p:tav tm="0">
                                          <p:val>
                                            <p:fltVal val="360"/>
                                          </p:val>
                                        </p:tav>
                                        <p:tav tm="100000">
                                          <p:val>
                                            <p:fltVal val="0"/>
                                          </p:val>
                                        </p:tav>
                                      </p:tavLst>
                                    </p:anim>
                                    <p:animEffect transition="in" filter="fade">
                                      <p:cBhvr>
                                        <p:cTn id="28" dur="500"/>
                                        <p:tgtEl>
                                          <p:spTgt spid="74"/>
                                        </p:tgtEl>
                                      </p:cBhvr>
                                    </p:animEffect>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strVal val="#ppt_w*0.05"/>
                                          </p:val>
                                        </p:tav>
                                        <p:tav tm="100000">
                                          <p:val>
                                            <p:strVal val="#ppt_w"/>
                                          </p:val>
                                        </p:tav>
                                      </p:tavLst>
                                    </p:anim>
                                    <p:anim calcmode="lin" valueType="num">
                                      <p:cBhvr>
                                        <p:cTn id="34" dur="500" fill="hold"/>
                                        <p:tgtEl>
                                          <p:spTgt spid="6"/>
                                        </p:tgtEl>
                                        <p:attrNameLst>
                                          <p:attrName>ppt_h</p:attrName>
                                        </p:attrNameLst>
                                      </p:cBhvr>
                                      <p:tavLst>
                                        <p:tav tm="0">
                                          <p:val>
                                            <p:strVal val="#ppt_h"/>
                                          </p:val>
                                        </p:tav>
                                        <p:tav tm="100000">
                                          <p:val>
                                            <p:strVal val="#ppt_h"/>
                                          </p:val>
                                        </p:tav>
                                      </p:tavLst>
                                    </p:anim>
                                    <p:anim calcmode="lin" valueType="num">
                                      <p:cBhvr>
                                        <p:cTn id="35" dur="500" fill="hold"/>
                                        <p:tgtEl>
                                          <p:spTgt spid="6"/>
                                        </p:tgtEl>
                                        <p:attrNameLst>
                                          <p:attrName>ppt_x</p:attrName>
                                        </p:attrNameLst>
                                      </p:cBhvr>
                                      <p:tavLst>
                                        <p:tav tm="0">
                                          <p:val>
                                            <p:strVal val="#ppt_x-.2"/>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Effect transition="in" filter="fade">
                                      <p:cBhvr>
                                        <p:cTn id="37" dur="500"/>
                                        <p:tgtEl>
                                          <p:spTgt spid="6"/>
                                        </p:tgtEl>
                                      </p:cBhvr>
                                    </p:animEffect>
                                  </p:childTnLst>
                                </p:cTn>
                              </p:par>
                              <p:par>
                                <p:cTn id="38" presetID="54" presetClass="entr" presetSubtype="0" accel="10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0.05"/>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anim calcmode="lin" valueType="num">
                                      <p:cBhvr>
                                        <p:cTn id="42" dur="500" fill="hold"/>
                                        <p:tgtEl>
                                          <p:spTgt spid="7"/>
                                        </p:tgtEl>
                                        <p:attrNameLst>
                                          <p:attrName>ppt_x</p:attrName>
                                        </p:attrNameLst>
                                      </p:cBhvr>
                                      <p:tavLst>
                                        <p:tav tm="0">
                                          <p:val>
                                            <p:strVal val="#ppt_x-.2"/>
                                          </p:val>
                                        </p:tav>
                                        <p:tav tm="100000">
                                          <p:val>
                                            <p:strVal val="#ppt_x"/>
                                          </p:val>
                                        </p:tav>
                                      </p:tavLst>
                                    </p:anim>
                                    <p:anim calcmode="lin" valueType="num">
                                      <p:cBhvr>
                                        <p:cTn id="43" dur="500" fill="hold"/>
                                        <p:tgtEl>
                                          <p:spTgt spid="7"/>
                                        </p:tgtEl>
                                        <p:attrNameLst>
                                          <p:attrName>ppt_y</p:attrName>
                                        </p:attrNameLst>
                                      </p:cBhvr>
                                      <p:tavLst>
                                        <p:tav tm="0">
                                          <p:val>
                                            <p:strVal val="#ppt_y"/>
                                          </p:val>
                                        </p:tav>
                                        <p:tav tm="100000">
                                          <p:val>
                                            <p:strVal val="#ppt_y"/>
                                          </p:val>
                                        </p:tav>
                                      </p:tavLst>
                                    </p:anim>
                                    <p:animEffect transition="in" filter="fade">
                                      <p:cBhvr>
                                        <p:cTn id="44" dur="500"/>
                                        <p:tgtEl>
                                          <p:spTgt spid="7"/>
                                        </p:tgtEl>
                                      </p:cBhvr>
                                    </p:animEffect>
                                  </p:childTnLst>
                                </p:cTn>
                              </p:par>
                              <p:par>
                                <p:cTn id="45" presetID="54" presetClass="entr" presetSubtype="0" accel="10000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p:cTn id="47" dur="500" fill="hold"/>
                                        <p:tgtEl>
                                          <p:spTgt spid="87"/>
                                        </p:tgtEl>
                                        <p:attrNameLst>
                                          <p:attrName>ppt_w</p:attrName>
                                        </p:attrNameLst>
                                      </p:cBhvr>
                                      <p:tavLst>
                                        <p:tav tm="0">
                                          <p:val>
                                            <p:strVal val="#ppt_w*0.05"/>
                                          </p:val>
                                        </p:tav>
                                        <p:tav tm="100000">
                                          <p:val>
                                            <p:strVal val="#ppt_w"/>
                                          </p:val>
                                        </p:tav>
                                      </p:tavLst>
                                    </p:anim>
                                    <p:anim calcmode="lin" valueType="num">
                                      <p:cBhvr>
                                        <p:cTn id="48" dur="500" fill="hold"/>
                                        <p:tgtEl>
                                          <p:spTgt spid="87"/>
                                        </p:tgtEl>
                                        <p:attrNameLst>
                                          <p:attrName>ppt_h</p:attrName>
                                        </p:attrNameLst>
                                      </p:cBhvr>
                                      <p:tavLst>
                                        <p:tav tm="0">
                                          <p:val>
                                            <p:strVal val="#ppt_h"/>
                                          </p:val>
                                        </p:tav>
                                        <p:tav tm="100000">
                                          <p:val>
                                            <p:strVal val="#ppt_h"/>
                                          </p:val>
                                        </p:tav>
                                      </p:tavLst>
                                    </p:anim>
                                    <p:anim calcmode="lin" valueType="num">
                                      <p:cBhvr>
                                        <p:cTn id="49" dur="500" fill="hold"/>
                                        <p:tgtEl>
                                          <p:spTgt spid="87"/>
                                        </p:tgtEl>
                                        <p:attrNameLst>
                                          <p:attrName>ppt_x</p:attrName>
                                        </p:attrNameLst>
                                      </p:cBhvr>
                                      <p:tavLst>
                                        <p:tav tm="0">
                                          <p:val>
                                            <p:strVal val="#ppt_x-.2"/>
                                          </p:val>
                                        </p:tav>
                                        <p:tav tm="100000">
                                          <p:val>
                                            <p:strVal val="#ppt_x"/>
                                          </p:val>
                                        </p:tav>
                                      </p:tavLst>
                                    </p:anim>
                                    <p:anim calcmode="lin" valueType="num">
                                      <p:cBhvr>
                                        <p:cTn id="50" dur="500" fill="hold"/>
                                        <p:tgtEl>
                                          <p:spTgt spid="87"/>
                                        </p:tgtEl>
                                        <p:attrNameLst>
                                          <p:attrName>ppt_y</p:attrName>
                                        </p:attrNameLst>
                                      </p:cBhvr>
                                      <p:tavLst>
                                        <p:tav tm="0">
                                          <p:val>
                                            <p:strVal val="#ppt_y"/>
                                          </p:val>
                                        </p:tav>
                                        <p:tav tm="100000">
                                          <p:val>
                                            <p:strVal val="#ppt_y"/>
                                          </p:val>
                                        </p:tav>
                                      </p:tavLst>
                                    </p:anim>
                                    <p:animEffect transition="in" filter="fade">
                                      <p:cBhvr>
                                        <p:cTn id="51" dur="500"/>
                                        <p:tgtEl>
                                          <p:spTgt spid="87"/>
                                        </p:tgtEl>
                                      </p:cBhvr>
                                    </p:animEffect>
                                  </p:childTnLst>
                                </p:cTn>
                              </p:par>
                              <p:par>
                                <p:cTn id="52" presetID="54" presetClass="entr" presetSubtype="0" accel="100000" fill="hold" nodeType="withEffect">
                                  <p:stCondLst>
                                    <p:cond delay="0"/>
                                  </p:stCondLst>
                                  <p:childTnLst>
                                    <p:set>
                                      <p:cBhvr>
                                        <p:cTn id="53" dur="1" fill="hold">
                                          <p:stCondLst>
                                            <p:cond delay="0"/>
                                          </p:stCondLst>
                                        </p:cTn>
                                        <p:tgtEl>
                                          <p:spTgt spid="88"/>
                                        </p:tgtEl>
                                        <p:attrNameLst>
                                          <p:attrName>style.visibility</p:attrName>
                                        </p:attrNameLst>
                                      </p:cBhvr>
                                      <p:to>
                                        <p:strVal val="visible"/>
                                      </p:to>
                                    </p:set>
                                    <p:anim calcmode="lin" valueType="num">
                                      <p:cBhvr>
                                        <p:cTn id="54" dur="500" fill="hold"/>
                                        <p:tgtEl>
                                          <p:spTgt spid="88"/>
                                        </p:tgtEl>
                                        <p:attrNameLst>
                                          <p:attrName>ppt_w</p:attrName>
                                        </p:attrNameLst>
                                      </p:cBhvr>
                                      <p:tavLst>
                                        <p:tav tm="0">
                                          <p:val>
                                            <p:strVal val="#ppt_w*0.05"/>
                                          </p:val>
                                        </p:tav>
                                        <p:tav tm="100000">
                                          <p:val>
                                            <p:strVal val="#ppt_w"/>
                                          </p:val>
                                        </p:tav>
                                      </p:tavLst>
                                    </p:anim>
                                    <p:anim calcmode="lin" valueType="num">
                                      <p:cBhvr>
                                        <p:cTn id="55" dur="500" fill="hold"/>
                                        <p:tgtEl>
                                          <p:spTgt spid="88"/>
                                        </p:tgtEl>
                                        <p:attrNameLst>
                                          <p:attrName>ppt_h</p:attrName>
                                        </p:attrNameLst>
                                      </p:cBhvr>
                                      <p:tavLst>
                                        <p:tav tm="0">
                                          <p:val>
                                            <p:strVal val="#ppt_h"/>
                                          </p:val>
                                        </p:tav>
                                        <p:tav tm="100000">
                                          <p:val>
                                            <p:strVal val="#ppt_h"/>
                                          </p:val>
                                        </p:tav>
                                      </p:tavLst>
                                    </p:anim>
                                    <p:anim calcmode="lin" valueType="num">
                                      <p:cBhvr>
                                        <p:cTn id="56" dur="500" fill="hold"/>
                                        <p:tgtEl>
                                          <p:spTgt spid="88"/>
                                        </p:tgtEl>
                                        <p:attrNameLst>
                                          <p:attrName>ppt_x</p:attrName>
                                        </p:attrNameLst>
                                      </p:cBhvr>
                                      <p:tavLst>
                                        <p:tav tm="0">
                                          <p:val>
                                            <p:strVal val="#ppt_x-.2"/>
                                          </p:val>
                                        </p:tav>
                                        <p:tav tm="100000">
                                          <p:val>
                                            <p:strVal val="#ppt_x"/>
                                          </p:val>
                                        </p:tav>
                                      </p:tavLst>
                                    </p:anim>
                                    <p:anim calcmode="lin" valueType="num">
                                      <p:cBhvr>
                                        <p:cTn id="57" dur="500" fill="hold"/>
                                        <p:tgtEl>
                                          <p:spTgt spid="88"/>
                                        </p:tgtEl>
                                        <p:attrNameLst>
                                          <p:attrName>ppt_y</p:attrName>
                                        </p:attrNameLst>
                                      </p:cBhvr>
                                      <p:tavLst>
                                        <p:tav tm="0">
                                          <p:val>
                                            <p:strVal val="#ppt_y"/>
                                          </p:val>
                                        </p:tav>
                                        <p:tav tm="100000">
                                          <p:val>
                                            <p:strVal val="#ppt_y"/>
                                          </p:val>
                                        </p:tav>
                                      </p:tavLst>
                                    </p:anim>
                                    <p:animEffect transition="in" filter="fade">
                                      <p:cBhvr>
                                        <p:cTn id="58" dur="500"/>
                                        <p:tgtEl>
                                          <p:spTgt spid="88"/>
                                        </p:tgtEl>
                                      </p:cBhvr>
                                    </p:animEffect>
                                  </p:childTnLst>
                                </p:cTn>
                              </p:par>
                              <p:par>
                                <p:cTn id="59" presetID="54" presetClass="entr" presetSubtype="0" accel="10000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p:cTn id="61" dur="500" fill="hold"/>
                                        <p:tgtEl>
                                          <p:spTgt spid="89"/>
                                        </p:tgtEl>
                                        <p:attrNameLst>
                                          <p:attrName>ppt_w</p:attrName>
                                        </p:attrNameLst>
                                      </p:cBhvr>
                                      <p:tavLst>
                                        <p:tav tm="0">
                                          <p:val>
                                            <p:strVal val="#ppt_w*0.05"/>
                                          </p:val>
                                        </p:tav>
                                        <p:tav tm="100000">
                                          <p:val>
                                            <p:strVal val="#ppt_w"/>
                                          </p:val>
                                        </p:tav>
                                      </p:tavLst>
                                    </p:anim>
                                    <p:anim calcmode="lin" valueType="num">
                                      <p:cBhvr>
                                        <p:cTn id="62" dur="500" fill="hold"/>
                                        <p:tgtEl>
                                          <p:spTgt spid="89"/>
                                        </p:tgtEl>
                                        <p:attrNameLst>
                                          <p:attrName>ppt_h</p:attrName>
                                        </p:attrNameLst>
                                      </p:cBhvr>
                                      <p:tavLst>
                                        <p:tav tm="0">
                                          <p:val>
                                            <p:strVal val="#ppt_h"/>
                                          </p:val>
                                        </p:tav>
                                        <p:tav tm="100000">
                                          <p:val>
                                            <p:strVal val="#ppt_h"/>
                                          </p:val>
                                        </p:tav>
                                      </p:tavLst>
                                    </p:anim>
                                    <p:anim calcmode="lin" valueType="num">
                                      <p:cBhvr>
                                        <p:cTn id="63" dur="500" fill="hold"/>
                                        <p:tgtEl>
                                          <p:spTgt spid="89"/>
                                        </p:tgtEl>
                                        <p:attrNameLst>
                                          <p:attrName>ppt_x</p:attrName>
                                        </p:attrNameLst>
                                      </p:cBhvr>
                                      <p:tavLst>
                                        <p:tav tm="0">
                                          <p:val>
                                            <p:strVal val="#ppt_x-.2"/>
                                          </p:val>
                                        </p:tav>
                                        <p:tav tm="100000">
                                          <p:val>
                                            <p:strVal val="#ppt_x"/>
                                          </p:val>
                                        </p:tav>
                                      </p:tavLst>
                                    </p:anim>
                                    <p:anim calcmode="lin" valueType="num">
                                      <p:cBhvr>
                                        <p:cTn id="64" dur="500" fill="hold"/>
                                        <p:tgtEl>
                                          <p:spTgt spid="89"/>
                                        </p:tgtEl>
                                        <p:attrNameLst>
                                          <p:attrName>ppt_y</p:attrName>
                                        </p:attrNameLst>
                                      </p:cBhvr>
                                      <p:tavLst>
                                        <p:tav tm="0">
                                          <p:val>
                                            <p:strVal val="#ppt_y"/>
                                          </p:val>
                                        </p:tav>
                                        <p:tav tm="100000">
                                          <p:val>
                                            <p:strVal val="#ppt_y"/>
                                          </p:val>
                                        </p:tav>
                                      </p:tavLst>
                                    </p:anim>
                                    <p:animEffect transition="in" filter="fade">
                                      <p:cBhvr>
                                        <p:cTn id="65" dur="500"/>
                                        <p:tgtEl>
                                          <p:spTgt spid="89"/>
                                        </p:tgtEl>
                                      </p:cBhvr>
                                    </p:animEffect>
                                  </p:childTnLst>
                                </p:cTn>
                              </p:par>
                              <p:par>
                                <p:cTn id="66" presetID="54" presetClass="entr" presetSubtype="0" accel="100000" fill="hold" grpId="0" nodeType="withEffect">
                                  <p:stCondLst>
                                    <p:cond delay="0"/>
                                  </p:stCondLst>
                                  <p:childTnLst>
                                    <p:set>
                                      <p:cBhvr>
                                        <p:cTn id="67" dur="1" fill="hold">
                                          <p:stCondLst>
                                            <p:cond delay="0"/>
                                          </p:stCondLst>
                                        </p:cTn>
                                        <p:tgtEl>
                                          <p:spTgt spid="90"/>
                                        </p:tgtEl>
                                        <p:attrNameLst>
                                          <p:attrName>style.visibility</p:attrName>
                                        </p:attrNameLst>
                                      </p:cBhvr>
                                      <p:to>
                                        <p:strVal val="visible"/>
                                      </p:to>
                                    </p:set>
                                    <p:anim calcmode="lin" valueType="num">
                                      <p:cBhvr>
                                        <p:cTn id="68" dur="500" fill="hold"/>
                                        <p:tgtEl>
                                          <p:spTgt spid="90"/>
                                        </p:tgtEl>
                                        <p:attrNameLst>
                                          <p:attrName>ppt_w</p:attrName>
                                        </p:attrNameLst>
                                      </p:cBhvr>
                                      <p:tavLst>
                                        <p:tav tm="0">
                                          <p:val>
                                            <p:strVal val="#ppt_w*0.05"/>
                                          </p:val>
                                        </p:tav>
                                        <p:tav tm="100000">
                                          <p:val>
                                            <p:strVal val="#ppt_w"/>
                                          </p:val>
                                        </p:tav>
                                      </p:tavLst>
                                    </p:anim>
                                    <p:anim calcmode="lin" valueType="num">
                                      <p:cBhvr>
                                        <p:cTn id="69" dur="500" fill="hold"/>
                                        <p:tgtEl>
                                          <p:spTgt spid="90"/>
                                        </p:tgtEl>
                                        <p:attrNameLst>
                                          <p:attrName>ppt_h</p:attrName>
                                        </p:attrNameLst>
                                      </p:cBhvr>
                                      <p:tavLst>
                                        <p:tav tm="0">
                                          <p:val>
                                            <p:strVal val="#ppt_h"/>
                                          </p:val>
                                        </p:tav>
                                        <p:tav tm="100000">
                                          <p:val>
                                            <p:strVal val="#ppt_h"/>
                                          </p:val>
                                        </p:tav>
                                      </p:tavLst>
                                    </p:anim>
                                    <p:anim calcmode="lin" valueType="num">
                                      <p:cBhvr>
                                        <p:cTn id="70" dur="500" fill="hold"/>
                                        <p:tgtEl>
                                          <p:spTgt spid="90"/>
                                        </p:tgtEl>
                                        <p:attrNameLst>
                                          <p:attrName>ppt_x</p:attrName>
                                        </p:attrNameLst>
                                      </p:cBhvr>
                                      <p:tavLst>
                                        <p:tav tm="0">
                                          <p:val>
                                            <p:strVal val="#ppt_x-.2"/>
                                          </p:val>
                                        </p:tav>
                                        <p:tav tm="100000">
                                          <p:val>
                                            <p:strVal val="#ppt_x"/>
                                          </p:val>
                                        </p:tav>
                                      </p:tavLst>
                                    </p:anim>
                                    <p:anim calcmode="lin" valueType="num">
                                      <p:cBhvr>
                                        <p:cTn id="71" dur="500" fill="hold"/>
                                        <p:tgtEl>
                                          <p:spTgt spid="90"/>
                                        </p:tgtEl>
                                        <p:attrNameLst>
                                          <p:attrName>ppt_y</p:attrName>
                                        </p:attrNameLst>
                                      </p:cBhvr>
                                      <p:tavLst>
                                        <p:tav tm="0">
                                          <p:val>
                                            <p:strVal val="#ppt_y"/>
                                          </p:val>
                                        </p:tav>
                                        <p:tav tm="100000">
                                          <p:val>
                                            <p:strVal val="#ppt_y"/>
                                          </p:val>
                                        </p:tav>
                                      </p:tavLst>
                                    </p:anim>
                                    <p:animEffect transition="in" filter="fade">
                                      <p:cBhvr>
                                        <p:cTn id="72" dur="500"/>
                                        <p:tgtEl>
                                          <p:spTgt spid="90"/>
                                        </p:tgtEl>
                                      </p:cBhvr>
                                    </p:animEffect>
                                  </p:childTnLst>
                                </p:cTn>
                              </p:par>
                              <p:par>
                                <p:cTn id="73" presetID="54" presetClass="entr" presetSubtype="0" accel="100000"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strVal val="#ppt_w*0.05"/>
                                          </p:val>
                                        </p:tav>
                                        <p:tav tm="100000">
                                          <p:val>
                                            <p:strVal val="#ppt_w"/>
                                          </p:val>
                                        </p:tav>
                                      </p:tavLst>
                                    </p:anim>
                                    <p:anim calcmode="lin" valueType="num">
                                      <p:cBhvr>
                                        <p:cTn id="76" dur="500" fill="hold"/>
                                        <p:tgtEl>
                                          <p:spTgt spid="91"/>
                                        </p:tgtEl>
                                        <p:attrNameLst>
                                          <p:attrName>ppt_h</p:attrName>
                                        </p:attrNameLst>
                                      </p:cBhvr>
                                      <p:tavLst>
                                        <p:tav tm="0">
                                          <p:val>
                                            <p:strVal val="#ppt_h"/>
                                          </p:val>
                                        </p:tav>
                                        <p:tav tm="100000">
                                          <p:val>
                                            <p:strVal val="#ppt_h"/>
                                          </p:val>
                                        </p:tav>
                                      </p:tavLst>
                                    </p:anim>
                                    <p:anim calcmode="lin" valueType="num">
                                      <p:cBhvr>
                                        <p:cTn id="77" dur="500" fill="hold"/>
                                        <p:tgtEl>
                                          <p:spTgt spid="91"/>
                                        </p:tgtEl>
                                        <p:attrNameLst>
                                          <p:attrName>ppt_x</p:attrName>
                                        </p:attrNameLst>
                                      </p:cBhvr>
                                      <p:tavLst>
                                        <p:tav tm="0">
                                          <p:val>
                                            <p:strVal val="#ppt_x-.2"/>
                                          </p:val>
                                        </p:tav>
                                        <p:tav tm="100000">
                                          <p:val>
                                            <p:strVal val="#ppt_x"/>
                                          </p:val>
                                        </p:tav>
                                      </p:tavLst>
                                    </p:anim>
                                    <p:anim calcmode="lin" valueType="num">
                                      <p:cBhvr>
                                        <p:cTn id="78" dur="500" fill="hold"/>
                                        <p:tgtEl>
                                          <p:spTgt spid="91"/>
                                        </p:tgtEl>
                                        <p:attrNameLst>
                                          <p:attrName>ppt_y</p:attrName>
                                        </p:attrNameLst>
                                      </p:cBhvr>
                                      <p:tavLst>
                                        <p:tav tm="0">
                                          <p:val>
                                            <p:strVal val="#ppt_y"/>
                                          </p:val>
                                        </p:tav>
                                        <p:tav tm="100000">
                                          <p:val>
                                            <p:strVal val="#ppt_y"/>
                                          </p:val>
                                        </p:tav>
                                      </p:tavLst>
                                    </p:anim>
                                    <p:animEffect transition="in" filter="fade">
                                      <p:cBhvr>
                                        <p:cTn id="79" dur="500"/>
                                        <p:tgtEl>
                                          <p:spTgt spid="91"/>
                                        </p:tgtEl>
                                      </p:cBhvr>
                                    </p:animEffect>
                                  </p:childTnLst>
                                </p:cTn>
                              </p:par>
                              <p:par>
                                <p:cTn id="80" presetID="54" presetClass="entr" presetSubtype="0" accel="100000" fill="hold" grpId="0" nodeType="withEffect">
                                  <p:stCondLst>
                                    <p:cond delay="0"/>
                                  </p:stCondLst>
                                  <p:childTnLst>
                                    <p:set>
                                      <p:cBhvr>
                                        <p:cTn id="81" dur="1" fill="hold">
                                          <p:stCondLst>
                                            <p:cond delay="0"/>
                                          </p:stCondLst>
                                        </p:cTn>
                                        <p:tgtEl>
                                          <p:spTgt spid="92"/>
                                        </p:tgtEl>
                                        <p:attrNameLst>
                                          <p:attrName>style.visibility</p:attrName>
                                        </p:attrNameLst>
                                      </p:cBhvr>
                                      <p:to>
                                        <p:strVal val="visible"/>
                                      </p:to>
                                    </p:set>
                                    <p:anim calcmode="lin" valueType="num">
                                      <p:cBhvr>
                                        <p:cTn id="82" dur="500" fill="hold"/>
                                        <p:tgtEl>
                                          <p:spTgt spid="92"/>
                                        </p:tgtEl>
                                        <p:attrNameLst>
                                          <p:attrName>ppt_w</p:attrName>
                                        </p:attrNameLst>
                                      </p:cBhvr>
                                      <p:tavLst>
                                        <p:tav tm="0">
                                          <p:val>
                                            <p:strVal val="#ppt_w*0.05"/>
                                          </p:val>
                                        </p:tav>
                                        <p:tav tm="100000">
                                          <p:val>
                                            <p:strVal val="#ppt_w"/>
                                          </p:val>
                                        </p:tav>
                                      </p:tavLst>
                                    </p:anim>
                                    <p:anim calcmode="lin" valueType="num">
                                      <p:cBhvr>
                                        <p:cTn id="83" dur="500" fill="hold"/>
                                        <p:tgtEl>
                                          <p:spTgt spid="92"/>
                                        </p:tgtEl>
                                        <p:attrNameLst>
                                          <p:attrName>ppt_h</p:attrName>
                                        </p:attrNameLst>
                                      </p:cBhvr>
                                      <p:tavLst>
                                        <p:tav tm="0">
                                          <p:val>
                                            <p:strVal val="#ppt_h"/>
                                          </p:val>
                                        </p:tav>
                                        <p:tav tm="100000">
                                          <p:val>
                                            <p:strVal val="#ppt_h"/>
                                          </p:val>
                                        </p:tav>
                                      </p:tavLst>
                                    </p:anim>
                                    <p:anim calcmode="lin" valueType="num">
                                      <p:cBhvr>
                                        <p:cTn id="84" dur="500" fill="hold"/>
                                        <p:tgtEl>
                                          <p:spTgt spid="92"/>
                                        </p:tgtEl>
                                        <p:attrNameLst>
                                          <p:attrName>ppt_x</p:attrName>
                                        </p:attrNameLst>
                                      </p:cBhvr>
                                      <p:tavLst>
                                        <p:tav tm="0">
                                          <p:val>
                                            <p:strVal val="#ppt_x-.2"/>
                                          </p:val>
                                        </p:tav>
                                        <p:tav tm="100000">
                                          <p:val>
                                            <p:strVal val="#ppt_x"/>
                                          </p:val>
                                        </p:tav>
                                      </p:tavLst>
                                    </p:anim>
                                    <p:anim calcmode="lin" valueType="num">
                                      <p:cBhvr>
                                        <p:cTn id="85" dur="500" fill="hold"/>
                                        <p:tgtEl>
                                          <p:spTgt spid="92"/>
                                        </p:tgtEl>
                                        <p:attrNameLst>
                                          <p:attrName>ppt_y</p:attrName>
                                        </p:attrNameLst>
                                      </p:cBhvr>
                                      <p:tavLst>
                                        <p:tav tm="0">
                                          <p:val>
                                            <p:strVal val="#ppt_y"/>
                                          </p:val>
                                        </p:tav>
                                        <p:tav tm="100000">
                                          <p:val>
                                            <p:strVal val="#ppt_y"/>
                                          </p:val>
                                        </p:tav>
                                      </p:tavLst>
                                    </p:anim>
                                    <p:animEffect transition="in" filter="fade">
                                      <p:cBhvr>
                                        <p:cTn id="8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ldLvl="0" animBg="1"/>
      <p:bldP spid="70" grpId="0" bldLvl="0" animBg="1"/>
      <p:bldP spid="72" grpId="0" bldLvl="0" animBg="1"/>
      <p:bldP spid="74" grpId="0" bldLvl="0" animBg="1"/>
      <p:bldP spid="89" grpId="0"/>
      <p:bldP spid="90" grpId="0"/>
      <p:bldP spid="91" grpId="0"/>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2"/>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grpSp>
        <p:nvGrpSpPr>
          <p:cNvPr id="8" name="组合 7"/>
          <p:cNvGrpSpPr/>
          <p:nvPr/>
        </p:nvGrpSpPr>
        <p:grpSpPr>
          <a:xfrm>
            <a:off x="1844823" y="1218083"/>
            <a:ext cx="5167324" cy="5278875"/>
            <a:chOff x="2256504" y="1294259"/>
            <a:chExt cx="5167324" cy="5278875"/>
          </a:xfrm>
        </p:grpSpPr>
        <p:grpSp>
          <p:nvGrpSpPr>
            <p:cNvPr id="9" name="组合 8"/>
            <p:cNvGrpSpPr/>
            <p:nvPr/>
          </p:nvGrpSpPr>
          <p:grpSpPr>
            <a:xfrm>
              <a:off x="4020386" y="5660148"/>
              <a:ext cx="3403442" cy="109703"/>
              <a:chOff x="4020597" y="1674310"/>
              <a:chExt cx="3403442" cy="109703"/>
            </a:xfrm>
          </p:grpSpPr>
          <p:cxnSp>
            <p:nvCxnSpPr>
              <p:cNvPr id="56" name="直接连接符 55"/>
              <p:cNvCxnSpPr>
                <a:stCxn id="30" idx="0"/>
              </p:cNvCxnSpPr>
              <p:nvPr/>
            </p:nvCxnSpPr>
            <p:spPr>
              <a:xfrm>
                <a:off x="4020597" y="1675424"/>
                <a:ext cx="3386044" cy="43551"/>
              </a:xfrm>
              <a:prstGeom prst="line">
                <a:avLst/>
              </a:prstGeom>
              <a:noFill/>
              <a:ln w="19050" cap="flat" cmpd="sng" algn="ctr">
                <a:solidFill>
                  <a:sysClr val="window" lastClr="FFFFFF">
                    <a:lumMod val="50000"/>
                  </a:sysClr>
                </a:solidFill>
                <a:prstDash val="sysDot"/>
                <a:miter lim="800000"/>
              </a:ln>
              <a:effectLst/>
            </p:spPr>
          </p:cxnSp>
          <p:sp>
            <p:nvSpPr>
              <p:cNvPr id="57" name="椭圆 56"/>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10" name="组合 9"/>
            <p:cNvGrpSpPr/>
            <p:nvPr/>
          </p:nvGrpSpPr>
          <p:grpSpPr>
            <a:xfrm>
              <a:off x="5185514" y="4663198"/>
              <a:ext cx="2238314" cy="109703"/>
              <a:chOff x="5185725" y="1674310"/>
              <a:chExt cx="2238314" cy="109703"/>
            </a:xfrm>
          </p:grpSpPr>
          <p:cxnSp>
            <p:nvCxnSpPr>
              <p:cNvPr id="54" name="直接连接符 53"/>
              <p:cNvCxnSpPr/>
              <p:nvPr/>
            </p:nvCxnSpPr>
            <p:spPr>
              <a:xfrm>
                <a:off x="5185725" y="1718973"/>
                <a:ext cx="2121855" cy="0"/>
              </a:xfrm>
              <a:prstGeom prst="line">
                <a:avLst/>
              </a:prstGeom>
              <a:noFill/>
              <a:ln w="19050" cap="flat" cmpd="sng" algn="ctr">
                <a:solidFill>
                  <a:sysClr val="window" lastClr="FFFFFF">
                    <a:lumMod val="50000"/>
                  </a:sysClr>
                </a:solidFill>
                <a:prstDash val="sysDot"/>
                <a:miter lim="800000"/>
              </a:ln>
              <a:effectLst/>
            </p:spPr>
          </p:cxnSp>
          <p:sp>
            <p:nvSpPr>
              <p:cNvPr id="55" name="椭圆 54"/>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11" name="组合 10"/>
            <p:cNvGrpSpPr/>
            <p:nvPr/>
          </p:nvGrpSpPr>
          <p:grpSpPr>
            <a:xfrm>
              <a:off x="5605970" y="3666248"/>
              <a:ext cx="1817858" cy="109703"/>
              <a:chOff x="5606181" y="1674310"/>
              <a:chExt cx="1817858" cy="109703"/>
            </a:xfrm>
          </p:grpSpPr>
          <p:cxnSp>
            <p:nvCxnSpPr>
              <p:cNvPr id="52" name="直接连接符 51"/>
              <p:cNvCxnSpPr/>
              <p:nvPr/>
            </p:nvCxnSpPr>
            <p:spPr>
              <a:xfrm flipV="1">
                <a:off x="5606181" y="1718973"/>
                <a:ext cx="1701399" cy="5094"/>
              </a:xfrm>
              <a:prstGeom prst="line">
                <a:avLst/>
              </a:prstGeom>
              <a:noFill/>
              <a:ln w="19050" cap="flat" cmpd="sng" algn="ctr">
                <a:solidFill>
                  <a:sysClr val="window" lastClr="FFFFFF">
                    <a:lumMod val="50000"/>
                  </a:sysClr>
                </a:solidFill>
                <a:prstDash val="sysDot"/>
                <a:miter lim="800000"/>
              </a:ln>
              <a:effectLst/>
            </p:spPr>
          </p:cxnSp>
          <p:sp>
            <p:nvSpPr>
              <p:cNvPr id="53" name="椭圆 52"/>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12" name="组合 11"/>
            <p:cNvGrpSpPr/>
            <p:nvPr/>
          </p:nvGrpSpPr>
          <p:grpSpPr>
            <a:xfrm>
              <a:off x="5149222" y="2669299"/>
              <a:ext cx="2274606" cy="109703"/>
              <a:chOff x="5149433" y="1674310"/>
              <a:chExt cx="2274606" cy="109703"/>
            </a:xfrm>
          </p:grpSpPr>
          <p:cxnSp>
            <p:nvCxnSpPr>
              <p:cNvPr id="50" name="直接连接符 49"/>
              <p:cNvCxnSpPr/>
              <p:nvPr/>
            </p:nvCxnSpPr>
            <p:spPr>
              <a:xfrm flipV="1">
                <a:off x="5149433" y="1718973"/>
                <a:ext cx="2158147" cy="6462"/>
              </a:xfrm>
              <a:prstGeom prst="line">
                <a:avLst/>
              </a:prstGeom>
              <a:noFill/>
              <a:ln w="19050" cap="flat" cmpd="sng" algn="ctr">
                <a:solidFill>
                  <a:sysClr val="window" lastClr="FFFFFF">
                    <a:lumMod val="50000"/>
                  </a:sysClr>
                </a:solidFill>
                <a:prstDash val="sysDot"/>
                <a:miter lim="800000"/>
              </a:ln>
              <a:effectLst/>
            </p:spPr>
          </p:cxnSp>
          <p:sp>
            <p:nvSpPr>
              <p:cNvPr id="51" name="椭圆 50"/>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13" name="组合 12"/>
            <p:cNvGrpSpPr/>
            <p:nvPr/>
          </p:nvGrpSpPr>
          <p:grpSpPr>
            <a:xfrm>
              <a:off x="3904572" y="1672349"/>
              <a:ext cx="3519256" cy="109703"/>
              <a:chOff x="3904783" y="1674310"/>
              <a:chExt cx="3519256" cy="109703"/>
            </a:xfrm>
          </p:grpSpPr>
          <p:cxnSp>
            <p:nvCxnSpPr>
              <p:cNvPr id="48" name="直接连接符 47"/>
              <p:cNvCxnSpPr/>
              <p:nvPr/>
            </p:nvCxnSpPr>
            <p:spPr>
              <a:xfrm flipV="1">
                <a:off x="3904783" y="1718973"/>
                <a:ext cx="3402797" cy="10188"/>
              </a:xfrm>
              <a:prstGeom prst="line">
                <a:avLst/>
              </a:prstGeom>
              <a:noFill/>
              <a:ln w="19050" cap="flat" cmpd="sng" algn="ctr">
                <a:solidFill>
                  <a:sysClr val="window" lastClr="FFFFFF">
                    <a:lumMod val="50000"/>
                  </a:sysClr>
                </a:solidFill>
                <a:prstDash val="sysDot"/>
                <a:miter lim="800000"/>
              </a:ln>
              <a:effectLst/>
            </p:spPr>
          </p:cxnSp>
          <p:sp>
            <p:nvSpPr>
              <p:cNvPr id="49" name="椭圆 48"/>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sp>
          <p:nvSpPr>
            <p:cNvPr id="14" name="任意多边形 13"/>
            <p:cNvSpPr/>
            <p:nvPr/>
          </p:nvSpPr>
          <p:spPr>
            <a:xfrm>
              <a:off x="3202547" y="1632858"/>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nvGrpSpPr>
            <p:cNvPr id="15" name="组合 14"/>
            <p:cNvGrpSpPr/>
            <p:nvPr/>
          </p:nvGrpSpPr>
          <p:grpSpPr>
            <a:xfrm>
              <a:off x="4310718" y="2285012"/>
              <a:ext cx="1114132" cy="1295559"/>
              <a:chOff x="3295850" y="2065379"/>
              <a:chExt cx="3592274" cy="4177307"/>
            </a:xfrm>
          </p:grpSpPr>
          <p:sp>
            <p:nvSpPr>
              <p:cNvPr id="44" name="圆角矩形 43"/>
              <p:cNvSpPr/>
              <p:nvPr/>
            </p:nvSpPr>
            <p:spPr>
              <a:xfrm rot="2760000">
                <a:off x="3283362" y="2637924"/>
                <a:ext cx="4177307" cy="3032217"/>
              </a:xfrm>
              <a:prstGeom prst="roundRect">
                <a:avLst>
                  <a:gd name="adj" fmla="val 47577"/>
                </a:avLst>
              </a:prstGeom>
              <a:gradFill>
                <a:gsLst>
                  <a:gs pos="0">
                    <a:sysClr val="windowText" lastClr="000000"/>
                  </a:gs>
                  <a:gs pos="100000">
                    <a:srgbClr val="E8E8E8">
                      <a:alpha val="0"/>
                    </a:srgbClr>
                  </a:gs>
                </a:gsLst>
                <a:lin ang="0" scaled="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4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46" name="圆角矩形 45"/>
              <p:cNvSpPr/>
              <p:nvPr/>
            </p:nvSpPr>
            <p:spPr>
              <a:xfrm rot="2760000">
                <a:off x="3499201" y="2940762"/>
                <a:ext cx="3639373" cy="2369532"/>
              </a:xfrm>
              <a:prstGeom prst="roundRect">
                <a:avLst>
                  <a:gd name="adj" fmla="val 47577"/>
                </a:avLst>
              </a:prstGeom>
              <a:gradFill>
                <a:gsLst>
                  <a:gs pos="0">
                    <a:sysClr val="windowText" lastClr="000000">
                      <a:alpha val="66000"/>
                    </a:sysClr>
                  </a:gs>
                  <a:gs pos="100000">
                    <a:srgbClr val="E8E8E8">
                      <a:alpha val="0"/>
                    </a:srgbClr>
                  </a:gs>
                </a:gsLst>
                <a:lin ang="0" scaled="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4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16" name="组合 15"/>
            <p:cNvGrpSpPr/>
            <p:nvPr/>
          </p:nvGrpSpPr>
          <p:grpSpPr>
            <a:xfrm>
              <a:off x="4775537" y="3272764"/>
              <a:ext cx="1114132" cy="1295559"/>
              <a:chOff x="3295850" y="2065379"/>
              <a:chExt cx="3592274" cy="4177307"/>
            </a:xfrm>
          </p:grpSpPr>
          <p:sp>
            <p:nvSpPr>
              <p:cNvPr id="40" name="圆角矩形 39"/>
              <p:cNvSpPr/>
              <p:nvPr/>
            </p:nvSpPr>
            <p:spPr>
              <a:xfrm rot="2760000">
                <a:off x="3283362" y="2637924"/>
                <a:ext cx="4177307" cy="3032217"/>
              </a:xfrm>
              <a:prstGeom prst="roundRect">
                <a:avLst>
                  <a:gd name="adj" fmla="val 47577"/>
                </a:avLst>
              </a:prstGeom>
              <a:gradFill>
                <a:gsLst>
                  <a:gs pos="0">
                    <a:sysClr val="windowText" lastClr="000000"/>
                  </a:gs>
                  <a:gs pos="100000">
                    <a:srgbClr val="E8E8E8">
                      <a:alpha val="0"/>
                    </a:srgbClr>
                  </a:gs>
                </a:gsLst>
                <a:lin ang="0" scaled="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4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42" name="圆角矩形 41"/>
              <p:cNvSpPr/>
              <p:nvPr/>
            </p:nvSpPr>
            <p:spPr>
              <a:xfrm rot="2760000">
                <a:off x="3499201" y="2940762"/>
                <a:ext cx="3639373" cy="2369532"/>
              </a:xfrm>
              <a:prstGeom prst="roundRect">
                <a:avLst>
                  <a:gd name="adj" fmla="val 47577"/>
                </a:avLst>
              </a:prstGeom>
              <a:gradFill>
                <a:gsLst>
                  <a:gs pos="0">
                    <a:sysClr val="windowText" lastClr="000000">
                      <a:alpha val="66000"/>
                    </a:sysClr>
                  </a:gs>
                  <a:gs pos="100000">
                    <a:srgbClr val="E8E8E8">
                      <a:alpha val="0"/>
                    </a:srgbClr>
                  </a:gs>
                </a:gsLst>
                <a:lin ang="0" scaled="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4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17" name="组合 16"/>
            <p:cNvGrpSpPr/>
            <p:nvPr/>
          </p:nvGrpSpPr>
          <p:grpSpPr>
            <a:xfrm>
              <a:off x="4329267" y="4288104"/>
              <a:ext cx="1114132" cy="1295559"/>
              <a:chOff x="3295850" y="2065379"/>
              <a:chExt cx="3592274" cy="4177307"/>
            </a:xfrm>
          </p:grpSpPr>
          <p:sp>
            <p:nvSpPr>
              <p:cNvPr id="36" name="圆角矩形 35"/>
              <p:cNvSpPr/>
              <p:nvPr/>
            </p:nvSpPr>
            <p:spPr>
              <a:xfrm rot="2760000">
                <a:off x="3283362" y="2637924"/>
                <a:ext cx="4177307" cy="3032217"/>
              </a:xfrm>
              <a:prstGeom prst="roundRect">
                <a:avLst>
                  <a:gd name="adj" fmla="val 47577"/>
                </a:avLst>
              </a:prstGeom>
              <a:gradFill>
                <a:gsLst>
                  <a:gs pos="0">
                    <a:sysClr val="windowText" lastClr="000000"/>
                  </a:gs>
                  <a:gs pos="100000">
                    <a:srgbClr val="E8E8E8">
                      <a:alpha val="0"/>
                    </a:srgbClr>
                  </a:gs>
                </a:gsLst>
                <a:lin ang="0" scaled="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3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38" name="圆角矩形 37"/>
              <p:cNvSpPr/>
              <p:nvPr/>
            </p:nvSpPr>
            <p:spPr>
              <a:xfrm rot="2760000">
                <a:off x="3499201" y="2940762"/>
                <a:ext cx="3639373" cy="2369532"/>
              </a:xfrm>
              <a:prstGeom prst="roundRect">
                <a:avLst>
                  <a:gd name="adj" fmla="val 47577"/>
                </a:avLst>
              </a:prstGeom>
              <a:gradFill>
                <a:gsLst>
                  <a:gs pos="0">
                    <a:sysClr val="windowText" lastClr="000000">
                      <a:alpha val="66000"/>
                    </a:sysClr>
                  </a:gs>
                  <a:gs pos="100000">
                    <a:srgbClr val="E8E8E8">
                      <a:alpha val="0"/>
                    </a:srgbClr>
                  </a:gs>
                </a:gsLst>
                <a:lin ang="0" scaled="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3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18" name="组合 17"/>
            <p:cNvGrpSpPr/>
            <p:nvPr/>
          </p:nvGrpSpPr>
          <p:grpSpPr>
            <a:xfrm>
              <a:off x="3156467" y="1294259"/>
              <a:ext cx="1114132" cy="1295559"/>
              <a:chOff x="3295850" y="2065379"/>
              <a:chExt cx="3592274" cy="4177307"/>
            </a:xfrm>
          </p:grpSpPr>
          <p:sp>
            <p:nvSpPr>
              <p:cNvPr id="32" name="圆角矩形 31"/>
              <p:cNvSpPr/>
              <p:nvPr/>
            </p:nvSpPr>
            <p:spPr>
              <a:xfrm rot="2760000">
                <a:off x="3283362" y="2637924"/>
                <a:ext cx="4177307" cy="3032217"/>
              </a:xfrm>
              <a:prstGeom prst="roundRect">
                <a:avLst>
                  <a:gd name="adj" fmla="val 47577"/>
                </a:avLst>
              </a:prstGeom>
              <a:gradFill>
                <a:gsLst>
                  <a:gs pos="0">
                    <a:sysClr val="windowText" lastClr="000000"/>
                  </a:gs>
                  <a:gs pos="100000">
                    <a:srgbClr val="E8E8E8">
                      <a:alpha val="0"/>
                    </a:srgbClr>
                  </a:gs>
                </a:gsLst>
                <a:lin ang="0" scaled="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33"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34" name="圆角矩形 33"/>
              <p:cNvSpPr/>
              <p:nvPr/>
            </p:nvSpPr>
            <p:spPr>
              <a:xfrm rot="2760000">
                <a:off x="3499201" y="2940762"/>
                <a:ext cx="3639373" cy="2369532"/>
              </a:xfrm>
              <a:prstGeom prst="roundRect">
                <a:avLst>
                  <a:gd name="adj" fmla="val 47577"/>
                </a:avLst>
              </a:prstGeom>
              <a:gradFill>
                <a:gsLst>
                  <a:gs pos="0">
                    <a:sysClr val="windowText" lastClr="000000">
                      <a:alpha val="66000"/>
                    </a:sysClr>
                  </a:gs>
                  <a:gs pos="100000">
                    <a:srgbClr val="E8E8E8">
                      <a:alpha val="0"/>
                    </a:srgbClr>
                  </a:gs>
                </a:gsLst>
                <a:lin ang="0" scaled="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3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19" name="组合 18"/>
            <p:cNvGrpSpPr/>
            <p:nvPr/>
          </p:nvGrpSpPr>
          <p:grpSpPr>
            <a:xfrm>
              <a:off x="3128624" y="5277575"/>
              <a:ext cx="1114132" cy="1295559"/>
              <a:chOff x="3295850" y="2065379"/>
              <a:chExt cx="3592274" cy="4177307"/>
            </a:xfrm>
          </p:grpSpPr>
          <p:sp>
            <p:nvSpPr>
              <p:cNvPr id="28" name="圆角矩形 27"/>
              <p:cNvSpPr/>
              <p:nvPr/>
            </p:nvSpPr>
            <p:spPr>
              <a:xfrm rot="2760000">
                <a:off x="3283362" y="2637924"/>
                <a:ext cx="4177307" cy="3032217"/>
              </a:xfrm>
              <a:prstGeom prst="roundRect">
                <a:avLst>
                  <a:gd name="adj" fmla="val 47577"/>
                </a:avLst>
              </a:prstGeom>
              <a:gradFill>
                <a:gsLst>
                  <a:gs pos="0">
                    <a:sysClr val="windowText" lastClr="000000"/>
                  </a:gs>
                  <a:gs pos="100000">
                    <a:srgbClr val="E8E8E8">
                      <a:alpha val="0"/>
                    </a:srgbClr>
                  </a:gs>
                </a:gsLst>
                <a:lin ang="0" scaled="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2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30" name="圆角矩形 29"/>
              <p:cNvSpPr/>
              <p:nvPr/>
            </p:nvSpPr>
            <p:spPr>
              <a:xfrm rot="2760000">
                <a:off x="3499201" y="2940762"/>
                <a:ext cx="3639373" cy="2369532"/>
              </a:xfrm>
              <a:prstGeom prst="roundRect">
                <a:avLst>
                  <a:gd name="adj" fmla="val 47577"/>
                </a:avLst>
              </a:prstGeom>
              <a:gradFill>
                <a:gsLst>
                  <a:gs pos="0">
                    <a:sysClr val="windowText" lastClr="000000">
                      <a:alpha val="66000"/>
                    </a:sysClr>
                  </a:gs>
                  <a:gs pos="100000">
                    <a:srgbClr val="E8E8E8">
                      <a:alpha val="0"/>
                    </a:srgbClr>
                  </a:gs>
                </a:gsLst>
                <a:lin ang="0" scaled="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3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sp>
          <p:nvSpPr>
            <p:cNvPr id="20" name="Freeform 5"/>
            <p:cNvSpPr/>
            <p:nvPr/>
          </p:nvSpPr>
          <p:spPr bwMode="auto">
            <a:xfrm>
              <a:off x="2256504" y="275537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rotWithShape="1">
              <a:blip r:embed="rId3" cstate="print"/>
              <a:stretch>
                <a:fillRect/>
              </a:stretch>
            </a:blipFill>
            <a:ln w="19050">
              <a:gradFill flip="none" rotWithShape="1">
                <a:gsLst>
                  <a:gs pos="29000">
                    <a:srgbClr val="E0E0E0"/>
                  </a:gs>
                  <a:gs pos="0">
                    <a:srgbClr val="999999"/>
                  </a:gs>
                  <a:gs pos="83000">
                    <a:sysClr val="window" lastClr="FFFFFF"/>
                  </a:gs>
                </a:gsLst>
                <a:lin ang="2700000" scaled="1"/>
                <a:tileRect/>
              </a:gradFill>
            </a:ln>
            <a:effectLst>
              <a:outerShdw blurRad="254000" dist="114300" dir="2700000" algn="tl" rotWithShape="0">
                <a:prstClr val="black">
                  <a:alpha val="32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21" name="文本框 88"/>
            <p:cNvSpPr txBox="1"/>
            <p:nvPr/>
          </p:nvSpPr>
          <p:spPr>
            <a:xfrm>
              <a:off x="3127543" y="1467551"/>
              <a:ext cx="876300" cy="5181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01</a:t>
              </a:r>
            </a:p>
          </p:txBody>
        </p:sp>
        <p:sp>
          <p:nvSpPr>
            <p:cNvPr id="22" name="文本框 89"/>
            <p:cNvSpPr txBox="1"/>
            <p:nvPr/>
          </p:nvSpPr>
          <p:spPr>
            <a:xfrm>
              <a:off x="3099701" y="5440679"/>
              <a:ext cx="876300" cy="5181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05</a:t>
              </a:r>
            </a:p>
          </p:txBody>
        </p:sp>
        <p:sp>
          <p:nvSpPr>
            <p:cNvPr id="23" name="文本框 90"/>
            <p:cNvSpPr txBox="1"/>
            <p:nvPr/>
          </p:nvSpPr>
          <p:spPr>
            <a:xfrm>
              <a:off x="4296907" y="4454837"/>
              <a:ext cx="876300" cy="5181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04</a:t>
              </a:r>
            </a:p>
          </p:txBody>
        </p:sp>
        <p:sp>
          <p:nvSpPr>
            <p:cNvPr id="24" name="文本框 91"/>
            <p:cNvSpPr txBox="1"/>
            <p:nvPr/>
          </p:nvSpPr>
          <p:spPr>
            <a:xfrm>
              <a:off x="4296907" y="2450735"/>
              <a:ext cx="876300" cy="5181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02</a:t>
              </a:r>
            </a:p>
          </p:txBody>
        </p:sp>
        <p:sp>
          <p:nvSpPr>
            <p:cNvPr id="25" name="文本框 92"/>
            <p:cNvSpPr txBox="1"/>
            <p:nvPr/>
          </p:nvSpPr>
          <p:spPr>
            <a:xfrm>
              <a:off x="4752203" y="3439987"/>
              <a:ext cx="876300" cy="5181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03</a:t>
              </a:r>
            </a:p>
          </p:txBody>
        </p:sp>
      </p:grpSp>
      <p:sp>
        <p:nvSpPr>
          <p:cNvPr id="58" name="Freeform 5"/>
          <p:cNvSpPr/>
          <p:nvPr/>
        </p:nvSpPr>
        <p:spPr bwMode="auto">
          <a:xfrm rot="10800000">
            <a:off x="7164386" y="1287669"/>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st="50800" dir="2700000" algn="tl" rotWithShape="0">
              <a:prstClr val="black">
                <a:alpha val="32000"/>
              </a:prstClr>
            </a:outerShdw>
          </a:effectLst>
        </p:spPr>
        <p:txBody>
          <a:bodyPr vert="horz" wrap="square" lIns="91438" tIns="45718" rIns="91438" bIns="4571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59" name="Freeform 5"/>
          <p:cNvSpPr/>
          <p:nvPr/>
        </p:nvSpPr>
        <p:spPr bwMode="auto">
          <a:xfrm rot="10800000">
            <a:off x="7164386" y="2295121"/>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st="50800" dir="2700000" algn="tl" rotWithShape="0">
              <a:prstClr val="black">
                <a:alpha val="32000"/>
              </a:prstClr>
            </a:outerShdw>
          </a:effectLst>
        </p:spPr>
        <p:txBody>
          <a:bodyPr vert="horz" wrap="square" lIns="91438" tIns="45718" rIns="91438" bIns="4571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60" name="Freeform 5"/>
          <p:cNvSpPr/>
          <p:nvPr/>
        </p:nvSpPr>
        <p:spPr bwMode="auto">
          <a:xfrm rot="10800000">
            <a:off x="7164386" y="3273928"/>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st="50800" dir="2700000" algn="tl" rotWithShape="0">
              <a:prstClr val="black">
                <a:alpha val="32000"/>
              </a:prstClr>
            </a:outerShdw>
          </a:effectLst>
        </p:spPr>
        <p:txBody>
          <a:bodyPr vert="horz" wrap="square" lIns="91438" tIns="45718" rIns="91438" bIns="4571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61" name="Freeform 5"/>
          <p:cNvSpPr/>
          <p:nvPr/>
        </p:nvSpPr>
        <p:spPr bwMode="auto">
          <a:xfrm rot="10800000">
            <a:off x="7164386" y="4276916"/>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st="50800" dir="2700000" algn="tl" rotWithShape="0">
              <a:prstClr val="black">
                <a:alpha val="32000"/>
              </a:prstClr>
            </a:outerShdw>
          </a:effectLst>
        </p:spPr>
        <p:txBody>
          <a:bodyPr vert="horz" wrap="square" lIns="91438" tIns="45718" rIns="91438" bIns="4571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62" name="Freeform 5"/>
          <p:cNvSpPr/>
          <p:nvPr/>
        </p:nvSpPr>
        <p:spPr bwMode="auto">
          <a:xfrm rot="10800000">
            <a:off x="7164386" y="5270375"/>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st="50800" dir="2700000" algn="tl" rotWithShape="0">
              <a:prstClr val="black">
                <a:alpha val="32000"/>
              </a:prstClr>
            </a:outerShdw>
          </a:effectLst>
        </p:spPr>
        <p:txBody>
          <a:bodyPr vert="horz" wrap="square" lIns="91438" tIns="45718" rIns="91438" bIns="4571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grpSp>
        <p:nvGrpSpPr>
          <p:cNvPr id="63" name="组合 62"/>
          <p:cNvGrpSpPr/>
          <p:nvPr/>
        </p:nvGrpSpPr>
        <p:grpSpPr>
          <a:xfrm>
            <a:off x="8047352" y="1294904"/>
            <a:ext cx="2301029" cy="740246"/>
            <a:chOff x="3451161" y="3865165"/>
            <a:chExt cx="2301029" cy="740247"/>
          </a:xfrm>
        </p:grpSpPr>
        <p:sp>
          <p:nvSpPr>
            <p:cNvPr id="64" name="文本框 128"/>
            <p:cNvSpPr txBox="1"/>
            <p:nvPr/>
          </p:nvSpPr>
          <p:spPr>
            <a:xfrm>
              <a:off x="3451161" y="3865165"/>
              <a:ext cx="1725052" cy="335280"/>
            </a:xfrm>
            <a:prstGeom prst="rect">
              <a:avLst/>
            </a:prstGeom>
            <a:noFill/>
          </p:spPr>
          <p:txBody>
            <a:bodyPr wrap="square" rtlCol="0">
              <a:spAutoFit/>
            </a:bodyPr>
            <a:lstStyle/>
            <a:p>
              <a:r>
                <a:rPr lang="zh-CN" altLang="en-US" sz="1600" dirty="0">
                  <a:solidFill>
                    <a:schemeClr val="tx1"/>
                  </a:solidFill>
                  <a:latin typeface="黑体" panose="02010609060101010101" charset="-122"/>
                  <a:ea typeface="黑体" panose="02010609060101010101" charset="-122"/>
                  <a:cs typeface="+mn-ea"/>
                  <a:sym typeface="+mn-lt"/>
                </a:rPr>
                <a:t>在此添加标题</a:t>
              </a:r>
            </a:p>
          </p:txBody>
        </p:sp>
        <p:sp>
          <p:nvSpPr>
            <p:cNvPr id="65" name="文本框 129"/>
            <p:cNvSpPr txBox="1"/>
            <p:nvPr/>
          </p:nvSpPr>
          <p:spPr>
            <a:xfrm>
              <a:off x="3457192" y="4135512"/>
              <a:ext cx="2294998" cy="469900"/>
            </a:xfrm>
            <a:prstGeom prst="rect">
              <a:avLst/>
            </a:prstGeom>
            <a:noFill/>
          </p:spPr>
          <p:txBody>
            <a:bodyPr wrap="square" rtlCol="0">
              <a:spAutoFit/>
            </a:bodyPr>
            <a:lstStyle/>
            <a:p>
              <a:pPr algn="just"/>
              <a:r>
                <a:rPr lang="zh-CN" altLang="en-US" sz="1200" dirty="0">
                  <a:solidFill>
                    <a:schemeClr val="tx1"/>
                  </a:solidFill>
                  <a:latin typeface="黑体" panose="02010609060101010101" charset="-122"/>
                  <a:ea typeface="黑体" panose="02010609060101010101" charset="-122"/>
                  <a:cs typeface="+mn-ea"/>
                  <a:sym typeface="+mn-lt"/>
                </a:rPr>
                <a:t>此处添加文本内容此处添加文本内容此处添加文本信息内容</a:t>
              </a:r>
            </a:p>
          </p:txBody>
        </p:sp>
      </p:grpSp>
      <p:grpSp>
        <p:nvGrpSpPr>
          <p:cNvPr id="66" name="组合 65"/>
          <p:cNvGrpSpPr/>
          <p:nvPr/>
        </p:nvGrpSpPr>
        <p:grpSpPr>
          <a:xfrm>
            <a:off x="8047352" y="2300084"/>
            <a:ext cx="2301029" cy="740246"/>
            <a:chOff x="3451161" y="3865165"/>
            <a:chExt cx="2301029" cy="740247"/>
          </a:xfrm>
        </p:grpSpPr>
        <p:sp>
          <p:nvSpPr>
            <p:cNvPr id="67" name="文本框 131"/>
            <p:cNvSpPr txBox="1"/>
            <p:nvPr/>
          </p:nvSpPr>
          <p:spPr>
            <a:xfrm>
              <a:off x="3451161" y="3865165"/>
              <a:ext cx="1725052" cy="352425"/>
            </a:xfrm>
            <a:prstGeom prst="rect">
              <a:avLst/>
            </a:prstGeom>
            <a:noFill/>
          </p:spPr>
          <p:txBody>
            <a:bodyPr wrap="square" rtlCol="0">
              <a:spAutoFit/>
            </a:bodyPr>
            <a:lstStyle/>
            <a:p>
              <a:r>
                <a:rPr lang="zh-CN" altLang="en-US" sz="1600" dirty="0">
                  <a:solidFill>
                    <a:schemeClr val="tx1"/>
                  </a:solidFill>
                  <a:latin typeface="黑体" panose="02010609060101010101" charset="-122"/>
                  <a:ea typeface="黑体" panose="02010609060101010101" charset="-122"/>
                  <a:cs typeface="+mn-ea"/>
                  <a:sym typeface="+mn-lt"/>
                </a:rPr>
                <a:t>在此添加标题</a:t>
              </a:r>
            </a:p>
          </p:txBody>
        </p:sp>
        <p:sp>
          <p:nvSpPr>
            <p:cNvPr id="68" name="文本框 132"/>
            <p:cNvSpPr txBox="1"/>
            <p:nvPr/>
          </p:nvSpPr>
          <p:spPr>
            <a:xfrm>
              <a:off x="3457192" y="4135512"/>
              <a:ext cx="2294998" cy="469900"/>
            </a:xfrm>
            <a:prstGeom prst="rect">
              <a:avLst/>
            </a:prstGeom>
            <a:noFill/>
          </p:spPr>
          <p:txBody>
            <a:bodyPr wrap="square" rtlCol="0">
              <a:spAutoFit/>
            </a:bodyPr>
            <a:lstStyle/>
            <a:p>
              <a:pPr algn="just"/>
              <a:r>
                <a:rPr lang="zh-CN" altLang="en-US" sz="1200" dirty="0">
                  <a:solidFill>
                    <a:schemeClr val="tx1"/>
                  </a:solidFill>
                  <a:latin typeface="黑体" panose="02010609060101010101" charset="-122"/>
                  <a:ea typeface="黑体" panose="02010609060101010101" charset="-122"/>
                  <a:cs typeface="+mn-ea"/>
                  <a:sym typeface="+mn-lt"/>
                </a:rPr>
                <a:t>此处添加文本内容此处添加文本内容此处添加文本信息内容</a:t>
              </a:r>
            </a:p>
          </p:txBody>
        </p:sp>
      </p:grpSp>
      <p:grpSp>
        <p:nvGrpSpPr>
          <p:cNvPr id="69" name="组合 68"/>
          <p:cNvGrpSpPr/>
          <p:nvPr/>
        </p:nvGrpSpPr>
        <p:grpSpPr>
          <a:xfrm>
            <a:off x="8047352" y="3279488"/>
            <a:ext cx="2301029" cy="740246"/>
            <a:chOff x="3451161" y="3865165"/>
            <a:chExt cx="2301029" cy="740247"/>
          </a:xfrm>
        </p:grpSpPr>
        <p:sp>
          <p:nvSpPr>
            <p:cNvPr id="70" name="文本框 134"/>
            <p:cNvSpPr txBox="1"/>
            <p:nvPr/>
          </p:nvSpPr>
          <p:spPr>
            <a:xfrm>
              <a:off x="3451161" y="3865165"/>
              <a:ext cx="1725052" cy="352425"/>
            </a:xfrm>
            <a:prstGeom prst="rect">
              <a:avLst/>
            </a:prstGeom>
            <a:noFill/>
          </p:spPr>
          <p:txBody>
            <a:bodyPr wrap="square" rtlCol="0">
              <a:spAutoFit/>
            </a:bodyPr>
            <a:lstStyle/>
            <a:p>
              <a:r>
                <a:rPr lang="zh-CN" altLang="en-US" sz="1600" dirty="0">
                  <a:solidFill>
                    <a:schemeClr val="tx1"/>
                  </a:solidFill>
                  <a:latin typeface="黑体" panose="02010609060101010101" charset="-122"/>
                  <a:ea typeface="黑体" panose="02010609060101010101" charset="-122"/>
                  <a:cs typeface="+mn-ea"/>
                  <a:sym typeface="+mn-lt"/>
                </a:rPr>
                <a:t>在此添加标题</a:t>
              </a:r>
            </a:p>
          </p:txBody>
        </p:sp>
        <p:sp>
          <p:nvSpPr>
            <p:cNvPr id="71" name="文本框 135"/>
            <p:cNvSpPr txBox="1"/>
            <p:nvPr/>
          </p:nvSpPr>
          <p:spPr>
            <a:xfrm>
              <a:off x="3457192" y="4135512"/>
              <a:ext cx="2294998" cy="469900"/>
            </a:xfrm>
            <a:prstGeom prst="rect">
              <a:avLst/>
            </a:prstGeom>
            <a:noFill/>
          </p:spPr>
          <p:txBody>
            <a:bodyPr wrap="square" rtlCol="0">
              <a:spAutoFit/>
            </a:bodyPr>
            <a:lstStyle/>
            <a:p>
              <a:pPr algn="just"/>
              <a:r>
                <a:rPr lang="zh-CN" altLang="en-US" sz="1200" dirty="0">
                  <a:solidFill>
                    <a:schemeClr val="tx1"/>
                  </a:solidFill>
                  <a:latin typeface="黑体" panose="02010609060101010101" charset="-122"/>
                  <a:ea typeface="黑体" panose="02010609060101010101" charset="-122"/>
                  <a:cs typeface="+mn-ea"/>
                  <a:sym typeface="+mn-lt"/>
                </a:rPr>
                <a:t>此处添加文本内容此处添加文本内容此处添加文本信息内容</a:t>
              </a:r>
            </a:p>
          </p:txBody>
        </p:sp>
      </p:grpSp>
      <p:grpSp>
        <p:nvGrpSpPr>
          <p:cNvPr id="72" name="组合 71"/>
          <p:cNvGrpSpPr/>
          <p:nvPr/>
        </p:nvGrpSpPr>
        <p:grpSpPr>
          <a:xfrm>
            <a:off x="8047352" y="4284668"/>
            <a:ext cx="2301029" cy="740246"/>
            <a:chOff x="3451161" y="3865165"/>
            <a:chExt cx="2301029" cy="740247"/>
          </a:xfrm>
        </p:grpSpPr>
        <p:sp>
          <p:nvSpPr>
            <p:cNvPr id="73" name="文本框 137"/>
            <p:cNvSpPr txBox="1"/>
            <p:nvPr/>
          </p:nvSpPr>
          <p:spPr>
            <a:xfrm>
              <a:off x="3451161" y="3865165"/>
              <a:ext cx="1725052" cy="352425"/>
            </a:xfrm>
            <a:prstGeom prst="rect">
              <a:avLst/>
            </a:prstGeom>
            <a:noFill/>
          </p:spPr>
          <p:txBody>
            <a:bodyPr wrap="square" rtlCol="0">
              <a:spAutoFit/>
            </a:bodyPr>
            <a:lstStyle/>
            <a:p>
              <a:r>
                <a:rPr lang="zh-CN" altLang="en-US" sz="1600" dirty="0">
                  <a:solidFill>
                    <a:schemeClr val="tx1"/>
                  </a:solidFill>
                  <a:latin typeface="黑体" panose="02010609060101010101" charset="-122"/>
                  <a:ea typeface="黑体" panose="02010609060101010101" charset="-122"/>
                  <a:cs typeface="+mn-ea"/>
                  <a:sym typeface="+mn-lt"/>
                </a:rPr>
                <a:t>在此添加标题</a:t>
              </a:r>
            </a:p>
          </p:txBody>
        </p:sp>
        <p:sp>
          <p:nvSpPr>
            <p:cNvPr id="74" name="文本框 138"/>
            <p:cNvSpPr txBox="1"/>
            <p:nvPr/>
          </p:nvSpPr>
          <p:spPr>
            <a:xfrm>
              <a:off x="3457192" y="4135512"/>
              <a:ext cx="2294998" cy="469900"/>
            </a:xfrm>
            <a:prstGeom prst="rect">
              <a:avLst/>
            </a:prstGeom>
            <a:noFill/>
          </p:spPr>
          <p:txBody>
            <a:bodyPr wrap="square" rtlCol="0">
              <a:spAutoFit/>
            </a:bodyPr>
            <a:lstStyle/>
            <a:p>
              <a:pPr algn="just"/>
              <a:r>
                <a:rPr lang="zh-CN" altLang="en-US" sz="1200" dirty="0">
                  <a:solidFill>
                    <a:schemeClr val="tx1"/>
                  </a:solidFill>
                  <a:latin typeface="黑体" panose="02010609060101010101" charset="-122"/>
                  <a:ea typeface="黑体" panose="02010609060101010101" charset="-122"/>
                  <a:cs typeface="+mn-ea"/>
                  <a:sym typeface="+mn-lt"/>
                </a:rPr>
                <a:t>此处添加文本内容此处添加文本内容此处添加文本信息内容</a:t>
              </a:r>
            </a:p>
          </p:txBody>
        </p:sp>
      </p:grpSp>
      <p:grpSp>
        <p:nvGrpSpPr>
          <p:cNvPr id="75" name="组合 74"/>
          <p:cNvGrpSpPr/>
          <p:nvPr/>
        </p:nvGrpSpPr>
        <p:grpSpPr>
          <a:xfrm>
            <a:off x="8047352" y="5283440"/>
            <a:ext cx="2301029" cy="740246"/>
            <a:chOff x="3451161" y="3865165"/>
            <a:chExt cx="2301029" cy="740247"/>
          </a:xfrm>
        </p:grpSpPr>
        <p:sp>
          <p:nvSpPr>
            <p:cNvPr id="76" name="文本框 140"/>
            <p:cNvSpPr txBox="1"/>
            <p:nvPr/>
          </p:nvSpPr>
          <p:spPr>
            <a:xfrm>
              <a:off x="3451161" y="3865165"/>
              <a:ext cx="1725052" cy="352425"/>
            </a:xfrm>
            <a:prstGeom prst="rect">
              <a:avLst/>
            </a:prstGeom>
            <a:noFill/>
          </p:spPr>
          <p:txBody>
            <a:bodyPr wrap="square" rtlCol="0">
              <a:spAutoFit/>
            </a:bodyPr>
            <a:lstStyle/>
            <a:p>
              <a:r>
                <a:rPr lang="zh-CN" altLang="en-US" sz="1600" dirty="0">
                  <a:solidFill>
                    <a:schemeClr val="tx1"/>
                  </a:solidFill>
                  <a:latin typeface="黑体" panose="02010609060101010101" charset="-122"/>
                  <a:ea typeface="黑体" panose="02010609060101010101" charset="-122"/>
                  <a:cs typeface="+mn-ea"/>
                  <a:sym typeface="+mn-lt"/>
                </a:rPr>
                <a:t>在此添加标题</a:t>
              </a:r>
            </a:p>
          </p:txBody>
        </p:sp>
        <p:sp>
          <p:nvSpPr>
            <p:cNvPr id="77" name="文本框 141"/>
            <p:cNvSpPr txBox="1"/>
            <p:nvPr/>
          </p:nvSpPr>
          <p:spPr>
            <a:xfrm>
              <a:off x="3457192" y="4135512"/>
              <a:ext cx="2294998" cy="469900"/>
            </a:xfrm>
            <a:prstGeom prst="rect">
              <a:avLst/>
            </a:prstGeom>
            <a:noFill/>
          </p:spPr>
          <p:txBody>
            <a:bodyPr wrap="square" rtlCol="0">
              <a:spAutoFit/>
            </a:bodyPr>
            <a:lstStyle/>
            <a:p>
              <a:pPr algn="just"/>
              <a:r>
                <a:rPr lang="zh-CN" altLang="en-US" sz="1200" dirty="0">
                  <a:solidFill>
                    <a:schemeClr val="tx1"/>
                  </a:solidFill>
                  <a:latin typeface="黑体" panose="02010609060101010101" charset="-122"/>
                  <a:ea typeface="黑体" panose="02010609060101010101" charset="-122"/>
                  <a:cs typeface="+mn-ea"/>
                  <a:sym typeface="+mn-lt"/>
                </a:rPr>
                <a:t>此处添加文本内容此处添加文本内容此处添加文本信息内容</a:t>
              </a:r>
            </a:p>
          </p:txBody>
        </p:sp>
      </p:grpSp>
      <p:grpSp>
        <p:nvGrpSpPr>
          <p:cNvPr id="78" name="Group 8"/>
          <p:cNvGrpSpPr>
            <a:grpSpLocks noChangeAspect="1"/>
          </p:cNvGrpSpPr>
          <p:nvPr/>
        </p:nvGrpSpPr>
        <p:grpSpPr bwMode="auto">
          <a:xfrm>
            <a:off x="7404311" y="1476043"/>
            <a:ext cx="330983" cy="362665"/>
            <a:chOff x="3437" y="2282"/>
            <a:chExt cx="679" cy="744"/>
          </a:xfrm>
          <a:solidFill>
            <a:srgbClr val="189040"/>
          </a:solidFill>
        </p:grpSpPr>
        <p:sp>
          <p:nvSpPr>
            <p:cNvPr id="79"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80"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grpSp>
      <p:grpSp>
        <p:nvGrpSpPr>
          <p:cNvPr id="81" name="Group 13"/>
          <p:cNvGrpSpPr>
            <a:grpSpLocks noChangeAspect="1"/>
          </p:cNvGrpSpPr>
          <p:nvPr/>
        </p:nvGrpSpPr>
        <p:grpSpPr bwMode="auto">
          <a:xfrm>
            <a:off x="7388330" y="2464360"/>
            <a:ext cx="362945" cy="367231"/>
            <a:chOff x="2426" y="2781"/>
            <a:chExt cx="593" cy="600"/>
          </a:xfrm>
          <a:solidFill>
            <a:srgbClr val="92C32C"/>
          </a:solidFill>
        </p:grpSpPr>
        <p:sp>
          <p:nvSpPr>
            <p:cNvPr id="8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8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grpSp>
      <p:grpSp>
        <p:nvGrpSpPr>
          <p:cNvPr id="84" name="Group 18"/>
          <p:cNvGrpSpPr>
            <a:grpSpLocks noChangeAspect="1"/>
          </p:cNvGrpSpPr>
          <p:nvPr/>
        </p:nvGrpSpPr>
        <p:grpSpPr bwMode="auto">
          <a:xfrm>
            <a:off x="7381291" y="3462916"/>
            <a:ext cx="377023" cy="351316"/>
            <a:chOff x="3802" y="2858"/>
            <a:chExt cx="616" cy="574"/>
          </a:xfrm>
          <a:solidFill>
            <a:srgbClr val="189040"/>
          </a:solidFill>
        </p:grpSpPr>
        <p:sp>
          <p:nvSpPr>
            <p:cNvPr id="8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8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8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8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8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grpSp>
      <p:grpSp>
        <p:nvGrpSpPr>
          <p:cNvPr id="90" name="Group 26"/>
          <p:cNvGrpSpPr>
            <a:grpSpLocks noChangeAspect="1"/>
          </p:cNvGrpSpPr>
          <p:nvPr/>
        </p:nvGrpSpPr>
        <p:grpSpPr bwMode="auto">
          <a:xfrm>
            <a:off x="7325856" y="4508237"/>
            <a:ext cx="487893" cy="241877"/>
            <a:chOff x="5676" y="2597"/>
            <a:chExt cx="1061" cy="526"/>
          </a:xfrm>
          <a:solidFill>
            <a:srgbClr val="D4DE33"/>
          </a:solidFill>
        </p:grpSpPr>
        <p:sp>
          <p:nvSpPr>
            <p:cNvPr id="9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9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9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9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9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9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9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9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9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0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0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0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0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0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0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grpSp>
      <p:sp>
        <p:nvSpPr>
          <p:cNvPr id="106" name="Freeform 108"/>
          <p:cNvSpPr>
            <a:spLocks noEditPoints="1"/>
          </p:cNvSpPr>
          <p:nvPr/>
        </p:nvSpPr>
        <p:spPr bwMode="auto">
          <a:xfrm>
            <a:off x="7385812" y="5435124"/>
            <a:ext cx="367976" cy="36930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189040"/>
          </a:solidFill>
          <a:ln>
            <a:noFill/>
          </a:ln>
        </p:spPr>
        <p:txBody>
          <a:bodyPr vert="horz" wrap="square" lIns="91438" tIns="45718" rIns="91438" bIns="4571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par>
                                <p:cTn id="13" presetID="10"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par>
                                <p:cTn id="16" presetID="10" presetClass="entr" presetSubtype="0" fill="hold"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par>
                                <p:cTn id="24" presetID="10"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par>
                                <p:cTn id="27" presetID="10"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par>
                                <p:cTn id="38" presetID="10" presetClass="entr" presetSubtype="0"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ntr" presetSubtype="0" fill="hold" nodeType="with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fade">
                                      <p:cBhvr>
                                        <p:cTn id="48" dur="500"/>
                                        <p:tgtEl>
                                          <p:spTgt spid="72"/>
                                        </p:tgtEl>
                                      </p:cBhvr>
                                    </p:animEffect>
                                  </p:childTnLst>
                                </p:cTn>
                              </p:par>
                              <p:par>
                                <p:cTn id="49" presetID="10"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500"/>
                                        <p:tgtEl>
                                          <p:spTgt spid="9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0" presetClass="entr" presetSubtype="0" fill="hold"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6"/>
                                        </p:tgtEl>
                                        <p:attrNameLst>
                                          <p:attrName>style.visibility</p:attrName>
                                        </p:attrNameLst>
                                      </p:cBhvr>
                                      <p:to>
                                        <p:strVal val="visible"/>
                                      </p:to>
                                    </p:set>
                                    <p:animEffect transition="in" filter="fade">
                                      <p:cBhvr>
                                        <p:cTn id="6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59" grpId="0" bldLvl="0" animBg="1"/>
      <p:bldP spid="60" grpId="0" bldLvl="0" animBg="1"/>
      <p:bldP spid="61" grpId="0" bldLvl="0" animBg="1"/>
      <p:bldP spid="62" grpId="0" bldLvl="0" animBg="1"/>
      <p:bldP spid="10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2"/>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8" name="圆角矩形 7"/>
          <p:cNvSpPr/>
          <p:nvPr/>
        </p:nvSpPr>
        <p:spPr bwMode="auto">
          <a:xfrm>
            <a:off x="4666680" y="2060848"/>
            <a:ext cx="2859841" cy="1531803"/>
          </a:xfrm>
          <a:prstGeom prst="roundRect">
            <a:avLst/>
          </a:prstGeom>
          <a:blipFill rotWithShape="1">
            <a:blip r:embed="rId3" cstate="print"/>
            <a:stretch>
              <a:fillRect/>
            </a:stretch>
          </a:blip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spcBef>
                <a:spcPts val="0"/>
              </a:spcBef>
              <a:spcAft>
                <a:spcPts val="0"/>
              </a:spcAft>
              <a:defRPr/>
            </a:pPr>
            <a:endParaRPr lang="zh-CN" altLang="en-US" sz="2400">
              <a:cs typeface="+mn-ea"/>
              <a:sym typeface="+mn-lt"/>
            </a:endParaRPr>
          </a:p>
        </p:txBody>
      </p:sp>
      <p:sp>
        <p:nvSpPr>
          <p:cNvPr id="9" name="圆角矩形 8"/>
          <p:cNvSpPr/>
          <p:nvPr/>
        </p:nvSpPr>
        <p:spPr bwMode="auto">
          <a:xfrm>
            <a:off x="4666680" y="3938136"/>
            <a:ext cx="2859841" cy="1531803"/>
          </a:xfrm>
          <a:prstGeom prst="roundRect">
            <a:avLst/>
          </a:prstGeom>
          <a:blipFill rotWithShape="1">
            <a:blip r:embed="rId4" cstate="print"/>
            <a:stretch>
              <a:fillRect/>
            </a:stretch>
          </a:blip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spcBef>
                <a:spcPts val="0"/>
              </a:spcBef>
              <a:spcAft>
                <a:spcPts val="0"/>
              </a:spcAft>
              <a:defRPr/>
            </a:pPr>
            <a:endParaRPr lang="zh-CN" altLang="en-US" sz="2400">
              <a:cs typeface="+mn-ea"/>
              <a:sym typeface="+mn-lt"/>
            </a:endParaRPr>
          </a:p>
        </p:txBody>
      </p:sp>
      <p:grpSp>
        <p:nvGrpSpPr>
          <p:cNvPr id="10" name="组合 9"/>
          <p:cNvGrpSpPr/>
          <p:nvPr/>
        </p:nvGrpSpPr>
        <p:grpSpPr>
          <a:xfrm>
            <a:off x="2180246" y="2276871"/>
            <a:ext cx="2764227" cy="1132495"/>
            <a:chOff x="4304043" y="1286668"/>
            <a:chExt cx="3837944" cy="2757793"/>
          </a:xfrm>
          <a:solidFill>
            <a:srgbClr val="189040"/>
          </a:solidFill>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2" name="圆角矩形 11"/>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13" name="组合 12"/>
          <p:cNvGrpSpPr/>
          <p:nvPr/>
        </p:nvGrpSpPr>
        <p:grpSpPr>
          <a:xfrm>
            <a:off x="2180246" y="4168713"/>
            <a:ext cx="2764227" cy="1132495"/>
            <a:chOff x="4304043" y="1286668"/>
            <a:chExt cx="3837944" cy="2757793"/>
          </a:xfrm>
          <a:solidFill>
            <a:srgbClr val="D4DE33"/>
          </a:solidFill>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 name="圆角矩形 14"/>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16" name="组合 15"/>
          <p:cNvGrpSpPr/>
          <p:nvPr/>
        </p:nvGrpSpPr>
        <p:grpSpPr>
          <a:xfrm>
            <a:off x="1172134" y="2165595"/>
            <a:ext cx="3211595" cy="1315779"/>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8" name="圆角矩形 1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19" name="组合 18"/>
          <p:cNvGrpSpPr/>
          <p:nvPr/>
        </p:nvGrpSpPr>
        <p:grpSpPr>
          <a:xfrm>
            <a:off x="1137647" y="4057437"/>
            <a:ext cx="3211595" cy="1315779"/>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1" name="圆角矩形 2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22" name="组合 21"/>
          <p:cNvGrpSpPr/>
          <p:nvPr/>
        </p:nvGrpSpPr>
        <p:grpSpPr>
          <a:xfrm>
            <a:off x="7292814" y="2246467"/>
            <a:ext cx="2764227" cy="1132495"/>
            <a:chOff x="4304043" y="1286668"/>
            <a:chExt cx="3837944" cy="2757793"/>
          </a:xfrm>
          <a:solidFill>
            <a:srgbClr val="92C32C"/>
          </a:solidFill>
          <a:effectLst>
            <a:outerShdw blurRad="381000" dist="254000" dir="8100000" algn="tr" rotWithShape="0">
              <a:prstClr val="black">
                <a:alpha val="40000"/>
              </a:prstClr>
            </a:outerShdw>
          </a:effectLst>
        </p:grpSpPr>
        <p:sp>
          <p:nvSpPr>
            <p:cNvPr id="23" name="圆角矩形 22"/>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圆角矩形 23"/>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25" name="组合 24"/>
          <p:cNvGrpSpPr/>
          <p:nvPr/>
        </p:nvGrpSpPr>
        <p:grpSpPr>
          <a:xfrm>
            <a:off x="7292814" y="4138309"/>
            <a:ext cx="2764227" cy="1132495"/>
            <a:chOff x="4304043" y="1286668"/>
            <a:chExt cx="3837944" cy="2757793"/>
          </a:xfrm>
          <a:solidFill>
            <a:srgbClr val="189040"/>
          </a:solidFill>
          <a:effectLst>
            <a:outerShdw blurRad="381000" dist="254000" dir="8100000" algn="tr" rotWithShape="0">
              <a:prstClr val="black">
                <a:alpha val="40000"/>
              </a:prstClr>
            </a:outerShdw>
          </a:effectLst>
        </p:grpSpPr>
        <p:sp>
          <p:nvSpPr>
            <p:cNvPr id="26" name="圆角矩形 25"/>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 name="圆角矩形 5"/>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28" name="组合 27"/>
          <p:cNvGrpSpPr/>
          <p:nvPr/>
        </p:nvGrpSpPr>
        <p:grpSpPr>
          <a:xfrm>
            <a:off x="7853558" y="2165595"/>
            <a:ext cx="3211595" cy="1315779"/>
            <a:chOff x="4304043" y="1286668"/>
            <a:chExt cx="3837944" cy="2757793"/>
          </a:xfrm>
          <a:effectLst>
            <a:outerShdw blurRad="381000" dist="254000" dir="8100000" algn="tr" rotWithShape="0">
              <a:prstClr val="black">
                <a:alpha val="40000"/>
              </a:prstClr>
            </a:outerShdw>
          </a:effectLst>
        </p:grpSpPr>
        <p:sp>
          <p:nvSpPr>
            <p:cNvPr id="29" name="圆角矩形 2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0" name="圆角矩形 2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31" name="组合 30"/>
          <p:cNvGrpSpPr/>
          <p:nvPr/>
        </p:nvGrpSpPr>
        <p:grpSpPr>
          <a:xfrm>
            <a:off x="7819071" y="4057437"/>
            <a:ext cx="3211595" cy="1315779"/>
            <a:chOff x="4304043" y="1286668"/>
            <a:chExt cx="3837944" cy="2757793"/>
          </a:xfrm>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3" name="圆角矩形 32"/>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36" name="TextBox 35"/>
          <p:cNvSpPr txBox="1"/>
          <p:nvPr/>
        </p:nvSpPr>
        <p:spPr>
          <a:xfrm>
            <a:off x="1632127" y="2379133"/>
            <a:ext cx="2291080" cy="895985"/>
          </a:xfrm>
          <a:prstGeom prst="rect">
            <a:avLst/>
          </a:prstGeom>
          <a:noFill/>
        </p:spPr>
        <p:txBody>
          <a:bodyPr wrap="square" lIns="91405" tIns="45702" rIns="91405" bIns="45702" rtlCol="0">
            <a:spAutoFit/>
          </a:bodyPr>
          <a:lstStyle/>
          <a:p>
            <a:pPr>
              <a:lnSpc>
                <a:spcPct val="120000"/>
              </a:lnSpc>
            </a:pPr>
            <a:r>
              <a:rPr lang="zh-CN" altLang="en-US" sz="1465" dirty="0">
                <a:solidFill>
                  <a:schemeClr val="tx1"/>
                </a:solidFill>
                <a:latin typeface="黑体" panose="02010609060101010101" charset="-122"/>
                <a:ea typeface="黑体" panose="02010609060101010101" charset="-122"/>
                <a:cs typeface="+mn-ea"/>
                <a:sym typeface="+mn-lt"/>
              </a:rPr>
              <a:t>在此录入上述图表的综合描述说明，在此录入上述图表的综合描述说明。</a:t>
            </a:r>
          </a:p>
        </p:txBody>
      </p:sp>
      <p:sp>
        <p:nvSpPr>
          <p:cNvPr id="37" name="TextBox 36"/>
          <p:cNvSpPr txBox="1"/>
          <p:nvPr/>
        </p:nvSpPr>
        <p:spPr>
          <a:xfrm>
            <a:off x="8381754" y="2379133"/>
            <a:ext cx="2291080" cy="895985"/>
          </a:xfrm>
          <a:prstGeom prst="rect">
            <a:avLst/>
          </a:prstGeom>
          <a:noFill/>
        </p:spPr>
        <p:txBody>
          <a:bodyPr wrap="square" lIns="91405" tIns="45702" rIns="91405" bIns="45702" rtlCol="0">
            <a:spAutoFit/>
          </a:bodyPr>
          <a:lstStyle/>
          <a:p>
            <a:pPr>
              <a:lnSpc>
                <a:spcPct val="120000"/>
              </a:lnSpc>
            </a:pPr>
            <a:r>
              <a:rPr lang="zh-CN" altLang="en-US" sz="1465" dirty="0">
                <a:solidFill>
                  <a:schemeClr val="tx1"/>
                </a:solidFill>
                <a:latin typeface="黑体" panose="02010609060101010101" charset="-122"/>
                <a:ea typeface="黑体" panose="02010609060101010101" charset="-122"/>
                <a:cs typeface="+mn-ea"/>
                <a:sym typeface="+mn-lt"/>
              </a:rPr>
              <a:t>在此录入上述图表的综合描述说明，在此录入上述图表的综合描述说明。</a:t>
            </a:r>
          </a:p>
        </p:txBody>
      </p:sp>
      <p:sp>
        <p:nvSpPr>
          <p:cNvPr id="38" name="TextBox 37"/>
          <p:cNvSpPr txBox="1"/>
          <p:nvPr/>
        </p:nvSpPr>
        <p:spPr>
          <a:xfrm>
            <a:off x="1632127" y="4281593"/>
            <a:ext cx="2291080" cy="895985"/>
          </a:xfrm>
          <a:prstGeom prst="rect">
            <a:avLst/>
          </a:prstGeom>
          <a:noFill/>
        </p:spPr>
        <p:txBody>
          <a:bodyPr wrap="square" lIns="91405" tIns="45702" rIns="91405" bIns="45702" rtlCol="0">
            <a:spAutoFit/>
          </a:bodyPr>
          <a:lstStyle/>
          <a:p>
            <a:pPr>
              <a:lnSpc>
                <a:spcPct val="120000"/>
              </a:lnSpc>
            </a:pPr>
            <a:r>
              <a:rPr lang="zh-CN" altLang="en-US" sz="1465" dirty="0">
                <a:solidFill>
                  <a:schemeClr val="tx1"/>
                </a:solidFill>
                <a:latin typeface="黑体" panose="02010609060101010101" charset="-122"/>
                <a:ea typeface="黑体" panose="02010609060101010101" charset="-122"/>
                <a:cs typeface="+mn-ea"/>
                <a:sym typeface="+mn-lt"/>
              </a:rPr>
              <a:t>在此录入上述图表的综合描述说明，在此录入上述图表的综合描述说明。</a:t>
            </a:r>
          </a:p>
        </p:txBody>
      </p:sp>
      <p:sp>
        <p:nvSpPr>
          <p:cNvPr id="39" name="TextBox 38"/>
          <p:cNvSpPr txBox="1"/>
          <p:nvPr/>
        </p:nvSpPr>
        <p:spPr>
          <a:xfrm>
            <a:off x="8381754" y="4281593"/>
            <a:ext cx="2291080" cy="895985"/>
          </a:xfrm>
          <a:prstGeom prst="rect">
            <a:avLst/>
          </a:prstGeom>
          <a:noFill/>
        </p:spPr>
        <p:txBody>
          <a:bodyPr wrap="square" lIns="91405" tIns="45702" rIns="91405" bIns="45702" rtlCol="0">
            <a:spAutoFit/>
          </a:bodyPr>
          <a:lstStyle/>
          <a:p>
            <a:pPr>
              <a:lnSpc>
                <a:spcPct val="120000"/>
              </a:lnSpc>
            </a:pPr>
            <a:r>
              <a:rPr lang="zh-CN" altLang="en-US" sz="1465" dirty="0">
                <a:solidFill>
                  <a:schemeClr val="tx1"/>
                </a:solidFill>
                <a:latin typeface="黑体" panose="02010609060101010101" charset="-122"/>
                <a:ea typeface="黑体" panose="02010609060101010101" charset="-122"/>
                <a:cs typeface="+mn-ea"/>
                <a:sym typeface="+mn-lt"/>
              </a:rPr>
              <a:t>在此录入上述图表的综合描述说明，在此录入上述图表的综合描述说明。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2" presetClass="entr" presetSubtype="2"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2"/>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grpSp>
        <p:nvGrpSpPr>
          <p:cNvPr id="7" name="组合 3"/>
          <p:cNvGrpSpPr/>
          <p:nvPr/>
        </p:nvGrpSpPr>
        <p:grpSpPr bwMode="auto">
          <a:xfrm>
            <a:off x="4328126" y="1969541"/>
            <a:ext cx="3536951" cy="2133600"/>
            <a:chOff x="0" y="0"/>
            <a:chExt cx="3536515" cy="2133600"/>
          </a:xfrm>
        </p:grpSpPr>
        <p:pic>
          <p:nvPicPr>
            <p:cNvPr id="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18"/>
            <p:cNvSpPr>
              <a:spLocks noChangeArrowheads="1"/>
            </p:cNvSpPr>
            <p:nvPr/>
          </p:nvSpPr>
          <p:spPr bwMode="auto">
            <a:xfrm>
              <a:off x="519687" y="255892"/>
              <a:ext cx="2450592" cy="1530000"/>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200">
                <a:cs typeface="+mn-ea"/>
                <a:sym typeface="+mn-lt"/>
              </a:endParaRPr>
            </a:p>
          </p:txBody>
        </p:sp>
      </p:grpSp>
      <p:grpSp>
        <p:nvGrpSpPr>
          <p:cNvPr id="66" name="组合 2"/>
          <p:cNvGrpSpPr/>
          <p:nvPr/>
        </p:nvGrpSpPr>
        <p:grpSpPr bwMode="auto">
          <a:xfrm>
            <a:off x="873726" y="1969541"/>
            <a:ext cx="3536951" cy="2133600"/>
            <a:chOff x="0" y="0"/>
            <a:chExt cx="3536515" cy="2133600"/>
          </a:xfrm>
        </p:grpSpPr>
        <p:pic>
          <p:nvPicPr>
            <p:cNvPr id="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19"/>
            <p:cNvSpPr>
              <a:spLocks noChangeArrowheads="1"/>
            </p:cNvSpPr>
            <p:nvPr/>
          </p:nvSpPr>
          <p:spPr bwMode="auto">
            <a:xfrm>
              <a:off x="524581" y="255892"/>
              <a:ext cx="2450592" cy="1530000"/>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200">
                <a:cs typeface="+mn-ea"/>
                <a:sym typeface="+mn-lt"/>
              </a:endParaRPr>
            </a:p>
          </p:txBody>
        </p:sp>
      </p:grpSp>
      <p:grpSp>
        <p:nvGrpSpPr>
          <p:cNvPr id="69" name="组合 68"/>
          <p:cNvGrpSpPr/>
          <p:nvPr/>
        </p:nvGrpSpPr>
        <p:grpSpPr bwMode="auto">
          <a:xfrm>
            <a:off x="7782526" y="1969541"/>
            <a:ext cx="3535363" cy="2133600"/>
            <a:chOff x="0" y="0"/>
            <a:chExt cx="3536515" cy="2133600"/>
          </a:xfrm>
        </p:grpSpPr>
        <p:pic>
          <p:nvPicPr>
            <p:cNvPr id="7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ctangle 20"/>
            <p:cNvSpPr>
              <a:spLocks noChangeArrowheads="1"/>
            </p:cNvSpPr>
            <p:nvPr/>
          </p:nvSpPr>
          <p:spPr bwMode="auto">
            <a:xfrm>
              <a:off x="515715" y="255890"/>
              <a:ext cx="2450592" cy="1530000"/>
            </a:xfrm>
            <a:prstGeom prst="rect">
              <a:avLst/>
            </a:prstGeom>
            <a:blipFill dpi="0" rotWithShape="1">
              <a:blip r:embed="rId6" cstate="print"/>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200">
                <a:cs typeface="+mn-ea"/>
                <a:sym typeface="+mn-lt"/>
              </a:endParaRPr>
            </a:p>
          </p:txBody>
        </p:sp>
      </p:grpSp>
      <p:sp>
        <p:nvSpPr>
          <p:cNvPr id="72" name="矩形 37"/>
          <p:cNvSpPr>
            <a:spLocks noChangeArrowheads="1"/>
          </p:cNvSpPr>
          <p:nvPr/>
        </p:nvSpPr>
        <p:spPr bwMode="auto">
          <a:xfrm>
            <a:off x="1316638" y="1280567"/>
            <a:ext cx="9593263" cy="67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0" tIns="45716" rIns="91430" bIns="45716">
            <a:spAutoFit/>
          </a:bodyPr>
          <a:lstStyle/>
          <a:p>
            <a:pPr algn="ctr">
              <a:lnSpc>
                <a:spcPct val="130000"/>
              </a:lnSpc>
            </a:pPr>
            <a:r>
              <a:rPr lang="zh-CN" altLang="en-US" sz="1465" dirty="0">
                <a:solidFill>
                  <a:schemeClr val="tx1"/>
                </a:solidFill>
                <a:latin typeface="黑体" panose="02010609060101010101" charset="-122"/>
                <a:ea typeface="黑体" panose="02010609060101010101" charset="-122"/>
                <a:cs typeface="+mn-ea"/>
                <a:sym typeface="+mn-lt"/>
              </a:rPr>
              <a:t>点击在此录入上述图表的综合描述说明，在此录入上述图表的综合描述说明。在此录入上述图表的综合描述说明，在此录入上述图表的综合描述说明，在此录入上述图表的综合描述说明。</a:t>
            </a:r>
          </a:p>
        </p:txBody>
      </p:sp>
      <p:sp>
        <p:nvSpPr>
          <p:cNvPr id="73" name="矩形 38"/>
          <p:cNvSpPr>
            <a:spLocks noChangeArrowheads="1"/>
          </p:cNvSpPr>
          <p:nvPr/>
        </p:nvSpPr>
        <p:spPr bwMode="auto">
          <a:xfrm>
            <a:off x="1687320" y="4314279"/>
            <a:ext cx="1911350" cy="45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algn="ctr"/>
            <a:r>
              <a:rPr lang="zh-CN" altLang="en-US" sz="2265" b="1" dirty="0">
                <a:solidFill>
                  <a:schemeClr val="tx1"/>
                </a:solidFill>
                <a:latin typeface="黑体" panose="02010609060101010101" charset="-122"/>
                <a:ea typeface="黑体" panose="02010609060101010101" charset="-122"/>
                <a:cs typeface="+mn-ea"/>
                <a:sym typeface="+mn-lt"/>
              </a:rPr>
              <a:t>此处添加标题</a:t>
            </a:r>
          </a:p>
        </p:txBody>
      </p:sp>
      <p:sp>
        <p:nvSpPr>
          <p:cNvPr id="74" name="矩形 47"/>
          <p:cNvSpPr>
            <a:spLocks noChangeArrowheads="1"/>
          </p:cNvSpPr>
          <p:nvPr/>
        </p:nvSpPr>
        <p:spPr bwMode="auto">
          <a:xfrm>
            <a:off x="1478563" y="4952453"/>
            <a:ext cx="2328863" cy="125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0" tIns="45716" rIns="91430" bIns="45716">
            <a:spAutoFit/>
          </a:bodyPr>
          <a:lstStyle/>
          <a:p>
            <a:pPr algn="ctr">
              <a:lnSpc>
                <a:spcPct val="130000"/>
              </a:lnSpc>
            </a:pPr>
            <a:r>
              <a:rPr lang="zh-CN" altLang="en-US" sz="1465" dirty="0">
                <a:solidFill>
                  <a:schemeClr val="tx1"/>
                </a:solidFill>
                <a:latin typeface="黑体" panose="02010609060101010101" charset="-122"/>
                <a:ea typeface="黑体" panose="02010609060101010101" charset="-122"/>
                <a:cs typeface="+mn-ea"/>
                <a:sym typeface="+mn-lt"/>
              </a:rPr>
              <a:t>在此录入上述图表的描述说明，在此录入上述图表的描述说明，在此录入上述图表的描述说明。</a:t>
            </a:r>
          </a:p>
        </p:txBody>
      </p:sp>
      <p:sp>
        <p:nvSpPr>
          <p:cNvPr id="75" name="矩形 51"/>
          <p:cNvSpPr>
            <a:spLocks noChangeArrowheads="1"/>
          </p:cNvSpPr>
          <p:nvPr/>
        </p:nvSpPr>
        <p:spPr bwMode="auto">
          <a:xfrm>
            <a:off x="5141720" y="4314279"/>
            <a:ext cx="1911350" cy="45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algn="ctr"/>
            <a:r>
              <a:rPr lang="zh-CN" altLang="en-US" sz="2265" b="1" dirty="0">
                <a:solidFill>
                  <a:schemeClr val="tx1"/>
                </a:solidFill>
                <a:latin typeface="黑体" panose="02010609060101010101" charset="-122"/>
                <a:ea typeface="黑体" panose="02010609060101010101" charset="-122"/>
                <a:cs typeface="+mn-ea"/>
                <a:sym typeface="+mn-lt"/>
              </a:rPr>
              <a:t>此处添加标题</a:t>
            </a:r>
          </a:p>
        </p:txBody>
      </p:sp>
      <p:sp>
        <p:nvSpPr>
          <p:cNvPr id="76" name="矩形 47"/>
          <p:cNvSpPr>
            <a:spLocks noChangeArrowheads="1"/>
          </p:cNvSpPr>
          <p:nvPr/>
        </p:nvSpPr>
        <p:spPr bwMode="auto">
          <a:xfrm>
            <a:off x="4931376" y="4952453"/>
            <a:ext cx="2328863" cy="125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0" tIns="45716" rIns="91430" bIns="45716">
            <a:spAutoFit/>
          </a:bodyPr>
          <a:lstStyle/>
          <a:p>
            <a:pPr algn="ctr">
              <a:lnSpc>
                <a:spcPct val="130000"/>
              </a:lnSpc>
            </a:pPr>
            <a:r>
              <a:rPr lang="zh-CN" altLang="en-US" sz="1465">
                <a:solidFill>
                  <a:schemeClr val="tx1"/>
                </a:solidFill>
                <a:latin typeface="黑体" panose="02010609060101010101" charset="-122"/>
                <a:ea typeface="黑体" panose="02010609060101010101" charset="-122"/>
                <a:cs typeface="+mn-ea"/>
                <a:sym typeface="+mn-lt"/>
              </a:rPr>
              <a:t>在此录入上述图表的描述说明，在此录入上述图表的描述说明，在此录入上述图表的描述说明。</a:t>
            </a:r>
          </a:p>
        </p:txBody>
      </p:sp>
      <p:sp>
        <p:nvSpPr>
          <p:cNvPr id="77" name="矩形 53"/>
          <p:cNvSpPr>
            <a:spLocks noChangeArrowheads="1"/>
          </p:cNvSpPr>
          <p:nvPr/>
        </p:nvSpPr>
        <p:spPr bwMode="auto">
          <a:xfrm>
            <a:off x="8594532" y="4314279"/>
            <a:ext cx="1911350" cy="45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algn="ctr"/>
            <a:r>
              <a:rPr lang="zh-CN" altLang="en-US" sz="2265" b="1" dirty="0">
                <a:solidFill>
                  <a:schemeClr val="tx1"/>
                </a:solidFill>
                <a:latin typeface="黑体" panose="02010609060101010101" charset="-122"/>
                <a:ea typeface="黑体" panose="02010609060101010101" charset="-122"/>
                <a:cs typeface="+mn-ea"/>
                <a:sym typeface="+mn-lt"/>
              </a:rPr>
              <a:t>此处添加标题</a:t>
            </a:r>
          </a:p>
        </p:txBody>
      </p:sp>
      <p:sp>
        <p:nvSpPr>
          <p:cNvPr id="78" name="矩形 47"/>
          <p:cNvSpPr>
            <a:spLocks noChangeArrowheads="1"/>
          </p:cNvSpPr>
          <p:nvPr/>
        </p:nvSpPr>
        <p:spPr bwMode="auto">
          <a:xfrm>
            <a:off x="8385776" y="4952453"/>
            <a:ext cx="2328863" cy="125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0" tIns="45716" rIns="91430" bIns="45716">
            <a:spAutoFit/>
          </a:bodyPr>
          <a:lstStyle/>
          <a:p>
            <a:pPr algn="ctr">
              <a:lnSpc>
                <a:spcPct val="130000"/>
              </a:lnSpc>
            </a:pPr>
            <a:r>
              <a:rPr lang="zh-CN" altLang="en-US" sz="1465">
                <a:solidFill>
                  <a:schemeClr val="tx1"/>
                </a:solidFill>
                <a:latin typeface="黑体" panose="02010609060101010101" charset="-122"/>
                <a:ea typeface="黑体" panose="02010609060101010101" charset="-122"/>
                <a:cs typeface="+mn-ea"/>
                <a:sym typeface="+mn-lt"/>
              </a:rPr>
              <a:t>在此录入上述图表的描述说明，在此录入上述图表的描述说明，在此录入上述图表的描述说明。</a:t>
            </a:r>
          </a:p>
        </p:txBody>
      </p:sp>
      <p:sp>
        <p:nvSpPr>
          <p:cNvPr id="79" name="矩形 36"/>
          <p:cNvSpPr>
            <a:spLocks noChangeArrowheads="1"/>
          </p:cNvSpPr>
          <p:nvPr/>
        </p:nvSpPr>
        <p:spPr bwMode="auto">
          <a:xfrm>
            <a:off x="1781776" y="4797153"/>
            <a:ext cx="1800225" cy="45719"/>
          </a:xfrm>
          <a:prstGeom prst="rect">
            <a:avLst/>
          </a:prstGeom>
          <a:solidFill>
            <a:schemeClr val="bg1">
              <a:lumMod val="65000"/>
            </a:schemeClr>
          </a:solidFill>
          <a:ln>
            <a:noFill/>
          </a:ln>
        </p:spPr>
        <p:txBody>
          <a:bodyPr lIns="91440" tIns="45720" rIns="91440" bIns="45720" anchor="ctr"/>
          <a:lstStyle/>
          <a:p>
            <a:pPr algn="ctr"/>
            <a:endParaRPr lang="zh-CN" altLang="zh-CN" sz="2000">
              <a:solidFill>
                <a:srgbClr val="005A9E"/>
              </a:solidFill>
              <a:cs typeface="+mn-ea"/>
              <a:sym typeface="+mn-lt"/>
            </a:endParaRPr>
          </a:p>
        </p:txBody>
      </p:sp>
      <p:sp>
        <p:nvSpPr>
          <p:cNvPr id="80" name="矩形 36"/>
          <p:cNvSpPr>
            <a:spLocks noChangeArrowheads="1"/>
          </p:cNvSpPr>
          <p:nvPr/>
        </p:nvSpPr>
        <p:spPr bwMode="auto">
          <a:xfrm>
            <a:off x="5243518" y="4797153"/>
            <a:ext cx="1800225" cy="45719"/>
          </a:xfrm>
          <a:prstGeom prst="rect">
            <a:avLst/>
          </a:prstGeom>
          <a:solidFill>
            <a:schemeClr val="bg1">
              <a:lumMod val="65000"/>
            </a:schemeClr>
          </a:solidFill>
          <a:ln>
            <a:noFill/>
          </a:ln>
        </p:spPr>
        <p:txBody>
          <a:bodyPr lIns="91440" tIns="45720" rIns="91440" bIns="45720" anchor="ctr"/>
          <a:lstStyle/>
          <a:p>
            <a:pPr algn="ctr"/>
            <a:endParaRPr lang="zh-CN" altLang="zh-CN" sz="2000">
              <a:solidFill>
                <a:srgbClr val="005A9E"/>
              </a:solidFill>
              <a:cs typeface="+mn-ea"/>
              <a:sym typeface="+mn-lt"/>
            </a:endParaRPr>
          </a:p>
        </p:txBody>
      </p:sp>
      <p:sp>
        <p:nvSpPr>
          <p:cNvPr id="81" name="矩形 36"/>
          <p:cNvSpPr>
            <a:spLocks noChangeArrowheads="1"/>
          </p:cNvSpPr>
          <p:nvPr/>
        </p:nvSpPr>
        <p:spPr bwMode="auto">
          <a:xfrm>
            <a:off x="8688988" y="4797153"/>
            <a:ext cx="1800225" cy="45719"/>
          </a:xfrm>
          <a:prstGeom prst="rect">
            <a:avLst/>
          </a:prstGeom>
          <a:solidFill>
            <a:schemeClr val="bg1">
              <a:lumMod val="65000"/>
            </a:schemeClr>
          </a:solidFill>
          <a:ln>
            <a:noFill/>
          </a:ln>
        </p:spPr>
        <p:txBody>
          <a:bodyPr lIns="91440" tIns="45720" rIns="91440" bIns="45720" anchor="ctr"/>
          <a:lstStyle/>
          <a:p>
            <a:pPr algn="ctr"/>
            <a:endParaRPr lang="zh-CN" altLang="zh-CN" sz="2000">
              <a:solidFill>
                <a:srgbClr val="005A9E"/>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p:tgtEl>
                                          <p:spTgt spid="7"/>
                                        </p:tgtEl>
                                        <p:attrNameLst>
                                          <p:attrName>ppt_y</p:attrName>
                                        </p:attrNameLst>
                                      </p:cBhvr>
                                      <p:tavLst>
                                        <p:tav tm="0">
                                          <p:val>
                                            <p:strVal val="#ppt_y-#ppt_h*1.125000"/>
                                          </p:val>
                                        </p:tav>
                                        <p:tav tm="100000">
                                          <p:val>
                                            <p:strVal val="#ppt_y"/>
                                          </p:val>
                                        </p:tav>
                                      </p:tavLst>
                                    </p:anim>
                                    <p:animEffect>
                                      <p:cBhvr>
                                        <p:cTn id="12" dur="500"/>
                                        <p:tgtEl>
                                          <p:spTgt spid="7"/>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p:tgtEl>
                                          <p:spTgt spid="66"/>
                                        </p:tgtEl>
                                        <p:attrNameLst>
                                          <p:attrName>ppt_x</p:attrName>
                                        </p:attrNameLst>
                                      </p:cBhvr>
                                      <p:tavLst>
                                        <p:tav tm="0">
                                          <p:val>
                                            <p:strVal val="#ppt_x+#ppt_w*1.125000"/>
                                          </p:val>
                                        </p:tav>
                                        <p:tav tm="100000">
                                          <p:val>
                                            <p:strVal val="#ppt_x"/>
                                          </p:val>
                                        </p:tav>
                                      </p:tavLst>
                                    </p:anim>
                                    <p:animEffect>
                                      <p:cBhvr>
                                        <p:cTn id="17" dur="500"/>
                                        <p:tgtEl>
                                          <p:spTgt spid="66"/>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p:cTn id="21" dur="500"/>
                                        <p:tgtEl>
                                          <p:spTgt spid="69"/>
                                        </p:tgtEl>
                                        <p:attrNameLst>
                                          <p:attrName>ppt_x</p:attrName>
                                        </p:attrNameLst>
                                      </p:cBhvr>
                                      <p:tavLst>
                                        <p:tav tm="0">
                                          <p:val>
                                            <p:strVal val="#ppt_x-#ppt_w*1.125000"/>
                                          </p:val>
                                        </p:tav>
                                        <p:tav tm="100000">
                                          <p:val>
                                            <p:strVal val="#ppt_x"/>
                                          </p:val>
                                        </p:tav>
                                      </p:tavLst>
                                    </p:anim>
                                    <p:animEffect>
                                      <p:cBhvr>
                                        <p:cTn id="22" dur="500"/>
                                        <p:tgtEl>
                                          <p:spTgt spid="69"/>
                                        </p:tgtEl>
                                      </p:cBhvr>
                                    </p:animEffect>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9" presetClass="entr" presetSubtype="0"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ppt_x</p:attrName>
                                        </p:attrNameLst>
                                      </p:cBhvr>
                                      <p:tavLst>
                                        <p:tav tm="0">
                                          <p:val>
                                            <p:strVal val="#ppt_x-.2"/>
                                          </p:val>
                                        </p:tav>
                                        <p:tav tm="100000">
                                          <p:val>
                                            <p:strVal val="#ppt_x"/>
                                          </p:val>
                                        </p:tav>
                                      </p:tavLst>
                                    </p:anim>
                                    <p:anim calcmode="lin" valueType="num">
                                      <p:cBhvr>
                                        <p:cTn id="32" dur="5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33" dur="500"/>
                                        <p:tgtEl>
                                          <p:spTgt spid="80"/>
                                        </p:tgtEl>
                                      </p:cBhvr>
                                    </p:animEffect>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9"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ppt_x</p:attrName>
                                        </p:attrNameLst>
                                      </p:cBhvr>
                                      <p:tavLst>
                                        <p:tav tm="0">
                                          <p:val>
                                            <p:strVal val="#ppt_x-.2"/>
                                          </p:val>
                                        </p:tav>
                                        <p:tav tm="100000">
                                          <p:val>
                                            <p:strVal val="#ppt_x"/>
                                          </p:val>
                                        </p:tav>
                                      </p:tavLst>
                                    </p:anim>
                                    <p:anim calcmode="lin" valueType="num">
                                      <p:cBhvr>
                                        <p:cTn id="43" dur="500" fill="hold"/>
                                        <p:tgtEl>
                                          <p:spTgt spid="79"/>
                                        </p:tgtEl>
                                        <p:attrNameLst>
                                          <p:attrName>ppt_y</p:attrName>
                                        </p:attrNameLst>
                                      </p:cBhvr>
                                      <p:tavLst>
                                        <p:tav tm="0">
                                          <p:val>
                                            <p:strVal val="#ppt_y"/>
                                          </p:val>
                                        </p:tav>
                                        <p:tav tm="100000">
                                          <p:val>
                                            <p:strVal val="#ppt_y"/>
                                          </p:val>
                                        </p:tav>
                                      </p:tavLst>
                                    </p:anim>
                                    <p:animEffect transition="in" filter="wipe(right)" prLst="gradientSize: 0.1">
                                      <p:cBhvr>
                                        <p:cTn id="44" dur="500"/>
                                        <p:tgtEl>
                                          <p:spTgt spid="79"/>
                                        </p:tgtEl>
                                      </p:cBhvr>
                                    </p:animEffect>
                                  </p:childTnLst>
                                </p:cTn>
                              </p:par>
                            </p:childTnLst>
                          </p:cTn>
                        </p:par>
                        <p:par>
                          <p:cTn id="45" fill="hold">
                            <p:stCondLst>
                              <p:cond delay="4000"/>
                            </p:stCondLst>
                            <p:childTnLst>
                              <p:par>
                                <p:cTn id="46" presetID="23" presetClass="entr" presetSubtype="16"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29" presetClass="entr" presetSubtype="0" fill="hold" grpId="0" nodeType="afterEffect">
                                  <p:stCondLst>
                                    <p:cond delay="0"/>
                                  </p:stCondLst>
                                  <p:childTnLst>
                                    <p:set>
                                      <p:cBhvr>
                                        <p:cTn id="52" dur="1" fill="hold">
                                          <p:stCondLst>
                                            <p:cond delay="0"/>
                                          </p:stCondLst>
                                        </p:cTn>
                                        <p:tgtEl>
                                          <p:spTgt spid="81"/>
                                        </p:tgtEl>
                                        <p:attrNameLst>
                                          <p:attrName>style.visibility</p:attrName>
                                        </p:attrNameLst>
                                      </p:cBhvr>
                                      <p:to>
                                        <p:strVal val="visible"/>
                                      </p:to>
                                    </p:set>
                                    <p:anim calcmode="lin" valueType="num">
                                      <p:cBhvr>
                                        <p:cTn id="53" dur="500" fill="hold"/>
                                        <p:tgtEl>
                                          <p:spTgt spid="81"/>
                                        </p:tgtEl>
                                        <p:attrNameLst>
                                          <p:attrName>ppt_x</p:attrName>
                                        </p:attrNameLst>
                                      </p:cBhvr>
                                      <p:tavLst>
                                        <p:tav tm="0">
                                          <p:val>
                                            <p:strVal val="#ppt_x-.2"/>
                                          </p:val>
                                        </p:tav>
                                        <p:tav tm="100000">
                                          <p:val>
                                            <p:strVal val="#ppt_x"/>
                                          </p:val>
                                        </p:tav>
                                      </p:tavLst>
                                    </p:anim>
                                    <p:anim calcmode="lin" valueType="num">
                                      <p:cBhvr>
                                        <p:cTn id="54" dur="500" fill="hold"/>
                                        <p:tgtEl>
                                          <p:spTgt spid="81"/>
                                        </p:tgtEl>
                                        <p:attrNameLst>
                                          <p:attrName>ppt_y</p:attrName>
                                        </p:attrNameLst>
                                      </p:cBhvr>
                                      <p:tavLst>
                                        <p:tav tm="0">
                                          <p:val>
                                            <p:strVal val="#ppt_y"/>
                                          </p:val>
                                        </p:tav>
                                        <p:tav tm="100000">
                                          <p:val>
                                            <p:strVal val="#ppt_y"/>
                                          </p:val>
                                        </p:tav>
                                      </p:tavLst>
                                    </p:anim>
                                    <p:animEffect transition="in" filter="wipe(right)" prLst="gradientSize: 0.1">
                                      <p:cBhvr>
                                        <p:cTn id="55" dur="500"/>
                                        <p:tgtEl>
                                          <p:spTgt spid="81"/>
                                        </p:tgtEl>
                                      </p:cBhvr>
                                    </p:animEffect>
                                  </p:childTnLst>
                                </p:cTn>
                              </p:par>
                            </p:childTnLst>
                          </p:cTn>
                        </p:par>
                        <p:par>
                          <p:cTn id="56" fill="hold">
                            <p:stCondLst>
                              <p:cond delay="5000"/>
                            </p:stCondLst>
                            <p:childTnLst>
                              <p:par>
                                <p:cTn id="57" presetID="23" presetClass="entr" presetSubtype="16"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childTnLst>
                                </p:cTn>
                              </p:par>
                            </p:childTnLst>
                          </p:cTn>
                        </p:par>
                        <p:par>
                          <p:cTn id="61" fill="hold">
                            <p:stCondLst>
                              <p:cond delay="5500"/>
                            </p:stCondLst>
                            <p:childTnLst>
                              <p:par>
                                <p:cTn id="62" presetID="23" presetClass="entr" presetSubtype="16" fill="hold" grpId="0" nodeType="afterEffect">
                                  <p:stCondLst>
                                    <p:cond delay="0"/>
                                  </p:stCondLst>
                                  <p:childTnLst>
                                    <p:set>
                                      <p:cBhvr>
                                        <p:cTn id="63" dur="1" fill="hold">
                                          <p:stCondLst>
                                            <p:cond delay="0"/>
                                          </p:stCondLst>
                                        </p:cTn>
                                        <p:tgtEl>
                                          <p:spTgt spid="74"/>
                                        </p:tgtEl>
                                        <p:attrNameLst>
                                          <p:attrName>style.visibility</p:attrName>
                                        </p:attrNameLst>
                                      </p:cBhvr>
                                      <p:to>
                                        <p:strVal val="visible"/>
                                      </p:to>
                                    </p:set>
                                    <p:anim calcmode="lin" valueType="num">
                                      <p:cBhvr>
                                        <p:cTn id="64" dur="500" fill="hold"/>
                                        <p:tgtEl>
                                          <p:spTgt spid="74"/>
                                        </p:tgtEl>
                                        <p:attrNameLst>
                                          <p:attrName>ppt_w</p:attrName>
                                        </p:attrNameLst>
                                      </p:cBhvr>
                                      <p:tavLst>
                                        <p:tav tm="0">
                                          <p:val>
                                            <p:fltVal val="0"/>
                                          </p:val>
                                        </p:tav>
                                        <p:tav tm="100000">
                                          <p:val>
                                            <p:strVal val="#ppt_w"/>
                                          </p:val>
                                        </p:tav>
                                      </p:tavLst>
                                    </p:anim>
                                    <p:anim calcmode="lin" valueType="num">
                                      <p:cBhvr>
                                        <p:cTn id="65" dur="500" fill="hold"/>
                                        <p:tgtEl>
                                          <p:spTgt spid="74"/>
                                        </p:tgtEl>
                                        <p:attrNameLst>
                                          <p:attrName>ppt_h</p:attrName>
                                        </p:attrNameLst>
                                      </p:cBhvr>
                                      <p:tavLst>
                                        <p:tav tm="0">
                                          <p:val>
                                            <p:fltVal val="0"/>
                                          </p:val>
                                        </p:tav>
                                        <p:tav tm="100000">
                                          <p:val>
                                            <p:strVal val="#ppt_h"/>
                                          </p:val>
                                        </p:tav>
                                      </p:tavLst>
                                    </p:anim>
                                  </p:childTnLst>
                                </p:cTn>
                              </p:par>
                            </p:childTnLst>
                          </p:cTn>
                        </p:par>
                        <p:par>
                          <p:cTn id="66" fill="hold">
                            <p:stCondLst>
                              <p:cond delay="6000"/>
                            </p:stCondLst>
                            <p:childTnLst>
                              <p:par>
                                <p:cTn id="67" presetID="23" presetClass="entr" presetSubtype="16" fill="hold" grpId="0"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p:cTn id="69" dur="500" fill="hold"/>
                                        <p:tgtEl>
                                          <p:spTgt spid="78"/>
                                        </p:tgtEl>
                                        <p:attrNameLst>
                                          <p:attrName>ppt_w</p:attrName>
                                        </p:attrNameLst>
                                      </p:cBhvr>
                                      <p:tavLst>
                                        <p:tav tm="0">
                                          <p:val>
                                            <p:fltVal val="0"/>
                                          </p:val>
                                        </p:tav>
                                        <p:tav tm="100000">
                                          <p:val>
                                            <p:strVal val="#ppt_w"/>
                                          </p:val>
                                        </p:tav>
                                      </p:tavLst>
                                    </p:anim>
                                    <p:anim calcmode="lin" valueType="num">
                                      <p:cBhvr>
                                        <p:cTn id="70" dur="500" fill="hold"/>
                                        <p:tgtEl>
                                          <p:spTgt spid="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bldLvl="0" animBg="1"/>
      <p:bldP spid="80" grpId="0" bldLvl="0" animBg="1"/>
      <p:bldP spid="8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8" name="矩形 47"/>
          <p:cNvSpPr/>
          <p:nvPr/>
        </p:nvSpPr>
        <p:spPr>
          <a:xfrm>
            <a:off x="1555322" y="3897066"/>
            <a:ext cx="2185008" cy="642620"/>
          </a:xfrm>
          <a:prstGeom prst="rect">
            <a:avLst/>
          </a:prstGeom>
        </p:spPr>
        <p:txBody>
          <a:bodyPr wrap="square" lIns="121890" tIns="60945" rIns="121890" bIns="60945">
            <a:spAutoFit/>
          </a:bodyPr>
          <a:lstStyle/>
          <a:p>
            <a:pPr defTabSz="933450">
              <a:spcBef>
                <a:spcPts val="0"/>
              </a:spcBef>
              <a:spcAft>
                <a:spcPts val="0"/>
              </a:spcAft>
              <a:defRPr/>
            </a:pPr>
            <a:r>
              <a:rPr lang="zh-CN" altLang="en-US" sz="3200" b="1" kern="0" dirty="0">
                <a:solidFill>
                  <a:srgbClr val="189040"/>
                </a:solidFill>
                <a:latin typeface="黑体" panose="02010609060101010101" charset="-122"/>
                <a:ea typeface="黑体" panose="02010609060101010101" charset="-122"/>
                <a:cs typeface="+mn-ea"/>
                <a:sym typeface="+mn-lt"/>
              </a:rPr>
              <a:t>目  录</a:t>
            </a:r>
          </a:p>
        </p:txBody>
      </p:sp>
      <p:sp>
        <p:nvSpPr>
          <p:cNvPr id="49" name="Rectangle 4"/>
          <p:cNvSpPr txBox="1">
            <a:spLocks noChangeArrowheads="1"/>
          </p:cNvSpPr>
          <p:nvPr/>
        </p:nvSpPr>
        <p:spPr bwMode="auto">
          <a:xfrm>
            <a:off x="2371267" y="3965152"/>
            <a:ext cx="322156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Bef>
                <a:spcPts val="0"/>
              </a:spcBef>
              <a:spcAft>
                <a:spcPts val="0"/>
              </a:spcAft>
              <a:defRPr/>
            </a:pPr>
            <a:r>
              <a:rPr lang="en-US" altLang="zh-CN" sz="3200" kern="0" dirty="0">
                <a:solidFill>
                  <a:srgbClr val="189040"/>
                </a:solidFill>
                <a:latin typeface="黑体" panose="02010609060101010101" charset="-122"/>
                <a:ea typeface="黑体" panose="02010609060101010101" charset="-122"/>
                <a:cs typeface="+mn-ea"/>
                <a:sym typeface="+mn-lt"/>
              </a:rPr>
              <a:t>CONTENTS</a:t>
            </a:r>
          </a:p>
        </p:txBody>
      </p:sp>
      <p:sp>
        <p:nvSpPr>
          <p:cNvPr id="34" name="六边形 33"/>
          <p:cNvSpPr/>
          <p:nvPr/>
        </p:nvSpPr>
        <p:spPr>
          <a:xfrm>
            <a:off x="5799420" y="1103207"/>
            <a:ext cx="4646507" cy="659553"/>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4" name="六边形 3"/>
          <p:cNvSpPr/>
          <p:nvPr/>
        </p:nvSpPr>
        <p:spPr>
          <a:xfrm>
            <a:off x="6039027" y="1167553"/>
            <a:ext cx="4311227" cy="530860"/>
          </a:xfrm>
          <a:prstGeom prst="hexagon">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5" name="Rectangle 7"/>
          <p:cNvSpPr>
            <a:spLocks noChangeArrowheads="1"/>
          </p:cNvSpPr>
          <p:nvPr/>
        </p:nvSpPr>
        <p:spPr bwMode="auto">
          <a:xfrm>
            <a:off x="6923794" y="1201420"/>
            <a:ext cx="3698240" cy="526415"/>
          </a:xfrm>
          <a:prstGeom prst="rect">
            <a:avLst/>
          </a:prstGeom>
          <a:noFill/>
          <a:ln w="9525">
            <a:noFill/>
            <a:miter lim="800000"/>
          </a:ln>
        </p:spPr>
        <p:txBody>
          <a:bodyPr wrap="square" lIns="91440" tIns="45720" rIns="91440" bIns="45720">
            <a:spAutoFit/>
          </a:bodyPr>
          <a:lstStyle/>
          <a:p>
            <a:pPr defTabSz="913765">
              <a:spcBef>
                <a:spcPts val="0"/>
              </a:spcBef>
              <a:spcAft>
                <a:spcPts val="0"/>
              </a:spcAft>
              <a:defRPr/>
            </a:pPr>
            <a:r>
              <a:rPr lang="zh-CN" altLang="en-US" sz="2665" kern="0" dirty="0">
                <a:solidFill>
                  <a:schemeClr val="bg1"/>
                </a:solidFill>
                <a:cs typeface="+mn-ea"/>
                <a:sym typeface="+mn-lt"/>
              </a:rPr>
              <a:t>此处添加文字标题</a:t>
            </a:r>
          </a:p>
        </p:txBody>
      </p:sp>
      <p:grpSp>
        <p:nvGrpSpPr>
          <p:cNvPr id="6" name="组合 5"/>
          <p:cNvGrpSpPr/>
          <p:nvPr/>
        </p:nvGrpSpPr>
        <p:grpSpPr>
          <a:xfrm rot="16200000">
            <a:off x="6056384" y="1050713"/>
            <a:ext cx="742527" cy="838200"/>
            <a:chOff x="8439634" y="3544648"/>
            <a:chExt cx="1611146" cy="1817848"/>
          </a:xfrm>
        </p:grpSpPr>
        <p:sp>
          <p:nvSpPr>
            <p:cNvPr id="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cs typeface="+mn-ea"/>
                <a:sym typeface="+mn-lt"/>
              </a:endParaRPr>
            </a:p>
          </p:txBody>
        </p:sp>
        <p:sp>
          <p:nvSpPr>
            <p:cNvPr id="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8904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cs typeface="+mn-ea"/>
                <a:sym typeface="+mn-lt"/>
              </a:endParaRPr>
            </a:p>
          </p:txBody>
        </p:sp>
      </p:grpSp>
      <p:sp>
        <p:nvSpPr>
          <p:cNvPr id="9" name="Rectangle 7"/>
          <p:cNvSpPr>
            <a:spLocks noChangeArrowheads="1"/>
          </p:cNvSpPr>
          <p:nvPr/>
        </p:nvSpPr>
        <p:spPr bwMode="auto">
          <a:xfrm>
            <a:off x="6187194" y="1149773"/>
            <a:ext cx="289560" cy="640080"/>
          </a:xfrm>
          <a:prstGeom prst="rect">
            <a:avLst/>
          </a:prstGeom>
          <a:noFill/>
          <a:ln w="9525">
            <a:noFill/>
            <a:miter lim="800000"/>
          </a:ln>
        </p:spPr>
        <p:txBody>
          <a:bodyPr wrap="square" lIns="91440" tIns="45720" rIns="91440" bIns="45720">
            <a:spAutoFit/>
          </a:bodyPr>
          <a:lstStyle/>
          <a:p>
            <a:r>
              <a:rPr lang="en-US" altLang="zh-CN" sz="3600" dirty="0">
                <a:solidFill>
                  <a:schemeClr val="bg1"/>
                </a:solidFill>
                <a:cs typeface="+mn-ea"/>
                <a:sym typeface="+mn-lt"/>
              </a:rPr>
              <a:t>1</a:t>
            </a:r>
          </a:p>
        </p:txBody>
      </p:sp>
      <p:sp>
        <p:nvSpPr>
          <p:cNvPr id="10" name="六边形 9"/>
          <p:cNvSpPr/>
          <p:nvPr/>
        </p:nvSpPr>
        <p:spPr>
          <a:xfrm>
            <a:off x="5799420" y="2166620"/>
            <a:ext cx="4646507" cy="659553"/>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12" name="六边形 11"/>
          <p:cNvSpPr/>
          <p:nvPr/>
        </p:nvSpPr>
        <p:spPr>
          <a:xfrm>
            <a:off x="6039027" y="2230967"/>
            <a:ext cx="4311227" cy="530860"/>
          </a:xfrm>
          <a:prstGeom prst="hexagon">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13" name="Rectangle 7"/>
          <p:cNvSpPr>
            <a:spLocks noChangeArrowheads="1"/>
          </p:cNvSpPr>
          <p:nvPr/>
        </p:nvSpPr>
        <p:spPr bwMode="auto">
          <a:xfrm>
            <a:off x="6923794" y="2264833"/>
            <a:ext cx="3698240" cy="526415"/>
          </a:xfrm>
          <a:prstGeom prst="rect">
            <a:avLst/>
          </a:prstGeom>
          <a:noFill/>
          <a:ln w="9525">
            <a:noFill/>
            <a:miter lim="800000"/>
          </a:ln>
        </p:spPr>
        <p:txBody>
          <a:bodyPr wrap="square" lIns="91440" tIns="45720" rIns="91440" bIns="45720">
            <a:spAutoFit/>
          </a:bodyPr>
          <a:lstStyle/>
          <a:p>
            <a:pPr defTabSz="913765">
              <a:spcBef>
                <a:spcPts val="0"/>
              </a:spcBef>
              <a:spcAft>
                <a:spcPts val="0"/>
              </a:spcAft>
              <a:defRPr/>
            </a:pPr>
            <a:r>
              <a:rPr lang="zh-CN" altLang="en-US" sz="2665" kern="0" dirty="0">
                <a:solidFill>
                  <a:schemeClr val="bg1"/>
                </a:solidFill>
                <a:cs typeface="+mn-ea"/>
                <a:sym typeface="+mn-lt"/>
              </a:rPr>
              <a:t>此处添加文字标题</a:t>
            </a:r>
          </a:p>
        </p:txBody>
      </p:sp>
      <p:grpSp>
        <p:nvGrpSpPr>
          <p:cNvPr id="14" name="组合 13"/>
          <p:cNvGrpSpPr/>
          <p:nvPr/>
        </p:nvGrpSpPr>
        <p:grpSpPr>
          <a:xfrm rot="16200000">
            <a:off x="6056384" y="2114127"/>
            <a:ext cx="742527" cy="838200"/>
            <a:chOff x="8439634" y="3544648"/>
            <a:chExt cx="1611146" cy="1817848"/>
          </a:xfrm>
        </p:grpSpPr>
        <p:sp>
          <p:nvSpPr>
            <p:cNvPr id="1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cs typeface="+mn-ea"/>
                <a:sym typeface="+mn-lt"/>
              </a:endParaRPr>
            </a:p>
          </p:txBody>
        </p:sp>
        <p:sp>
          <p:nvSpPr>
            <p:cNvPr id="1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92C32C"/>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cs typeface="+mn-ea"/>
                <a:sym typeface="+mn-lt"/>
              </a:endParaRPr>
            </a:p>
          </p:txBody>
        </p:sp>
      </p:grpSp>
      <p:sp>
        <p:nvSpPr>
          <p:cNvPr id="17" name="Rectangle 7"/>
          <p:cNvSpPr>
            <a:spLocks noChangeArrowheads="1"/>
          </p:cNvSpPr>
          <p:nvPr/>
        </p:nvSpPr>
        <p:spPr bwMode="auto">
          <a:xfrm>
            <a:off x="6187194" y="2213187"/>
            <a:ext cx="289560" cy="640080"/>
          </a:xfrm>
          <a:prstGeom prst="rect">
            <a:avLst/>
          </a:prstGeom>
          <a:noFill/>
          <a:ln w="9525">
            <a:noFill/>
            <a:miter lim="800000"/>
          </a:ln>
        </p:spPr>
        <p:txBody>
          <a:bodyPr wrap="square" lIns="91440" tIns="45720" rIns="91440" bIns="45720">
            <a:spAutoFit/>
          </a:bodyPr>
          <a:lstStyle/>
          <a:p>
            <a:r>
              <a:rPr lang="en-US" altLang="zh-CN" sz="3600" dirty="0">
                <a:solidFill>
                  <a:schemeClr val="bg1"/>
                </a:solidFill>
                <a:cs typeface="+mn-ea"/>
                <a:sym typeface="+mn-lt"/>
              </a:rPr>
              <a:t>1</a:t>
            </a:r>
          </a:p>
        </p:txBody>
      </p:sp>
      <p:sp>
        <p:nvSpPr>
          <p:cNvPr id="18" name="六边形 17"/>
          <p:cNvSpPr/>
          <p:nvPr/>
        </p:nvSpPr>
        <p:spPr>
          <a:xfrm>
            <a:off x="5784180" y="3302000"/>
            <a:ext cx="4646507" cy="659553"/>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19" name="六边形 18"/>
          <p:cNvSpPr/>
          <p:nvPr/>
        </p:nvSpPr>
        <p:spPr>
          <a:xfrm>
            <a:off x="6023787" y="3366347"/>
            <a:ext cx="4311227" cy="530860"/>
          </a:xfrm>
          <a:prstGeom prst="hexagon">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20" name="Rectangle 7"/>
          <p:cNvSpPr>
            <a:spLocks noChangeArrowheads="1"/>
          </p:cNvSpPr>
          <p:nvPr/>
        </p:nvSpPr>
        <p:spPr bwMode="auto">
          <a:xfrm>
            <a:off x="6908554" y="3400213"/>
            <a:ext cx="3698240" cy="526415"/>
          </a:xfrm>
          <a:prstGeom prst="rect">
            <a:avLst/>
          </a:prstGeom>
          <a:noFill/>
          <a:ln w="9525">
            <a:noFill/>
            <a:miter lim="800000"/>
          </a:ln>
        </p:spPr>
        <p:txBody>
          <a:bodyPr wrap="square" lIns="91440" tIns="45720" rIns="91440" bIns="45720">
            <a:spAutoFit/>
          </a:bodyPr>
          <a:lstStyle/>
          <a:p>
            <a:pPr defTabSz="913765">
              <a:spcBef>
                <a:spcPts val="0"/>
              </a:spcBef>
              <a:spcAft>
                <a:spcPts val="0"/>
              </a:spcAft>
              <a:defRPr/>
            </a:pPr>
            <a:r>
              <a:rPr lang="zh-CN" altLang="en-US" sz="2665" kern="0" dirty="0">
                <a:solidFill>
                  <a:schemeClr val="bg1"/>
                </a:solidFill>
                <a:cs typeface="+mn-ea"/>
                <a:sym typeface="+mn-lt"/>
              </a:rPr>
              <a:t>此处添加文字标题</a:t>
            </a:r>
          </a:p>
        </p:txBody>
      </p:sp>
      <p:grpSp>
        <p:nvGrpSpPr>
          <p:cNvPr id="21" name="组合 20"/>
          <p:cNvGrpSpPr/>
          <p:nvPr/>
        </p:nvGrpSpPr>
        <p:grpSpPr>
          <a:xfrm rot="16200000">
            <a:off x="6041144" y="3249507"/>
            <a:ext cx="742527" cy="838200"/>
            <a:chOff x="8439634" y="3544648"/>
            <a:chExt cx="1611146" cy="1817848"/>
          </a:xfrm>
        </p:grpSpPr>
        <p:sp>
          <p:nvSpPr>
            <p:cNvPr id="22"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cs typeface="+mn-ea"/>
                <a:sym typeface="+mn-lt"/>
              </a:endParaRPr>
            </a:p>
          </p:txBody>
        </p:sp>
        <p:sp>
          <p:nvSpPr>
            <p:cNvPr id="2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D4DE33"/>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cs typeface="+mn-ea"/>
                <a:sym typeface="+mn-lt"/>
              </a:endParaRPr>
            </a:p>
          </p:txBody>
        </p:sp>
      </p:grpSp>
      <p:sp>
        <p:nvSpPr>
          <p:cNvPr id="24" name="Rectangle 7"/>
          <p:cNvSpPr>
            <a:spLocks noChangeArrowheads="1"/>
          </p:cNvSpPr>
          <p:nvPr/>
        </p:nvSpPr>
        <p:spPr bwMode="auto">
          <a:xfrm>
            <a:off x="6171954" y="3366347"/>
            <a:ext cx="289560" cy="640080"/>
          </a:xfrm>
          <a:prstGeom prst="rect">
            <a:avLst/>
          </a:prstGeom>
          <a:noFill/>
          <a:ln w="9525">
            <a:noFill/>
            <a:miter lim="800000"/>
          </a:ln>
        </p:spPr>
        <p:txBody>
          <a:bodyPr wrap="square" lIns="91440" tIns="45720" rIns="91440" bIns="45720">
            <a:spAutoFit/>
          </a:bodyPr>
          <a:lstStyle/>
          <a:p>
            <a:r>
              <a:rPr lang="en-US" altLang="zh-CN" sz="3600" dirty="0">
                <a:solidFill>
                  <a:schemeClr val="bg1"/>
                </a:solidFill>
                <a:cs typeface="+mn-ea"/>
                <a:sym typeface="+mn-lt"/>
              </a:rPr>
              <a:t>1</a:t>
            </a:r>
          </a:p>
        </p:txBody>
      </p:sp>
      <p:sp>
        <p:nvSpPr>
          <p:cNvPr id="25" name="六边形 24"/>
          <p:cNvSpPr/>
          <p:nvPr/>
        </p:nvSpPr>
        <p:spPr>
          <a:xfrm>
            <a:off x="5784180" y="4365413"/>
            <a:ext cx="4646507" cy="659553"/>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26" name="六边形 25"/>
          <p:cNvSpPr/>
          <p:nvPr/>
        </p:nvSpPr>
        <p:spPr>
          <a:xfrm>
            <a:off x="6023787" y="4429760"/>
            <a:ext cx="4311227" cy="530860"/>
          </a:xfrm>
          <a:prstGeom prst="hexagon">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27" name="Rectangle 7"/>
          <p:cNvSpPr>
            <a:spLocks noChangeArrowheads="1"/>
          </p:cNvSpPr>
          <p:nvPr/>
        </p:nvSpPr>
        <p:spPr bwMode="auto">
          <a:xfrm>
            <a:off x="6908554" y="4463627"/>
            <a:ext cx="3698240" cy="526415"/>
          </a:xfrm>
          <a:prstGeom prst="rect">
            <a:avLst/>
          </a:prstGeom>
          <a:noFill/>
          <a:ln w="9525">
            <a:noFill/>
            <a:miter lim="800000"/>
          </a:ln>
        </p:spPr>
        <p:txBody>
          <a:bodyPr wrap="square" lIns="91440" tIns="45720" rIns="91440" bIns="45720">
            <a:spAutoFit/>
          </a:bodyPr>
          <a:lstStyle/>
          <a:p>
            <a:pPr defTabSz="913765">
              <a:spcBef>
                <a:spcPts val="0"/>
              </a:spcBef>
              <a:spcAft>
                <a:spcPts val="0"/>
              </a:spcAft>
              <a:defRPr/>
            </a:pPr>
            <a:r>
              <a:rPr lang="zh-CN" altLang="en-US" sz="2665" kern="0" dirty="0">
                <a:solidFill>
                  <a:schemeClr val="bg1"/>
                </a:solidFill>
                <a:cs typeface="+mn-ea"/>
                <a:sym typeface="+mn-lt"/>
              </a:rPr>
              <a:t>此处添加文字标题</a:t>
            </a:r>
          </a:p>
        </p:txBody>
      </p:sp>
      <p:grpSp>
        <p:nvGrpSpPr>
          <p:cNvPr id="28" name="组合 27"/>
          <p:cNvGrpSpPr/>
          <p:nvPr/>
        </p:nvGrpSpPr>
        <p:grpSpPr>
          <a:xfrm rot="16200000">
            <a:off x="6041144" y="4312920"/>
            <a:ext cx="742527" cy="838200"/>
            <a:chOff x="8439634" y="3544648"/>
            <a:chExt cx="1611146" cy="1817848"/>
          </a:xfrm>
        </p:grpSpPr>
        <p:sp>
          <p:nvSpPr>
            <p:cNvPr id="29"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cs typeface="+mn-ea"/>
                <a:sym typeface="+mn-lt"/>
              </a:endParaRPr>
            </a:p>
          </p:txBody>
        </p:sp>
        <p:sp>
          <p:nvSpPr>
            <p:cNvPr id="30"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8904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cs typeface="+mn-ea"/>
                <a:sym typeface="+mn-lt"/>
              </a:endParaRPr>
            </a:p>
          </p:txBody>
        </p:sp>
      </p:grpSp>
      <p:sp>
        <p:nvSpPr>
          <p:cNvPr id="31" name="Rectangle 7"/>
          <p:cNvSpPr>
            <a:spLocks noChangeArrowheads="1"/>
          </p:cNvSpPr>
          <p:nvPr/>
        </p:nvSpPr>
        <p:spPr bwMode="auto">
          <a:xfrm>
            <a:off x="6171954" y="4411980"/>
            <a:ext cx="289560" cy="640080"/>
          </a:xfrm>
          <a:prstGeom prst="rect">
            <a:avLst/>
          </a:prstGeom>
          <a:noFill/>
          <a:ln w="9525">
            <a:noFill/>
            <a:miter lim="800000"/>
          </a:ln>
        </p:spPr>
        <p:txBody>
          <a:bodyPr wrap="square" lIns="91440" tIns="45720" rIns="91440" bIns="45720">
            <a:spAutoFit/>
          </a:bodyPr>
          <a:lstStyle/>
          <a:p>
            <a:r>
              <a:rPr lang="en-US" altLang="zh-CN" sz="3600" dirty="0">
                <a:solidFill>
                  <a:schemeClr val="bg1"/>
                </a:solidFill>
                <a:cs typeface="+mn-ea"/>
                <a:sym typeface="+mn-lt"/>
              </a:rPr>
              <a:t>1</a:t>
            </a:r>
          </a:p>
        </p:txBody>
      </p:sp>
      <p:pic>
        <p:nvPicPr>
          <p:cNvPr id="2" name="图片 1" descr="01"/>
          <p:cNvPicPr>
            <a:picLocks noChangeAspect="1"/>
          </p:cNvPicPr>
          <p:nvPr/>
        </p:nvPicPr>
        <p:blipFill>
          <a:blip r:embed="rId3"/>
          <a:stretch>
            <a:fillRect/>
          </a:stretch>
        </p:blipFill>
        <p:spPr>
          <a:xfrm>
            <a:off x="1007110" y="1538605"/>
            <a:ext cx="4342765" cy="2358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p:cTn id="14" dur="500" fill="hold"/>
                                        <p:tgtEl>
                                          <p:spTgt spid="49"/>
                                        </p:tgtEl>
                                        <p:attrNameLst>
                                          <p:attrName>ppt_w</p:attrName>
                                        </p:attrNameLst>
                                      </p:cBhvr>
                                      <p:tavLst>
                                        <p:tav tm="0">
                                          <p:val>
                                            <p:fltVal val="0"/>
                                          </p:val>
                                        </p:tav>
                                        <p:tav tm="100000">
                                          <p:val>
                                            <p:strVal val="#ppt_w"/>
                                          </p:val>
                                        </p:tav>
                                      </p:tavLst>
                                    </p:anim>
                                    <p:anim calcmode="lin" valueType="num">
                                      <p:cBhvr>
                                        <p:cTn id="15" dur="500" fill="hold"/>
                                        <p:tgtEl>
                                          <p:spTgt spid="49"/>
                                        </p:tgtEl>
                                        <p:attrNameLst>
                                          <p:attrName>ppt_h</p:attrName>
                                        </p:attrNameLst>
                                      </p:cBhvr>
                                      <p:tavLst>
                                        <p:tav tm="0">
                                          <p:val>
                                            <p:fltVal val="0"/>
                                          </p:val>
                                        </p:tav>
                                        <p:tav tm="100000">
                                          <p:val>
                                            <p:strVal val="#ppt_h"/>
                                          </p:val>
                                        </p:tav>
                                      </p:tavLst>
                                    </p:anim>
                                    <p:animEffect transition="in" filter="fade">
                                      <p:cBhvr>
                                        <p:cTn id="16" dur="500"/>
                                        <p:tgtEl>
                                          <p:spTgt spid="49"/>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par>
                          <p:cTn id="38" fill="hold">
                            <p:stCondLst>
                              <p:cond delay="3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5"/>
                                        </p:tgtEl>
                                      </p:cBhvr>
                                    </p:animEffect>
                                  </p:childTnLst>
                                </p:cTn>
                              </p:par>
                            </p:childTnLst>
                          </p:cTn>
                        </p:par>
                        <p:par>
                          <p:cTn id="46" fill="hold">
                            <p:stCondLst>
                              <p:cond delay="3849"/>
                            </p:stCondLst>
                            <p:childTnLst>
                              <p:par>
                                <p:cTn id="47" presetID="2" presetClass="entr" presetSubtype="8"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childTnLst>
                          </p:cTn>
                        </p:par>
                        <p:par>
                          <p:cTn id="55" fill="hold">
                            <p:stCondLst>
                              <p:cond delay="4349"/>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7"/>
                                        </p:tgtEl>
                                        <p:attrNameLst>
                                          <p:attrName>ppt_y</p:attrName>
                                        </p:attrNameLst>
                                      </p:cBhvr>
                                      <p:tavLst>
                                        <p:tav tm="0">
                                          <p:val>
                                            <p:strVal val="#ppt_y"/>
                                          </p:val>
                                        </p:tav>
                                        <p:tav tm="100000">
                                          <p:val>
                                            <p:strVal val="#ppt_y"/>
                                          </p:val>
                                        </p:tav>
                                      </p:tavLst>
                                    </p:anim>
                                    <p:anim calcmode="lin" valueType="num">
                                      <p:cBhvr>
                                        <p:cTn id="6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7"/>
                                        </p:tgtEl>
                                      </p:cBhvr>
                                    </p:animEffect>
                                  </p:childTnLst>
                                </p:cTn>
                              </p:par>
                            </p:childTnLst>
                          </p:cTn>
                        </p:par>
                        <p:par>
                          <p:cTn id="63" fill="hold">
                            <p:stCondLst>
                              <p:cond delay="4849"/>
                            </p:stCondLst>
                            <p:childTnLst>
                              <p:par>
                                <p:cTn id="64" presetID="14" presetClass="entr" presetSubtype="1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randombar(horizontal)">
                                      <p:cBhvr>
                                        <p:cTn id="66" dur="500"/>
                                        <p:tgtEl>
                                          <p:spTgt spid="12"/>
                                        </p:tgtEl>
                                      </p:cBhvr>
                                    </p:animEffect>
                                  </p:childTnLst>
                                </p:cTn>
                              </p:par>
                            </p:childTnLst>
                          </p:cTn>
                        </p:par>
                        <p:par>
                          <p:cTn id="67" fill="hold">
                            <p:stCondLst>
                              <p:cond delay="5349"/>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3"/>
                                        </p:tgtEl>
                                        <p:attrNameLst>
                                          <p:attrName>ppt_y</p:attrName>
                                        </p:attrNameLst>
                                      </p:cBhvr>
                                      <p:tavLst>
                                        <p:tav tm="0">
                                          <p:val>
                                            <p:strVal val="#ppt_y"/>
                                          </p:val>
                                        </p:tav>
                                        <p:tav tm="100000">
                                          <p:val>
                                            <p:strVal val="#ppt_y"/>
                                          </p:val>
                                        </p:tav>
                                      </p:tavLst>
                                    </p:anim>
                                    <p:anim calcmode="lin" valueType="num">
                                      <p:cBhvr>
                                        <p:cTn id="7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3"/>
                                        </p:tgtEl>
                                      </p:cBhvr>
                                    </p:animEffect>
                                  </p:childTnLst>
                                </p:cTn>
                              </p:par>
                            </p:childTnLst>
                          </p:cTn>
                        </p:par>
                        <p:par>
                          <p:cTn id="75" fill="hold">
                            <p:stCondLst>
                              <p:cond delay="6199"/>
                            </p:stCondLst>
                            <p:childTnLst>
                              <p:par>
                                <p:cTn id="76" presetID="2" presetClass="entr" presetSubtype="8" fill="hold"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0-#ppt_w/2"/>
                                          </p:val>
                                        </p:tav>
                                        <p:tav tm="100000">
                                          <p:val>
                                            <p:strVal val="#ppt_x"/>
                                          </p:val>
                                        </p:tav>
                                      </p:tavLst>
                                    </p:anim>
                                    <p:anim calcmode="lin" valueType="num">
                                      <p:cBhvr additive="base">
                                        <p:cTn id="79" dur="500" fill="hold"/>
                                        <p:tgtEl>
                                          <p:spTgt spid="21"/>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1+#ppt_w/2"/>
                                          </p:val>
                                        </p:tav>
                                        <p:tav tm="100000">
                                          <p:val>
                                            <p:strVal val="#ppt_x"/>
                                          </p:val>
                                        </p:tav>
                                      </p:tavLst>
                                    </p:anim>
                                    <p:anim calcmode="lin" valueType="num">
                                      <p:cBhvr additive="base">
                                        <p:cTn id="83" dur="500" fill="hold"/>
                                        <p:tgtEl>
                                          <p:spTgt spid="18"/>
                                        </p:tgtEl>
                                        <p:attrNameLst>
                                          <p:attrName>ppt_y</p:attrName>
                                        </p:attrNameLst>
                                      </p:cBhvr>
                                      <p:tavLst>
                                        <p:tav tm="0">
                                          <p:val>
                                            <p:strVal val="#ppt_y"/>
                                          </p:val>
                                        </p:tav>
                                        <p:tav tm="100000">
                                          <p:val>
                                            <p:strVal val="#ppt_y"/>
                                          </p:val>
                                        </p:tav>
                                      </p:tavLst>
                                    </p:anim>
                                  </p:childTnLst>
                                </p:cTn>
                              </p:par>
                            </p:childTnLst>
                          </p:cTn>
                        </p:par>
                        <p:par>
                          <p:cTn id="84" fill="hold">
                            <p:stCondLst>
                              <p:cond delay="6699"/>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4"/>
                                        </p:tgtEl>
                                        <p:attrNameLst>
                                          <p:attrName>ppt_y</p:attrName>
                                        </p:attrNameLst>
                                      </p:cBhvr>
                                      <p:tavLst>
                                        <p:tav tm="0">
                                          <p:val>
                                            <p:strVal val="#ppt_y"/>
                                          </p:val>
                                        </p:tav>
                                        <p:tav tm="100000">
                                          <p:val>
                                            <p:strVal val="#ppt_y"/>
                                          </p:val>
                                        </p:tav>
                                      </p:tavLst>
                                    </p:anim>
                                    <p:anim calcmode="lin" valueType="num">
                                      <p:cBhvr>
                                        <p:cTn id="8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24"/>
                                        </p:tgtEl>
                                      </p:cBhvr>
                                    </p:animEffect>
                                  </p:childTnLst>
                                </p:cTn>
                              </p:par>
                            </p:childTnLst>
                          </p:cTn>
                        </p:par>
                        <p:par>
                          <p:cTn id="92" fill="hold">
                            <p:stCondLst>
                              <p:cond delay="7199"/>
                            </p:stCondLst>
                            <p:childTnLst>
                              <p:par>
                                <p:cTn id="93" presetID="14" presetClass="entr" presetSubtype="10"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randombar(horizontal)">
                                      <p:cBhvr>
                                        <p:cTn id="95" dur="500"/>
                                        <p:tgtEl>
                                          <p:spTgt spid="19"/>
                                        </p:tgtEl>
                                      </p:cBhvr>
                                    </p:animEffect>
                                  </p:childTnLst>
                                </p:cTn>
                              </p:par>
                            </p:childTnLst>
                          </p:cTn>
                        </p:par>
                        <p:par>
                          <p:cTn id="96" fill="hold">
                            <p:stCondLst>
                              <p:cond delay="7699"/>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20"/>
                                        </p:tgtEl>
                                        <p:attrNameLst>
                                          <p:attrName>style.visibility</p:attrName>
                                        </p:attrNameLst>
                                      </p:cBhvr>
                                      <p:to>
                                        <p:strVal val="visible"/>
                                      </p:to>
                                    </p:set>
                                    <p:anim calcmode="lin" valueType="num">
                                      <p:cBhvr>
                                        <p:cTn id="9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20"/>
                                        </p:tgtEl>
                                        <p:attrNameLst>
                                          <p:attrName>ppt_y</p:attrName>
                                        </p:attrNameLst>
                                      </p:cBhvr>
                                      <p:tavLst>
                                        <p:tav tm="0">
                                          <p:val>
                                            <p:strVal val="#ppt_y"/>
                                          </p:val>
                                        </p:tav>
                                        <p:tav tm="100000">
                                          <p:val>
                                            <p:strVal val="#ppt_y"/>
                                          </p:val>
                                        </p:tav>
                                      </p:tavLst>
                                    </p:anim>
                                    <p:anim calcmode="lin" valueType="num">
                                      <p:cBhvr>
                                        <p:cTn id="10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20"/>
                                        </p:tgtEl>
                                      </p:cBhvr>
                                    </p:animEffect>
                                  </p:childTnLst>
                                </p:cTn>
                              </p:par>
                            </p:childTnLst>
                          </p:cTn>
                        </p:par>
                        <p:par>
                          <p:cTn id="104" fill="hold">
                            <p:stCondLst>
                              <p:cond delay="8549"/>
                            </p:stCondLst>
                            <p:childTnLst>
                              <p:par>
                                <p:cTn id="105" presetID="2" presetClass="entr" presetSubtype="8" fill="hold" nodeType="after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0-#ppt_w/2"/>
                                          </p:val>
                                        </p:tav>
                                        <p:tav tm="100000">
                                          <p:val>
                                            <p:strVal val="#ppt_x"/>
                                          </p:val>
                                        </p:tav>
                                      </p:tavLst>
                                    </p:anim>
                                    <p:anim calcmode="lin" valueType="num">
                                      <p:cBhvr additive="base">
                                        <p:cTn id="108" dur="500" fill="hold"/>
                                        <p:tgtEl>
                                          <p:spTgt spid="28"/>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additive="base">
                                        <p:cTn id="111" dur="500" fill="hold"/>
                                        <p:tgtEl>
                                          <p:spTgt spid="25"/>
                                        </p:tgtEl>
                                        <p:attrNameLst>
                                          <p:attrName>ppt_x</p:attrName>
                                        </p:attrNameLst>
                                      </p:cBhvr>
                                      <p:tavLst>
                                        <p:tav tm="0">
                                          <p:val>
                                            <p:strVal val="1+#ppt_w/2"/>
                                          </p:val>
                                        </p:tav>
                                        <p:tav tm="100000">
                                          <p:val>
                                            <p:strVal val="#ppt_x"/>
                                          </p:val>
                                        </p:tav>
                                      </p:tavLst>
                                    </p:anim>
                                    <p:anim calcmode="lin" valueType="num">
                                      <p:cBhvr additive="base">
                                        <p:cTn id="112" dur="500" fill="hold"/>
                                        <p:tgtEl>
                                          <p:spTgt spid="25"/>
                                        </p:tgtEl>
                                        <p:attrNameLst>
                                          <p:attrName>ppt_y</p:attrName>
                                        </p:attrNameLst>
                                      </p:cBhvr>
                                      <p:tavLst>
                                        <p:tav tm="0">
                                          <p:val>
                                            <p:strVal val="#ppt_y"/>
                                          </p:val>
                                        </p:tav>
                                        <p:tav tm="100000">
                                          <p:val>
                                            <p:strVal val="#ppt_y"/>
                                          </p:val>
                                        </p:tav>
                                      </p:tavLst>
                                    </p:anim>
                                  </p:childTnLst>
                                </p:cTn>
                              </p:par>
                            </p:childTnLst>
                          </p:cTn>
                        </p:par>
                        <p:par>
                          <p:cTn id="113" fill="hold">
                            <p:stCondLst>
                              <p:cond delay="9049"/>
                            </p:stCondLst>
                            <p:childTnLst>
                              <p:par>
                                <p:cTn id="114" presetID="41" presetClass="entr" presetSubtype="0" fill="hold" grpId="0" nodeType="afterEffect">
                                  <p:stCondLst>
                                    <p:cond delay="0"/>
                                  </p:stCondLst>
                                  <p:iterate type="lt">
                                    <p:tmPct val="10000"/>
                                  </p:iterate>
                                  <p:childTnLst>
                                    <p:set>
                                      <p:cBhvr>
                                        <p:cTn id="115" dur="1" fill="hold">
                                          <p:stCondLst>
                                            <p:cond delay="0"/>
                                          </p:stCondLst>
                                        </p:cTn>
                                        <p:tgtEl>
                                          <p:spTgt spid="31"/>
                                        </p:tgtEl>
                                        <p:attrNameLst>
                                          <p:attrName>style.visibility</p:attrName>
                                        </p:attrNameLst>
                                      </p:cBhvr>
                                      <p:to>
                                        <p:strVal val="visible"/>
                                      </p:to>
                                    </p:set>
                                    <p:anim calcmode="lin" valueType="num">
                                      <p:cBhvr>
                                        <p:cTn id="1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31"/>
                                        </p:tgtEl>
                                        <p:attrNameLst>
                                          <p:attrName>ppt_y</p:attrName>
                                        </p:attrNameLst>
                                      </p:cBhvr>
                                      <p:tavLst>
                                        <p:tav tm="0">
                                          <p:val>
                                            <p:strVal val="#ppt_y"/>
                                          </p:val>
                                        </p:tav>
                                        <p:tav tm="100000">
                                          <p:val>
                                            <p:strVal val="#ppt_y"/>
                                          </p:val>
                                        </p:tav>
                                      </p:tavLst>
                                    </p:anim>
                                    <p:anim calcmode="lin" valueType="num">
                                      <p:cBhvr>
                                        <p:cTn id="1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31"/>
                                        </p:tgtEl>
                                      </p:cBhvr>
                                    </p:animEffect>
                                  </p:childTnLst>
                                </p:cTn>
                              </p:par>
                            </p:childTnLst>
                          </p:cTn>
                        </p:par>
                        <p:par>
                          <p:cTn id="121" fill="hold">
                            <p:stCondLst>
                              <p:cond delay="9549"/>
                            </p:stCondLst>
                            <p:childTnLst>
                              <p:par>
                                <p:cTn id="122" presetID="14" presetClass="entr" presetSubtype="10" fill="hold" grpId="0" nodeType="after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randombar(horizontal)">
                                      <p:cBhvr>
                                        <p:cTn id="124" dur="500"/>
                                        <p:tgtEl>
                                          <p:spTgt spid="26"/>
                                        </p:tgtEl>
                                      </p:cBhvr>
                                    </p:animEffect>
                                  </p:childTnLst>
                                </p:cTn>
                              </p:par>
                            </p:childTnLst>
                          </p:cTn>
                        </p:par>
                        <p:par>
                          <p:cTn id="125" fill="hold">
                            <p:stCondLst>
                              <p:cond delay="10049"/>
                            </p:stCondLst>
                            <p:childTnLst>
                              <p:par>
                                <p:cTn id="126" presetID="41" presetClass="entr" presetSubtype="0" fill="hold" grpId="0" nodeType="afterEffect">
                                  <p:stCondLst>
                                    <p:cond delay="0"/>
                                  </p:stCondLst>
                                  <p:iterate type="lt">
                                    <p:tmPct val="10000"/>
                                  </p:iterate>
                                  <p:childTnLst>
                                    <p:set>
                                      <p:cBhvr>
                                        <p:cTn id="127" dur="1" fill="hold">
                                          <p:stCondLst>
                                            <p:cond delay="0"/>
                                          </p:stCondLst>
                                        </p:cTn>
                                        <p:tgtEl>
                                          <p:spTgt spid="27"/>
                                        </p:tgtEl>
                                        <p:attrNameLst>
                                          <p:attrName>style.visibility</p:attrName>
                                        </p:attrNameLst>
                                      </p:cBhvr>
                                      <p:to>
                                        <p:strVal val="visible"/>
                                      </p:to>
                                    </p:set>
                                    <p:anim calcmode="lin" valueType="num">
                                      <p:cBhvr>
                                        <p:cTn id="128"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29" dur="500" fill="hold"/>
                                        <p:tgtEl>
                                          <p:spTgt spid="27"/>
                                        </p:tgtEl>
                                        <p:attrNameLst>
                                          <p:attrName>ppt_y</p:attrName>
                                        </p:attrNameLst>
                                      </p:cBhvr>
                                      <p:tavLst>
                                        <p:tav tm="0">
                                          <p:val>
                                            <p:strVal val="#ppt_y"/>
                                          </p:val>
                                        </p:tav>
                                        <p:tav tm="100000">
                                          <p:val>
                                            <p:strVal val="#ppt_y"/>
                                          </p:val>
                                        </p:tav>
                                      </p:tavLst>
                                    </p:anim>
                                    <p:anim calcmode="lin" valueType="num">
                                      <p:cBhvr>
                                        <p:cTn id="130"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31"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bldLvl="0" animBg="1"/>
      <p:bldP spid="34" grpId="0" bldLvl="0" animBg="1"/>
      <p:bldP spid="4" grpId="0" bldLvl="0" animBg="1"/>
      <p:bldP spid="5" grpId="0"/>
      <p:bldP spid="9" grpId="0"/>
      <p:bldP spid="10" grpId="0" bldLvl="0" animBg="1"/>
      <p:bldP spid="12" grpId="0" bldLvl="0" animBg="1"/>
      <p:bldP spid="13" grpId="0"/>
      <p:bldP spid="17" grpId="0"/>
      <p:bldP spid="18" grpId="0" bldLvl="0" animBg="1"/>
      <p:bldP spid="19" grpId="0" bldLvl="0" animBg="1"/>
      <p:bldP spid="20" grpId="0"/>
      <p:bldP spid="24" grpId="0"/>
      <p:bldP spid="25" grpId="0" bldLvl="0" animBg="1"/>
      <p:bldP spid="26" grpId="0" bldLvl="0" animBg="1"/>
      <p:bldP spid="27"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635" y="-27940"/>
            <a:ext cx="12192000" cy="6872605"/>
          </a:xfrm>
          <a:prstGeom prst="rect">
            <a:avLst/>
          </a:prstGeom>
          <a:solidFill>
            <a:srgbClr val="F2EEE2">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对角圆角矩形 1"/>
          <p:cNvSpPr/>
          <p:nvPr/>
        </p:nvSpPr>
        <p:spPr>
          <a:xfrm>
            <a:off x="4460840" y="1975273"/>
            <a:ext cx="3659293" cy="2070947"/>
          </a:xfrm>
          <a:prstGeom prst="round2DiagRect">
            <a:avLst/>
          </a:prstGeom>
          <a:solidFill>
            <a:srgbClr val="189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4" name="对角圆角矩形 3"/>
          <p:cNvSpPr/>
          <p:nvPr/>
        </p:nvSpPr>
        <p:spPr>
          <a:xfrm>
            <a:off x="4564239" y="2103332"/>
            <a:ext cx="3452495" cy="1814830"/>
          </a:xfrm>
          <a:prstGeom prst="round2Diag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 name="图片 4" descr="5beb8039d59c16104b0eb347c608d3be"/>
          <p:cNvPicPr>
            <a:picLocks noChangeAspect="1"/>
          </p:cNvPicPr>
          <p:nvPr/>
        </p:nvPicPr>
        <p:blipFill>
          <a:blip r:embed="rId3"/>
          <a:stretch>
            <a:fillRect/>
          </a:stretch>
        </p:blipFill>
        <p:spPr>
          <a:xfrm>
            <a:off x="4464685" y="1976120"/>
            <a:ext cx="3658870" cy="2070100"/>
          </a:xfrm>
          <a:prstGeom prst="rect">
            <a:avLst/>
          </a:prstGeom>
        </p:spPr>
      </p:pic>
      <p:sp>
        <p:nvSpPr>
          <p:cNvPr id="21" name="矩形 20"/>
          <p:cNvSpPr/>
          <p:nvPr/>
        </p:nvSpPr>
        <p:spPr>
          <a:xfrm>
            <a:off x="5284495" y="2260331"/>
            <a:ext cx="2019300" cy="822960"/>
          </a:xfrm>
          <a:prstGeom prst="rect">
            <a:avLst/>
          </a:prstGeom>
        </p:spPr>
        <p:txBody>
          <a:bodyPr wrap="none" lIns="91440" tIns="45720" rIns="91440" bIns="45720">
            <a:spAutoFit/>
          </a:bodyPr>
          <a:lstStyle/>
          <a:p>
            <a:pPr defTabSz="913765">
              <a:spcBef>
                <a:spcPts val="0"/>
              </a:spcBef>
              <a:spcAft>
                <a:spcPts val="0"/>
              </a:spcAft>
              <a:defRPr/>
            </a:pPr>
            <a:r>
              <a:rPr lang="zh-CN" altLang="en-US" sz="4800" b="1" kern="0" dirty="0">
                <a:solidFill>
                  <a:schemeClr val="bg1"/>
                </a:solidFill>
                <a:latin typeface="黑体" panose="02010609060101010101" charset="-122"/>
                <a:ea typeface="黑体" panose="02010609060101010101" charset="-122"/>
                <a:cs typeface="+mn-ea"/>
                <a:sym typeface="+mn-lt"/>
              </a:rPr>
              <a:t>第四章</a:t>
            </a:r>
          </a:p>
        </p:txBody>
      </p:sp>
      <p:pic>
        <p:nvPicPr>
          <p:cNvPr id="7" name="图片 6" descr="psd201509 1217_素材中国-sccnn"/>
          <p:cNvPicPr>
            <a:picLocks noChangeAspect="1"/>
          </p:cNvPicPr>
          <p:nvPr/>
        </p:nvPicPr>
        <p:blipFill>
          <a:blip r:embed="rId4"/>
          <a:stretch>
            <a:fillRect/>
          </a:stretch>
        </p:blipFill>
        <p:spPr>
          <a:xfrm rot="1500000">
            <a:off x="4718050" y="2774315"/>
            <a:ext cx="509270" cy="381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2"/>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grpSp>
        <p:nvGrpSpPr>
          <p:cNvPr id="8" name="组合 7"/>
          <p:cNvGrpSpPr/>
          <p:nvPr/>
        </p:nvGrpSpPr>
        <p:grpSpPr>
          <a:xfrm>
            <a:off x="1347728" y="1898731"/>
            <a:ext cx="2099808" cy="2099808"/>
            <a:chOff x="1700542" y="2014192"/>
            <a:chExt cx="2099808" cy="2099808"/>
          </a:xfrm>
        </p:grpSpPr>
        <p:sp>
          <p:nvSpPr>
            <p:cNvPr id="9" name="椭圆 8"/>
            <p:cNvSpPr/>
            <p:nvPr/>
          </p:nvSpPr>
          <p:spPr>
            <a:xfrm>
              <a:off x="1700542" y="2014192"/>
              <a:ext cx="2099808" cy="2099808"/>
            </a:xfrm>
            <a:prstGeom prst="ellipse">
              <a:avLst/>
            </a:prstGeom>
            <a:solidFill>
              <a:sysClr val="window" lastClr="FFFFFF">
                <a:lumMod val="85000"/>
              </a:sysClr>
            </a:solidFill>
            <a:ln w="12700" cap="flat" cmpd="sng" algn="ctr">
              <a:noFill/>
              <a:prstDash val="solid"/>
              <a:miter lim="800000"/>
            </a:ln>
            <a:effectLst>
              <a:innerShdw blurRad="2286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6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10" name="饼形 9"/>
            <p:cNvSpPr/>
            <p:nvPr/>
          </p:nvSpPr>
          <p:spPr>
            <a:xfrm>
              <a:off x="1703333" y="2016983"/>
              <a:ext cx="2094226" cy="2094226"/>
            </a:xfrm>
            <a:prstGeom prst="pie">
              <a:avLst>
                <a:gd name="adj1" fmla="val 8513754"/>
                <a:gd name="adj2" fmla="val 16200000"/>
              </a:avLst>
            </a:prstGeom>
            <a:solidFill>
              <a:srgbClr val="92C32C"/>
            </a:solidFill>
            <a:ln w="12700" cap="flat" cmpd="sng" algn="ctr">
              <a:noFill/>
              <a:prstDash val="solid"/>
              <a:miter lim="800000"/>
            </a:ln>
            <a:effectLst>
              <a:innerShdw blurRad="63500" dist="50800" dir="126000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6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nvGrpSpPr>
            <p:cNvPr id="11" name="组合 10"/>
            <p:cNvGrpSpPr/>
            <p:nvPr/>
          </p:nvGrpSpPr>
          <p:grpSpPr>
            <a:xfrm>
              <a:off x="2006264" y="2319914"/>
              <a:ext cx="1488364" cy="1488364"/>
              <a:chOff x="2727446" y="2928691"/>
              <a:chExt cx="1782374" cy="1782374"/>
            </a:xfrm>
          </p:grpSpPr>
          <p:sp>
            <p:nvSpPr>
              <p:cNvPr id="12" name="椭圆 11"/>
              <p:cNvSpPr/>
              <p:nvPr/>
            </p:nvSpPr>
            <p:spPr>
              <a:xfrm>
                <a:off x="2727446" y="2928691"/>
                <a:ext cx="1782374" cy="1782374"/>
              </a:xfrm>
              <a:prstGeom prst="ellipse">
                <a:avLst/>
              </a:pr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13" name="文本框 3"/>
              <p:cNvSpPr txBox="1"/>
              <p:nvPr/>
            </p:nvSpPr>
            <p:spPr>
              <a:xfrm>
                <a:off x="3092125" y="3435154"/>
                <a:ext cx="1314036" cy="7665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36%</a:t>
                </a:r>
              </a:p>
            </p:txBody>
          </p:sp>
        </p:grpSp>
      </p:grpSp>
      <p:grpSp>
        <p:nvGrpSpPr>
          <p:cNvPr id="14" name="组合 13"/>
          <p:cNvGrpSpPr/>
          <p:nvPr/>
        </p:nvGrpSpPr>
        <p:grpSpPr>
          <a:xfrm>
            <a:off x="3827599" y="1898731"/>
            <a:ext cx="2099808" cy="2099808"/>
            <a:chOff x="1700542" y="2014192"/>
            <a:chExt cx="2099808" cy="2099808"/>
          </a:xfrm>
        </p:grpSpPr>
        <p:sp>
          <p:nvSpPr>
            <p:cNvPr id="15" name="椭圆 14"/>
            <p:cNvSpPr/>
            <p:nvPr/>
          </p:nvSpPr>
          <p:spPr>
            <a:xfrm>
              <a:off x="1700542" y="2014192"/>
              <a:ext cx="2099808" cy="2099808"/>
            </a:xfrm>
            <a:prstGeom prst="ellipse">
              <a:avLst/>
            </a:prstGeom>
            <a:solidFill>
              <a:sysClr val="window" lastClr="FFFFFF">
                <a:lumMod val="85000"/>
              </a:sysClr>
            </a:solidFill>
            <a:ln w="12700" cap="flat" cmpd="sng" algn="ctr">
              <a:noFill/>
              <a:prstDash val="solid"/>
              <a:miter lim="800000"/>
            </a:ln>
            <a:effectLst>
              <a:innerShdw blurRad="2286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6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16" name="饼形 15"/>
            <p:cNvSpPr/>
            <p:nvPr/>
          </p:nvSpPr>
          <p:spPr>
            <a:xfrm>
              <a:off x="1703333" y="2016983"/>
              <a:ext cx="2094226" cy="2094226"/>
            </a:xfrm>
            <a:prstGeom prst="pie">
              <a:avLst>
                <a:gd name="adj1" fmla="val 5437694"/>
                <a:gd name="adj2" fmla="val 16200000"/>
              </a:avLst>
            </a:prstGeom>
            <a:solidFill>
              <a:srgbClr val="189040"/>
            </a:solidFill>
            <a:ln w="12700" cap="flat" cmpd="sng" algn="ctr">
              <a:noFill/>
              <a:prstDash val="solid"/>
              <a:miter lim="800000"/>
            </a:ln>
            <a:effectLst>
              <a:innerShdw blurRad="63500" dist="50800" dir="126000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6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nvGrpSpPr>
            <p:cNvPr id="17" name="组合 16"/>
            <p:cNvGrpSpPr/>
            <p:nvPr/>
          </p:nvGrpSpPr>
          <p:grpSpPr>
            <a:xfrm>
              <a:off x="2006264" y="2319914"/>
              <a:ext cx="1488364" cy="1488364"/>
              <a:chOff x="2727446" y="2928691"/>
              <a:chExt cx="1782374" cy="1782374"/>
            </a:xfrm>
          </p:grpSpPr>
          <p:sp>
            <p:nvSpPr>
              <p:cNvPr id="18" name="椭圆 17"/>
              <p:cNvSpPr/>
              <p:nvPr/>
            </p:nvSpPr>
            <p:spPr>
              <a:xfrm>
                <a:off x="2727446" y="2928691"/>
                <a:ext cx="1782374" cy="1782374"/>
              </a:xfrm>
              <a:prstGeom prst="ellipse">
                <a:avLst/>
              </a:pr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19" name="文本框 13"/>
              <p:cNvSpPr txBox="1"/>
              <p:nvPr/>
            </p:nvSpPr>
            <p:spPr>
              <a:xfrm>
                <a:off x="3092125" y="3435154"/>
                <a:ext cx="1314036" cy="7665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50%</a:t>
                </a:r>
              </a:p>
            </p:txBody>
          </p:sp>
        </p:grpSp>
      </p:grpSp>
      <p:grpSp>
        <p:nvGrpSpPr>
          <p:cNvPr id="20" name="组合 19"/>
          <p:cNvGrpSpPr/>
          <p:nvPr/>
        </p:nvGrpSpPr>
        <p:grpSpPr>
          <a:xfrm>
            <a:off x="6307468" y="1898731"/>
            <a:ext cx="2099808" cy="2099808"/>
            <a:chOff x="1700542" y="2014192"/>
            <a:chExt cx="2099808" cy="2099808"/>
          </a:xfrm>
        </p:grpSpPr>
        <p:sp>
          <p:nvSpPr>
            <p:cNvPr id="21" name="椭圆 20"/>
            <p:cNvSpPr/>
            <p:nvPr/>
          </p:nvSpPr>
          <p:spPr>
            <a:xfrm>
              <a:off x="1700542" y="2014192"/>
              <a:ext cx="2099808" cy="2099808"/>
            </a:xfrm>
            <a:prstGeom prst="ellipse">
              <a:avLst/>
            </a:prstGeom>
            <a:solidFill>
              <a:sysClr val="window" lastClr="FFFFFF">
                <a:lumMod val="85000"/>
              </a:sysClr>
            </a:solidFill>
            <a:ln w="12700" cap="flat" cmpd="sng" algn="ctr">
              <a:noFill/>
              <a:prstDash val="solid"/>
              <a:miter lim="800000"/>
            </a:ln>
            <a:effectLst>
              <a:innerShdw blurRad="2286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6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22" name="饼形 21"/>
            <p:cNvSpPr/>
            <p:nvPr/>
          </p:nvSpPr>
          <p:spPr>
            <a:xfrm>
              <a:off x="1703333" y="2016983"/>
              <a:ext cx="2094226" cy="2094226"/>
            </a:xfrm>
            <a:prstGeom prst="pie">
              <a:avLst>
                <a:gd name="adj1" fmla="val 1008999"/>
                <a:gd name="adj2" fmla="val 16200000"/>
              </a:avLst>
            </a:prstGeom>
            <a:solidFill>
              <a:srgbClr val="D4DE33"/>
            </a:solidFill>
            <a:ln w="12700" cap="flat" cmpd="sng" algn="ctr">
              <a:noFill/>
              <a:prstDash val="solid"/>
              <a:miter lim="800000"/>
            </a:ln>
            <a:effectLst>
              <a:innerShdw blurRad="63500" dist="50800" dir="126000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6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nvGrpSpPr>
            <p:cNvPr id="23" name="组合 22"/>
            <p:cNvGrpSpPr/>
            <p:nvPr/>
          </p:nvGrpSpPr>
          <p:grpSpPr>
            <a:xfrm>
              <a:off x="2006264" y="2319914"/>
              <a:ext cx="1488364" cy="1488364"/>
              <a:chOff x="2727446" y="2928691"/>
              <a:chExt cx="1782374" cy="1782374"/>
            </a:xfrm>
          </p:grpSpPr>
          <p:sp>
            <p:nvSpPr>
              <p:cNvPr id="24" name="椭圆 23"/>
              <p:cNvSpPr/>
              <p:nvPr/>
            </p:nvSpPr>
            <p:spPr>
              <a:xfrm>
                <a:off x="2727446" y="2928691"/>
                <a:ext cx="1782374" cy="1782374"/>
              </a:xfrm>
              <a:prstGeom prst="ellipse">
                <a:avLst/>
              </a:pr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25" name="文本框 19"/>
              <p:cNvSpPr txBox="1"/>
              <p:nvPr/>
            </p:nvSpPr>
            <p:spPr>
              <a:xfrm>
                <a:off x="3092125" y="3435154"/>
                <a:ext cx="1314036" cy="7665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72%</a:t>
                </a:r>
              </a:p>
            </p:txBody>
          </p:sp>
        </p:grpSp>
      </p:grpSp>
      <p:grpSp>
        <p:nvGrpSpPr>
          <p:cNvPr id="26" name="组合 25"/>
          <p:cNvGrpSpPr/>
          <p:nvPr/>
        </p:nvGrpSpPr>
        <p:grpSpPr>
          <a:xfrm>
            <a:off x="8787338" y="1898731"/>
            <a:ext cx="2099808" cy="2099808"/>
            <a:chOff x="1700542" y="2014192"/>
            <a:chExt cx="2099808" cy="2099808"/>
          </a:xfrm>
        </p:grpSpPr>
        <p:sp>
          <p:nvSpPr>
            <p:cNvPr id="6" name="椭圆 5"/>
            <p:cNvSpPr/>
            <p:nvPr/>
          </p:nvSpPr>
          <p:spPr>
            <a:xfrm>
              <a:off x="1700542" y="2014192"/>
              <a:ext cx="2099808" cy="2099808"/>
            </a:xfrm>
            <a:prstGeom prst="ellipse">
              <a:avLst/>
            </a:prstGeom>
            <a:solidFill>
              <a:sysClr val="window" lastClr="FFFFFF">
                <a:lumMod val="85000"/>
              </a:sysClr>
            </a:solidFill>
            <a:ln w="12700" cap="flat" cmpd="sng" algn="ctr">
              <a:noFill/>
              <a:prstDash val="solid"/>
              <a:miter lim="800000"/>
            </a:ln>
            <a:effectLst>
              <a:innerShdw blurRad="2286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6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28" name="饼形 27"/>
            <p:cNvSpPr/>
            <p:nvPr/>
          </p:nvSpPr>
          <p:spPr>
            <a:xfrm>
              <a:off x="1703333" y="2016983"/>
              <a:ext cx="2094226" cy="2094226"/>
            </a:xfrm>
            <a:prstGeom prst="pie">
              <a:avLst>
                <a:gd name="adj1" fmla="val 18475869"/>
                <a:gd name="adj2" fmla="val 16200000"/>
              </a:avLst>
            </a:prstGeom>
            <a:solidFill>
              <a:srgbClr val="92C32C"/>
            </a:solidFill>
            <a:ln w="12700" cap="flat" cmpd="sng" algn="ctr">
              <a:noFill/>
              <a:prstDash val="solid"/>
              <a:miter lim="800000"/>
            </a:ln>
            <a:effectLst>
              <a:innerShdw blurRad="63500" dist="50800" dir="126000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600"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grpSp>
          <p:nvGrpSpPr>
            <p:cNvPr id="29" name="组合 28"/>
            <p:cNvGrpSpPr/>
            <p:nvPr/>
          </p:nvGrpSpPr>
          <p:grpSpPr>
            <a:xfrm>
              <a:off x="2006264" y="2319914"/>
              <a:ext cx="1488364" cy="1488364"/>
              <a:chOff x="2727446" y="2928691"/>
              <a:chExt cx="1782374" cy="1782374"/>
            </a:xfrm>
          </p:grpSpPr>
          <p:sp>
            <p:nvSpPr>
              <p:cNvPr id="30" name="椭圆 29"/>
              <p:cNvSpPr/>
              <p:nvPr/>
            </p:nvSpPr>
            <p:spPr>
              <a:xfrm>
                <a:off x="2727446" y="2928691"/>
                <a:ext cx="1782374" cy="1782374"/>
              </a:xfrm>
              <a:prstGeom prst="ellipse">
                <a:avLst/>
              </a:pr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31" name="文本框 25"/>
              <p:cNvSpPr txBox="1"/>
              <p:nvPr/>
            </p:nvSpPr>
            <p:spPr>
              <a:xfrm>
                <a:off x="3092125" y="3435154"/>
                <a:ext cx="1314036" cy="7665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93%</a:t>
                </a:r>
              </a:p>
            </p:txBody>
          </p:sp>
        </p:grpSp>
      </p:grpSp>
      <p:grpSp>
        <p:nvGrpSpPr>
          <p:cNvPr id="32" name="组合 31"/>
          <p:cNvGrpSpPr/>
          <p:nvPr/>
        </p:nvGrpSpPr>
        <p:grpSpPr>
          <a:xfrm>
            <a:off x="1219800" y="4246457"/>
            <a:ext cx="2143125" cy="1539147"/>
            <a:chOff x="1219200" y="4246457"/>
            <a:chExt cx="2143125" cy="1539146"/>
          </a:xfrm>
        </p:grpSpPr>
        <p:sp>
          <p:nvSpPr>
            <p:cNvPr id="33" name="MH_SubTitle_1"/>
            <p:cNvSpPr>
              <a:spLocks noChangeArrowheads="1"/>
            </p:cNvSpPr>
            <p:nvPr/>
          </p:nvSpPr>
          <p:spPr bwMode="auto">
            <a:xfrm flipH="1">
              <a:off x="1417665" y="4246457"/>
              <a:ext cx="1706880" cy="39624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单击添加标题</a:t>
              </a:r>
            </a:p>
          </p:txBody>
        </p:sp>
        <p:sp>
          <p:nvSpPr>
            <p:cNvPr id="34" name="Rectangle 5"/>
            <p:cNvSpPr/>
            <p:nvPr/>
          </p:nvSpPr>
          <p:spPr bwMode="auto">
            <a:xfrm>
              <a:off x="1299503" y="4872157"/>
              <a:ext cx="2014468" cy="91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此处添加详细文本描述，建议与标题相关并符合整体语言风格，语言描述尽量简洁生动。</a:t>
              </a:r>
            </a:p>
          </p:txBody>
        </p:sp>
        <p:cxnSp>
          <p:nvCxnSpPr>
            <p:cNvPr id="35" name="直接连接符 34"/>
            <p:cNvCxnSpPr/>
            <p:nvPr/>
          </p:nvCxnSpPr>
          <p:spPr>
            <a:xfrm>
              <a:off x="1219200" y="4709427"/>
              <a:ext cx="2143125" cy="0"/>
            </a:xfrm>
            <a:prstGeom prst="line">
              <a:avLst/>
            </a:prstGeom>
            <a:noFill/>
            <a:ln w="19050" cap="flat" cmpd="sng" algn="ctr">
              <a:solidFill>
                <a:srgbClr val="E7E6E6">
                  <a:lumMod val="50000"/>
                </a:srgbClr>
              </a:solidFill>
              <a:prstDash val="sysDot"/>
              <a:miter lim="800000"/>
              <a:headEnd type="oval"/>
              <a:tailEnd type="oval"/>
            </a:ln>
            <a:effectLst/>
          </p:spPr>
        </p:cxnSp>
      </p:grpSp>
      <p:grpSp>
        <p:nvGrpSpPr>
          <p:cNvPr id="36" name="组合 35"/>
          <p:cNvGrpSpPr/>
          <p:nvPr/>
        </p:nvGrpSpPr>
        <p:grpSpPr>
          <a:xfrm>
            <a:off x="3747296" y="4246457"/>
            <a:ext cx="2143125" cy="1539147"/>
            <a:chOff x="3746695" y="4246457"/>
            <a:chExt cx="2143125" cy="1539146"/>
          </a:xfrm>
        </p:grpSpPr>
        <p:sp>
          <p:nvSpPr>
            <p:cNvPr id="37" name="MH_SubTitle_1"/>
            <p:cNvSpPr>
              <a:spLocks noChangeArrowheads="1"/>
            </p:cNvSpPr>
            <p:nvPr/>
          </p:nvSpPr>
          <p:spPr bwMode="auto">
            <a:xfrm flipH="1">
              <a:off x="3936732" y="4246457"/>
              <a:ext cx="1706880" cy="4178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单击添加标题</a:t>
              </a:r>
            </a:p>
          </p:txBody>
        </p:sp>
        <p:sp>
          <p:nvSpPr>
            <p:cNvPr id="38" name="Rectangle 5"/>
            <p:cNvSpPr/>
            <p:nvPr/>
          </p:nvSpPr>
          <p:spPr bwMode="auto">
            <a:xfrm>
              <a:off x="3826998" y="4872157"/>
              <a:ext cx="2014468" cy="91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此处添加详细文本描述，建议与标题相关并符合整体语言风格，语言描述尽量简洁生动。</a:t>
              </a:r>
            </a:p>
          </p:txBody>
        </p:sp>
        <p:cxnSp>
          <p:nvCxnSpPr>
            <p:cNvPr id="39" name="直接连接符 38"/>
            <p:cNvCxnSpPr/>
            <p:nvPr/>
          </p:nvCxnSpPr>
          <p:spPr>
            <a:xfrm>
              <a:off x="3746695" y="4709427"/>
              <a:ext cx="2143125" cy="0"/>
            </a:xfrm>
            <a:prstGeom prst="line">
              <a:avLst/>
            </a:prstGeom>
            <a:noFill/>
            <a:ln w="19050" cap="flat" cmpd="sng" algn="ctr">
              <a:solidFill>
                <a:srgbClr val="E7E6E6">
                  <a:lumMod val="50000"/>
                </a:srgbClr>
              </a:solidFill>
              <a:prstDash val="sysDot"/>
              <a:miter lim="800000"/>
              <a:headEnd type="oval"/>
              <a:tailEnd type="oval"/>
            </a:ln>
            <a:effectLst/>
          </p:spPr>
        </p:cxnSp>
      </p:grpSp>
      <p:grpSp>
        <p:nvGrpSpPr>
          <p:cNvPr id="40" name="组合 39"/>
          <p:cNvGrpSpPr/>
          <p:nvPr/>
        </p:nvGrpSpPr>
        <p:grpSpPr>
          <a:xfrm>
            <a:off x="6307468" y="4246457"/>
            <a:ext cx="2143125" cy="1539147"/>
            <a:chOff x="6306868" y="4246457"/>
            <a:chExt cx="2143125" cy="1539146"/>
          </a:xfrm>
        </p:grpSpPr>
        <p:sp>
          <p:nvSpPr>
            <p:cNvPr id="41" name="MH_SubTitle_1"/>
            <p:cNvSpPr>
              <a:spLocks noChangeArrowheads="1"/>
            </p:cNvSpPr>
            <p:nvPr/>
          </p:nvSpPr>
          <p:spPr bwMode="auto">
            <a:xfrm flipH="1">
              <a:off x="6455799" y="4246457"/>
              <a:ext cx="1706880" cy="4178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单击添加标题</a:t>
              </a:r>
            </a:p>
          </p:txBody>
        </p:sp>
        <p:sp>
          <p:nvSpPr>
            <p:cNvPr id="42" name="Rectangle 5"/>
            <p:cNvSpPr/>
            <p:nvPr/>
          </p:nvSpPr>
          <p:spPr bwMode="auto">
            <a:xfrm>
              <a:off x="6387171" y="4872157"/>
              <a:ext cx="2014468" cy="91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此处添加详细文本描述，建议与标题相关并符合整体语言风格，语言描述尽量简洁生动。</a:t>
              </a:r>
            </a:p>
          </p:txBody>
        </p:sp>
        <p:cxnSp>
          <p:nvCxnSpPr>
            <p:cNvPr id="43" name="直接连接符 42"/>
            <p:cNvCxnSpPr/>
            <p:nvPr/>
          </p:nvCxnSpPr>
          <p:spPr>
            <a:xfrm>
              <a:off x="6306868" y="4709427"/>
              <a:ext cx="2143125" cy="0"/>
            </a:xfrm>
            <a:prstGeom prst="line">
              <a:avLst/>
            </a:prstGeom>
            <a:noFill/>
            <a:ln w="19050" cap="flat" cmpd="sng" algn="ctr">
              <a:solidFill>
                <a:srgbClr val="E7E6E6">
                  <a:lumMod val="50000"/>
                </a:srgbClr>
              </a:solidFill>
              <a:prstDash val="sysDot"/>
              <a:miter lim="800000"/>
              <a:headEnd type="oval"/>
              <a:tailEnd type="oval"/>
            </a:ln>
            <a:effectLst/>
          </p:spPr>
        </p:cxnSp>
      </p:grpSp>
      <p:grpSp>
        <p:nvGrpSpPr>
          <p:cNvPr id="44" name="组合 43"/>
          <p:cNvGrpSpPr/>
          <p:nvPr/>
        </p:nvGrpSpPr>
        <p:grpSpPr>
          <a:xfrm>
            <a:off x="8789584" y="4246457"/>
            <a:ext cx="2143125" cy="1539147"/>
            <a:chOff x="8788983" y="4246457"/>
            <a:chExt cx="2143125" cy="1539146"/>
          </a:xfrm>
        </p:grpSpPr>
        <p:sp>
          <p:nvSpPr>
            <p:cNvPr id="45" name="MH_SubTitle_1"/>
            <p:cNvSpPr>
              <a:spLocks noChangeArrowheads="1"/>
            </p:cNvSpPr>
            <p:nvPr/>
          </p:nvSpPr>
          <p:spPr bwMode="auto">
            <a:xfrm flipH="1">
              <a:off x="8974866" y="4246457"/>
              <a:ext cx="1706880" cy="4178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单击添加标题</a:t>
              </a:r>
            </a:p>
          </p:txBody>
        </p:sp>
        <p:sp>
          <p:nvSpPr>
            <p:cNvPr id="46" name="Rectangle 5"/>
            <p:cNvSpPr/>
            <p:nvPr/>
          </p:nvSpPr>
          <p:spPr bwMode="auto">
            <a:xfrm>
              <a:off x="8869286" y="4872157"/>
              <a:ext cx="2014468" cy="91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此处添加详细文本描述，建议与标题相关并符合整体语言风格，语言描述尽量简洁生动。</a:t>
              </a:r>
            </a:p>
          </p:txBody>
        </p:sp>
        <p:cxnSp>
          <p:nvCxnSpPr>
            <p:cNvPr id="47" name="直接连接符 46"/>
            <p:cNvCxnSpPr/>
            <p:nvPr/>
          </p:nvCxnSpPr>
          <p:spPr>
            <a:xfrm>
              <a:off x="8788983" y="4709427"/>
              <a:ext cx="2143125" cy="0"/>
            </a:xfrm>
            <a:prstGeom prst="line">
              <a:avLst/>
            </a:prstGeom>
            <a:noFill/>
            <a:ln w="19050" cap="flat" cmpd="sng" algn="ctr">
              <a:solidFill>
                <a:srgbClr val="E7E6E6">
                  <a:lumMod val="50000"/>
                </a:srgbClr>
              </a:solidFill>
              <a:prstDash val="sysDot"/>
              <a:miter lim="800000"/>
              <a:headEnd type="oval"/>
              <a:tailEnd type="oval"/>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2" presetClass="entr" presetSubtype="1" fill="hold" nodeType="withEffect">
                                  <p:stCondLst>
                                    <p:cond delay="50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par>
                                <p:cTn id="12" presetID="2" presetClass="entr" presetSubtype="1" decel="100000" fill="hold" nodeType="withEffect">
                                  <p:stCondLst>
                                    <p:cond delay="2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0-#ppt_h/2"/>
                                          </p:val>
                                        </p:tav>
                                        <p:tav tm="100000">
                                          <p:val>
                                            <p:strVal val="#ppt_y"/>
                                          </p:val>
                                        </p:tav>
                                      </p:tavLst>
                                    </p:anim>
                                  </p:childTnLst>
                                </p:cTn>
                              </p:par>
                              <p:par>
                                <p:cTn id="16" presetID="22" presetClass="entr" presetSubtype="1" fill="hold" nodeType="withEffect">
                                  <p:stCondLst>
                                    <p:cond delay="700"/>
                                  </p:stCondLst>
                                  <p:childTnLst>
                                    <p:set>
                                      <p:cBhvr>
                                        <p:cTn id="17" dur="1" fill="hold">
                                          <p:stCondLst>
                                            <p:cond delay="0"/>
                                          </p:stCondLst>
                                        </p:cTn>
                                        <p:tgtEl>
                                          <p:spTgt spid="36"/>
                                        </p:tgtEl>
                                        <p:attrNameLst>
                                          <p:attrName>style.visibility</p:attrName>
                                        </p:attrNameLst>
                                      </p:cBhvr>
                                      <p:to>
                                        <p:strVal val="visible"/>
                                      </p:to>
                                    </p:set>
                                    <p:animEffect transition="in" filter="wipe(up)">
                                      <p:cBhvr>
                                        <p:cTn id="18" dur="500"/>
                                        <p:tgtEl>
                                          <p:spTgt spid="36"/>
                                        </p:tgtEl>
                                      </p:cBhvr>
                                    </p:animEffect>
                                  </p:childTnLst>
                                </p:cTn>
                              </p:par>
                              <p:par>
                                <p:cTn id="19" presetID="2" presetClass="entr" presetSubtype="1" decel="100000" fill="hold" nodeType="withEffect">
                                  <p:stCondLst>
                                    <p:cond delay="40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2" presetClass="entr" presetSubtype="1" fill="hold" nodeType="withEffect">
                                  <p:stCondLst>
                                    <p:cond delay="90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500"/>
                                        <p:tgtEl>
                                          <p:spTgt spid="40"/>
                                        </p:tgtEl>
                                      </p:cBhvr>
                                    </p:animEffect>
                                  </p:childTnLst>
                                </p:cTn>
                              </p:par>
                              <p:par>
                                <p:cTn id="26" presetID="2" presetClass="entr" presetSubtype="1" decel="100000" fill="hold" nodeType="withEffect">
                                  <p:stCondLst>
                                    <p:cond delay="7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0-#ppt_h/2"/>
                                          </p:val>
                                        </p:tav>
                                        <p:tav tm="100000">
                                          <p:val>
                                            <p:strVal val="#ppt_y"/>
                                          </p:val>
                                        </p:tav>
                                      </p:tavLst>
                                    </p:anim>
                                  </p:childTnLst>
                                </p:cTn>
                              </p:par>
                              <p:par>
                                <p:cTn id="30" presetID="22" presetClass="entr" presetSubtype="1" fill="hold" nodeType="withEffect">
                                  <p:stCondLst>
                                    <p:cond delay="1100"/>
                                  </p:stCondLst>
                                  <p:childTnLst>
                                    <p:set>
                                      <p:cBhvr>
                                        <p:cTn id="31" dur="1" fill="hold">
                                          <p:stCondLst>
                                            <p:cond delay="0"/>
                                          </p:stCondLst>
                                        </p:cTn>
                                        <p:tgtEl>
                                          <p:spTgt spid="44"/>
                                        </p:tgtEl>
                                        <p:attrNameLst>
                                          <p:attrName>style.visibility</p:attrName>
                                        </p:attrNameLst>
                                      </p:cBhvr>
                                      <p:to>
                                        <p:strVal val="visible"/>
                                      </p:to>
                                    </p:set>
                                    <p:animEffect transition="in" filter="wipe(up)">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2"/>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pic>
        <p:nvPicPr>
          <p:cNvPr id="8" name="椭圆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800" y="1947863"/>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9" name="空心弧 40"/>
          <p:cNvSpPr/>
          <p:nvPr/>
        </p:nvSpPr>
        <p:spPr bwMode="auto">
          <a:xfrm rot="5400000">
            <a:off x="991200" y="1676400"/>
            <a:ext cx="4090988" cy="4090988"/>
          </a:xfrm>
          <a:custGeom>
            <a:avLst/>
            <a:gdLst>
              <a:gd name="T0" fmla="*/ 25488 w 4091171"/>
              <a:gd name="T1" fmla="*/ 2045583 h 4091173"/>
              <a:gd name="T2" fmla="*/ 4065677 w 4091171"/>
              <a:gd name="T3" fmla="*/ 2049671 h 4091173"/>
              <a:gd name="T4" fmla="*/ 2045586 w 4091171"/>
              <a:gd name="T5" fmla="*/ 2045587 h 4091173"/>
              <a:gd name="T6" fmla="*/ 5898240 60000 65536"/>
              <a:gd name="T7" fmla="*/ 5898240 60000 65536"/>
              <a:gd name="T8" fmla="*/ 5898240 60000 65536"/>
              <a:gd name="T9" fmla="*/ 0 w 4091171"/>
              <a:gd name="T10" fmla="*/ 0 h 4091173"/>
              <a:gd name="T11" fmla="*/ 4091171 w 4091171"/>
              <a:gd name="T12" fmla="*/ 2049724 h 4091173"/>
            </a:gdLst>
            <a:ahLst/>
            <a:cxnLst>
              <a:cxn ang="T6">
                <a:pos x="T0" y="T1"/>
              </a:cxn>
              <a:cxn ang="T7">
                <a:pos x="T2" y="T3"/>
              </a:cxn>
              <a:cxn ang="T8">
                <a:pos x="T4" y="T5"/>
              </a:cxn>
            </a:cxnLst>
            <a:rect l="T9" t="T10" r="T11" b="T12"/>
            <a:pathLst>
              <a:path w="4091171" h="4091173">
                <a:moveTo>
                  <a:pt x="0" y="2045584"/>
                </a:moveTo>
                <a:lnTo>
                  <a:pt x="0" y="2045584"/>
                </a:lnTo>
                <a:cubicBezTo>
                  <a:pt x="1" y="915838"/>
                  <a:pt x="915840" y="-2"/>
                  <a:pt x="2045586" y="-1"/>
                </a:cubicBezTo>
                <a:cubicBezTo>
                  <a:pt x="3175331" y="-1"/>
                  <a:pt x="4091172" y="915839"/>
                  <a:pt x="4091172" y="2045586"/>
                </a:cubicBezTo>
                <a:cubicBezTo>
                  <a:pt x="4091172" y="2046966"/>
                  <a:pt x="4091170" y="2048347"/>
                  <a:pt x="4091167" y="2049727"/>
                </a:cubicBezTo>
                <a:lnTo>
                  <a:pt x="4040191" y="2049621"/>
                </a:lnTo>
                <a:lnTo>
                  <a:pt x="4040190" y="2049620"/>
                </a:lnTo>
                <a:cubicBezTo>
                  <a:pt x="4040193" y="2048276"/>
                  <a:pt x="4040195" y="2046931"/>
                  <a:pt x="4040195" y="2045587"/>
                </a:cubicBezTo>
                <a:cubicBezTo>
                  <a:pt x="4040195" y="943993"/>
                  <a:pt x="3147177" y="50976"/>
                  <a:pt x="2045585" y="50976"/>
                </a:cubicBezTo>
                <a:cubicBezTo>
                  <a:pt x="943992" y="50976"/>
                  <a:pt x="50975" y="943993"/>
                  <a:pt x="50975" y="2045587"/>
                </a:cubicBezTo>
                <a:cubicBezTo>
                  <a:pt x="50974" y="2045587"/>
                  <a:pt x="50975" y="2045588"/>
                  <a:pt x="50975" y="2045589"/>
                </a:cubicBezTo>
                <a:close/>
              </a:path>
            </a:pathLst>
          </a:custGeom>
          <a:solidFill>
            <a:schemeClr val="bg1">
              <a:lumMod val="65000"/>
            </a:schemeClr>
          </a:solidFill>
          <a:ln>
            <a:noFill/>
          </a:ln>
        </p:spPr>
        <p:txBody>
          <a:bodyPr lIns="91430" tIns="45716" rIns="91430" bIns="45716"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10" name="椭圆 41"/>
          <p:cNvSpPr>
            <a:spLocks noChangeArrowheads="1"/>
          </p:cNvSpPr>
          <p:nvPr/>
        </p:nvSpPr>
        <p:spPr bwMode="auto">
          <a:xfrm>
            <a:off x="3799488" y="1700213"/>
            <a:ext cx="512763" cy="512763"/>
          </a:xfrm>
          <a:prstGeom prst="ellipse">
            <a:avLst/>
          </a:prstGeom>
          <a:solidFill>
            <a:srgbClr val="189040"/>
          </a:solidFill>
          <a:ln>
            <a:noFill/>
          </a:ln>
        </p:spPr>
        <p:txBody>
          <a:bodyPr lIns="91430" tIns="45716" rIns="91430" bIns="45716" anchor="ctr"/>
          <a:lstStyle/>
          <a:p>
            <a:pPr algn="ctr" defTabSz="683895"/>
            <a:endParaRPr lang="zh-CN" altLang="en-US" sz="2400">
              <a:solidFill>
                <a:srgbClr val="006CB8"/>
              </a:solidFill>
              <a:cs typeface="+mn-ea"/>
              <a:sym typeface="+mn-lt"/>
            </a:endParaRPr>
          </a:p>
        </p:txBody>
      </p:sp>
      <p:sp>
        <p:nvSpPr>
          <p:cNvPr id="11" name="椭圆 42"/>
          <p:cNvSpPr>
            <a:spLocks noChangeArrowheads="1"/>
          </p:cNvSpPr>
          <p:nvPr/>
        </p:nvSpPr>
        <p:spPr bwMode="auto">
          <a:xfrm>
            <a:off x="4663088" y="2786063"/>
            <a:ext cx="512763" cy="512763"/>
          </a:xfrm>
          <a:prstGeom prst="ellipse">
            <a:avLst/>
          </a:prstGeom>
          <a:solidFill>
            <a:srgbClr val="92C32C"/>
          </a:solidFill>
          <a:ln>
            <a:noFill/>
          </a:ln>
        </p:spPr>
        <p:txBody>
          <a:bodyPr lIns="91430" tIns="45716" rIns="91430" bIns="45716" anchor="ctr"/>
          <a:lstStyle/>
          <a:p>
            <a:pPr algn="ctr" defTabSz="683895"/>
            <a:endParaRPr lang="zh-CN" altLang="en-US" sz="2400">
              <a:solidFill>
                <a:srgbClr val="006CB8"/>
              </a:solidFill>
              <a:cs typeface="+mn-ea"/>
              <a:sym typeface="+mn-lt"/>
            </a:endParaRPr>
          </a:p>
        </p:txBody>
      </p:sp>
      <p:sp>
        <p:nvSpPr>
          <p:cNvPr id="12" name="椭圆 43"/>
          <p:cNvSpPr>
            <a:spLocks noChangeArrowheads="1"/>
          </p:cNvSpPr>
          <p:nvPr/>
        </p:nvSpPr>
        <p:spPr bwMode="auto">
          <a:xfrm>
            <a:off x="4674202" y="4054476"/>
            <a:ext cx="512763" cy="512763"/>
          </a:xfrm>
          <a:prstGeom prst="ellipse">
            <a:avLst/>
          </a:prstGeom>
          <a:solidFill>
            <a:srgbClr val="D4DE33"/>
          </a:solidFill>
          <a:ln>
            <a:noFill/>
          </a:ln>
        </p:spPr>
        <p:txBody>
          <a:bodyPr lIns="91430" tIns="45716" rIns="91430" bIns="45716" anchor="ctr"/>
          <a:lstStyle/>
          <a:p>
            <a:pPr algn="ctr" defTabSz="683895"/>
            <a:endParaRPr lang="zh-CN" altLang="en-US" sz="2400">
              <a:solidFill>
                <a:srgbClr val="006CB8"/>
              </a:solidFill>
              <a:cs typeface="+mn-ea"/>
              <a:sym typeface="+mn-lt"/>
            </a:endParaRPr>
          </a:p>
        </p:txBody>
      </p:sp>
      <p:sp>
        <p:nvSpPr>
          <p:cNvPr id="13" name="椭圆 44"/>
          <p:cNvSpPr>
            <a:spLocks noChangeArrowheads="1"/>
          </p:cNvSpPr>
          <p:nvPr/>
        </p:nvSpPr>
        <p:spPr bwMode="auto">
          <a:xfrm>
            <a:off x="3804251" y="5170488"/>
            <a:ext cx="512763" cy="512763"/>
          </a:xfrm>
          <a:prstGeom prst="ellipse">
            <a:avLst/>
          </a:prstGeom>
          <a:solidFill>
            <a:schemeClr val="bg1">
              <a:lumMod val="65000"/>
            </a:schemeClr>
          </a:solidFill>
          <a:ln>
            <a:noFill/>
          </a:ln>
        </p:spPr>
        <p:txBody>
          <a:bodyPr lIns="91430" tIns="45716" rIns="91430" bIns="45716" anchor="ctr"/>
          <a:lstStyle/>
          <a:p>
            <a:pPr algn="ctr" defTabSz="683895"/>
            <a:endParaRPr lang="zh-CN" altLang="en-US" sz="2400">
              <a:solidFill>
                <a:srgbClr val="006CB8"/>
              </a:solidFill>
              <a:cs typeface="+mn-ea"/>
              <a:sym typeface="+mn-lt"/>
            </a:endParaRPr>
          </a:p>
        </p:txBody>
      </p:sp>
      <p:cxnSp>
        <p:nvCxnSpPr>
          <p:cNvPr id="14" name="直接连接符 52"/>
          <p:cNvCxnSpPr>
            <a:cxnSpLocks noChangeShapeType="1"/>
          </p:cNvCxnSpPr>
          <p:nvPr/>
        </p:nvCxnSpPr>
        <p:spPr bwMode="auto">
          <a:xfrm>
            <a:off x="4344000" y="1992313"/>
            <a:ext cx="1441451" cy="0"/>
          </a:xfrm>
          <a:prstGeom prst="line">
            <a:avLst/>
          </a:prstGeom>
          <a:noFill/>
          <a:ln w="25400" algn="ctr">
            <a:solidFill>
              <a:srgbClr val="0547A1"/>
            </a:solidFill>
            <a:prstDash val="sysDot"/>
            <a:miter lim="800000"/>
          </a:ln>
          <a:extLst>
            <a:ext uri="{909E8E84-426E-40DD-AFC4-6F175D3DCCD1}">
              <a14:hiddenFill xmlns:a14="http://schemas.microsoft.com/office/drawing/2010/main">
                <a:noFill/>
              </a14:hiddenFill>
            </a:ext>
          </a:extLst>
        </p:spPr>
      </p:cxnSp>
      <p:pic>
        <p:nvPicPr>
          <p:cNvPr id="15" name="椭圆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114" y="1358900"/>
            <a:ext cx="1370012" cy="137001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接连接符 58"/>
          <p:cNvCxnSpPr>
            <a:cxnSpLocks noChangeShapeType="1"/>
          </p:cNvCxnSpPr>
          <p:nvPr/>
        </p:nvCxnSpPr>
        <p:spPr bwMode="auto">
          <a:xfrm>
            <a:off x="4344002" y="5430839"/>
            <a:ext cx="1439863" cy="0"/>
          </a:xfrm>
          <a:prstGeom prst="line">
            <a:avLst/>
          </a:prstGeom>
          <a:noFill/>
          <a:ln w="25400" algn="ctr">
            <a:solidFill>
              <a:srgbClr val="0547A1"/>
            </a:solidFill>
            <a:prstDash val="sysDot"/>
            <a:miter lim="800000"/>
          </a:ln>
          <a:extLst>
            <a:ext uri="{909E8E84-426E-40DD-AFC4-6F175D3DCCD1}">
              <a14:hiddenFill xmlns:a14="http://schemas.microsoft.com/office/drawing/2010/main">
                <a:noFill/>
              </a14:hiddenFill>
            </a:ext>
          </a:extLst>
        </p:spPr>
      </p:cxnSp>
      <p:pic>
        <p:nvPicPr>
          <p:cNvPr id="17" name="椭圆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114" y="4802188"/>
            <a:ext cx="1370012" cy="137001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接连接符 62"/>
          <p:cNvCxnSpPr>
            <a:cxnSpLocks noChangeShapeType="1"/>
          </p:cNvCxnSpPr>
          <p:nvPr/>
        </p:nvCxnSpPr>
        <p:spPr bwMode="auto">
          <a:xfrm flipV="1">
            <a:off x="5182200" y="3048000"/>
            <a:ext cx="2414588" cy="7939"/>
          </a:xfrm>
          <a:prstGeom prst="line">
            <a:avLst/>
          </a:prstGeom>
          <a:noFill/>
          <a:ln w="25400" algn="ctr">
            <a:solidFill>
              <a:srgbClr val="0547A1"/>
            </a:solidFill>
            <a:prstDash val="sysDot"/>
            <a:miter lim="800000"/>
          </a:ln>
          <a:extLst>
            <a:ext uri="{909E8E84-426E-40DD-AFC4-6F175D3DCCD1}">
              <a14:hiddenFill xmlns:a14="http://schemas.microsoft.com/office/drawing/2010/main">
                <a:noFill/>
              </a14:hiddenFill>
            </a:ext>
          </a:extLst>
        </p:spPr>
      </p:cxnSp>
      <p:pic>
        <p:nvPicPr>
          <p:cNvPr id="19" name="椭圆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863" y="2406651"/>
            <a:ext cx="1370012" cy="137001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接连接符 66"/>
          <p:cNvCxnSpPr>
            <a:cxnSpLocks noChangeShapeType="1"/>
          </p:cNvCxnSpPr>
          <p:nvPr/>
        </p:nvCxnSpPr>
        <p:spPr bwMode="auto">
          <a:xfrm>
            <a:off x="5182200" y="4343400"/>
            <a:ext cx="2371725" cy="0"/>
          </a:xfrm>
          <a:prstGeom prst="line">
            <a:avLst/>
          </a:prstGeom>
          <a:noFill/>
          <a:ln w="25400" algn="ctr">
            <a:solidFill>
              <a:srgbClr val="0547A1"/>
            </a:solidFill>
            <a:prstDash val="sysDot"/>
            <a:miter lim="800000"/>
          </a:ln>
          <a:extLst>
            <a:ext uri="{909E8E84-426E-40DD-AFC4-6F175D3DCCD1}">
              <a14:hiddenFill xmlns:a14="http://schemas.microsoft.com/office/drawing/2010/main">
                <a:noFill/>
              </a14:hiddenFill>
            </a:ext>
          </a:extLst>
        </p:spPr>
      </p:cxnSp>
      <p:pic>
        <p:nvPicPr>
          <p:cNvPr id="21" name="椭圆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2163" y="3700463"/>
            <a:ext cx="1370012" cy="1370012"/>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6858600" y="1352551"/>
            <a:ext cx="1713230" cy="394970"/>
          </a:xfrm>
          <a:prstGeom prst="rect">
            <a:avLst/>
          </a:prstGeom>
        </p:spPr>
        <p:txBody>
          <a:bodyPr wrap="none" lIns="91430" tIns="45716" rIns="91430" bIns="45716">
            <a:spAutoFit/>
          </a:bodyPr>
          <a:lstStyle/>
          <a:p>
            <a:pPr defTabSz="683895"/>
            <a:r>
              <a:rPr lang="zh-CN" altLang="en-US" sz="2000" b="1" dirty="0">
                <a:solidFill>
                  <a:schemeClr val="tx1"/>
                </a:solidFill>
                <a:latin typeface="黑体" panose="02010609060101010101" charset="-122"/>
                <a:ea typeface="黑体" panose="02010609060101010101" charset="-122"/>
                <a:cs typeface="+mn-ea"/>
                <a:sym typeface="+mn-lt"/>
              </a:rPr>
              <a:t>添加标题内容</a:t>
            </a:r>
          </a:p>
        </p:txBody>
      </p:sp>
      <p:sp>
        <p:nvSpPr>
          <p:cNvPr id="23" name="矩形 47"/>
          <p:cNvSpPr>
            <a:spLocks noChangeArrowheads="1"/>
          </p:cNvSpPr>
          <p:nvPr/>
        </p:nvSpPr>
        <p:spPr bwMode="auto">
          <a:xfrm>
            <a:off x="6861775" y="1719263"/>
            <a:ext cx="3043239" cy="829310"/>
          </a:xfrm>
          <a:prstGeom prst="rect">
            <a:avLst/>
          </a:prstGeom>
          <a:noFill/>
          <a:ln>
            <a:noFill/>
          </a:ln>
        </p:spPr>
        <p:txBody>
          <a:bodyPr lIns="91430" tIns="45716" rIns="91430" bIns="45716">
            <a:spAutoFit/>
          </a:bodyPr>
          <a:lstStyle/>
          <a:p>
            <a:pPr defTabSz="683895">
              <a:lnSpc>
                <a:spcPct val="110000"/>
              </a:lnSpc>
            </a:pPr>
            <a:r>
              <a:rPr lang="zh-CN" altLang="en-US" sz="1465">
                <a:solidFill>
                  <a:schemeClr val="tx1"/>
                </a:solidFill>
                <a:latin typeface="黑体" panose="02010609060101010101" charset="-122"/>
                <a:ea typeface="黑体" panose="02010609060101010101" charset="-122"/>
                <a:cs typeface="+mn-ea"/>
                <a:sym typeface="+mn-lt"/>
              </a:rPr>
              <a:t>在此录入图表的描述说明，在此录入图表的描述说明，在此录入上述图表的描述说明。</a:t>
            </a:r>
          </a:p>
        </p:txBody>
      </p:sp>
      <p:sp>
        <p:nvSpPr>
          <p:cNvPr id="24" name="矩形 23"/>
          <p:cNvSpPr/>
          <p:nvPr/>
        </p:nvSpPr>
        <p:spPr>
          <a:xfrm>
            <a:off x="6858600" y="4902201"/>
            <a:ext cx="1705610" cy="416560"/>
          </a:xfrm>
          <a:prstGeom prst="rect">
            <a:avLst/>
          </a:prstGeom>
        </p:spPr>
        <p:txBody>
          <a:bodyPr wrap="none" lIns="91430" tIns="45716" rIns="91430" bIns="45716">
            <a:spAutoFit/>
          </a:bodyPr>
          <a:lstStyle/>
          <a:p>
            <a:pPr defTabSz="683895"/>
            <a:r>
              <a:rPr lang="zh-CN" altLang="en-US" sz="2000" b="1">
                <a:solidFill>
                  <a:schemeClr val="tx1"/>
                </a:solidFill>
                <a:latin typeface="黑体" panose="02010609060101010101" charset="-122"/>
                <a:ea typeface="黑体" panose="02010609060101010101" charset="-122"/>
                <a:cs typeface="+mn-ea"/>
                <a:sym typeface="+mn-lt"/>
              </a:rPr>
              <a:t>添加标题内容</a:t>
            </a:r>
          </a:p>
        </p:txBody>
      </p:sp>
      <p:sp>
        <p:nvSpPr>
          <p:cNvPr id="25" name="矩形 47"/>
          <p:cNvSpPr>
            <a:spLocks noChangeArrowheads="1"/>
          </p:cNvSpPr>
          <p:nvPr/>
        </p:nvSpPr>
        <p:spPr bwMode="auto">
          <a:xfrm>
            <a:off x="6861775" y="5270501"/>
            <a:ext cx="3043239" cy="829310"/>
          </a:xfrm>
          <a:prstGeom prst="rect">
            <a:avLst/>
          </a:prstGeom>
          <a:noFill/>
          <a:ln>
            <a:noFill/>
          </a:ln>
        </p:spPr>
        <p:txBody>
          <a:bodyPr lIns="91430" tIns="45716" rIns="91430" bIns="45716">
            <a:spAutoFit/>
          </a:bodyPr>
          <a:lstStyle/>
          <a:p>
            <a:pPr defTabSz="683895">
              <a:lnSpc>
                <a:spcPct val="110000"/>
              </a:lnSpc>
            </a:pPr>
            <a:r>
              <a:rPr lang="zh-CN" altLang="en-US" sz="1465">
                <a:solidFill>
                  <a:schemeClr val="tx1"/>
                </a:solidFill>
                <a:latin typeface="黑体" panose="02010609060101010101" charset="-122"/>
                <a:ea typeface="黑体" panose="02010609060101010101" charset="-122"/>
                <a:cs typeface="+mn-ea"/>
                <a:sym typeface="+mn-lt"/>
              </a:rPr>
              <a:t>在此录入图表的描述说明，在此录入上述图表的描述说明，在此录入上述图表的描述说明。</a:t>
            </a:r>
          </a:p>
        </p:txBody>
      </p:sp>
      <p:sp>
        <p:nvSpPr>
          <p:cNvPr id="26" name="矩形 25"/>
          <p:cNvSpPr/>
          <p:nvPr/>
        </p:nvSpPr>
        <p:spPr>
          <a:xfrm>
            <a:off x="8685814" y="2590800"/>
            <a:ext cx="1705610" cy="416560"/>
          </a:xfrm>
          <a:prstGeom prst="rect">
            <a:avLst/>
          </a:prstGeom>
        </p:spPr>
        <p:txBody>
          <a:bodyPr wrap="none" lIns="91430" tIns="45716" rIns="91430" bIns="45716">
            <a:spAutoFit/>
          </a:bodyPr>
          <a:lstStyle/>
          <a:p>
            <a:pPr defTabSz="683895"/>
            <a:r>
              <a:rPr lang="zh-CN" altLang="en-US" sz="2000" b="1" dirty="0">
                <a:solidFill>
                  <a:schemeClr val="tx1"/>
                </a:solidFill>
                <a:latin typeface="黑体" panose="02010609060101010101" charset="-122"/>
                <a:ea typeface="黑体" panose="02010609060101010101" charset="-122"/>
                <a:cs typeface="+mn-ea"/>
                <a:sym typeface="+mn-lt"/>
              </a:rPr>
              <a:t>添加标题内容</a:t>
            </a:r>
          </a:p>
        </p:txBody>
      </p:sp>
      <p:sp>
        <p:nvSpPr>
          <p:cNvPr id="6" name="矩形 47"/>
          <p:cNvSpPr>
            <a:spLocks noChangeArrowheads="1"/>
          </p:cNvSpPr>
          <p:nvPr/>
        </p:nvSpPr>
        <p:spPr bwMode="auto">
          <a:xfrm>
            <a:off x="8688988" y="2957513"/>
            <a:ext cx="2549525" cy="582930"/>
          </a:xfrm>
          <a:prstGeom prst="rect">
            <a:avLst/>
          </a:prstGeom>
          <a:noFill/>
          <a:ln>
            <a:noFill/>
          </a:ln>
        </p:spPr>
        <p:txBody>
          <a:bodyPr lIns="91430" tIns="45716" rIns="91430" bIns="45716">
            <a:spAutoFit/>
          </a:bodyPr>
          <a:lstStyle/>
          <a:p>
            <a:pPr defTabSz="683895">
              <a:lnSpc>
                <a:spcPct val="110000"/>
              </a:lnSpc>
            </a:pPr>
            <a:r>
              <a:rPr lang="zh-CN" altLang="en-US" sz="1465">
                <a:solidFill>
                  <a:schemeClr val="tx1"/>
                </a:solidFill>
                <a:latin typeface="黑体" panose="02010609060101010101" charset="-122"/>
                <a:ea typeface="黑体" panose="02010609060101010101" charset="-122"/>
                <a:cs typeface="+mn-ea"/>
                <a:sym typeface="+mn-lt"/>
              </a:rPr>
              <a:t>在此录入图表的描述说明，在此录入图表的描述说明。</a:t>
            </a:r>
          </a:p>
        </p:txBody>
      </p:sp>
      <p:sp>
        <p:nvSpPr>
          <p:cNvPr id="28" name="矩形 27"/>
          <p:cNvSpPr/>
          <p:nvPr/>
        </p:nvSpPr>
        <p:spPr>
          <a:xfrm>
            <a:off x="8685814" y="3935413"/>
            <a:ext cx="1705610" cy="416560"/>
          </a:xfrm>
          <a:prstGeom prst="rect">
            <a:avLst/>
          </a:prstGeom>
        </p:spPr>
        <p:txBody>
          <a:bodyPr wrap="none" lIns="91430" tIns="45716" rIns="91430" bIns="45716">
            <a:spAutoFit/>
          </a:bodyPr>
          <a:lstStyle/>
          <a:p>
            <a:pPr defTabSz="683895"/>
            <a:r>
              <a:rPr lang="zh-CN" altLang="en-US" sz="2000" b="1" dirty="0">
                <a:solidFill>
                  <a:schemeClr val="tx1"/>
                </a:solidFill>
                <a:latin typeface="黑体" panose="02010609060101010101" charset="-122"/>
                <a:ea typeface="黑体" panose="02010609060101010101" charset="-122"/>
                <a:cs typeface="+mn-ea"/>
                <a:sym typeface="+mn-lt"/>
              </a:rPr>
              <a:t>添加标题内容</a:t>
            </a:r>
          </a:p>
        </p:txBody>
      </p:sp>
      <p:sp>
        <p:nvSpPr>
          <p:cNvPr id="29" name="矩形 47"/>
          <p:cNvSpPr>
            <a:spLocks noChangeArrowheads="1"/>
          </p:cNvSpPr>
          <p:nvPr/>
        </p:nvSpPr>
        <p:spPr bwMode="auto">
          <a:xfrm>
            <a:off x="8688988" y="4302125"/>
            <a:ext cx="2549525" cy="582930"/>
          </a:xfrm>
          <a:prstGeom prst="rect">
            <a:avLst/>
          </a:prstGeom>
          <a:noFill/>
          <a:ln>
            <a:noFill/>
          </a:ln>
        </p:spPr>
        <p:txBody>
          <a:bodyPr lIns="91430" tIns="45716" rIns="91430" bIns="45716">
            <a:spAutoFit/>
          </a:bodyPr>
          <a:lstStyle/>
          <a:p>
            <a:pPr defTabSz="683895">
              <a:lnSpc>
                <a:spcPct val="110000"/>
              </a:lnSpc>
            </a:pPr>
            <a:r>
              <a:rPr lang="zh-CN" altLang="en-US" sz="1465" dirty="0">
                <a:solidFill>
                  <a:schemeClr val="tx1"/>
                </a:solidFill>
                <a:latin typeface="黑体" panose="02010609060101010101" charset="-122"/>
                <a:ea typeface="黑体" panose="02010609060101010101" charset="-122"/>
                <a:cs typeface="+mn-ea"/>
                <a:sym typeface="+mn-lt"/>
              </a:rPr>
              <a:t>在此录入图表的描述说明，在此录入图表的描述说明。</a:t>
            </a:r>
          </a:p>
        </p:txBody>
      </p:sp>
      <p:sp>
        <p:nvSpPr>
          <p:cNvPr id="31" name="矩形 71"/>
          <p:cNvSpPr>
            <a:spLocks noChangeArrowheads="1"/>
          </p:cNvSpPr>
          <p:nvPr/>
        </p:nvSpPr>
        <p:spPr bwMode="auto">
          <a:xfrm>
            <a:off x="6056914" y="1676401"/>
            <a:ext cx="419100" cy="5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defTabSz="683895"/>
            <a:r>
              <a:rPr lang="en-US" altLang="zh-CN" sz="3065" b="1" dirty="0">
                <a:solidFill>
                  <a:schemeClr val="tx1"/>
                </a:solidFill>
                <a:latin typeface="黑体" panose="02010609060101010101" charset="-122"/>
                <a:ea typeface="黑体" panose="02010609060101010101" charset="-122"/>
                <a:cs typeface="+mn-ea"/>
                <a:sym typeface="+mn-lt"/>
              </a:rPr>
              <a:t>1</a:t>
            </a:r>
          </a:p>
        </p:txBody>
      </p:sp>
      <p:sp>
        <p:nvSpPr>
          <p:cNvPr id="32" name="矩形 71"/>
          <p:cNvSpPr>
            <a:spLocks noChangeArrowheads="1"/>
          </p:cNvSpPr>
          <p:nvPr/>
        </p:nvSpPr>
        <p:spPr bwMode="auto">
          <a:xfrm>
            <a:off x="7847614" y="2743201"/>
            <a:ext cx="419100" cy="5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defTabSz="683895"/>
            <a:r>
              <a:rPr lang="en-US" altLang="zh-CN" sz="3065" b="1" dirty="0">
                <a:solidFill>
                  <a:schemeClr val="tx1"/>
                </a:solidFill>
                <a:latin typeface="黑体" panose="02010609060101010101" charset="-122"/>
                <a:ea typeface="黑体" panose="02010609060101010101" charset="-122"/>
                <a:cs typeface="+mn-ea"/>
                <a:sym typeface="+mn-lt"/>
              </a:rPr>
              <a:t>2</a:t>
            </a:r>
          </a:p>
        </p:txBody>
      </p:sp>
      <p:sp>
        <p:nvSpPr>
          <p:cNvPr id="33" name="矩形 71"/>
          <p:cNvSpPr>
            <a:spLocks noChangeArrowheads="1"/>
          </p:cNvSpPr>
          <p:nvPr/>
        </p:nvSpPr>
        <p:spPr bwMode="auto">
          <a:xfrm>
            <a:off x="7847614" y="4038601"/>
            <a:ext cx="419100" cy="5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defTabSz="683895"/>
            <a:r>
              <a:rPr lang="en-US" altLang="zh-CN" sz="3065" b="1">
                <a:solidFill>
                  <a:schemeClr val="tx1"/>
                </a:solidFill>
                <a:latin typeface="黑体" panose="02010609060101010101" charset="-122"/>
                <a:ea typeface="黑体" panose="02010609060101010101" charset="-122"/>
                <a:cs typeface="+mn-ea"/>
                <a:sym typeface="+mn-lt"/>
              </a:rPr>
              <a:t>3</a:t>
            </a:r>
          </a:p>
        </p:txBody>
      </p:sp>
      <p:sp>
        <p:nvSpPr>
          <p:cNvPr id="34" name="矩形 71"/>
          <p:cNvSpPr>
            <a:spLocks noChangeArrowheads="1"/>
          </p:cNvSpPr>
          <p:nvPr/>
        </p:nvSpPr>
        <p:spPr bwMode="auto">
          <a:xfrm>
            <a:off x="6056914" y="5165725"/>
            <a:ext cx="419100" cy="5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defTabSz="683895"/>
            <a:r>
              <a:rPr lang="en-US" altLang="zh-CN" sz="3065" b="1">
                <a:solidFill>
                  <a:schemeClr val="tx1"/>
                </a:solidFill>
                <a:latin typeface="黑体" panose="02010609060101010101" charset="-122"/>
                <a:ea typeface="黑体" panose="02010609060101010101" charset="-122"/>
                <a:cs typeface="+mn-ea"/>
                <a:sym typeface="+mn-lt"/>
              </a:rPr>
              <a:t>4</a:t>
            </a:r>
          </a:p>
        </p:txBody>
      </p:sp>
      <p:sp>
        <p:nvSpPr>
          <p:cNvPr id="184" name=" 184"/>
          <p:cNvSpPr/>
          <p:nvPr/>
        </p:nvSpPr>
        <p:spPr>
          <a:xfrm>
            <a:off x="1467874" y="2193713"/>
            <a:ext cx="2971800" cy="2971800"/>
          </a:xfrm>
          <a:prstGeom prst="ellipse">
            <a:avLst/>
          </a:pr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p:cTn id="7" dur="500" fill="hold"/>
                                        <p:tgtEl>
                                          <p:spTgt spid="184"/>
                                        </p:tgtEl>
                                        <p:attrNameLst>
                                          <p:attrName>ppt_w</p:attrName>
                                        </p:attrNameLst>
                                      </p:cBhvr>
                                      <p:tavLst>
                                        <p:tav tm="0">
                                          <p:val>
                                            <p:fltVal val="0"/>
                                          </p:val>
                                        </p:tav>
                                        <p:tav tm="100000">
                                          <p:val>
                                            <p:strVal val="#ppt_w"/>
                                          </p:val>
                                        </p:tav>
                                      </p:tavLst>
                                    </p:anim>
                                    <p:anim calcmode="lin" valueType="num">
                                      <p:cBhvr>
                                        <p:cTn id="8" dur="500" fill="hold"/>
                                        <p:tgtEl>
                                          <p:spTgt spid="184"/>
                                        </p:tgtEl>
                                        <p:attrNameLst>
                                          <p:attrName>ppt_h</p:attrName>
                                        </p:attrNameLst>
                                      </p:cBhvr>
                                      <p:tavLst>
                                        <p:tav tm="0">
                                          <p:val>
                                            <p:fltVal val="0"/>
                                          </p:val>
                                        </p:tav>
                                        <p:tav tm="100000">
                                          <p:val>
                                            <p:strVal val="#ppt_h"/>
                                          </p:val>
                                        </p:tav>
                                      </p:tavLst>
                                    </p:anim>
                                    <p:anim calcmode="lin" valueType="num">
                                      <p:cBhvr>
                                        <p:cTn id="9" dur="500" fill="hold"/>
                                        <p:tgtEl>
                                          <p:spTgt spid="184"/>
                                        </p:tgtEl>
                                        <p:attrNameLst>
                                          <p:attrName>style.rotation</p:attrName>
                                        </p:attrNameLst>
                                      </p:cBhvr>
                                      <p:tavLst>
                                        <p:tav tm="0">
                                          <p:val>
                                            <p:fltVal val="360"/>
                                          </p:val>
                                        </p:tav>
                                        <p:tav tm="100000">
                                          <p:val>
                                            <p:fltVal val="0"/>
                                          </p:val>
                                        </p:tav>
                                      </p:tavLst>
                                    </p:anim>
                                    <p:animEffect transition="in" filter="fade">
                                      <p:cBhvr>
                                        <p:cTn id="10" dur="500"/>
                                        <p:tgtEl>
                                          <p:spTgt spid="18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par>
                                <p:cTn id="16" presetID="22" presetClass="entr" presetSubtype="1" fill="hold" grpId="0" nodeType="withEffect">
                                  <p:stCondLst>
                                    <p:cond delay="75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350"/>
                                        <p:tgtEl>
                                          <p:spTgt spid="9"/>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 presetClass="entr" presetSubtype="2"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1+#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12" presetClass="entr" presetSubtype="4"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slide(fromBottom)">
                                      <p:cBhvr>
                                        <p:cTn id="55" dur="500"/>
                                        <p:tgtEl>
                                          <p:spTgt spid="3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par>
                          <p:cTn id="64" fill="hold">
                            <p:stCondLst>
                              <p:cond delay="7000"/>
                            </p:stCondLst>
                            <p:childTnLst>
                              <p:par>
                                <p:cTn id="65" presetID="2" presetClass="entr" presetSubtype="2"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1+#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1+#ppt_w/2"/>
                                          </p:val>
                                        </p:tav>
                                        <p:tav tm="100000">
                                          <p:val>
                                            <p:strVal val="#ppt_x"/>
                                          </p:val>
                                        </p:tav>
                                      </p:tavLst>
                                    </p:anim>
                                    <p:anim calcmode="lin" valueType="num">
                                      <p:cBhvr additive="base">
                                        <p:cTn id="72" dur="500" fill="hold"/>
                                        <p:tgtEl>
                                          <p:spTgt spid="19"/>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12" presetClass="entr" presetSubtype="4"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slide(fromBottom)">
                                      <p:cBhvr>
                                        <p:cTn id="76" dur="500"/>
                                        <p:tgtEl>
                                          <p:spTgt spid="32"/>
                                        </p:tgtEl>
                                      </p:cBhvr>
                                    </p:animEffect>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500"/>
                                        <p:tgtEl>
                                          <p:spTgt spid="26"/>
                                        </p:tgtEl>
                                      </p:cBhvr>
                                    </p:animEffect>
                                  </p:childTnLst>
                                </p:cTn>
                              </p:par>
                            </p:childTnLst>
                          </p:cTn>
                        </p:par>
                        <p:par>
                          <p:cTn id="81" fill="hold">
                            <p:stCondLst>
                              <p:cond delay="8500"/>
                            </p:stCondLst>
                            <p:childTnLst>
                              <p:par>
                                <p:cTn id="82" presetID="22" presetClass="entr" presetSubtype="8"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left)">
                                      <p:cBhvr>
                                        <p:cTn id="84" dur="500"/>
                                        <p:tgtEl>
                                          <p:spTgt spid="6"/>
                                        </p:tgtEl>
                                      </p:cBhvr>
                                    </p:animEffect>
                                  </p:childTnLst>
                                </p:cTn>
                              </p:par>
                              <p:par>
                                <p:cTn id="85" presetID="2" presetClass="entr" presetSubtype="2"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1+#ppt_w/2"/>
                                          </p:val>
                                        </p:tav>
                                        <p:tav tm="100000">
                                          <p:val>
                                            <p:strVal val="#ppt_x"/>
                                          </p:val>
                                        </p:tav>
                                      </p:tavLst>
                                    </p:anim>
                                    <p:anim calcmode="lin" valueType="num">
                                      <p:cBhvr additive="base">
                                        <p:cTn id="88" dur="500" fill="hold"/>
                                        <p:tgtEl>
                                          <p:spTgt spid="20"/>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1+#ppt_w/2"/>
                                          </p:val>
                                        </p:tav>
                                        <p:tav tm="100000">
                                          <p:val>
                                            <p:strVal val="#ppt_x"/>
                                          </p:val>
                                        </p:tav>
                                      </p:tavLst>
                                    </p:anim>
                                    <p:anim calcmode="lin" valueType="num">
                                      <p:cBhvr additive="base">
                                        <p:cTn id="92" dur="500" fill="hold"/>
                                        <p:tgtEl>
                                          <p:spTgt spid="21"/>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12" presetClass="entr" presetSubtype="4"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slide(fromBottom)">
                                      <p:cBhvr>
                                        <p:cTn id="96" dur="500"/>
                                        <p:tgtEl>
                                          <p:spTgt spid="33"/>
                                        </p:tgtEl>
                                      </p:cBhvr>
                                    </p:animEffect>
                                  </p:childTnLst>
                                </p:cTn>
                              </p:par>
                            </p:childTnLst>
                          </p:cTn>
                        </p:par>
                        <p:par>
                          <p:cTn id="97" fill="hold">
                            <p:stCondLst>
                              <p:cond delay="9500"/>
                            </p:stCondLst>
                            <p:childTnLst>
                              <p:par>
                                <p:cTn id="98" presetID="22" presetClass="entr" presetSubtype="8"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left)">
                                      <p:cBhvr>
                                        <p:cTn id="100" dur="500"/>
                                        <p:tgtEl>
                                          <p:spTgt spid="28"/>
                                        </p:tgtEl>
                                      </p:cBhvr>
                                    </p:animEffect>
                                  </p:childTnLst>
                                </p:cTn>
                              </p:par>
                            </p:childTnLst>
                          </p:cTn>
                        </p:par>
                        <p:par>
                          <p:cTn id="101" fill="hold">
                            <p:stCondLst>
                              <p:cond delay="10000"/>
                            </p:stCondLst>
                            <p:childTnLst>
                              <p:par>
                                <p:cTn id="102" presetID="22" presetClass="entr" presetSubtype="8" fill="hold" grpId="0"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left)">
                                      <p:cBhvr>
                                        <p:cTn id="104" dur="500"/>
                                        <p:tgtEl>
                                          <p:spTgt spid="29"/>
                                        </p:tgtEl>
                                      </p:cBhvr>
                                    </p:animEffect>
                                  </p:childTnLst>
                                </p:cTn>
                              </p:par>
                            </p:childTnLst>
                          </p:cTn>
                        </p:par>
                        <p:par>
                          <p:cTn id="105" fill="hold">
                            <p:stCondLst>
                              <p:cond delay="10500"/>
                            </p:stCondLst>
                            <p:childTnLst>
                              <p:par>
                                <p:cTn id="106" presetID="2" presetClass="entr" presetSubtype="2" fill="hold" nodeType="afterEffect">
                                  <p:stCondLst>
                                    <p:cond delay="0"/>
                                  </p:stCondLst>
                                  <p:childTnLst>
                                    <p:set>
                                      <p:cBhvr>
                                        <p:cTn id="107" dur="1" fill="hold">
                                          <p:stCondLst>
                                            <p:cond delay="0"/>
                                          </p:stCondLst>
                                        </p:cTn>
                                        <p:tgtEl>
                                          <p:spTgt spid="16"/>
                                        </p:tgtEl>
                                        <p:attrNameLst>
                                          <p:attrName>style.visibility</p:attrName>
                                        </p:attrNameLst>
                                      </p:cBhvr>
                                      <p:to>
                                        <p:strVal val="visible"/>
                                      </p:to>
                                    </p:set>
                                    <p:anim calcmode="lin" valueType="num">
                                      <p:cBhvr additive="base">
                                        <p:cTn id="108" dur="500" fill="hold"/>
                                        <p:tgtEl>
                                          <p:spTgt spid="16"/>
                                        </p:tgtEl>
                                        <p:attrNameLst>
                                          <p:attrName>ppt_x</p:attrName>
                                        </p:attrNameLst>
                                      </p:cBhvr>
                                      <p:tavLst>
                                        <p:tav tm="0">
                                          <p:val>
                                            <p:strVal val="1+#ppt_w/2"/>
                                          </p:val>
                                        </p:tav>
                                        <p:tav tm="100000">
                                          <p:val>
                                            <p:strVal val="#ppt_x"/>
                                          </p:val>
                                        </p:tav>
                                      </p:tavLst>
                                    </p:anim>
                                    <p:anim calcmode="lin" valueType="num">
                                      <p:cBhvr additive="base">
                                        <p:cTn id="109" dur="500" fill="hold"/>
                                        <p:tgtEl>
                                          <p:spTgt spid="16"/>
                                        </p:tgtEl>
                                        <p:attrNameLst>
                                          <p:attrName>ppt_y</p:attrName>
                                        </p:attrNameLst>
                                      </p:cBhvr>
                                      <p:tavLst>
                                        <p:tav tm="0">
                                          <p:val>
                                            <p:strVal val="#ppt_y"/>
                                          </p:val>
                                        </p:tav>
                                        <p:tav tm="100000">
                                          <p:val>
                                            <p:strVal val="#ppt_y"/>
                                          </p:val>
                                        </p:tav>
                                      </p:tavLst>
                                    </p:anim>
                                  </p:childTnLst>
                                </p:cTn>
                              </p:par>
                              <p:par>
                                <p:cTn id="110" presetID="2" presetClass="entr" presetSubtype="2" fill="hold" nodeType="withEffect">
                                  <p:stCondLst>
                                    <p:cond delay="0"/>
                                  </p:stCondLst>
                                  <p:childTnLst>
                                    <p:set>
                                      <p:cBhvr>
                                        <p:cTn id="111" dur="1" fill="hold">
                                          <p:stCondLst>
                                            <p:cond delay="0"/>
                                          </p:stCondLst>
                                        </p:cTn>
                                        <p:tgtEl>
                                          <p:spTgt spid="17"/>
                                        </p:tgtEl>
                                        <p:attrNameLst>
                                          <p:attrName>style.visibility</p:attrName>
                                        </p:attrNameLst>
                                      </p:cBhvr>
                                      <p:to>
                                        <p:strVal val="visible"/>
                                      </p:to>
                                    </p:set>
                                    <p:anim calcmode="lin" valueType="num">
                                      <p:cBhvr additive="base">
                                        <p:cTn id="112" dur="500" fill="hold"/>
                                        <p:tgtEl>
                                          <p:spTgt spid="17"/>
                                        </p:tgtEl>
                                        <p:attrNameLst>
                                          <p:attrName>ppt_x</p:attrName>
                                        </p:attrNameLst>
                                      </p:cBhvr>
                                      <p:tavLst>
                                        <p:tav tm="0">
                                          <p:val>
                                            <p:strVal val="1+#ppt_w/2"/>
                                          </p:val>
                                        </p:tav>
                                        <p:tav tm="100000">
                                          <p:val>
                                            <p:strVal val="#ppt_x"/>
                                          </p:val>
                                        </p:tav>
                                      </p:tavLst>
                                    </p:anim>
                                    <p:anim calcmode="lin" valueType="num">
                                      <p:cBhvr additive="base">
                                        <p:cTn id="113" dur="500" fill="hold"/>
                                        <p:tgtEl>
                                          <p:spTgt spid="17"/>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12" presetClass="entr" presetSubtype="4" fill="hold" grpId="0"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slide(fromBottom)">
                                      <p:cBhvr>
                                        <p:cTn id="117" dur="500"/>
                                        <p:tgtEl>
                                          <p:spTgt spid="34"/>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wipe(left)">
                                      <p:cBhvr>
                                        <p:cTn id="121" dur="500"/>
                                        <p:tgtEl>
                                          <p:spTgt spid="24"/>
                                        </p:tgtEl>
                                      </p:cBhvr>
                                    </p:animEffect>
                                  </p:childTnLst>
                                </p:cTn>
                              </p:par>
                            </p:childTnLst>
                          </p:cTn>
                        </p:par>
                        <p:par>
                          <p:cTn id="122" fill="hold">
                            <p:stCondLst>
                              <p:cond delay="12000"/>
                            </p:stCondLst>
                            <p:childTnLst>
                              <p:par>
                                <p:cTn id="123" presetID="22" presetClass="entr" presetSubtype="8"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wipe(left)">
                                      <p:cBhvr>
                                        <p:cTn id="1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bldLvl="0" animBg="1"/>
      <p:bldP spid="13" grpId="0" bldLvl="0" animBg="1"/>
      <p:bldP spid="23" grpId="0"/>
      <p:bldP spid="24" grpId="0"/>
      <p:bldP spid="25" grpId="0"/>
      <p:bldP spid="26" grpId="0"/>
      <p:bldP spid="6" grpId="0"/>
      <p:bldP spid="28" grpId="0"/>
      <p:bldP spid="29" grpId="0"/>
      <p:bldP spid="31" grpId="0"/>
      <p:bldP spid="32" grpId="0"/>
      <p:bldP spid="33" grpId="0"/>
      <p:bldP spid="34" grpId="0"/>
      <p:bldP spid="18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14"/>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8" name="MH_Other_6"/>
          <p:cNvSpPr>
            <a:spLocks noEditPoints="1"/>
          </p:cNvSpPr>
          <p:nvPr>
            <p:custDataLst>
              <p:tags r:id="rId1"/>
            </p:custDataLst>
          </p:nvPr>
        </p:nvSpPr>
        <p:spPr bwMode="auto">
          <a:xfrm>
            <a:off x="4713092" y="3365115"/>
            <a:ext cx="2752183" cy="2752184"/>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ysClr val="window" lastClr="FFFFFF">
              <a:lumMod val="75000"/>
            </a:sysClr>
          </a:solidFill>
          <a:ln>
            <a:noFill/>
          </a:ln>
        </p:spPr>
        <p:txBody>
          <a:bodyPr lIns="91440" tIns="45720" rIns="91440" bIns="45720"/>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15" name="MH_Other_12"/>
          <p:cNvSpPr/>
          <p:nvPr>
            <p:custDataLst>
              <p:tags r:id="rId2"/>
            </p:custDataLst>
          </p:nvPr>
        </p:nvSpPr>
        <p:spPr bwMode="auto">
          <a:xfrm>
            <a:off x="5246547" y="3865880"/>
            <a:ext cx="1700107" cy="1727200"/>
          </a:xfrm>
          <a:prstGeom prst="ellipse">
            <a:avLst/>
          </a:prstGeom>
          <a:blipFill rotWithShape="1">
            <a:blip r:embed="rId15" cstate="print"/>
            <a:stretch>
              <a:fillRect/>
            </a:stretch>
          </a:blipFill>
          <a:ln w="19050" cap="flat">
            <a:gradFill>
              <a:gsLst>
                <a:gs pos="0">
                  <a:sysClr val="window" lastClr="FFFFFF"/>
                </a:gs>
                <a:gs pos="100000">
                  <a:srgbClr val="DDDDDD"/>
                </a:gs>
              </a:gsLst>
              <a:lin ang="5400000" scaled="1"/>
            </a:gradFill>
            <a:prstDash val="solid"/>
            <a:miter lim="800000"/>
          </a:ln>
          <a:effectLst>
            <a:outerShdw blurRad="152400" dist="50800" dir="8100000" algn="ctr" rotWithShape="0">
              <a:prstClr val="black">
                <a:alpha val="40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grpSp>
        <p:nvGrpSpPr>
          <p:cNvPr id="14" name="组合 13"/>
          <p:cNvGrpSpPr/>
          <p:nvPr/>
        </p:nvGrpSpPr>
        <p:grpSpPr>
          <a:xfrm>
            <a:off x="3748238" y="4570491"/>
            <a:ext cx="1004940" cy="1021529"/>
            <a:chOff x="2810728" y="3427868"/>
            <a:chExt cx="753705" cy="766147"/>
          </a:xfrm>
        </p:grpSpPr>
        <p:pic>
          <p:nvPicPr>
            <p:cNvPr id="24" name="MH_Other_5"/>
            <p:cNvPicPr>
              <a:picLocks noChangeAspect="1"/>
            </p:cNvPicPr>
            <p:nvPr>
              <p:custDataLst>
                <p:tags r:id="rId12"/>
              </p:custDataLst>
            </p:nvPr>
          </p:nvPicPr>
          <p:blipFill>
            <a:blip r:embed="rId16" cstate="print"/>
            <a:stretch>
              <a:fillRect/>
            </a:stretch>
          </p:blipFill>
          <p:spPr>
            <a:xfrm>
              <a:off x="2810728" y="3427868"/>
              <a:ext cx="753705" cy="766147"/>
            </a:xfrm>
            <a:prstGeom prst="rect">
              <a:avLst/>
            </a:prstGeom>
            <a:effectLst>
              <a:outerShdw blurRad="50800" dist="38100" dir="8100000" sx="102000" sy="102000" algn="tr" rotWithShape="0">
                <a:prstClr val="black">
                  <a:alpha val="40000"/>
                </a:prstClr>
              </a:outerShdw>
            </a:effectLst>
          </p:spPr>
        </p:pic>
        <p:sp>
          <p:nvSpPr>
            <p:cNvPr id="25" name="Freeform 458"/>
            <p:cNvSpPr/>
            <p:nvPr/>
          </p:nvSpPr>
          <p:spPr bwMode="auto">
            <a:xfrm>
              <a:off x="3077001" y="3685846"/>
              <a:ext cx="219089" cy="250192"/>
            </a:xfrm>
            <a:custGeom>
              <a:avLst/>
              <a:gdLst>
                <a:gd name="T0" fmla="*/ 64 w 64"/>
                <a:gd name="T1" fmla="*/ 30 h 73"/>
                <a:gd name="T2" fmla="*/ 34 w 64"/>
                <a:gd name="T3" fmla="*/ 3 h 73"/>
                <a:gd name="T4" fmla="*/ 34 w 64"/>
                <a:gd name="T5" fmla="*/ 2 h 73"/>
                <a:gd name="T6" fmla="*/ 32 w 64"/>
                <a:gd name="T7" fmla="*/ 0 h 73"/>
                <a:gd name="T8" fmla="*/ 30 w 64"/>
                <a:gd name="T9" fmla="*/ 2 h 73"/>
                <a:gd name="T10" fmla="*/ 30 w 64"/>
                <a:gd name="T11" fmla="*/ 3 h 73"/>
                <a:gd name="T12" fmla="*/ 0 w 64"/>
                <a:gd name="T13" fmla="*/ 30 h 73"/>
                <a:gd name="T14" fmla="*/ 30 w 64"/>
                <a:gd name="T15" fmla="*/ 30 h 73"/>
                <a:gd name="T16" fmla="*/ 30 w 64"/>
                <a:gd name="T17" fmla="*/ 59 h 73"/>
                <a:gd name="T18" fmla="*/ 30 w 64"/>
                <a:gd name="T19" fmla="*/ 59 h 73"/>
                <a:gd name="T20" fmla="*/ 27 w 64"/>
                <a:gd name="T21" fmla="*/ 66 h 73"/>
                <a:gd name="T22" fmla="*/ 20 w 64"/>
                <a:gd name="T23" fmla="*/ 68 h 73"/>
                <a:gd name="T24" fmla="*/ 13 w 64"/>
                <a:gd name="T25" fmla="*/ 66 h 73"/>
                <a:gd name="T26" fmla="*/ 10 w 64"/>
                <a:gd name="T27" fmla="*/ 59 h 73"/>
                <a:gd name="T28" fmla="*/ 8 w 64"/>
                <a:gd name="T29" fmla="*/ 56 h 73"/>
                <a:gd name="T30" fmla="*/ 6 w 64"/>
                <a:gd name="T31" fmla="*/ 59 h 73"/>
                <a:gd name="T32" fmla="*/ 20 w 64"/>
                <a:gd name="T33" fmla="*/ 73 h 73"/>
                <a:gd name="T34" fmla="*/ 34 w 64"/>
                <a:gd name="T35" fmla="*/ 60 h 73"/>
                <a:gd name="T36" fmla="*/ 34 w 64"/>
                <a:gd name="T37" fmla="*/ 59 h 73"/>
                <a:gd name="T38" fmla="*/ 34 w 64"/>
                <a:gd name="T39" fmla="*/ 30 h 73"/>
                <a:gd name="T40" fmla="*/ 64 w 64"/>
                <a:gd name="T4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73">
                  <a:moveTo>
                    <a:pt x="64" y="30"/>
                  </a:moveTo>
                  <a:cubicBezTo>
                    <a:pt x="64" y="16"/>
                    <a:pt x="51" y="4"/>
                    <a:pt x="34" y="3"/>
                  </a:cubicBezTo>
                  <a:cubicBezTo>
                    <a:pt x="34" y="2"/>
                    <a:pt x="34" y="2"/>
                    <a:pt x="34" y="2"/>
                  </a:cubicBezTo>
                  <a:cubicBezTo>
                    <a:pt x="34" y="1"/>
                    <a:pt x="33" y="0"/>
                    <a:pt x="32" y="0"/>
                  </a:cubicBezTo>
                  <a:cubicBezTo>
                    <a:pt x="31" y="0"/>
                    <a:pt x="30" y="1"/>
                    <a:pt x="30" y="2"/>
                  </a:cubicBezTo>
                  <a:cubicBezTo>
                    <a:pt x="30" y="3"/>
                    <a:pt x="30" y="3"/>
                    <a:pt x="30" y="3"/>
                  </a:cubicBezTo>
                  <a:cubicBezTo>
                    <a:pt x="13" y="4"/>
                    <a:pt x="0" y="16"/>
                    <a:pt x="0" y="30"/>
                  </a:cubicBezTo>
                  <a:cubicBezTo>
                    <a:pt x="30" y="30"/>
                    <a:pt x="30" y="30"/>
                    <a:pt x="30" y="30"/>
                  </a:cubicBezTo>
                  <a:cubicBezTo>
                    <a:pt x="30" y="59"/>
                    <a:pt x="30" y="59"/>
                    <a:pt x="30" y="59"/>
                  </a:cubicBezTo>
                  <a:cubicBezTo>
                    <a:pt x="30" y="59"/>
                    <a:pt x="30" y="59"/>
                    <a:pt x="30" y="59"/>
                  </a:cubicBezTo>
                  <a:cubicBezTo>
                    <a:pt x="29" y="61"/>
                    <a:pt x="28" y="64"/>
                    <a:pt x="27" y="66"/>
                  </a:cubicBezTo>
                  <a:cubicBezTo>
                    <a:pt x="25" y="67"/>
                    <a:pt x="23" y="68"/>
                    <a:pt x="20" y="68"/>
                  </a:cubicBezTo>
                  <a:cubicBezTo>
                    <a:pt x="17" y="68"/>
                    <a:pt x="15" y="67"/>
                    <a:pt x="13" y="66"/>
                  </a:cubicBezTo>
                  <a:cubicBezTo>
                    <a:pt x="11" y="64"/>
                    <a:pt x="10" y="61"/>
                    <a:pt x="10" y="59"/>
                  </a:cubicBezTo>
                  <a:cubicBezTo>
                    <a:pt x="10" y="58"/>
                    <a:pt x="9" y="56"/>
                    <a:pt x="8" y="56"/>
                  </a:cubicBezTo>
                  <a:cubicBezTo>
                    <a:pt x="7" y="56"/>
                    <a:pt x="6" y="58"/>
                    <a:pt x="6" y="59"/>
                  </a:cubicBezTo>
                  <a:cubicBezTo>
                    <a:pt x="6" y="67"/>
                    <a:pt x="12" y="73"/>
                    <a:pt x="20" y="73"/>
                  </a:cubicBezTo>
                  <a:cubicBezTo>
                    <a:pt x="28" y="73"/>
                    <a:pt x="34" y="67"/>
                    <a:pt x="34" y="60"/>
                  </a:cubicBezTo>
                  <a:cubicBezTo>
                    <a:pt x="34" y="59"/>
                    <a:pt x="34" y="59"/>
                    <a:pt x="34" y="59"/>
                  </a:cubicBezTo>
                  <a:cubicBezTo>
                    <a:pt x="34" y="30"/>
                    <a:pt x="34" y="30"/>
                    <a:pt x="34" y="30"/>
                  </a:cubicBezTo>
                  <a:lnTo>
                    <a:pt x="64" y="30"/>
                  </a:lnTo>
                  <a:close/>
                </a:path>
              </a:pathLst>
            </a:custGeom>
            <a:solidFill>
              <a:srgbClr val="D4DE33"/>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grpSp>
      <p:grpSp>
        <p:nvGrpSpPr>
          <p:cNvPr id="13" name="组合 12"/>
          <p:cNvGrpSpPr/>
          <p:nvPr/>
        </p:nvGrpSpPr>
        <p:grpSpPr>
          <a:xfrm>
            <a:off x="4142196" y="3056859"/>
            <a:ext cx="1006323" cy="1022911"/>
            <a:chOff x="3106197" y="2292644"/>
            <a:chExt cx="754742" cy="767183"/>
          </a:xfrm>
        </p:grpSpPr>
        <p:pic>
          <p:nvPicPr>
            <p:cNvPr id="6" name="MH_Other_1"/>
            <p:cNvPicPr>
              <a:picLocks noChangeAspect="1"/>
            </p:cNvPicPr>
            <p:nvPr>
              <p:custDataLst>
                <p:tags r:id="rId11"/>
              </p:custDataLst>
            </p:nvPr>
          </p:nvPicPr>
          <p:blipFill>
            <a:blip r:embed="rId16" cstate="print"/>
            <a:stretch>
              <a:fillRect/>
            </a:stretch>
          </p:blipFill>
          <p:spPr>
            <a:xfrm>
              <a:off x="3106197" y="2292644"/>
              <a:ext cx="754742" cy="767183"/>
            </a:xfrm>
            <a:prstGeom prst="rect">
              <a:avLst/>
            </a:prstGeom>
            <a:effectLst>
              <a:outerShdw blurRad="50800" dist="38100" dir="8100000" sx="102000" sy="102000" algn="tr" rotWithShape="0">
                <a:prstClr val="black">
                  <a:alpha val="40000"/>
                </a:prstClr>
              </a:outerShdw>
            </a:effectLst>
          </p:spPr>
        </p:pic>
        <p:grpSp>
          <p:nvGrpSpPr>
            <p:cNvPr id="28" name="组合 27"/>
            <p:cNvGrpSpPr/>
            <p:nvPr/>
          </p:nvGrpSpPr>
          <p:grpSpPr>
            <a:xfrm>
              <a:off x="3358471" y="2555872"/>
              <a:ext cx="250194" cy="240726"/>
              <a:chOff x="7156593" y="1239730"/>
              <a:chExt cx="293688" cy="282574"/>
            </a:xfrm>
            <a:solidFill>
              <a:srgbClr val="005A9E"/>
            </a:solidFill>
          </p:grpSpPr>
          <p:sp>
            <p:nvSpPr>
              <p:cNvPr id="29" name="Freeform 573"/>
              <p:cNvSpPr/>
              <p:nvPr/>
            </p:nvSpPr>
            <p:spPr bwMode="auto">
              <a:xfrm>
                <a:off x="7204218" y="1304817"/>
                <a:ext cx="196850" cy="217487"/>
              </a:xfrm>
              <a:custGeom>
                <a:avLst/>
                <a:gdLst>
                  <a:gd name="T0" fmla="*/ 0 w 49"/>
                  <a:gd name="T1" fmla="*/ 22 h 54"/>
                  <a:gd name="T2" fmla="*/ 0 w 49"/>
                  <a:gd name="T3" fmla="*/ 52 h 54"/>
                  <a:gd name="T4" fmla="*/ 1 w 49"/>
                  <a:gd name="T5" fmla="*/ 54 h 54"/>
                  <a:gd name="T6" fmla="*/ 3 w 49"/>
                  <a:gd name="T7" fmla="*/ 54 h 54"/>
                  <a:gd name="T8" fmla="*/ 16 w 49"/>
                  <a:gd name="T9" fmla="*/ 54 h 54"/>
                  <a:gd name="T10" fmla="*/ 17 w 49"/>
                  <a:gd name="T11" fmla="*/ 54 h 54"/>
                  <a:gd name="T12" fmla="*/ 18 w 49"/>
                  <a:gd name="T13" fmla="*/ 53 h 54"/>
                  <a:gd name="T14" fmla="*/ 18 w 49"/>
                  <a:gd name="T15" fmla="*/ 39 h 54"/>
                  <a:gd name="T16" fmla="*/ 31 w 49"/>
                  <a:gd name="T17" fmla="*/ 39 h 54"/>
                  <a:gd name="T18" fmla="*/ 31 w 49"/>
                  <a:gd name="T19" fmla="*/ 53 h 54"/>
                  <a:gd name="T20" fmla="*/ 32 w 49"/>
                  <a:gd name="T21" fmla="*/ 54 h 54"/>
                  <a:gd name="T22" fmla="*/ 33 w 49"/>
                  <a:gd name="T23" fmla="*/ 54 h 54"/>
                  <a:gd name="T24" fmla="*/ 46 w 49"/>
                  <a:gd name="T25" fmla="*/ 54 h 54"/>
                  <a:gd name="T26" fmla="*/ 48 w 49"/>
                  <a:gd name="T27" fmla="*/ 54 h 54"/>
                  <a:gd name="T28" fmla="*/ 49 w 49"/>
                  <a:gd name="T29" fmla="*/ 52 h 54"/>
                  <a:gd name="T30" fmla="*/ 49 w 49"/>
                  <a:gd name="T31" fmla="*/ 22 h 54"/>
                  <a:gd name="T32" fmla="*/ 25 w 49"/>
                  <a:gd name="T33" fmla="*/ 0 h 54"/>
                  <a:gd name="T34" fmla="*/ 0 w 49"/>
                  <a:gd name="T35"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4">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solidFill>
                <a:srgbClr val="18904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30" name="Freeform 574"/>
              <p:cNvSpPr/>
              <p:nvPr/>
            </p:nvSpPr>
            <p:spPr bwMode="auto">
              <a:xfrm>
                <a:off x="7156593" y="1239730"/>
                <a:ext cx="293688" cy="157162"/>
              </a:xfrm>
              <a:custGeom>
                <a:avLst/>
                <a:gdLst>
                  <a:gd name="T0" fmla="*/ 71 w 73"/>
                  <a:gd name="T1" fmla="*/ 30 h 39"/>
                  <a:gd name="T2" fmla="*/ 60 w 73"/>
                  <a:gd name="T3" fmla="*/ 20 h 39"/>
                  <a:gd name="T4" fmla="*/ 60 w 73"/>
                  <a:gd name="T5" fmla="*/ 3 h 39"/>
                  <a:gd name="T6" fmla="*/ 58 w 73"/>
                  <a:gd name="T7" fmla="*/ 1 h 39"/>
                  <a:gd name="T8" fmla="*/ 53 w 73"/>
                  <a:gd name="T9" fmla="*/ 1 h 39"/>
                  <a:gd name="T10" fmla="*/ 52 w 73"/>
                  <a:gd name="T11" fmla="*/ 3 h 39"/>
                  <a:gd name="T12" fmla="*/ 52 w 73"/>
                  <a:gd name="T13" fmla="*/ 12 h 39"/>
                  <a:gd name="T14" fmla="*/ 40 w 73"/>
                  <a:gd name="T15" fmla="*/ 2 h 39"/>
                  <a:gd name="T16" fmla="*/ 33 w 73"/>
                  <a:gd name="T17" fmla="*/ 2 h 39"/>
                  <a:gd name="T18" fmla="*/ 2 w 73"/>
                  <a:gd name="T19" fmla="*/ 30 h 39"/>
                  <a:gd name="T20" fmla="*/ 2 w 73"/>
                  <a:gd name="T21" fmla="*/ 37 h 39"/>
                  <a:gd name="T22" fmla="*/ 2 w 73"/>
                  <a:gd name="T23" fmla="*/ 37 h 39"/>
                  <a:gd name="T24" fmla="*/ 5 w 73"/>
                  <a:gd name="T25" fmla="*/ 38 h 39"/>
                  <a:gd name="T26" fmla="*/ 8 w 73"/>
                  <a:gd name="T27" fmla="*/ 37 h 39"/>
                  <a:gd name="T28" fmla="*/ 37 w 73"/>
                  <a:gd name="T29" fmla="*/ 11 h 39"/>
                  <a:gd name="T30" fmla="*/ 65 w 73"/>
                  <a:gd name="T31" fmla="*/ 37 h 39"/>
                  <a:gd name="T32" fmla="*/ 71 w 73"/>
                  <a:gd name="T33" fmla="*/ 37 h 39"/>
                  <a:gd name="T34" fmla="*/ 71 w 73"/>
                  <a:gd name="T3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39">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solidFill>
                <a:srgbClr val="18904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grpSp>
      </p:grpSp>
      <p:grpSp>
        <p:nvGrpSpPr>
          <p:cNvPr id="12" name="组合 11"/>
          <p:cNvGrpSpPr/>
          <p:nvPr/>
        </p:nvGrpSpPr>
        <p:grpSpPr>
          <a:xfrm>
            <a:off x="5570124" y="2289676"/>
            <a:ext cx="1004940" cy="1021529"/>
            <a:chOff x="4177143" y="1717257"/>
            <a:chExt cx="753705" cy="766147"/>
          </a:xfrm>
        </p:grpSpPr>
        <p:pic>
          <p:nvPicPr>
            <p:cNvPr id="32" name="MH_Other_2"/>
            <p:cNvPicPr>
              <a:picLocks noChangeAspect="1"/>
            </p:cNvPicPr>
            <p:nvPr>
              <p:custDataLst>
                <p:tags r:id="rId10"/>
              </p:custDataLst>
            </p:nvPr>
          </p:nvPicPr>
          <p:blipFill>
            <a:blip r:embed="rId16" cstate="print"/>
            <a:stretch>
              <a:fillRect/>
            </a:stretch>
          </p:blipFill>
          <p:spPr>
            <a:xfrm>
              <a:off x="4177143" y="1717257"/>
              <a:ext cx="753705" cy="766147"/>
            </a:xfrm>
            <a:prstGeom prst="rect">
              <a:avLst/>
            </a:prstGeom>
            <a:effectLst>
              <a:outerShdw blurRad="50800" dist="38100" dir="8100000" sx="102000" sy="102000" algn="tr" rotWithShape="0">
                <a:prstClr val="black">
                  <a:alpha val="40000"/>
                </a:prstClr>
              </a:outerShdw>
            </a:effectLst>
          </p:spPr>
        </p:pic>
        <p:grpSp>
          <p:nvGrpSpPr>
            <p:cNvPr id="33" name="组合 32"/>
            <p:cNvGrpSpPr/>
            <p:nvPr/>
          </p:nvGrpSpPr>
          <p:grpSpPr>
            <a:xfrm>
              <a:off x="4444745" y="1995478"/>
              <a:ext cx="229907" cy="174458"/>
              <a:chOff x="10269681" y="2490680"/>
              <a:chExt cx="269875" cy="204787"/>
            </a:xfrm>
            <a:solidFill>
              <a:schemeClr val="bg1">
                <a:lumMod val="65000"/>
              </a:schemeClr>
            </a:solidFill>
          </p:grpSpPr>
          <p:sp>
            <p:nvSpPr>
              <p:cNvPr id="34" name="Freeform 382"/>
              <p:cNvSpPr/>
              <p:nvPr/>
            </p:nvSpPr>
            <p:spPr bwMode="auto">
              <a:xfrm>
                <a:off x="10269681" y="2687530"/>
                <a:ext cx="269875" cy="7937"/>
              </a:xfrm>
              <a:custGeom>
                <a:avLst/>
                <a:gdLst>
                  <a:gd name="T0" fmla="*/ 1 w 67"/>
                  <a:gd name="T1" fmla="*/ 2 h 2"/>
                  <a:gd name="T2" fmla="*/ 0 w 67"/>
                  <a:gd name="T3" fmla="*/ 1 h 2"/>
                  <a:gd name="T4" fmla="*/ 1 w 67"/>
                  <a:gd name="T5" fmla="*/ 0 h 2"/>
                  <a:gd name="T6" fmla="*/ 65 w 67"/>
                  <a:gd name="T7" fmla="*/ 0 h 2"/>
                  <a:gd name="T8" fmla="*/ 67 w 67"/>
                  <a:gd name="T9" fmla="*/ 1 h 2"/>
                  <a:gd name="T10" fmla="*/ 65 w 67"/>
                  <a:gd name="T11" fmla="*/ 2 h 2"/>
                  <a:gd name="T12" fmla="*/ 1 w 6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7" h="2">
                    <a:moveTo>
                      <a:pt x="1" y="2"/>
                    </a:moveTo>
                    <a:cubicBezTo>
                      <a:pt x="1" y="2"/>
                      <a:pt x="0" y="2"/>
                      <a:pt x="0" y="1"/>
                    </a:cubicBezTo>
                    <a:cubicBezTo>
                      <a:pt x="0" y="1"/>
                      <a:pt x="1" y="0"/>
                      <a:pt x="1" y="0"/>
                    </a:cubicBezTo>
                    <a:cubicBezTo>
                      <a:pt x="65" y="0"/>
                      <a:pt x="65" y="0"/>
                      <a:pt x="65" y="0"/>
                    </a:cubicBezTo>
                    <a:cubicBezTo>
                      <a:pt x="66" y="0"/>
                      <a:pt x="67" y="1"/>
                      <a:pt x="67" y="1"/>
                    </a:cubicBezTo>
                    <a:cubicBezTo>
                      <a:pt x="67" y="2"/>
                      <a:pt x="66" y="2"/>
                      <a:pt x="65" y="2"/>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35" name="Rectangle 383"/>
              <p:cNvSpPr>
                <a:spLocks noChangeArrowheads="1"/>
              </p:cNvSpPr>
              <p:nvPr/>
            </p:nvSpPr>
            <p:spPr bwMode="auto">
              <a:xfrm>
                <a:off x="10301431" y="2538305"/>
                <a:ext cx="412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36" name="Rectangle 384"/>
              <p:cNvSpPr>
                <a:spLocks noChangeArrowheads="1"/>
              </p:cNvSpPr>
              <p:nvPr/>
            </p:nvSpPr>
            <p:spPr bwMode="auto">
              <a:xfrm>
                <a:off x="10361756" y="2490680"/>
                <a:ext cx="36513" cy="177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37" name="Rectangle 385"/>
              <p:cNvSpPr>
                <a:spLocks noChangeArrowheads="1"/>
              </p:cNvSpPr>
              <p:nvPr/>
            </p:nvSpPr>
            <p:spPr bwMode="auto">
              <a:xfrm>
                <a:off x="10414143" y="2547830"/>
                <a:ext cx="41275"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38" name="Rectangle 386"/>
              <p:cNvSpPr>
                <a:spLocks noChangeArrowheads="1"/>
              </p:cNvSpPr>
              <p:nvPr/>
            </p:nvSpPr>
            <p:spPr bwMode="auto">
              <a:xfrm>
                <a:off x="10474468" y="2587517"/>
                <a:ext cx="36513" cy="809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grpSp>
      </p:grpSp>
      <p:grpSp>
        <p:nvGrpSpPr>
          <p:cNvPr id="11" name="组合 10"/>
          <p:cNvGrpSpPr/>
          <p:nvPr/>
        </p:nvGrpSpPr>
        <p:grpSpPr>
          <a:xfrm>
            <a:off x="7082374" y="3056859"/>
            <a:ext cx="1006323" cy="1022911"/>
            <a:chOff x="5311330" y="2292644"/>
            <a:chExt cx="754742" cy="767183"/>
          </a:xfrm>
        </p:grpSpPr>
        <p:pic>
          <p:nvPicPr>
            <p:cNvPr id="40" name="MH_Other_3"/>
            <p:cNvPicPr>
              <a:picLocks noChangeAspect="1"/>
            </p:cNvPicPr>
            <p:nvPr>
              <p:custDataLst>
                <p:tags r:id="rId9"/>
              </p:custDataLst>
            </p:nvPr>
          </p:nvPicPr>
          <p:blipFill>
            <a:blip r:embed="rId16" cstate="print"/>
            <a:stretch>
              <a:fillRect/>
            </a:stretch>
          </p:blipFill>
          <p:spPr>
            <a:xfrm>
              <a:off x="5311330" y="2292644"/>
              <a:ext cx="754742" cy="767183"/>
            </a:xfrm>
            <a:prstGeom prst="rect">
              <a:avLst/>
            </a:prstGeom>
            <a:effectLst>
              <a:outerShdw blurRad="50800" dist="38100" dir="8100000" sx="102000" sy="102000" algn="tr" rotWithShape="0">
                <a:prstClr val="black">
                  <a:alpha val="40000"/>
                </a:prstClr>
              </a:outerShdw>
            </a:effectLst>
          </p:spPr>
        </p:pic>
        <p:sp>
          <p:nvSpPr>
            <p:cNvPr id="41" name="Freeform 177"/>
            <p:cNvSpPr>
              <a:spLocks noEditPoints="1"/>
            </p:cNvSpPr>
            <p:nvPr/>
          </p:nvSpPr>
          <p:spPr bwMode="auto">
            <a:xfrm>
              <a:off x="5590744" y="2561499"/>
              <a:ext cx="232471" cy="192516"/>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rgbClr val="92C32C"/>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grpSp>
      <p:grpSp>
        <p:nvGrpSpPr>
          <p:cNvPr id="9" name="组合 8"/>
          <p:cNvGrpSpPr/>
          <p:nvPr/>
        </p:nvGrpSpPr>
        <p:grpSpPr>
          <a:xfrm>
            <a:off x="7445923" y="4570491"/>
            <a:ext cx="1004941" cy="1021529"/>
            <a:chOff x="5583992" y="3427868"/>
            <a:chExt cx="753706" cy="766147"/>
          </a:xfrm>
        </p:grpSpPr>
        <p:pic>
          <p:nvPicPr>
            <p:cNvPr id="43" name="MH_Other_4"/>
            <p:cNvPicPr>
              <a:picLocks noChangeAspect="1"/>
            </p:cNvPicPr>
            <p:nvPr>
              <p:custDataLst>
                <p:tags r:id="rId8"/>
              </p:custDataLst>
            </p:nvPr>
          </p:nvPicPr>
          <p:blipFill>
            <a:blip r:embed="rId16" cstate="print"/>
            <a:stretch>
              <a:fillRect/>
            </a:stretch>
          </p:blipFill>
          <p:spPr>
            <a:xfrm>
              <a:off x="5583992" y="3427868"/>
              <a:ext cx="753706" cy="766147"/>
            </a:xfrm>
            <a:prstGeom prst="rect">
              <a:avLst/>
            </a:prstGeom>
            <a:effectLst>
              <a:outerShdw blurRad="50800" dist="38100" dir="8100000" sx="102000" sy="102000" algn="tr" rotWithShape="0">
                <a:prstClr val="black">
                  <a:alpha val="40000"/>
                </a:prstClr>
              </a:outerShdw>
            </a:effectLst>
          </p:spPr>
        </p:pic>
        <p:grpSp>
          <p:nvGrpSpPr>
            <p:cNvPr id="44" name="组合 43"/>
            <p:cNvGrpSpPr/>
            <p:nvPr/>
          </p:nvGrpSpPr>
          <p:grpSpPr>
            <a:xfrm>
              <a:off x="5850655" y="3687630"/>
              <a:ext cx="234893" cy="234893"/>
              <a:chOff x="2996839" y="1292034"/>
              <a:chExt cx="275727" cy="275728"/>
            </a:xfrm>
            <a:solidFill>
              <a:schemeClr val="bg1">
                <a:lumMod val="65000"/>
              </a:schemeClr>
            </a:solidFill>
          </p:grpSpPr>
          <p:sp>
            <p:nvSpPr>
              <p:cNvPr id="45" name="Freeform 302"/>
              <p:cNvSpPr>
                <a:spLocks noEditPoints="1"/>
              </p:cNvSpPr>
              <p:nvPr/>
            </p:nvSpPr>
            <p:spPr bwMode="auto">
              <a:xfrm>
                <a:off x="3077851" y="1373047"/>
                <a:ext cx="194715" cy="194715"/>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46" name="Freeform 303"/>
              <p:cNvSpPr>
                <a:spLocks noEditPoints="1"/>
              </p:cNvSpPr>
              <p:nvPr/>
            </p:nvSpPr>
            <p:spPr bwMode="auto">
              <a:xfrm>
                <a:off x="2996839" y="1292034"/>
                <a:ext cx="123651" cy="125072"/>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47" name="Freeform 304"/>
              <p:cNvSpPr>
                <a:spLocks noEditPoints="1"/>
              </p:cNvSpPr>
              <p:nvPr/>
            </p:nvSpPr>
            <p:spPr bwMode="auto">
              <a:xfrm>
                <a:off x="2996839" y="1417106"/>
                <a:ext cx="96646" cy="93804"/>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grpSp>
      </p:grpSp>
      <p:sp>
        <p:nvSpPr>
          <p:cNvPr id="48" name="MH_SubTitle_1"/>
          <p:cNvSpPr txBox="1">
            <a:spLocks noChangeArrowheads="1"/>
          </p:cNvSpPr>
          <p:nvPr>
            <p:custDataLst>
              <p:tags r:id="rId3"/>
            </p:custDataLst>
          </p:nvPr>
        </p:nvSpPr>
        <p:spPr bwMode="auto">
          <a:xfrm>
            <a:off x="4579682" y="1613427"/>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465"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此处添加详细文本描述，建议与标题相关并符合整体语言风格。</a:t>
            </a:r>
          </a:p>
        </p:txBody>
      </p:sp>
      <p:sp>
        <p:nvSpPr>
          <p:cNvPr id="49" name="MH_SubTitle_1"/>
          <p:cNvSpPr txBox="1">
            <a:spLocks noChangeArrowheads="1"/>
          </p:cNvSpPr>
          <p:nvPr>
            <p:custDataLst>
              <p:tags r:id="rId4"/>
            </p:custDataLst>
          </p:nvPr>
        </p:nvSpPr>
        <p:spPr bwMode="auto">
          <a:xfrm>
            <a:off x="8171818" y="3155572"/>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65"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此处添加详细文本描述，建议与标题相关并符合整体语言风格。</a:t>
            </a:r>
          </a:p>
        </p:txBody>
      </p:sp>
      <p:sp>
        <p:nvSpPr>
          <p:cNvPr id="50" name="MH_SubTitle_1"/>
          <p:cNvSpPr txBox="1">
            <a:spLocks noChangeArrowheads="1"/>
          </p:cNvSpPr>
          <p:nvPr>
            <p:custDataLst>
              <p:tags r:id="rId5"/>
            </p:custDataLst>
          </p:nvPr>
        </p:nvSpPr>
        <p:spPr bwMode="auto">
          <a:xfrm>
            <a:off x="8619150" y="4702123"/>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65"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此处添加详细文本描述，建议与标题相关并符合整体语言风格。</a:t>
            </a:r>
          </a:p>
        </p:txBody>
      </p:sp>
      <p:sp>
        <p:nvSpPr>
          <p:cNvPr id="51" name="MH_SubTitle_1"/>
          <p:cNvSpPr txBox="1">
            <a:spLocks noChangeArrowheads="1"/>
          </p:cNvSpPr>
          <p:nvPr>
            <p:custDataLst>
              <p:tags r:id="rId6"/>
            </p:custDataLst>
          </p:nvPr>
        </p:nvSpPr>
        <p:spPr bwMode="auto">
          <a:xfrm>
            <a:off x="813435" y="2987040"/>
            <a:ext cx="3079115" cy="60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marL="0" marR="0" lvl="0" indent="0" algn="r" defTabSz="914400" eaLnBrk="1" fontAlgn="auto" latinLnBrk="0" hangingPunct="1">
              <a:lnSpc>
                <a:spcPct val="130000"/>
              </a:lnSpc>
              <a:spcBef>
                <a:spcPts val="0"/>
              </a:spcBef>
              <a:spcAft>
                <a:spcPts val="0"/>
              </a:spcAft>
              <a:buClrTx/>
              <a:buSzTx/>
              <a:buFontTx/>
              <a:buNone/>
              <a:defRPr/>
            </a:pPr>
            <a:r>
              <a:rPr kumimoji="0" lang="zh-CN" altLang="en-US" sz="1465"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此处添加详细文本描述，建议与标题相关并符合整体语言风格。</a:t>
            </a:r>
          </a:p>
        </p:txBody>
      </p:sp>
      <p:sp>
        <p:nvSpPr>
          <p:cNvPr id="10" name="MH_SubTitle_1"/>
          <p:cNvSpPr txBox="1">
            <a:spLocks noChangeArrowheads="1"/>
          </p:cNvSpPr>
          <p:nvPr>
            <p:custDataLst>
              <p:tags r:id="rId7"/>
            </p:custDataLst>
          </p:nvPr>
        </p:nvSpPr>
        <p:spPr bwMode="auto">
          <a:xfrm>
            <a:off x="386715" y="4916805"/>
            <a:ext cx="3079115" cy="60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marL="0" marR="0" lvl="0" indent="0" algn="r" defTabSz="914400" eaLnBrk="1" fontAlgn="auto" latinLnBrk="0" hangingPunct="1">
              <a:lnSpc>
                <a:spcPct val="130000"/>
              </a:lnSpc>
              <a:spcBef>
                <a:spcPts val="0"/>
              </a:spcBef>
              <a:spcAft>
                <a:spcPts val="0"/>
              </a:spcAft>
              <a:buClrTx/>
              <a:buSzTx/>
              <a:buFontTx/>
              <a:buNone/>
              <a:defRPr/>
            </a:pPr>
            <a:r>
              <a:rPr kumimoji="0" lang="zh-CN" altLang="en-US" sz="1465"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此处添加详细文本描述，建议与标题相关并符合整体语言风格。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500"/>
                            </p:stCondLst>
                            <p:childTnLst>
                              <p:par>
                                <p:cTn id="29" presetID="21"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par>
                                <p:cTn id="32" presetID="22" presetClass="entr" presetSubtype="4" fill="hold" grpId="0" nodeType="withEffect">
                                  <p:stCondLst>
                                    <p:cond delay="500"/>
                                  </p:stCondLst>
                                  <p:childTnLst>
                                    <p:set>
                                      <p:cBhvr>
                                        <p:cTn id="33" dur="1" fill="hold">
                                          <p:stCondLst>
                                            <p:cond delay="0"/>
                                          </p:stCondLst>
                                        </p:cTn>
                                        <p:tgtEl>
                                          <p:spTgt spid="48"/>
                                        </p:tgtEl>
                                        <p:attrNameLst>
                                          <p:attrName>style.visibility</p:attrName>
                                        </p:attrNameLst>
                                      </p:cBhvr>
                                      <p:to>
                                        <p:strVal val="visible"/>
                                      </p:to>
                                    </p:set>
                                    <p:animEffect transition="in" filter="wipe(down)">
                                      <p:cBhvr>
                                        <p:cTn id="34" dur="500"/>
                                        <p:tgtEl>
                                          <p:spTgt spid="48"/>
                                        </p:tgtEl>
                                      </p:cBhvr>
                                    </p:animEffect>
                                  </p:childTnLst>
                                </p:cTn>
                              </p:par>
                              <p:par>
                                <p:cTn id="35" presetID="22" presetClass="entr" presetSubtype="8" fill="hold" grpId="0" nodeType="withEffect">
                                  <p:stCondLst>
                                    <p:cond delay="80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par>
                                <p:cTn id="38" presetID="22" presetClass="entr" presetSubtype="8" fill="hold" grpId="0" nodeType="withEffect">
                                  <p:stCondLst>
                                    <p:cond delay="120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500"/>
                                        <p:tgtEl>
                                          <p:spTgt spid="50"/>
                                        </p:tgtEl>
                                      </p:cBhvr>
                                    </p:animEffect>
                                  </p:childTnLst>
                                </p:cTn>
                              </p:par>
                              <p:par>
                                <p:cTn id="41" presetID="22" presetClass="entr" presetSubtype="2" fill="hold" grpId="0" nodeType="withEffect">
                                  <p:stCondLst>
                                    <p:cond delay="2000"/>
                                  </p:stCondLst>
                                  <p:childTnLst>
                                    <p:set>
                                      <p:cBhvr>
                                        <p:cTn id="42" dur="1" fill="hold">
                                          <p:stCondLst>
                                            <p:cond delay="0"/>
                                          </p:stCondLst>
                                        </p:cTn>
                                        <p:tgtEl>
                                          <p:spTgt spid="51"/>
                                        </p:tgtEl>
                                        <p:attrNameLst>
                                          <p:attrName>style.visibility</p:attrName>
                                        </p:attrNameLst>
                                      </p:cBhvr>
                                      <p:to>
                                        <p:strVal val="visible"/>
                                      </p:to>
                                    </p:set>
                                    <p:animEffect transition="in" filter="wipe(right)">
                                      <p:cBhvr>
                                        <p:cTn id="43" dur="500"/>
                                        <p:tgtEl>
                                          <p:spTgt spid="51"/>
                                        </p:tgtEl>
                                      </p:cBhvr>
                                    </p:animEffect>
                                  </p:childTnLst>
                                </p:cTn>
                              </p:par>
                              <p:par>
                                <p:cTn id="44" presetID="22" presetClass="entr" presetSubtype="2" fill="hold" grpId="0" nodeType="withEffect">
                                  <p:stCondLst>
                                    <p:cond delay="200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5" grpId="0" bldLvl="0" animBg="1"/>
      <p:bldP spid="48" grpId="0"/>
      <p:bldP spid="49" grpId="0"/>
      <p:bldP spid="50" grpId="0"/>
      <p:bldP spid="51"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2"/>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19" name="TextBox 18"/>
          <p:cNvSpPr txBox="1"/>
          <p:nvPr/>
        </p:nvSpPr>
        <p:spPr>
          <a:xfrm>
            <a:off x="1359376" y="4153988"/>
            <a:ext cx="1789256" cy="487680"/>
          </a:xfrm>
          <a:prstGeom prst="rect">
            <a:avLst/>
          </a:prstGeom>
          <a:noFill/>
        </p:spPr>
        <p:txBody>
          <a:bodyPr wrap="square" lIns="91440" tIns="45720" rIns="91440" bIns="45720" rtlCol="0">
            <a:spAutoFit/>
          </a:bodyPr>
          <a:lstStyle/>
          <a:p>
            <a:pPr algn="ctr">
              <a:lnSpc>
                <a:spcPct val="130000"/>
              </a:lnSpc>
            </a:pPr>
            <a:r>
              <a:rPr lang="zh-CN" altLang="en-US" sz="2000" b="1" dirty="0">
                <a:solidFill>
                  <a:schemeClr val="tx1"/>
                </a:solidFill>
                <a:latin typeface="黑体" panose="02010609060101010101" charset="-122"/>
                <a:ea typeface="黑体" panose="02010609060101010101" charset="-122"/>
              </a:rPr>
              <a:t>案例</a:t>
            </a:r>
            <a:r>
              <a:rPr lang="en-US" altLang="zh-CN" sz="2000" b="1" dirty="0">
                <a:solidFill>
                  <a:schemeClr val="tx1"/>
                </a:solidFill>
                <a:latin typeface="黑体" panose="02010609060101010101" charset="-122"/>
                <a:ea typeface="黑体" panose="02010609060101010101" charset="-122"/>
              </a:rPr>
              <a:t>01</a:t>
            </a:r>
          </a:p>
        </p:txBody>
      </p:sp>
      <p:sp>
        <p:nvSpPr>
          <p:cNvPr id="20" name="TextBox 19"/>
          <p:cNvSpPr txBox="1"/>
          <p:nvPr/>
        </p:nvSpPr>
        <p:spPr>
          <a:xfrm>
            <a:off x="3889752" y="1892829"/>
            <a:ext cx="1975788" cy="1001395"/>
          </a:xfrm>
          <a:prstGeom prst="rect">
            <a:avLst/>
          </a:prstGeom>
          <a:noFill/>
        </p:spPr>
        <p:txBody>
          <a:bodyPr wrap="square" lIns="91440" tIns="45720" rIns="91440" bIns="45720" rtlCol="0">
            <a:spAutoFit/>
          </a:bodyPr>
          <a:lstStyle/>
          <a:p>
            <a:pPr algn="ctr"/>
            <a:r>
              <a:rPr lang="zh-CN" altLang="en-US" sz="1465" dirty="0">
                <a:solidFill>
                  <a:schemeClr val="tx1"/>
                </a:solidFill>
                <a:latin typeface="黑体" panose="02010609060101010101" charset="-122"/>
                <a:ea typeface="黑体" panose="02010609060101010101" charset="-122"/>
              </a:rPr>
              <a:t>此处添加详细文本描述此处添加详细文本描述此处添加详细文本描述</a:t>
            </a:r>
          </a:p>
        </p:txBody>
      </p:sp>
      <p:sp>
        <p:nvSpPr>
          <p:cNvPr id="21" name="TextBox 20"/>
          <p:cNvSpPr txBox="1"/>
          <p:nvPr/>
        </p:nvSpPr>
        <p:spPr>
          <a:xfrm>
            <a:off x="3981196" y="2978257"/>
            <a:ext cx="1789256" cy="487680"/>
          </a:xfrm>
          <a:prstGeom prst="rect">
            <a:avLst/>
          </a:prstGeom>
          <a:noFill/>
        </p:spPr>
        <p:txBody>
          <a:bodyPr wrap="square" lIns="91440" tIns="45720" rIns="91440" bIns="45720" rtlCol="0">
            <a:spAutoFit/>
          </a:bodyPr>
          <a:lstStyle/>
          <a:p>
            <a:pPr algn="ctr">
              <a:lnSpc>
                <a:spcPct val="130000"/>
              </a:lnSpc>
            </a:pPr>
            <a:r>
              <a:rPr lang="zh-CN" altLang="en-US" sz="2000" b="1" dirty="0">
                <a:solidFill>
                  <a:schemeClr val="tx1"/>
                </a:solidFill>
                <a:latin typeface="黑体" panose="02010609060101010101" charset="-122"/>
                <a:ea typeface="黑体" panose="02010609060101010101" charset="-122"/>
              </a:rPr>
              <a:t>案例</a:t>
            </a:r>
            <a:r>
              <a:rPr lang="en-US" altLang="zh-CN" sz="2000" b="1" dirty="0">
                <a:solidFill>
                  <a:schemeClr val="tx1"/>
                </a:solidFill>
                <a:latin typeface="黑体" panose="02010609060101010101" charset="-122"/>
                <a:ea typeface="黑体" panose="02010609060101010101" charset="-122"/>
              </a:rPr>
              <a:t>02</a:t>
            </a:r>
          </a:p>
        </p:txBody>
      </p:sp>
      <p:sp>
        <p:nvSpPr>
          <p:cNvPr id="22" name="TextBox 21"/>
          <p:cNvSpPr txBox="1"/>
          <p:nvPr/>
        </p:nvSpPr>
        <p:spPr>
          <a:xfrm>
            <a:off x="1221772" y="4692871"/>
            <a:ext cx="1975788" cy="1001395"/>
          </a:xfrm>
          <a:prstGeom prst="rect">
            <a:avLst/>
          </a:prstGeom>
          <a:noFill/>
        </p:spPr>
        <p:txBody>
          <a:bodyPr wrap="square" lIns="91440" tIns="45720" rIns="91440" bIns="45720" rtlCol="0">
            <a:spAutoFit/>
          </a:bodyPr>
          <a:lstStyle/>
          <a:p>
            <a:pPr algn="ctr"/>
            <a:r>
              <a:rPr lang="zh-CN" altLang="en-US" sz="1465" dirty="0">
                <a:solidFill>
                  <a:schemeClr val="tx1"/>
                </a:solidFill>
                <a:latin typeface="黑体" panose="02010609060101010101" charset="-122"/>
                <a:ea typeface="黑体" panose="02010609060101010101" charset="-122"/>
              </a:rPr>
              <a:t>此处添加详细文本描述此处添加详细文本描述此处添加详细文本描述</a:t>
            </a:r>
          </a:p>
        </p:txBody>
      </p:sp>
      <p:sp>
        <p:nvSpPr>
          <p:cNvPr id="23" name="TextBox 22"/>
          <p:cNvSpPr txBox="1"/>
          <p:nvPr/>
        </p:nvSpPr>
        <p:spPr>
          <a:xfrm>
            <a:off x="6531999" y="4153988"/>
            <a:ext cx="1789256" cy="487680"/>
          </a:xfrm>
          <a:prstGeom prst="rect">
            <a:avLst/>
          </a:prstGeom>
          <a:noFill/>
        </p:spPr>
        <p:txBody>
          <a:bodyPr wrap="square" lIns="91440" tIns="45720" rIns="91440" bIns="45720" rtlCol="0">
            <a:spAutoFit/>
          </a:bodyPr>
          <a:lstStyle/>
          <a:p>
            <a:pPr algn="ctr">
              <a:lnSpc>
                <a:spcPct val="130000"/>
              </a:lnSpc>
            </a:pPr>
            <a:r>
              <a:rPr lang="zh-CN" altLang="en-US" sz="2000" b="1" dirty="0">
                <a:solidFill>
                  <a:schemeClr val="tx1"/>
                </a:solidFill>
                <a:latin typeface="黑体" panose="02010609060101010101" charset="-122"/>
                <a:ea typeface="黑体" panose="02010609060101010101" charset="-122"/>
              </a:rPr>
              <a:t>案例</a:t>
            </a:r>
            <a:r>
              <a:rPr lang="en-US" altLang="zh-CN" sz="2000" b="1" dirty="0">
                <a:solidFill>
                  <a:schemeClr val="tx1"/>
                </a:solidFill>
                <a:latin typeface="黑体" panose="02010609060101010101" charset="-122"/>
                <a:ea typeface="黑体" panose="02010609060101010101" charset="-122"/>
              </a:rPr>
              <a:t>03</a:t>
            </a:r>
          </a:p>
        </p:txBody>
      </p:sp>
      <p:sp>
        <p:nvSpPr>
          <p:cNvPr id="24" name="TextBox 23"/>
          <p:cNvSpPr txBox="1"/>
          <p:nvPr/>
        </p:nvSpPr>
        <p:spPr>
          <a:xfrm>
            <a:off x="9029591" y="1892829"/>
            <a:ext cx="1975788" cy="1001395"/>
          </a:xfrm>
          <a:prstGeom prst="rect">
            <a:avLst/>
          </a:prstGeom>
          <a:noFill/>
        </p:spPr>
        <p:txBody>
          <a:bodyPr wrap="square" lIns="91440" tIns="45720" rIns="91440" bIns="45720" rtlCol="0">
            <a:spAutoFit/>
          </a:bodyPr>
          <a:lstStyle/>
          <a:p>
            <a:pPr algn="ctr"/>
            <a:r>
              <a:rPr lang="zh-CN" altLang="en-US" sz="1465" dirty="0">
                <a:solidFill>
                  <a:schemeClr val="tx1"/>
                </a:solidFill>
                <a:latin typeface="黑体" panose="02010609060101010101" charset="-122"/>
                <a:ea typeface="黑体" panose="02010609060101010101" charset="-122"/>
              </a:rPr>
              <a:t>此处添加详细文本描述此处添加详细文本描述此处添加详细文本描述</a:t>
            </a:r>
          </a:p>
        </p:txBody>
      </p:sp>
      <p:sp>
        <p:nvSpPr>
          <p:cNvPr id="25" name="TextBox 24"/>
          <p:cNvSpPr txBox="1"/>
          <p:nvPr/>
        </p:nvSpPr>
        <p:spPr>
          <a:xfrm>
            <a:off x="9141627" y="2978257"/>
            <a:ext cx="1789256" cy="487680"/>
          </a:xfrm>
          <a:prstGeom prst="rect">
            <a:avLst/>
          </a:prstGeom>
          <a:noFill/>
        </p:spPr>
        <p:txBody>
          <a:bodyPr wrap="square" lIns="91440" tIns="45720" rIns="91440" bIns="45720" rtlCol="0">
            <a:spAutoFit/>
          </a:bodyPr>
          <a:lstStyle/>
          <a:p>
            <a:pPr algn="ctr">
              <a:lnSpc>
                <a:spcPct val="130000"/>
              </a:lnSpc>
            </a:pPr>
            <a:r>
              <a:rPr lang="zh-CN" altLang="en-US" sz="2000" b="1" dirty="0">
                <a:solidFill>
                  <a:schemeClr val="tx1"/>
                </a:solidFill>
                <a:latin typeface="黑体" panose="02010609060101010101" charset="-122"/>
                <a:ea typeface="黑体" panose="02010609060101010101" charset="-122"/>
              </a:rPr>
              <a:t>案例</a:t>
            </a:r>
            <a:r>
              <a:rPr lang="en-US" altLang="zh-CN" sz="2000" b="1" dirty="0">
                <a:solidFill>
                  <a:schemeClr val="tx1"/>
                </a:solidFill>
                <a:latin typeface="黑体" panose="02010609060101010101" charset="-122"/>
                <a:ea typeface="黑体" panose="02010609060101010101" charset="-122"/>
              </a:rPr>
              <a:t>04</a:t>
            </a:r>
          </a:p>
        </p:txBody>
      </p:sp>
      <p:sp>
        <p:nvSpPr>
          <p:cNvPr id="26" name="TextBox 25"/>
          <p:cNvSpPr txBox="1"/>
          <p:nvPr/>
        </p:nvSpPr>
        <p:spPr>
          <a:xfrm>
            <a:off x="6394395" y="4692871"/>
            <a:ext cx="1975788" cy="1001395"/>
          </a:xfrm>
          <a:prstGeom prst="rect">
            <a:avLst/>
          </a:prstGeom>
          <a:noFill/>
        </p:spPr>
        <p:txBody>
          <a:bodyPr wrap="square" lIns="91440" tIns="45720" rIns="91440" bIns="45720" rtlCol="0">
            <a:spAutoFit/>
          </a:bodyPr>
          <a:lstStyle/>
          <a:p>
            <a:pPr algn="ctr"/>
            <a:r>
              <a:rPr lang="zh-CN" altLang="en-US" sz="1465" dirty="0">
                <a:solidFill>
                  <a:schemeClr val="tx1"/>
                </a:solidFill>
                <a:latin typeface="黑体" panose="02010609060101010101" charset="-122"/>
                <a:ea typeface="黑体" panose="02010609060101010101" charset="-122"/>
              </a:rPr>
              <a:t>此处添加详细文本描述此处添加详细文本描述此处添加详细文本描述</a:t>
            </a:r>
          </a:p>
        </p:txBody>
      </p:sp>
      <p:grpSp>
        <p:nvGrpSpPr>
          <p:cNvPr id="6" name="组合 5"/>
          <p:cNvGrpSpPr/>
          <p:nvPr/>
        </p:nvGrpSpPr>
        <p:grpSpPr>
          <a:xfrm>
            <a:off x="958806" y="1591232"/>
            <a:ext cx="2682595" cy="2414744"/>
            <a:chOff x="970904" y="1476932"/>
            <a:chExt cx="2682595" cy="2414744"/>
          </a:xfrm>
        </p:grpSpPr>
        <p:grpSp>
          <p:nvGrpSpPr>
            <p:cNvPr id="28" name="组合 27"/>
            <p:cNvGrpSpPr/>
            <p:nvPr/>
          </p:nvGrpSpPr>
          <p:grpSpPr>
            <a:xfrm>
              <a:off x="970904" y="1476932"/>
              <a:ext cx="2682595" cy="2414744"/>
              <a:chOff x="757631" y="1755286"/>
              <a:chExt cx="2682595" cy="2414744"/>
            </a:xfrm>
          </p:grpSpPr>
          <p:sp>
            <p:nvSpPr>
              <p:cNvPr id="30"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sp>
            <p:nvSpPr>
              <p:cNvPr id="31"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29" name="椭圆 28"/>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黑体" panose="02010609060101010101" charset="-122"/>
                <a:ea typeface="黑体" panose="02010609060101010101" charset="-122"/>
              </a:endParaRPr>
            </a:p>
          </p:txBody>
        </p:sp>
      </p:grpSp>
      <p:grpSp>
        <p:nvGrpSpPr>
          <p:cNvPr id="32" name="组合 31"/>
          <p:cNvGrpSpPr/>
          <p:nvPr/>
        </p:nvGrpSpPr>
        <p:grpSpPr>
          <a:xfrm>
            <a:off x="903748" y="1657989"/>
            <a:ext cx="727984" cy="727984"/>
            <a:chOff x="1377884" y="1463694"/>
            <a:chExt cx="727984" cy="727984"/>
          </a:xfrm>
        </p:grpSpPr>
        <p:grpSp>
          <p:nvGrpSpPr>
            <p:cNvPr id="33" name="组合 32"/>
            <p:cNvGrpSpPr/>
            <p:nvPr/>
          </p:nvGrpSpPr>
          <p:grpSpPr>
            <a:xfrm>
              <a:off x="1377884" y="1463694"/>
              <a:ext cx="727984" cy="727984"/>
              <a:chOff x="372609" y="2524616"/>
              <a:chExt cx="2739344" cy="2739343"/>
            </a:xfrm>
          </p:grpSpPr>
          <p:sp>
            <p:nvSpPr>
              <p:cNvPr id="35" name="椭圆 34"/>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sp>
            <p:nvSpPr>
              <p:cNvPr id="37" name="椭圆 36"/>
              <p:cNvSpPr/>
              <p:nvPr/>
            </p:nvSpPr>
            <p:spPr>
              <a:xfrm>
                <a:off x="399597" y="2551604"/>
                <a:ext cx="2685369" cy="2685369"/>
              </a:xfrm>
              <a:prstGeom prst="ellipse">
                <a:avLst/>
              </a:prstGeom>
              <a:solidFill>
                <a:srgbClr val="18904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34" name="TextBox 33"/>
            <p:cNvSpPr txBox="1"/>
            <p:nvPr/>
          </p:nvSpPr>
          <p:spPr>
            <a:xfrm>
              <a:off x="1540900" y="1590911"/>
              <a:ext cx="401955" cy="548640"/>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charset="-122"/>
                  <a:ea typeface="微软雅黑" panose="020B0503020204020204" charset="-122"/>
                </a:defRPr>
              </a:lvl1pPr>
            </a:lstStyle>
            <a:p>
              <a:r>
                <a:rPr lang="en-US" altLang="zh-CN" sz="2800" dirty="0">
                  <a:solidFill>
                    <a:schemeClr val="tx1"/>
                  </a:solidFill>
                  <a:latin typeface="黑体" panose="02010609060101010101" charset="-122"/>
                  <a:ea typeface="黑体" panose="02010609060101010101" charset="-122"/>
                </a:rPr>
                <a:t>1</a:t>
              </a:r>
            </a:p>
          </p:txBody>
        </p:sp>
      </p:grpSp>
      <p:grpSp>
        <p:nvGrpSpPr>
          <p:cNvPr id="38" name="组合 37"/>
          <p:cNvGrpSpPr/>
          <p:nvPr/>
        </p:nvGrpSpPr>
        <p:grpSpPr>
          <a:xfrm>
            <a:off x="3495298" y="3615308"/>
            <a:ext cx="2682595" cy="2414744"/>
            <a:chOff x="3431704" y="3501008"/>
            <a:chExt cx="2682595" cy="2414744"/>
          </a:xfrm>
        </p:grpSpPr>
        <p:grpSp>
          <p:nvGrpSpPr>
            <p:cNvPr id="39" name="组合 38"/>
            <p:cNvGrpSpPr/>
            <p:nvPr/>
          </p:nvGrpSpPr>
          <p:grpSpPr>
            <a:xfrm>
              <a:off x="3431704" y="3501008"/>
              <a:ext cx="2682595" cy="2414744"/>
              <a:chOff x="757631" y="1755286"/>
              <a:chExt cx="2682595" cy="2414744"/>
            </a:xfrm>
          </p:grpSpPr>
          <p:sp>
            <p:nvSpPr>
              <p:cNvPr id="57"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sp>
            <p:nvSpPr>
              <p:cNvPr id="58"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56" name="椭圆 55"/>
            <p:cNvSpPr/>
            <p:nvPr/>
          </p:nvSpPr>
          <p:spPr>
            <a:xfrm>
              <a:off x="3809892" y="3745271"/>
              <a:ext cx="1926218" cy="1926217"/>
            </a:xfrm>
            <a:prstGeom prst="ellipse">
              <a:avLst/>
            </a:prstGeom>
            <a:blipFill dpi="0" rotWithShape="1">
              <a:blip r:embed="rId5" cstate="screen">
                <a:extLst>
                  <a:ext uri="{BEBA8EAE-BF5A-486C-A8C5-ECC9F3942E4B}">
                    <a14:imgProps xmlns:a14="http://schemas.microsoft.com/office/drawing/2010/main">
                      <a14:imgLayer r:embed="rId6">
                        <a14:imgEffect>
                          <a14:colorTemperature colorTemp="3375"/>
                        </a14:imgEffect>
                        <a14:imgEffect>
                          <a14:saturation sat="75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黑体" panose="02010609060101010101" charset="-122"/>
                <a:ea typeface="黑体" panose="02010609060101010101" charset="-122"/>
              </a:endParaRPr>
            </a:p>
          </p:txBody>
        </p:sp>
      </p:grpSp>
      <p:grpSp>
        <p:nvGrpSpPr>
          <p:cNvPr id="59" name="组合 58"/>
          <p:cNvGrpSpPr/>
          <p:nvPr/>
        </p:nvGrpSpPr>
        <p:grpSpPr>
          <a:xfrm>
            <a:off x="3490950" y="3684757"/>
            <a:ext cx="727984" cy="727984"/>
            <a:chOff x="1377884" y="1463694"/>
            <a:chExt cx="727984" cy="727984"/>
          </a:xfrm>
        </p:grpSpPr>
        <p:grpSp>
          <p:nvGrpSpPr>
            <p:cNvPr id="60" name="组合 59"/>
            <p:cNvGrpSpPr/>
            <p:nvPr/>
          </p:nvGrpSpPr>
          <p:grpSpPr>
            <a:xfrm>
              <a:off x="1377884" y="1463694"/>
              <a:ext cx="727984" cy="727984"/>
              <a:chOff x="372609" y="2524616"/>
              <a:chExt cx="2739344" cy="2739343"/>
            </a:xfrm>
          </p:grpSpPr>
          <p:sp>
            <p:nvSpPr>
              <p:cNvPr id="62" name="椭圆 61"/>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sp>
            <p:nvSpPr>
              <p:cNvPr id="63" name="椭圆 62"/>
              <p:cNvSpPr/>
              <p:nvPr/>
            </p:nvSpPr>
            <p:spPr>
              <a:xfrm>
                <a:off x="399597" y="2551604"/>
                <a:ext cx="2685369" cy="2685369"/>
              </a:xfrm>
              <a:prstGeom prst="ellipse">
                <a:avLst/>
              </a:prstGeom>
              <a:solidFill>
                <a:srgbClr val="92C32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61" name="TextBox 60"/>
            <p:cNvSpPr txBox="1"/>
            <p:nvPr/>
          </p:nvSpPr>
          <p:spPr>
            <a:xfrm>
              <a:off x="1540899" y="1590911"/>
              <a:ext cx="401955" cy="548640"/>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charset="-122"/>
                  <a:ea typeface="微软雅黑" panose="020B0503020204020204" charset="-122"/>
                </a:defRPr>
              </a:lvl1pPr>
            </a:lstStyle>
            <a:p>
              <a:r>
                <a:rPr lang="en-US" altLang="zh-CN" sz="2800" dirty="0">
                  <a:solidFill>
                    <a:schemeClr val="tx1"/>
                  </a:solidFill>
                  <a:latin typeface="黑体" panose="02010609060101010101" charset="-122"/>
                  <a:ea typeface="黑体" panose="02010609060101010101" charset="-122"/>
                </a:rPr>
                <a:t>2</a:t>
              </a:r>
            </a:p>
          </p:txBody>
        </p:sp>
      </p:grpSp>
      <p:grpSp>
        <p:nvGrpSpPr>
          <p:cNvPr id="64" name="组合 63"/>
          <p:cNvGrpSpPr/>
          <p:nvPr/>
        </p:nvGrpSpPr>
        <p:grpSpPr>
          <a:xfrm>
            <a:off x="6083902" y="1591232"/>
            <a:ext cx="2682595" cy="2414744"/>
            <a:chOff x="6096000" y="1476932"/>
            <a:chExt cx="2682595" cy="2414744"/>
          </a:xfrm>
        </p:grpSpPr>
        <p:grpSp>
          <p:nvGrpSpPr>
            <p:cNvPr id="65" name="组合 64"/>
            <p:cNvGrpSpPr/>
            <p:nvPr/>
          </p:nvGrpSpPr>
          <p:grpSpPr>
            <a:xfrm>
              <a:off x="6096000" y="1476932"/>
              <a:ext cx="2682595" cy="2414744"/>
              <a:chOff x="757631" y="1755286"/>
              <a:chExt cx="2682595" cy="2414744"/>
            </a:xfrm>
          </p:grpSpPr>
          <p:sp>
            <p:nvSpPr>
              <p:cNvPr id="67"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sp>
            <p:nvSpPr>
              <p:cNvPr id="68"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66" name="椭圆 65"/>
            <p:cNvSpPr/>
            <p:nvPr/>
          </p:nvSpPr>
          <p:spPr>
            <a:xfrm>
              <a:off x="6475617" y="1721195"/>
              <a:ext cx="1926218" cy="1926217"/>
            </a:xfrm>
            <a:prstGeom prst="ellipse">
              <a:avLst/>
            </a:prstGeom>
            <a:blipFill dpi="0" rotWithShape="1">
              <a:blip r:embed="rId7"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黑体" panose="02010609060101010101" charset="-122"/>
                <a:ea typeface="黑体" panose="02010609060101010101" charset="-122"/>
              </a:endParaRPr>
            </a:p>
          </p:txBody>
        </p:sp>
      </p:grpSp>
      <p:grpSp>
        <p:nvGrpSpPr>
          <p:cNvPr id="69" name="组合 68"/>
          <p:cNvGrpSpPr/>
          <p:nvPr/>
        </p:nvGrpSpPr>
        <p:grpSpPr>
          <a:xfrm>
            <a:off x="6043064" y="1657989"/>
            <a:ext cx="727984" cy="727984"/>
            <a:chOff x="1377884" y="1463694"/>
            <a:chExt cx="727984" cy="727984"/>
          </a:xfrm>
        </p:grpSpPr>
        <p:grpSp>
          <p:nvGrpSpPr>
            <p:cNvPr id="70" name="组合 69"/>
            <p:cNvGrpSpPr/>
            <p:nvPr/>
          </p:nvGrpSpPr>
          <p:grpSpPr>
            <a:xfrm>
              <a:off x="1377884" y="1463694"/>
              <a:ext cx="727984" cy="727984"/>
              <a:chOff x="372609" y="2524616"/>
              <a:chExt cx="2739344" cy="2739343"/>
            </a:xfrm>
          </p:grpSpPr>
          <p:sp>
            <p:nvSpPr>
              <p:cNvPr id="72" name="椭圆 71"/>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sp>
            <p:nvSpPr>
              <p:cNvPr id="73" name="椭圆 72"/>
              <p:cNvSpPr/>
              <p:nvPr/>
            </p:nvSpPr>
            <p:spPr>
              <a:xfrm>
                <a:off x="399597" y="2551604"/>
                <a:ext cx="2685369" cy="2685369"/>
              </a:xfrm>
              <a:prstGeom prst="ellipse">
                <a:avLst/>
              </a:prstGeom>
              <a:solidFill>
                <a:srgbClr val="D4DE3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71" name="TextBox 70"/>
            <p:cNvSpPr txBox="1"/>
            <p:nvPr/>
          </p:nvSpPr>
          <p:spPr>
            <a:xfrm>
              <a:off x="1540900" y="1590911"/>
              <a:ext cx="401955" cy="548640"/>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charset="-122"/>
                  <a:ea typeface="微软雅黑" panose="020B0503020204020204" charset="-122"/>
                </a:defRPr>
              </a:lvl1pPr>
            </a:lstStyle>
            <a:p>
              <a:r>
                <a:rPr lang="en-US" altLang="zh-CN" sz="2800" dirty="0">
                  <a:solidFill>
                    <a:schemeClr val="tx1"/>
                  </a:solidFill>
                  <a:latin typeface="黑体" panose="02010609060101010101" charset="-122"/>
                  <a:ea typeface="黑体" panose="02010609060101010101" charset="-122"/>
                </a:rPr>
                <a:t>3</a:t>
              </a:r>
            </a:p>
          </p:txBody>
        </p:sp>
      </p:grpSp>
      <p:grpSp>
        <p:nvGrpSpPr>
          <p:cNvPr id="74" name="组合 73"/>
          <p:cNvGrpSpPr/>
          <p:nvPr/>
        </p:nvGrpSpPr>
        <p:grpSpPr>
          <a:xfrm>
            <a:off x="8676190" y="3615308"/>
            <a:ext cx="2682595" cy="2414744"/>
            <a:chOff x="8688288" y="3501008"/>
            <a:chExt cx="2682595" cy="2414744"/>
          </a:xfrm>
        </p:grpSpPr>
        <p:grpSp>
          <p:nvGrpSpPr>
            <p:cNvPr id="75" name="组合 74"/>
            <p:cNvGrpSpPr/>
            <p:nvPr/>
          </p:nvGrpSpPr>
          <p:grpSpPr>
            <a:xfrm>
              <a:off x="8688288" y="3501008"/>
              <a:ext cx="2682595" cy="2414744"/>
              <a:chOff x="757631" y="1755286"/>
              <a:chExt cx="2682595" cy="2414744"/>
            </a:xfrm>
          </p:grpSpPr>
          <p:sp>
            <p:nvSpPr>
              <p:cNvPr id="77"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sp>
            <p:nvSpPr>
              <p:cNvPr id="78"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76" name="椭圆 75"/>
            <p:cNvSpPr/>
            <p:nvPr/>
          </p:nvSpPr>
          <p:spPr>
            <a:xfrm>
              <a:off x="9066476" y="3745270"/>
              <a:ext cx="1926218" cy="1926217"/>
            </a:xfrm>
            <a:prstGeom prst="ellipse">
              <a:avLst/>
            </a:prstGeom>
            <a:blipFill dpi="0" rotWithShape="1">
              <a:blip r:embed="rId8" cstate="screen">
                <a:extLst>
                  <a:ext uri="{BEBA8EAE-BF5A-486C-A8C5-ECC9F3942E4B}">
                    <a14:imgProps xmlns:a14="http://schemas.microsoft.com/office/drawing/2010/main">
                      <a14:imgLayer r:embed="rId9">
                        <a14:imgEffect>
                          <a14:colorTemperature colorTemp="1750"/>
                        </a14:imgEffect>
                        <a14:imgEffect>
                          <a14:saturation sat="36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黑体" panose="02010609060101010101" charset="-122"/>
                <a:ea typeface="黑体" panose="02010609060101010101" charset="-122"/>
              </a:endParaRPr>
            </a:p>
          </p:txBody>
        </p:sp>
      </p:grpSp>
      <p:grpSp>
        <p:nvGrpSpPr>
          <p:cNvPr id="79" name="组合 78"/>
          <p:cNvGrpSpPr/>
          <p:nvPr/>
        </p:nvGrpSpPr>
        <p:grpSpPr>
          <a:xfrm>
            <a:off x="8661550" y="3684757"/>
            <a:ext cx="727984" cy="727984"/>
            <a:chOff x="1377884" y="1463694"/>
            <a:chExt cx="727984" cy="727984"/>
          </a:xfrm>
        </p:grpSpPr>
        <p:grpSp>
          <p:nvGrpSpPr>
            <p:cNvPr id="80" name="组合 79"/>
            <p:cNvGrpSpPr/>
            <p:nvPr/>
          </p:nvGrpSpPr>
          <p:grpSpPr>
            <a:xfrm>
              <a:off x="1377884" y="1463694"/>
              <a:ext cx="727984" cy="727984"/>
              <a:chOff x="372609" y="2524616"/>
              <a:chExt cx="2739344" cy="2739343"/>
            </a:xfrm>
          </p:grpSpPr>
          <p:sp>
            <p:nvSpPr>
              <p:cNvPr id="7" name="椭圆 6"/>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sp>
            <p:nvSpPr>
              <p:cNvPr id="8" name="椭圆 7"/>
              <p:cNvSpPr/>
              <p:nvPr/>
            </p:nvSpPr>
            <p:spPr>
              <a:xfrm>
                <a:off x="399597" y="2551604"/>
                <a:ext cx="2685369" cy="2685369"/>
              </a:xfrm>
              <a:prstGeom prst="ellipse">
                <a:avLst/>
              </a:prstGeom>
              <a:solidFill>
                <a:srgbClr val="18904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9" name="TextBox 80"/>
            <p:cNvSpPr txBox="1"/>
            <p:nvPr/>
          </p:nvSpPr>
          <p:spPr>
            <a:xfrm>
              <a:off x="1540900" y="1590911"/>
              <a:ext cx="401955" cy="548640"/>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charset="-122"/>
                  <a:ea typeface="微软雅黑" panose="020B0503020204020204" charset="-122"/>
                </a:defRPr>
              </a:lvl1pPr>
            </a:lstStyle>
            <a:p>
              <a:r>
                <a:rPr lang="en-US" altLang="zh-CN" sz="2800" dirty="0">
                  <a:solidFill>
                    <a:schemeClr val="tx1"/>
                  </a:solidFill>
                  <a:latin typeface="黑体" panose="02010609060101010101" charset="-122"/>
                  <a:ea typeface="黑体" panose="02010609060101010101" charset="-122"/>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anim calcmode="lin" valueType="num">
                                      <p:cBhvr>
                                        <p:cTn id="16" dur="500" fill="hold"/>
                                        <p:tgtEl>
                                          <p:spTgt spid="32"/>
                                        </p:tgtEl>
                                        <p:attrNameLst>
                                          <p:attrName>ppt_x</p:attrName>
                                        </p:attrNameLst>
                                      </p:cBhvr>
                                      <p:tavLst>
                                        <p:tav tm="0">
                                          <p:val>
                                            <p:strVal val="#ppt_x"/>
                                          </p:val>
                                        </p:tav>
                                        <p:tav tm="100000">
                                          <p:val>
                                            <p:strVal val="#ppt_x"/>
                                          </p:val>
                                        </p:tav>
                                      </p:tavLst>
                                    </p:anim>
                                    <p:anim calcmode="lin" valueType="num">
                                      <p:cBhvr>
                                        <p:cTn id="17" dur="500" fill="hold"/>
                                        <p:tgtEl>
                                          <p:spTgt spid="3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19"/>
                                        </p:tgtEl>
                                        <p:attrNameLst>
                                          <p:attrName>style.visibility</p:attrName>
                                        </p:attrNameLst>
                                      </p:cBhvr>
                                      <p:to>
                                        <p:strVal val="visible"/>
                                      </p:to>
                                    </p:set>
                                    <p:anim calcmode="lin" valueType="num">
                                      <p:cBhvr>
                                        <p:cTn id="21" dur="300" fill="hold"/>
                                        <p:tgtEl>
                                          <p:spTgt spid="19"/>
                                        </p:tgtEl>
                                        <p:attrNameLst>
                                          <p:attrName>ppt_w</p:attrName>
                                        </p:attrNameLst>
                                      </p:cBhvr>
                                      <p:tavLst>
                                        <p:tav tm="0">
                                          <p:val>
                                            <p:fltVal val="0"/>
                                          </p:val>
                                        </p:tav>
                                        <p:tav tm="100000">
                                          <p:val>
                                            <p:strVal val="#ppt_w"/>
                                          </p:val>
                                        </p:tav>
                                      </p:tavLst>
                                    </p:anim>
                                    <p:anim calcmode="lin" valueType="num">
                                      <p:cBhvr>
                                        <p:cTn id="22" dur="300" fill="hold"/>
                                        <p:tgtEl>
                                          <p:spTgt spid="19"/>
                                        </p:tgtEl>
                                        <p:attrNameLst>
                                          <p:attrName>ppt_h</p:attrName>
                                        </p:attrNameLst>
                                      </p:cBhvr>
                                      <p:tavLst>
                                        <p:tav tm="0">
                                          <p:val>
                                            <p:fltVal val="0"/>
                                          </p:val>
                                        </p:tav>
                                        <p:tav tm="100000">
                                          <p:val>
                                            <p:strVal val="#ppt_h"/>
                                          </p:val>
                                        </p:tav>
                                      </p:tavLst>
                                    </p:anim>
                                    <p:animEffect transition="in" filter="fade">
                                      <p:cBhvr>
                                        <p:cTn id="23" dur="300"/>
                                        <p:tgtEl>
                                          <p:spTgt spid="19"/>
                                        </p:tgtEl>
                                      </p:cBhvr>
                                    </p:animEffect>
                                  </p:childTnLst>
                                </p:cTn>
                              </p:par>
                            </p:childTnLst>
                          </p:cTn>
                        </p:par>
                        <p:par>
                          <p:cTn id="24" fill="hold">
                            <p:stCondLst>
                              <p:cond delay="1889"/>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22"/>
                                        </p:tgtEl>
                                        <p:attrNameLst>
                                          <p:attrName>style.visibility</p:attrName>
                                        </p:attrNameLst>
                                      </p:cBhvr>
                                      <p:to>
                                        <p:strVal val="visible"/>
                                      </p:to>
                                    </p:set>
                                    <p:anim calcmode="lin" valueType="num">
                                      <p:cBhvr>
                                        <p:cTn id="27" dur="250" fill="hold"/>
                                        <p:tgtEl>
                                          <p:spTgt spid="22"/>
                                        </p:tgtEl>
                                        <p:attrNameLst>
                                          <p:attrName>ppt_w</p:attrName>
                                        </p:attrNameLst>
                                      </p:cBhvr>
                                      <p:tavLst>
                                        <p:tav tm="0">
                                          <p:val>
                                            <p:fltVal val="0"/>
                                          </p:val>
                                        </p:tav>
                                        <p:tav tm="100000">
                                          <p:val>
                                            <p:strVal val="#ppt_w"/>
                                          </p:val>
                                        </p:tav>
                                      </p:tavLst>
                                    </p:anim>
                                    <p:anim calcmode="lin" valueType="num">
                                      <p:cBhvr>
                                        <p:cTn id="28" dur="250" fill="hold"/>
                                        <p:tgtEl>
                                          <p:spTgt spid="22"/>
                                        </p:tgtEl>
                                        <p:attrNameLst>
                                          <p:attrName>ppt_h</p:attrName>
                                        </p:attrNameLst>
                                      </p:cBhvr>
                                      <p:tavLst>
                                        <p:tav tm="0">
                                          <p:val>
                                            <p:fltVal val="0"/>
                                          </p:val>
                                        </p:tav>
                                        <p:tav tm="100000">
                                          <p:val>
                                            <p:strVal val="#ppt_h"/>
                                          </p:val>
                                        </p:tav>
                                      </p:tavLst>
                                    </p:anim>
                                    <p:animEffect transition="in" filter="fade">
                                      <p:cBhvr>
                                        <p:cTn id="29" dur="250"/>
                                        <p:tgtEl>
                                          <p:spTgt spid="22"/>
                                        </p:tgtEl>
                                      </p:cBhvr>
                                    </p:animEffect>
                                  </p:childTnLst>
                                </p:cTn>
                              </p:par>
                            </p:childTnLst>
                          </p:cTn>
                        </p:par>
                        <p:par>
                          <p:cTn id="30" fill="hold">
                            <p:stCondLst>
                              <p:cond delay="2865"/>
                            </p:stCondLst>
                            <p:childTnLst>
                              <p:par>
                                <p:cTn id="31" presetID="2" presetClass="entr" presetSubtype="1" decel="10000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1000" fill="hold"/>
                                        <p:tgtEl>
                                          <p:spTgt spid="38"/>
                                        </p:tgtEl>
                                        <p:attrNameLst>
                                          <p:attrName>ppt_x</p:attrName>
                                        </p:attrNameLst>
                                      </p:cBhvr>
                                      <p:tavLst>
                                        <p:tav tm="0">
                                          <p:val>
                                            <p:strVal val="#ppt_x"/>
                                          </p:val>
                                        </p:tav>
                                        <p:tav tm="100000">
                                          <p:val>
                                            <p:strVal val="#ppt_x"/>
                                          </p:val>
                                        </p:tav>
                                      </p:tavLst>
                                    </p:anim>
                                    <p:anim calcmode="lin" valueType="num">
                                      <p:cBhvr additive="base">
                                        <p:cTn id="34" dur="1000" fill="hold"/>
                                        <p:tgtEl>
                                          <p:spTgt spid="38"/>
                                        </p:tgtEl>
                                        <p:attrNameLst>
                                          <p:attrName>ppt_y</p:attrName>
                                        </p:attrNameLst>
                                      </p:cBhvr>
                                      <p:tavLst>
                                        <p:tav tm="0">
                                          <p:val>
                                            <p:strVal val="0-#ppt_h/2"/>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childTnLst>
                                </p:cTn>
                              </p:par>
                            </p:childTnLst>
                          </p:cTn>
                        </p:par>
                        <p:par>
                          <p:cTn id="38" fill="hold">
                            <p:stCondLst>
                              <p:cond delay="3865"/>
                            </p:stCondLst>
                            <p:childTnLst>
                              <p:par>
                                <p:cTn id="39" presetID="42"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anim calcmode="lin" valueType="num">
                                      <p:cBhvr>
                                        <p:cTn id="42" dur="500" fill="hold"/>
                                        <p:tgtEl>
                                          <p:spTgt spid="59"/>
                                        </p:tgtEl>
                                        <p:attrNameLst>
                                          <p:attrName>ppt_x</p:attrName>
                                        </p:attrNameLst>
                                      </p:cBhvr>
                                      <p:tavLst>
                                        <p:tav tm="0">
                                          <p:val>
                                            <p:strVal val="#ppt_x"/>
                                          </p:val>
                                        </p:tav>
                                        <p:tav tm="100000">
                                          <p:val>
                                            <p:strVal val="#ppt_x"/>
                                          </p:val>
                                        </p:tav>
                                      </p:tavLst>
                                    </p:anim>
                                    <p:anim calcmode="lin" valueType="num">
                                      <p:cBhvr>
                                        <p:cTn id="43" dur="500" fill="hold"/>
                                        <p:tgtEl>
                                          <p:spTgt spid="59"/>
                                        </p:tgtEl>
                                        <p:attrNameLst>
                                          <p:attrName>ppt_y</p:attrName>
                                        </p:attrNameLst>
                                      </p:cBhvr>
                                      <p:tavLst>
                                        <p:tav tm="0">
                                          <p:val>
                                            <p:strVal val="#ppt_y+.1"/>
                                          </p:val>
                                        </p:tav>
                                        <p:tav tm="100000">
                                          <p:val>
                                            <p:strVal val="#ppt_y"/>
                                          </p:val>
                                        </p:tav>
                                      </p:tavLst>
                                    </p:anim>
                                  </p:childTnLst>
                                </p:cTn>
                              </p:par>
                            </p:childTnLst>
                          </p:cTn>
                        </p:par>
                        <p:par>
                          <p:cTn id="44" fill="hold">
                            <p:stCondLst>
                              <p:cond delay="4365"/>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300" fill="hold"/>
                                        <p:tgtEl>
                                          <p:spTgt spid="21"/>
                                        </p:tgtEl>
                                        <p:attrNameLst>
                                          <p:attrName>ppt_w</p:attrName>
                                        </p:attrNameLst>
                                      </p:cBhvr>
                                      <p:tavLst>
                                        <p:tav tm="0">
                                          <p:val>
                                            <p:fltVal val="0"/>
                                          </p:val>
                                        </p:tav>
                                        <p:tav tm="100000">
                                          <p:val>
                                            <p:strVal val="#ppt_w"/>
                                          </p:val>
                                        </p:tav>
                                      </p:tavLst>
                                    </p:anim>
                                    <p:anim calcmode="lin" valueType="num">
                                      <p:cBhvr>
                                        <p:cTn id="48" dur="300" fill="hold"/>
                                        <p:tgtEl>
                                          <p:spTgt spid="21"/>
                                        </p:tgtEl>
                                        <p:attrNameLst>
                                          <p:attrName>ppt_h</p:attrName>
                                        </p:attrNameLst>
                                      </p:cBhvr>
                                      <p:tavLst>
                                        <p:tav tm="0">
                                          <p:val>
                                            <p:fltVal val="0"/>
                                          </p:val>
                                        </p:tav>
                                        <p:tav tm="100000">
                                          <p:val>
                                            <p:strVal val="#ppt_h"/>
                                          </p:val>
                                        </p:tav>
                                      </p:tavLst>
                                    </p:anim>
                                    <p:animEffect transition="in" filter="fade">
                                      <p:cBhvr>
                                        <p:cTn id="49" dur="300"/>
                                        <p:tgtEl>
                                          <p:spTgt spid="21"/>
                                        </p:tgtEl>
                                      </p:cBhvr>
                                    </p:animEffect>
                                  </p:childTnLst>
                                </p:cTn>
                              </p:par>
                            </p:childTnLst>
                          </p:cTn>
                        </p:par>
                        <p:par>
                          <p:cTn id="50" fill="hold">
                            <p:stCondLst>
                              <p:cond delay="4755"/>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20"/>
                                        </p:tgtEl>
                                        <p:attrNameLst>
                                          <p:attrName>style.visibility</p:attrName>
                                        </p:attrNameLst>
                                      </p:cBhvr>
                                      <p:to>
                                        <p:strVal val="visible"/>
                                      </p:to>
                                    </p:set>
                                    <p:anim calcmode="lin" valueType="num">
                                      <p:cBhvr>
                                        <p:cTn id="53" dur="250" fill="hold"/>
                                        <p:tgtEl>
                                          <p:spTgt spid="20"/>
                                        </p:tgtEl>
                                        <p:attrNameLst>
                                          <p:attrName>ppt_w</p:attrName>
                                        </p:attrNameLst>
                                      </p:cBhvr>
                                      <p:tavLst>
                                        <p:tav tm="0">
                                          <p:val>
                                            <p:fltVal val="0"/>
                                          </p:val>
                                        </p:tav>
                                        <p:tav tm="100000">
                                          <p:val>
                                            <p:strVal val="#ppt_w"/>
                                          </p:val>
                                        </p:tav>
                                      </p:tavLst>
                                    </p:anim>
                                    <p:anim calcmode="lin" valueType="num">
                                      <p:cBhvr>
                                        <p:cTn id="54" dur="250" fill="hold"/>
                                        <p:tgtEl>
                                          <p:spTgt spid="20"/>
                                        </p:tgtEl>
                                        <p:attrNameLst>
                                          <p:attrName>ppt_h</p:attrName>
                                        </p:attrNameLst>
                                      </p:cBhvr>
                                      <p:tavLst>
                                        <p:tav tm="0">
                                          <p:val>
                                            <p:fltVal val="0"/>
                                          </p:val>
                                        </p:tav>
                                        <p:tav tm="100000">
                                          <p:val>
                                            <p:strVal val="#ppt_h"/>
                                          </p:val>
                                        </p:tav>
                                      </p:tavLst>
                                    </p:anim>
                                    <p:animEffect transition="in" filter="fade">
                                      <p:cBhvr>
                                        <p:cTn id="55" dur="250"/>
                                        <p:tgtEl>
                                          <p:spTgt spid="20"/>
                                        </p:tgtEl>
                                      </p:cBhvr>
                                    </p:animEffect>
                                  </p:childTnLst>
                                </p:cTn>
                              </p:par>
                            </p:childTnLst>
                          </p:cTn>
                        </p:par>
                        <p:par>
                          <p:cTn id="56" fill="hold">
                            <p:stCondLst>
                              <p:cond delay="5730"/>
                            </p:stCondLst>
                            <p:childTnLst>
                              <p:par>
                                <p:cTn id="57" presetID="2" presetClass="entr" presetSubtype="2" decel="100000" fill="hold"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1000" fill="hold"/>
                                        <p:tgtEl>
                                          <p:spTgt spid="64"/>
                                        </p:tgtEl>
                                        <p:attrNameLst>
                                          <p:attrName>ppt_x</p:attrName>
                                        </p:attrNameLst>
                                      </p:cBhvr>
                                      <p:tavLst>
                                        <p:tav tm="0">
                                          <p:val>
                                            <p:strVal val="1+#ppt_w/2"/>
                                          </p:val>
                                        </p:tav>
                                        <p:tav tm="100000">
                                          <p:val>
                                            <p:strVal val="#ppt_x"/>
                                          </p:val>
                                        </p:tav>
                                      </p:tavLst>
                                    </p:anim>
                                    <p:anim calcmode="lin" valueType="num">
                                      <p:cBhvr additive="base">
                                        <p:cTn id="60" dur="1000" fill="hold"/>
                                        <p:tgtEl>
                                          <p:spTgt spid="64"/>
                                        </p:tgtEl>
                                        <p:attrNameLst>
                                          <p:attrName>ppt_y</p:attrName>
                                        </p:attrNameLst>
                                      </p:cBhvr>
                                      <p:tavLst>
                                        <p:tav tm="0">
                                          <p:val>
                                            <p:strVal val="#ppt_y"/>
                                          </p:val>
                                        </p:tav>
                                        <p:tav tm="100000">
                                          <p:val>
                                            <p:strVal val="#ppt_y"/>
                                          </p:val>
                                        </p:tav>
                                      </p:tavLst>
                                    </p:anim>
                                  </p:childTnLst>
                                </p:cTn>
                              </p:par>
                              <p:par>
                                <p:cTn id="61" presetID="10" presetClass="entr" presetSubtype="0"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1000"/>
                                        <p:tgtEl>
                                          <p:spTgt spid="64"/>
                                        </p:tgtEl>
                                      </p:cBhvr>
                                    </p:animEffect>
                                  </p:childTnLst>
                                </p:cTn>
                              </p:par>
                            </p:childTnLst>
                          </p:cTn>
                        </p:par>
                        <p:par>
                          <p:cTn id="64" fill="hold">
                            <p:stCondLst>
                              <p:cond delay="6730"/>
                            </p:stCondLst>
                            <p:childTnLst>
                              <p:par>
                                <p:cTn id="65" presetID="42" presetClass="entr" presetSubtype="0"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anim calcmode="lin" valueType="num">
                                      <p:cBhvr>
                                        <p:cTn id="68" dur="500" fill="hold"/>
                                        <p:tgtEl>
                                          <p:spTgt spid="69"/>
                                        </p:tgtEl>
                                        <p:attrNameLst>
                                          <p:attrName>ppt_x</p:attrName>
                                        </p:attrNameLst>
                                      </p:cBhvr>
                                      <p:tavLst>
                                        <p:tav tm="0">
                                          <p:val>
                                            <p:strVal val="#ppt_x"/>
                                          </p:val>
                                        </p:tav>
                                        <p:tav tm="100000">
                                          <p:val>
                                            <p:strVal val="#ppt_x"/>
                                          </p:val>
                                        </p:tav>
                                      </p:tavLst>
                                    </p:anim>
                                    <p:anim calcmode="lin" valueType="num">
                                      <p:cBhvr>
                                        <p:cTn id="69" dur="5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7230"/>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23"/>
                                        </p:tgtEl>
                                        <p:attrNameLst>
                                          <p:attrName>style.visibility</p:attrName>
                                        </p:attrNameLst>
                                      </p:cBhvr>
                                      <p:to>
                                        <p:strVal val="visible"/>
                                      </p:to>
                                    </p:set>
                                    <p:anim calcmode="lin" valueType="num">
                                      <p:cBhvr>
                                        <p:cTn id="73" dur="300" fill="hold"/>
                                        <p:tgtEl>
                                          <p:spTgt spid="23"/>
                                        </p:tgtEl>
                                        <p:attrNameLst>
                                          <p:attrName>ppt_w</p:attrName>
                                        </p:attrNameLst>
                                      </p:cBhvr>
                                      <p:tavLst>
                                        <p:tav tm="0">
                                          <p:val>
                                            <p:fltVal val="0"/>
                                          </p:val>
                                        </p:tav>
                                        <p:tav tm="100000">
                                          <p:val>
                                            <p:strVal val="#ppt_w"/>
                                          </p:val>
                                        </p:tav>
                                      </p:tavLst>
                                    </p:anim>
                                    <p:anim calcmode="lin" valueType="num">
                                      <p:cBhvr>
                                        <p:cTn id="74" dur="300" fill="hold"/>
                                        <p:tgtEl>
                                          <p:spTgt spid="23"/>
                                        </p:tgtEl>
                                        <p:attrNameLst>
                                          <p:attrName>ppt_h</p:attrName>
                                        </p:attrNameLst>
                                      </p:cBhvr>
                                      <p:tavLst>
                                        <p:tav tm="0">
                                          <p:val>
                                            <p:fltVal val="0"/>
                                          </p:val>
                                        </p:tav>
                                        <p:tav tm="100000">
                                          <p:val>
                                            <p:strVal val="#ppt_h"/>
                                          </p:val>
                                        </p:tav>
                                      </p:tavLst>
                                    </p:anim>
                                    <p:animEffect transition="in" filter="fade">
                                      <p:cBhvr>
                                        <p:cTn id="75" dur="300"/>
                                        <p:tgtEl>
                                          <p:spTgt spid="23"/>
                                        </p:tgtEl>
                                      </p:cBhvr>
                                    </p:animEffect>
                                  </p:childTnLst>
                                </p:cTn>
                              </p:par>
                            </p:childTnLst>
                          </p:cTn>
                        </p:par>
                        <p:par>
                          <p:cTn id="76" fill="hold">
                            <p:stCondLst>
                              <p:cond delay="7619"/>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26"/>
                                        </p:tgtEl>
                                        <p:attrNameLst>
                                          <p:attrName>style.visibility</p:attrName>
                                        </p:attrNameLst>
                                      </p:cBhvr>
                                      <p:to>
                                        <p:strVal val="visible"/>
                                      </p:to>
                                    </p:set>
                                    <p:anim calcmode="lin" valueType="num">
                                      <p:cBhvr>
                                        <p:cTn id="79" dur="250" fill="hold"/>
                                        <p:tgtEl>
                                          <p:spTgt spid="26"/>
                                        </p:tgtEl>
                                        <p:attrNameLst>
                                          <p:attrName>ppt_w</p:attrName>
                                        </p:attrNameLst>
                                      </p:cBhvr>
                                      <p:tavLst>
                                        <p:tav tm="0">
                                          <p:val>
                                            <p:fltVal val="0"/>
                                          </p:val>
                                        </p:tav>
                                        <p:tav tm="100000">
                                          <p:val>
                                            <p:strVal val="#ppt_w"/>
                                          </p:val>
                                        </p:tav>
                                      </p:tavLst>
                                    </p:anim>
                                    <p:anim calcmode="lin" valueType="num">
                                      <p:cBhvr>
                                        <p:cTn id="80" dur="250" fill="hold"/>
                                        <p:tgtEl>
                                          <p:spTgt spid="26"/>
                                        </p:tgtEl>
                                        <p:attrNameLst>
                                          <p:attrName>ppt_h</p:attrName>
                                        </p:attrNameLst>
                                      </p:cBhvr>
                                      <p:tavLst>
                                        <p:tav tm="0">
                                          <p:val>
                                            <p:fltVal val="0"/>
                                          </p:val>
                                        </p:tav>
                                        <p:tav tm="100000">
                                          <p:val>
                                            <p:strVal val="#ppt_h"/>
                                          </p:val>
                                        </p:tav>
                                      </p:tavLst>
                                    </p:anim>
                                    <p:animEffect transition="in" filter="fade">
                                      <p:cBhvr>
                                        <p:cTn id="81" dur="250"/>
                                        <p:tgtEl>
                                          <p:spTgt spid="26"/>
                                        </p:tgtEl>
                                      </p:cBhvr>
                                    </p:animEffect>
                                  </p:childTnLst>
                                </p:cTn>
                              </p:par>
                            </p:childTnLst>
                          </p:cTn>
                        </p:par>
                        <p:par>
                          <p:cTn id="82" fill="hold">
                            <p:stCondLst>
                              <p:cond delay="8594"/>
                            </p:stCondLst>
                            <p:childTnLst>
                              <p:par>
                                <p:cTn id="83" presetID="2" presetClass="entr" presetSubtype="8" decel="100000"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additive="base">
                                        <p:cTn id="85" dur="1000" fill="hold"/>
                                        <p:tgtEl>
                                          <p:spTgt spid="74"/>
                                        </p:tgtEl>
                                        <p:attrNameLst>
                                          <p:attrName>ppt_x</p:attrName>
                                        </p:attrNameLst>
                                      </p:cBhvr>
                                      <p:tavLst>
                                        <p:tav tm="0">
                                          <p:val>
                                            <p:strVal val="0-#ppt_w/2"/>
                                          </p:val>
                                        </p:tav>
                                        <p:tav tm="100000">
                                          <p:val>
                                            <p:strVal val="#ppt_x"/>
                                          </p:val>
                                        </p:tav>
                                      </p:tavLst>
                                    </p:anim>
                                    <p:anim calcmode="lin" valueType="num">
                                      <p:cBhvr additive="base">
                                        <p:cTn id="86" dur="1000" fill="hold"/>
                                        <p:tgtEl>
                                          <p:spTgt spid="74"/>
                                        </p:tgtEl>
                                        <p:attrNameLst>
                                          <p:attrName>ppt_y</p:attrName>
                                        </p:attrNameLst>
                                      </p:cBhvr>
                                      <p:tavLst>
                                        <p:tav tm="0">
                                          <p:val>
                                            <p:strVal val="#ppt_y"/>
                                          </p:val>
                                        </p:tav>
                                        <p:tav tm="100000">
                                          <p:val>
                                            <p:strVal val="#ppt_y"/>
                                          </p:val>
                                        </p:tav>
                                      </p:tavLst>
                                    </p:anim>
                                  </p:childTnLst>
                                </p:cTn>
                              </p:par>
                              <p:par>
                                <p:cTn id="87" presetID="10" presetClass="entr" presetSubtype="0" fill="hold"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childTnLst>
                                </p:cTn>
                              </p:par>
                            </p:childTnLst>
                          </p:cTn>
                        </p:par>
                        <p:par>
                          <p:cTn id="90" fill="hold">
                            <p:stCondLst>
                              <p:cond delay="9594"/>
                            </p:stCondLst>
                            <p:childTnLst>
                              <p:par>
                                <p:cTn id="91" presetID="42" presetClass="entr" presetSubtype="0" fill="hold"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anim calcmode="lin" valueType="num">
                                      <p:cBhvr>
                                        <p:cTn id="94" dur="500" fill="hold"/>
                                        <p:tgtEl>
                                          <p:spTgt spid="79"/>
                                        </p:tgtEl>
                                        <p:attrNameLst>
                                          <p:attrName>ppt_x</p:attrName>
                                        </p:attrNameLst>
                                      </p:cBhvr>
                                      <p:tavLst>
                                        <p:tav tm="0">
                                          <p:val>
                                            <p:strVal val="#ppt_x"/>
                                          </p:val>
                                        </p:tav>
                                        <p:tav tm="100000">
                                          <p:val>
                                            <p:strVal val="#ppt_x"/>
                                          </p:val>
                                        </p:tav>
                                      </p:tavLst>
                                    </p:anim>
                                    <p:anim calcmode="lin" valueType="num">
                                      <p:cBhvr>
                                        <p:cTn id="95" dur="500" fill="hold"/>
                                        <p:tgtEl>
                                          <p:spTgt spid="79"/>
                                        </p:tgtEl>
                                        <p:attrNameLst>
                                          <p:attrName>ppt_y</p:attrName>
                                        </p:attrNameLst>
                                      </p:cBhvr>
                                      <p:tavLst>
                                        <p:tav tm="0">
                                          <p:val>
                                            <p:strVal val="#ppt_y+.1"/>
                                          </p:val>
                                        </p:tav>
                                        <p:tav tm="100000">
                                          <p:val>
                                            <p:strVal val="#ppt_y"/>
                                          </p:val>
                                        </p:tav>
                                      </p:tavLst>
                                    </p:anim>
                                  </p:childTnLst>
                                </p:cTn>
                              </p:par>
                            </p:childTnLst>
                          </p:cTn>
                        </p:par>
                        <p:par>
                          <p:cTn id="96" fill="hold">
                            <p:stCondLst>
                              <p:cond delay="10094"/>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25"/>
                                        </p:tgtEl>
                                        <p:attrNameLst>
                                          <p:attrName>style.visibility</p:attrName>
                                        </p:attrNameLst>
                                      </p:cBhvr>
                                      <p:to>
                                        <p:strVal val="visible"/>
                                      </p:to>
                                    </p:set>
                                    <p:anim calcmode="lin" valueType="num">
                                      <p:cBhvr>
                                        <p:cTn id="99" dur="300" fill="hold"/>
                                        <p:tgtEl>
                                          <p:spTgt spid="25"/>
                                        </p:tgtEl>
                                        <p:attrNameLst>
                                          <p:attrName>ppt_w</p:attrName>
                                        </p:attrNameLst>
                                      </p:cBhvr>
                                      <p:tavLst>
                                        <p:tav tm="0">
                                          <p:val>
                                            <p:fltVal val="0"/>
                                          </p:val>
                                        </p:tav>
                                        <p:tav tm="100000">
                                          <p:val>
                                            <p:strVal val="#ppt_w"/>
                                          </p:val>
                                        </p:tav>
                                      </p:tavLst>
                                    </p:anim>
                                    <p:anim calcmode="lin" valueType="num">
                                      <p:cBhvr>
                                        <p:cTn id="100" dur="300" fill="hold"/>
                                        <p:tgtEl>
                                          <p:spTgt spid="25"/>
                                        </p:tgtEl>
                                        <p:attrNameLst>
                                          <p:attrName>ppt_h</p:attrName>
                                        </p:attrNameLst>
                                      </p:cBhvr>
                                      <p:tavLst>
                                        <p:tav tm="0">
                                          <p:val>
                                            <p:fltVal val="0"/>
                                          </p:val>
                                        </p:tav>
                                        <p:tav tm="100000">
                                          <p:val>
                                            <p:strVal val="#ppt_h"/>
                                          </p:val>
                                        </p:tav>
                                      </p:tavLst>
                                    </p:anim>
                                    <p:animEffect transition="in" filter="fade">
                                      <p:cBhvr>
                                        <p:cTn id="101" dur="300"/>
                                        <p:tgtEl>
                                          <p:spTgt spid="25"/>
                                        </p:tgtEl>
                                      </p:cBhvr>
                                    </p:animEffect>
                                  </p:childTnLst>
                                </p:cTn>
                              </p:par>
                            </p:childTnLst>
                          </p:cTn>
                        </p:par>
                        <p:par>
                          <p:cTn id="102" fill="hold">
                            <p:stCondLst>
                              <p:cond delay="10485"/>
                            </p:stCondLst>
                            <p:childTnLst>
                              <p:par>
                                <p:cTn id="103" presetID="53" presetClass="entr" presetSubtype="16" fill="hold" grpId="0" nodeType="afterEffect">
                                  <p:stCondLst>
                                    <p:cond delay="0"/>
                                  </p:stCondLst>
                                  <p:iterate type="lt">
                                    <p:tmPct val="10000"/>
                                  </p:iterate>
                                  <p:childTnLst>
                                    <p:set>
                                      <p:cBhvr>
                                        <p:cTn id="104" dur="1" fill="hold">
                                          <p:stCondLst>
                                            <p:cond delay="0"/>
                                          </p:stCondLst>
                                        </p:cTn>
                                        <p:tgtEl>
                                          <p:spTgt spid="24"/>
                                        </p:tgtEl>
                                        <p:attrNameLst>
                                          <p:attrName>style.visibility</p:attrName>
                                        </p:attrNameLst>
                                      </p:cBhvr>
                                      <p:to>
                                        <p:strVal val="visible"/>
                                      </p:to>
                                    </p:set>
                                    <p:anim calcmode="lin" valueType="num">
                                      <p:cBhvr>
                                        <p:cTn id="105" dur="250" fill="hold"/>
                                        <p:tgtEl>
                                          <p:spTgt spid="24"/>
                                        </p:tgtEl>
                                        <p:attrNameLst>
                                          <p:attrName>ppt_w</p:attrName>
                                        </p:attrNameLst>
                                      </p:cBhvr>
                                      <p:tavLst>
                                        <p:tav tm="0">
                                          <p:val>
                                            <p:fltVal val="0"/>
                                          </p:val>
                                        </p:tav>
                                        <p:tav tm="100000">
                                          <p:val>
                                            <p:strVal val="#ppt_w"/>
                                          </p:val>
                                        </p:tav>
                                      </p:tavLst>
                                    </p:anim>
                                    <p:anim calcmode="lin" valueType="num">
                                      <p:cBhvr>
                                        <p:cTn id="106" dur="250" fill="hold"/>
                                        <p:tgtEl>
                                          <p:spTgt spid="24"/>
                                        </p:tgtEl>
                                        <p:attrNameLst>
                                          <p:attrName>ppt_h</p:attrName>
                                        </p:attrNameLst>
                                      </p:cBhvr>
                                      <p:tavLst>
                                        <p:tav tm="0">
                                          <p:val>
                                            <p:fltVal val="0"/>
                                          </p:val>
                                        </p:tav>
                                        <p:tav tm="100000">
                                          <p:val>
                                            <p:strVal val="#ppt_h"/>
                                          </p:val>
                                        </p:tav>
                                      </p:tavLst>
                                    </p:anim>
                                    <p:animEffect transition="in" filter="fade">
                                      <p:cBhvr>
                                        <p:cTn id="10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2"/>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grpSp>
        <p:nvGrpSpPr>
          <p:cNvPr id="14" name="组合 13"/>
          <p:cNvGrpSpPr/>
          <p:nvPr/>
        </p:nvGrpSpPr>
        <p:grpSpPr>
          <a:xfrm>
            <a:off x="1202444" y="1392978"/>
            <a:ext cx="1664547" cy="1664547"/>
            <a:chOff x="5360000" y="1484603"/>
            <a:chExt cx="1830775" cy="1830775"/>
          </a:xfrm>
        </p:grpSpPr>
        <p:grpSp>
          <p:nvGrpSpPr>
            <p:cNvPr id="15" name="组合 14"/>
            <p:cNvGrpSpPr/>
            <p:nvPr/>
          </p:nvGrpSpPr>
          <p:grpSpPr>
            <a:xfrm>
              <a:off x="5360000" y="1484603"/>
              <a:ext cx="1830775" cy="1830775"/>
              <a:chOff x="5443217" y="1567820"/>
              <a:chExt cx="1664341" cy="1664341"/>
            </a:xfrm>
            <a:effectLst>
              <a:outerShdw blurRad="228600" dist="114300" dir="2700000" algn="tl" rotWithShape="0">
                <a:prstClr val="black">
                  <a:alpha val="30000"/>
                </a:prstClr>
              </a:outerShdw>
            </a:effectLst>
          </p:grpSpPr>
          <p:sp>
            <p:nvSpPr>
              <p:cNvPr id="17" name="任意多边形 16"/>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ysClr val="window" lastClr="FFFFFF"/>
                  </a:gs>
                  <a:gs pos="100000">
                    <a:srgbClr val="E2E2E2"/>
                  </a:gs>
                </a:gsLst>
                <a:lin ang="2700000" scaled="1"/>
              </a:gra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18" name="椭圆 17"/>
              <p:cNvSpPr/>
              <p:nvPr/>
            </p:nvSpPr>
            <p:spPr>
              <a:xfrm>
                <a:off x="5666551" y="1791154"/>
                <a:ext cx="1217673" cy="1217673"/>
              </a:xfrm>
              <a:prstGeom prst="ellipse">
                <a:avLst/>
              </a:prstGeom>
              <a:noFill/>
              <a:ln w="38100" cap="flat" cmpd="sng" algn="ctr">
                <a:gradFill flip="none" rotWithShape="1">
                  <a:gsLst>
                    <a:gs pos="0">
                      <a:sysClr val="window" lastClr="FFFFFF">
                        <a:lumMod val="85000"/>
                      </a:sysClr>
                    </a:gs>
                    <a:gs pos="100000">
                      <a:sysClr val="window" lastClr="FFFFFF"/>
                    </a:gs>
                  </a:gsLst>
                  <a:lin ang="27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19" name="椭圆 18"/>
              <p:cNvSpPr/>
              <p:nvPr/>
            </p:nvSpPr>
            <p:spPr>
              <a:xfrm>
                <a:off x="5720139" y="1844742"/>
                <a:ext cx="1110496" cy="1110496"/>
              </a:xfrm>
              <a:prstGeom prst="ellipse">
                <a:avLst/>
              </a:prstGeom>
              <a:gradFill>
                <a:gsLst>
                  <a:gs pos="100000">
                    <a:sysClr val="window" lastClr="FFFFFF"/>
                  </a:gs>
                  <a:gs pos="0">
                    <a:srgbClr val="E2E2E2"/>
                  </a:gs>
                </a:gsLst>
                <a:lin ang="2700000" scaled="1"/>
              </a:gra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grpSp>
        <p:sp>
          <p:nvSpPr>
            <p:cNvPr id="16" name="椭圆 15"/>
            <p:cNvSpPr/>
            <p:nvPr/>
          </p:nvSpPr>
          <p:spPr>
            <a:xfrm>
              <a:off x="5708627" y="1833230"/>
              <a:ext cx="1133520" cy="1133520"/>
            </a:xfrm>
            <a:prstGeom prst="ellipse">
              <a:avLst/>
            </a:prstGeom>
            <a:blipFill rotWithShape="1">
              <a:blip r:embed="rId3" cstate="prin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grpSp>
      <p:grpSp>
        <p:nvGrpSpPr>
          <p:cNvPr id="8" name="组合 7"/>
          <p:cNvGrpSpPr/>
          <p:nvPr/>
        </p:nvGrpSpPr>
        <p:grpSpPr>
          <a:xfrm>
            <a:off x="3866904" y="1392978"/>
            <a:ext cx="1664547" cy="1664547"/>
            <a:chOff x="5360000" y="1484603"/>
            <a:chExt cx="1830775" cy="1830775"/>
          </a:xfrm>
        </p:grpSpPr>
        <p:grpSp>
          <p:nvGrpSpPr>
            <p:cNvPr id="9" name="组合 8"/>
            <p:cNvGrpSpPr/>
            <p:nvPr/>
          </p:nvGrpSpPr>
          <p:grpSpPr>
            <a:xfrm>
              <a:off x="5360000" y="1484603"/>
              <a:ext cx="1830775" cy="1830775"/>
              <a:chOff x="5443217" y="1567820"/>
              <a:chExt cx="1664341" cy="1664341"/>
            </a:xfrm>
            <a:effectLst>
              <a:outerShdw blurRad="228600" dist="114300" dir="2700000" algn="tl" rotWithShape="0">
                <a:prstClr val="black">
                  <a:alpha val="30000"/>
                </a:prstClr>
              </a:outerShdw>
            </a:effectLst>
          </p:grpSpPr>
          <p:sp>
            <p:nvSpPr>
              <p:cNvPr id="11" name="任意多边形 10"/>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ysClr val="window" lastClr="FFFFFF"/>
                  </a:gs>
                  <a:gs pos="100000">
                    <a:srgbClr val="E2E2E2"/>
                  </a:gs>
                </a:gsLst>
                <a:lin ang="2700000" scaled="1"/>
              </a:gra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12" name="椭圆 11"/>
              <p:cNvSpPr/>
              <p:nvPr/>
            </p:nvSpPr>
            <p:spPr>
              <a:xfrm>
                <a:off x="5666551" y="1791154"/>
                <a:ext cx="1217673" cy="1217673"/>
              </a:xfrm>
              <a:prstGeom prst="ellipse">
                <a:avLst/>
              </a:prstGeom>
              <a:noFill/>
              <a:ln w="38100" cap="flat" cmpd="sng" algn="ctr">
                <a:gradFill flip="none" rotWithShape="1">
                  <a:gsLst>
                    <a:gs pos="0">
                      <a:sysClr val="window" lastClr="FFFFFF">
                        <a:lumMod val="85000"/>
                      </a:sysClr>
                    </a:gs>
                    <a:gs pos="100000">
                      <a:sysClr val="window" lastClr="FFFFFF"/>
                    </a:gs>
                  </a:gsLst>
                  <a:lin ang="27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13" name="椭圆 12"/>
              <p:cNvSpPr/>
              <p:nvPr/>
            </p:nvSpPr>
            <p:spPr>
              <a:xfrm>
                <a:off x="5720139" y="1844742"/>
                <a:ext cx="1110496" cy="1110496"/>
              </a:xfrm>
              <a:prstGeom prst="ellipse">
                <a:avLst/>
              </a:prstGeom>
              <a:gradFill>
                <a:gsLst>
                  <a:gs pos="100000">
                    <a:sysClr val="window" lastClr="FFFFFF"/>
                  </a:gs>
                  <a:gs pos="0">
                    <a:srgbClr val="E2E2E2"/>
                  </a:gs>
                </a:gsLst>
                <a:lin ang="2700000" scaled="1"/>
              </a:gra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grpSp>
        <p:sp>
          <p:nvSpPr>
            <p:cNvPr id="10" name="椭圆 9"/>
            <p:cNvSpPr/>
            <p:nvPr/>
          </p:nvSpPr>
          <p:spPr>
            <a:xfrm>
              <a:off x="5708627" y="1833230"/>
              <a:ext cx="1133520" cy="1133520"/>
            </a:xfrm>
            <a:prstGeom prst="ellipse">
              <a:avLst/>
            </a:prstGeom>
            <a:blipFill rotWithShape="1">
              <a:blip r:embed="rId4" cstate="prin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grpSp>
      <p:grpSp>
        <p:nvGrpSpPr>
          <p:cNvPr id="20" name="组合 19"/>
          <p:cNvGrpSpPr/>
          <p:nvPr/>
        </p:nvGrpSpPr>
        <p:grpSpPr>
          <a:xfrm>
            <a:off x="6531364" y="1392978"/>
            <a:ext cx="1664547" cy="1664547"/>
            <a:chOff x="5360000" y="1484603"/>
            <a:chExt cx="1830775" cy="1830775"/>
          </a:xfrm>
        </p:grpSpPr>
        <p:grpSp>
          <p:nvGrpSpPr>
            <p:cNvPr id="21" name="组合 20"/>
            <p:cNvGrpSpPr/>
            <p:nvPr/>
          </p:nvGrpSpPr>
          <p:grpSpPr>
            <a:xfrm>
              <a:off x="5360000" y="1484603"/>
              <a:ext cx="1830775" cy="1830775"/>
              <a:chOff x="5443217" y="1567820"/>
              <a:chExt cx="1664341" cy="1664341"/>
            </a:xfrm>
            <a:effectLst>
              <a:outerShdw blurRad="228600" dist="114300" dir="2700000" algn="tl" rotWithShape="0">
                <a:prstClr val="black">
                  <a:alpha val="30000"/>
                </a:prstClr>
              </a:outerShdw>
            </a:effectLst>
          </p:grpSpPr>
          <p:sp>
            <p:nvSpPr>
              <p:cNvPr id="23" name="任意多边形 22"/>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ysClr val="window" lastClr="FFFFFF"/>
                  </a:gs>
                  <a:gs pos="100000">
                    <a:srgbClr val="E2E2E2"/>
                  </a:gs>
                </a:gsLst>
                <a:lin ang="2700000" scaled="1"/>
              </a:gra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24" name="椭圆 23"/>
              <p:cNvSpPr/>
              <p:nvPr/>
            </p:nvSpPr>
            <p:spPr>
              <a:xfrm>
                <a:off x="5666551" y="1791154"/>
                <a:ext cx="1217673" cy="1217673"/>
              </a:xfrm>
              <a:prstGeom prst="ellipse">
                <a:avLst/>
              </a:prstGeom>
              <a:noFill/>
              <a:ln w="38100" cap="flat" cmpd="sng" algn="ctr">
                <a:gradFill flip="none" rotWithShape="1">
                  <a:gsLst>
                    <a:gs pos="0">
                      <a:sysClr val="window" lastClr="FFFFFF">
                        <a:lumMod val="85000"/>
                      </a:sysClr>
                    </a:gs>
                    <a:gs pos="100000">
                      <a:sysClr val="window" lastClr="FFFFFF"/>
                    </a:gs>
                  </a:gsLst>
                  <a:lin ang="27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25" name="椭圆 24"/>
              <p:cNvSpPr/>
              <p:nvPr/>
            </p:nvSpPr>
            <p:spPr>
              <a:xfrm>
                <a:off x="5720139" y="1844742"/>
                <a:ext cx="1110496" cy="1110496"/>
              </a:xfrm>
              <a:prstGeom prst="ellipse">
                <a:avLst/>
              </a:prstGeom>
              <a:gradFill>
                <a:gsLst>
                  <a:gs pos="100000">
                    <a:sysClr val="window" lastClr="FFFFFF"/>
                  </a:gs>
                  <a:gs pos="0">
                    <a:srgbClr val="E2E2E2"/>
                  </a:gs>
                </a:gsLst>
                <a:lin ang="2700000" scaled="1"/>
              </a:gra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grpSp>
        <p:sp>
          <p:nvSpPr>
            <p:cNvPr id="22" name="椭圆 21"/>
            <p:cNvSpPr/>
            <p:nvPr/>
          </p:nvSpPr>
          <p:spPr>
            <a:xfrm>
              <a:off x="5708627" y="1833230"/>
              <a:ext cx="1133520" cy="1133520"/>
            </a:xfrm>
            <a:prstGeom prst="ellipse">
              <a:avLst/>
            </a:prstGeom>
            <a:blipFill rotWithShape="1">
              <a:blip r:embed="rId5" cstate="prin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grpSp>
      <p:grpSp>
        <p:nvGrpSpPr>
          <p:cNvPr id="26" name="组合 25"/>
          <p:cNvGrpSpPr/>
          <p:nvPr/>
        </p:nvGrpSpPr>
        <p:grpSpPr>
          <a:xfrm>
            <a:off x="9196670" y="1392978"/>
            <a:ext cx="1664547" cy="1664547"/>
            <a:chOff x="5360000" y="1484603"/>
            <a:chExt cx="1830775" cy="1830775"/>
          </a:xfrm>
        </p:grpSpPr>
        <p:grpSp>
          <p:nvGrpSpPr>
            <p:cNvPr id="6" name="组合 5"/>
            <p:cNvGrpSpPr/>
            <p:nvPr/>
          </p:nvGrpSpPr>
          <p:grpSpPr>
            <a:xfrm>
              <a:off x="5360000" y="1484603"/>
              <a:ext cx="1830775" cy="1830775"/>
              <a:chOff x="5443217" y="1567820"/>
              <a:chExt cx="1664341" cy="1664341"/>
            </a:xfrm>
            <a:effectLst>
              <a:outerShdw blurRad="228600" dist="114300" dir="2700000" algn="tl" rotWithShape="0">
                <a:prstClr val="black">
                  <a:alpha val="30000"/>
                </a:prstClr>
              </a:outerShdw>
            </a:effectLst>
          </p:grpSpPr>
          <p:sp>
            <p:nvSpPr>
              <p:cNvPr id="29" name="任意多边形 28"/>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ysClr val="window" lastClr="FFFFFF"/>
                  </a:gs>
                  <a:gs pos="100000">
                    <a:srgbClr val="E2E2E2"/>
                  </a:gs>
                </a:gsLst>
                <a:lin ang="2700000" scaled="1"/>
              </a:gra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30" name="椭圆 29"/>
              <p:cNvSpPr/>
              <p:nvPr/>
            </p:nvSpPr>
            <p:spPr>
              <a:xfrm>
                <a:off x="5666551" y="1791154"/>
                <a:ext cx="1217673" cy="1217673"/>
              </a:xfrm>
              <a:prstGeom prst="ellipse">
                <a:avLst/>
              </a:prstGeom>
              <a:noFill/>
              <a:ln w="38100" cap="flat" cmpd="sng" algn="ctr">
                <a:gradFill flip="none" rotWithShape="1">
                  <a:gsLst>
                    <a:gs pos="0">
                      <a:sysClr val="window" lastClr="FFFFFF">
                        <a:lumMod val="85000"/>
                      </a:sysClr>
                    </a:gs>
                    <a:gs pos="100000">
                      <a:sysClr val="window" lastClr="FFFFFF"/>
                    </a:gs>
                  </a:gsLst>
                  <a:lin ang="27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31" name="椭圆 30"/>
              <p:cNvSpPr/>
              <p:nvPr/>
            </p:nvSpPr>
            <p:spPr>
              <a:xfrm>
                <a:off x="5720139" y="1844742"/>
                <a:ext cx="1110496" cy="1110496"/>
              </a:xfrm>
              <a:prstGeom prst="ellipse">
                <a:avLst/>
              </a:prstGeom>
              <a:gradFill>
                <a:gsLst>
                  <a:gs pos="100000">
                    <a:sysClr val="window" lastClr="FFFFFF"/>
                  </a:gs>
                  <a:gs pos="0">
                    <a:srgbClr val="E2E2E2"/>
                  </a:gs>
                </a:gsLst>
                <a:lin ang="2700000" scaled="1"/>
              </a:gra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grpSp>
        <p:sp>
          <p:nvSpPr>
            <p:cNvPr id="28" name="椭圆 27"/>
            <p:cNvSpPr/>
            <p:nvPr/>
          </p:nvSpPr>
          <p:spPr>
            <a:xfrm>
              <a:off x="5708627" y="1833230"/>
              <a:ext cx="1133520" cy="1133520"/>
            </a:xfrm>
            <a:prstGeom prst="ellipse">
              <a:avLst/>
            </a:prstGeom>
            <a:blipFill rotWithShape="1">
              <a:blip r:embed="rId6" cstate="prin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grpSp>
      <p:grpSp>
        <p:nvGrpSpPr>
          <p:cNvPr id="43" name="组合 42"/>
          <p:cNvGrpSpPr/>
          <p:nvPr/>
        </p:nvGrpSpPr>
        <p:grpSpPr>
          <a:xfrm>
            <a:off x="1144780" y="3288500"/>
            <a:ext cx="1780467" cy="1429214"/>
            <a:chOff x="2203893" y="3725489"/>
            <a:chExt cx="1780467" cy="1429213"/>
          </a:xfrm>
        </p:grpSpPr>
        <p:grpSp>
          <p:nvGrpSpPr>
            <p:cNvPr id="44" name="组合 43"/>
            <p:cNvGrpSpPr/>
            <p:nvPr/>
          </p:nvGrpSpPr>
          <p:grpSpPr>
            <a:xfrm>
              <a:off x="2236121" y="3725489"/>
              <a:ext cx="1661859" cy="532315"/>
              <a:chOff x="2236121" y="3725489"/>
              <a:chExt cx="1661859" cy="532315"/>
            </a:xfrm>
          </p:grpSpPr>
          <p:sp>
            <p:nvSpPr>
              <p:cNvPr id="48" name="圆角矩形 47"/>
              <p:cNvSpPr/>
              <p:nvPr/>
            </p:nvSpPr>
            <p:spPr>
              <a:xfrm>
                <a:off x="2236121" y="3725489"/>
                <a:ext cx="1661859" cy="532315"/>
              </a:xfrm>
              <a:prstGeom prst="roundRect">
                <a:avLst/>
              </a:prstGeom>
              <a:solidFill>
                <a:srgbClr val="189040"/>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01600" dist="50800" dir="13500000">
                  <a:prstClr val="black">
                    <a:alpha val="38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49" name="文本框 52"/>
              <p:cNvSpPr txBox="1"/>
              <p:nvPr/>
            </p:nvSpPr>
            <p:spPr>
              <a:xfrm>
                <a:off x="2305050" y="3802723"/>
                <a:ext cx="1524000" cy="3962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65" b="0" i="0" u="none" strike="noStrike" kern="0" cap="none" spc="0" normalizeH="0" baseline="0" noProof="0" dirty="0">
                    <a:ln>
                      <a:noFill/>
                    </a:ln>
                    <a:solidFill>
                      <a:prstClr val="white"/>
                    </a:solidFill>
                    <a:effectLst/>
                    <a:uLnTx/>
                    <a:uFillTx/>
                    <a:cs typeface="+mn-ea"/>
                    <a:sym typeface="+mn-lt"/>
                  </a:rPr>
                  <a:t>添加</a:t>
                </a:r>
                <a:r>
                  <a:rPr kumimoji="0" lang="zh-CN" altLang="en-US" sz="1865" b="0" i="0" u="none" strike="noStrike" kern="0" cap="none" spc="0" normalizeH="0" baseline="0" noProof="0" dirty="0">
                    <a:ln>
                      <a:noFill/>
                    </a:ln>
                    <a:solidFill>
                      <a:prstClr val="white"/>
                    </a:solidFill>
                    <a:effectLst/>
                    <a:uLnTx/>
                    <a:uFillTx/>
                    <a:cs typeface="+mn-ea"/>
                    <a:sym typeface="+mn-lt"/>
                  </a:rPr>
                  <a:t>副</a:t>
                </a:r>
                <a:r>
                  <a:rPr kumimoji="0" lang="en-US" altLang="zh-CN" sz="1865" b="0" i="0" u="none" strike="noStrike" kern="0" cap="none" spc="0" normalizeH="0" baseline="0" noProof="0" dirty="0">
                    <a:ln>
                      <a:noFill/>
                    </a:ln>
                    <a:solidFill>
                      <a:prstClr val="white"/>
                    </a:solidFill>
                    <a:effectLst/>
                    <a:uLnTx/>
                    <a:uFillTx/>
                    <a:cs typeface="+mn-ea"/>
                    <a:sym typeface="+mn-lt"/>
                  </a:rPr>
                  <a:t>标题</a:t>
                </a:r>
                <a:endParaRPr kumimoji="0" lang="zh-CN" altLang="en-US" sz="1865" b="0" i="0" u="none" strike="noStrike" kern="0" cap="none" spc="0" normalizeH="0" baseline="0" noProof="0" dirty="0">
                  <a:ln>
                    <a:noFill/>
                  </a:ln>
                  <a:solidFill>
                    <a:prstClr val="white"/>
                  </a:solidFill>
                  <a:effectLst/>
                  <a:uLnTx/>
                  <a:uFillTx/>
                  <a:cs typeface="+mn-ea"/>
                  <a:sym typeface="+mn-lt"/>
                </a:endParaRPr>
              </a:p>
            </p:txBody>
          </p:sp>
        </p:grpSp>
        <p:grpSp>
          <p:nvGrpSpPr>
            <p:cNvPr id="45" name="组合 44"/>
            <p:cNvGrpSpPr/>
            <p:nvPr/>
          </p:nvGrpSpPr>
          <p:grpSpPr>
            <a:xfrm>
              <a:off x="2203893" y="4265867"/>
              <a:ext cx="1780467" cy="888835"/>
              <a:chOff x="7488048" y="2621083"/>
              <a:chExt cx="1780467" cy="888835"/>
            </a:xfrm>
          </p:grpSpPr>
          <p:sp>
            <p:nvSpPr>
              <p:cNvPr id="46" name="文本框 55"/>
              <p:cNvSpPr txBox="1"/>
              <p:nvPr/>
            </p:nvSpPr>
            <p:spPr>
              <a:xfrm>
                <a:off x="7488048" y="2621083"/>
                <a:ext cx="1780467" cy="4178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在此添加标题</a:t>
                </a:r>
              </a:p>
            </p:txBody>
          </p:sp>
          <p:sp>
            <p:nvSpPr>
              <p:cNvPr id="47" name="文本框 56"/>
              <p:cNvSpPr txBox="1"/>
              <p:nvPr/>
            </p:nvSpPr>
            <p:spPr>
              <a:xfrm>
                <a:off x="7506385" y="2930798"/>
                <a:ext cx="1704572" cy="57912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65"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此处添加文本内容此处添加文本内容此处添加文本信息内容</a:t>
                </a:r>
              </a:p>
            </p:txBody>
          </p:sp>
        </p:grpSp>
      </p:grpSp>
      <p:grpSp>
        <p:nvGrpSpPr>
          <p:cNvPr id="50" name="组合 49"/>
          <p:cNvGrpSpPr/>
          <p:nvPr/>
        </p:nvGrpSpPr>
        <p:grpSpPr>
          <a:xfrm>
            <a:off x="3802496" y="3274530"/>
            <a:ext cx="1780467" cy="1454614"/>
            <a:chOff x="2203893" y="3711519"/>
            <a:chExt cx="1780467" cy="1454613"/>
          </a:xfrm>
        </p:grpSpPr>
        <p:grpSp>
          <p:nvGrpSpPr>
            <p:cNvPr id="51" name="组合 50"/>
            <p:cNvGrpSpPr/>
            <p:nvPr/>
          </p:nvGrpSpPr>
          <p:grpSpPr>
            <a:xfrm>
              <a:off x="2236121" y="3711519"/>
              <a:ext cx="1661859" cy="532315"/>
              <a:chOff x="2236121" y="3711519"/>
              <a:chExt cx="1661859" cy="532315"/>
            </a:xfrm>
          </p:grpSpPr>
          <p:sp>
            <p:nvSpPr>
              <p:cNvPr id="55" name="圆角矩形 54"/>
              <p:cNvSpPr/>
              <p:nvPr/>
            </p:nvSpPr>
            <p:spPr>
              <a:xfrm>
                <a:off x="2236121" y="3711519"/>
                <a:ext cx="1661859" cy="532315"/>
              </a:xfrm>
              <a:prstGeom prst="roundRect">
                <a:avLst/>
              </a:prstGeom>
              <a:solidFill>
                <a:srgbClr val="92C32C"/>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01600" dist="50800" dir="13500000">
                  <a:prstClr val="black">
                    <a:alpha val="38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56" name="文本框 70"/>
              <p:cNvSpPr txBox="1"/>
              <p:nvPr/>
            </p:nvSpPr>
            <p:spPr>
              <a:xfrm>
                <a:off x="2305050" y="3788753"/>
                <a:ext cx="1524000" cy="3962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865" kern="0" noProof="0" dirty="0">
                    <a:ln>
                      <a:noFill/>
                    </a:ln>
                    <a:solidFill>
                      <a:prstClr val="white"/>
                    </a:solidFill>
                    <a:effectLst/>
                    <a:uLnTx/>
                    <a:uFillTx/>
                    <a:cs typeface="+mn-ea"/>
                    <a:sym typeface="+mn-lt"/>
                  </a:rPr>
                  <a:t>添加</a:t>
                </a:r>
                <a:r>
                  <a:rPr lang="zh-CN" altLang="en-US" sz="1865" kern="0" noProof="0" dirty="0">
                    <a:ln>
                      <a:noFill/>
                    </a:ln>
                    <a:solidFill>
                      <a:prstClr val="white"/>
                    </a:solidFill>
                    <a:effectLst/>
                    <a:uLnTx/>
                    <a:uFillTx/>
                    <a:cs typeface="+mn-ea"/>
                    <a:sym typeface="+mn-lt"/>
                  </a:rPr>
                  <a:t>副</a:t>
                </a:r>
                <a:r>
                  <a:rPr lang="en-US" altLang="zh-CN" sz="1865" kern="0" noProof="0" dirty="0">
                    <a:ln>
                      <a:noFill/>
                    </a:ln>
                    <a:solidFill>
                      <a:prstClr val="white"/>
                    </a:solidFill>
                    <a:effectLst/>
                    <a:uLnTx/>
                    <a:uFillTx/>
                    <a:cs typeface="+mn-ea"/>
                    <a:sym typeface="+mn-lt"/>
                  </a:rPr>
                  <a:t>标题</a:t>
                </a:r>
                <a:endParaRPr kumimoji="0" lang="zh-CN" altLang="en-US" sz="1865" b="0" i="0" u="none" strike="noStrike" kern="0" cap="none" spc="0" normalizeH="0" baseline="0" noProof="0" dirty="0">
                  <a:ln>
                    <a:noFill/>
                  </a:ln>
                  <a:solidFill>
                    <a:prstClr val="white"/>
                  </a:solidFill>
                  <a:effectLst/>
                  <a:uLnTx/>
                  <a:uFillTx/>
                  <a:cs typeface="+mn-ea"/>
                  <a:sym typeface="+mn-lt"/>
                </a:endParaRPr>
              </a:p>
            </p:txBody>
          </p:sp>
        </p:grpSp>
        <p:grpSp>
          <p:nvGrpSpPr>
            <p:cNvPr id="52" name="组合 51"/>
            <p:cNvGrpSpPr/>
            <p:nvPr/>
          </p:nvGrpSpPr>
          <p:grpSpPr>
            <a:xfrm>
              <a:off x="2203893" y="4265867"/>
              <a:ext cx="1780467" cy="900265"/>
              <a:chOff x="7488048" y="2621083"/>
              <a:chExt cx="1780467" cy="900265"/>
            </a:xfrm>
          </p:grpSpPr>
          <p:sp>
            <p:nvSpPr>
              <p:cNvPr id="53" name="文本框 67"/>
              <p:cNvSpPr txBox="1"/>
              <p:nvPr/>
            </p:nvSpPr>
            <p:spPr>
              <a:xfrm>
                <a:off x="7488048" y="2621083"/>
                <a:ext cx="1780467" cy="3962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在此添加标题</a:t>
                </a:r>
              </a:p>
            </p:txBody>
          </p:sp>
          <p:sp>
            <p:nvSpPr>
              <p:cNvPr id="54" name="文本框 68"/>
              <p:cNvSpPr txBox="1"/>
              <p:nvPr/>
            </p:nvSpPr>
            <p:spPr>
              <a:xfrm>
                <a:off x="7506385" y="2930798"/>
                <a:ext cx="1704572" cy="59055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65"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此处添加文本内容此处添加文本内容此处添加文本信息内容</a:t>
                </a:r>
              </a:p>
            </p:txBody>
          </p:sp>
        </p:grpSp>
      </p:grpSp>
      <p:grpSp>
        <p:nvGrpSpPr>
          <p:cNvPr id="57" name="组合 56"/>
          <p:cNvGrpSpPr/>
          <p:nvPr/>
        </p:nvGrpSpPr>
        <p:grpSpPr>
          <a:xfrm>
            <a:off x="6467198" y="3288500"/>
            <a:ext cx="1780467" cy="1440644"/>
            <a:chOff x="2203893" y="3725489"/>
            <a:chExt cx="1780467" cy="1440643"/>
          </a:xfrm>
        </p:grpSpPr>
        <p:grpSp>
          <p:nvGrpSpPr>
            <p:cNvPr id="58" name="组合 57"/>
            <p:cNvGrpSpPr/>
            <p:nvPr/>
          </p:nvGrpSpPr>
          <p:grpSpPr>
            <a:xfrm>
              <a:off x="2236121" y="3725489"/>
              <a:ext cx="1661859" cy="532315"/>
              <a:chOff x="2236121" y="3725489"/>
              <a:chExt cx="1661859" cy="532315"/>
            </a:xfrm>
          </p:grpSpPr>
          <p:sp>
            <p:nvSpPr>
              <p:cNvPr id="62" name="圆角矩形 61"/>
              <p:cNvSpPr/>
              <p:nvPr/>
            </p:nvSpPr>
            <p:spPr>
              <a:xfrm>
                <a:off x="2236121" y="3725489"/>
                <a:ext cx="1661859" cy="532315"/>
              </a:xfrm>
              <a:prstGeom prst="roundRect">
                <a:avLst/>
              </a:prstGeom>
              <a:solidFill>
                <a:srgbClr val="D4DE33"/>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01600" dist="50800" dir="13500000">
                  <a:prstClr val="black">
                    <a:alpha val="38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63" name="文本框 77"/>
              <p:cNvSpPr txBox="1"/>
              <p:nvPr/>
            </p:nvSpPr>
            <p:spPr>
              <a:xfrm>
                <a:off x="2268220" y="3802723"/>
                <a:ext cx="1524000" cy="3759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865" kern="0" noProof="0" dirty="0">
                    <a:ln>
                      <a:noFill/>
                    </a:ln>
                    <a:solidFill>
                      <a:schemeClr val="tx1"/>
                    </a:solidFill>
                    <a:effectLst/>
                    <a:uLnTx/>
                    <a:uFillTx/>
                    <a:latin typeface="黑体" panose="02010609060101010101" charset="-122"/>
                    <a:ea typeface="黑体" panose="02010609060101010101" charset="-122"/>
                    <a:cs typeface="+mn-ea"/>
                    <a:sym typeface="+mn-lt"/>
                  </a:rPr>
                  <a:t>添加</a:t>
                </a:r>
                <a:r>
                  <a:rPr lang="zh-CN" altLang="en-US" sz="1865" kern="0" noProof="0" dirty="0">
                    <a:ln>
                      <a:noFill/>
                    </a:ln>
                    <a:solidFill>
                      <a:schemeClr val="tx1"/>
                    </a:solidFill>
                    <a:effectLst/>
                    <a:uLnTx/>
                    <a:uFillTx/>
                    <a:latin typeface="黑体" panose="02010609060101010101" charset="-122"/>
                    <a:ea typeface="黑体" panose="02010609060101010101" charset="-122"/>
                    <a:cs typeface="+mn-ea"/>
                    <a:sym typeface="+mn-lt"/>
                  </a:rPr>
                  <a:t>副</a:t>
                </a:r>
                <a:r>
                  <a:rPr lang="en-US" altLang="zh-CN" sz="1865" kern="0" noProof="0" dirty="0">
                    <a:ln>
                      <a:noFill/>
                    </a:ln>
                    <a:solidFill>
                      <a:schemeClr val="tx1"/>
                    </a:solidFill>
                    <a:effectLst/>
                    <a:uLnTx/>
                    <a:uFillTx/>
                    <a:latin typeface="黑体" panose="02010609060101010101" charset="-122"/>
                    <a:ea typeface="黑体" panose="02010609060101010101" charset="-122"/>
                    <a:cs typeface="+mn-ea"/>
                    <a:sym typeface="+mn-lt"/>
                  </a:rPr>
                  <a:t>标题</a:t>
                </a:r>
                <a:endParaRPr kumimoji="0" lang="en-US" altLang="zh-CN" sz="1865"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59" name="组合 58"/>
            <p:cNvGrpSpPr/>
            <p:nvPr/>
          </p:nvGrpSpPr>
          <p:grpSpPr>
            <a:xfrm>
              <a:off x="2203893" y="4265867"/>
              <a:ext cx="1780467" cy="900265"/>
              <a:chOff x="7488048" y="2621083"/>
              <a:chExt cx="1780467" cy="900265"/>
            </a:xfrm>
          </p:grpSpPr>
          <p:sp>
            <p:nvSpPr>
              <p:cNvPr id="60" name="文本框 74"/>
              <p:cNvSpPr txBox="1"/>
              <p:nvPr/>
            </p:nvSpPr>
            <p:spPr>
              <a:xfrm>
                <a:off x="7488048" y="2621083"/>
                <a:ext cx="1780467" cy="3962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在此添加标题</a:t>
                </a:r>
              </a:p>
            </p:txBody>
          </p:sp>
          <p:sp>
            <p:nvSpPr>
              <p:cNvPr id="61" name="文本框 75"/>
              <p:cNvSpPr txBox="1"/>
              <p:nvPr/>
            </p:nvSpPr>
            <p:spPr>
              <a:xfrm>
                <a:off x="7506385" y="2930798"/>
                <a:ext cx="1704572" cy="59055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65"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此处添加文本内容此处添加文本内容此处添加文本信息内容</a:t>
                </a:r>
              </a:p>
            </p:txBody>
          </p:sp>
        </p:grpSp>
      </p:grpSp>
      <p:grpSp>
        <p:nvGrpSpPr>
          <p:cNvPr id="64" name="组合 63"/>
          <p:cNvGrpSpPr/>
          <p:nvPr/>
        </p:nvGrpSpPr>
        <p:grpSpPr>
          <a:xfrm>
            <a:off x="9138251" y="3288500"/>
            <a:ext cx="1780467" cy="1440644"/>
            <a:chOff x="2203893" y="3725489"/>
            <a:chExt cx="1780467" cy="1440643"/>
          </a:xfrm>
        </p:grpSpPr>
        <p:grpSp>
          <p:nvGrpSpPr>
            <p:cNvPr id="65" name="组合 64"/>
            <p:cNvGrpSpPr/>
            <p:nvPr/>
          </p:nvGrpSpPr>
          <p:grpSpPr>
            <a:xfrm>
              <a:off x="2236121" y="3725489"/>
              <a:ext cx="1661859" cy="532315"/>
              <a:chOff x="2236121" y="3725489"/>
              <a:chExt cx="1661859" cy="532315"/>
            </a:xfrm>
          </p:grpSpPr>
          <p:sp>
            <p:nvSpPr>
              <p:cNvPr id="69" name="圆角矩形 68"/>
              <p:cNvSpPr/>
              <p:nvPr/>
            </p:nvSpPr>
            <p:spPr>
              <a:xfrm>
                <a:off x="2236121" y="3725489"/>
                <a:ext cx="1661859" cy="532315"/>
              </a:xfrm>
              <a:prstGeom prst="roundRect">
                <a:avLst/>
              </a:prstGeom>
              <a:solidFill>
                <a:srgbClr val="189040"/>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01600" dist="50800" dir="13500000">
                  <a:prstClr val="black">
                    <a:alpha val="38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70" name="文本框 84"/>
              <p:cNvSpPr txBox="1"/>
              <p:nvPr/>
            </p:nvSpPr>
            <p:spPr>
              <a:xfrm>
                <a:off x="2305050" y="3816693"/>
                <a:ext cx="1524000" cy="3962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865" kern="0" noProof="0" dirty="0">
                    <a:ln>
                      <a:noFill/>
                    </a:ln>
                    <a:solidFill>
                      <a:prstClr val="white"/>
                    </a:solidFill>
                    <a:effectLst/>
                    <a:uLnTx/>
                    <a:uFillTx/>
                    <a:cs typeface="+mn-ea"/>
                    <a:sym typeface="+mn-lt"/>
                  </a:rPr>
                  <a:t>添加</a:t>
                </a:r>
                <a:r>
                  <a:rPr lang="zh-CN" altLang="en-US" sz="1865" kern="0" noProof="0" dirty="0">
                    <a:ln>
                      <a:noFill/>
                    </a:ln>
                    <a:solidFill>
                      <a:prstClr val="white"/>
                    </a:solidFill>
                    <a:effectLst/>
                    <a:uLnTx/>
                    <a:uFillTx/>
                    <a:cs typeface="+mn-ea"/>
                    <a:sym typeface="+mn-lt"/>
                  </a:rPr>
                  <a:t>副</a:t>
                </a:r>
                <a:r>
                  <a:rPr lang="en-US" altLang="zh-CN" sz="1865" kern="0" noProof="0" dirty="0">
                    <a:ln>
                      <a:noFill/>
                    </a:ln>
                    <a:solidFill>
                      <a:prstClr val="white"/>
                    </a:solidFill>
                    <a:effectLst/>
                    <a:uLnTx/>
                    <a:uFillTx/>
                    <a:cs typeface="+mn-ea"/>
                    <a:sym typeface="+mn-lt"/>
                  </a:rPr>
                  <a:t>标题</a:t>
                </a:r>
                <a:endParaRPr kumimoji="0" lang="zh-CN" altLang="en-US" sz="1865" b="0" i="0" u="none" strike="noStrike" kern="0" cap="none" spc="0" normalizeH="0" baseline="0" noProof="0" dirty="0">
                  <a:ln>
                    <a:noFill/>
                  </a:ln>
                  <a:solidFill>
                    <a:prstClr val="white"/>
                  </a:solidFill>
                  <a:effectLst/>
                  <a:uLnTx/>
                  <a:uFillTx/>
                  <a:cs typeface="+mn-ea"/>
                  <a:sym typeface="+mn-lt"/>
                </a:endParaRPr>
              </a:p>
            </p:txBody>
          </p:sp>
        </p:grpSp>
        <p:grpSp>
          <p:nvGrpSpPr>
            <p:cNvPr id="66" name="组合 65"/>
            <p:cNvGrpSpPr/>
            <p:nvPr/>
          </p:nvGrpSpPr>
          <p:grpSpPr>
            <a:xfrm>
              <a:off x="2203893" y="4265867"/>
              <a:ext cx="1780467" cy="900265"/>
              <a:chOff x="7488048" y="2621083"/>
              <a:chExt cx="1780467" cy="900265"/>
            </a:xfrm>
          </p:grpSpPr>
          <p:sp>
            <p:nvSpPr>
              <p:cNvPr id="67" name="文本框 81"/>
              <p:cNvSpPr txBox="1"/>
              <p:nvPr/>
            </p:nvSpPr>
            <p:spPr>
              <a:xfrm>
                <a:off x="7488048" y="2621083"/>
                <a:ext cx="1780467" cy="3962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在此添加标题</a:t>
                </a:r>
              </a:p>
            </p:txBody>
          </p:sp>
          <p:sp>
            <p:nvSpPr>
              <p:cNvPr id="68" name="文本框 82"/>
              <p:cNvSpPr txBox="1"/>
              <p:nvPr/>
            </p:nvSpPr>
            <p:spPr>
              <a:xfrm>
                <a:off x="7506385" y="2930798"/>
                <a:ext cx="1704572" cy="59055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65"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此处添加文本内容此处添加文本内容此处添加文本信息内容</a:t>
                </a:r>
              </a:p>
            </p:txBody>
          </p:sp>
        </p:grpSp>
      </p:grpSp>
      <p:sp>
        <p:nvSpPr>
          <p:cNvPr id="41" name="文本框 13"/>
          <p:cNvSpPr txBox="1"/>
          <p:nvPr/>
        </p:nvSpPr>
        <p:spPr>
          <a:xfrm>
            <a:off x="1202690" y="5175250"/>
            <a:ext cx="9629775" cy="576580"/>
          </a:xfrm>
          <a:prstGeom prst="rect">
            <a:avLst/>
          </a:prstGeom>
          <a:noFill/>
        </p:spPr>
        <p:txBody>
          <a:bodyPr wrap="square" lIns="87742" tIns="43870" rIns="87742" bIns="43870" rtlCol="0">
            <a:spAutoFit/>
          </a:bodyPr>
          <a:lstStyle/>
          <a:p>
            <a:pPr>
              <a:lnSpc>
                <a:spcPct val="120000"/>
              </a:lnSpc>
              <a:spcBef>
                <a:spcPct val="0"/>
              </a:spcBef>
              <a:buNone/>
            </a:pPr>
            <a:r>
              <a:rPr lang="zh-CN" altLang="en-US" sz="1335" dirty="0">
                <a:solidFill>
                  <a:schemeClr val="tx1"/>
                </a:solidFill>
                <a:latin typeface="黑体" panose="02010609060101010101" charset="-122"/>
                <a:ea typeface="黑体" panose="02010609060101010101" charset="-122"/>
                <a:cs typeface="+mn-ea"/>
                <a:sym typeface="+mn-lt"/>
              </a:rPr>
              <a:t>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 calcmode="lin" valueType="num">
                                      <p:cBhvr>
                                        <p:cTn id="21" dur="500" fill="hold"/>
                                        <p:tgtEl>
                                          <p:spTgt spid="20"/>
                                        </p:tgtEl>
                                        <p:attrNameLst>
                                          <p:attrName>style.rotation</p:attrName>
                                        </p:attrNameLst>
                                      </p:cBhvr>
                                      <p:tavLst>
                                        <p:tav tm="0">
                                          <p:val>
                                            <p:fltVal val="360"/>
                                          </p:val>
                                        </p:tav>
                                        <p:tav tm="100000">
                                          <p:val>
                                            <p:fltVal val="0"/>
                                          </p:val>
                                        </p:tav>
                                      </p:tavLst>
                                    </p:anim>
                                    <p:animEffect transition="in" filter="fade">
                                      <p:cBhvr>
                                        <p:cTn id="22" dur="500"/>
                                        <p:tgtEl>
                                          <p:spTgt spid="20"/>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 calcmode="lin" valueType="num">
                                      <p:cBhvr>
                                        <p:cTn id="27" dur="500" fill="hold"/>
                                        <p:tgtEl>
                                          <p:spTgt spid="26"/>
                                        </p:tgtEl>
                                        <p:attrNameLst>
                                          <p:attrName>style.rotation</p:attrName>
                                        </p:attrNameLst>
                                      </p:cBhvr>
                                      <p:tavLst>
                                        <p:tav tm="0">
                                          <p:val>
                                            <p:fltVal val="360"/>
                                          </p:val>
                                        </p:tav>
                                        <p:tav tm="100000">
                                          <p:val>
                                            <p:fltVal val="0"/>
                                          </p:val>
                                        </p:tav>
                                      </p:tavLst>
                                    </p:anim>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p:tgtEl>
                                          <p:spTgt spid="43"/>
                                        </p:tgtEl>
                                        <p:attrNameLst>
                                          <p:attrName>ppt_y</p:attrName>
                                        </p:attrNameLst>
                                      </p:cBhvr>
                                      <p:tavLst>
                                        <p:tav tm="0">
                                          <p:val>
                                            <p:strVal val="#ppt_y-#ppt_h*1.125000"/>
                                          </p:val>
                                        </p:tav>
                                        <p:tav tm="100000">
                                          <p:val>
                                            <p:strVal val="#ppt_y"/>
                                          </p:val>
                                        </p:tav>
                                      </p:tavLst>
                                    </p:anim>
                                    <p:animEffect transition="in" filter="wipe(down)">
                                      <p:cBhvr>
                                        <p:cTn id="34" dur="500"/>
                                        <p:tgtEl>
                                          <p:spTgt spid="43"/>
                                        </p:tgtEl>
                                      </p:cBhvr>
                                    </p:animEffect>
                                  </p:childTnLst>
                                </p:cTn>
                              </p:par>
                              <p:par>
                                <p:cTn id="35" presetID="12" presetClass="entr" presetSubtype="1"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p:tgtEl>
                                          <p:spTgt spid="50"/>
                                        </p:tgtEl>
                                        <p:attrNameLst>
                                          <p:attrName>ppt_y</p:attrName>
                                        </p:attrNameLst>
                                      </p:cBhvr>
                                      <p:tavLst>
                                        <p:tav tm="0">
                                          <p:val>
                                            <p:strVal val="#ppt_y-#ppt_h*1.125000"/>
                                          </p:val>
                                        </p:tav>
                                        <p:tav tm="100000">
                                          <p:val>
                                            <p:strVal val="#ppt_y"/>
                                          </p:val>
                                        </p:tav>
                                      </p:tavLst>
                                    </p:anim>
                                    <p:animEffect transition="in" filter="wipe(down)">
                                      <p:cBhvr>
                                        <p:cTn id="38" dur="500"/>
                                        <p:tgtEl>
                                          <p:spTgt spid="50"/>
                                        </p:tgtEl>
                                      </p:cBhvr>
                                    </p:animEffect>
                                  </p:childTnLst>
                                </p:cTn>
                              </p:par>
                              <p:par>
                                <p:cTn id="39" presetID="12" presetClass="entr" presetSubtype="1"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additive="base">
                                        <p:cTn id="41" dur="500"/>
                                        <p:tgtEl>
                                          <p:spTgt spid="57"/>
                                        </p:tgtEl>
                                        <p:attrNameLst>
                                          <p:attrName>ppt_y</p:attrName>
                                        </p:attrNameLst>
                                      </p:cBhvr>
                                      <p:tavLst>
                                        <p:tav tm="0">
                                          <p:val>
                                            <p:strVal val="#ppt_y-#ppt_h*1.125000"/>
                                          </p:val>
                                        </p:tav>
                                        <p:tav tm="100000">
                                          <p:val>
                                            <p:strVal val="#ppt_y"/>
                                          </p:val>
                                        </p:tav>
                                      </p:tavLst>
                                    </p:anim>
                                    <p:animEffect transition="in" filter="wipe(down)">
                                      <p:cBhvr>
                                        <p:cTn id="42" dur="500"/>
                                        <p:tgtEl>
                                          <p:spTgt spid="57"/>
                                        </p:tgtEl>
                                      </p:cBhvr>
                                    </p:animEffect>
                                  </p:childTnLst>
                                </p:cTn>
                              </p:par>
                              <p:par>
                                <p:cTn id="43" presetID="12" presetClass="entr" presetSubtype="1"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p:tgtEl>
                                          <p:spTgt spid="64"/>
                                        </p:tgtEl>
                                        <p:attrNameLst>
                                          <p:attrName>ppt_y</p:attrName>
                                        </p:attrNameLst>
                                      </p:cBhvr>
                                      <p:tavLst>
                                        <p:tav tm="0">
                                          <p:val>
                                            <p:strVal val="#ppt_y-#ppt_h*1.125000"/>
                                          </p:val>
                                        </p:tav>
                                        <p:tav tm="100000">
                                          <p:val>
                                            <p:strVal val="#ppt_y"/>
                                          </p:val>
                                        </p:tav>
                                      </p:tavLst>
                                    </p:anim>
                                    <p:animEffect transition="in" filter="wipe(down)">
                                      <p:cBhvr>
                                        <p:cTn id="46" dur="500"/>
                                        <p:tgtEl>
                                          <p:spTgt spid="64"/>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right)">
                                      <p:cBhvr>
                                        <p:cTn id="49"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70951949229b2cd5ccdbfa1ce49f5f"/>
          <p:cNvPicPr>
            <a:picLocks noChangeAspect="1"/>
          </p:cNvPicPr>
          <p:nvPr/>
        </p:nvPicPr>
        <p:blipFill>
          <a:blip r:embed="rId2"/>
          <a:stretch>
            <a:fillRect/>
          </a:stretch>
        </p:blipFill>
        <p:spPr>
          <a:xfrm>
            <a:off x="1960880" y="1899920"/>
            <a:ext cx="8329930" cy="1741805"/>
          </a:xfrm>
          <a:prstGeom prst="rect">
            <a:avLst/>
          </a:prstGeom>
        </p:spPr>
      </p:pic>
      <p:pic>
        <p:nvPicPr>
          <p:cNvPr id="6" name="图片 5" descr="psd2015091217_素材中国-sccnn"/>
          <p:cNvPicPr>
            <a:picLocks noChangeAspect="1"/>
          </p:cNvPicPr>
          <p:nvPr/>
        </p:nvPicPr>
        <p:blipFill>
          <a:blip r:embed="rId3"/>
          <a:stretch>
            <a:fillRect/>
          </a:stretch>
        </p:blipFill>
        <p:spPr>
          <a:xfrm>
            <a:off x="-15240" y="3641725"/>
            <a:ext cx="12225020" cy="3281680"/>
          </a:xfrm>
          <a:prstGeom prst="rect">
            <a:avLst/>
          </a:prstGeom>
        </p:spPr>
      </p:pic>
      <p:sp>
        <p:nvSpPr>
          <p:cNvPr id="38" name="TextBox 37"/>
          <p:cNvSpPr txBox="1"/>
          <p:nvPr/>
        </p:nvSpPr>
        <p:spPr>
          <a:xfrm>
            <a:off x="3338513" y="3597910"/>
            <a:ext cx="5573395" cy="822960"/>
          </a:xfrm>
          <a:prstGeom prst="rect">
            <a:avLst/>
          </a:prstGeom>
          <a:noFill/>
        </p:spPr>
        <p:txBody>
          <a:bodyPr wrap="square" rtlCol="0">
            <a:spAutoFit/>
          </a:bodyPr>
          <a:lstStyle/>
          <a:p>
            <a:pPr algn="ctr"/>
            <a:r>
              <a:rPr lang="zh-CN" altLang="en-US" sz="4800" b="1" dirty="0">
                <a:solidFill>
                  <a:srgbClr val="189040"/>
                </a:solidFill>
                <a:effectLst/>
                <a:latin typeface="黑体" panose="02010609060101010101" charset="-122"/>
                <a:ea typeface="黑体" panose="02010609060101010101" charset="-122"/>
                <a:cs typeface="+mn-ea"/>
                <a:sym typeface="+mn-lt"/>
              </a:rPr>
              <a:t>感谢您的下载观看</a:t>
            </a:r>
          </a:p>
        </p:txBody>
      </p:sp>
      <p:sp>
        <p:nvSpPr>
          <p:cNvPr id="8" name="TextBox 37"/>
          <p:cNvSpPr txBox="1"/>
          <p:nvPr/>
        </p:nvSpPr>
        <p:spPr>
          <a:xfrm>
            <a:off x="3374390" y="4276090"/>
            <a:ext cx="5501640" cy="396240"/>
          </a:xfrm>
          <a:prstGeom prst="rect">
            <a:avLst/>
          </a:prstGeom>
          <a:noFill/>
        </p:spPr>
        <p:txBody>
          <a:bodyPr wrap="square" rtlCol="0">
            <a:spAutoFit/>
          </a:bodyPr>
          <a:lstStyle/>
          <a:p>
            <a:pPr algn="ctr"/>
            <a:r>
              <a:rPr lang="en-US" altLang="zh-CN" sz="2000" b="1" dirty="0">
                <a:solidFill>
                  <a:srgbClr val="189040"/>
                </a:solidFill>
                <a:cs typeface="+mn-ea"/>
                <a:sym typeface="+mn-lt"/>
              </a:rPr>
              <a:t>General templates for interior design</a:t>
            </a:r>
          </a:p>
        </p:txBody>
      </p:sp>
      <p:pic>
        <p:nvPicPr>
          <p:cNvPr id="9" name="图片 8" descr="4f9c19d210253b8e7607353421debab1"/>
          <p:cNvPicPr>
            <a:picLocks noChangeAspect="1"/>
          </p:cNvPicPr>
          <p:nvPr/>
        </p:nvPicPr>
        <p:blipFill>
          <a:blip r:embed="rId4"/>
          <a:stretch>
            <a:fillRect/>
          </a:stretch>
        </p:blipFill>
        <p:spPr>
          <a:xfrm flipH="1">
            <a:off x="-15240" y="-475615"/>
            <a:ext cx="3921760" cy="4117340"/>
          </a:xfrm>
          <a:prstGeom prst="rect">
            <a:avLst/>
          </a:prstGeom>
        </p:spPr>
      </p:pic>
      <p:pic>
        <p:nvPicPr>
          <p:cNvPr id="10" name="图片 9" descr="5fb85573ce073868b2584d ac8a6a7be1"/>
          <p:cNvPicPr>
            <a:picLocks noChangeAspect="1"/>
          </p:cNvPicPr>
          <p:nvPr/>
        </p:nvPicPr>
        <p:blipFill>
          <a:blip r:embed="rId5"/>
          <a:stretch>
            <a:fillRect/>
          </a:stretch>
        </p:blipFill>
        <p:spPr>
          <a:xfrm>
            <a:off x="10119360" y="605155"/>
            <a:ext cx="13208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
                                        </p:tgtEl>
                                        <p:attrNameLst>
                                          <p:attrName>ppt_y</p:attrName>
                                        </p:attrNameLst>
                                      </p:cBhvr>
                                      <p:tavLst>
                                        <p:tav tm="0">
                                          <p:val>
                                            <p:strVal val="#ppt_y"/>
                                          </p:val>
                                        </p:tav>
                                        <p:tav tm="100000">
                                          <p:val>
                                            <p:strVal val="#ppt_y"/>
                                          </p:val>
                                        </p:tav>
                                      </p:tavLst>
                                    </p:anim>
                                    <p:anim calcmode="lin" valueType="num">
                                      <p:cBhvr>
                                        <p:cTn id="9"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
                                        </p:tgtEl>
                                      </p:cBhvr>
                                    </p:animEffect>
                                  </p:childTnLst>
                                </p:cTn>
                              </p:par>
                            </p:childTnLst>
                          </p:cTn>
                        </p:par>
                        <p:par>
                          <p:cTn id="12" fill="hold">
                            <p:stCondLst>
                              <p:cond delay="8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635" y="-27940"/>
            <a:ext cx="12192000" cy="6872605"/>
          </a:xfrm>
          <a:prstGeom prst="rect">
            <a:avLst/>
          </a:prstGeom>
          <a:solidFill>
            <a:srgbClr val="F2EEE2">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对角圆角矩形 1"/>
          <p:cNvSpPr/>
          <p:nvPr/>
        </p:nvSpPr>
        <p:spPr>
          <a:xfrm>
            <a:off x="4460840" y="1975273"/>
            <a:ext cx="3659293" cy="2070947"/>
          </a:xfrm>
          <a:prstGeom prst="round2DiagRect">
            <a:avLst/>
          </a:prstGeom>
          <a:solidFill>
            <a:srgbClr val="189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a:off x="5284495" y="2260331"/>
            <a:ext cx="2019300" cy="822960"/>
          </a:xfrm>
          <a:prstGeom prst="rect">
            <a:avLst/>
          </a:prstGeom>
        </p:spPr>
        <p:txBody>
          <a:bodyPr wrap="none" lIns="91440" tIns="45720" rIns="91440" bIns="45720">
            <a:spAutoFit/>
          </a:bodyPr>
          <a:lstStyle/>
          <a:p>
            <a:pPr defTabSz="913765">
              <a:spcBef>
                <a:spcPts val="0"/>
              </a:spcBef>
              <a:spcAft>
                <a:spcPts val="0"/>
              </a:spcAft>
              <a:defRPr/>
            </a:pPr>
            <a:r>
              <a:rPr lang="zh-CN" altLang="en-US" sz="4800" b="1" kern="0" dirty="0">
                <a:solidFill>
                  <a:schemeClr val="bg1"/>
                </a:solidFill>
                <a:latin typeface="黑体" panose="02010609060101010101" charset="-122"/>
                <a:ea typeface="黑体" panose="02010609060101010101" charset="-122"/>
                <a:cs typeface="+mn-ea"/>
                <a:sym typeface="+mn-lt"/>
              </a:rPr>
              <a:t>第一章</a:t>
            </a:r>
          </a:p>
        </p:txBody>
      </p:sp>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4" name="对角圆角矩形 3"/>
          <p:cNvSpPr/>
          <p:nvPr/>
        </p:nvSpPr>
        <p:spPr>
          <a:xfrm>
            <a:off x="4564239" y="2103332"/>
            <a:ext cx="3452495" cy="1814830"/>
          </a:xfrm>
          <a:prstGeom prst="round2Diag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 name="图片 4" descr="5beb8039d59c16104b0eb347c608d3be"/>
          <p:cNvPicPr>
            <a:picLocks noChangeAspect="1"/>
          </p:cNvPicPr>
          <p:nvPr/>
        </p:nvPicPr>
        <p:blipFill>
          <a:blip r:embed="rId3"/>
          <a:stretch>
            <a:fillRect/>
          </a:stretch>
        </p:blipFill>
        <p:spPr>
          <a:xfrm>
            <a:off x="4464685" y="1976120"/>
            <a:ext cx="3658870" cy="2070100"/>
          </a:xfrm>
          <a:prstGeom prst="rect">
            <a:avLst/>
          </a:prstGeom>
        </p:spPr>
      </p:pic>
      <p:pic>
        <p:nvPicPr>
          <p:cNvPr id="7" name="图片 6" descr="psd201509 1217_素材中国-sccnn"/>
          <p:cNvPicPr>
            <a:picLocks noChangeAspect="1"/>
          </p:cNvPicPr>
          <p:nvPr/>
        </p:nvPicPr>
        <p:blipFill>
          <a:blip r:embed="rId4"/>
          <a:stretch>
            <a:fillRect/>
          </a:stretch>
        </p:blipFill>
        <p:spPr>
          <a:xfrm rot="1500000">
            <a:off x="4718050" y="2774315"/>
            <a:ext cx="509270" cy="381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tx1"/>
              </a:solidFill>
              <a:effectLst/>
              <a:uLnTx/>
              <a:uFillTx/>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2"/>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cs typeface="+mn-ea"/>
              <a:sym typeface="+mn-lt"/>
            </a:endParaRPr>
          </a:p>
        </p:txBody>
      </p:sp>
      <p:sp>
        <p:nvSpPr>
          <p:cNvPr id="28" name="Freeform 6"/>
          <p:cNvSpPr/>
          <p:nvPr/>
        </p:nvSpPr>
        <p:spPr bwMode="auto">
          <a:xfrm>
            <a:off x="8395251" y="1844824"/>
            <a:ext cx="1026000" cy="1025733"/>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rgbClr val="189040"/>
          </a:solidFill>
          <a:ln>
            <a:noFill/>
          </a:ln>
        </p:spPr>
        <p:txBody>
          <a:bodyPr vert="horz" wrap="square" lIns="83993" tIns="41997" rIns="83993" bIns="41997" numCol="1" anchor="t" anchorCtr="0" compatLnSpc="1"/>
          <a:lstStyle/>
          <a:p>
            <a:endParaRPr lang="zh-CN" altLang="en-US" sz="2400">
              <a:solidFill>
                <a:schemeClr val="tx1"/>
              </a:solidFill>
            </a:endParaRPr>
          </a:p>
        </p:txBody>
      </p:sp>
      <p:sp>
        <p:nvSpPr>
          <p:cNvPr id="29" name="Freeform 7"/>
          <p:cNvSpPr/>
          <p:nvPr/>
        </p:nvSpPr>
        <p:spPr bwMode="auto">
          <a:xfrm>
            <a:off x="7766355" y="2870560"/>
            <a:ext cx="1027797" cy="1027529"/>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189040"/>
          </a:solidFill>
          <a:ln>
            <a:noFill/>
          </a:ln>
        </p:spPr>
        <p:txBody>
          <a:bodyPr vert="horz" wrap="square" lIns="83993" tIns="41997" rIns="83993" bIns="41997" numCol="1" anchor="t" anchorCtr="0" compatLnSpc="1"/>
          <a:lstStyle/>
          <a:p>
            <a:endParaRPr lang="zh-CN" altLang="en-US" sz="2400">
              <a:solidFill>
                <a:schemeClr val="tx1"/>
              </a:solidFill>
            </a:endParaRPr>
          </a:p>
        </p:txBody>
      </p:sp>
      <p:sp>
        <p:nvSpPr>
          <p:cNvPr id="30" name="Freeform 8"/>
          <p:cNvSpPr/>
          <p:nvPr/>
        </p:nvSpPr>
        <p:spPr bwMode="auto">
          <a:xfrm>
            <a:off x="6743946" y="2870560"/>
            <a:ext cx="1022407" cy="1027529"/>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rgbClr val="92C32C"/>
          </a:solidFill>
          <a:ln>
            <a:noFill/>
          </a:ln>
        </p:spPr>
        <p:txBody>
          <a:bodyPr vert="horz" wrap="square" lIns="83993" tIns="41997" rIns="83993" bIns="41997" numCol="1" anchor="t" anchorCtr="0" compatLnSpc="1"/>
          <a:lstStyle/>
          <a:p>
            <a:endParaRPr lang="zh-CN" altLang="en-US" sz="2400">
              <a:solidFill>
                <a:schemeClr val="tx1"/>
              </a:solidFill>
            </a:endParaRPr>
          </a:p>
        </p:txBody>
      </p:sp>
      <p:sp>
        <p:nvSpPr>
          <p:cNvPr id="31" name="Freeform 9"/>
          <p:cNvSpPr/>
          <p:nvPr/>
        </p:nvSpPr>
        <p:spPr bwMode="auto">
          <a:xfrm>
            <a:off x="6111456" y="1844824"/>
            <a:ext cx="1026000" cy="1025733"/>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rgbClr val="92C32C"/>
          </a:solidFill>
          <a:ln>
            <a:noFill/>
          </a:ln>
        </p:spPr>
        <p:txBody>
          <a:bodyPr vert="horz" wrap="square" lIns="83993" tIns="41997" rIns="83993" bIns="41997" numCol="1" anchor="t" anchorCtr="0" compatLnSpc="1"/>
          <a:lstStyle/>
          <a:p>
            <a:endParaRPr lang="zh-CN" altLang="en-US" sz="2400">
              <a:solidFill>
                <a:schemeClr val="tx1"/>
              </a:solidFill>
            </a:endParaRPr>
          </a:p>
        </p:txBody>
      </p:sp>
      <p:sp>
        <p:nvSpPr>
          <p:cNvPr id="32" name="Freeform 10"/>
          <p:cNvSpPr/>
          <p:nvPr/>
        </p:nvSpPr>
        <p:spPr bwMode="auto">
          <a:xfrm>
            <a:off x="5089051" y="1844824"/>
            <a:ext cx="1022407" cy="1025733"/>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rgbClr val="92C32C"/>
          </a:solidFill>
          <a:ln>
            <a:noFill/>
          </a:ln>
        </p:spPr>
        <p:txBody>
          <a:bodyPr vert="horz" wrap="square" lIns="83993" tIns="41997" rIns="83993" bIns="41997" numCol="1" anchor="t" anchorCtr="0" compatLnSpc="1"/>
          <a:lstStyle/>
          <a:p>
            <a:endParaRPr lang="zh-CN" altLang="en-US" sz="2400">
              <a:solidFill>
                <a:schemeClr val="tx1"/>
              </a:solidFill>
            </a:endParaRPr>
          </a:p>
        </p:txBody>
      </p:sp>
      <p:sp>
        <p:nvSpPr>
          <p:cNvPr id="33" name="Freeform 11"/>
          <p:cNvSpPr/>
          <p:nvPr/>
        </p:nvSpPr>
        <p:spPr bwMode="auto">
          <a:xfrm>
            <a:off x="5089051" y="2870560"/>
            <a:ext cx="1022407" cy="102752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rgbClr val="92C32C"/>
          </a:solidFill>
          <a:ln>
            <a:noFill/>
          </a:ln>
        </p:spPr>
        <p:txBody>
          <a:bodyPr vert="horz" wrap="square" lIns="83993" tIns="41997" rIns="83993" bIns="41997" numCol="1" anchor="t" anchorCtr="0" compatLnSpc="1"/>
          <a:lstStyle/>
          <a:p>
            <a:endParaRPr lang="zh-CN" altLang="en-US" sz="2400">
              <a:solidFill>
                <a:schemeClr val="tx1"/>
              </a:solidFill>
            </a:endParaRPr>
          </a:p>
        </p:txBody>
      </p:sp>
      <p:sp>
        <p:nvSpPr>
          <p:cNvPr id="34" name="Freeform 12"/>
          <p:cNvSpPr/>
          <p:nvPr/>
        </p:nvSpPr>
        <p:spPr bwMode="auto">
          <a:xfrm>
            <a:off x="6111456" y="3499291"/>
            <a:ext cx="1026000" cy="1025733"/>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rgbClr val="D4DE33"/>
          </a:solidFill>
          <a:ln>
            <a:noFill/>
          </a:ln>
        </p:spPr>
        <p:txBody>
          <a:bodyPr vert="horz" wrap="square" lIns="83993" tIns="41997" rIns="83993" bIns="41997" numCol="1" anchor="t" anchorCtr="0" compatLnSpc="1"/>
          <a:lstStyle/>
          <a:p>
            <a:endParaRPr lang="zh-CN" altLang="en-US" sz="2400">
              <a:solidFill>
                <a:schemeClr val="tx1"/>
              </a:solidFill>
            </a:endParaRPr>
          </a:p>
        </p:txBody>
      </p:sp>
      <p:sp>
        <p:nvSpPr>
          <p:cNvPr id="35" name="Freeform 13"/>
          <p:cNvSpPr/>
          <p:nvPr/>
        </p:nvSpPr>
        <p:spPr bwMode="auto">
          <a:xfrm>
            <a:off x="6111456" y="4525025"/>
            <a:ext cx="1026000" cy="1027529"/>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D4DE33"/>
          </a:solidFill>
          <a:ln>
            <a:noFill/>
          </a:ln>
        </p:spPr>
        <p:txBody>
          <a:bodyPr vert="horz" wrap="square" lIns="83993" tIns="41997" rIns="83993" bIns="41997" numCol="1" anchor="t" anchorCtr="0" compatLnSpc="1"/>
          <a:lstStyle/>
          <a:p>
            <a:endParaRPr lang="zh-CN" altLang="en-US" sz="2400">
              <a:solidFill>
                <a:schemeClr val="tx1"/>
              </a:solidFill>
            </a:endParaRPr>
          </a:p>
        </p:txBody>
      </p:sp>
      <p:sp>
        <p:nvSpPr>
          <p:cNvPr id="37" name="Freeform 14"/>
          <p:cNvSpPr/>
          <p:nvPr/>
        </p:nvSpPr>
        <p:spPr bwMode="auto">
          <a:xfrm>
            <a:off x="5089051" y="4525025"/>
            <a:ext cx="1022407" cy="102752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rgbClr val="D4DE33"/>
          </a:solidFill>
          <a:ln>
            <a:noFill/>
          </a:ln>
        </p:spPr>
        <p:txBody>
          <a:bodyPr vert="horz" wrap="square" lIns="83993" tIns="41997" rIns="83993" bIns="41997" numCol="1" anchor="t" anchorCtr="0" compatLnSpc="1"/>
          <a:lstStyle/>
          <a:p>
            <a:endParaRPr lang="zh-CN" altLang="en-US" sz="2400">
              <a:solidFill>
                <a:schemeClr val="tx1"/>
              </a:solidFill>
            </a:endParaRPr>
          </a:p>
        </p:txBody>
      </p:sp>
      <p:sp>
        <p:nvSpPr>
          <p:cNvPr id="38" name="Freeform 15"/>
          <p:cNvSpPr/>
          <p:nvPr/>
        </p:nvSpPr>
        <p:spPr bwMode="auto">
          <a:xfrm>
            <a:off x="4460154" y="3499291"/>
            <a:ext cx="1022407" cy="1025733"/>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rgbClr val="D4DE33"/>
          </a:solidFill>
          <a:ln>
            <a:noFill/>
          </a:ln>
        </p:spPr>
        <p:txBody>
          <a:bodyPr vert="horz" wrap="square" lIns="83993" tIns="41997" rIns="83993" bIns="41997" numCol="1" anchor="t" anchorCtr="0" compatLnSpc="1"/>
          <a:lstStyle/>
          <a:p>
            <a:endParaRPr lang="zh-CN" altLang="en-US" sz="2400">
              <a:solidFill>
                <a:schemeClr val="tx1"/>
              </a:solidFill>
            </a:endParaRPr>
          </a:p>
        </p:txBody>
      </p:sp>
      <p:sp>
        <p:nvSpPr>
          <p:cNvPr id="39" name="Freeform 16"/>
          <p:cNvSpPr/>
          <p:nvPr/>
        </p:nvSpPr>
        <p:spPr bwMode="auto">
          <a:xfrm>
            <a:off x="3432360" y="3499291"/>
            <a:ext cx="1027797" cy="1025733"/>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rgbClr val="D4DE33"/>
          </a:solidFill>
          <a:ln>
            <a:noFill/>
          </a:ln>
        </p:spPr>
        <p:txBody>
          <a:bodyPr vert="horz" wrap="square" lIns="83993" tIns="41997" rIns="83993" bIns="41997" numCol="1" anchor="t" anchorCtr="0" compatLnSpc="1"/>
          <a:lstStyle/>
          <a:p>
            <a:endParaRPr lang="zh-CN" altLang="en-US" sz="2400">
              <a:solidFill>
                <a:schemeClr val="tx1"/>
              </a:solidFill>
            </a:endParaRPr>
          </a:p>
        </p:txBody>
      </p:sp>
      <p:sp>
        <p:nvSpPr>
          <p:cNvPr id="40" name="Freeform 17"/>
          <p:cNvSpPr/>
          <p:nvPr/>
        </p:nvSpPr>
        <p:spPr bwMode="auto">
          <a:xfrm>
            <a:off x="2805256" y="4525025"/>
            <a:ext cx="1022407" cy="1027529"/>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rgbClr val="D4DE33"/>
          </a:solidFill>
          <a:ln>
            <a:noFill/>
          </a:ln>
        </p:spPr>
        <p:txBody>
          <a:bodyPr vert="horz" wrap="square" lIns="83993" tIns="41997" rIns="83993" bIns="41997" numCol="1" anchor="t" anchorCtr="0" compatLnSpc="1"/>
          <a:lstStyle/>
          <a:p>
            <a:endParaRPr lang="zh-CN" altLang="en-US" sz="2400">
              <a:solidFill>
                <a:schemeClr val="tx1"/>
              </a:solidFill>
            </a:endParaRPr>
          </a:p>
        </p:txBody>
      </p:sp>
      <p:sp>
        <p:nvSpPr>
          <p:cNvPr id="41" name="矩形 40"/>
          <p:cNvSpPr/>
          <p:nvPr/>
        </p:nvSpPr>
        <p:spPr>
          <a:xfrm>
            <a:off x="9421251" y="1844825"/>
            <a:ext cx="2771349" cy="399860"/>
          </a:xfrm>
          <a:prstGeom prst="rect">
            <a:avLst/>
          </a:prstGeom>
          <a:solidFill>
            <a:srgbClr val="189040"/>
          </a:solidFill>
          <a:ln>
            <a:noFill/>
          </a:ln>
        </p:spPr>
        <p:txBody>
          <a:bodyPr vert="horz" wrap="square" lIns="83993" tIns="41997" rIns="83993" bIns="41997" numCol="1" anchor="t" anchorCtr="0" compatLnSpc="1"/>
          <a:lstStyle/>
          <a:p>
            <a:endParaRPr lang="zh-CN" altLang="en-US" sz="2400">
              <a:solidFill>
                <a:schemeClr val="tx1"/>
              </a:solidFill>
            </a:endParaRPr>
          </a:p>
        </p:txBody>
      </p:sp>
      <p:sp>
        <p:nvSpPr>
          <p:cNvPr id="42" name="矩形 41"/>
          <p:cNvSpPr/>
          <p:nvPr/>
        </p:nvSpPr>
        <p:spPr>
          <a:xfrm>
            <a:off x="600" y="5152692"/>
            <a:ext cx="2816536" cy="399860"/>
          </a:xfrm>
          <a:prstGeom prst="rect">
            <a:avLst/>
          </a:prstGeom>
          <a:solidFill>
            <a:srgbClr val="D4DE33"/>
          </a:solidFill>
          <a:ln>
            <a:noFill/>
          </a:ln>
        </p:spPr>
        <p:txBody>
          <a:bodyPr vert="horz" wrap="square" lIns="83993" tIns="41997" rIns="83993" bIns="41997" numCol="1" anchor="t" anchorCtr="0" compatLnSpc="1"/>
          <a:lstStyle/>
          <a:p>
            <a:endParaRPr lang="zh-CN" altLang="en-US" sz="2400">
              <a:solidFill>
                <a:schemeClr val="tx1"/>
              </a:solidFill>
            </a:endParaRPr>
          </a:p>
        </p:txBody>
      </p:sp>
      <p:sp>
        <p:nvSpPr>
          <p:cNvPr id="62" name="TextBox 61"/>
          <p:cNvSpPr txBox="1"/>
          <p:nvPr/>
        </p:nvSpPr>
        <p:spPr>
          <a:xfrm>
            <a:off x="9001694" y="2439461"/>
            <a:ext cx="2117676" cy="419735"/>
          </a:xfrm>
          <a:prstGeom prst="rect">
            <a:avLst/>
          </a:prstGeom>
          <a:noFill/>
        </p:spPr>
        <p:txBody>
          <a:bodyPr wrap="square" lIns="83993" tIns="41997" rIns="83993" bIns="41997" rtlCol="0">
            <a:spAutoFit/>
          </a:bodyPr>
          <a:lstStyle/>
          <a:p>
            <a:pPr>
              <a:lnSpc>
                <a:spcPct val="150000"/>
              </a:lnSpc>
            </a:pPr>
            <a:r>
              <a:rPr lang="en-US" altLang="zh-CN" sz="1465" b="1" dirty="0">
                <a:solidFill>
                  <a:schemeClr val="tx1"/>
                </a:solidFill>
                <a:latin typeface="微软雅黑" panose="020B0503020204020204" charset="-122"/>
                <a:ea typeface="微软雅黑" panose="020B0503020204020204" charset="-122"/>
                <a:cs typeface="华文黑体" pitchFamily="2" charset="-122"/>
              </a:rPr>
              <a:t>1</a:t>
            </a:r>
            <a:r>
              <a:rPr lang="zh-CN" altLang="en-US" sz="1465" b="1" dirty="0">
                <a:solidFill>
                  <a:schemeClr val="tx1"/>
                </a:solidFill>
                <a:latin typeface="微软雅黑" panose="020B0503020204020204" charset="-122"/>
                <a:ea typeface="微软雅黑" panose="020B0503020204020204" charset="-122"/>
                <a:cs typeface="华文黑体" pitchFamily="2" charset="-122"/>
              </a:rPr>
              <a:t>、单击此处添加标题</a:t>
            </a:r>
          </a:p>
        </p:txBody>
      </p:sp>
      <p:sp>
        <p:nvSpPr>
          <p:cNvPr id="63" name="TextBox 62"/>
          <p:cNvSpPr txBox="1"/>
          <p:nvPr/>
        </p:nvSpPr>
        <p:spPr>
          <a:xfrm>
            <a:off x="9001698" y="2819564"/>
            <a:ext cx="2640241" cy="718185"/>
          </a:xfrm>
          <a:prstGeom prst="rect">
            <a:avLst/>
          </a:prstGeom>
          <a:noFill/>
        </p:spPr>
        <p:txBody>
          <a:bodyPr wrap="square" lIns="83993" tIns="41997" rIns="83993" bIns="41997" rtlCol="0">
            <a:spAutoFit/>
          </a:bodyPr>
          <a:lstStyle/>
          <a:p>
            <a:pPr>
              <a:lnSpc>
                <a:spcPct val="130000"/>
              </a:lnSpc>
            </a:pPr>
            <a:r>
              <a:rPr lang="zh-CN" altLang="en-US" sz="1065"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a:t>
            </a:r>
          </a:p>
        </p:txBody>
      </p:sp>
      <p:sp>
        <p:nvSpPr>
          <p:cNvPr id="64" name="TextBox 63"/>
          <p:cNvSpPr txBox="1"/>
          <p:nvPr/>
        </p:nvSpPr>
        <p:spPr>
          <a:xfrm>
            <a:off x="2495731" y="2004100"/>
            <a:ext cx="2352171" cy="419735"/>
          </a:xfrm>
          <a:prstGeom prst="rect">
            <a:avLst/>
          </a:prstGeom>
          <a:noFill/>
        </p:spPr>
        <p:txBody>
          <a:bodyPr wrap="square" lIns="83993" tIns="41997" rIns="83993" bIns="41997" rtlCol="0">
            <a:spAutoFit/>
          </a:bodyPr>
          <a:lstStyle/>
          <a:p>
            <a:pPr algn="r">
              <a:lnSpc>
                <a:spcPct val="150000"/>
              </a:lnSpc>
            </a:pPr>
            <a:r>
              <a:rPr lang="en-US" altLang="zh-CN" sz="1465" b="1" dirty="0">
                <a:solidFill>
                  <a:schemeClr val="tx1"/>
                </a:solidFill>
                <a:latin typeface="微软雅黑" panose="020B0503020204020204" charset="-122"/>
                <a:ea typeface="微软雅黑" panose="020B0503020204020204" charset="-122"/>
                <a:cs typeface="华文黑体" pitchFamily="2" charset="-122"/>
              </a:rPr>
              <a:t>2 </a:t>
            </a:r>
            <a:r>
              <a:rPr lang="zh-CN" altLang="en-US" sz="1465" b="1" dirty="0">
                <a:solidFill>
                  <a:schemeClr val="tx1"/>
                </a:solidFill>
                <a:latin typeface="微软雅黑" panose="020B0503020204020204" charset="-122"/>
                <a:ea typeface="微软雅黑" panose="020B0503020204020204" charset="-122"/>
                <a:cs typeface="华文黑体" pitchFamily="2" charset="-122"/>
              </a:rPr>
              <a:t>、单击此处添加标题</a:t>
            </a:r>
          </a:p>
        </p:txBody>
      </p:sp>
      <p:sp>
        <p:nvSpPr>
          <p:cNvPr id="65" name="TextBox 64"/>
          <p:cNvSpPr txBox="1"/>
          <p:nvPr/>
        </p:nvSpPr>
        <p:spPr>
          <a:xfrm>
            <a:off x="2207662" y="2384203"/>
            <a:ext cx="2640241" cy="718185"/>
          </a:xfrm>
          <a:prstGeom prst="rect">
            <a:avLst/>
          </a:prstGeom>
          <a:noFill/>
        </p:spPr>
        <p:txBody>
          <a:bodyPr wrap="square" lIns="83993" tIns="41997" rIns="83993" bIns="41997" rtlCol="0">
            <a:spAutoFit/>
          </a:bodyPr>
          <a:lstStyle/>
          <a:p>
            <a:pPr algn="r">
              <a:lnSpc>
                <a:spcPct val="130000"/>
              </a:lnSpc>
            </a:pPr>
            <a:r>
              <a:rPr lang="zh-CN" altLang="en-US" sz="1065"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a:t>
            </a:r>
          </a:p>
        </p:txBody>
      </p:sp>
      <p:sp>
        <p:nvSpPr>
          <p:cNvPr id="66" name="TextBox 65"/>
          <p:cNvSpPr txBox="1"/>
          <p:nvPr/>
        </p:nvSpPr>
        <p:spPr>
          <a:xfrm>
            <a:off x="7417311" y="4102543"/>
            <a:ext cx="2117676" cy="419735"/>
          </a:xfrm>
          <a:prstGeom prst="rect">
            <a:avLst/>
          </a:prstGeom>
          <a:noFill/>
        </p:spPr>
        <p:txBody>
          <a:bodyPr wrap="square" lIns="83993" tIns="41997" rIns="83993" bIns="41997" rtlCol="0">
            <a:spAutoFit/>
          </a:bodyPr>
          <a:lstStyle/>
          <a:p>
            <a:pPr>
              <a:lnSpc>
                <a:spcPct val="150000"/>
              </a:lnSpc>
            </a:pPr>
            <a:r>
              <a:rPr lang="en-US" altLang="zh-CN" sz="1465" b="1" dirty="0">
                <a:solidFill>
                  <a:schemeClr val="tx1"/>
                </a:solidFill>
                <a:latin typeface="微软雅黑" panose="020B0503020204020204" charset="-122"/>
                <a:ea typeface="微软雅黑" panose="020B0503020204020204" charset="-122"/>
                <a:cs typeface="华文黑体" pitchFamily="2" charset="-122"/>
              </a:rPr>
              <a:t>3 </a:t>
            </a:r>
            <a:r>
              <a:rPr lang="zh-CN" altLang="en-US" sz="1465" b="1" dirty="0">
                <a:solidFill>
                  <a:schemeClr val="tx1"/>
                </a:solidFill>
                <a:latin typeface="微软雅黑" panose="020B0503020204020204" charset="-122"/>
                <a:ea typeface="微软雅黑" panose="020B0503020204020204" charset="-122"/>
                <a:cs typeface="华文黑体" pitchFamily="2" charset="-122"/>
              </a:rPr>
              <a:t>、单击此处添加标题</a:t>
            </a:r>
          </a:p>
        </p:txBody>
      </p:sp>
      <p:sp>
        <p:nvSpPr>
          <p:cNvPr id="67" name="TextBox 66"/>
          <p:cNvSpPr txBox="1"/>
          <p:nvPr/>
        </p:nvSpPr>
        <p:spPr>
          <a:xfrm>
            <a:off x="7417315" y="4482645"/>
            <a:ext cx="2640241" cy="718185"/>
          </a:xfrm>
          <a:prstGeom prst="rect">
            <a:avLst/>
          </a:prstGeom>
          <a:noFill/>
        </p:spPr>
        <p:txBody>
          <a:bodyPr wrap="square" lIns="83993" tIns="41997" rIns="83993" bIns="41997" rtlCol="0">
            <a:spAutoFit/>
          </a:bodyPr>
          <a:lstStyle/>
          <a:p>
            <a:pPr>
              <a:lnSpc>
                <a:spcPct val="130000"/>
              </a:lnSpc>
            </a:pPr>
            <a:r>
              <a:rPr lang="zh-CN" altLang="en-US" sz="1065"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a:t>
            </a:r>
            <a:r>
              <a:rPr lang="zh-CN" altLang="en-US" sz="1065">
                <a:solidFill>
                  <a:schemeClr val="tx1"/>
                </a:solidFill>
                <a:latin typeface="微软雅黑" panose="020B0503020204020204" charset="-122"/>
                <a:ea typeface="微软雅黑" panose="020B0503020204020204" charset="-122"/>
              </a:rPr>
              <a:t>在这里。</a:t>
            </a:r>
          </a:p>
        </p:txBody>
      </p:sp>
      <p:sp>
        <p:nvSpPr>
          <p:cNvPr id="68" name="TextBox 67"/>
          <p:cNvSpPr txBox="1"/>
          <p:nvPr/>
        </p:nvSpPr>
        <p:spPr>
          <a:xfrm>
            <a:off x="1073826" y="3703367"/>
            <a:ext cx="2117676" cy="419735"/>
          </a:xfrm>
          <a:prstGeom prst="rect">
            <a:avLst/>
          </a:prstGeom>
          <a:noFill/>
        </p:spPr>
        <p:txBody>
          <a:bodyPr wrap="square" lIns="83993" tIns="41997" rIns="83993" bIns="41997" rtlCol="0">
            <a:spAutoFit/>
          </a:bodyPr>
          <a:lstStyle/>
          <a:p>
            <a:pPr algn="r">
              <a:lnSpc>
                <a:spcPct val="150000"/>
              </a:lnSpc>
            </a:pPr>
            <a:r>
              <a:rPr lang="en-US" altLang="zh-CN" sz="1465" b="1" dirty="0">
                <a:solidFill>
                  <a:schemeClr val="tx1"/>
                </a:solidFill>
                <a:latin typeface="微软雅黑" panose="020B0503020204020204" charset="-122"/>
                <a:ea typeface="微软雅黑" panose="020B0503020204020204" charset="-122"/>
                <a:cs typeface="华文黑体" pitchFamily="2" charset="-122"/>
              </a:rPr>
              <a:t>4</a:t>
            </a:r>
            <a:r>
              <a:rPr lang="zh-CN" altLang="en-US" sz="1465" b="1" dirty="0">
                <a:solidFill>
                  <a:schemeClr val="tx1"/>
                </a:solidFill>
                <a:latin typeface="微软雅黑" panose="020B0503020204020204" charset="-122"/>
                <a:ea typeface="微软雅黑" panose="020B0503020204020204" charset="-122"/>
                <a:cs typeface="华文黑体" pitchFamily="2" charset="-122"/>
              </a:rPr>
              <a:t>、单击此处添加标题</a:t>
            </a:r>
          </a:p>
        </p:txBody>
      </p:sp>
      <p:sp>
        <p:nvSpPr>
          <p:cNvPr id="69" name="TextBox 68"/>
          <p:cNvSpPr txBox="1"/>
          <p:nvPr/>
        </p:nvSpPr>
        <p:spPr>
          <a:xfrm>
            <a:off x="551262" y="4083468"/>
            <a:ext cx="2640241" cy="718185"/>
          </a:xfrm>
          <a:prstGeom prst="rect">
            <a:avLst/>
          </a:prstGeom>
          <a:noFill/>
        </p:spPr>
        <p:txBody>
          <a:bodyPr wrap="square" lIns="83993" tIns="41997" rIns="83993" bIns="41997" rtlCol="0">
            <a:spAutoFit/>
          </a:bodyPr>
          <a:lstStyle/>
          <a:p>
            <a:pPr algn="r">
              <a:lnSpc>
                <a:spcPct val="130000"/>
              </a:lnSpc>
            </a:pPr>
            <a:r>
              <a:rPr lang="zh-CN" altLang="en-US" sz="1065"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a:t>
            </a:r>
          </a:p>
        </p:txBody>
      </p:sp>
      <p:sp>
        <p:nvSpPr>
          <p:cNvPr id="70" name="椭圆 69"/>
          <p:cNvSpPr/>
          <p:nvPr/>
        </p:nvSpPr>
        <p:spPr>
          <a:xfrm>
            <a:off x="7218315" y="2327981"/>
            <a:ext cx="1099671" cy="1099527"/>
          </a:xfrm>
          <a:prstGeom prst="ellipse">
            <a:avLst/>
          </a:prstGeom>
          <a:blipFill rotWithShape="1">
            <a:blip r:embed="rId3"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71" name="椭圆 70"/>
          <p:cNvSpPr/>
          <p:nvPr/>
        </p:nvSpPr>
        <p:spPr>
          <a:xfrm>
            <a:off x="5563419" y="2327981"/>
            <a:ext cx="1099671" cy="1099527"/>
          </a:xfrm>
          <a:prstGeom prst="ellipse">
            <a:avLst/>
          </a:prstGeom>
          <a:blipFill rotWithShape="1">
            <a:blip r:embed="rId4"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72" name="椭圆 71"/>
          <p:cNvSpPr/>
          <p:nvPr/>
        </p:nvSpPr>
        <p:spPr>
          <a:xfrm>
            <a:off x="5563419" y="3973396"/>
            <a:ext cx="1099671" cy="1099527"/>
          </a:xfrm>
          <a:prstGeom prst="ellipse">
            <a:avLst/>
          </a:prstGeom>
          <a:blipFill rotWithShape="1">
            <a:blip r:embed="rId5"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73" name="椭圆 72"/>
          <p:cNvSpPr/>
          <p:nvPr/>
        </p:nvSpPr>
        <p:spPr>
          <a:xfrm>
            <a:off x="3892645" y="3973396"/>
            <a:ext cx="1099671" cy="1099527"/>
          </a:xfrm>
          <a:prstGeom prst="ellipse">
            <a:avLst/>
          </a:prstGeom>
          <a:blipFill rotWithShape="1">
            <a:blip r:embed="rId6"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200"/>
                                        <p:tgtEl>
                                          <p:spTgt spid="4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200"/>
                                        <p:tgtEl>
                                          <p:spTgt spid="2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200"/>
                                        <p:tgtEl>
                                          <p:spTgt spid="2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right)">
                                      <p:cBhvr>
                                        <p:cTn id="19" dur="200"/>
                                        <p:tgtEl>
                                          <p:spTgt spid="3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200"/>
                                        <p:tgtEl>
                                          <p:spTgt spid="3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right)">
                                      <p:cBhvr>
                                        <p:cTn id="27" dur="200"/>
                                        <p:tgtEl>
                                          <p:spTgt spid="3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200"/>
                                        <p:tgtEl>
                                          <p:spTgt spid="3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200"/>
                                        <p:tgtEl>
                                          <p:spTgt spid="3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200"/>
                                        <p:tgtEl>
                                          <p:spTgt spid="35"/>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right)">
                                      <p:cBhvr>
                                        <p:cTn id="43" dur="200"/>
                                        <p:tgtEl>
                                          <p:spTgt spid="37"/>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200"/>
                                        <p:tgtEl>
                                          <p:spTgt spid="3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right)">
                                      <p:cBhvr>
                                        <p:cTn id="51" dur="200"/>
                                        <p:tgtEl>
                                          <p:spTgt spid="39"/>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up)">
                                      <p:cBhvr>
                                        <p:cTn id="55" dur="200"/>
                                        <p:tgtEl>
                                          <p:spTgt spid="40"/>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right)">
                                      <p:cBhvr>
                                        <p:cTn id="59" dur="200"/>
                                        <p:tgtEl>
                                          <p:spTgt spid="42"/>
                                        </p:tgtEl>
                                      </p:cBhvr>
                                    </p:animEffect>
                                  </p:childTnLst>
                                </p:cTn>
                              </p:par>
                            </p:childTnLst>
                          </p:cTn>
                        </p:par>
                        <p:par>
                          <p:cTn id="60" fill="hold">
                            <p:stCondLst>
                              <p:cond delay="7000"/>
                            </p:stCondLst>
                            <p:childTnLst>
                              <p:par>
                                <p:cTn id="61" presetID="23" presetClass="entr" presetSubtype="32" fill="hold" grpId="0"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strVal val="4*#ppt_w"/>
                                          </p:val>
                                        </p:tav>
                                        <p:tav tm="100000">
                                          <p:val>
                                            <p:strVal val="#ppt_w"/>
                                          </p:val>
                                        </p:tav>
                                      </p:tavLst>
                                    </p:anim>
                                    <p:anim calcmode="lin" valueType="num">
                                      <p:cBhvr>
                                        <p:cTn id="64" dur="500" fill="hold"/>
                                        <p:tgtEl>
                                          <p:spTgt spid="70"/>
                                        </p:tgtEl>
                                        <p:attrNameLst>
                                          <p:attrName>ppt_h</p:attrName>
                                        </p:attrNameLst>
                                      </p:cBhvr>
                                      <p:tavLst>
                                        <p:tav tm="0">
                                          <p:val>
                                            <p:strVal val="4*#ppt_h"/>
                                          </p:val>
                                        </p:tav>
                                        <p:tav tm="100000">
                                          <p:val>
                                            <p:strVal val="#ppt_h"/>
                                          </p:val>
                                        </p:tav>
                                      </p:tavLst>
                                    </p:anim>
                                  </p:childTnLst>
                                </p:cTn>
                              </p:par>
                            </p:childTnLst>
                          </p:cTn>
                        </p:par>
                        <p:par>
                          <p:cTn id="65" fill="hold">
                            <p:stCondLst>
                              <p:cond delay="7500"/>
                            </p:stCondLst>
                            <p:childTnLst>
                              <p:par>
                                <p:cTn id="66" presetID="12" presetClass="entr" presetSubtype="8"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p:tgtEl>
                                          <p:spTgt spid="62"/>
                                        </p:tgtEl>
                                        <p:attrNameLst>
                                          <p:attrName>ppt_x</p:attrName>
                                        </p:attrNameLst>
                                      </p:cBhvr>
                                      <p:tavLst>
                                        <p:tav tm="0">
                                          <p:val>
                                            <p:strVal val="#ppt_x-#ppt_w*1.125000"/>
                                          </p:val>
                                        </p:tav>
                                        <p:tav tm="100000">
                                          <p:val>
                                            <p:strVal val="#ppt_x"/>
                                          </p:val>
                                        </p:tav>
                                      </p:tavLst>
                                    </p:anim>
                                    <p:animEffect transition="in" filter="wipe(right)">
                                      <p:cBhvr>
                                        <p:cTn id="69" dur="500"/>
                                        <p:tgtEl>
                                          <p:spTgt spid="62"/>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additive="base">
                                        <p:cTn id="72" dur="500"/>
                                        <p:tgtEl>
                                          <p:spTgt spid="63"/>
                                        </p:tgtEl>
                                        <p:attrNameLst>
                                          <p:attrName>ppt_x</p:attrName>
                                        </p:attrNameLst>
                                      </p:cBhvr>
                                      <p:tavLst>
                                        <p:tav tm="0">
                                          <p:val>
                                            <p:strVal val="#ppt_x-#ppt_w*1.125000"/>
                                          </p:val>
                                        </p:tav>
                                        <p:tav tm="100000">
                                          <p:val>
                                            <p:strVal val="#ppt_x"/>
                                          </p:val>
                                        </p:tav>
                                      </p:tavLst>
                                    </p:anim>
                                    <p:animEffect transition="in" filter="wipe(right)">
                                      <p:cBhvr>
                                        <p:cTn id="73" dur="500"/>
                                        <p:tgtEl>
                                          <p:spTgt spid="63"/>
                                        </p:tgtEl>
                                      </p:cBhvr>
                                    </p:animEffect>
                                  </p:childTnLst>
                                </p:cTn>
                              </p:par>
                            </p:childTnLst>
                          </p:cTn>
                        </p:par>
                        <p:par>
                          <p:cTn id="74" fill="hold">
                            <p:stCondLst>
                              <p:cond delay="8000"/>
                            </p:stCondLst>
                            <p:childTnLst>
                              <p:par>
                                <p:cTn id="75" presetID="23" presetClass="entr" presetSubtype="32" fill="hold" grpId="0" nodeType="after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strVal val="4*#ppt_w"/>
                                          </p:val>
                                        </p:tav>
                                        <p:tav tm="100000">
                                          <p:val>
                                            <p:strVal val="#ppt_w"/>
                                          </p:val>
                                        </p:tav>
                                      </p:tavLst>
                                    </p:anim>
                                    <p:anim calcmode="lin" valueType="num">
                                      <p:cBhvr>
                                        <p:cTn id="78" dur="500" fill="hold"/>
                                        <p:tgtEl>
                                          <p:spTgt spid="71"/>
                                        </p:tgtEl>
                                        <p:attrNameLst>
                                          <p:attrName>ppt_h</p:attrName>
                                        </p:attrNameLst>
                                      </p:cBhvr>
                                      <p:tavLst>
                                        <p:tav tm="0">
                                          <p:val>
                                            <p:strVal val="4*#ppt_h"/>
                                          </p:val>
                                        </p:tav>
                                        <p:tav tm="100000">
                                          <p:val>
                                            <p:strVal val="#ppt_h"/>
                                          </p:val>
                                        </p:tav>
                                      </p:tavLst>
                                    </p:anim>
                                  </p:childTnLst>
                                </p:cTn>
                              </p:par>
                            </p:childTnLst>
                          </p:cTn>
                        </p:par>
                        <p:par>
                          <p:cTn id="79" fill="hold">
                            <p:stCondLst>
                              <p:cond delay="8500"/>
                            </p:stCondLst>
                            <p:childTnLst>
                              <p:par>
                                <p:cTn id="80" presetID="12" presetClass="entr" presetSubtype="2" fill="hold" grpId="0" nodeType="after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additive="base">
                                        <p:cTn id="82" dur="500"/>
                                        <p:tgtEl>
                                          <p:spTgt spid="64"/>
                                        </p:tgtEl>
                                        <p:attrNameLst>
                                          <p:attrName>ppt_x</p:attrName>
                                        </p:attrNameLst>
                                      </p:cBhvr>
                                      <p:tavLst>
                                        <p:tav tm="0">
                                          <p:val>
                                            <p:strVal val="#ppt_x+#ppt_w*1.125000"/>
                                          </p:val>
                                        </p:tav>
                                        <p:tav tm="100000">
                                          <p:val>
                                            <p:strVal val="#ppt_x"/>
                                          </p:val>
                                        </p:tav>
                                      </p:tavLst>
                                    </p:anim>
                                    <p:animEffect transition="in" filter="wipe(left)">
                                      <p:cBhvr>
                                        <p:cTn id="83" dur="500"/>
                                        <p:tgtEl>
                                          <p:spTgt spid="64"/>
                                        </p:tgtEl>
                                      </p:cBhvr>
                                    </p:animEffect>
                                  </p:childTnLst>
                                </p:cTn>
                              </p:par>
                              <p:par>
                                <p:cTn id="84" presetID="12" presetClass="entr" presetSubtype="2" fill="hold" grpId="0" nodeType="with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additive="base">
                                        <p:cTn id="86" dur="500"/>
                                        <p:tgtEl>
                                          <p:spTgt spid="65"/>
                                        </p:tgtEl>
                                        <p:attrNameLst>
                                          <p:attrName>ppt_x</p:attrName>
                                        </p:attrNameLst>
                                      </p:cBhvr>
                                      <p:tavLst>
                                        <p:tav tm="0">
                                          <p:val>
                                            <p:strVal val="#ppt_x+#ppt_w*1.125000"/>
                                          </p:val>
                                        </p:tav>
                                        <p:tav tm="100000">
                                          <p:val>
                                            <p:strVal val="#ppt_x"/>
                                          </p:val>
                                        </p:tav>
                                      </p:tavLst>
                                    </p:anim>
                                    <p:animEffect transition="in" filter="wipe(left)">
                                      <p:cBhvr>
                                        <p:cTn id="87" dur="500"/>
                                        <p:tgtEl>
                                          <p:spTgt spid="65"/>
                                        </p:tgtEl>
                                      </p:cBhvr>
                                    </p:animEffect>
                                  </p:childTnLst>
                                </p:cTn>
                              </p:par>
                            </p:childTnLst>
                          </p:cTn>
                        </p:par>
                        <p:par>
                          <p:cTn id="88" fill="hold">
                            <p:stCondLst>
                              <p:cond delay="9000"/>
                            </p:stCondLst>
                            <p:childTnLst>
                              <p:par>
                                <p:cTn id="89" presetID="23" presetClass="entr" presetSubtype="32"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p:cTn id="91" dur="500" fill="hold"/>
                                        <p:tgtEl>
                                          <p:spTgt spid="72"/>
                                        </p:tgtEl>
                                        <p:attrNameLst>
                                          <p:attrName>ppt_w</p:attrName>
                                        </p:attrNameLst>
                                      </p:cBhvr>
                                      <p:tavLst>
                                        <p:tav tm="0">
                                          <p:val>
                                            <p:strVal val="4*#ppt_w"/>
                                          </p:val>
                                        </p:tav>
                                        <p:tav tm="100000">
                                          <p:val>
                                            <p:strVal val="#ppt_w"/>
                                          </p:val>
                                        </p:tav>
                                      </p:tavLst>
                                    </p:anim>
                                    <p:anim calcmode="lin" valueType="num">
                                      <p:cBhvr>
                                        <p:cTn id="92" dur="500" fill="hold"/>
                                        <p:tgtEl>
                                          <p:spTgt spid="72"/>
                                        </p:tgtEl>
                                        <p:attrNameLst>
                                          <p:attrName>ppt_h</p:attrName>
                                        </p:attrNameLst>
                                      </p:cBhvr>
                                      <p:tavLst>
                                        <p:tav tm="0">
                                          <p:val>
                                            <p:strVal val="4*#ppt_h"/>
                                          </p:val>
                                        </p:tav>
                                        <p:tav tm="100000">
                                          <p:val>
                                            <p:strVal val="#ppt_h"/>
                                          </p:val>
                                        </p:tav>
                                      </p:tavLst>
                                    </p:anim>
                                  </p:childTnLst>
                                </p:cTn>
                              </p:par>
                            </p:childTnLst>
                          </p:cTn>
                        </p:par>
                        <p:par>
                          <p:cTn id="93" fill="hold">
                            <p:stCondLst>
                              <p:cond delay="9500"/>
                            </p:stCondLst>
                            <p:childTnLst>
                              <p:par>
                                <p:cTn id="94" presetID="12" presetClass="entr" presetSubtype="8" fill="hold" grpId="0" nodeType="afterEffect">
                                  <p:stCondLst>
                                    <p:cond delay="0"/>
                                  </p:stCondLst>
                                  <p:childTnLst>
                                    <p:set>
                                      <p:cBhvr>
                                        <p:cTn id="95" dur="1" fill="hold">
                                          <p:stCondLst>
                                            <p:cond delay="0"/>
                                          </p:stCondLst>
                                        </p:cTn>
                                        <p:tgtEl>
                                          <p:spTgt spid="66"/>
                                        </p:tgtEl>
                                        <p:attrNameLst>
                                          <p:attrName>style.visibility</p:attrName>
                                        </p:attrNameLst>
                                      </p:cBhvr>
                                      <p:to>
                                        <p:strVal val="visible"/>
                                      </p:to>
                                    </p:set>
                                    <p:anim calcmode="lin" valueType="num">
                                      <p:cBhvr additive="base">
                                        <p:cTn id="96" dur="500"/>
                                        <p:tgtEl>
                                          <p:spTgt spid="66"/>
                                        </p:tgtEl>
                                        <p:attrNameLst>
                                          <p:attrName>ppt_x</p:attrName>
                                        </p:attrNameLst>
                                      </p:cBhvr>
                                      <p:tavLst>
                                        <p:tav tm="0">
                                          <p:val>
                                            <p:strVal val="#ppt_x-#ppt_w*1.125000"/>
                                          </p:val>
                                        </p:tav>
                                        <p:tav tm="100000">
                                          <p:val>
                                            <p:strVal val="#ppt_x"/>
                                          </p:val>
                                        </p:tav>
                                      </p:tavLst>
                                    </p:anim>
                                    <p:animEffect transition="in" filter="wipe(right)">
                                      <p:cBhvr>
                                        <p:cTn id="97" dur="500"/>
                                        <p:tgtEl>
                                          <p:spTgt spid="66"/>
                                        </p:tgtEl>
                                      </p:cBhvr>
                                    </p:animEffect>
                                  </p:childTnLst>
                                </p:cTn>
                              </p:par>
                              <p:par>
                                <p:cTn id="98" presetID="12" presetClass="entr" presetSubtype="8"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additive="base">
                                        <p:cTn id="100" dur="500"/>
                                        <p:tgtEl>
                                          <p:spTgt spid="67"/>
                                        </p:tgtEl>
                                        <p:attrNameLst>
                                          <p:attrName>ppt_x</p:attrName>
                                        </p:attrNameLst>
                                      </p:cBhvr>
                                      <p:tavLst>
                                        <p:tav tm="0">
                                          <p:val>
                                            <p:strVal val="#ppt_x-#ppt_w*1.125000"/>
                                          </p:val>
                                        </p:tav>
                                        <p:tav tm="100000">
                                          <p:val>
                                            <p:strVal val="#ppt_x"/>
                                          </p:val>
                                        </p:tav>
                                      </p:tavLst>
                                    </p:anim>
                                    <p:animEffect transition="in" filter="wipe(right)">
                                      <p:cBhvr>
                                        <p:cTn id="101" dur="500"/>
                                        <p:tgtEl>
                                          <p:spTgt spid="67"/>
                                        </p:tgtEl>
                                      </p:cBhvr>
                                    </p:animEffect>
                                  </p:childTnLst>
                                </p:cTn>
                              </p:par>
                            </p:childTnLst>
                          </p:cTn>
                        </p:par>
                        <p:par>
                          <p:cTn id="102" fill="hold">
                            <p:stCondLst>
                              <p:cond delay="10000"/>
                            </p:stCondLst>
                            <p:childTnLst>
                              <p:par>
                                <p:cTn id="103" presetID="23" presetClass="entr" presetSubtype="32" fill="hold" grpId="0" nodeType="afterEffect">
                                  <p:stCondLst>
                                    <p:cond delay="0"/>
                                  </p:stCondLst>
                                  <p:childTnLst>
                                    <p:set>
                                      <p:cBhvr>
                                        <p:cTn id="104" dur="1" fill="hold">
                                          <p:stCondLst>
                                            <p:cond delay="0"/>
                                          </p:stCondLst>
                                        </p:cTn>
                                        <p:tgtEl>
                                          <p:spTgt spid="73"/>
                                        </p:tgtEl>
                                        <p:attrNameLst>
                                          <p:attrName>style.visibility</p:attrName>
                                        </p:attrNameLst>
                                      </p:cBhvr>
                                      <p:to>
                                        <p:strVal val="visible"/>
                                      </p:to>
                                    </p:set>
                                    <p:anim calcmode="lin" valueType="num">
                                      <p:cBhvr>
                                        <p:cTn id="105" dur="500" fill="hold"/>
                                        <p:tgtEl>
                                          <p:spTgt spid="73"/>
                                        </p:tgtEl>
                                        <p:attrNameLst>
                                          <p:attrName>ppt_w</p:attrName>
                                        </p:attrNameLst>
                                      </p:cBhvr>
                                      <p:tavLst>
                                        <p:tav tm="0">
                                          <p:val>
                                            <p:strVal val="4*#ppt_w"/>
                                          </p:val>
                                        </p:tav>
                                        <p:tav tm="100000">
                                          <p:val>
                                            <p:strVal val="#ppt_w"/>
                                          </p:val>
                                        </p:tav>
                                      </p:tavLst>
                                    </p:anim>
                                    <p:anim calcmode="lin" valueType="num">
                                      <p:cBhvr>
                                        <p:cTn id="106" dur="500" fill="hold"/>
                                        <p:tgtEl>
                                          <p:spTgt spid="73"/>
                                        </p:tgtEl>
                                        <p:attrNameLst>
                                          <p:attrName>ppt_h</p:attrName>
                                        </p:attrNameLst>
                                      </p:cBhvr>
                                      <p:tavLst>
                                        <p:tav tm="0">
                                          <p:val>
                                            <p:strVal val="4*#ppt_h"/>
                                          </p:val>
                                        </p:tav>
                                        <p:tav tm="100000">
                                          <p:val>
                                            <p:strVal val="#ppt_h"/>
                                          </p:val>
                                        </p:tav>
                                      </p:tavLst>
                                    </p:anim>
                                  </p:childTnLst>
                                </p:cTn>
                              </p:par>
                            </p:childTnLst>
                          </p:cTn>
                        </p:par>
                        <p:par>
                          <p:cTn id="107" fill="hold">
                            <p:stCondLst>
                              <p:cond delay="10500"/>
                            </p:stCondLst>
                            <p:childTnLst>
                              <p:par>
                                <p:cTn id="108" presetID="12" presetClass="entr" presetSubtype="2"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 calcmode="lin" valueType="num">
                                      <p:cBhvr additive="base">
                                        <p:cTn id="110" dur="500"/>
                                        <p:tgtEl>
                                          <p:spTgt spid="68"/>
                                        </p:tgtEl>
                                        <p:attrNameLst>
                                          <p:attrName>ppt_x</p:attrName>
                                        </p:attrNameLst>
                                      </p:cBhvr>
                                      <p:tavLst>
                                        <p:tav tm="0">
                                          <p:val>
                                            <p:strVal val="#ppt_x+#ppt_w*1.125000"/>
                                          </p:val>
                                        </p:tav>
                                        <p:tav tm="100000">
                                          <p:val>
                                            <p:strVal val="#ppt_x"/>
                                          </p:val>
                                        </p:tav>
                                      </p:tavLst>
                                    </p:anim>
                                    <p:animEffect transition="in" filter="wipe(left)">
                                      <p:cBhvr>
                                        <p:cTn id="111" dur="500"/>
                                        <p:tgtEl>
                                          <p:spTgt spid="68"/>
                                        </p:tgtEl>
                                      </p:cBhvr>
                                    </p:animEffect>
                                  </p:childTnLst>
                                </p:cTn>
                              </p:par>
                              <p:par>
                                <p:cTn id="112" presetID="12" presetClass="entr" presetSubtype="2" fill="hold" grpId="0" nodeType="with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additive="base">
                                        <p:cTn id="114" dur="500"/>
                                        <p:tgtEl>
                                          <p:spTgt spid="69"/>
                                        </p:tgtEl>
                                        <p:attrNameLst>
                                          <p:attrName>ppt_x</p:attrName>
                                        </p:attrNameLst>
                                      </p:cBhvr>
                                      <p:tavLst>
                                        <p:tav tm="0">
                                          <p:val>
                                            <p:strVal val="#ppt_x+#ppt_w*1.125000"/>
                                          </p:val>
                                        </p:tav>
                                        <p:tav tm="100000">
                                          <p:val>
                                            <p:strVal val="#ppt_x"/>
                                          </p:val>
                                        </p:tav>
                                      </p:tavLst>
                                    </p:anim>
                                    <p:animEffect transition="in" filter="wipe(left)">
                                      <p:cBhvr>
                                        <p:cTn id="11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7" grpId="0" bldLvl="0" animBg="1"/>
      <p:bldP spid="38" grpId="0" bldLvl="0" animBg="1"/>
      <p:bldP spid="39" grpId="0" bldLvl="0" animBg="1"/>
      <p:bldP spid="40" grpId="0" bldLvl="0" animBg="1"/>
      <p:bldP spid="41" grpId="0" bldLvl="0" animBg="1"/>
      <p:bldP spid="42" grpId="0" bldLvl="0" animBg="1"/>
      <p:bldP spid="62" grpId="0"/>
      <p:bldP spid="63" grpId="0"/>
      <p:bldP spid="64" grpId="0"/>
      <p:bldP spid="65" grpId="0"/>
      <p:bldP spid="66" grpId="0"/>
      <p:bldP spid="67" grpId="0"/>
      <p:bldP spid="68" grpId="0"/>
      <p:bldP spid="69" grpId="0"/>
      <p:bldP spid="70" grpId="0" bldLvl="0" animBg="1"/>
      <p:bldP spid="71" grpId="0" bldLvl="0" animBg="1"/>
      <p:bldP spid="72" grpId="0" bldLvl="0" animBg="1"/>
      <p:bldP spid="7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H_Other_1"/>
          <p:cNvSpPr/>
          <p:nvPr>
            <p:custDataLst>
              <p:tags r:id="rId1"/>
            </p:custDataLst>
          </p:nvPr>
        </p:nvSpPr>
        <p:spPr bwMode="blackWhite">
          <a:xfrm flipH="1">
            <a:off x="2771906" y="2333228"/>
            <a:ext cx="1612501" cy="3302457"/>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ysClr val="window" lastClr="FFFFFF">
              <a:lumMod val="75000"/>
            </a:sysClr>
          </a:solidFill>
          <a:ln w="12700" cap="flat" cmpd="sng" algn="ctr">
            <a:noFill/>
            <a:prstDash val="solid"/>
            <a:miter lim="800000"/>
          </a:ln>
          <a:effectLst>
            <a:innerShdw blurRad="190500" dist="50800" dir="13500000">
              <a:prstClr val="black">
                <a:alpha val="42000"/>
              </a:prstClr>
            </a:innerShdw>
          </a:effectLst>
        </p:spPr>
        <p:txBody>
          <a:bodyPr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mn-ea"/>
              <a:sym typeface="+mn-lt"/>
            </a:endParaRPr>
          </a:p>
        </p:txBody>
      </p:sp>
      <p:grpSp>
        <p:nvGrpSpPr>
          <p:cNvPr id="15" name="组合 14"/>
          <p:cNvGrpSpPr/>
          <p:nvPr/>
        </p:nvGrpSpPr>
        <p:grpSpPr>
          <a:xfrm>
            <a:off x="1016228" y="1816853"/>
            <a:ext cx="5039356" cy="3455019"/>
            <a:chOff x="1015628" y="1816853"/>
            <a:chExt cx="5039356" cy="3455019"/>
          </a:xfrm>
        </p:grpSpPr>
        <p:grpSp>
          <p:nvGrpSpPr>
            <p:cNvPr id="16" name="组合 15"/>
            <p:cNvGrpSpPr/>
            <p:nvPr/>
          </p:nvGrpSpPr>
          <p:grpSpPr>
            <a:xfrm>
              <a:off x="1611809" y="1816853"/>
              <a:ext cx="3802401" cy="1424728"/>
              <a:chOff x="1611809" y="1816853"/>
              <a:chExt cx="3802401" cy="1424728"/>
            </a:xfrm>
          </p:grpSpPr>
          <p:sp>
            <p:nvSpPr>
              <p:cNvPr id="29" name="MH_Other_2"/>
              <p:cNvSpPr/>
              <p:nvPr>
                <p:custDataLst>
                  <p:tags r:id="rId10"/>
                </p:custDataLst>
              </p:nvPr>
            </p:nvSpPr>
            <p:spPr bwMode="blackWhite">
              <a:xfrm flipH="1">
                <a:off x="1611809" y="1816853"/>
                <a:ext cx="3802401" cy="1424728"/>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ysClr val="window" lastClr="FFFFFF">
                  <a:lumMod val="95000"/>
                </a:sysClr>
              </a:solidFill>
              <a:ln w="31750" cap="flat">
                <a:gradFill flip="none" rotWithShape="1">
                  <a:gsLst>
                    <a:gs pos="0">
                      <a:sysClr val="window" lastClr="FFFFFF"/>
                    </a:gs>
                    <a:gs pos="100000">
                      <a:srgbClr val="DDDDDD"/>
                    </a:gs>
                  </a:gsLst>
                  <a:lin ang="3600000" scaled="0"/>
                  <a:tileRect/>
                </a:gradFill>
                <a:prstDash val="solid"/>
                <a:miter lim="800000"/>
              </a:ln>
              <a:effectLst>
                <a:outerShdw blurRad="152400" dist="76200" dir="6000000" algn="tr" rotWithShape="0">
                  <a:prstClr val="black">
                    <a:alpha val="33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黑体" panose="02010609060101010101" charset="-122"/>
                  <a:ea typeface="黑体" panose="02010609060101010101" charset="-122"/>
                  <a:cs typeface="+mn-ea"/>
                  <a:sym typeface="+mn-lt"/>
                </a:endParaRPr>
              </a:p>
            </p:txBody>
          </p:sp>
          <p:grpSp>
            <p:nvGrpSpPr>
              <p:cNvPr id="30" name="组合 29"/>
              <p:cNvGrpSpPr/>
              <p:nvPr/>
            </p:nvGrpSpPr>
            <p:grpSpPr>
              <a:xfrm flipH="1">
                <a:off x="3463272" y="2256286"/>
                <a:ext cx="272406" cy="272406"/>
                <a:chOff x="3558865" y="2325459"/>
                <a:chExt cx="344726" cy="344726"/>
              </a:xfrm>
            </p:grpSpPr>
            <p:sp>
              <p:nvSpPr>
                <p:cNvPr id="31" name="椭圆 30"/>
                <p:cNvSpPr/>
                <p:nvPr/>
              </p:nvSpPr>
              <p:spPr>
                <a:xfrm>
                  <a:off x="3558865" y="2325459"/>
                  <a:ext cx="344726" cy="344726"/>
                </a:xfrm>
                <a:prstGeom prst="ellipse">
                  <a:avLst/>
                </a:prstGeom>
                <a:solidFill>
                  <a:srgbClr val="189040"/>
                </a:solidFill>
                <a:ln w="28575" cap="flat">
                  <a:solidFill>
                    <a:schemeClr val="bg1">
                      <a:lumMod val="75000"/>
                    </a:schemeClr>
                  </a:solidFill>
                  <a:prstDash val="solid"/>
                  <a:miter lim="800000"/>
                </a:ln>
                <a:effectLst>
                  <a:outerShdw blurRad="63500" sx="102000" sy="102000" algn="ctr" rotWithShape="0">
                    <a:prstClr val="black">
                      <a:alpha val="40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黑体" panose="02010609060101010101" charset="-122"/>
                    <a:ea typeface="黑体" panose="02010609060101010101" charset="-122"/>
                    <a:cs typeface="+mn-ea"/>
                    <a:sym typeface="+mn-lt"/>
                  </a:endParaRPr>
                </a:p>
              </p:txBody>
            </p:sp>
            <p:sp>
              <p:nvSpPr>
                <p:cNvPr id="32" name="KSO_Shape"/>
                <p:cNvSpPr/>
                <p:nvPr/>
              </p:nvSpPr>
              <p:spPr bwMode="auto">
                <a:xfrm>
                  <a:off x="3638484" y="2417523"/>
                  <a:ext cx="185488" cy="158990"/>
                </a:xfrm>
                <a:custGeom>
                  <a:avLst/>
                  <a:gdLst>
                    <a:gd name="T0" fmla="*/ 354482 w 1812925"/>
                    <a:gd name="T1" fmla="*/ 872801 h 1511300"/>
                    <a:gd name="T2" fmla="*/ 380318 w 1812925"/>
                    <a:gd name="T3" fmla="*/ 984699 h 1511300"/>
                    <a:gd name="T4" fmla="*/ 425879 w 1812925"/>
                    <a:gd name="T5" fmla="*/ 1087433 h 1511300"/>
                    <a:gd name="T6" fmla="*/ 488386 w 1812925"/>
                    <a:gd name="T7" fmla="*/ 1179061 h 1511300"/>
                    <a:gd name="T8" fmla="*/ 591174 w 1812925"/>
                    <a:gd name="T9" fmla="*/ 1276520 h 1511300"/>
                    <a:gd name="T10" fmla="*/ 711743 w 1812925"/>
                    <a:gd name="T11" fmla="*/ 1346213 h 1511300"/>
                    <a:gd name="T12" fmla="*/ 796474 w 1812925"/>
                    <a:gd name="T13" fmla="*/ 1375922 h 1511300"/>
                    <a:gd name="T14" fmla="*/ 907876 w 1812925"/>
                    <a:gd name="T15" fmla="*/ 1394804 h 1511300"/>
                    <a:gd name="T16" fmla="*/ 1015110 w 1812925"/>
                    <a:gd name="T17" fmla="*/ 1393415 h 1511300"/>
                    <a:gd name="T18" fmla="*/ 1118176 w 1812925"/>
                    <a:gd name="T19" fmla="*/ 1373702 h 1511300"/>
                    <a:gd name="T20" fmla="*/ 1216519 w 1812925"/>
                    <a:gd name="T21" fmla="*/ 1335939 h 1511300"/>
                    <a:gd name="T22" fmla="*/ 1302085 w 1812925"/>
                    <a:gd name="T23" fmla="*/ 1285127 h 1511300"/>
                    <a:gd name="T24" fmla="*/ 1341811 w 1812925"/>
                    <a:gd name="T25" fmla="*/ 1271245 h 1511300"/>
                    <a:gd name="T26" fmla="*/ 1382649 w 1812925"/>
                    <a:gd name="T27" fmla="*/ 1275131 h 1511300"/>
                    <a:gd name="T28" fmla="*/ 1417930 w 1812925"/>
                    <a:gd name="T29" fmla="*/ 1296789 h 1511300"/>
                    <a:gd name="T30" fmla="*/ 1441822 w 1812925"/>
                    <a:gd name="T31" fmla="*/ 1332607 h 1511300"/>
                    <a:gd name="T32" fmla="*/ 1447378 w 1812925"/>
                    <a:gd name="T33" fmla="*/ 1373146 h 1511300"/>
                    <a:gd name="T34" fmla="*/ 1435710 w 1812925"/>
                    <a:gd name="T35" fmla="*/ 1412574 h 1511300"/>
                    <a:gd name="T36" fmla="*/ 1407374 w 1812925"/>
                    <a:gd name="T37" fmla="*/ 1443950 h 1511300"/>
                    <a:gd name="T38" fmla="*/ 1288472 w 1812925"/>
                    <a:gd name="T39" fmla="*/ 1512532 h 1511300"/>
                    <a:gd name="T40" fmla="*/ 1161792 w 1812925"/>
                    <a:gd name="T41" fmla="*/ 1559734 h 1511300"/>
                    <a:gd name="T42" fmla="*/ 1028722 w 1812925"/>
                    <a:gd name="T43" fmla="*/ 1583891 h 1511300"/>
                    <a:gd name="T44" fmla="*/ 874538 w 1812925"/>
                    <a:gd name="T45" fmla="*/ 1583335 h 1511300"/>
                    <a:gd name="T46" fmla="*/ 770639 w 1812925"/>
                    <a:gd name="T47" fmla="*/ 1565565 h 1511300"/>
                    <a:gd name="T48" fmla="*/ 648125 w 1812925"/>
                    <a:gd name="T49" fmla="*/ 1526415 h 1511300"/>
                    <a:gd name="T50" fmla="*/ 534502 w 1812925"/>
                    <a:gd name="T51" fmla="*/ 1468106 h 1511300"/>
                    <a:gd name="T52" fmla="*/ 433380 w 1812925"/>
                    <a:gd name="T53" fmla="*/ 1393693 h 1511300"/>
                    <a:gd name="T54" fmla="*/ 342258 w 1812925"/>
                    <a:gd name="T55" fmla="*/ 1300954 h 1511300"/>
                    <a:gd name="T56" fmla="*/ 283085 w 1812925"/>
                    <a:gd name="T57" fmla="*/ 1219322 h 1511300"/>
                    <a:gd name="T58" fmla="*/ 221690 w 1812925"/>
                    <a:gd name="T59" fmla="*/ 1102705 h 1511300"/>
                    <a:gd name="T60" fmla="*/ 180019 w 1812925"/>
                    <a:gd name="T61" fmla="*/ 976091 h 1511300"/>
                    <a:gd name="T62" fmla="*/ 160017 w 1812925"/>
                    <a:gd name="T63" fmla="*/ 840871 h 1511300"/>
                    <a:gd name="T64" fmla="*/ 979901 w 1812925"/>
                    <a:gd name="T65" fmla="*/ 833 h 1511300"/>
                    <a:gd name="T66" fmla="*/ 1097691 w 1812925"/>
                    <a:gd name="T67" fmla="*/ 13331 h 1511300"/>
                    <a:gd name="T68" fmla="*/ 1216593 w 1812925"/>
                    <a:gd name="T69" fmla="*/ 45825 h 1511300"/>
                    <a:gd name="T70" fmla="*/ 1371054 w 1812925"/>
                    <a:gd name="T71" fmla="*/ 119422 h 1511300"/>
                    <a:gd name="T72" fmla="*/ 1533016 w 1812925"/>
                    <a:gd name="T73" fmla="*/ 252454 h 1511300"/>
                    <a:gd name="T74" fmla="*/ 1614691 w 1812925"/>
                    <a:gd name="T75" fmla="*/ 356878 h 1511300"/>
                    <a:gd name="T76" fmla="*/ 1678032 w 1812925"/>
                    <a:gd name="T77" fmla="*/ 471857 h 1511300"/>
                    <a:gd name="T78" fmla="*/ 1721370 w 1812925"/>
                    <a:gd name="T79" fmla="*/ 597112 h 1511300"/>
                    <a:gd name="T80" fmla="*/ 1743872 w 1812925"/>
                    <a:gd name="T81" fmla="*/ 731254 h 1511300"/>
                    <a:gd name="T82" fmla="*/ 1555796 w 1812925"/>
                    <a:gd name="T83" fmla="*/ 779578 h 1511300"/>
                    <a:gd name="T84" fmla="*/ 1541350 w 1812925"/>
                    <a:gd name="T85" fmla="*/ 661544 h 1511300"/>
                    <a:gd name="T86" fmla="*/ 1505235 w 1812925"/>
                    <a:gd name="T87" fmla="*/ 551287 h 1511300"/>
                    <a:gd name="T88" fmla="*/ 1449396 w 1812925"/>
                    <a:gd name="T89" fmla="*/ 451583 h 1511300"/>
                    <a:gd name="T90" fmla="*/ 1369110 w 1812925"/>
                    <a:gd name="T91" fmla="*/ 357434 h 1511300"/>
                    <a:gd name="T92" fmla="*/ 1239096 w 1812925"/>
                    <a:gd name="T93" fmla="*/ 263007 h 1511300"/>
                    <a:gd name="T94" fmla="*/ 1127973 w 1812925"/>
                    <a:gd name="T95" fmla="*/ 216627 h 1511300"/>
                    <a:gd name="T96" fmla="*/ 1010181 w 1812925"/>
                    <a:gd name="T97" fmla="*/ 193297 h 1511300"/>
                    <a:gd name="T98" fmla="*/ 899058 w 1812925"/>
                    <a:gd name="T99" fmla="*/ 193020 h 1511300"/>
                    <a:gd name="T100" fmla="*/ 796825 w 1812925"/>
                    <a:gd name="T101" fmla="*/ 210794 h 1511300"/>
                    <a:gd name="T102" fmla="*/ 698759 w 1812925"/>
                    <a:gd name="T103" fmla="*/ 246343 h 1511300"/>
                    <a:gd name="T104" fmla="*/ 606805 w 1812925"/>
                    <a:gd name="T105" fmla="*/ 299667 h 1511300"/>
                    <a:gd name="T106" fmla="*/ 567912 w 1812925"/>
                    <a:gd name="T107" fmla="*/ 315497 h 1511300"/>
                    <a:gd name="T108" fmla="*/ 526797 w 1812925"/>
                    <a:gd name="T109" fmla="*/ 313275 h 1511300"/>
                    <a:gd name="T110" fmla="*/ 490404 w 1812925"/>
                    <a:gd name="T111" fmla="*/ 293835 h 1511300"/>
                    <a:gd name="T112" fmla="*/ 465123 w 1812925"/>
                    <a:gd name="T113" fmla="*/ 259119 h 1511300"/>
                    <a:gd name="T114" fmla="*/ 457067 w 1812925"/>
                    <a:gd name="T115" fmla="*/ 218570 h 1511300"/>
                    <a:gd name="T116" fmla="*/ 467345 w 1812925"/>
                    <a:gd name="T117" fmla="*/ 178856 h 1511300"/>
                    <a:gd name="T118" fmla="*/ 494015 w 1812925"/>
                    <a:gd name="T119" fmla="*/ 146640 h 1511300"/>
                    <a:gd name="T120" fmla="*/ 602639 w 1812925"/>
                    <a:gd name="T121" fmla="*/ 81374 h 1511300"/>
                    <a:gd name="T122" fmla="*/ 728763 w 1812925"/>
                    <a:gd name="T123" fmla="*/ 32216 h 1511300"/>
                    <a:gd name="T124" fmla="*/ 860722 w 1812925"/>
                    <a:gd name="T125" fmla="*/ 5555 h 1511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2925" h="1511300">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ysClr val="window" lastClr="FFFFFF"/>
                </a:solidFill>
                <a:ln>
                  <a:noFill/>
                </a:ln>
                <a:effectLst/>
              </p:spPr>
              <p:txBody>
                <a:bodyPr anchor="ctr">
                  <a:scene3d>
                    <a:camera prst="orthographicFront"/>
                    <a:lightRig rig="threePt" dir="t"/>
                  </a:scene3d>
                  <a:sp3d>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grpSp>
        </p:grpSp>
        <p:grpSp>
          <p:nvGrpSpPr>
            <p:cNvPr id="17" name="组合 16"/>
            <p:cNvGrpSpPr/>
            <p:nvPr/>
          </p:nvGrpSpPr>
          <p:grpSpPr>
            <a:xfrm>
              <a:off x="1015628" y="1995237"/>
              <a:ext cx="1544432" cy="2100709"/>
              <a:chOff x="1015628" y="1995237"/>
              <a:chExt cx="1544432" cy="2100709"/>
            </a:xfrm>
          </p:grpSpPr>
          <p:sp>
            <p:nvSpPr>
              <p:cNvPr id="24" name="MH_Other_4"/>
              <p:cNvSpPr>
                <a:spLocks noChangeShapeType="1"/>
              </p:cNvSpPr>
              <p:nvPr>
                <p:custDataLst>
                  <p:tags r:id="rId6"/>
                </p:custDataLst>
              </p:nvPr>
            </p:nvSpPr>
            <p:spPr bwMode="blackWhite">
              <a:xfrm flipH="1">
                <a:off x="1055532" y="1995237"/>
                <a:ext cx="685371" cy="1640666"/>
              </a:xfrm>
              <a:prstGeom prst="line">
                <a:avLst/>
              </a:prstGeom>
              <a:gradFill>
                <a:gsLst>
                  <a:gs pos="33000">
                    <a:srgbClr val="F9F9F9"/>
                  </a:gs>
                  <a:gs pos="100000">
                    <a:srgbClr val="D7D7D7"/>
                  </a:gs>
                </a:gsLst>
                <a:lin ang="5400000" scaled="0"/>
              </a:gradFill>
              <a:ln w="3175" cap="flat" cmpd="sng" algn="ctr">
                <a:solidFill>
                  <a:sysClr val="window" lastClr="FFFFFF">
                    <a:lumMod val="75000"/>
                  </a:sysClr>
                </a:solidFill>
                <a:prstDash val="solid"/>
                <a:miter lim="800000"/>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935" b="0" i="0" u="none" strike="noStrike" kern="0" cap="none" spc="0" normalizeH="0" baseline="0" noProof="0">
                  <a:ln>
                    <a:noFill/>
                  </a:ln>
                  <a:solidFill>
                    <a:srgbClr val="4D4D4D"/>
                  </a:solidFill>
                  <a:effectLst/>
                  <a:uLnTx/>
                  <a:uFillTx/>
                  <a:cs typeface="+mn-ea"/>
                  <a:sym typeface="+mn-lt"/>
                </a:endParaRPr>
              </a:p>
            </p:txBody>
          </p:sp>
          <p:sp>
            <p:nvSpPr>
              <p:cNvPr id="25" name="MH_Other_5"/>
              <p:cNvSpPr>
                <a:spLocks noChangeShapeType="1"/>
              </p:cNvSpPr>
              <p:nvPr>
                <p:custDataLst>
                  <p:tags r:id="rId7"/>
                </p:custDataLst>
              </p:nvPr>
            </p:nvSpPr>
            <p:spPr bwMode="blackWhite">
              <a:xfrm flipH="1">
                <a:off x="1754986" y="1995237"/>
                <a:ext cx="0" cy="1631278"/>
              </a:xfrm>
              <a:prstGeom prst="line">
                <a:avLst/>
              </a:prstGeom>
              <a:gradFill>
                <a:gsLst>
                  <a:gs pos="33000">
                    <a:srgbClr val="F9F9F9"/>
                  </a:gs>
                  <a:gs pos="100000">
                    <a:srgbClr val="D7D7D7"/>
                  </a:gs>
                </a:gsLst>
                <a:lin ang="5400000" scaled="0"/>
              </a:gradFill>
              <a:ln w="3175" cap="flat" cmpd="sng" algn="ctr">
                <a:solidFill>
                  <a:sysClr val="window" lastClr="FFFFFF">
                    <a:lumMod val="75000"/>
                  </a:sysClr>
                </a:solidFill>
                <a:prstDash val="solid"/>
                <a:miter lim="800000"/>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935" b="0" i="0" u="none" strike="noStrike" kern="0" cap="none" spc="0" normalizeH="0" baseline="0" noProof="0">
                  <a:ln>
                    <a:noFill/>
                  </a:ln>
                  <a:solidFill>
                    <a:srgbClr val="4D4D4D"/>
                  </a:solidFill>
                  <a:effectLst/>
                  <a:uLnTx/>
                  <a:uFillTx/>
                  <a:cs typeface="+mn-ea"/>
                  <a:sym typeface="+mn-lt"/>
                </a:endParaRPr>
              </a:p>
            </p:txBody>
          </p:sp>
          <p:sp>
            <p:nvSpPr>
              <p:cNvPr id="26" name="MH_Other_6"/>
              <p:cNvSpPr>
                <a:spLocks noChangeShapeType="1"/>
              </p:cNvSpPr>
              <p:nvPr>
                <p:custDataLst>
                  <p:tags r:id="rId8"/>
                </p:custDataLst>
              </p:nvPr>
            </p:nvSpPr>
            <p:spPr bwMode="blackWhite">
              <a:xfrm>
                <a:off x="1762027" y="1999929"/>
                <a:ext cx="713537" cy="1589029"/>
              </a:xfrm>
              <a:prstGeom prst="line">
                <a:avLst/>
              </a:prstGeom>
              <a:gradFill>
                <a:gsLst>
                  <a:gs pos="33000">
                    <a:srgbClr val="F9F9F9"/>
                  </a:gs>
                  <a:gs pos="100000">
                    <a:srgbClr val="D7D7D7"/>
                  </a:gs>
                </a:gsLst>
                <a:lin ang="5400000" scaled="0"/>
              </a:gradFill>
              <a:ln w="3175" cap="flat" cmpd="sng" algn="ctr">
                <a:solidFill>
                  <a:sysClr val="window" lastClr="FFFFFF">
                    <a:lumMod val="75000"/>
                  </a:sysClr>
                </a:solidFill>
                <a:prstDash val="solid"/>
                <a:miter lim="800000"/>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935" b="0" i="0" u="none" strike="noStrike" kern="0" cap="none" spc="0" normalizeH="0" baseline="0" noProof="0">
                  <a:ln>
                    <a:noFill/>
                  </a:ln>
                  <a:solidFill>
                    <a:srgbClr val="4D4D4D"/>
                  </a:solidFill>
                  <a:effectLst/>
                  <a:uLnTx/>
                  <a:uFillTx/>
                  <a:cs typeface="+mn-ea"/>
                  <a:sym typeface="+mn-lt"/>
                </a:endParaRPr>
              </a:p>
            </p:txBody>
          </p:sp>
          <p:sp>
            <p:nvSpPr>
              <p:cNvPr id="27" name="MH_SubTitle_2"/>
              <p:cNvSpPr/>
              <p:nvPr>
                <p:custDataLst>
                  <p:tags r:id="rId9"/>
                </p:custDataLst>
              </p:nvPr>
            </p:nvSpPr>
            <p:spPr bwMode="blackWhite">
              <a:xfrm flipH="1">
                <a:off x="1015628" y="3598348"/>
                <a:ext cx="1544432" cy="497598"/>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chemeClr val="bg1">
                  <a:lumMod val="65000"/>
                </a:schemeClr>
              </a:solidFill>
              <a:ln w="28575" cap="flat">
                <a:noFill/>
                <a:prstDash val="solid"/>
                <a:miter lim="800000"/>
              </a:ln>
              <a:effectLst>
                <a:outerShdw blurRad="228600" dist="228600" dir="6600000" algn="t" rotWithShape="0">
                  <a:sysClr val="windowText" lastClr="000000">
                    <a:lumMod val="85000"/>
                    <a:lumOff val="15000"/>
                    <a:alpha val="40000"/>
                  </a:sys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black"/>
                    </a:solidFill>
                    <a:effectLst/>
                    <a:uLnTx/>
                    <a:uFillTx/>
                    <a:latin typeface="黑体" panose="02010609060101010101" charset="-122"/>
                    <a:ea typeface="黑体" panose="02010609060101010101" charset="-122"/>
                    <a:cs typeface="+mn-ea"/>
                    <a:sym typeface="+mn-lt"/>
                  </a:rPr>
                  <a:t> </a:t>
                </a:r>
              </a:p>
            </p:txBody>
          </p:sp>
          <p:sp>
            <p:nvSpPr>
              <p:cNvPr id="28" name="文本框 2"/>
              <p:cNvSpPr txBox="1"/>
              <p:nvPr/>
            </p:nvSpPr>
            <p:spPr>
              <a:xfrm>
                <a:off x="1376455" y="3654953"/>
                <a:ext cx="859790" cy="4178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 lastClr="FFFFFF"/>
                    </a:solidFill>
                    <a:effectLst/>
                    <a:uLnTx/>
                    <a:uFillTx/>
                    <a:latin typeface="黑体" panose="02010609060101010101" charset="-122"/>
                    <a:ea typeface="黑体" panose="02010609060101010101" charset="-122"/>
                    <a:cs typeface="+mn-ea"/>
                    <a:sym typeface="+mn-lt"/>
                  </a:rPr>
                  <a:t>500</a:t>
                </a:r>
                <a:r>
                  <a:rPr kumimoji="0" lang="zh-CN" altLang="en-US" sz="2000" b="0" i="0" u="none" strike="noStrike" kern="0" cap="none" spc="0" normalizeH="0" baseline="0" noProof="0" dirty="0">
                    <a:ln>
                      <a:noFill/>
                    </a:ln>
                    <a:solidFill>
                      <a:sysClr val="window" lastClr="FFFFFF"/>
                    </a:solidFill>
                    <a:effectLst/>
                    <a:uLnTx/>
                    <a:uFillTx/>
                    <a:latin typeface="黑体" panose="02010609060101010101" charset="-122"/>
                    <a:ea typeface="黑体" panose="02010609060101010101" charset="-122"/>
                    <a:cs typeface="+mn-ea"/>
                    <a:sym typeface="+mn-lt"/>
                  </a:rPr>
                  <a:t>万</a:t>
                </a:r>
              </a:p>
            </p:txBody>
          </p:sp>
        </p:grpSp>
        <p:grpSp>
          <p:nvGrpSpPr>
            <p:cNvPr id="18" name="组合 17"/>
            <p:cNvGrpSpPr/>
            <p:nvPr/>
          </p:nvGrpSpPr>
          <p:grpSpPr>
            <a:xfrm>
              <a:off x="4508204" y="3173512"/>
              <a:ext cx="1546780" cy="2098360"/>
              <a:chOff x="4508204" y="3173512"/>
              <a:chExt cx="1546780" cy="2098360"/>
            </a:xfrm>
          </p:grpSpPr>
          <p:sp>
            <p:nvSpPr>
              <p:cNvPr id="19" name="MH_Other_7"/>
              <p:cNvSpPr>
                <a:spLocks noChangeShapeType="1"/>
              </p:cNvSpPr>
              <p:nvPr>
                <p:custDataLst>
                  <p:tags r:id="rId2"/>
                </p:custDataLst>
              </p:nvPr>
            </p:nvSpPr>
            <p:spPr bwMode="blackWhite">
              <a:xfrm flipH="1">
                <a:off x="4552801" y="3173512"/>
                <a:ext cx="683024" cy="1638318"/>
              </a:xfrm>
              <a:prstGeom prst="line">
                <a:avLst/>
              </a:prstGeom>
              <a:gradFill>
                <a:gsLst>
                  <a:gs pos="33000">
                    <a:srgbClr val="F9F9F9"/>
                  </a:gs>
                  <a:gs pos="100000">
                    <a:srgbClr val="D7D7D7"/>
                  </a:gs>
                </a:gsLst>
                <a:lin ang="5400000" scaled="0"/>
              </a:gradFill>
              <a:ln w="3175" cap="flat" cmpd="sng" algn="ctr">
                <a:solidFill>
                  <a:sysClr val="window" lastClr="FFFFFF">
                    <a:lumMod val="75000"/>
                  </a:sysClr>
                </a:solidFill>
                <a:prstDash val="solid"/>
                <a:miter lim="800000"/>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935" b="0" i="0" u="none" strike="noStrike" kern="0" cap="none" spc="0" normalizeH="0" baseline="0" noProof="0">
                  <a:ln>
                    <a:noFill/>
                  </a:ln>
                  <a:solidFill>
                    <a:srgbClr val="4D4D4D"/>
                  </a:solidFill>
                  <a:effectLst/>
                  <a:uLnTx/>
                  <a:uFillTx/>
                  <a:cs typeface="+mn-ea"/>
                  <a:sym typeface="+mn-lt"/>
                </a:endParaRPr>
              </a:p>
            </p:txBody>
          </p:sp>
          <p:sp>
            <p:nvSpPr>
              <p:cNvPr id="20" name="MH_Other_8"/>
              <p:cNvSpPr>
                <a:spLocks noChangeShapeType="1"/>
              </p:cNvSpPr>
              <p:nvPr>
                <p:custDataLst>
                  <p:tags r:id="rId3"/>
                </p:custDataLst>
              </p:nvPr>
            </p:nvSpPr>
            <p:spPr bwMode="blackWhite">
              <a:xfrm flipH="1">
                <a:off x="5247562" y="3173512"/>
                <a:ext cx="0" cy="1628930"/>
              </a:xfrm>
              <a:prstGeom prst="line">
                <a:avLst/>
              </a:prstGeom>
              <a:gradFill>
                <a:gsLst>
                  <a:gs pos="33000">
                    <a:srgbClr val="F9F9F9"/>
                  </a:gs>
                  <a:gs pos="100000">
                    <a:srgbClr val="D7D7D7"/>
                  </a:gs>
                </a:gsLst>
                <a:lin ang="5400000" scaled="0"/>
              </a:gradFill>
              <a:ln w="3175" cap="flat" cmpd="sng" algn="ctr">
                <a:solidFill>
                  <a:sysClr val="window" lastClr="FFFFFF">
                    <a:lumMod val="75000"/>
                  </a:sysClr>
                </a:solidFill>
                <a:prstDash val="solid"/>
                <a:miter lim="800000"/>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935" b="0" i="0" u="none" strike="noStrike" kern="0" cap="none" spc="0" normalizeH="0" baseline="0" noProof="0">
                  <a:ln>
                    <a:noFill/>
                  </a:ln>
                  <a:solidFill>
                    <a:srgbClr val="4D4D4D"/>
                  </a:solidFill>
                  <a:effectLst/>
                  <a:uLnTx/>
                  <a:uFillTx/>
                  <a:cs typeface="+mn-ea"/>
                  <a:sym typeface="+mn-lt"/>
                </a:endParaRPr>
              </a:p>
            </p:txBody>
          </p:sp>
          <p:sp>
            <p:nvSpPr>
              <p:cNvPr id="21" name="MH_Other_9"/>
              <p:cNvSpPr>
                <a:spLocks noChangeShapeType="1"/>
              </p:cNvSpPr>
              <p:nvPr>
                <p:custDataLst>
                  <p:tags r:id="rId4"/>
                </p:custDataLst>
              </p:nvPr>
            </p:nvSpPr>
            <p:spPr bwMode="blackWhite">
              <a:xfrm>
                <a:off x="5256950" y="3175861"/>
                <a:ext cx="722926" cy="1598416"/>
              </a:xfrm>
              <a:prstGeom prst="line">
                <a:avLst/>
              </a:prstGeom>
              <a:gradFill>
                <a:gsLst>
                  <a:gs pos="33000">
                    <a:srgbClr val="F9F9F9"/>
                  </a:gs>
                  <a:gs pos="100000">
                    <a:srgbClr val="D7D7D7"/>
                  </a:gs>
                </a:gsLst>
                <a:lin ang="5400000" scaled="0"/>
              </a:gradFill>
              <a:ln w="3175" cap="flat" cmpd="sng" algn="ctr">
                <a:solidFill>
                  <a:sysClr val="window" lastClr="FFFFFF">
                    <a:lumMod val="75000"/>
                  </a:sysClr>
                </a:solidFill>
                <a:prstDash val="solid"/>
                <a:miter lim="800000"/>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935" b="0" i="0" u="none" strike="noStrike" kern="0" cap="none" spc="0" normalizeH="0" baseline="0" noProof="0">
                  <a:ln>
                    <a:noFill/>
                  </a:ln>
                  <a:solidFill>
                    <a:srgbClr val="4D4D4D"/>
                  </a:solidFill>
                  <a:effectLst/>
                  <a:uLnTx/>
                  <a:uFillTx/>
                  <a:cs typeface="+mn-ea"/>
                  <a:sym typeface="+mn-lt"/>
                </a:endParaRPr>
              </a:p>
            </p:txBody>
          </p:sp>
          <p:sp>
            <p:nvSpPr>
              <p:cNvPr id="22" name="MH_SubTitle_1"/>
              <p:cNvSpPr/>
              <p:nvPr>
                <p:custDataLst>
                  <p:tags r:id="rId5"/>
                </p:custDataLst>
              </p:nvPr>
            </p:nvSpPr>
            <p:spPr bwMode="blackWhite">
              <a:xfrm flipH="1">
                <a:off x="4508204" y="4774274"/>
                <a:ext cx="1546780" cy="497598"/>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189040"/>
              </a:solidFill>
              <a:ln w="28575" cap="flat">
                <a:solidFill>
                  <a:schemeClr val="bg1">
                    <a:lumMod val="75000"/>
                  </a:schemeClr>
                </a:solidFill>
                <a:prstDash val="solid"/>
                <a:miter lim="800000"/>
              </a:ln>
              <a:effectLst>
                <a:outerShdw blurRad="228600" dist="228600" dir="6600000" algn="t" rotWithShape="0">
                  <a:sysClr val="windowText" lastClr="000000">
                    <a:lumMod val="85000"/>
                    <a:lumOff val="15000"/>
                    <a:alpha val="40000"/>
                  </a:sys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黑体" panose="02010609060101010101" charset="-122"/>
                  <a:ea typeface="黑体" panose="02010609060101010101" charset="-122"/>
                  <a:cs typeface="+mn-ea"/>
                  <a:sym typeface="+mn-lt"/>
                </a:endParaRPr>
              </a:p>
            </p:txBody>
          </p:sp>
          <p:sp>
            <p:nvSpPr>
              <p:cNvPr id="23" name="文本框 16"/>
              <p:cNvSpPr txBox="1"/>
              <p:nvPr/>
            </p:nvSpPr>
            <p:spPr>
              <a:xfrm>
                <a:off x="4908615" y="4816932"/>
                <a:ext cx="859790" cy="4178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 lastClr="FFFFFF"/>
                    </a:solidFill>
                    <a:effectLst/>
                    <a:uLnTx/>
                    <a:uFillTx/>
                    <a:latin typeface="黑体" panose="02010609060101010101" charset="-122"/>
                    <a:ea typeface="黑体" panose="02010609060101010101" charset="-122"/>
                    <a:cs typeface="+mn-ea"/>
                    <a:sym typeface="+mn-lt"/>
                  </a:rPr>
                  <a:t>800</a:t>
                </a:r>
                <a:r>
                  <a:rPr kumimoji="0" lang="zh-CN" altLang="en-US" sz="2000" b="0" i="0" u="none" strike="noStrike" kern="0" cap="none" spc="0" normalizeH="0" baseline="0" noProof="0" dirty="0">
                    <a:ln>
                      <a:noFill/>
                    </a:ln>
                    <a:solidFill>
                      <a:sysClr val="window" lastClr="FFFFFF"/>
                    </a:solidFill>
                    <a:effectLst/>
                    <a:uLnTx/>
                    <a:uFillTx/>
                    <a:latin typeface="黑体" panose="02010609060101010101" charset="-122"/>
                    <a:ea typeface="黑体" panose="02010609060101010101" charset="-122"/>
                    <a:cs typeface="+mn-ea"/>
                    <a:sym typeface="+mn-lt"/>
                  </a:rPr>
                  <a:t>万</a:t>
                </a:r>
              </a:p>
            </p:txBody>
          </p:sp>
        </p:grpSp>
      </p:grpSp>
      <p:sp>
        <p:nvSpPr>
          <p:cNvPr id="33" name="文本框 3"/>
          <p:cNvSpPr txBox="1"/>
          <p:nvPr/>
        </p:nvSpPr>
        <p:spPr>
          <a:xfrm>
            <a:off x="1061587" y="4404943"/>
            <a:ext cx="1402080" cy="483235"/>
          </a:xfrm>
          <a:prstGeom prst="rect">
            <a:avLst/>
          </a:prstGeom>
          <a:noFill/>
        </p:spPr>
        <p:txBody>
          <a:bodyPr wrap="none" lIns="91440" tIns="45720" rIns="91440" bIns="4572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添加标题</a:t>
            </a:r>
          </a:p>
        </p:txBody>
      </p:sp>
      <p:sp>
        <p:nvSpPr>
          <p:cNvPr id="34" name="文本框 25"/>
          <p:cNvSpPr txBox="1"/>
          <p:nvPr/>
        </p:nvSpPr>
        <p:spPr>
          <a:xfrm>
            <a:off x="4647982" y="5461508"/>
            <a:ext cx="1402080" cy="483235"/>
          </a:xfrm>
          <a:prstGeom prst="rect">
            <a:avLst/>
          </a:prstGeom>
          <a:noFill/>
        </p:spPr>
        <p:txBody>
          <a:bodyPr wrap="none" lIns="91440" tIns="45720" rIns="91440" bIns="4572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添加标题</a:t>
            </a:r>
          </a:p>
        </p:txBody>
      </p:sp>
      <p:grpSp>
        <p:nvGrpSpPr>
          <p:cNvPr id="35" name="组合 34"/>
          <p:cNvGrpSpPr/>
          <p:nvPr/>
        </p:nvGrpSpPr>
        <p:grpSpPr>
          <a:xfrm>
            <a:off x="7070128" y="1826379"/>
            <a:ext cx="4131873" cy="4273553"/>
            <a:chOff x="2030802" y="1611264"/>
            <a:chExt cx="4131873" cy="4273553"/>
          </a:xfrm>
        </p:grpSpPr>
        <p:sp>
          <p:nvSpPr>
            <p:cNvPr id="36" name="TextBox 10"/>
            <p:cNvSpPr txBox="1"/>
            <p:nvPr/>
          </p:nvSpPr>
          <p:spPr>
            <a:xfrm>
              <a:off x="2030802" y="1611264"/>
              <a:ext cx="2621280" cy="483235"/>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单击此处添加标题</a:t>
              </a:r>
            </a:p>
          </p:txBody>
        </p:sp>
        <p:sp>
          <p:nvSpPr>
            <p:cNvPr id="37" name="TextBox 23"/>
            <p:cNvSpPr txBox="1"/>
            <p:nvPr/>
          </p:nvSpPr>
          <p:spPr>
            <a:xfrm>
              <a:off x="2030802" y="3099535"/>
              <a:ext cx="2621280" cy="483235"/>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单击此处添加标题</a:t>
              </a:r>
            </a:p>
          </p:txBody>
        </p:sp>
        <p:sp>
          <p:nvSpPr>
            <p:cNvPr id="38" name="TextBox 24"/>
            <p:cNvSpPr txBox="1"/>
            <p:nvPr/>
          </p:nvSpPr>
          <p:spPr>
            <a:xfrm>
              <a:off x="2030802" y="4573277"/>
              <a:ext cx="2621280" cy="483235"/>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单击此处添加标题</a:t>
              </a:r>
            </a:p>
          </p:txBody>
        </p:sp>
        <p:sp>
          <p:nvSpPr>
            <p:cNvPr id="39" name="Rectangle 5"/>
            <p:cNvSpPr/>
            <p:nvPr/>
          </p:nvSpPr>
          <p:spPr bwMode="auto">
            <a:xfrm>
              <a:off x="2135577" y="2032084"/>
              <a:ext cx="4027098" cy="90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此处添加详细文本描述，建议与标题相关并符合整体语言风格，语言描述尽量简洁生动。尽量将每页幻灯片的字数控制在</a:t>
              </a:r>
              <a:r>
                <a:rPr kumimoji="0" lang="en-US" altLang="zh-CN" sz="12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200</a:t>
              </a:r>
              <a:r>
                <a:rPr kumimoji="0" lang="zh-CN" altLang="en-US" sz="12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字以内。</a:t>
              </a:r>
            </a:p>
          </p:txBody>
        </p:sp>
        <p:sp>
          <p:nvSpPr>
            <p:cNvPr id="40" name="Rectangle 5"/>
            <p:cNvSpPr/>
            <p:nvPr/>
          </p:nvSpPr>
          <p:spPr bwMode="auto">
            <a:xfrm>
              <a:off x="2135577" y="3496720"/>
              <a:ext cx="4027098" cy="90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此处添加详细文本描述，建议与标题相关并符合整体语言风格，语言描述尽量简洁生动。尽量将每页幻灯片的字数控制在</a:t>
              </a:r>
              <a:r>
                <a:rPr kumimoji="0" lang="en-US" altLang="zh-CN" sz="12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200</a:t>
              </a:r>
              <a:r>
                <a:rPr kumimoji="0" lang="zh-CN" altLang="en-US" sz="12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字以内。</a:t>
              </a:r>
            </a:p>
          </p:txBody>
        </p:sp>
        <p:sp>
          <p:nvSpPr>
            <p:cNvPr id="41" name="Rectangle 5"/>
            <p:cNvSpPr/>
            <p:nvPr/>
          </p:nvSpPr>
          <p:spPr bwMode="auto">
            <a:xfrm>
              <a:off x="2135577" y="4977304"/>
              <a:ext cx="4027098" cy="90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此处添加详细文本描述，建议与标题相关并符合整体语言风格，语言描述尽量简洁生动。尽量将每页幻灯片的字数控制在</a:t>
              </a:r>
              <a:r>
                <a:rPr kumimoji="0" lang="en-US" altLang="zh-CN" sz="12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200</a:t>
              </a:r>
              <a:r>
                <a:rPr kumimoji="0" lang="zh-CN" altLang="en-US" sz="12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ea"/>
                  <a:sym typeface="+mn-lt"/>
                </a:rPr>
                <a:t>字以内。</a:t>
              </a:r>
            </a:p>
          </p:txBody>
        </p:sp>
      </p:grpSp>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latin typeface="黑体" panose="02010609060101010101" charset="-122"/>
              <a:ea typeface="黑体" panose="02010609060101010101" charset="-122"/>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12"/>
          <a:stretch>
            <a:fillRect/>
          </a:stretch>
        </p:blipFill>
        <p:spPr>
          <a:xfrm>
            <a:off x="251460" y="174625"/>
            <a:ext cx="1276350" cy="693420"/>
          </a:xfrm>
          <a:prstGeom prst="rect">
            <a:avLst/>
          </a:prstGeom>
        </p:spPr>
      </p:pic>
      <p:sp>
        <p:nvSpPr>
          <p:cNvPr id="6" name="矩形 5"/>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Administrator\Desktop\QQ截图20170223131516.jpgQQ截图20170223131516"/>
          <p:cNvPicPr preferRelativeResize="0">
            <a:picLocks noChangeAspect="1" noChangeArrowheads="1"/>
          </p:cNvPicPr>
          <p:nvPr/>
        </p:nvPicPr>
        <p:blipFill>
          <a:blip r:embed="rId2"/>
          <a:srcRect/>
          <a:stretch>
            <a:fillRect/>
          </a:stretch>
        </p:blipFill>
        <p:spPr bwMode="auto">
          <a:xfrm>
            <a:off x="923290" y="1719580"/>
            <a:ext cx="2288540" cy="1598295"/>
          </a:xfrm>
          <a:prstGeom prst="roundRect">
            <a:avLst>
              <a:gd name="adj" fmla="val 8594"/>
            </a:avLst>
          </a:prstGeom>
          <a:blipFill rotWithShape="1">
            <a:blip r:embed="rId3" cstate="print"/>
            <a:stretch>
              <a:fillRect/>
            </a:stretch>
          </a:blipFill>
          <a:ln>
            <a:solidFill>
              <a:schemeClr val="tx1">
                <a:lumMod val="50000"/>
                <a:lumOff val="50000"/>
              </a:schemeClr>
            </a:solidFill>
          </a:ln>
          <a:effectLst>
            <a:reflection blurRad="12700" stA="38000" endPos="28000" dist="5000" dir="5400000" sy="-100000" algn="bl" rotWithShape="0"/>
          </a:effectLst>
        </p:spPr>
      </p:pic>
      <p:pic>
        <p:nvPicPr>
          <p:cNvPr id="9" name="Picture 8" descr="C:\Users\Administrator\Desktop\QQ截图20170223131459.jpgQQ截图20170223131459"/>
          <p:cNvPicPr>
            <a:picLocks noChangeAspect="1" noChangeArrowheads="1"/>
          </p:cNvPicPr>
          <p:nvPr/>
        </p:nvPicPr>
        <p:blipFill>
          <a:blip r:embed="rId4"/>
          <a:srcRect/>
          <a:stretch>
            <a:fillRect/>
          </a:stretch>
        </p:blipFill>
        <p:spPr bwMode="auto">
          <a:xfrm>
            <a:off x="3575349" y="1719300"/>
            <a:ext cx="2325370" cy="1599504"/>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pic>
        <p:nvPicPr>
          <p:cNvPr id="10" name="Picture 9" descr="C:\Users\Administrator\Desktop\QQ截图20170223131525.jpgQQ截图20170223131525"/>
          <p:cNvPicPr>
            <a:picLocks noChangeAspect="1" noChangeArrowheads="1"/>
          </p:cNvPicPr>
          <p:nvPr/>
        </p:nvPicPr>
        <p:blipFill>
          <a:blip r:embed="rId5"/>
          <a:srcRect/>
          <a:stretch>
            <a:fillRect/>
          </a:stretch>
        </p:blipFill>
        <p:spPr bwMode="auto">
          <a:xfrm>
            <a:off x="6245860" y="1719580"/>
            <a:ext cx="2296160" cy="1598930"/>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pic>
        <p:nvPicPr>
          <p:cNvPr id="11" name="Picture 10" descr="C:\Users\Administrator\Desktop\QQ截图20170223131539.jpgQQ截图20170223131539"/>
          <p:cNvPicPr>
            <a:picLocks noChangeAspect="1" noChangeArrowheads="1"/>
          </p:cNvPicPr>
          <p:nvPr/>
        </p:nvPicPr>
        <p:blipFill>
          <a:blip r:embed="rId6"/>
          <a:srcRect/>
          <a:stretch>
            <a:fillRect/>
          </a:stretch>
        </p:blipFill>
        <p:spPr bwMode="auto">
          <a:xfrm>
            <a:off x="8903335" y="1719580"/>
            <a:ext cx="2434590" cy="1599565"/>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
        <p:nvSpPr>
          <p:cNvPr id="12" name="文本框 34"/>
          <p:cNvSpPr txBox="1">
            <a:spLocks noChangeArrowheads="1"/>
          </p:cNvSpPr>
          <p:nvPr/>
        </p:nvSpPr>
        <p:spPr bwMode="auto">
          <a:xfrm>
            <a:off x="1269583" y="3822803"/>
            <a:ext cx="171323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189040"/>
                </a:solidFill>
                <a:latin typeface="黑体" panose="02010609060101010101" charset="-122"/>
                <a:ea typeface="黑体" panose="02010609060101010101" charset="-122"/>
                <a:cs typeface="+mn-ea"/>
                <a:sym typeface="+mn-lt"/>
              </a:rPr>
              <a:t>请输入标题</a:t>
            </a:r>
          </a:p>
        </p:txBody>
      </p:sp>
      <p:sp>
        <p:nvSpPr>
          <p:cNvPr id="13" name="矩形 35"/>
          <p:cNvSpPr>
            <a:spLocks noChangeArrowheads="1"/>
          </p:cNvSpPr>
          <p:nvPr/>
        </p:nvSpPr>
        <p:spPr bwMode="auto">
          <a:xfrm>
            <a:off x="981252" y="4670749"/>
            <a:ext cx="244951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zh-CN" altLang="zh-CN" sz="1465">
                <a:latin typeface="黑体" panose="02010609060101010101" charset="-122"/>
                <a:ea typeface="黑体" panose="02010609060101010101" charset="-122"/>
                <a:cs typeface="+mn-ea"/>
                <a:sym typeface="+mn-lt"/>
              </a:rPr>
              <a:t>添加文本内容添加文本内容</a:t>
            </a:r>
            <a:endParaRPr lang="zh-CN" altLang="en-US" sz="1465">
              <a:latin typeface="黑体" panose="02010609060101010101" charset="-122"/>
              <a:ea typeface="黑体" panose="02010609060101010101" charset="-122"/>
              <a:cs typeface="+mn-ea"/>
              <a:sym typeface="+mn-lt"/>
            </a:endParaRPr>
          </a:p>
          <a:p>
            <a:pPr>
              <a:lnSpc>
                <a:spcPct val="150000"/>
              </a:lnSpc>
            </a:pPr>
            <a:r>
              <a:rPr lang="zh-CN" altLang="zh-CN" sz="1465">
                <a:latin typeface="黑体" panose="02010609060101010101" charset="-122"/>
                <a:ea typeface="黑体" panose="02010609060101010101" charset="-122"/>
                <a:cs typeface="+mn-ea"/>
                <a:sym typeface="+mn-lt"/>
              </a:rPr>
              <a:t>添加文本内容添加文本内容</a:t>
            </a:r>
            <a:endParaRPr lang="zh-CN" altLang="en-US" sz="1465">
              <a:latin typeface="黑体" panose="02010609060101010101" charset="-122"/>
              <a:ea typeface="黑体" panose="02010609060101010101" charset="-122"/>
              <a:cs typeface="+mn-ea"/>
              <a:sym typeface="+mn-lt"/>
            </a:endParaRPr>
          </a:p>
          <a:p>
            <a:pPr>
              <a:lnSpc>
                <a:spcPct val="150000"/>
              </a:lnSpc>
            </a:pPr>
            <a:r>
              <a:rPr lang="zh-CN" altLang="zh-CN" sz="1465">
                <a:latin typeface="黑体" panose="02010609060101010101" charset="-122"/>
                <a:ea typeface="黑体" panose="02010609060101010101" charset="-122"/>
                <a:cs typeface="+mn-ea"/>
                <a:sym typeface="+mn-lt"/>
              </a:rPr>
              <a:t>添加文本内容添加文本内容</a:t>
            </a:r>
            <a:endParaRPr lang="zh-CN" altLang="en-US" sz="1465">
              <a:latin typeface="黑体" panose="02010609060101010101" charset="-122"/>
              <a:ea typeface="黑体" panose="02010609060101010101" charset="-122"/>
              <a:cs typeface="+mn-ea"/>
              <a:sym typeface="+mn-lt"/>
            </a:endParaRPr>
          </a:p>
          <a:p>
            <a:pPr>
              <a:lnSpc>
                <a:spcPct val="150000"/>
              </a:lnSpc>
            </a:pPr>
            <a:r>
              <a:rPr lang="zh-CN" altLang="zh-CN" sz="1465">
                <a:latin typeface="黑体" panose="02010609060101010101" charset="-122"/>
                <a:ea typeface="黑体" panose="02010609060101010101" charset="-122"/>
                <a:cs typeface="+mn-ea"/>
                <a:sym typeface="+mn-lt"/>
              </a:rPr>
              <a:t>添加文本内容添加文本内容</a:t>
            </a:r>
            <a:endParaRPr lang="zh-CN" altLang="en-US" sz="1465">
              <a:latin typeface="黑体" panose="02010609060101010101" charset="-122"/>
              <a:ea typeface="黑体" panose="02010609060101010101" charset="-122"/>
              <a:cs typeface="+mn-ea"/>
              <a:sym typeface="+mn-lt"/>
            </a:endParaRPr>
          </a:p>
        </p:txBody>
      </p:sp>
      <p:sp>
        <p:nvSpPr>
          <p:cNvPr id="14" name="矩形 36"/>
          <p:cNvSpPr>
            <a:spLocks noChangeArrowheads="1"/>
          </p:cNvSpPr>
          <p:nvPr/>
        </p:nvSpPr>
        <p:spPr bwMode="auto">
          <a:xfrm>
            <a:off x="1199734" y="4473727"/>
            <a:ext cx="1800225" cy="45719"/>
          </a:xfrm>
          <a:prstGeom prst="rect">
            <a:avLst/>
          </a:prstGeom>
          <a:solidFill>
            <a:schemeClr val="bg1">
              <a:lumMod val="75000"/>
            </a:schemeClr>
          </a:solidFill>
          <a:ln>
            <a:noFill/>
          </a:ln>
        </p:spPr>
        <p:txBody>
          <a:bodyPr lIns="91440" tIns="45720" rIns="91440" bIns="45720" anchor="ctr"/>
          <a:lstStyle/>
          <a:p>
            <a:pPr algn="ctr"/>
            <a:endParaRPr lang="zh-CN" altLang="zh-CN" sz="2000">
              <a:solidFill>
                <a:srgbClr val="189040"/>
              </a:solidFill>
              <a:cs typeface="+mn-ea"/>
              <a:sym typeface="+mn-lt"/>
            </a:endParaRPr>
          </a:p>
        </p:txBody>
      </p:sp>
      <p:sp>
        <p:nvSpPr>
          <p:cNvPr id="15" name="文本框 34"/>
          <p:cNvSpPr txBox="1">
            <a:spLocks noChangeArrowheads="1"/>
          </p:cNvSpPr>
          <p:nvPr/>
        </p:nvSpPr>
        <p:spPr bwMode="auto">
          <a:xfrm>
            <a:off x="3884196" y="3822803"/>
            <a:ext cx="17068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189040"/>
                </a:solidFill>
                <a:latin typeface="黑体" panose="02010609060101010101" charset="-122"/>
                <a:ea typeface="黑体" panose="02010609060101010101" charset="-122"/>
                <a:cs typeface="+mn-ea"/>
                <a:sym typeface="+mn-lt"/>
              </a:rPr>
              <a:t>请输入标题</a:t>
            </a:r>
          </a:p>
        </p:txBody>
      </p:sp>
      <p:sp>
        <p:nvSpPr>
          <p:cNvPr id="16" name="矩形 35"/>
          <p:cNvSpPr>
            <a:spLocks noChangeArrowheads="1"/>
          </p:cNvSpPr>
          <p:nvPr/>
        </p:nvSpPr>
        <p:spPr bwMode="auto">
          <a:xfrm>
            <a:off x="3614916" y="4670749"/>
            <a:ext cx="244951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zh-CN" altLang="zh-CN" sz="1465">
                <a:latin typeface="黑体" panose="02010609060101010101" charset="-122"/>
                <a:ea typeface="黑体" panose="02010609060101010101" charset="-122"/>
                <a:cs typeface="+mn-ea"/>
                <a:sym typeface="+mn-lt"/>
              </a:rPr>
              <a:t>添加文本内容添加文本内容</a:t>
            </a:r>
            <a:endParaRPr lang="zh-CN" altLang="en-US" sz="1465">
              <a:latin typeface="黑体" panose="02010609060101010101" charset="-122"/>
              <a:ea typeface="黑体" panose="02010609060101010101" charset="-122"/>
              <a:cs typeface="+mn-ea"/>
              <a:sym typeface="+mn-lt"/>
            </a:endParaRPr>
          </a:p>
          <a:p>
            <a:pPr>
              <a:lnSpc>
                <a:spcPct val="150000"/>
              </a:lnSpc>
            </a:pPr>
            <a:r>
              <a:rPr lang="zh-CN" altLang="zh-CN" sz="1465">
                <a:latin typeface="黑体" panose="02010609060101010101" charset="-122"/>
                <a:ea typeface="黑体" panose="02010609060101010101" charset="-122"/>
                <a:cs typeface="+mn-ea"/>
                <a:sym typeface="+mn-lt"/>
              </a:rPr>
              <a:t>添加文本内容添加文本内容</a:t>
            </a:r>
            <a:endParaRPr lang="zh-CN" altLang="en-US" sz="1465">
              <a:latin typeface="黑体" panose="02010609060101010101" charset="-122"/>
              <a:ea typeface="黑体" panose="02010609060101010101" charset="-122"/>
              <a:cs typeface="+mn-ea"/>
              <a:sym typeface="+mn-lt"/>
            </a:endParaRPr>
          </a:p>
          <a:p>
            <a:pPr>
              <a:lnSpc>
                <a:spcPct val="150000"/>
              </a:lnSpc>
            </a:pPr>
            <a:r>
              <a:rPr lang="zh-CN" altLang="zh-CN" sz="1465">
                <a:latin typeface="黑体" panose="02010609060101010101" charset="-122"/>
                <a:ea typeface="黑体" panose="02010609060101010101" charset="-122"/>
                <a:cs typeface="+mn-ea"/>
                <a:sym typeface="+mn-lt"/>
              </a:rPr>
              <a:t>添加文本内容添加文本内容</a:t>
            </a:r>
            <a:endParaRPr lang="zh-CN" altLang="en-US" sz="1465">
              <a:latin typeface="黑体" panose="02010609060101010101" charset="-122"/>
              <a:ea typeface="黑体" panose="02010609060101010101" charset="-122"/>
              <a:cs typeface="+mn-ea"/>
              <a:sym typeface="+mn-lt"/>
            </a:endParaRPr>
          </a:p>
          <a:p>
            <a:pPr>
              <a:lnSpc>
                <a:spcPct val="150000"/>
              </a:lnSpc>
            </a:pPr>
            <a:r>
              <a:rPr lang="zh-CN" altLang="zh-CN" sz="1465">
                <a:latin typeface="黑体" panose="02010609060101010101" charset="-122"/>
                <a:ea typeface="黑体" panose="02010609060101010101" charset="-122"/>
                <a:cs typeface="+mn-ea"/>
                <a:sym typeface="+mn-lt"/>
              </a:rPr>
              <a:t>添加文本内容添加文本内容</a:t>
            </a:r>
            <a:endParaRPr lang="zh-CN" altLang="en-US" sz="1465">
              <a:latin typeface="黑体" panose="02010609060101010101" charset="-122"/>
              <a:ea typeface="黑体" panose="02010609060101010101" charset="-122"/>
              <a:cs typeface="+mn-ea"/>
              <a:sym typeface="+mn-lt"/>
            </a:endParaRPr>
          </a:p>
        </p:txBody>
      </p:sp>
      <p:sp>
        <p:nvSpPr>
          <p:cNvPr id="17" name="矩形 36"/>
          <p:cNvSpPr>
            <a:spLocks noChangeArrowheads="1"/>
          </p:cNvSpPr>
          <p:nvPr/>
        </p:nvSpPr>
        <p:spPr bwMode="auto">
          <a:xfrm>
            <a:off x="3863559" y="4473727"/>
            <a:ext cx="1800225" cy="45719"/>
          </a:xfrm>
          <a:prstGeom prst="rect">
            <a:avLst/>
          </a:prstGeom>
          <a:solidFill>
            <a:schemeClr val="bg1">
              <a:lumMod val="75000"/>
            </a:schemeClr>
          </a:solidFill>
          <a:ln>
            <a:noFill/>
          </a:ln>
        </p:spPr>
        <p:txBody>
          <a:bodyPr lIns="91440" tIns="45720" rIns="91440" bIns="45720" anchor="ctr"/>
          <a:lstStyle/>
          <a:p>
            <a:pPr algn="ctr"/>
            <a:endParaRPr lang="zh-CN" altLang="zh-CN" sz="2000">
              <a:solidFill>
                <a:srgbClr val="189040"/>
              </a:solidFill>
              <a:cs typeface="+mn-ea"/>
              <a:sym typeface="+mn-lt"/>
            </a:endParaRPr>
          </a:p>
        </p:txBody>
      </p:sp>
      <p:sp>
        <p:nvSpPr>
          <p:cNvPr id="18" name="文本框 34"/>
          <p:cNvSpPr txBox="1">
            <a:spLocks noChangeArrowheads="1"/>
          </p:cNvSpPr>
          <p:nvPr/>
        </p:nvSpPr>
        <p:spPr bwMode="auto">
          <a:xfrm>
            <a:off x="6476583" y="3822803"/>
            <a:ext cx="17068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189040"/>
                </a:solidFill>
                <a:latin typeface="黑体" panose="02010609060101010101" charset="-122"/>
                <a:ea typeface="黑体" panose="02010609060101010101" charset="-122"/>
                <a:cs typeface="+mn-ea"/>
                <a:sym typeface="+mn-lt"/>
              </a:rPr>
              <a:t>请输入标题</a:t>
            </a:r>
          </a:p>
        </p:txBody>
      </p:sp>
      <p:sp>
        <p:nvSpPr>
          <p:cNvPr id="19" name="矩形 35"/>
          <p:cNvSpPr>
            <a:spLocks noChangeArrowheads="1"/>
          </p:cNvSpPr>
          <p:nvPr/>
        </p:nvSpPr>
        <p:spPr bwMode="auto">
          <a:xfrm>
            <a:off x="6166028" y="4670749"/>
            <a:ext cx="244951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zh-CN" altLang="zh-CN" sz="1465">
                <a:latin typeface="黑体" panose="02010609060101010101" charset="-122"/>
                <a:ea typeface="黑体" panose="02010609060101010101" charset="-122"/>
                <a:cs typeface="+mn-ea"/>
                <a:sym typeface="+mn-lt"/>
              </a:rPr>
              <a:t>添加文本内容添加文本内容</a:t>
            </a:r>
            <a:endParaRPr lang="zh-CN" altLang="en-US" sz="1465">
              <a:latin typeface="黑体" panose="02010609060101010101" charset="-122"/>
              <a:ea typeface="黑体" panose="02010609060101010101" charset="-122"/>
              <a:cs typeface="+mn-ea"/>
              <a:sym typeface="+mn-lt"/>
            </a:endParaRPr>
          </a:p>
          <a:p>
            <a:pPr>
              <a:lnSpc>
                <a:spcPct val="150000"/>
              </a:lnSpc>
            </a:pPr>
            <a:r>
              <a:rPr lang="zh-CN" altLang="zh-CN" sz="1465">
                <a:latin typeface="黑体" panose="02010609060101010101" charset="-122"/>
                <a:ea typeface="黑体" panose="02010609060101010101" charset="-122"/>
                <a:cs typeface="+mn-ea"/>
                <a:sym typeface="+mn-lt"/>
              </a:rPr>
              <a:t>添加文本内容添加文本内容</a:t>
            </a:r>
            <a:endParaRPr lang="zh-CN" altLang="en-US" sz="1465">
              <a:latin typeface="黑体" panose="02010609060101010101" charset="-122"/>
              <a:ea typeface="黑体" panose="02010609060101010101" charset="-122"/>
              <a:cs typeface="+mn-ea"/>
              <a:sym typeface="+mn-lt"/>
            </a:endParaRPr>
          </a:p>
          <a:p>
            <a:pPr>
              <a:lnSpc>
                <a:spcPct val="150000"/>
              </a:lnSpc>
            </a:pPr>
            <a:r>
              <a:rPr lang="zh-CN" altLang="zh-CN" sz="1465">
                <a:latin typeface="黑体" panose="02010609060101010101" charset="-122"/>
                <a:ea typeface="黑体" panose="02010609060101010101" charset="-122"/>
                <a:cs typeface="+mn-ea"/>
                <a:sym typeface="+mn-lt"/>
              </a:rPr>
              <a:t>添加文本内容添加文本内容</a:t>
            </a:r>
            <a:endParaRPr lang="zh-CN" altLang="en-US" sz="1465">
              <a:latin typeface="黑体" panose="02010609060101010101" charset="-122"/>
              <a:ea typeface="黑体" panose="02010609060101010101" charset="-122"/>
              <a:cs typeface="+mn-ea"/>
              <a:sym typeface="+mn-lt"/>
            </a:endParaRPr>
          </a:p>
          <a:p>
            <a:pPr>
              <a:lnSpc>
                <a:spcPct val="150000"/>
              </a:lnSpc>
            </a:pPr>
            <a:r>
              <a:rPr lang="zh-CN" altLang="zh-CN" sz="1465">
                <a:latin typeface="黑体" panose="02010609060101010101" charset="-122"/>
                <a:ea typeface="黑体" panose="02010609060101010101" charset="-122"/>
                <a:cs typeface="+mn-ea"/>
                <a:sym typeface="+mn-lt"/>
              </a:rPr>
              <a:t>添加文本内容添加文本内容</a:t>
            </a:r>
            <a:endParaRPr lang="zh-CN" altLang="en-US" sz="1465">
              <a:latin typeface="黑体" panose="02010609060101010101" charset="-122"/>
              <a:ea typeface="黑体" panose="02010609060101010101" charset="-122"/>
              <a:cs typeface="+mn-ea"/>
              <a:sym typeface="+mn-lt"/>
            </a:endParaRPr>
          </a:p>
        </p:txBody>
      </p:sp>
      <p:sp>
        <p:nvSpPr>
          <p:cNvPr id="20" name="矩形 36"/>
          <p:cNvSpPr>
            <a:spLocks noChangeArrowheads="1"/>
          </p:cNvSpPr>
          <p:nvPr/>
        </p:nvSpPr>
        <p:spPr bwMode="auto">
          <a:xfrm>
            <a:off x="6455947" y="4473727"/>
            <a:ext cx="1800225" cy="45719"/>
          </a:xfrm>
          <a:prstGeom prst="rect">
            <a:avLst/>
          </a:prstGeom>
          <a:solidFill>
            <a:schemeClr val="bg1">
              <a:lumMod val="75000"/>
            </a:schemeClr>
          </a:solidFill>
          <a:ln>
            <a:noFill/>
          </a:ln>
        </p:spPr>
        <p:txBody>
          <a:bodyPr lIns="91440" tIns="45720" rIns="91440" bIns="45720" anchor="ctr"/>
          <a:lstStyle/>
          <a:p>
            <a:pPr algn="ctr"/>
            <a:endParaRPr lang="zh-CN" altLang="zh-CN" sz="2000">
              <a:solidFill>
                <a:srgbClr val="189040"/>
              </a:solidFill>
              <a:cs typeface="+mn-ea"/>
              <a:sym typeface="+mn-lt"/>
            </a:endParaRPr>
          </a:p>
        </p:txBody>
      </p:sp>
      <p:sp>
        <p:nvSpPr>
          <p:cNvPr id="21" name="文本框 34"/>
          <p:cNvSpPr txBox="1">
            <a:spLocks noChangeArrowheads="1"/>
          </p:cNvSpPr>
          <p:nvPr/>
        </p:nvSpPr>
        <p:spPr bwMode="auto">
          <a:xfrm>
            <a:off x="9192796" y="3822803"/>
            <a:ext cx="17068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189040"/>
                </a:solidFill>
                <a:latin typeface="黑体" panose="02010609060101010101" charset="-122"/>
                <a:ea typeface="黑体" panose="02010609060101010101" charset="-122"/>
                <a:cs typeface="+mn-ea"/>
                <a:sym typeface="+mn-lt"/>
              </a:rPr>
              <a:t>请输入标题</a:t>
            </a:r>
          </a:p>
        </p:txBody>
      </p:sp>
      <p:sp>
        <p:nvSpPr>
          <p:cNvPr id="22" name="矩形 35"/>
          <p:cNvSpPr>
            <a:spLocks noChangeArrowheads="1"/>
          </p:cNvSpPr>
          <p:nvPr/>
        </p:nvSpPr>
        <p:spPr bwMode="auto">
          <a:xfrm>
            <a:off x="8902878" y="4670749"/>
            <a:ext cx="244951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zh-CN" altLang="zh-CN" sz="1465" dirty="0">
                <a:latin typeface="黑体" panose="02010609060101010101" charset="-122"/>
                <a:ea typeface="黑体" panose="02010609060101010101" charset="-122"/>
                <a:cs typeface="+mn-ea"/>
                <a:sym typeface="+mn-lt"/>
              </a:rPr>
              <a:t>添加文本内容添加文本内容</a:t>
            </a:r>
            <a:endParaRPr lang="zh-CN" altLang="en-US" sz="1465" dirty="0">
              <a:latin typeface="黑体" panose="02010609060101010101" charset="-122"/>
              <a:ea typeface="黑体" panose="02010609060101010101" charset="-122"/>
              <a:cs typeface="+mn-ea"/>
              <a:sym typeface="+mn-lt"/>
            </a:endParaRPr>
          </a:p>
          <a:p>
            <a:pPr>
              <a:lnSpc>
                <a:spcPct val="150000"/>
              </a:lnSpc>
            </a:pPr>
            <a:r>
              <a:rPr lang="zh-CN" altLang="zh-CN" sz="1465" dirty="0">
                <a:latin typeface="黑体" panose="02010609060101010101" charset="-122"/>
                <a:ea typeface="黑体" panose="02010609060101010101" charset="-122"/>
                <a:cs typeface="+mn-ea"/>
                <a:sym typeface="+mn-lt"/>
              </a:rPr>
              <a:t>添加文本内容添加文本内容</a:t>
            </a:r>
            <a:endParaRPr lang="zh-CN" altLang="en-US" sz="1465" dirty="0">
              <a:latin typeface="黑体" panose="02010609060101010101" charset="-122"/>
              <a:ea typeface="黑体" panose="02010609060101010101" charset="-122"/>
              <a:cs typeface="+mn-ea"/>
              <a:sym typeface="+mn-lt"/>
            </a:endParaRPr>
          </a:p>
          <a:p>
            <a:pPr>
              <a:lnSpc>
                <a:spcPct val="150000"/>
              </a:lnSpc>
            </a:pPr>
            <a:r>
              <a:rPr lang="zh-CN" altLang="zh-CN" sz="1465" dirty="0">
                <a:latin typeface="黑体" panose="02010609060101010101" charset="-122"/>
                <a:ea typeface="黑体" panose="02010609060101010101" charset="-122"/>
                <a:cs typeface="+mn-ea"/>
                <a:sym typeface="+mn-lt"/>
              </a:rPr>
              <a:t>添加文本内容添加文本内容</a:t>
            </a:r>
            <a:endParaRPr lang="zh-CN" altLang="en-US" sz="1465" dirty="0">
              <a:latin typeface="黑体" panose="02010609060101010101" charset="-122"/>
              <a:ea typeface="黑体" panose="02010609060101010101" charset="-122"/>
              <a:cs typeface="+mn-ea"/>
              <a:sym typeface="+mn-lt"/>
            </a:endParaRPr>
          </a:p>
          <a:p>
            <a:pPr>
              <a:lnSpc>
                <a:spcPct val="150000"/>
              </a:lnSpc>
            </a:pPr>
            <a:r>
              <a:rPr lang="zh-CN" altLang="zh-CN" sz="1465" dirty="0">
                <a:latin typeface="黑体" panose="02010609060101010101" charset="-122"/>
                <a:ea typeface="黑体" panose="02010609060101010101" charset="-122"/>
                <a:cs typeface="+mn-ea"/>
                <a:sym typeface="+mn-lt"/>
              </a:rPr>
              <a:t>添加文本内容添加文本内容</a:t>
            </a:r>
            <a:endParaRPr lang="zh-CN" altLang="en-US" sz="1465" dirty="0">
              <a:latin typeface="黑体" panose="02010609060101010101" charset="-122"/>
              <a:ea typeface="黑体" panose="02010609060101010101" charset="-122"/>
              <a:cs typeface="+mn-ea"/>
              <a:sym typeface="+mn-lt"/>
            </a:endParaRPr>
          </a:p>
        </p:txBody>
      </p:sp>
      <p:sp>
        <p:nvSpPr>
          <p:cNvPr id="23" name="矩形 36"/>
          <p:cNvSpPr>
            <a:spLocks noChangeArrowheads="1"/>
          </p:cNvSpPr>
          <p:nvPr/>
        </p:nvSpPr>
        <p:spPr bwMode="auto">
          <a:xfrm>
            <a:off x="9192796" y="4473727"/>
            <a:ext cx="1800225" cy="45719"/>
          </a:xfrm>
          <a:prstGeom prst="rect">
            <a:avLst/>
          </a:prstGeom>
          <a:solidFill>
            <a:schemeClr val="bg1">
              <a:lumMod val="75000"/>
            </a:schemeClr>
          </a:solidFill>
          <a:ln>
            <a:noFill/>
          </a:ln>
        </p:spPr>
        <p:txBody>
          <a:bodyPr lIns="91440" tIns="45720" rIns="91440" bIns="45720" anchor="ctr"/>
          <a:lstStyle/>
          <a:p>
            <a:pPr algn="ctr"/>
            <a:endParaRPr lang="zh-CN" altLang="zh-CN" sz="2000">
              <a:solidFill>
                <a:srgbClr val="189040"/>
              </a:solidFill>
              <a:cs typeface="+mn-ea"/>
              <a:sym typeface="+mn-lt"/>
            </a:endParaRPr>
          </a:p>
        </p:txBody>
      </p:sp>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7"/>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500"/>
                                        <p:tgtEl>
                                          <p:spTgt spid="10"/>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par>
                          <p:cTn id="20" fill="hold">
                            <p:stCondLst>
                              <p:cond delay="2000"/>
                            </p:stCondLst>
                            <p:childTnLst>
                              <p:par>
                                <p:cTn id="21" presetID="29"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2"/>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5" dur="500"/>
                                        <p:tgtEl>
                                          <p:spTgt spid="12"/>
                                        </p:tgtEl>
                                      </p:cBhvr>
                                    </p:animEffect>
                                  </p:childTnLst>
                                </p:cTn>
                              </p:par>
                            </p:childTnLst>
                          </p:cTn>
                        </p:par>
                        <p:par>
                          <p:cTn id="26" fill="hold">
                            <p:stCondLst>
                              <p:cond delay="2500"/>
                            </p:stCondLst>
                            <p:childTnLst>
                              <p:par>
                                <p:cTn id="27" presetID="29"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ppt_x-.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1" dur="500"/>
                                        <p:tgtEl>
                                          <p:spTgt spid="13"/>
                                        </p:tgtEl>
                                      </p:cBhvr>
                                    </p:animEffect>
                                  </p:childTnLst>
                                </p:cTn>
                              </p:par>
                            </p:childTnLst>
                          </p:cTn>
                        </p:par>
                        <p:par>
                          <p:cTn id="32" fill="hold">
                            <p:stCondLst>
                              <p:cond delay="3000"/>
                            </p:stCondLst>
                            <p:childTnLst>
                              <p:par>
                                <p:cTn id="33" presetID="29"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ppt_x</p:attrName>
                                        </p:attrNameLst>
                                      </p:cBhvr>
                                      <p:tavLst>
                                        <p:tav tm="0">
                                          <p:val>
                                            <p:strVal val="#ppt_x-.2"/>
                                          </p:val>
                                        </p:tav>
                                        <p:tav tm="100000">
                                          <p:val>
                                            <p:strVal val="#ppt_x"/>
                                          </p:val>
                                        </p:tav>
                                      </p:tavLst>
                                    </p:anim>
                                    <p:anim calcmode="lin" valueType="num">
                                      <p:cBhvr>
                                        <p:cTn id="36"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7" dur="500"/>
                                        <p:tgtEl>
                                          <p:spTgt spid="14"/>
                                        </p:tgtEl>
                                      </p:cBhvr>
                                    </p:animEffect>
                                  </p:childTnLst>
                                </p:cTn>
                              </p:par>
                            </p:childTnLst>
                          </p:cTn>
                        </p:par>
                        <p:par>
                          <p:cTn id="38" fill="hold">
                            <p:stCondLst>
                              <p:cond delay="3500"/>
                            </p:stCondLst>
                            <p:childTnLst>
                              <p:par>
                                <p:cTn id="39" presetID="29"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ppt_x</p:attrName>
                                        </p:attrNameLst>
                                      </p:cBhvr>
                                      <p:tavLst>
                                        <p:tav tm="0">
                                          <p:val>
                                            <p:strVal val="#ppt_x-.2"/>
                                          </p:val>
                                        </p:tav>
                                        <p:tav tm="100000">
                                          <p:val>
                                            <p:strVal val="#ppt_x"/>
                                          </p:val>
                                        </p:tav>
                                      </p:tavLst>
                                    </p:anim>
                                    <p:anim calcmode="lin" valueType="num">
                                      <p:cBhvr>
                                        <p:cTn id="42"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3" dur="500"/>
                                        <p:tgtEl>
                                          <p:spTgt spid="15"/>
                                        </p:tgtEl>
                                      </p:cBhvr>
                                    </p:animEffect>
                                  </p:childTnLst>
                                </p:cTn>
                              </p:par>
                            </p:childTnLst>
                          </p:cTn>
                        </p:par>
                        <p:par>
                          <p:cTn id="44" fill="hold">
                            <p:stCondLst>
                              <p:cond delay="4000"/>
                            </p:stCondLst>
                            <p:childTnLst>
                              <p:par>
                                <p:cTn id="45" presetID="29"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ppt_x</p:attrName>
                                        </p:attrNameLst>
                                      </p:cBhvr>
                                      <p:tavLst>
                                        <p:tav tm="0">
                                          <p:val>
                                            <p:strVal val="#ppt_x-.2"/>
                                          </p:val>
                                        </p:tav>
                                        <p:tav tm="100000">
                                          <p:val>
                                            <p:strVal val="#ppt_x"/>
                                          </p:val>
                                        </p:tav>
                                      </p:tavLst>
                                    </p:anim>
                                    <p:anim calcmode="lin" valueType="num">
                                      <p:cBhvr>
                                        <p:cTn id="4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9" dur="500"/>
                                        <p:tgtEl>
                                          <p:spTgt spid="16"/>
                                        </p:tgtEl>
                                      </p:cBhvr>
                                    </p:animEffect>
                                  </p:childTnLst>
                                </p:cTn>
                              </p:par>
                            </p:childTnLst>
                          </p:cTn>
                        </p:par>
                        <p:par>
                          <p:cTn id="50" fill="hold">
                            <p:stCondLst>
                              <p:cond delay="4500"/>
                            </p:stCondLst>
                            <p:childTnLst>
                              <p:par>
                                <p:cTn id="51" presetID="29"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ppt_x</p:attrName>
                                        </p:attrNameLst>
                                      </p:cBhvr>
                                      <p:tavLst>
                                        <p:tav tm="0">
                                          <p:val>
                                            <p:strVal val="#ppt_x-.2"/>
                                          </p:val>
                                        </p:tav>
                                        <p:tav tm="100000">
                                          <p:val>
                                            <p:strVal val="#ppt_x"/>
                                          </p:val>
                                        </p:tav>
                                      </p:tavLst>
                                    </p:anim>
                                    <p:anim calcmode="lin" valueType="num">
                                      <p:cBhvr>
                                        <p:cTn id="54"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5" dur="500"/>
                                        <p:tgtEl>
                                          <p:spTgt spid="17"/>
                                        </p:tgtEl>
                                      </p:cBhvr>
                                    </p:animEffect>
                                  </p:childTnLst>
                                </p:cTn>
                              </p:par>
                            </p:childTnLst>
                          </p:cTn>
                        </p:par>
                        <p:par>
                          <p:cTn id="56" fill="hold">
                            <p:stCondLst>
                              <p:cond delay="5000"/>
                            </p:stCondLst>
                            <p:childTnLst>
                              <p:par>
                                <p:cTn id="57" presetID="29"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ppt_x</p:attrName>
                                        </p:attrNameLst>
                                      </p:cBhvr>
                                      <p:tavLst>
                                        <p:tav tm="0">
                                          <p:val>
                                            <p:strVal val="#ppt_x-.2"/>
                                          </p:val>
                                        </p:tav>
                                        <p:tav tm="100000">
                                          <p:val>
                                            <p:strVal val="#ppt_x"/>
                                          </p:val>
                                        </p:tav>
                                      </p:tavLst>
                                    </p:anim>
                                    <p:anim calcmode="lin" valueType="num">
                                      <p:cBhvr>
                                        <p:cTn id="60"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61" dur="500"/>
                                        <p:tgtEl>
                                          <p:spTgt spid="18"/>
                                        </p:tgtEl>
                                      </p:cBhvr>
                                    </p:animEffect>
                                  </p:childTnLst>
                                </p:cTn>
                              </p:par>
                            </p:childTnLst>
                          </p:cTn>
                        </p:par>
                        <p:par>
                          <p:cTn id="62" fill="hold">
                            <p:stCondLst>
                              <p:cond delay="5500"/>
                            </p:stCondLst>
                            <p:childTnLst>
                              <p:par>
                                <p:cTn id="63" presetID="29"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ppt_x</p:attrName>
                                        </p:attrNameLst>
                                      </p:cBhvr>
                                      <p:tavLst>
                                        <p:tav tm="0">
                                          <p:val>
                                            <p:strVal val="#ppt_x-.2"/>
                                          </p:val>
                                        </p:tav>
                                        <p:tav tm="100000">
                                          <p:val>
                                            <p:strVal val="#ppt_x"/>
                                          </p:val>
                                        </p:tav>
                                      </p:tavLst>
                                    </p:anim>
                                    <p:anim calcmode="lin" valueType="num">
                                      <p:cBhvr>
                                        <p:cTn id="66"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67" dur="500"/>
                                        <p:tgtEl>
                                          <p:spTgt spid="19"/>
                                        </p:tgtEl>
                                      </p:cBhvr>
                                    </p:animEffect>
                                  </p:childTnLst>
                                </p:cTn>
                              </p:par>
                            </p:childTnLst>
                          </p:cTn>
                        </p:par>
                        <p:par>
                          <p:cTn id="68" fill="hold">
                            <p:stCondLst>
                              <p:cond delay="6000"/>
                            </p:stCondLst>
                            <p:childTnLst>
                              <p:par>
                                <p:cTn id="69" presetID="29"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ppt_x</p:attrName>
                                        </p:attrNameLst>
                                      </p:cBhvr>
                                      <p:tavLst>
                                        <p:tav tm="0">
                                          <p:val>
                                            <p:strVal val="#ppt_x-.2"/>
                                          </p:val>
                                        </p:tav>
                                        <p:tav tm="100000">
                                          <p:val>
                                            <p:strVal val="#ppt_x"/>
                                          </p:val>
                                        </p:tav>
                                      </p:tavLst>
                                    </p:anim>
                                    <p:anim calcmode="lin" valueType="num">
                                      <p:cBhvr>
                                        <p:cTn id="72"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3" dur="500"/>
                                        <p:tgtEl>
                                          <p:spTgt spid="20"/>
                                        </p:tgtEl>
                                      </p:cBhvr>
                                    </p:animEffect>
                                  </p:childTnLst>
                                </p:cTn>
                              </p:par>
                            </p:childTnLst>
                          </p:cTn>
                        </p:par>
                        <p:par>
                          <p:cTn id="74" fill="hold">
                            <p:stCondLst>
                              <p:cond delay="6500"/>
                            </p:stCondLst>
                            <p:childTnLst>
                              <p:par>
                                <p:cTn id="75" presetID="29"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ppt_x</p:attrName>
                                        </p:attrNameLst>
                                      </p:cBhvr>
                                      <p:tavLst>
                                        <p:tav tm="0">
                                          <p:val>
                                            <p:strVal val="#ppt_x-.2"/>
                                          </p:val>
                                        </p:tav>
                                        <p:tav tm="100000">
                                          <p:val>
                                            <p:strVal val="#ppt_x"/>
                                          </p:val>
                                        </p:tav>
                                      </p:tavLst>
                                    </p:anim>
                                    <p:anim calcmode="lin" valueType="num">
                                      <p:cBhvr>
                                        <p:cTn id="78"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79" dur="500"/>
                                        <p:tgtEl>
                                          <p:spTgt spid="21"/>
                                        </p:tgtEl>
                                      </p:cBhvr>
                                    </p:animEffect>
                                  </p:childTnLst>
                                </p:cTn>
                              </p:par>
                            </p:childTnLst>
                          </p:cTn>
                        </p:par>
                        <p:par>
                          <p:cTn id="80" fill="hold">
                            <p:stCondLst>
                              <p:cond delay="7000"/>
                            </p:stCondLst>
                            <p:childTnLst>
                              <p:par>
                                <p:cTn id="81" presetID="29"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ppt_x</p:attrName>
                                        </p:attrNameLst>
                                      </p:cBhvr>
                                      <p:tavLst>
                                        <p:tav tm="0">
                                          <p:val>
                                            <p:strVal val="#ppt_x-.2"/>
                                          </p:val>
                                        </p:tav>
                                        <p:tav tm="100000">
                                          <p:val>
                                            <p:strVal val="#ppt_x"/>
                                          </p:val>
                                        </p:tav>
                                      </p:tavLst>
                                    </p:anim>
                                    <p:anim calcmode="lin" valueType="num">
                                      <p:cBhvr>
                                        <p:cTn id="84"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85" dur="500"/>
                                        <p:tgtEl>
                                          <p:spTgt spid="22"/>
                                        </p:tgtEl>
                                      </p:cBhvr>
                                    </p:animEffect>
                                  </p:childTnLst>
                                </p:cTn>
                              </p:par>
                            </p:childTnLst>
                          </p:cTn>
                        </p:par>
                        <p:par>
                          <p:cTn id="86" fill="hold">
                            <p:stCondLst>
                              <p:cond delay="7500"/>
                            </p:stCondLst>
                            <p:childTnLst>
                              <p:par>
                                <p:cTn id="87" presetID="29" presetClass="entr" presetSubtype="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ppt_x</p:attrName>
                                        </p:attrNameLst>
                                      </p:cBhvr>
                                      <p:tavLst>
                                        <p:tav tm="0">
                                          <p:val>
                                            <p:strVal val="#ppt_x-.2"/>
                                          </p:val>
                                        </p:tav>
                                        <p:tav tm="100000">
                                          <p:val>
                                            <p:strVal val="#ppt_x"/>
                                          </p:val>
                                        </p:tav>
                                      </p:tavLst>
                                    </p:anim>
                                    <p:anim calcmode="lin" valueType="num">
                                      <p:cBhvr>
                                        <p:cTn id="90"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ldLvl="0" animBg="1"/>
      <p:bldP spid="15" grpId="0"/>
      <p:bldP spid="16" grpId="0"/>
      <p:bldP spid="17" grpId="0" bldLvl="0" animBg="1"/>
      <p:bldP spid="18" grpId="0"/>
      <p:bldP spid="19" grpId="0"/>
      <p:bldP spid="20" grpId="0" bldLvl="0" animBg="1"/>
      <p:bldP spid="21" grpId="0"/>
      <p:bldP spid="22" grpId="0"/>
      <p:bldP spid="2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tx1"/>
              </a:solidFill>
              <a:effectLst/>
              <a:uLnTx/>
              <a:uFillTx/>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2"/>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cs typeface="+mn-ea"/>
              <a:sym typeface="+mn-lt"/>
            </a:endParaRPr>
          </a:p>
        </p:txBody>
      </p:sp>
      <p:sp>
        <p:nvSpPr>
          <p:cNvPr id="21" name="等腰三角形 21"/>
          <p:cNvSpPr/>
          <p:nvPr/>
        </p:nvSpPr>
        <p:spPr bwMode="auto">
          <a:xfrm rot="16200000" flipH="1">
            <a:off x="6048164" y="2301735"/>
            <a:ext cx="2892825" cy="295972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91440" tIns="45720" rIns="91440" bIns="45720" numCol="1" anchor="ctr" anchorCtr="0" compatLnSpc="1"/>
          <a:lstStyle/>
          <a:p>
            <a:pPr algn="r"/>
            <a:endParaRPr lang="zh-CN" altLang="en-US" sz="1600">
              <a:solidFill>
                <a:schemeClr val="tx1"/>
              </a:solidFill>
              <a:latin typeface="微软雅黑" panose="020B0503020204020204" charset="-122"/>
              <a:ea typeface="微软雅黑" panose="020B0503020204020204" charset="-122"/>
            </a:endParaRPr>
          </a:p>
        </p:txBody>
      </p:sp>
      <p:sp>
        <p:nvSpPr>
          <p:cNvPr id="22" name="等腰三角形 21"/>
          <p:cNvSpPr/>
          <p:nvPr/>
        </p:nvSpPr>
        <p:spPr bwMode="auto">
          <a:xfrm rot="5400000">
            <a:off x="3182232" y="2301735"/>
            <a:ext cx="2892825" cy="295972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91440" tIns="45720" rIns="91440" bIns="45720" numCol="1" anchor="ctr" anchorCtr="0" compatLnSpc="1"/>
          <a:lstStyle/>
          <a:p>
            <a:pPr algn="r"/>
            <a:endParaRPr lang="zh-CN" altLang="en-US" sz="1600">
              <a:solidFill>
                <a:schemeClr val="tx1"/>
              </a:solidFill>
              <a:latin typeface="微软雅黑" panose="020B0503020204020204" charset="-122"/>
              <a:ea typeface="微软雅黑" panose="020B0503020204020204" charset="-122"/>
            </a:endParaRPr>
          </a:p>
        </p:txBody>
      </p:sp>
      <p:sp>
        <p:nvSpPr>
          <p:cNvPr id="23" name="椭圆 22"/>
          <p:cNvSpPr/>
          <p:nvPr/>
        </p:nvSpPr>
        <p:spPr bwMode="auto">
          <a:xfrm>
            <a:off x="3150611" y="2093881"/>
            <a:ext cx="3648549" cy="3648075"/>
          </a:xfrm>
          <a:prstGeom prst="ellipse">
            <a:avLst/>
          </a:prstGeom>
          <a:noFill/>
          <a:ln w="12700" cap="flat" cmpd="sng" algn="ctr">
            <a:solidFill>
              <a:schemeClr val="bg1">
                <a:lumMod val="75000"/>
              </a:schemeClr>
            </a:solidFill>
            <a:prstDash val="dash"/>
          </a:ln>
          <a:effectLst/>
        </p:spPr>
        <p:txBody>
          <a:bodyPr lIns="91440" tIns="45720" rIns="91440" bIns="45720" anchor="ctr"/>
          <a:lstStyle/>
          <a:p>
            <a:pPr algn="ctr">
              <a:defRPr/>
            </a:pPr>
            <a:endParaRPr lang="zh-CN" altLang="en-US" sz="2400" kern="0" dirty="0">
              <a:solidFill>
                <a:schemeClr val="tx1"/>
              </a:solidFill>
              <a:latin typeface="Calibri" panose="020F0502020204030204"/>
              <a:ea typeface="微软雅黑" panose="020B0503020204020204" charset="-122"/>
            </a:endParaRPr>
          </a:p>
        </p:txBody>
      </p:sp>
      <p:sp>
        <p:nvSpPr>
          <p:cNvPr id="24" name="椭圆 23"/>
          <p:cNvSpPr/>
          <p:nvPr/>
        </p:nvSpPr>
        <p:spPr bwMode="auto">
          <a:xfrm>
            <a:off x="5333707" y="2093881"/>
            <a:ext cx="3650139" cy="3648075"/>
          </a:xfrm>
          <a:prstGeom prst="ellipse">
            <a:avLst/>
          </a:prstGeom>
          <a:noFill/>
          <a:ln w="12700" cap="flat" cmpd="sng" algn="ctr">
            <a:solidFill>
              <a:schemeClr val="bg1">
                <a:lumMod val="75000"/>
              </a:schemeClr>
            </a:solidFill>
            <a:prstDash val="dash"/>
          </a:ln>
          <a:effectLst/>
        </p:spPr>
        <p:txBody>
          <a:bodyPr lIns="91440" tIns="45720" rIns="91440" bIns="45720" anchor="ctr"/>
          <a:lstStyle/>
          <a:p>
            <a:pPr algn="ctr">
              <a:defRPr/>
            </a:pPr>
            <a:endParaRPr lang="zh-CN" altLang="en-US" sz="2400" kern="0" dirty="0">
              <a:solidFill>
                <a:schemeClr val="tx1"/>
              </a:solidFill>
              <a:latin typeface="Calibri" panose="020F0502020204030204"/>
              <a:ea typeface="微软雅黑" panose="020B0503020204020204" charset="-122"/>
            </a:endParaRPr>
          </a:p>
        </p:txBody>
      </p:sp>
      <p:cxnSp>
        <p:nvCxnSpPr>
          <p:cNvPr id="25" name="直接连接符 24"/>
          <p:cNvCxnSpPr>
            <a:cxnSpLocks noChangeShapeType="1"/>
          </p:cNvCxnSpPr>
          <p:nvPr/>
        </p:nvCxnSpPr>
        <p:spPr bwMode="auto">
          <a:xfrm>
            <a:off x="4152452" y="2903761"/>
            <a:ext cx="571575" cy="268287"/>
          </a:xfrm>
          <a:prstGeom prst="line">
            <a:avLst/>
          </a:prstGeom>
          <a:noFill/>
          <a:ln w="19050" algn="ctr">
            <a:solidFill>
              <a:srgbClr val="189040"/>
            </a:solidFill>
            <a:round/>
            <a:headEnd type="none" w="med" len="med"/>
            <a:tailEnd type="triangle" w="med" len="med"/>
          </a:ln>
        </p:spPr>
      </p:cxnSp>
      <p:cxnSp>
        <p:nvCxnSpPr>
          <p:cNvPr id="26" name="直接连接符 25"/>
          <p:cNvCxnSpPr>
            <a:cxnSpLocks noChangeShapeType="1"/>
          </p:cNvCxnSpPr>
          <p:nvPr/>
        </p:nvCxnSpPr>
        <p:spPr bwMode="auto">
          <a:xfrm>
            <a:off x="3847614" y="3727673"/>
            <a:ext cx="590627" cy="0"/>
          </a:xfrm>
          <a:prstGeom prst="line">
            <a:avLst/>
          </a:prstGeom>
          <a:noFill/>
          <a:ln w="19050" algn="ctr">
            <a:solidFill>
              <a:srgbClr val="189040"/>
            </a:solidFill>
            <a:round/>
            <a:headEnd type="none" w="med" len="med"/>
            <a:tailEnd type="triangle" w="med" len="med"/>
          </a:ln>
        </p:spPr>
      </p:cxnSp>
      <p:cxnSp>
        <p:nvCxnSpPr>
          <p:cNvPr id="43" name="直接连接符 42"/>
          <p:cNvCxnSpPr>
            <a:cxnSpLocks noChangeShapeType="1"/>
          </p:cNvCxnSpPr>
          <p:nvPr/>
        </p:nvCxnSpPr>
        <p:spPr bwMode="auto">
          <a:xfrm flipV="1">
            <a:off x="4152452" y="4261073"/>
            <a:ext cx="590627" cy="312739"/>
          </a:xfrm>
          <a:prstGeom prst="line">
            <a:avLst/>
          </a:prstGeom>
          <a:noFill/>
          <a:ln w="19050" algn="ctr">
            <a:solidFill>
              <a:srgbClr val="189040"/>
            </a:solidFill>
            <a:round/>
            <a:headEnd type="none" w="med" len="med"/>
            <a:tailEnd type="triangle" w="med" len="med"/>
          </a:ln>
        </p:spPr>
      </p:cxnSp>
      <p:cxnSp>
        <p:nvCxnSpPr>
          <p:cNvPr id="44" name="直接连接符 43"/>
          <p:cNvCxnSpPr>
            <a:cxnSpLocks noChangeShapeType="1"/>
          </p:cNvCxnSpPr>
          <p:nvPr/>
        </p:nvCxnSpPr>
        <p:spPr bwMode="auto">
          <a:xfrm flipH="1" flipV="1">
            <a:off x="7485050" y="4248373"/>
            <a:ext cx="590627" cy="312739"/>
          </a:xfrm>
          <a:prstGeom prst="line">
            <a:avLst/>
          </a:prstGeom>
          <a:noFill/>
          <a:ln w="19050" algn="ctr">
            <a:solidFill>
              <a:srgbClr val="189040"/>
            </a:solidFill>
            <a:round/>
            <a:headEnd type="none" w="med" len="med"/>
            <a:tailEnd type="triangle" w="med" len="med"/>
          </a:ln>
        </p:spPr>
      </p:cxnSp>
      <p:cxnSp>
        <p:nvCxnSpPr>
          <p:cNvPr id="45" name="直接连接符 44"/>
          <p:cNvCxnSpPr>
            <a:cxnSpLocks noChangeShapeType="1"/>
          </p:cNvCxnSpPr>
          <p:nvPr/>
        </p:nvCxnSpPr>
        <p:spPr bwMode="auto">
          <a:xfrm flipH="1">
            <a:off x="7780363" y="3724499"/>
            <a:ext cx="590627" cy="0"/>
          </a:xfrm>
          <a:prstGeom prst="line">
            <a:avLst/>
          </a:prstGeom>
          <a:noFill/>
          <a:ln w="19050" algn="ctr">
            <a:solidFill>
              <a:srgbClr val="189040"/>
            </a:solidFill>
            <a:round/>
            <a:headEnd type="none" w="med" len="med"/>
            <a:tailEnd type="triangle" w="med" len="med"/>
          </a:ln>
        </p:spPr>
      </p:cxnSp>
      <p:cxnSp>
        <p:nvCxnSpPr>
          <p:cNvPr id="46" name="直接连接符 45"/>
          <p:cNvCxnSpPr>
            <a:cxnSpLocks noChangeShapeType="1"/>
          </p:cNvCxnSpPr>
          <p:nvPr/>
        </p:nvCxnSpPr>
        <p:spPr bwMode="auto">
          <a:xfrm flipH="1">
            <a:off x="7504102" y="2903761"/>
            <a:ext cx="571575" cy="268287"/>
          </a:xfrm>
          <a:prstGeom prst="line">
            <a:avLst/>
          </a:prstGeom>
          <a:noFill/>
          <a:ln w="19050" algn="ctr">
            <a:solidFill>
              <a:srgbClr val="189040"/>
            </a:solidFill>
            <a:round/>
            <a:headEnd type="none" w="med" len="med"/>
            <a:tailEnd type="triangle" w="med" len="med"/>
          </a:ln>
        </p:spPr>
      </p:cxnSp>
      <p:sp>
        <p:nvSpPr>
          <p:cNvPr id="47" name="Oval 19"/>
          <p:cNvSpPr>
            <a:spLocks noChangeArrowheads="1"/>
          </p:cNvSpPr>
          <p:nvPr/>
        </p:nvSpPr>
        <p:spPr bwMode="auto">
          <a:xfrm>
            <a:off x="3168075" y="2061643"/>
            <a:ext cx="992317" cy="99218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1465" dirty="0">
                <a:solidFill>
                  <a:schemeClr val="tx1"/>
                </a:solidFill>
                <a:latin typeface="微软雅黑" panose="020B0503020204020204" charset="-122"/>
                <a:ea typeface="微软雅黑" panose="020B0503020204020204" charset="-122"/>
              </a:rPr>
              <a:t>添加文本</a:t>
            </a:r>
          </a:p>
        </p:txBody>
      </p:sp>
      <p:sp>
        <p:nvSpPr>
          <p:cNvPr id="48" name="Oval 19"/>
          <p:cNvSpPr>
            <a:spLocks noChangeArrowheads="1"/>
          </p:cNvSpPr>
          <p:nvPr/>
        </p:nvSpPr>
        <p:spPr bwMode="auto">
          <a:xfrm>
            <a:off x="7979620" y="2060848"/>
            <a:ext cx="992316"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1465" dirty="0">
                <a:solidFill>
                  <a:schemeClr val="tx1"/>
                </a:solidFill>
                <a:latin typeface="微软雅黑" panose="020B0503020204020204" charset="-122"/>
                <a:ea typeface="微软雅黑" panose="020B0503020204020204" charset="-122"/>
              </a:rPr>
              <a:t>添加文本</a:t>
            </a:r>
          </a:p>
        </p:txBody>
      </p:sp>
      <p:sp>
        <p:nvSpPr>
          <p:cNvPr id="49" name="Oval 19"/>
          <p:cNvSpPr>
            <a:spLocks noChangeArrowheads="1"/>
          </p:cNvSpPr>
          <p:nvPr/>
        </p:nvSpPr>
        <p:spPr bwMode="auto">
          <a:xfrm>
            <a:off x="8475779" y="3248249"/>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1465" dirty="0">
                <a:solidFill>
                  <a:schemeClr val="tx1"/>
                </a:solidFill>
                <a:latin typeface="微软雅黑" panose="020B0503020204020204" charset="-122"/>
                <a:ea typeface="微软雅黑" panose="020B0503020204020204" charset="-122"/>
              </a:rPr>
              <a:t>添加文本</a:t>
            </a:r>
          </a:p>
        </p:txBody>
      </p:sp>
      <p:sp>
        <p:nvSpPr>
          <p:cNvPr id="50" name="Oval 19"/>
          <p:cNvSpPr>
            <a:spLocks noChangeArrowheads="1"/>
          </p:cNvSpPr>
          <p:nvPr/>
        </p:nvSpPr>
        <p:spPr bwMode="auto">
          <a:xfrm>
            <a:off x="8074088" y="4403949"/>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1465" dirty="0">
                <a:solidFill>
                  <a:schemeClr val="tx1"/>
                </a:solidFill>
                <a:latin typeface="微软雅黑" panose="020B0503020204020204" charset="-122"/>
                <a:ea typeface="微软雅黑" panose="020B0503020204020204" charset="-122"/>
              </a:rPr>
              <a:t>添加文本</a:t>
            </a:r>
          </a:p>
        </p:txBody>
      </p:sp>
      <p:sp>
        <p:nvSpPr>
          <p:cNvPr id="51" name="Oval 19"/>
          <p:cNvSpPr>
            <a:spLocks noChangeArrowheads="1"/>
          </p:cNvSpPr>
          <p:nvPr/>
        </p:nvSpPr>
        <p:spPr bwMode="auto">
          <a:xfrm>
            <a:off x="2723518" y="3248249"/>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1465" dirty="0">
                <a:solidFill>
                  <a:schemeClr val="tx1"/>
                </a:solidFill>
                <a:latin typeface="微软雅黑" panose="020B0503020204020204" charset="-122"/>
                <a:ea typeface="微软雅黑" panose="020B0503020204020204" charset="-122"/>
              </a:rPr>
              <a:t>添加文本</a:t>
            </a:r>
          </a:p>
        </p:txBody>
      </p:sp>
      <p:sp>
        <p:nvSpPr>
          <p:cNvPr id="52" name="Oval 19"/>
          <p:cNvSpPr>
            <a:spLocks noChangeArrowheads="1"/>
          </p:cNvSpPr>
          <p:nvPr/>
        </p:nvSpPr>
        <p:spPr bwMode="auto">
          <a:xfrm>
            <a:off x="3129971" y="4403949"/>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1465" dirty="0">
                <a:solidFill>
                  <a:schemeClr val="tx1"/>
                </a:solidFill>
                <a:latin typeface="微软雅黑" panose="020B0503020204020204" charset="-122"/>
                <a:ea typeface="微软雅黑" panose="020B0503020204020204" charset="-122"/>
              </a:rPr>
              <a:t>添加文本</a:t>
            </a:r>
          </a:p>
        </p:txBody>
      </p:sp>
      <p:sp>
        <p:nvSpPr>
          <p:cNvPr id="53" name="TextBox 52"/>
          <p:cNvSpPr txBox="1"/>
          <p:nvPr/>
        </p:nvSpPr>
        <p:spPr>
          <a:xfrm>
            <a:off x="996616" y="2128999"/>
            <a:ext cx="2145684" cy="725805"/>
          </a:xfrm>
          <a:prstGeom prst="rect">
            <a:avLst/>
          </a:prstGeom>
          <a:noFill/>
        </p:spPr>
        <p:txBody>
          <a:bodyPr wrap="square" lIns="91440" tIns="45720" rIns="91440" bIns="45720" rtlCol="0">
            <a:spAutoFit/>
          </a:bodyPr>
          <a:lstStyle/>
          <a:p>
            <a:pPr>
              <a:lnSpc>
                <a:spcPct val="130000"/>
              </a:lnSpc>
            </a:pPr>
            <a:r>
              <a:rPr lang="zh-CN" altLang="en-US" sz="1065"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54" name="TextBox 53"/>
          <p:cNvSpPr txBox="1"/>
          <p:nvPr/>
        </p:nvSpPr>
        <p:spPr>
          <a:xfrm>
            <a:off x="9047726" y="2128999"/>
            <a:ext cx="2145684" cy="725805"/>
          </a:xfrm>
          <a:prstGeom prst="rect">
            <a:avLst/>
          </a:prstGeom>
          <a:noFill/>
        </p:spPr>
        <p:txBody>
          <a:bodyPr wrap="square" lIns="91440" tIns="45720" rIns="91440" bIns="45720" rtlCol="0">
            <a:spAutoFit/>
          </a:bodyPr>
          <a:lstStyle/>
          <a:p>
            <a:pPr>
              <a:lnSpc>
                <a:spcPct val="130000"/>
              </a:lnSpc>
            </a:pPr>
            <a:r>
              <a:rPr lang="zh-CN" altLang="en-US" sz="1065"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55" name="TextBox 54"/>
          <p:cNvSpPr txBox="1"/>
          <p:nvPr/>
        </p:nvSpPr>
        <p:spPr>
          <a:xfrm>
            <a:off x="564512" y="3335337"/>
            <a:ext cx="2145684" cy="725805"/>
          </a:xfrm>
          <a:prstGeom prst="rect">
            <a:avLst/>
          </a:prstGeom>
          <a:noFill/>
        </p:spPr>
        <p:txBody>
          <a:bodyPr wrap="square" lIns="91440" tIns="45720" rIns="91440" bIns="45720" rtlCol="0">
            <a:spAutoFit/>
          </a:bodyPr>
          <a:lstStyle/>
          <a:p>
            <a:pPr>
              <a:lnSpc>
                <a:spcPct val="130000"/>
              </a:lnSpc>
            </a:pPr>
            <a:r>
              <a:rPr lang="zh-CN" altLang="en-US" sz="1065"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56" name="TextBox 55"/>
          <p:cNvSpPr txBox="1"/>
          <p:nvPr/>
        </p:nvSpPr>
        <p:spPr>
          <a:xfrm>
            <a:off x="9515195" y="3358949"/>
            <a:ext cx="2145684" cy="725805"/>
          </a:xfrm>
          <a:prstGeom prst="rect">
            <a:avLst/>
          </a:prstGeom>
          <a:noFill/>
        </p:spPr>
        <p:txBody>
          <a:bodyPr wrap="square" lIns="91440" tIns="45720" rIns="91440" bIns="45720" rtlCol="0">
            <a:spAutoFit/>
          </a:bodyPr>
          <a:lstStyle/>
          <a:p>
            <a:pPr>
              <a:lnSpc>
                <a:spcPct val="130000"/>
              </a:lnSpc>
            </a:pPr>
            <a:r>
              <a:rPr lang="zh-CN" altLang="en-US" sz="1065"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57" name="TextBox 56"/>
          <p:cNvSpPr txBox="1"/>
          <p:nvPr/>
        </p:nvSpPr>
        <p:spPr>
          <a:xfrm>
            <a:off x="9134580" y="4538461"/>
            <a:ext cx="2145684" cy="725805"/>
          </a:xfrm>
          <a:prstGeom prst="rect">
            <a:avLst/>
          </a:prstGeom>
          <a:noFill/>
        </p:spPr>
        <p:txBody>
          <a:bodyPr wrap="square" lIns="91440" tIns="45720" rIns="91440" bIns="45720" rtlCol="0">
            <a:spAutoFit/>
          </a:bodyPr>
          <a:lstStyle/>
          <a:p>
            <a:pPr>
              <a:lnSpc>
                <a:spcPct val="130000"/>
              </a:lnSpc>
            </a:pPr>
            <a:r>
              <a:rPr lang="zh-CN" altLang="en-US" sz="1065"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58" name="TextBox 57"/>
          <p:cNvSpPr txBox="1"/>
          <p:nvPr/>
        </p:nvSpPr>
        <p:spPr>
          <a:xfrm>
            <a:off x="926534" y="4532111"/>
            <a:ext cx="2145684" cy="725805"/>
          </a:xfrm>
          <a:prstGeom prst="rect">
            <a:avLst/>
          </a:prstGeom>
          <a:noFill/>
        </p:spPr>
        <p:txBody>
          <a:bodyPr wrap="square" lIns="91440" tIns="45720" rIns="91440" bIns="45720" rtlCol="0">
            <a:spAutoFit/>
          </a:bodyPr>
          <a:lstStyle/>
          <a:p>
            <a:pPr>
              <a:lnSpc>
                <a:spcPct val="130000"/>
              </a:lnSpc>
            </a:pPr>
            <a:r>
              <a:rPr lang="zh-CN" altLang="en-US" sz="1065"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a:t>
            </a:r>
          </a:p>
        </p:txBody>
      </p:sp>
      <p:grpSp>
        <p:nvGrpSpPr>
          <p:cNvPr id="59" name="组合 58"/>
          <p:cNvGrpSpPr/>
          <p:nvPr/>
        </p:nvGrpSpPr>
        <p:grpSpPr>
          <a:xfrm>
            <a:off x="5050883" y="2709612"/>
            <a:ext cx="2035861" cy="2036123"/>
            <a:chOff x="5049626" y="2709612"/>
            <a:chExt cx="2035596" cy="2036122"/>
          </a:xfrm>
        </p:grpSpPr>
        <p:sp>
          <p:nvSpPr>
            <p:cNvPr id="60" name="椭圆 59"/>
            <p:cNvSpPr/>
            <p:nvPr/>
          </p:nvSpPr>
          <p:spPr>
            <a:xfrm>
              <a:off x="5049626" y="2709612"/>
              <a:ext cx="2035596" cy="2036122"/>
            </a:xfrm>
            <a:prstGeom prst="ellipse">
              <a:avLst/>
            </a:prstGeom>
            <a:blipFill rotWithShape="1">
              <a:blip r:embed="rId3"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dirty="0">
                <a:solidFill>
                  <a:schemeClr val="tx1"/>
                </a:solidFill>
                <a:latin typeface="微软雅黑" panose="020B0503020204020204" charset="-122"/>
                <a:ea typeface="微软雅黑" panose="020B0503020204020204" charset="-122"/>
              </a:endParaRPr>
            </a:p>
          </p:txBody>
        </p:sp>
        <p:sp>
          <p:nvSpPr>
            <p:cNvPr id="61" name="同心圆 60"/>
            <p:cNvSpPr/>
            <p:nvPr/>
          </p:nvSpPr>
          <p:spPr>
            <a:xfrm>
              <a:off x="5175546" y="2835796"/>
              <a:ext cx="1783756" cy="1783754"/>
            </a:xfrm>
            <a:prstGeom prst="donut">
              <a:avLst>
                <a:gd name="adj" fmla="val 9002"/>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right)">
                                      <p:cBhvr>
                                        <p:cTn id="16" dur="500"/>
                                        <p:tgtEl>
                                          <p:spTgt spid="23"/>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right)">
                                      <p:cBhvr>
                                        <p:cTn id="20" dur="500"/>
                                        <p:tgtEl>
                                          <p:spTgt spid="2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1500"/>
                            </p:stCondLst>
                            <p:childTnLst>
                              <p:par>
                                <p:cTn id="25" presetID="5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Scale>
                                      <p:cBhvr>
                                        <p:cTn id="27"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7"/>
                                        </p:tgtEl>
                                        <p:attrNameLst>
                                          <p:attrName>ppt_x</p:attrName>
                                          <p:attrName>ppt_y</p:attrName>
                                        </p:attrNameLst>
                                      </p:cBhvr>
                                    </p:animMotion>
                                    <p:animEffect transition="in" filter="fade">
                                      <p:cBhvr>
                                        <p:cTn id="29" dur="1000"/>
                                        <p:tgtEl>
                                          <p:spTgt spid="47"/>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48"/>
                                        </p:tgtEl>
                                        <p:attrNameLst>
                                          <p:attrName>style.visibility</p:attrName>
                                        </p:attrNameLst>
                                      </p:cBhvr>
                                      <p:to>
                                        <p:strVal val="visible"/>
                                      </p:to>
                                    </p:set>
                                    <p:animScale>
                                      <p:cBhvr>
                                        <p:cTn id="32"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8"/>
                                        </p:tgtEl>
                                        <p:attrNameLst>
                                          <p:attrName>ppt_x</p:attrName>
                                          <p:attrName>ppt_y</p:attrName>
                                        </p:attrNameLst>
                                      </p:cBhvr>
                                    </p:animMotion>
                                    <p:animEffect transition="in" filter="fade">
                                      <p:cBhvr>
                                        <p:cTn id="34" dur="1000"/>
                                        <p:tgtEl>
                                          <p:spTgt spid="48"/>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51"/>
                                        </p:tgtEl>
                                        <p:attrNameLst>
                                          <p:attrName>style.visibility</p:attrName>
                                        </p:attrNameLst>
                                      </p:cBhvr>
                                      <p:to>
                                        <p:strVal val="visible"/>
                                      </p:to>
                                    </p:set>
                                    <p:animScale>
                                      <p:cBhvr>
                                        <p:cTn id="37"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51"/>
                                        </p:tgtEl>
                                        <p:attrNameLst>
                                          <p:attrName>ppt_x</p:attrName>
                                          <p:attrName>ppt_y</p:attrName>
                                        </p:attrNameLst>
                                      </p:cBhvr>
                                    </p:animMotion>
                                    <p:animEffect transition="in" filter="fade">
                                      <p:cBhvr>
                                        <p:cTn id="39" dur="1000"/>
                                        <p:tgtEl>
                                          <p:spTgt spid="51"/>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49"/>
                                        </p:tgtEl>
                                        <p:attrNameLst>
                                          <p:attrName>style.visibility</p:attrName>
                                        </p:attrNameLst>
                                      </p:cBhvr>
                                      <p:to>
                                        <p:strVal val="visible"/>
                                      </p:to>
                                    </p:set>
                                    <p:animScale>
                                      <p:cBhvr>
                                        <p:cTn id="42"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49"/>
                                        </p:tgtEl>
                                        <p:attrNameLst>
                                          <p:attrName>ppt_x</p:attrName>
                                          <p:attrName>ppt_y</p:attrName>
                                        </p:attrNameLst>
                                      </p:cBhvr>
                                    </p:animMotion>
                                    <p:animEffect transition="in" filter="fade">
                                      <p:cBhvr>
                                        <p:cTn id="44" dur="1000"/>
                                        <p:tgtEl>
                                          <p:spTgt spid="49"/>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52"/>
                                        </p:tgtEl>
                                        <p:attrNameLst>
                                          <p:attrName>style.visibility</p:attrName>
                                        </p:attrNameLst>
                                      </p:cBhvr>
                                      <p:to>
                                        <p:strVal val="visible"/>
                                      </p:to>
                                    </p:set>
                                    <p:animScale>
                                      <p:cBhvr>
                                        <p:cTn id="47"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52"/>
                                        </p:tgtEl>
                                        <p:attrNameLst>
                                          <p:attrName>ppt_x</p:attrName>
                                          <p:attrName>ppt_y</p:attrName>
                                        </p:attrNameLst>
                                      </p:cBhvr>
                                    </p:animMotion>
                                    <p:animEffect transition="in" filter="fade">
                                      <p:cBhvr>
                                        <p:cTn id="49" dur="1000"/>
                                        <p:tgtEl>
                                          <p:spTgt spid="52"/>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50"/>
                                        </p:tgtEl>
                                        <p:attrNameLst>
                                          <p:attrName>style.visibility</p:attrName>
                                        </p:attrNameLst>
                                      </p:cBhvr>
                                      <p:to>
                                        <p:strVal val="visible"/>
                                      </p:to>
                                    </p:set>
                                    <p:animScale>
                                      <p:cBhvr>
                                        <p:cTn id="52"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50"/>
                                        </p:tgtEl>
                                        <p:attrNameLst>
                                          <p:attrName>ppt_x</p:attrName>
                                          <p:attrName>ppt_y</p:attrName>
                                        </p:attrNameLst>
                                      </p:cBhvr>
                                    </p:animMotion>
                                    <p:animEffect transition="in" filter="fade">
                                      <p:cBhvr>
                                        <p:cTn id="54" dur="1000"/>
                                        <p:tgtEl>
                                          <p:spTgt spid="50"/>
                                        </p:tgtEl>
                                      </p:cBhvr>
                                    </p:animEffect>
                                  </p:childTnLst>
                                </p:cTn>
                              </p:par>
                            </p:childTnLst>
                          </p:cTn>
                        </p:par>
                        <p:par>
                          <p:cTn id="55" fill="hold">
                            <p:stCondLst>
                              <p:cond delay="2500"/>
                            </p:stCondLst>
                            <p:childTnLst>
                              <p:par>
                                <p:cTn id="56" presetID="12" presetClass="entr" presetSubtype="8"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p:tgtEl>
                                          <p:spTgt spid="25"/>
                                        </p:tgtEl>
                                        <p:attrNameLst>
                                          <p:attrName>ppt_x</p:attrName>
                                        </p:attrNameLst>
                                      </p:cBhvr>
                                      <p:tavLst>
                                        <p:tav tm="0">
                                          <p:val>
                                            <p:strVal val="#ppt_x-#ppt_w*1.125000"/>
                                          </p:val>
                                        </p:tav>
                                        <p:tav tm="100000">
                                          <p:val>
                                            <p:strVal val="#ppt_x"/>
                                          </p:val>
                                        </p:tav>
                                      </p:tavLst>
                                    </p:anim>
                                    <p:animEffect transition="in" filter="wipe(right)">
                                      <p:cBhvr>
                                        <p:cTn id="59" dur="500"/>
                                        <p:tgtEl>
                                          <p:spTgt spid="25"/>
                                        </p:tgtEl>
                                      </p:cBhvr>
                                    </p:animEffect>
                                  </p:childTnLst>
                                </p:cTn>
                              </p:par>
                              <p:par>
                                <p:cTn id="60" presetID="12" presetClass="entr" presetSubtype="8"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p:tgtEl>
                                          <p:spTgt spid="26"/>
                                        </p:tgtEl>
                                        <p:attrNameLst>
                                          <p:attrName>ppt_x</p:attrName>
                                        </p:attrNameLst>
                                      </p:cBhvr>
                                      <p:tavLst>
                                        <p:tav tm="0">
                                          <p:val>
                                            <p:strVal val="#ppt_x-#ppt_w*1.125000"/>
                                          </p:val>
                                        </p:tav>
                                        <p:tav tm="100000">
                                          <p:val>
                                            <p:strVal val="#ppt_x"/>
                                          </p:val>
                                        </p:tav>
                                      </p:tavLst>
                                    </p:anim>
                                    <p:animEffect transition="in" filter="wipe(right)">
                                      <p:cBhvr>
                                        <p:cTn id="63" dur="500"/>
                                        <p:tgtEl>
                                          <p:spTgt spid="26"/>
                                        </p:tgtEl>
                                      </p:cBhvr>
                                    </p:animEffect>
                                  </p:childTnLst>
                                </p:cTn>
                              </p:par>
                              <p:par>
                                <p:cTn id="64" presetID="12" presetClass="entr" presetSubtype="8"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500"/>
                                        <p:tgtEl>
                                          <p:spTgt spid="43"/>
                                        </p:tgtEl>
                                        <p:attrNameLst>
                                          <p:attrName>ppt_x</p:attrName>
                                        </p:attrNameLst>
                                      </p:cBhvr>
                                      <p:tavLst>
                                        <p:tav tm="0">
                                          <p:val>
                                            <p:strVal val="#ppt_x-#ppt_w*1.125000"/>
                                          </p:val>
                                        </p:tav>
                                        <p:tav tm="100000">
                                          <p:val>
                                            <p:strVal val="#ppt_x"/>
                                          </p:val>
                                        </p:tav>
                                      </p:tavLst>
                                    </p:anim>
                                    <p:animEffect transition="in" filter="wipe(right)">
                                      <p:cBhvr>
                                        <p:cTn id="67" dur="500"/>
                                        <p:tgtEl>
                                          <p:spTgt spid="43"/>
                                        </p:tgtEl>
                                      </p:cBhvr>
                                    </p:animEffect>
                                  </p:childTnLst>
                                </p:cTn>
                              </p:par>
                              <p:par>
                                <p:cTn id="68" presetID="12" presetClass="entr" presetSubtype="2"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500"/>
                                        <p:tgtEl>
                                          <p:spTgt spid="46"/>
                                        </p:tgtEl>
                                        <p:attrNameLst>
                                          <p:attrName>ppt_x</p:attrName>
                                        </p:attrNameLst>
                                      </p:cBhvr>
                                      <p:tavLst>
                                        <p:tav tm="0">
                                          <p:val>
                                            <p:strVal val="#ppt_x+#ppt_w*1.125000"/>
                                          </p:val>
                                        </p:tav>
                                        <p:tav tm="100000">
                                          <p:val>
                                            <p:strVal val="#ppt_x"/>
                                          </p:val>
                                        </p:tav>
                                      </p:tavLst>
                                    </p:anim>
                                    <p:animEffect transition="in" filter="wipe(left)">
                                      <p:cBhvr>
                                        <p:cTn id="71" dur="500"/>
                                        <p:tgtEl>
                                          <p:spTgt spid="46"/>
                                        </p:tgtEl>
                                      </p:cBhvr>
                                    </p:animEffect>
                                  </p:childTnLst>
                                </p:cTn>
                              </p:par>
                              <p:par>
                                <p:cTn id="72" presetID="12" presetClass="entr" presetSubtype="2" fill="hold" nodeType="withEffect">
                                  <p:stCondLst>
                                    <p:cond delay="0"/>
                                  </p:stCondLst>
                                  <p:childTnLst>
                                    <p:set>
                                      <p:cBhvr>
                                        <p:cTn id="73" dur="1" fill="hold">
                                          <p:stCondLst>
                                            <p:cond delay="0"/>
                                          </p:stCondLst>
                                        </p:cTn>
                                        <p:tgtEl>
                                          <p:spTgt spid="45"/>
                                        </p:tgtEl>
                                        <p:attrNameLst>
                                          <p:attrName>style.visibility</p:attrName>
                                        </p:attrNameLst>
                                      </p:cBhvr>
                                      <p:to>
                                        <p:strVal val="visible"/>
                                      </p:to>
                                    </p:set>
                                    <p:anim calcmode="lin" valueType="num">
                                      <p:cBhvr additive="base">
                                        <p:cTn id="74" dur="500"/>
                                        <p:tgtEl>
                                          <p:spTgt spid="45"/>
                                        </p:tgtEl>
                                        <p:attrNameLst>
                                          <p:attrName>ppt_x</p:attrName>
                                        </p:attrNameLst>
                                      </p:cBhvr>
                                      <p:tavLst>
                                        <p:tav tm="0">
                                          <p:val>
                                            <p:strVal val="#ppt_x+#ppt_w*1.125000"/>
                                          </p:val>
                                        </p:tav>
                                        <p:tav tm="100000">
                                          <p:val>
                                            <p:strVal val="#ppt_x"/>
                                          </p:val>
                                        </p:tav>
                                      </p:tavLst>
                                    </p:anim>
                                    <p:animEffect transition="in" filter="wipe(left)">
                                      <p:cBhvr>
                                        <p:cTn id="75" dur="500"/>
                                        <p:tgtEl>
                                          <p:spTgt spid="45"/>
                                        </p:tgtEl>
                                      </p:cBhvr>
                                    </p:animEffect>
                                  </p:childTnLst>
                                </p:cTn>
                              </p:par>
                              <p:par>
                                <p:cTn id="76" presetID="12" presetClass="entr" presetSubtype="2" fill="hold" nodeType="with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p:tgtEl>
                                          <p:spTgt spid="44"/>
                                        </p:tgtEl>
                                        <p:attrNameLst>
                                          <p:attrName>ppt_x</p:attrName>
                                        </p:attrNameLst>
                                      </p:cBhvr>
                                      <p:tavLst>
                                        <p:tav tm="0">
                                          <p:val>
                                            <p:strVal val="#ppt_x+#ppt_w*1.125000"/>
                                          </p:val>
                                        </p:tav>
                                        <p:tav tm="100000">
                                          <p:val>
                                            <p:strVal val="#ppt_x"/>
                                          </p:val>
                                        </p:tav>
                                      </p:tavLst>
                                    </p:anim>
                                    <p:animEffect transition="in" filter="wipe(left)">
                                      <p:cBhvr>
                                        <p:cTn id="79" dur="500"/>
                                        <p:tgtEl>
                                          <p:spTgt spid="44"/>
                                        </p:tgtEl>
                                      </p:cBhvr>
                                    </p:animEffect>
                                  </p:childTnLst>
                                </p:cTn>
                              </p:par>
                            </p:childTnLst>
                          </p:cTn>
                        </p:par>
                        <p:par>
                          <p:cTn id="80" fill="hold">
                            <p:stCondLst>
                              <p:cond delay="3000"/>
                            </p:stCondLst>
                            <p:childTnLst>
                              <p:par>
                                <p:cTn id="81" presetID="22" presetClass="entr" presetSubtype="2"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wipe(right)">
                                      <p:cBhvr>
                                        <p:cTn id="83" dur="500"/>
                                        <p:tgtEl>
                                          <p:spTgt spid="5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left)">
                                      <p:cBhvr>
                                        <p:cTn id="86" dur="500"/>
                                        <p:tgtEl>
                                          <p:spTgt spid="5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right)">
                                      <p:cBhvr>
                                        <p:cTn id="89" dur="500"/>
                                        <p:tgtEl>
                                          <p:spTgt spid="5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left)">
                                      <p:cBhvr>
                                        <p:cTn id="92" dur="500"/>
                                        <p:tgtEl>
                                          <p:spTgt spid="5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left)">
                                      <p:cBhvr>
                                        <p:cTn id="95" dur="500"/>
                                        <p:tgtEl>
                                          <p:spTgt spid="57"/>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right)">
                                      <p:cBhvr>
                                        <p:cTn id="9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4" grpId="0" bldLvl="0" animBg="1"/>
      <p:bldP spid="47" grpId="0" bldLvl="0" animBg="1"/>
      <p:bldP spid="48" grpId="0" bldLvl="0" animBg="1"/>
      <p:bldP spid="49" grpId="0" bldLvl="0" animBg="1"/>
      <p:bldP spid="50" grpId="0" bldLvl="0" animBg="1"/>
      <p:bldP spid="51" grpId="0" bldLvl="0" animBg="1"/>
      <p:bldP spid="52" grpId="0" bldLvl="0" animBg="1"/>
      <p:bldP spid="53" grpId="0"/>
      <p:bldP spid="54" grpId="0"/>
      <p:bldP spid="55"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635" y="-27940"/>
            <a:ext cx="12192000" cy="6872605"/>
          </a:xfrm>
          <a:prstGeom prst="rect">
            <a:avLst/>
          </a:prstGeom>
          <a:solidFill>
            <a:srgbClr val="F2EEE2">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对角圆角矩形 1"/>
          <p:cNvSpPr/>
          <p:nvPr/>
        </p:nvSpPr>
        <p:spPr>
          <a:xfrm>
            <a:off x="4460840" y="1975273"/>
            <a:ext cx="3659293" cy="2070947"/>
          </a:xfrm>
          <a:prstGeom prst="round2DiagRect">
            <a:avLst/>
          </a:prstGeom>
          <a:solidFill>
            <a:srgbClr val="189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4" name="对角圆角矩形 3"/>
          <p:cNvSpPr/>
          <p:nvPr/>
        </p:nvSpPr>
        <p:spPr>
          <a:xfrm>
            <a:off x="4564239" y="2103332"/>
            <a:ext cx="3452495" cy="1814830"/>
          </a:xfrm>
          <a:prstGeom prst="round2Diag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 name="图片 4" descr="5beb8039d59c16104b0eb347c608d3be"/>
          <p:cNvPicPr>
            <a:picLocks noChangeAspect="1"/>
          </p:cNvPicPr>
          <p:nvPr/>
        </p:nvPicPr>
        <p:blipFill>
          <a:blip r:embed="rId3"/>
          <a:stretch>
            <a:fillRect/>
          </a:stretch>
        </p:blipFill>
        <p:spPr>
          <a:xfrm>
            <a:off x="4464685" y="1976120"/>
            <a:ext cx="3658870" cy="2070100"/>
          </a:xfrm>
          <a:prstGeom prst="rect">
            <a:avLst/>
          </a:prstGeom>
        </p:spPr>
      </p:pic>
      <p:sp>
        <p:nvSpPr>
          <p:cNvPr id="21" name="矩形 20"/>
          <p:cNvSpPr/>
          <p:nvPr/>
        </p:nvSpPr>
        <p:spPr>
          <a:xfrm>
            <a:off x="5284495" y="2260331"/>
            <a:ext cx="2019300" cy="822960"/>
          </a:xfrm>
          <a:prstGeom prst="rect">
            <a:avLst/>
          </a:prstGeom>
        </p:spPr>
        <p:txBody>
          <a:bodyPr wrap="none" lIns="91440" tIns="45720" rIns="91440" bIns="45720">
            <a:spAutoFit/>
          </a:bodyPr>
          <a:lstStyle/>
          <a:p>
            <a:pPr defTabSz="913765">
              <a:spcBef>
                <a:spcPts val="0"/>
              </a:spcBef>
              <a:spcAft>
                <a:spcPts val="0"/>
              </a:spcAft>
              <a:defRPr/>
            </a:pPr>
            <a:r>
              <a:rPr lang="zh-CN" altLang="en-US" sz="4800" b="1" kern="0" dirty="0">
                <a:solidFill>
                  <a:schemeClr val="bg1"/>
                </a:solidFill>
                <a:latin typeface="黑体" panose="02010609060101010101" charset="-122"/>
                <a:ea typeface="黑体" panose="02010609060101010101" charset="-122"/>
                <a:cs typeface="+mn-ea"/>
                <a:sym typeface="+mn-lt"/>
              </a:rPr>
              <a:t>第二章</a:t>
            </a:r>
          </a:p>
        </p:txBody>
      </p:sp>
      <p:pic>
        <p:nvPicPr>
          <p:cNvPr id="7" name="图片 6" descr="psd201509 1217_素材中国-sccnn"/>
          <p:cNvPicPr>
            <a:picLocks noChangeAspect="1"/>
          </p:cNvPicPr>
          <p:nvPr/>
        </p:nvPicPr>
        <p:blipFill>
          <a:blip r:embed="rId4"/>
          <a:stretch>
            <a:fillRect/>
          </a:stretch>
        </p:blipFill>
        <p:spPr>
          <a:xfrm rot="1500000">
            <a:off x="4718050" y="2774315"/>
            <a:ext cx="509270" cy="381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892550" y="610235"/>
            <a:ext cx="7847330" cy="0"/>
          </a:xfrm>
          <a:prstGeom prst="line">
            <a:avLst/>
          </a:prstGeom>
          <a:ln w="28575">
            <a:solidFill>
              <a:srgbClr val="189040"/>
            </a:solidFill>
            <a:prstDash val="sys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50825" y="245110"/>
            <a:ext cx="3965575" cy="6927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5088" tIns="47544" rIns="95088" bIns="4754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latin typeface="黑体" panose="02010609060101010101" charset="-122"/>
              <a:ea typeface="黑体" panose="02010609060101010101" charset="-122"/>
              <a:cs typeface="+mn-ea"/>
              <a:sym typeface="+mn-lt"/>
            </a:endParaRPr>
          </a:p>
        </p:txBody>
      </p:sp>
      <p:sp>
        <p:nvSpPr>
          <p:cNvPr id="4" name="矩形 3"/>
          <p:cNvSpPr/>
          <p:nvPr/>
        </p:nvSpPr>
        <p:spPr>
          <a:xfrm>
            <a:off x="1370195" y="302269"/>
            <a:ext cx="2632710" cy="579120"/>
          </a:xfrm>
          <a:prstGeom prst="rect">
            <a:avLst/>
          </a:prstGeom>
        </p:spPr>
        <p:txBody>
          <a:bodyPr wrap="none">
            <a:spAutoFit/>
          </a:bodyPr>
          <a:lstStyle/>
          <a:p>
            <a:pPr defTabSz="913765"/>
            <a:r>
              <a:rPr lang="zh-CN" altLang="en-US" sz="3200" b="1" kern="0" dirty="0">
                <a:solidFill>
                  <a:srgbClr val="189040"/>
                </a:solidFill>
                <a:latin typeface="黑体" panose="02010609060101010101" charset="-122"/>
                <a:ea typeface="黑体" panose="02010609060101010101" charset="-122"/>
                <a:cs typeface="+mn-ea"/>
                <a:sym typeface="+mn-lt"/>
              </a:rPr>
              <a:t>此处添加标题</a:t>
            </a:r>
          </a:p>
        </p:txBody>
      </p:sp>
      <p:pic>
        <p:nvPicPr>
          <p:cNvPr id="5" name="图片 4" descr="01"/>
          <p:cNvPicPr>
            <a:picLocks noChangeAspect="1"/>
          </p:cNvPicPr>
          <p:nvPr/>
        </p:nvPicPr>
        <p:blipFill>
          <a:blip r:embed="rId2"/>
          <a:stretch>
            <a:fillRect/>
          </a:stretch>
        </p:blipFill>
        <p:spPr>
          <a:xfrm>
            <a:off x="251460" y="174625"/>
            <a:ext cx="1276350" cy="693420"/>
          </a:xfrm>
          <a:prstGeom prst="rect">
            <a:avLst/>
          </a:prstGeom>
        </p:spPr>
      </p:pic>
      <p:sp>
        <p:nvSpPr>
          <p:cNvPr id="27" name="矩形 26"/>
          <p:cNvSpPr/>
          <p:nvPr/>
        </p:nvSpPr>
        <p:spPr>
          <a:xfrm>
            <a:off x="600" y="6679669"/>
            <a:ext cx="12192000" cy="178329"/>
          </a:xfrm>
          <a:prstGeom prst="rect">
            <a:avLst/>
          </a:prstGeom>
          <a:solidFill>
            <a:srgbClr val="189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ea"/>
              <a:sym typeface="+mn-lt"/>
            </a:endParaRPr>
          </a:p>
        </p:txBody>
      </p:sp>
      <p:cxnSp>
        <p:nvCxnSpPr>
          <p:cNvPr id="8" name="直接连接符 72"/>
          <p:cNvCxnSpPr>
            <a:cxnSpLocks noChangeShapeType="1"/>
          </p:cNvCxnSpPr>
          <p:nvPr/>
        </p:nvCxnSpPr>
        <p:spPr bwMode="auto">
          <a:xfrm>
            <a:off x="9209371" y="2594853"/>
            <a:ext cx="746064" cy="246239"/>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cxnSp>
      <p:cxnSp>
        <p:nvCxnSpPr>
          <p:cNvPr id="9" name="直接连接符 20"/>
          <p:cNvCxnSpPr>
            <a:cxnSpLocks noChangeShapeType="1"/>
          </p:cNvCxnSpPr>
          <p:nvPr/>
        </p:nvCxnSpPr>
        <p:spPr bwMode="auto">
          <a:xfrm flipV="1">
            <a:off x="6552228" y="3044581"/>
            <a:ext cx="911623" cy="829559"/>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cxnSp>
      <p:grpSp>
        <p:nvGrpSpPr>
          <p:cNvPr id="10" name="组合 9"/>
          <p:cNvGrpSpPr/>
          <p:nvPr/>
        </p:nvGrpSpPr>
        <p:grpSpPr>
          <a:xfrm>
            <a:off x="7150840" y="1395509"/>
            <a:ext cx="2208008" cy="1970359"/>
            <a:chOff x="5252030" y="2008764"/>
            <a:chExt cx="809336" cy="809336"/>
          </a:xfrm>
          <a:blipFill rotWithShape="1">
            <a:blip r:embed="rId3"/>
            <a:stretch>
              <a:fillRect/>
            </a:stretch>
          </a:blipFill>
        </p:grpSpPr>
        <p:sp>
          <p:nvSpPr>
            <p:cNvPr id="11" name="椭圆 41"/>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3765">
                <a:spcBef>
                  <a:spcPts val="0"/>
                </a:spcBef>
                <a:spcAft>
                  <a:spcPts val="0"/>
                </a:spcAft>
                <a:defRPr/>
              </a:pPr>
              <a:endParaRPr lang="zh-CN" altLang="en-US" sz="2400" kern="0">
                <a:latin typeface="黑体" panose="02010609060101010101" charset="-122"/>
                <a:ea typeface="黑体" panose="02010609060101010101" charset="-122"/>
                <a:cs typeface="+mn-ea"/>
                <a:sym typeface="+mn-lt"/>
              </a:endParaRPr>
            </a:p>
          </p:txBody>
        </p:sp>
        <p:sp>
          <p:nvSpPr>
            <p:cNvPr id="12" name="椭圆 42"/>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黑体" panose="02010609060101010101" charset="-122"/>
                <a:ea typeface="黑体" panose="02010609060101010101" charset="-122"/>
                <a:cs typeface="+mn-ea"/>
                <a:sym typeface="+mn-lt"/>
              </a:endParaRPr>
            </a:p>
          </p:txBody>
        </p:sp>
      </p:grpSp>
      <p:grpSp>
        <p:nvGrpSpPr>
          <p:cNvPr id="13" name="组合 12"/>
          <p:cNvGrpSpPr/>
          <p:nvPr/>
        </p:nvGrpSpPr>
        <p:grpSpPr>
          <a:xfrm>
            <a:off x="4487758" y="5306271"/>
            <a:ext cx="687151" cy="613192"/>
            <a:chOff x="5252030" y="2008764"/>
            <a:chExt cx="809336" cy="809336"/>
          </a:xfrm>
          <a:solidFill>
            <a:srgbClr val="189040"/>
          </a:solidFill>
        </p:grpSpPr>
        <p:sp>
          <p:nvSpPr>
            <p:cNvPr id="14" name="椭圆 53"/>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3765">
                <a:spcBef>
                  <a:spcPts val="0"/>
                </a:spcBef>
                <a:spcAft>
                  <a:spcPts val="0"/>
                </a:spcAft>
                <a:defRPr/>
              </a:pPr>
              <a:endParaRPr lang="zh-CN" altLang="en-US" sz="2400" kern="0">
                <a:latin typeface="黑体" panose="02010609060101010101" charset="-122"/>
                <a:ea typeface="黑体" panose="02010609060101010101" charset="-122"/>
                <a:cs typeface="+mn-ea"/>
                <a:sym typeface="+mn-lt"/>
              </a:endParaRPr>
            </a:p>
          </p:txBody>
        </p:sp>
        <p:sp>
          <p:nvSpPr>
            <p:cNvPr id="15" name="椭圆 54"/>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黑体" panose="02010609060101010101" charset="-122"/>
                <a:ea typeface="黑体" panose="02010609060101010101" charset="-122"/>
                <a:cs typeface="+mn-ea"/>
                <a:sym typeface="+mn-lt"/>
              </a:endParaRPr>
            </a:p>
          </p:txBody>
        </p:sp>
      </p:grpSp>
      <p:grpSp>
        <p:nvGrpSpPr>
          <p:cNvPr id="16" name="组合 15"/>
          <p:cNvGrpSpPr/>
          <p:nvPr/>
        </p:nvGrpSpPr>
        <p:grpSpPr>
          <a:xfrm>
            <a:off x="3002698" y="2136559"/>
            <a:ext cx="1659227" cy="1480643"/>
            <a:chOff x="5252030" y="2008764"/>
            <a:chExt cx="809336" cy="809336"/>
          </a:xfrm>
          <a:blipFill rotWithShape="1">
            <a:blip r:embed="rId4"/>
            <a:stretch>
              <a:fillRect/>
            </a:stretch>
          </a:blipFill>
        </p:grpSpPr>
        <p:sp>
          <p:nvSpPr>
            <p:cNvPr id="17" name="椭圆 47"/>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3765">
                <a:spcBef>
                  <a:spcPts val="0"/>
                </a:spcBef>
                <a:spcAft>
                  <a:spcPts val="0"/>
                </a:spcAft>
                <a:defRPr/>
              </a:pPr>
              <a:endParaRPr lang="zh-CN" altLang="en-US" sz="2400" kern="0">
                <a:latin typeface="黑体" panose="02010609060101010101" charset="-122"/>
                <a:ea typeface="黑体" panose="02010609060101010101" charset="-122"/>
                <a:cs typeface="+mn-ea"/>
                <a:sym typeface="+mn-lt"/>
              </a:endParaRPr>
            </a:p>
          </p:txBody>
        </p:sp>
        <p:sp>
          <p:nvSpPr>
            <p:cNvPr id="18" name="椭圆 48"/>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黑体" panose="02010609060101010101" charset="-122"/>
                <a:ea typeface="黑体" panose="02010609060101010101" charset="-122"/>
                <a:cs typeface="+mn-ea"/>
                <a:sym typeface="+mn-lt"/>
              </a:endParaRPr>
            </a:p>
          </p:txBody>
        </p:sp>
      </p:grpSp>
      <p:cxnSp>
        <p:nvCxnSpPr>
          <p:cNvPr id="19" name="直接连接符 13"/>
          <p:cNvCxnSpPr>
            <a:cxnSpLocks noChangeShapeType="1"/>
          </p:cNvCxnSpPr>
          <p:nvPr/>
        </p:nvCxnSpPr>
        <p:spPr bwMode="auto">
          <a:xfrm flipV="1">
            <a:off x="2689938" y="3401229"/>
            <a:ext cx="551771" cy="429419"/>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cxnSp>
      <p:cxnSp>
        <p:nvCxnSpPr>
          <p:cNvPr id="20" name="直接连接符 17"/>
          <p:cNvCxnSpPr>
            <a:cxnSpLocks noChangeShapeType="1"/>
          </p:cNvCxnSpPr>
          <p:nvPr/>
        </p:nvCxnSpPr>
        <p:spPr bwMode="auto">
          <a:xfrm>
            <a:off x="4541942" y="3218224"/>
            <a:ext cx="908155" cy="654845"/>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cxnSp>
      <p:cxnSp>
        <p:nvCxnSpPr>
          <p:cNvPr id="21" name="直接连接符 23"/>
          <p:cNvCxnSpPr>
            <a:cxnSpLocks noChangeShapeType="1"/>
            <a:endCxn id="31" idx="1"/>
          </p:cNvCxnSpPr>
          <p:nvPr/>
        </p:nvCxnSpPr>
        <p:spPr bwMode="auto">
          <a:xfrm>
            <a:off x="1393299" y="3545629"/>
            <a:ext cx="1182065" cy="1269201"/>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cxnSp>
      <p:cxnSp>
        <p:nvCxnSpPr>
          <p:cNvPr id="22" name="直接连接符 43"/>
          <p:cNvCxnSpPr>
            <a:cxnSpLocks noChangeShapeType="1"/>
          </p:cNvCxnSpPr>
          <p:nvPr/>
        </p:nvCxnSpPr>
        <p:spPr bwMode="auto">
          <a:xfrm flipV="1">
            <a:off x="5048188" y="4977728"/>
            <a:ext cx="401907" cy="371039"/>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cxnSp>
      <p:grpSp>
        <p:nvGrpSpPr>
          <p:cNvPr id="23" name="组合 22"/>
          <p:cNvGrpSpPr/>
          <p:nvPr/>
        </p:nvGrpSpPr>
        <p:grpSpPr>
          <a:xfrm>
            <a:off x="9767575" y="2640424"/>
            <a:ext cx="840051" cy="749636"/>
            <a:chOff x="304800" y="673100"/>
            <a:chExt cx="4000500" cy="4000500"/>
          </a:xfrm>
          <a:effectLst>
            <a:outerShdw blurRad="444500" dist="254000" dir="8100000" algn="tr" rotWithShape="0">
              <a:prstClr val="black">
                <a:alpha val="50000"/>
              </a:prstClr>
            </a:outerShdw>
          </a:effectLst>
        </p:grpSpPr>
        <p:sp>
          <p:nvSpPr>
            <p:cNvPr id="24" name="同心圆 19"/>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黑体" panose="02010609060101010101" charset="-122"/>
                <a:ea typeface="黑体" panose="02010609060101010101" charset="-122"/>
                <a:cs typeface="+mn-ea"/>
                <a:sym typeface="+mn-lt"/>
              </a:endParaRPr>
            </a:p>
          </p:txBody>
        </p:sp>
        <p:sp>
          <p:nvSpPr>
            <p:cNvPr id="25" name="椭圆 20"/>
            <p:cNvSpPr/>
            <p:nvPr/>
          </p:nvSpPr>
          <p:spPr>
            <a:xfrm>
              <a:off x="392112" y="760412"/>
              <a:ext cx="3825874" cy="3825874"/>
            </a:xfrm>
            <a:prstGeom prst="hexagon">
              <a:avLst/>
            </a:prstGeom>
            <a:solidFill>
              <a:srgbClr val="92C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黑体" panose="02010609060101010101" charset="-122"/>
                <a:ea typeface="黑体" panose="02010609060101010101" charset="-122"/>
                <a:cs typeface="+mn-ea"/>
                <a:sym typeface="+mn-lt"/>
              </a:endParaRPr>
            </a:p>
          </p:txBody>
        </p:sp>
      </p:grpSp>
      <p:grpSp>
        <p:nvGrpSpPr>
          <p:cNvPr id="26" name="组合 25"/>
          <p:cNvGrpSpPr/>
          <p:nvPr/>
        </p:nvGrpSpPr>
        <p:grpSpPr>
          <a:xfrm>
            <a:off x="5184240" y="3767684"/>
            <a:ext cx="1634915" cy="1458948"/>
            <a:chOff x="304800" y="673100"/>
            <a:chExt cx="4000500" cy="4000500"/>
          </a:xfrm>
          <a:effectLst>
            <a:outerShdw blurRad="444500" dist="254000" dir="8100000" algn="tr" rotWithShape="0">
              <a:prstClr val="black">
                <a:alpha val="50000"/>
              </a:prstClr>
            </a:outerShdw>
          </a:effectLst>
        </p:grpSpPr>
        <p:sp>
          <p:nvSpPr>
            <p:cNvPr id="6" name="同心圆 23"/>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黑体" panose="02010609060101010101" charset="-122"/>
                <a:ea typeface="黑体" panose="02010609060101010101" charset="-122"/>
                <a:cs typeface="+mn-ea"/>
                <a:sym typeface="+mn-lt"/>
              </a:endParaRPr>
            </a:p>
          </p:txBody>
        </p:sp>
        <p:sp>
          <p:nvSpPr>
            <p:cNvPr id="28" name="椭圆 24"/>
            <p:cNvSpPr/>
            <p:nvPr/>
          </p:nvSpPr>
          <p:spPr>
            <a:xfrm>
              <a:off x="392112" y="760412"/>
              <a:ext cx="3825874" cy="3825874"/>
            </a:xfrm>
            <a:prstGeom prst="hexagon">
              <a:avLst/>
            </a:prstGeom>
            <a:blipFill rotWithShape="1">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黑体" panose="02010609060101010101" charset="-122"/>
                <a:ea typeface="黑体" panose="02010609060101010101" charset="-122"/>
                <a:cs typeface="+mn-ea"/>
                <a:sym typeface="+mn-lt"/>
              </a:endParaRPr>
            </a:p>
          </p:txBody>
        </p:sp>
      </p:grpSp>
      <p:grpSp>
        <p:nvGrpSpPr>
          <p:cNvPr id="29" name="组合 28"/>
          <p:cNvGrpSpPr/>
          <p:nvPr/>
        </p:nvGrpSpPr>
        <p:grpSpPr>
          <a:xfrm>
            <a:off x="1691358" y="3805912"/>
            <a:ext cx="1155835" cy="1031431"/>
            <a:chOff x="304800" y="673100"/>
            <a:chExt cx="4000500" cy="4000500"/>
          </a:xfrm>
          <a:effectLst>
            <a:outerShdw blurRad="444500" dist="254000" dir="8100000" algn="tr" rotWithShape="0">
              <a:prstClr val="black">
                <a:alpha val="50000"/>
              </a:prstClr>
            </a:outerShdw>
          </a:effectLst>
        </p:grpSpPr>
        <p:sp>
          <p:nvSpPr>
            <p:cNvPr id="30" name="同心圆 27"/>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黑体" panose="02010609060101010101" charset="-122"/>
                <a:ea typeface="黑体" panose="02010609060101010101" charset="-122"/>
                <a:cs typeface="+mn-ea"/>
                <a:sym typeface="+mn-lt"/>
              </a:endParaRPr>
            </a:p>
          </p:txBody>
        </p:sp>
        <p:sp>
          <p:nvSpPr>
            <p:cNvPr id="31" name="椭圆 28"/>
            <p:cNvSpPr/>
            <p:nvPr/>
          </p:nvSpPr>
          <p:spPr>
            <a:xfrm>
              <a:off x="392112" y="760412"/>
              <a:ext cx="3825874" cy="3825874"/>
            </a:xfrm>
            <a:prstGeom prst="hexagon">
              <a:avLst/>
            </a:prstGeom>
            <a:blipFill rotWithShape="1">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黑体" panose="02010609060101010101" charset="-122"/>
                <a:ea typeface="黑体" panose="02010609060101010101" charset="-122"/>
                <a:cs typeface="+mn-ea"/>
                <a:sym typeface="+mn-lt"/>
              </a:endParaRPr>
            </a:p>
          </p:txBody>
        </p:sp>
      </p:grpSp>
      <p:sp>
        <p:nvSpPr>
          <p:cNvPr id="36" name="矩形 76"/>
          <p:cNvSpPr>
            <a:spLocks noChangeArrowheads="1"/>
          </p:cNvSpPr>
          <p:nvPr/>
        </p:nvSpPr>
        <p:spPr bwMode="auto">
          <a:xfrm>
            <a:off x="1610878" y="4954727"/>
            <a:ext cx="1821427" cy="29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186" tIns="51594" rIns="103186" bIns="5159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ts val="1355"/>
              </a:lnSpc>
              <a:spcBef>
                <a:spcPct val="0"/>
              </a:spcBef>
              <a:buNone/>
            </a:pPr>
            <a:r>
              <a:rPr lang="zh-CN" altLang="en-US" sz="1200" dirty="0">
                <a:latin typeface="黑体" panose="02010609060101010101" charset="-122"/>
                <a:ea typeface="黑体" panose="02010609060101010101" charset="-122"/>
                <a:cs typeface="+mn-ea"/>
                <a:sym typeface="+mn-lt"/>
              </a:rPr>
              <a:t>点击添加描述总结</a:t>
            </a:r>
            <a:r>
              <a:rPr lang="en-US" altLang="zh-CN" sz="1200" dirty="0">
                <a:latin typeface="黑体" panose="02010609060101010101" charset="-122"/>
                <a:ea typeface="黑体" panose="02010609060101010101" charset="-122"/>
                <a:cs typeface="+mn-ea"/>
                <a:sym typeface="+mn-lt"/>
              </a:rPr>
              <a:t> </a:t>
            </a:r>
            <a:endParaRPr lang="zh-CN" altLang="en-US" sz="1200" dirty="0">
              <a:latin typeface="黑体" panose="02010609060101010101" charset="-122"/>
              <a:ea typeface="黑体" panose="02010609060101010101" charset="-122"/>
              <a:cs typeface="+mn-ea"/>
              <a:sym typeface="+mn-lt"/>
            </a:endParaRPr>
          </a:p>
        </p:txBody>
      </p:sp>
      <p:sp>
        <p:nvSpPr>
          <p:cNvPr id="37" name="矩形 80"/>
          <p:cNvSpPr>
            <a:spLocks noChangeArrowheads="1"/>
          </p:cNvSpPr>
          <p:nvPr/>
        </p:nvSpPr>
        <p:spPr bwMode="auto">
          <a:xfrm>
            <a:off x="3195054" y="3756895"/>
            <a:ext cx="1821427" cy="29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186" tIns="51594" rIns="103186" bIns="5159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ts val="1355"/>
              </a:lnSpc>
              <a:spcBef>
                <a:spcPct val="0"/>
              </a:spcBef>
              <a:buNone/>
            </a:pPr>
            <a:r>
              <a:rPr lang="zh-CN" altLang="en-US" sz="1200" dirty="0">
                <a:latin typeface="黑体" panose="02010609060101010101" charset="-122"/>
                <a:ea typeface="黑体" panose="02010609060101010101" charset="-122"/>
                <a:cs typeface="+mn-ea"/>
                <a:sym typeface="+mn-lt"/>
              </a:rPr>
              <a:t>点击添加描述总结</a:t>
            </a:r>
            <a:r>
              <a:rPr lang="en-US" altLang="zh-CN" sz="1200" dirty="0">
                <a:latin typeface="黑体" panose="02010609060101010101" charset="-122"/>
                <a:ea typeface="黑体" panose="02010609060101010101" charset="-122"/>
                <a:cs typeface="+mn-ea"/>
                <a:sym typeface="+mn-lt"/>
              </a:rPr>
              <a:t> </a:t>
            </a:r>
            <a:endParaRPr lang="zh-CN" altLang="en-US" sz="1200" dirty="0">
              <a:latin typeface="黑体" panose="02010609060101010101" charset="-122"/>
              <a:ea typeface="黑体" panose="02010609060101010101" charset="-122"/>
              <a:cs typeface="+mn-ea"/>
              <a:sym typeface="+mn-lt"/>
            </a:endParaRPr>
          </a:p>
        </p:txBody>
      </p:sp>
      <p:sp>
        <p:nvSpPr>
          <p:cNvPr id="38" name="矩形 81"/>
          <p:cNvSpPr>
            <a:spLocks noChangeArrowheads="1"/>
          </p:cNvSpPr>
          <p:nvPr/>
        </p:nvSpPr>
        <p:spPr bwMode="auto">
          <a:xfrm>
            <a:off x="5283286" y="5279880"/>
            <a:ext cx="1821427" cy="29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186" tIns="51594" rIns="103186" bIns="5159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ts val="1355"/>
              </a:lnSpc>
              <a:spcBef>
                <a:spcPct val="0"/>
              </a:spcBef>
              <a:buNone/>
            </a:pPr>
            <a:r>
              <a:rPr lang="zh-CN" altLang="en-US" sz="1200" dirty="0">
                <a:latin typeface="黑体" panose="02010609060101010101" charset="-122"/>
                <a:ea typeface="黑体" panose="02010609060101010101" charset="-122"/>
                <a:cs typeface="+mn-ea"/>
                <a:sym typeface="+mn-lt"/>
              </a:rPr>
              <a:t>点击添加描述总结</a:t>
            </a:r>
            <a:r>
              <a:rPr lang="en-US" altLang="zh-CN" sz="1200" dirty="0">
                <a:latin typeface="黑体" panose="02010609060101010101" charset="-122"/>
                <a:ea typeface="黑体" panose="02010609060101010101" charset="-122"/>
                <a:cs typeface="+mn-ea"/>
                <a:sym typeface="+mn-lt"/>
              </a:rPr>
              <a:t> </a:t>
            </a:r>
            <a:endParaRPr lang="zh-CN" altLang="en-US" sz="1200" dirty="0">
              <a:latin typeface="黑体" panose="02010609060101010101" charset="-122"/>
              <a:ea typeface="黑体" panose="02010609060101010101" charset="-122"/>
              <a:cs typeface="+mn-ea"/>
              <a:sym typeface="+mn-lt"/>
            </a:endParaRPr>
          </a:p>
        </p:txBody>
      </p:sp>
      <p:sp>
        <p:nvSpPr>
          <p:cNvPr id="39" name="矩形 82"/>
          <p:cNvSpPr>
            <a:spLocks noChangeArrowheads="1"/>
          </p:cNvSpPr>
          <p:nvPr/>
        </p:nvSpPr>
        <p:spPr bwMode="auto">
          <a:xfrm>
            <a:off x="7536760" y="3534519"/>
            <a:ext cx="1821427" cy="29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186" tIns="51594" rIns="103186" bIns="5159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ts val="1355"/>
              </a:lnSpc>
              <a:spcBef>
                <a:spcPct val="0"/>
              </a:spcBef>
              <a:buNone/>
            </a:pPr>
            <a:r>
              <a:rPr lang="zh-CN" altLang="en-US" sz="1200" dirty="0">
                <a:latin typeface="黑体" panose="02010609060101010101" charset="-122"/>
                <a:ea typeface="黑体" panose="02010609060101010101" charset="-122"/>
                <a:cs typeface="+mn-ea"/>
                <a:sym typeface="+mn-lt"/>
              </a:rPr>
              <a:t>点击添加描述总结</a:t>
            </a:r>
          </a:p>
        </p:txBody>
      </p:sp>
      <p:sp>
        <p:nvSpPr>
          <p:cNvPr id="40" name="矩形 39"/>
          <p:cNvSpPr>
            <a:spLocks noChangeArrowheads="1"/>
          </p:cNvSpPr>
          <p:nvPr/>
        </p:nvSpPr>
        <p:spPr bwMode="auto">
          <a:xfrm>
            <a:off x="8334083" y="4472569"/>
            <a:ext cx="3096780" cy="4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556" tIns="55277" rIns="110556" bIns="5527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eaLnBrk="1" hangingPunct="1">
              <a:spcBef>
                <a:spcPct val="0"/>
              </a:spcBef>
              <a:buFont typeface="Arial" panose="020B0604020202020204" pitchFamily="34" charset="0"/>
              <a:buNone/>
            </a:pPr>
            <a:r>
              <a:rPr lang="zh-CN" altLang="en-US" sz="2135" dirty="0">
                <a:latin typeface="黑体" panose="02010609060101010101" charset="-122"/>
                <a:ea typeface="黑体" panose="02010609060101010101" charset="-122"/>
                <a:cs typeface="+mn-ea"/>
                <a:sym typeface="+mn-lt"/>
              </a:rPr>
              <a:t>添加主要标题内容</a:t>
            </a:r>
          </a:p>
        </p:txBody>
      </p:sp>
      <p:sp>
        <p:nvSpPr>
          <p:cNvPr id="41" name="文本框 13"/>
          <p:cNvSpPr txBox="1"/>
          <p:nvPr/>
        </p:nvSpPr>
        <p:spPr>
          <a:xfrm>
            <a:off x="7825914" y="4947865"/>
            <a:ext cx="3653059" cy="1065530"/>
          </a:xfrm>
          <a:prstGeom prst="rect">
            <a:avLst/>
          </a:prstGeom>
          <a:noFill/>
        </p:spPr>
        <p:txBody>
          <a:bodyPr wrap="square" lIns="87742" tIns="43870" rIns="87742" bIns="43870" rtlCol="0">
            <a:spAutoFit/>
          </a:bodyPr>
          <a:lstStyle/>
          <a:p>
            <a:pPr>
              <a:lnSpc>
                <a:spcPct val="120000"/>
              </a:lnSpc>
              <a:spcBef>
                <a:spcPct val="0"/>
              </a:spcBef>
              <a:buNone/>
            </a:pPr>
            <a:r>
              <a:rPr lang="zh-CN" altLang="en-US" sz="1335" dirty="0">
                <a:latin typeface="黑体" panose="02010609060101010101" charset="-122"/>
                <a:ea typeface="黑体" panose="02010609060101010101" charset="-122"/>
                <a:cs typeface="+mn-ea"/>
                <a:sym typeface="+mn-lt"/>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42" name="组合 41"/>
          <p:cNvGrpSpPr/>
          <p:nvPr/>
        </p:nvGrpSpPr>
        <p:grpSpPr>
          <a:xfrm>
            <a:off x="887915" y="3164644"/>
            <a:ext cx="561107" cy="500715"/>
            <a:chOff x="5252030" y="2008764"/>
            <a:chExt cx="809336" cy="809336"/>
          </a:xfrm>
          <a:solidFill>
            <a:srgbClr val="189040"/>
          </a:solidFill>
        </p:grpSpPr>
        <p:sp>
          <p:nvSpPr>
            <p:cNvPr id="43" name="椭圆 50"/>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3765">
                <a:spcBef>
                  <a:spcPts val="0"/>
                </a:spcBef>
                <a:spcAft>
                  <a:spcPts val="0"/>
                </a:spcAft>
                <a:defRPr/>
              </a:pPr>
              <a:endParaRPr lang="zh-CN" altLang="en-US" sz="2400" kern="0">
                <a:latin typeface="黑体" panose="02010609060101010101" charset="-122"/>
                <a:ea typeface="黑体" panose="02010609060101010101" charset="-122"/>
                <a:cs typeface="+mn-ea"/>
                <a:sym typeface="+mn-lt"/>
              </a:endParaRPr>
            </a:p>
          </p:txBody>
        </p:sp>
        <p:sp>
          <p:nvSpPr>
            <p:cNvPr id="44" name="椭圆 51"/>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黑体" panose="02010609060101010101" charset="-122"/>
                <a:ea typeface="黑体" panose="02010609060101010101" charset="-122"/>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right)">
                                      <p:cBhvr>
                                        <p:cTn id="43" dur="500"/>
                                        <p:tgtEl>
                                          <p:spTgt spid="22"/>
                                        </p:tgtEl>
                                      </p:cBhvr>
                                    </p:animEffect>
                                  </p:childTnLst>
                                </p:cTn>
                              </p:par>
                              <p:par>
                                <p:cTn id="44" presetID="22" presetClass="entr" presetSubtype="8"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16"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10" presetClass="entr" presetSubtype="0" fill="hold" grpId="0" nodeType="withEffect">
                                  <p:stCondLst>
                                    <p:cond delay="25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400"/>
                                        <p:tgtEl>
                                          <p:spTgt spid="36"/>
                                        </p:tgtEl>
                                      </p:cBhvr>
                                    </p:animEffect>
                                  </p:childTnLst>
                                </p:cTn>
                              </p:par>
                              <p:par>
                                <p:cTn id="71" presetID="10" presetClass="entr" presetSubtype="0" fill="hold" grpId="0" nodeType="withEffect">
                                  <p:stCondLst>
                                    <p:cond delay="25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25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400"/>
                                        <p:tgtEl>
                                          <p:spTgt spid="38"/>
                                        </p:tgtEl>
                                      </p:cBhvr>
                                    </p:animEffect>
                                  </p:childTnLst>
                                </p:cTn>
                              </p:par>
                              <p:par>
                                <p:cTn id="77" presetID="10" presetClass="entr" presetSubtype="0" fill="hold" grpId="0" nodeType="withEffect">
                                  <p:stCondLst>
                                    <p:cond delay="25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par>
                          <p:cTn id="80" fill="hold">
                            <p:stCondLst>
                              <p:cond delay="5500"/>
                            </p:stCondLst>
                            <p:childTnLst>
                              <p:par>
                                <p:cTn id="81" presetID="22" presetClass="entr" presetSubtype="2"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right)">
                                      <p:cBhvr>
                                        <p:cTn id="83" dur="500"/>
                                        <p:tgtEl>
                                          <p:spTgt spid="40"/>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right)">
                                      <p:cBhvr>
                                        <p:cTn id="86"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6"/>
</p:tagLst>
</file>

<file path=ppt/tags/tag12.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2"/>
</p:tagLst>
</file>

<file path=ppt/tags/tag13.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7"/>
</p:tagLst>
</file>

<file path=ppt/tags/tag20.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8"/>
</p:tagLst>
</file>

<file path=ppt/tags/tag4.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9"/>
</p:tagLst>
</file>

<file path=ppt/tags/tag5.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SubTitle"/>
  <p:tag name="MH_ORDER" val="2"/>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2079</Words>
  <Application>Microsoft Office PowerPoint</Application>
  <PresentationFormat>宽屏</PresentationFormat>
  <Paragraphs>220</Paragraphs>
  <Slides>26</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等线</vt:lpstr>
      <vt:lpstr>黑体</vt:lpstr>
      <vt:lpstr>华文黑体</vt:lpstr>
      <vt:lpstr>宋体</vt:lpstr>
      <vt:lpstr>微软雅黑</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2021-07-19T01:16:57Z</dcterms:created>
  <dcterms:modified xsi:type="dcterms:W3CDTF">2023-01-10T06:46:29Z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8DA68873F7C34FE188CBC74C69882E95</vt:lpwstr>
  </property>
  <property fmtid="{A09F084E-AD41-489F-8076-AA5BE3082BCA}" pid="100">
    <vt:ui4>5</vt:ui4>
  </property>
  <property fmtid="{64440492-4C8B-11D1-8B70-080036B11A03}" pid="11">
    <vt:lpwstr>www.2ppt.com-爱PPT提供资源下载</vt:lpwstr>
  </property>
</Properties>
</file>