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7" r:id="rId4"/>
    <p:sldId id="259" r:id="rId5"/>
    <p:sldId id="364" r:id="rId6"/>
    <p:sldId id="365" r:id="rId7"/>
    <p:sldId id="260" r:id="rId8"/>
    <p:sldId id="367" r:id="rId9"/>
    <p:sldId id="265" r:id="rId10"/>
    <p:sldId id="369" r:id="rId11"/>
    <p:sldId id="368" r:id="rId12"/>
    <p:sldId id="270" r:id="rId13"/>
    <p:sldId id="370" r:id="rId14"/>
    <p:sldId id="271" r:id="rId15"/>
    <p:sldId id="272" r:id="rId1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 varScale="1">
        <p:scale>
          <a:sx n="156" d="100"/>
          <a:sy n="156" d="100"/>
        </p:scale>
        <p:origin x="-510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DA893-2857-4900-AFE5-AD49044089F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29156-4D92-443C-8FFF-DFB6FE13A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0" y="4514194"/>
            <a:ext cx="9144000" cy="629306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478"/>
            <a:ext cx="3563888" cy="2465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108229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黑体" panose="02010609060101010101" pitchFamily="49" charset="-122"/>
                <a:ea typeface="黑体" panose="02010609060101010101" pitchFamily="49" charset="-122"/>
              </a:rPr>
              <a:t>分数加减法（一）求最小公倍数的方法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2.xml"/><Relationship Id="rId7" Type="http://schemas.openxmlformats.org/officeDocument/2006/relationships/slide" Target="slide9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青岛版  数学  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五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下册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矩形 25"/>
          <p:cNvSpPr/>
          <p:nvPr/>
        </p:nvSpPr>
        <p:spPr>
          <a:xfrm>
            <a:off x="3749345" y="2355734"/>
            <a:ext cx="1425711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6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课时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835712" y="1089721"/>
            <a:ext cx="6720155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剪纸中的数</a:t>
            </a:r>
            <a:r>
              <a:rPr lang="zh-CN" altLang="en-US" sz="4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</a:t>
            </a:r>
            <a:r>
              <a:rPr lang="en-US" altLang="zh-CN" sz="28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28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</a:t>
            </a:r>
            <a:r>
              <a:rPr lang="zh-CN" altLang="en-US" sz="28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数加减法（一）</a:t>
            </a:r>
            <a:endParaRPr lang="zh-CN" altLang="en-US" sz="4000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1093633" y="1080016"/>
            <a:ext cx="654821" cy="702878"/>
            <a:chOff x="1306635" y="1385539"/>
            <a:chExt cx="654821" cy="702878"/>
          </a:xfrm>
        </p:grpSpPr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30" name="文本框 10"/>
            <p:cNvSpPr txBox="1"/>
            <p:nvPr/>
          </p:nvSpPr>
          <p:spPr>
            <a:xfrm>
              <a:off x="1435768" y="1385539"/>
              <a:ext cx="41069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500" b="1" dirty="0">
                  <a:solidFill>
                    <a:srgbClr val="0050AA"/>
                  </a:solidFill>
                  <a:latin typeface="+mj-ea"/>
                  <a:ea typeface="+mj-ea"/>
                </a:rPr>
                <a:t>3</a:t>
              </a:r>
              <a:endParaRPr kumimoji="1" lang="zh-CN" altLang="en-US" sz="3500" b="1" dirty="0">
                <a:solidFill>
                  <a:srgbClr val="0050AA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3074260" y="4397504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21" name="图片 20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2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14958" y="1093949"/>
            <a:ext cx="6765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用短除法求出下面每组数的最小公倍数。</a:t>
            </a: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899592" y="1833726"/>
            <a:ext cx="20536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</a:p>
        </p:txBody>
      </p:sp>
      <p:grpSp>
        <p:nvGrpSpPr>
          <p:cNvPr id="27" name="Group 15"/>
          <p:cNvGrpSpPr/>
          <p:nvPr/>
        </p:nvGrpSpPr>
        <p:grpSpPr bwMode="auto">
          <a:xfrm>
            <a:off x="3347868" y="2547341"/>
            <a:ext cx="1433547" cy="461964"/>
            <a:chOff x="3244" y="1933"/>
            <a:chExt cx="1045" cy="388"/>
          </a:xfrm>
        </p:grpSpPr>
        <p:sp>
          <p:nvSpPr>
            <p:cNvPr id="28" name="Line 31"/>
            <p:cNvSpPr>
              <a:spLocks noChangeShapeType="1"/>
            </p:cNvSpPr>
            <p:nvPr/>
          </p:nvSpPr>
          <p:spPr bwMode="auto">
            <a:xfrm>
              <a:off x="3245" y="2267"/>
              <a:ext cx="10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3335" y="1933"/>
              <a:ext cx="36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16</a:t>
              </a:r>
            </a:p>
          </p:txBody>
        </p:sp>
        <p:sp>
          <p:nvSpPr>
            <p:cNvPr id="30" name="Text Box 33"/>
            <p:cNvSpPr txBox="1">
              <a:spLocks noChangeArrowheads="1"/>
            </p:cNvSpPr>
            <p:nvPr/>
          </p:nvSpPr>
          <p:spPr bwMode="auto">
            <a:xfrm>
              <a:off x="3782" y="1933"/>
              <a:ext cx="36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20</a:t>
              </a:r>
            </a:p>
          </p:txBody>
        </p:sp>
        <p:sp>
          <p:nvSpPr>
            <p:cNvPr id="31" name="Line 34"/>
            <p:cNvSpPr>
              <a:spLocks noChangeShapeType="1"/>
            </p:cNvSpPr>
            <p:nvPr/>
          </p:nvSpPr>
          <p:spPr bwMode="auto">
            <a:xfrm>
              <a:off x="3244" y="1933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3021634" y="2583060"/>
            <a:ext cx="3745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3509795" y="2979538"/>
            <a:ext cx="49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4049147" y="2979538"/>
            <a:ext cx="49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</a:p>
        </p:txBody>
      </p:sp>
      <p:grpSp>
        <p:nvGrpSpPr>
          <p:cNvPr id="35" name="Group 44"/>
          <p:cNvGrpSpPr/>
          <p:nvPr/>
        </p:nvGrpSpPr>
        <p:grpSpPr bwMode="auto">
          <a:xfrm>
            <a:off x="3455025" y="2930722"/>
            <a:ext cx="1305967" cy="432197"/>
            <a:chOff x="3334" y="2255"/>
            <a:chExt cx="952" cy="363"/>
          </a:xfrm>
        </p:grpSpPr>
        <p:sp>
          <p:nvSpPr>
            <p:cNvPr id="36" name="Line 38"/>
            <p:cNvSpPr>
              <a:spLocks noChangeShapeType="1"/>
            </p:cNvSpPr>
            <p:nvPr/>
          </p:nvSpPr>
          <p:spPr bwMode="auto">
            <a:xfrm>
              <a:off x="3334" y="2255"/>
              <a:ext cx="0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37" name="Line 39"/>
            <p:cNvSpPr>
              <a:spLocks noChangeShapeType="1"/>
            </p:cNvSpPr>
            <p:nvPr/>
          </p:nvSpPr>
          <p:spPr bwMode="auto">
            <a:xfrm>
              <a:off x="3334" y="2614"/>
              <a:ext cx="9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38" name="Text Box 40"/>
          <p:cNvSpPr txBox="1">
            <a:spLocks noChangeArrowheads="1"/>
          </p:cNvSpPr>
          <p:nvPr/>
        </p:nvSpPr>
        <p:spPr bwMode="auto">
          <a:xfrm>
            <a:off x="3129985" y="2979538"/>
            <a:ext cx="374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39" name="Text Box 41"/>
          <p:cNvSpPr txBox="1">
            <a:spLocks noChangeArrowheads="1"/>
          </p:cNvSpPr>
          <p:nvPr/>
        </p:nvSpPr>
        <p:spPr bwMode="auto">
          <a:xfrm>
            <a:off x="3508604" y="3358156"/>
            <a:ext cx="49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</a:p>
        </p:txBody>
      </p:sp>
      <p:sp>
        <p:nvSpPr>
          <p:cNvPr id="40" name="Text Box 42"/>
          <p:cNvSpPr txBox="1">
            <a:spLocks noChangeArrowheads="1"/>
          </p:cNvSpPr>
          <p:nvPr/>
        </p:nvSpPr>
        <p:spPr bwMode="auto">
          <a:xfrm>
            <a:off x="4103916" y="3358156"/>
            <a:ext cx="49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41" name="Text Box 43"/>
          <p:cNvSpPr txBox="1">
            <a:spLocks noChangeArrowheads="1"/>
          </p:cNvSpPr>
          <p:nvPr/>
        </p:nvSpPr>
        <p:spPr bwMode="auto">
          <a:xfrm>
            <a:off x="1521476" y="3872744"/>
            <a:ext cx="61608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r>
              <a:rPr lang="zh-CN" altLang="en-US" sz="2400" b="1" dirty="0">
                <a:ea typeface="楷体" panose="02010609060101010101" pitchFamily="49" charset="-122"/>
              </a:rPr>
              <a:t>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的最</a:t>
            </a:r>
            <a:r>
              <a:rPr lang="zh-CN" altLang="en-US" sz="2400" b="1" dirty="0">
                <a:ea typeface="楷体" panose="02010609060101010101" pitchFamily="49" charset="-122"/>
              </a:rPr>
              <a:t>小公倍数是：</a:t>
            </a:r>
            <a:r>
              <a:rPr lang="en-US" altLang="zh-CN" sz="2400" b="1" dirty="0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b="1" dirty="0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b="1" dirty="0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b="1" dirty="0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=80</a:t>
            </a:r>
            <a:r>
              <a:rPr lang="zh-CN" altLang="en-US" sz="2400" b="1" dirty="0"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8" grpId="0"/>
      <p:bldP spid="39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 bwMode="auto">
          <a:xfrm>
            <a:off x="1246591" y="2743256"/>
            <a:ext cx="6598362" cy="1760481"/>
            <a:chOff x="289555" y="882345"/>
            <a:chExt cx="8424936" cy="3528392"/>
          </a:xfrm>
        </p:grpSpPr>
        <p:sp>
          <p:nvSpPr>
            <p:cNvPr id="43" name="矩形 42"/>
            <p:cNvSpPr/>
            <p:nvPr/>
          </p:nvSpPr>
          <p:spPr>
            <a:xfrm>
              <a:off x="289555" y="882345"/>
              <a:ext cx="8424936" cy="3528392"/>
            </a:xfrm>
            <a:prstGeom prst="rect">
              <a:avLst/>
            </a:prstGeom>
            <a:gradFill>
              <a:gsLst>
                <a:gs pos="67000">
                  <a:srgbClr val="B7732F"/>
                </a:gs>
                <a:gs pos="0">
                  <a:srgbClr val="CC8238"/>
                </a:gs>
              </a:gsLst>
              <a:lin ang="5400000" scaled="0"/>
            </a:gradFill>
            <a:ln w="28575" cap="flat" cmpd="sng" algn="ctr">
              <a:noFill/>
              <a:prstDash val="solid"/>
            </a:ln>
            <a:effectLst>
              <a:outerShdw blurRad="44450" dist="27940" dir="5400000" algn="ctr">
                <a:srgbClr val="7A4D20"/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71450" h="635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473398" y="1131252"/>
              <a:ext cx="8057251" cy="3127481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254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416831" y="1026749"/>
              <a:ext cx="8170385" cy="3125582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254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21" name="图片 20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2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897797" y="1141442"/>
            <a:ext cx="802021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 2.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五年级学生参加兴趣小组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人数在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30--60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之间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如果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分成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人一组或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人一组都恰好分完。五年级参加兴趣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小组的学生有多少人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65111" y="2958205"/>
            <a:ext cx="680475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先找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的最小公倍数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然后把它分别乘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……符合要求的数为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48,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所以有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48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962753" y="2201978"/>
            <a:ext cx="7491093" cy="2139237"/>
            <a:chOff x="431800" y="2347913"/>
            <a:chExt cx="1655763" cy="1619250"/>
          </a:xfrm>
        </p:grpSpPr>
        <p:sp>
          <p:nvSpPr>
            <p:cNvPr id="9" name="AutoShape 641"/>
            <p:cNvSpPr>
              <a:spLocks noChangeArrowheads="1"/>
            </p:cNvSpPr>
            <p:nvPr/>
          </p:nvSpPr>
          <p:spPr bwMode="auto">
            <a:xfrm>
              <a:off x="431800" y="2347913"/>
              <a:ext cx="1655763" cy="1619250"/>
            </a:xfrm>
            <a:prstGeom prst="roundRect">
              <a:avLst>
                <a:gd name="adj" fmla="val 12343"/>
              </a:avLst>
            </a:prstGeom>
            <a:gradFill rotWithShape="1">
              <a:gsLst>
                <a:gs pos="0">
                  <a:srgbClr val="057F5C"/>
                </a:gs>
                <a:gs pos="100000">
                  <a:srgbClr val="04684B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latinLnBrk="1" hangingPunct="1">
                <a:spcBef>
                  <a:spcPct val="0"/>
                </a:spcBef>
                <a:buFontTx/>
                <a:buNone/>
              </a:pPr>
              <a:endParaRPr lang="zh-CN" altLang="en-US" sz="1350">
                <a:solidFill>
                  <a:srgbClr val="000000"/>
                </a:solidFill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10" name="AutoShape 649"/>
            <p:cNvSpPr>
              <a:spLocks noChangeArrowheads="1"/>
            </p:cNvSpPr>
            <p:nvPr/>
          </p:nvSpPr>
          <p:spPr bwMode="auto">
            <a:xfrm>
              <a:off x="465589" y="2419350"/>
              <a:ext cx="1591600" cy="1466850"/>
            </a:xfrm>
            <a:prstGeom prst="roundRect">
              <a:avLst>
                <a:gd name="adj" fmla="val 12343"/>
              </a:avLst>
            </a:prstGeom>
            <a:solidFill>
              <a:srgbClr val="FFFFFF">
                <a:alpha val="85097"/>
              </a:srgbClr>
            </a:solidFill>
            <a:ln w="15875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latinLnBrk="1" hangingPunct="1">
                <a:spcBef>
                  <a:spcPct val="0"/>
                </a:spcBef>
                <a:buNone/>
                <a:defRPr/>
              </a:pPr>
              <a:endParaRPr lang="zh-CN" altLang="en-US" sz="1350" kern="0">
                <a:solidFill>
                  <a:srgbClr val="000000"/>
                </a:solidFill>
                <a:latin typeface="Gulim" pitchFamily="34" charset="-127"/>
                <a:ea typeface="Gulim" pitchFamily="34" charset="-127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3" name="图片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4" name="文本框 26">
              <a:hlinkClick r:id="rId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1259632" y="2294969"/>
            <a:ext cx="83690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思路分析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根据题意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鸡蛋的总数减去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后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,5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个或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个或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个地数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都能正好数完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要求至少有多少个鸡蛋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鸡蛋的个数应该比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的最小公倍数多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6" name="矩形 5"/>
          <p:cNvSpPr/>
          <p:nvPr/>
        </p:nvSpPr>
        <p:spPr>
          <a:xfrm>
            <a:off x="971600" y="404021"/>
            <a:ext cx="83690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一篮鸡蛋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若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个地数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最后余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若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个地数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最后也余一个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若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个地数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最后还余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个。篮中至少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有多少个鸡蛋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292525" y="2277081"/>
            <a:ext cx="6506527" cy="2044702"/>
            <a:chOff x="431800" y="2347913"/>
            <a:chExt cx="1655763" cy="1619250"/>
          </a:xfrm>
        </p:grpSpPr>
        <p:sp>
          <p:nvSpPr>
            <p:cNvPr id="9" name="AutoShape 641"/>
            <p:cNvSpPr>
              <a:spLocks noChangeArrowheads="1"/>
            </p:cNvSpPr>
            <p:nvPr/>
          </p:nvSpPr>
          <p:spPr bwMode="auto">
            <a:xfrm>
              <a:off x="431800" y="2347913"/>
              <a:ext cx="1655763" cy="1619250"/>
            </a:xfrm>
            <a:prstGeom prst="roundRect">
              <a:avLst>
                <a:gd name="adj" fmla="val 12343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latinLnBrk="1" hangingPunct="1">
                <a:spcBef>
                  <a:spcPct val="0"/>
                </a:spcBef>
                <a:buFontTx/>
                <a:buNone/>
              </a:pPr>
              <a:endParaRPr lang="zh-CN" altLang="en-US" sz="1350">
                <a:solidFill>
                  <a:srgbClr val="000000"/>
                </a:solidFill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10" name="AutoShape 649"/>
            <p:cNvSpPr>
              <a:spLocks noChangeArrowheads="1"/>
            </p:cNvSpPr>
            <p:nvPr/>
          </p:nvSpPr>
          <p:spPr bwMode="auto">
            <a:xfrm>
              <a:off x="503238" y="2419350"/>
              <a:ext cx="1512887" cy="1466850"/>
            </a:xfrm>
            <a:prstGeom prst="roundRect">
              <a:avLst>
                <a:gd name="adj" fmla="val 12343"/>
              </a:avLst>
            </a:prstGeom>
            <a:solidFill>
              <a:srgbClr val="FFFFFF">
                <a:alpha val="85097"/>
              </a:srgbClr>
            </a:solidFill>
            <a:ln w="15875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latinLnBrk="1" hangingPunct="1">
                <a:spcBef>
                  <a:spcPct val="0"/>
                </a:spcBef>
                <a:buNone/>
                <a:defRPr/>
              </a:pPr>
              <a:endParaRPr lang="zh-CN" altLang="en-US" sz="1350" kern="0">
                <a:solidFill>
                  <a:srgbClr val="000000"/>
                </a:solidFill>
                <a:latin typeface="Gulim" pitchFamily="34" charset="-127"/>
                <a:ea typeface="Gulim" pitchFamily="34" charset="-127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3" name="图片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4" name="文本框 26">
              <a:hlinkClick r:id="rId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971600" y="404021"/>
            <a:ext cx="83690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一篮鸡蛋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若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个地数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最后余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若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个地数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最后也余一个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若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个地数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最后还余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个。篮中至少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有多少个鸡蛋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endParaRPr lang="zh-CN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2051720" y="2514601"/>
            <a:ext cx="83690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解答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:3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的最小公倍数是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　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60+1=61(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zh-CN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篮中至少有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61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个鸡蛋。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44218" y="1919243"/>
            <a:ext cx="6768752" cy="228524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求两个数的最小公倍数的方法主要有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列举法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大数翻倍法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画图法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短除法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。其中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最常用的是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列举法和短除法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公因数只有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的两个数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最小公倍数是它们的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乘积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。成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倍数关系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的两个数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最小公倍数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就是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较大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的那个数。</a:t>
            </a:r>
            <a:endParaRPr lang="zh-CN" altLang="en-US" sz="2400" b="1" dirty="0">
              <a:solidFill>
                <a:srgbClr val="0099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10" name="图片 9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1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987824" y="1563640"/>
            <a:ext cx="338437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课本：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44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页第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6" name="图片 5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7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36" name="图片 35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7" name="文本框 26">
              <a:hlinkClick r:id="rId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38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情境导入</a:t>
            </a: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188564" y="1131592"/>
            <a:ext cx="6285559" cy="3888967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5177" y="2599380"/>
            <a:ext cx="1575306" cy="1562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矩形 8"/>
          <p:cNvSpPr/>
          <p:nvPr/>
        </p:nvSpPr>
        <p:spPr>
          <a:xfrm>
            <a:off x="2183275" y="1851404"/>
            <a:ext cx="4380939" cy="17312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几个数公有的倍数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叫作这几个数的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公倍数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。其中最小的一个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叫作这几个数的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最小公倍数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36" name="图片 35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7" name="文本框 26">
              <a:hlinkClick r:id="rId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38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情境导入</a:t>
            </a: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2458776" y="1923680"/>
            <a:ext cx="4513251" cy="1901125"/>
            <a:chOff x="5118677" y="3217856"/>
            <a:chExt cx="2861458" cy="1118204"/>
          </a:xfrm>
        </p:grpSpPr>
        <p:sp>
          <p:nvSpPr>
            <p:cNvPr id="18" name="云形标注 82"/>
            <p:cNvSpPr>
              <a:spLocks noChangeArrowheads="1"/>
            </p:cNvSpPr>
            <p:nvPr/>
          </p:nvSpPr>
          <p:spPr bwMode="auto">
            <a:xfrm rot="170006">
              <a:off x="5118677" y="3217856"/>
              <a:ext cx="2861458" cy="111820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-1" fmla="*/ 2535505 w 2080165"/>
                <a:gd name="connsiteY0-2" fmla="*/ 689958 h 1038389"/>
                <a:gd name="connsiteX1-3" fmla="*/ 2506661 w 2080165"/>
                <a:gd name="connsiteY1-4" fmla="*/ 718802 h 1038389"/>
                <a:gd name="connsiteX2-5" fmla="*/ 2477817 w 2080165"/>
                <a:gd name="connsiteY2-6" fmla="*/ 689958 h 1038389"/>
                <a:gd name="connsiteX3-7" fmla="*/ 2506661 w 2080165"/>
                <a:gd name="connsiteY3-8" fmla="*/ 661114 h 1038389"/>
                <a:gd name="connsiteX4-9" fmla="*/ 2535505 w 2080165"/>
                <a:gd name="connsiteY4-10" fmla="*/ 689958 h 1038389"/>
                <a:gd name="connsiteX0-11" fmla="*/ 2432221 w 2080165"/>
                <a:gd name="connsiteY0-12" fmla="*/ 674573 h 1038389"/>
                <a:gd name="connsiteX1-13" fmla="*/ 2374533 w 2080165"/>
                <a:gd name="connsiteY1-14" fmla="*/ 732261 h 1038389"/>
                <a:gd name="connsiteX2-15" fmla="*/ 2316845 w 2080165"/>
                <a:gd name="connsiteY2-16" fmla="*/ 674573 h 1038389"/>
                <a:gd name="connsiteX3-17" fmla="*/ 2374533 w 2080165"/>
                <a:gd name="connsiteY3-18" fmla="*/ 616885 h 1038389"/>
                <a:gd name="connsiteX4-19" fmla="*/ 2432221 w 2080165"/>
                <a:gd name="connsiteY4-20" fmla="*/ 674573 h 1038389"/>
                <a:gd name="connsiteX0-21" fmla="*/ 2271636 w 2080165"/>
                <a:gd name="connsiteY0-22" fmla="*/ 652517 h 1038389"/>
                <a:gd name="connsiteX1-23" fmla="*/ 2185104 w 2080165"/>
                <a:gd name="connsiteY1-24" fmla="*/ 739049 h 1038389"/>
                <a:gd name="connsiteX2-25" fmla="*/ 2098572 w 2080165"/>
                <a:gd name="connsiteY2-26" fmla="*/ 652517 h 1038389"/>
                <a:gd name="connsiteX3-27" fmla="*/ 2185104 w 2080165"/>
                <a:gd name="connsiteY3-28" fmla="*/ 565985 h 1038389"/>
                <a:gd name="connsiteX4-29" fmla="*/ 2271636 w 2080165"/>
                <a:gd name="connsiteY4-30" fmla="*/ 652517 h 1038389"/>
                <a:gd name="connsiteX0-31" fmla="*/ 4693 w 43200"/>
                <a:gd name="connsiteY0-32" fmla="*/ 26177 h 43200"/>
                <a:gd name="connsiteX1-33" fmla="*/ 2160 w 43200"/>
                <a:gd name="connsiteY1-34" fmla="*/ 25380 h 43200"/>
                <a:gd name="connsiteX2-35" fmla="*/ 6928 w 43200"/>
                <a:gd name="connsiteY2-36" fmla="*/ 34899 h 43200"/>
                <a:gd name="connsiteX3-37" fmla="*/ 5820 w 43200"/>
                <a:gd name="connsiteY3-38" fmla="*/ 35280 h 43200"/>
                <a:gd name="connsiteX4-39" fmla="*/ 16478 w 43200"/>
                <a:gd name="connsiteY4-40" fmla="*/ 39090 h 43200"/>
                <a:gd name="connsiteX5-41" fmla="*/ 15810 w 43200"/>
                <a:gd name="connsiteY5-42" fmla="*/ 37350 h 43200"/>
                <a:gd name="connsiteX6-43" fmla="*/ 28827 w 43200"/>
                <a:gd name="connsiteY6-44" fmla="*/ 34751 h 43200"/>
                <a:gd name="connsiteX7-45" fmla="*/ 28560 w 43200"/>
                <a:gd name="connsiteY7-46" fmla="*/ 36660 h 43200"/>
                <a:gd name="connsiteX8-47" fmla="*/ 34129 w 43200"/>
                <a:gd name="connsiteY8-48" fmla="*/ 22954 h 43200"/>
                <a:gd name="connsiteX9-49" fmla="*/ 37380 w 43200"/>
                <a:gd name="connsiteY9-50" fmla="*/ 30090 h 43200"/>
                <a:gd name="connsiteX10-51" fmla="*/ 41798 w 43200"/>
                <a:gd name="connsiteY10-52" fmla="*/ 15354 h 43200"/>
                <a:gd name="connsiteX11-53" fmla="*/ 40350 w 43200"/>
                <a:gd name="connsiteY11-54" fmla="*/ 18030 h 43200"/>
                <a:gd name="connsiteX12-55" fmla="*/ 38324 w 43200"/>
                <a:gd name="connsiteY12-56" fmla="*/ 5426 h 43200"/>
                <a:gd name="connsiteX13-57" fmla="*/ 38400 w 43200"/>
                <a:gd name="connsiteY13-58" fmla="*/ 6690 h 43200"/>
                <a:gd name="connsiteX14-59" fmla="*/ 29078 w 43200"/>
                <a:gd name="connsiteY14-60" fmla="*/ 3952 h 43200"/>
                <a:gd name="connsiteX15-61" fmla="*/ 29820 w 43200"/>
                <a:gd name="connsiteY15-62" fmla="*/ 2340 h 43200"/>
                <a:gd name="connsiteX16-63" fmla="*/ 22141 w 43200"/>
                <a:gd name="connsiteY16-64" fmla="*/ 4720 h 43200"/>
                <a:gd name="connsiteX17-65" fmla="*/ 22500 w 43200"/>
                <a:gd name="connsiteY17-66" fmla="*/ 3330 h 43200"/>
                <a:gd name="connsiteX18-67" fmla="*/ 14000 w 43200"/>
                <a:gd name="connsiteY18-68" fmla="*/ 5192 h 43200"/>
                <a:gd name="connsiteX19-69" fmla="*/ 15300 w 43200"/>
                <a:gd name="connsiteY19-70" fmla="*/ 6540 h 43200"/>
                <a:gd name="connsiteX20-71" fmla="*/ 4127 w 43200"/>
                <a:gd name="connsiteY20-72" fmla="*/ 15789 h 43200"/>
                <a:gd name="connsiteX21-73" fmla="*/ 3900 w 43200"/>
                <a:gd name="connsiteY21-74" fmla="*/ 14370 h 43200"/>
                <a:gd name="connsiteX0-75" fmla="*/ 3936 w 52692"/>
                <a:gd name="connsiteY0-76" fmla="*/ 14229 h 43219"/>
                <a:gd name="connsiteX1-77" fmla="*/ 5659 w 52692"/>
                <a:gd name="connsiteY1-78" fmla="*/ 6766 h 43219"/>
                <a:gd name="connsiteX2-79" fmla="*/ 14041 w 52692"/>
                <a:gd name="connsiteY2-80" fmla="*/ 5061 h 43219"/>
                <a:gd name="connsiteX3-81" fmla="*/ 22492 w 52692"/>
                <a:gd name="connsiteY3-82" fmla="*/ 3291 h 43219"/>
                <a:gd name="connsiteX4-83" fmla="*/ 25785 w 52692"/>
                <a:gd name="connsiteY4-84" fmla="*/ 59 h 43219"/>
                <a:gd name="connsiteX5-85" fmla="*/ 29869 w 52692"/>
                <a:gd name="connsiteY5-86" fmla="*/ 2340 h 43219"/>
                <a:gd name="connsiteX6-87" fmla="*/ 35499 w 52692"/>
                <a:gd name="connsiteY6-88" fmla="*/ 549 h 43219"/>
                <a:gd name="connsiteX7-89" fmla="*/ 38354 w 52692"/>
                <a:gd name="connsiteY7-90" fmla="*/ 5435 h 43219"/>
                <a:gd name="connsiteX8-91" fmla="*/ 42018 w 52692"/>
                <a:gd name="connsiteY8-92" fmla="*/ 10177 h 43219"/>
                <a:gd name="connsiteX9-93" fmla="*/ 41854 w 52692"/>
                <a:gd name="connsiteY9-94" fmla="*/ 15319 h 43219"/>
                <a:gd name="connsiteX10-95" fmla="*/ 43052 w 52692"/>
                <a:gd name="connsiteY10-96" fmla="*/ 23181 h 43219"/>
                <a:gd name="connsiteX11-97" fmla="*/ 37440 w 52692"/>
                <a:gd name="connsiteY11-98" fmla="*/ 30063 h 43219"/>
                <a:gd name="connsiteX12-99" fmla="*/ 35431 w 52692"/>
                <a:gd name="connsiteY12-100" fmla="*/ 35960 h 43219"/>
                <a:gd name="connsiteX13-101" fmla="*/ 28591 w 52692"/>
                <a:gd name="connsiteY13-102" fmla="*/ 36674 h 43219"/>
                <a:gd name="connsiteX14-103" fmla="*/ 23703 w 52692"/>
                <a:gd name="connsiteY14-104" fmla="*/ 42965 h 43219"/>
                <a:gd name="connsiteX15-105" fmla="*/ 16516 w 52692"/>
                <a:gd name="connsiteY15-106" fmla="*/ 39125 h 43219"/>
                <a:gd name="connsiteX16-107" fmla="*/ 5840 w 52692"/>
                <a:gd name="connsiteY16-108" fmla="*/ 35331 h 43219"/>
                <a:gd name="connsiteX17-109" fmla="*/ 1146 w 52692"/>
                <a:gd name="connsiteY17-110" fmla="*/ 31109 h 43219"/>
                <a:gd name="connsiteX18-111" fmla="*/ 2149 w 52692"/>
                <a:gd name="connsiteY18-112" fmla="*/ 25410 h 43219"/>
                <a:gd name="connsiteX19-113" fmla="*/ 31 w 52692"/>
                <a:gd name="connsiteY19-114" fmla="*/ 19563 h 43219"/>
                <a:gd name="connsiteX20-115" fmla="*/ 3899 w 52692"/>
                <a:gd name="connsiteY20-116" fmla="*/ 14366 h 43219"/>
                <a:gd name="connsiteX21-117" fmla="*/ 3936 w 52692"/>
                <a:gd name="connsiteY21-118" fmla="*/ 14229 h 43219"/>
                <a:gd name="connsiteX0-119" fmla="*/ 2537238 w 2537238"/>
                <a:gd name="connsiteY0-120" fmla="*/ 686569 h 1038846"/>
                <a:gd name="connsiteX1-121" fmla="*/ 2508394 w 2537238"/>
                <a:gd name="connsiteY1-122" fmla="*/ 715413 h 1038846"/>
                <a:gd name="connsiteX2-123" fmla="*/ 2479550 w 2537238"/>
                <a:gd name="connsiteY2-124" fmla="*/ 686569 h 1038846"/>
                <a:gd name="connsiteX3-125" fmla="*/ 2508394 w 2537238"/>
                <a:gd name="connsiteY3-126" fmla="*/ 657725 h 1038846"/>
                <a:gd name="connsiteX4-127" fmla="*/ 2537238 w 2537238"/>
                <a:gd name="connsiteY4-128" fmla="*/ 686569 h 1038846"/>
                <a:gd name="connsiteX0-129" fmla="*/ 2433954 w 2537238"/>
                <a:gd name="connsiteY0-130" fmla="*/ 671184 h 1038846"/>
                <a:gd name="connsiteX1-131" fmla="*/ 2376266 w 2537238"/>
                <a:gd name="connsiteY1-132" fmla="*/ 728872 h 1038846"/>
                <a:gd name="connsiteX2-133" fmla="*/ 2318578 w 2537238"/>
                <a:gd name="connsiteY2-134" fmla="*/ 671184 h 1038846"/>
                <a:gd name="connsiteX3-135" fmla="*/ 2376266 w 2537238"/>
                <a:gd name="connsiteY3-136" fmla="*/ 613496 h 1038846"/>
                <a:gd name="connsiteX4-137" fmla="*/ 2433954 w 2537238"/>
                <a:gd name="connsiteY4-138" fmla="*/ 671184 h 1038846"/>
                <a:gd name="connsiteX0-139" fmla="*/ 2273369 w 2537238"/>
                <a:gd name="connsiteY0-140" fmla="*/ 649128 h 1038846"/>
                <a:gd name="connsiteX1-141" fmla="*/ 2186837 w 2537238"/>
                <a:gd name="connsiteY1-142" fmla="*/ 735660 h 1038846"/>
                <a:gd name="connsiteX2-143" fmla="*/ 2100305 w 2537238"/>
                <a:gd name="connsiteY2-144" fmla="*/ 649128 h 1038846"/>
                <a:gd name="connsiteX3-145" fmla="*/ 2186837 w 2537238"/>
                <a:gd name="connsiteY3-146" fmla="*/ 562596 h 1038846"/>
                <a:gd name="connsiteX4-147" fmla="*/ 2273369 w 2537238"/>
                <a:gd name="connsiteY4-148" fmla="*/ 649128 h 1038846"/>
                <a:gd name="connsiteX0-149" fmla="*/ 2628 w 52692"/>
                <a:gd name="connsiteY0-150" fmla="*/ 25568 h 43219"/>
                <a:gd name="connsiteX1-151" fmla="*/ 2196 w 52692"/>
                <a:gd name="connsiteY1-152" fmla="*/ 25239 h 43219"/>
                <a:gd name="connsiteX2-153" fmla="*/ 6964 w 52692"/>
                <a:gd name="connsiteY2-154" fmla="*/ 34758 h 43219"/>
                <a:gd name="connsiteX3-155" fmla="*/ 5856 w 52692"/>
                <a:gd name="connsiteY3-156" fmla="*/ 35139 h 43219"/>
                <a:gd name="connsiteX4-157" fmla="*/ 16514 w 52692"/>
                <a:gd name="connsiteY4-158" fmla="*/ 38949 h 43219"/>
                <a:gd name="connsiteX5-159" fmla="*/ 15846 w 52692"/>
                <a:gd name="connsiteY5-160" fmla="*/ 37209 h 43219"/>
                <a:gd name="connsiteX6-161" fmla="*/ 28863 w 52692"/>
                <a:gd name="connsiteY6-162" fmla="*/ 34610 h 43219"/>
                <a:gd name="connsiteX7-163" fmla="*/ 28596 w 52692"/>
                <a:gd name="connsiteY7-164" fmla="*/ 36519 h 43219"/>
                <a:gd name="connsiteX8-165" fmla="*/ 34165 w 52692"/>
                <a:gd name="connsiteY8-166" fmla="*/ 22813 h 43219"/>
                <a:gd name="connsiteX9-167" fmla="*/ 37416 w 52692"/>
                <a:gd name="connsiteY9-168" fmla="*/ 29949 h 43219"/>
                <a:gd name="connsiteX10-169" fmla="*/ 41834 w 52692"/>
                <a:gd name="connsiteY10-170" fmla="*/ 15213 h 43219"/>
                <a:gd name="connsiteX11-171" fmla="*/ 40386 w 52692"/>
                <a:gd name="connsiteY11-172" fmla="*/ 17889 h 43219"/>
                <a:gd name="connsiteX12-173" fmla="*/ 38360 w 52692"/>
                <a:gd name="connsiteY12-174" fmla="*/ 5285 h 43219"/>
                <a:gd name="connsiteX13-175" fmla="*/ 38436 w 52692"/>
                <a:gd name="connsiteY13-176" fmla="*/ 6549 h 43219"/>
                <a:gd name="connsiteX14-177" fmla="*/ 29114 w 52692"/>
                <a:gd name="connsiteY14-178" fmla="*/ 3811 h 43219"/>
                <a:gd name="connsiteX15-179" fmla="*/ 29856 w 52692"/>
                <a:gd name="connsiteY15-180" fmla="*/ 2199 h 43219"/>
                <a:gd name="connsiteX16-181" fmla="*/ 22177 w 52692"/>
                <a:gd name="connsiteY16-182" fmla="*/ 4579 h 43219"/>
                <a:gd name="connsiteX17-183" fmla="*/ 22536 w 52692"/>
                <a:gd name="connsiteY17-184" fmla="*/ 3189 h 43219"/>
                <a:gd name="connsiteX18-185" fmla="*/ 14036 w 52692"/>
                <a:gd name="connsiteY18-186" fmla="*/ 5051 h 43219"/>
                <a:gd name="connsiteX19-187" fmla="*/ 15336 w 52692"/>
                <a:gd name="connsiteY19-188" fmla="*/ 6399 h 43219"/>
                <a:gd name="connsiteX20-189" fmla="*/ 4163 w 52692"/>
                <a:gd name="connsiteY20-190" fmla="*/ 15648 h 43219"/>
                <a:gd name="connsiteX21-191" fmla="*/ 3936 w 52692"/>
                <a:gd name="connsiteY21-192" fmla="*/ 14229 h 43219"/>
                <a:gd name="connsiteX0-193" fmla="*/ 3936 w 52692"/>
                <a:gd name="connsiteY0-194" fmla="*/ 14229 h 43219"/>
                <a:gd name="connsiteX1-195" fmla="*/ 5659 w 52692"/>
                <a:gd name="connsiteY1-196" fmla="*/ 6766 h 43219"/>
                <a:gd name="connsiteX2-197" fmla="*/ 14041 w 52692"/>
                <a:gd name="connsiteY2-198" fmla="*/ 5061 h 43219"/>
                <a:gd name="connsiteX3-199" fmla="*/ 22492 w 52692"/>
                <a:gd name="connsiteY3-200" fmla="*/ 3291 h 43219"/>
                <a:gd name="connsiteX4-201" fmla="*/ 25785 w 52692"/>
                <a:gd name="connsiteY4-202" fmla="*/ 59 h 43219"/>
                <a:gd name="connsiteX5-203" fmla="*/ 29869 w 52692"/>
                <a:gd name="connsiteY5-204" fmla="*/ 2340 h 43219"/>
                <a:gd name="connsiteX6-205" fmla="*/ 35499 w 52692"/>
                <a:gd name="connsiteY6-206" fmla="*/ 549 h 43219"/>
                <a:gd name="connsiteX7-207" fmla="*/ 38354 w 52692"/>
                <a:gd name="connsiteY7-208" fmla="*/ 5435 h 43219"/>
                <a:gd name="connsiteX8-209" fmla="*/ 42018 w 52692"/>
                <a:gd name="connsiteY8-210" fmla="*/ 10177 h 43219"/>
                <a:gd name="connsiteX9-211" fmla="*/ 41854 w 52692"/>
                <a:gd name="connsiteY9-212" fmla="*/ 15319 h 43219"/>
                <a:gd name="connsiteX10-213" fmla="*/ 43052 w 52692"/>
                <a:gd name="connsiteY10-214" fmla="*/ 23181 h 43219"/>
                <a:gd name="connsiteX11-215" fmla="*/ 37440 w 52692"/>
                <a:gd name="connsiteY11-216" fmla="*/ 30063 h 43219"/>
                <a:gd name="connsiteX12-217" fmla="*/ 35431 w 52692"/>
                <a:gd name="connsiteY12-218" fmla="*/ 35960 h 43219"/>
                <a:gd name="connsiteX13-219" fmla="*/ 28591 w 52692"/>
                <a:gd name="connsiteY13-220" fmla="*/ 36674 h 43219"/>
                <a:gd name="connsiteX14-221" fmla="*/ 23703 w 52692"/>
                <a:gd name="connsiteY14-222" fmla="*/ 42965 h 43219"/>
                <a:gd name="connsiteX15-223" fmla="*/ 16516 w 52692"/>
                <a:gd name="connsiteY15-224" fmla="*/ 39125 h 43219"/>
                <a:gd name="connsiteX16-225" fmla="*/ 5840 w 52692"/>
                <a:gd name="connsiteY16-226" fmla="*/ 35331 h 43219"/>
                <a:gd name="connsiteX17-227" fmla="*/ 1146 w 52692"/>
                <a:gd name="connsiteY17-228" fmla="*/ 31109 h 43219"/>
                <a:gd name="connsiteX18-229" fmla="*/ 2149 w 52692"/>
                <a:gd name="connsiteY18-230" fmla="*/ 25410 h 43219"/>
                <a:gd name="connsiteX19-231" fmla="*/ 31 w 52692"/>
                <a:gd name="connsiteY19-232" fmla="*/ 19563 h 43219"/>
                <a:gd name="connsiteX20-233" fmla="*/ 3899 w 52692"/>
                <a:gd name="connsiteY20-234" fmla="*/ 14366 h 43219"/>
                <a:gd name="connsiteX21-235" fmla="*/ 3936 w 52692"/>
                <a:gd name="connsiteY21-236" fmla="*/ 14229 h 43219"/>
                <a:gd name="connsiteX0-237" fmla="*/ 2537238 w 2537238"/>
                <a:gd name="connsiteY0-238" fmla="*/ 686569 h 1038846"/>
                <a:gd name="connsiteX1-239" fmla="*/ 2508394 w 2537238"/>
                <a:gd name="connsiteY1-240" fmla="*/ 715413 h 1038846"/>
                <a:gd name="connsiteX2-241" fmla="*/ 2479550 w 2537238"/>
                <a:gd name="connsiteY2-242" fmla="*/ 686569 h 1038846"/>
                <a:gd name="connsiteX3-243" fmla="*/ 2508394 w 2537238"/>
                <a:gd name="connsiteY3-244" fmla="*/ 657725 h 1038846"/>
                <a:gd name="connsiteX4-245" fmla="*/ 2537238 w 2537238"/>
                <a:gd name="connsiteY4-246" fmla="*/ 686569 h 1038846"/>
                <a:gd name="connsiteX0-247" fmla="*/ 2433954 w 2537238"/>
                <a:gd name="connsiteY0-248" fmla="*/ 671184 h 1038846"/>
                <a:gd name="connsiteX1-249" fmla="*/ 2376266 w 2537238"/>
                <a:gd name="connsiteY1-250" fmla="*/ 728872 h 1038846"/>
                <a:gd name="connsiteX2-251" fmla="*/ 2318578 w 2537238"/>
                <a:gd name="connsiteY2-252" fmla="*/ 671184 h 1038846"/>
                <a:gd name="connsiteX3-253" fmla="*/ 2376266 w 2537238"/>
                <a:gd name="connsiteY3-254" fmla="*/ 613496 h 1038846"/>
                <a:gd name="connsiteX4-255" fmla="*/ 2433954 w 2537238"/>
                <a:gd name="connsiteY4-256" fmla="*/ 671184 h 1038846"/>
                <a:gd name="connsiteX0-257" fmla="*/ 2273369 w 2537238"/>
                <a:gd name="connsiteY0-258" fmla="*/ 649128 h 1038846"/>
                <a:gd name="connsiteX1-259" fmla="*/ 2186837 w 2537238"/>
                <a:gd name="connsiteY1-260" fmla="*/ 735660 h 1038846"/>
                <a:gd name="connsiteX2-261" fmla="*/ 2100305 w 2537238"/>
                <a:gd name="connsiteY2-262" fmla="*/ 649128 h 1038846"/>
                <a:gd name="connsiteX3-263" fmla="*/ 2186837 w 2537238"/>
                <a:gd name="connsiteY3-264" fmla="*/ 562596 h 1038846"/>
                <a:gd name="connsiteX4-265" fmla="*/ 2273369 w 2537238"/>
                <a:gd name="connsiteY4-266" fmla="*/ 649128 h 1038846"/>
                <a:gd name="connsiteX0-267" fmla="*/ 2628 w 52692"/>
                <a:gd name="connsiteY0-268" fmla="*/ 25568 h 43219"/>
                <a:gd name="connsiteX1-269" fmla="*/ 2196 w 52692"/>
                <a:gd name="connsiteY1-270" fmla="*/ 25239 h 43219"/>
                <a:gd name="connsiteX2-271" fmla="*/ 5874 w 52692"/>
                <a:gd name="connsiteY2-272" fmla="*/ 35538 h 43219"/>
                <a:gd name="connsiteX3-273" fmla="*/ 5856 w 52692"/>
                <a:gd name="connsiteY3-274" fmla="*/ 35139 h 43219"/>
                <a:gd name="connsiteX4-275" fmla="*/ 16514 w 52692"/>
                <a:gd name="connsiteY4-276" fmla="*/ 38949 h 43219"/>
                <a:gd name="connsiteX5-277" fmla="*/ 15846 w 52692"/>
                <a:gd name="connsiteY5-278" fmla="*/ 37209 h 43219"/>
                <a:gd name="connsiteX6-279" fmla="*/ 28863 w 52692"/>
                <a:gd name="connsiteY6-280" fmla="*/ 34610 h 43219"/>
                <a:gd name="connsiteX7-281" fmla="*/ 28596 w 52692"/>
                <a:gd name="connsiteY7-282" fmla="*/ 36519 h 43219"/>
                <a:gd name="connsiteX8-283" fmla="*/ 34165 w 52692"/>
                <a:gd name="connsiteY8-284" fmla="*/ 22813 h 43219"/>
                <a:gd name="connsiteX9-285" fmla="*/ 37416 w 52692"/>
                <a:gd name="connsiteY9-286" fmla="*/ 29949 h 43219"/>
                <a:gd name="connsiteX10-287" fmla="*/ 41834 w 52692"/>
                <a:gd name="connsiteY10-288" fmla="*/ 15213 h 43219"/>
                <a:gd name="connsiteX11-289" fmla="*/ 40386 w 52692"/>
                <a:gd name="connsiteY11-290" fmla="*/ 17889 h 43219"/>
                <a:gd name="connsiteX12-291" fmla="*/ 38360 w 52692"/>
                <a:gd name="connsiteY12-292" fmla="*/ 5285 h 43219"/>
                <a:gd name="connsiteX13-293" fmla="*/ 38436 w 52692"/>
                <a:gd name="connsiteY13-294" fmla="*/ 6549 h 43219"/>
                <a:gd name="connsiteX14-295" fmla="*/ 29114 w 52692"/>
                <a:gd name="connsiteY14-296" fmla="*/ 3811 h 43219"/>
                <a:gd name="connsiteX15-297" fmla="*/ 29856 w 52692"/>
                <a:gd name="connsiteY15-298" fmla="*/ 2199 h 43219"/>
                <a:gd name="connsiteX16-299" fmla="*/ 22177 w 52692"/>
                <a:gd name="connsiteY16-300" fmla="*/ 4579 h 43219"/>
                <a:gd name="connsiteX17-301" fmla="*/ 22536 w 52692"/>
                <a:gd name="connsiteY17-302" fmla="*/ 3189 h 43219"/>
                <a:gd name="connsiteX18-303" fmla="*/ 14036 w 52692"/>
                <a:gd name="connsiteY18-304" fmla="*/ 5051 h 43219"/>
                <a:gd name="connsiteX19-305" fmla="*/ 15336 w 52692"/>
                <a:gd name="connsiteY19-306" fmla="*/ 6399 h 43219"/>
                <a:gd name="connsiteX20-307" fmla="*/ 4163 w 52692"/>
                <a:gd name="connsiteY20-308" fmla="*/ 15648 h 43219"/>
                <a:gd name="connsiteX21-309" fmla="*/ 3936 w 52692"/>
                <a:gd name="connsiteY21-310" fmla="*/ 14229 h 43219"/>
                <a:gd name="connsiteX0-311" fmla="*/ 3936 w 52692"/>
                <a:gd name="connsiteY0-312" fmla="*/ 14229 h 43219"/>
                <a:gd name="connsiteX1-313" fmla="*/ 5659 w 52692"/>
                <a:gd name="connsiteY1-314" fmla="*/ 6766 h 43219"/>
                <a:gd name="connsiteX2-315" fmla="*/ 14041 w 52692"/>
                <a:gd name="connsiteY2-316" fmla="*/ 5061 h 43219"/>
                <a:gd name="connsiteX3-317" fmla="*/ 22492 w 52692"/>
                <a:gd name="connsiteY3-318" fmla="*/ 3291 h 43219"/>
                <a:gd name="connsiteX4-319" fmla="*/ 25785 w 52692"/>
                <a:gd name="connsiteY4-320" fmla="*/ 59 h 43219"/>
                <a:gd name="connsiteX5-321" fmla="*/ 29869 w 52692"/>
                <a:gd name="connsiteY5-322" fmla="*/ 2340 h 43219"/>
                <a:gd name="connsiteX6-323" fmla="*/ 35499 w 52692"/>
                <a:gd name="connsiteY6-324" fmla="*/ 549 h 43219"/>
                <a:gd name="connsiteX7-325" fmla="*/ 38354 w 52692"/>
                <a:gd name="connsiteY7-326" fmla="*/ 5435 h 43219"/>
                <a:gd name="connsiteX8-327" fmla="*/ 42018 w 52692"/>
                <a:gd name="connsiteY8-328" fmla="*/ 10177 h 43219"/>
                <a:gd name="connsiteX9-329" fmla="*/ 41854 w 52692"/>
                <a:gd name="connsiteY9-330" fmla="*/ 15319 h 43219"/>
                <a:gd name="connsiteX10-331" fmla="*/ 43052 w 52692"/>
                <a:gd name="connsiteY10-332" fmla="*/ 23181 h 43219"/>
                <a:gd name="connsiteX11-333" fmla="*/ 37440 w 52692"/>
                <a:gd name="connsiteY11-334" fmla="*/ 30063 h 43219"/>
                <a:gd name="connsiteX12-335" fmla="*/ 35431 w 52692"/>
                <a:gd name="connsiteY12-336" fmla="*/ 35960 h 43219"/>
                <a:gd name="connsiteX13-337" fmla="*/ 28591 w 52692"/>
                <a:gd name="connsiteY13-338" fmla="*/ 36674 h 43219"/>
                <a:gd name="connsiteX14-339" fmla="*/ 23703 w 52692"/>
                <a:gd name="connsiteY14-340" fmla="*/ 42965 h 43219"/>
                <a:gd name="connsiteX15-341" fmla="*/ 16516 w 52692"/>
                <a:gd name="connsiteY15-342" fmla="*/ 39125 h 43219"/>
                <a:gd name="connsiteX16-343" fmla="*/ 5840 w 52692"/>
                <a:gd name="connsiteY16-344" fmla="*/ 35331 h 43219"/>
                <a:gd name="connsiteX17-345" fmla="*/ 1146 w 52692"/>
                <a:gd name="connsiteY17-346" fmla="*/ 31109 h 43219"/>
                <a:gd name="connsiteX18-347" fmla="*/ 2149 w 52692"/>
                <a:gd name="connsiteY18-348" fmla="*/ 25410 h 43219"/>
                <a:gd name="connsiteX19-349" fmla="*/ 31 w 52692"/>
                <a:gd name="connsiteY19-350" fmla="*/ 19563 h 43219"/>
                <a:gd name="connsiteX20-351" fmla="*/ 3899 w 52692"/>
                <a:gd name="connsiteY20-352" fmla="*/ 14366 h 43219"/>
                <a:gd name="connsiteX21-353" fmla="*/ 3936 w 52692"/>
                <a:gd name="connsiteY21-354" fmla="*/ 14229 h 43219"/>
                <a:gd name="connsiteX0-355" fmla="*/ 2537238 w 2537238"/>
                <a:gd name="connsiteY0-356" fmla="*/ 686569 h 1038846"/>
                <a:gd name="connsiteX1-357" fmla="*/ 2508394 w 2537238"/>
                <a:gd name="connsiteY1-358" fmla="*/ 715413 h 1038846"/>
                <a:gd name="connsiteX2-359" fmla="*/ 2479550 w 2537238"/>
                <a:gd name="connsiteY2-360" fmla="*/ 686569 h 1038846"/>
                <a:gd name="connsiteX3-361" fmla="*/ 2508394 w 2537238"/>
                <a:gd name="connsiteY3-362" fmla="*/ 657725 h 1038846"/>
                <a:gd name="connsiteX4-363" fmla="*/ 2537238 w 2537238"/>
                <a:gd name="connsiteY4-364" fmla="*/ 686569 h 1038846"/>
                <a:gd name="connsiteX0-365" fmla="*/ 2433954 w 2537238"/>
                <a:gd name="connsiteY0-366" fmla="*/ 671184 h 1038846"/>
                <a:gd name="connsiteX1-367" fmla="*/ 2376266 w 2537238"/>
                <a:gd name="connsiteY1-368" fmla="*/ 728872 h 1038846"/>
                <a:gd name="connsiteX2-369" fmla="*/ 2318578 w 2537238"/>
                <a:gd name="connsiteY2-370" fmla="*/ 671184 h 1038846"/>
                <a:gd name="connsiteX3-371" fmla="*/ 2376266 w 2537238"/>
                <a:gd name="connsiteY3-372" fmla="*/ 613496 h 1038846"/>
                <a:gd name="connsiteX4-373" fmla="*/ 2433954 w 2537238"/>
                <a:gd name="connsiteY4-374" fmla="*/ 671184 h 1038846"/>
                <a:gd name="connsiteX0-375" fmla="*/ 2273369 w 2537238"/>
                <a:gd name="connsiteY0-376" fmla="*/ 649128 h 1038846"/>
                <a:gd name="connsiteX1-377" fmla="*/ 2186837 w 2537238"/>
                <a:gd name="connsiteY1-378" fmla="*/ 735660 h 1038846"/>
                <a:gd name="connsiteX2-379" fmla="*/ 2100305 w 2537238"/>
                <a:gd name="connsiteY2-380" fmla="*/ 649128 h 1038846"/>
                <a:gd name="connsiteX3-381" fmla="*/ 2186837 w 2537238"/>
                <a:gd name="connsiteY3-382" fmla="*/ 562596 h 1038846"/>
                <a:gd name="connsiteX4-383" fmla="*/ 2273369 w 2537238"/>
                <a:gd name="connsiteY4-384" fmla="*/ 649128 h 1038846"/>
                <a:gd name="connsiteX0-385" fmla="*/ 2628 w 52692"/>
                <a:gd name="connsiteY0-386" fmla="*/ 25568 h 43219"/>
                <a:gd name="connsiteX1-387" fmla="*/ 2196 w 52692"/>
                <a:gd name="connsiteY1-388" fmla="*/ 25239 h 43219"/>
                <a:gd name="connsiteX2-389" fmla="*/ 5874 w 52692"/>
                <a:gd name="connsiteY2-390" fmla="*/ 35538 h 43219"/>
                <a:gd name="connsiteX3-391" fmla="*/ 5856 w 52692"/>
                <a:gd name="connsiteY3-392" fmla="*/ 35139 h 43219"/>
                <a:gd name="connsiteX4-393" fmla="*/ 16514 w 52692"/>
                <a:gd name="connsiteY4-394" fmla="*/ 38949 h 43219"/>
                <a:gd name="connsiteX5-395" fmla="*/ 16702 w 52692"/>
                <a:gd name="connsiteY5-396" fmla="*/ 39392 h 43219"/>
                <a:gd name="connsiteX6-397" fmla="*/ 28863 w 52692"/>
                <a:gd name="connsiteY6-398" fmla="*/ 34610 h 43219"/>
                <a:gd name="connsiteX7-399" fmla="*/ 28596 w 52692"/>
                <a:gd name="connsiteY7-400" fmla="*/ 36519 h 43219"/>
                <a:gd name="connsiteX8-401" fmla="*/ 34165 w 52692"/>
                <a:gd name="connsiteY8-402" fmla="*/ 22813 h 43219"/>
                <a:gd name="connsiteX9-403" fmla="*/ 37416 w 52692"/>
                <a:gd name="connsiteY9-404" fmla="*/ 29949 h 43219"/>
                <a:gd name="connsiteX10-405" fmla="*/ 41834 w 52692"/>
                <a:gd name="connsiteY10-406" fmla="*/ 15213 h 43219"/>
                <a:gd name="connsiteX11-407" fmla="*/ 40386 w 52692"/>
                <a:gd name="connsiteY11-408" fmla="*/ 17889 h 43219"/>
                <a:gd name="connsiteX12-409" fmla="*/ 38360 w 52692"/>
                <a:gd name="connsiteY12-410" fmla="*/ 5285 h 43219"/>
                <a:gd name="connsiteX13-411" fmla="*/ 38436 w 52692"/>
                <a:gd name="connsiteY13-412" fmla="*/ 6549 h 43219"/>
                <a:gd name="connsiteX14-413" fmla="*/ 29114 w 52692"/>
                <a:gd name="connsiteY14-414" fmla="*/ 3811 h 43219"/>
                <a:gd name="connsiteX15-415" fmla="*/ 29856 w 52692"/>
                <a:gd name="connsiteY15-416" fmla="*/ 2199 h 43219"/>
                <a:gd name="connsiteX16-417" fmla="*/ 22177 w 52692"/>
                <a:gd name="connsiteY16-418" fmla="*/ 4579 h 43219"/>
                <a:gd name="connsiteX17-419" fmla="*/ 22536 w 52692"/>
                <a:gd name="connsiteY17-420" fmla="*/ 3189 h 43219"/>
                <a:gd name="connsiteX18-421" fmla="*/ 14036 w 52692"/>
                <a:gd name="connsiteY18-422" fmla="*/ 5051 h 43219"/>
                <a:gd name="connsiteX19-423" fmla="*/ 15336 w 52692"/>
                <a:gd name="connsiteY19-424" fmla="*/ 6399 h 43219"/>
                <a:gd name="connsiteX20-425" fmla="*/ 4163 w 52692"/>
                <a:gd name="connsiteY20-426" fmla="*/ 15648 h 43219"/>
                <a:gd name="connsiteX21-427" fmla="*/ 3936 w 52692"/>
                <a:gd name="connsiteY21-428" fmla="*/ 14229 h 43219"/>
                <a:gd name="connsiteX0-429" fmla="*/ 3936 w 52692"/>
                <a:gd name="connsiteY0-430" fmla="*/ 14229 h 43219"/>
                <a:gd name="connsiteX1-431" fmla="*/ 5659 w 52692"/>
                <a:gd name="connsiteY1-432" fmla="*/ 6766 h 43219"/>
                <a:gd name="connsiteX2-433" fmla="*/ 14041 w 52692"/>
                <a:gd name="connsiteY2-434" fmla="*/ 5061 h 43219"/>
                <a:gd name="connsiteX3-435" fmla="*/ 22492 w 52692"/>
                <a:gd name="connsiteY3-436" fmla="*/ 3291 h 43219"/>
                <a:gd name="connsiteX4-437" fmla="*/ 25785 w 52692"/>
                <a:gd name="connsiteY4-438" fmla="*/ 59 h 43219"/>
                <a:gd name="connsiteX5-439" fmla="*/ 29869 w 52692"/>
                <a:gd name="connsiteY5-440" fmla="*/ 2340 h 43219"/>
                <a:gd name="connsiteX6-441" fmla="*/ 35499 w 52692"/>
                <a:gd name="connsiteY6-442" fmla="*/ 549 h 43219"/>
                <a:gd name="connsiteX7-443" fmla="*/ 38354 w 52692"/>
                <a:gd name="connsiteY7-444" fmla="*/ 5435 h 43219"/>
                <a:gd name="connsiteX8-445" fmla="*/ 42018 w 52692"/>
                <a:gd name="connsiteY8-446" fmla="*/ 10177 h 43219"/>
                <a:gd name="connsiteX9-447" fmla="*/ 41854 w 52692"/>
                <a:gd name="connsiteY9-448" fmla="*/ 15319 h 43219"/>
                <a:gd name="connsiteX10-449" fmla="*/ 43052 w 52692"/>
                <a:gd name="connsiteY10-450" fmla="*/ 23181 h 43219"/>
                <a:gd name="connsiteX11-451" fmla="*/ 37440 w 52692"/>
                <a:gd name="connsiteY11-452" fmla="*/ 30063 h 43219"/>
                <a:gd name="connsiteX12-453" fmla="*/ 35431 w 52692"/>
                <a:gd name="connsiteY12-454" fmla="*/ 35960 h 43219"/>
                <a:gd name="connsiteX13-455" fmla="*/ 28591 w 52692"/>
                <a:gd name="connsiteY13-456" fmla="*/ 36674 h 43219"/>
                <a:gd name="connsiteX14-457" fmla="*/ 23703 w 52692"/>
                <a:gd name="connsiteY14-458" fmla="*/ 42965 h 43219"/>
                <a:gd name="connsiteX15-459" fmla="*/ 16516 w 52692"/>
                <a:gd name="connsiteY15-460" fmla="*/ 39125 h 43219"/>
                <a:gd name="connsiteX16-461" fmla="*/ 5840 w 52692"/>
                <a:gd name="connsiteY16-462" fmla="*/ 35331 h 43219"/>
                <a:gd name="connsiteX17-463" fmla="*/ 1146 w 52692"/>
                <a:gd name="connsiteY17-464" fmla="*/ 31109 h 43219"/>
                <a:gd name="connsiteX18-465" fmla="*/ 2149 w 52692"/>
                <a:gd name="connsiteY18-466" fmla="*/ 25410 h 43219"/>
                <a:gd name="connsiteX19-467" fmla="*/ 31 w 52692"/>
                <a:gd name="connsiteY19-468" fmla="*/ 19563 h 43219"/>
                <a:gd name="connsiteX20-469" fmla="*/ 3899 w 52692"/>
                <a:gd name="connsiteY20-470" fmla="*/ 14366 h 43219"/>
                <a:gd name="connsiteX21-471" fmla="*/ 3936 w 52692"/>
                <a:gd name="connsiteY21-472" fmla="*/ 14229 h 43219"/>
                <a:gd name="connsiteX0-473" fmla="*/ 2537238 w 2537238"/>
                <a:gd name="connsiteY0-474" fmla="*/ 686569 h 1038846"/>
                <a:gd name="connsiteX1-475" fmla="*/ 2508394 w 2537238"/>
                <a:gd name="connsiteY1-476" fmla="*/ 715413 h 1038846"/>
                <a:gd name="connsiteX2-477" fmla="*/ 2479550 w 2537238"/>
                <a:gd name="connsiteY2-478" fmla="*/ 686569 h 1038846"/>
                <a:gd name="connsiteX3-479" fmla="*/ 2508394 w 2537238"/>
                <a:gd name="connsiteY3-480" fmla="*/ 657725 h 1038846"/>
                <a:gd name="connsiteX4-481" fmla="*/ 2537238 w 2537238"/>
                <a:gd name="connsiteY4-482" fmla="*/ 686569 h 1038846"/>
                <a:gd name="connsiteX0-483" fmla="*/ 2433954 w 2537238"/>
                <a:gd name="connsiteY0-484" fmla="*/ 671184 h 1038846"/>
                <a:gd name="connsiteX1-485" fmla="*/ 2376266 w 2537238"/>
                <a:gd name="connsiteY1-486" fmla="*/ 728872 h 1038846"/>
                <a:gd name="connsiteX2-487" fmla="*/ 2318578 w 2537238"/>
                <a:gd name="connsiteY2-488" fmla="*/ 671184 h 1038846"/>
                <a:gd name="connsiteX3-489" fmla="*/ 2376266 w 2537238"/>
                <a:gd name="connsiteY3-490" fmla="*/ 613496 h 1038846"/>
                <a:gd name="connsiteX4-491" fmla="*/ 2433954 w 2537238"/>
                <a:gd name="connsiteY4-492" fmla="*/ 671184 h 1038846"/>
                <a:gd name="connsiteX0-493" fmla="*/ 2273369 w 2537238"/>
                <a:gd name="connsiteY0-494" fmla="*/ 649128 h 1038846"/>
                <a:gd name="connsiteX1-495" fmla="*/ 2186837 w 2537238"/>
                <a:gd name="connsiteY1-496" fmla="*/ 735660 h 1038846"/>
                <a:gd name="connsiteX2-497" fmla="*/ 2100305 w 2537238"/>
                <a:gd name="connsiteY2-498" fmla="*/ 649128 h 1038846"/>
                <a:gd name="connsiteX3-499" fmla="*/ 2186837 w 2537238"/>
                <a:gd name="connsiteY3-500" fmla="*/ 562596 h 1038846"/>
                <a:gd name="connsiteX4-501" fmla="*/ 2273369 w 2537238"/>
                <a:gd name="connsiteY4-502" fmla="*/ 649128 h 1038846"/>
                <a:gd name="connsiteX0-503" fmla="*/ 2628 w 52692"/>
                <a:gd name="connsiteY0-504" fmla="*/ 25568 h 43219"/>
                <a:gd name="connsiteX1-505" fmla="*/ 2196 w 52692"/>
                <a:gd name="connsiteY1-506" fmla="*/ 25239 h 43219"/>
                <a:gd name="connsiteX2-507" fmla="*/ 5874 w 52692"/>
                <a:gd name="connsiteY2-508" fmla="*/ 35538 h 43219"/>
                <a:gd name="connsiteX3-509" fmla="*/ 5856 w 52692"/>
                <a:gd name="connsiteY3-510" fmla="*/ 35139 h 43219"/>
                <a:gd name="connsiteX4-511" fmla="*/ 16514 w 52692"/>
                <a:gd name="connsiteY4-512" fmla="*/ 38949 h 43219"/>
                <a:gd name="connsiteX5-513" fmla="*/ 16702 w 52692"/>
                <a:gd name="connsiteY5-514" fmla="*/ 39392 h 43219"/>
                <a:gd name="connsiteX6-515" fmla="*/ 28707 w 52692"/>
                <a:gd name="connsiteY6-516" fmla="*/ 36949 h 43219"/>
                <a:gd name="connsiteX7-517" fmla="*/ 28596 w 52692"/>
                <a:gd name="connsiteY7-518" fmla="*/ 36519 h 43219"/>
                <a:gd name="connsiteX8-519" fmla="*/ 34165 w 52692"/>
                <a:gd name="connsiteY8-520" fmla="*/ 22813 h 43219"/>
                <a:gd name="connsiteX9-521" fmla="*/ 37416 w 52692"/>
                <a:gd name="connsiteY9-522" fmla="*/ 29949 h 43219"/>
                <a:gd name="connsiteX10-523" fmla="*/ 41834 w 52692"/>
                <a:gd name="connsiteY10-524" fmla="*/ 15213 h 43219"/>
                <a:gd name="connsiteX11-525" fmla="*/ 40386 w 52692"/>
                <a:gd name="connsiteY11-526" fmla="*/ 17889 h 43219"/>
                <a:gd name="connsiteX12-527" fmla="*/ 38360 w 52692"/>
                <a:gd name="connsiteY12-528" fmla="*/ 5285 h 43219"/>
                <a:gd name="connsiteX13-529" fmla="*/ 38436 w 52692"/>
                <a:gd name="connsiteY13-530" fmla="*/ 6549 h 43219"/>
                <a:gd name="connsiteX14-531" fmla="*/ 29114 w 52692"/>
                <a:gd name="connsiteY14-532" fmla="*/ 3811 h 43219"/>
                <a:gd name="connsiteX15-533" fmla="*/ 29856 w 52692"/>
                <a:gd name="connsiteY15-534" fmla="*/ 2199 h 43219"/>
                <a:gd name="connsiteX16-535" fmla="*/ 22177 w 52692"/>
                <a:gd name="connsiteY16-536" fmla="*/ 4579 h 43219"/>
                <a:gd name="connsiteX17-537" fmla="*/ 22536 w 52692"/>
                <a:gd name="connsiteY17-538" fmla="*/ 3189 h 43219"/>
                <a:gd name="connsiteX18-539" fmla="*/ 14036 w 52692"/>
                <a:gd name="connsiteY18-540" fmla="*/ 5051 h 43219"/>
                <a:gd name="connsiteX19-541" fmla="*/ 15336 w 52692"/>
                <a:gd name="connsiteY19-542" fmla="*/ 6399 h 43219"/>
                <a:gd name="connsiteX20-543" fmla="*/ 4163 w 52692"/>
                <a:gd name="connsiteY20-544" fmla="*/ 15648 h 43219"/>
                <a:gd name="connsiteX21-545" fmla="*/ 3936 w 52692"/>
                <a:gd name="connsiteY21-546" fmla="*/ 14229 h 43219"/>
                <a:gd name="connsiteX0-547" fmla="*/ 3936 w 52692"/>
                <a:gd name="connsiteY0-548" fmla="*/ 14229 h 43219"/>
                <a:gd name="connsiteX1-549" fmla="*/ 5659 w 52692"/>
                <a:gd name="connsiteY1-550" fmla="*/ 6766 h 43219"/>
                <a:gd name="connsiteX2-551" fmla="*/ 14041 w 52692"/>
                <a:gd name="connsiteY2-552" fmla="*/ 5061 h 43219"/>
                <a:gd name="connsiteX3-553" fmla="*/ 22492 w 52692"/>
                <a:gd name="connsiteY3-554" fmla="*/ 3291 h 43219"/>
                <a:gd name="connsiteX4-555" fmla="*/ 25785 w 52692"/>
                <a:gd name="connsiteY4-556" fmla="*/ 59 h 43219"/>
                <a:gd name="connsiteX5-557" fmla="*/ 29869 w 52692"/>
                <a:gd name="connsiteY5-558" fmla="*/ 2340 h 43219"/>
                <a:gd name="connsiteX6-559" fmla="*/ 35499 w 52692"/>
                <a:gd name="connsiteY6-560" fmla="*/ 549 h 43219"/>
                <a:gd name="connsiteX7-561" fmla="*/ 38354 w 52692"/>
                <a:gd name="connsiteY7-562" fmla="*/ 5435 h 43219"/>
                <a:gd name="connsiteX8-563" fmla="*/ 42018 w 52692"/>
                <a:gd name="connsiteY8-564" fmla="*/ 10177 h 43219"/>
                <a:gd name="connsiteX9-565" fmla="*/ 41854 w 52692"/>
                <a:gd name="connsiteY9-566" fmla="*/ 15319 h 43219"/>
                <a:gd name="connsiteX10-567" fmla="*/ 43052 w 52692"/>
                <a:gd name="connsiteY10-568" fmla="*/ 23181 h 43219"/>
                <a:gd name="connsiteX11-569" fmla="*/ 37440 w 52692"/>
                <a:gd name="connsiteY11-570" fmla="*/ 30063 h 43219"/>
                <a:gd name="connsiteX12-571" fmla="*/ 35431 w 52692"/>
                <a:gd name="connsiteY12-572" fmla="*/ 35960 h 43219"/>
                <a:gd name="connsiteX13-573" fmla="*/ 28591 w 52692"/>
                <a:gd name="connsiteY13-574" fmla="*/ 36674 h 43219"/>
                <a:gd name="connsiteX14-575" fmla="*/ 23703 w 52692"/>
                <a:gd name="connsiteY14-576" fmla="*/ 42965 h 43219"/>
                <a:gd name="connsiteX15-577" fmla="*/ 16516 w 52692"/>
                <a:gd name="connsiteY15-578" fmla="*/ 39125 h 43219"/>
                <a:gd name="connsiteX16-579" fmla="*/ 5840 w 52692"/>
                <a:gd name="connsiteY16-580" fmla="*/ 35331 h 43219"/>
                <a:gd name="connsiteX17-581" fmla="*/ 1146 w 52692"/>
                <a:gd name="connsiteY17-582" fmla="*/ 31109 h 43219"/>
                <a:gd name="connsiteX18-583" fmla="*/ 2149 w 52692"/>
                <a:gd name="connsiteY18-584" fmla="*/ 25410 h 43219"/>
                <a:gd name="connsiteX19-585" fmla="*/ 31 w 52692"/>
                <a:gd name="connsiteY19-586" fmla="*/ 19563 h 43219"/>
                <a:gd name="connsiteX20-587" fmla="*/ 3899 w 52692"/>
                <a:gd name="connsiteY20-588" fmla="*/ 14366 h 43219"/>
                <a:gd name="connsiteX21-589" fmla="*/ 3936 w 52692"/>
                <a:gd name="connsiteY21-590" fmla="*/ 14229 h 43219"/>
                <a:gd name="connsiteX0-591" fmla="*/ 2537238 w 2537238"/>
                <a:gd name="connsiteY0-592" fmla="*/ 686569 h 1038846"/>
                <a:gd name="connsiteX1-593" fmla="*/ 2508394 w 2537238"/>
                <a:gd name="connsiteY1-594" fmla="*/ 715413 h 1038846"/>
                <a:gd name="connsiteX2-595" fmla="*/ 2479550 w 2537238"/>
                <a:gd name="connsiteY2-596" fmla="*/ 686569 h 1038846"/>
                <a:gd name="connsiteX3-597" fmla="*/ 2508394 w 2537238"/>
                <a:gd name="connsiteY3-598" fmla="*/ 657725 h 1038846"/>
                <a:gd name="connsiteX4-599" fmla="*/ 2537238 w 2537238"/>
                <a:gd name="connsiteY4-600" fmla="*/ 686569 h 1038846"/>
                <a:gd name="connsiteX0-601" fmla="*/ 2433954 w 2537238"/>
                <a:gd name="connsiteY0-602" fmla="*/ 671184 h 1038846"/>
                <a:gd name="connsiteX1-603" fmla="*/ 2376266 w 2537238"/>
                <a:gd name="connsiteY1-604" fmla="*/ 728872 h 1038846"/>
                <a:gd name="connsiteX2-605" fmla="*/ 2318578 w 2537238"/>
                <a:gd name="connsiteY2-606" fmla="*/ 671184 h 1038846"/>
                <a:gd name="connsiteX3-607" fmla="*/ 2376266 w 2537238"/>
                <a:gd name="connsiteY3-608" fmla="*/ 613496 h 1038846"/>
                <a:gd name="connsiteX4-609" fmla="*/ 2433954 w 2537238"/>
                <a:gd name="connsiteY4-610" fmla="*/ 671184 h 1038846"/>
                <a:gd name="connsiteX0-611" fmla="*/ 2273369 w 2537238"/>
                <a:gd name="connsiteY0-612" fmla="*/ 649128 h 1038846"/>
                <a:gd name="connsiteX1-613" fmla="*/ 2186837 w 2537238"/>
                <a:gd name="connsiteY1-614" fmla="*/ 735660 h 1038846"/>
                <a:gd name="connsiteX2-615" fmla="*/ 2100305 w 2537238"/>
                <a:gd name="connsiteY2-616" fmla="*/ 649128 h 1038846"/>
                <a:gd name="connsiteX3-617" fmla="*/ 2186837 w 2537238"/>
                <a:gd name="connsiteY3-618" fmla="*/ 562596 h 1038846"/>
                <a:gd name="connsiteX4-619" fmla="*/ 2273369 w 2537238"/>
                <a:gd name="connsiteY4-620" fmla="*/ 649128 h 1038846"/>
                <a:gd name="connsiteX0-621" fmla="*/ 2628 w 52692"/>
                <a:gd name="connsiteY0-622" fmla="*/ 25568 h 43219"/>
                <a:gd name="connsiteX1-623" fmla="*/ 2196 w 52692"/>
                <a:gd name="connsiteY1-624" fmla="*/ 25239 h 43219"/>
                <a:gd name="connsiteX2-625" fmla="*/ 5874 w 52692"/>
                <a:gd name="connsiteY2-626" fmla="*/ 35538 h 43219"/>
                <a:gd name="connsiteX3-627" fmla="*/ 5856 w 52692"/>
                <a:gd name="connsiteY3-628" fmla="*/ 35139 h 43219"/>
                <a:gd name="connsiteX4-629" fmla="*/ 16514 w 52692"/>
                <a:gd name="connsiteY4-630" fmla="*/ 38949 h 43219"/>
                <a:gd name="connsiteX5-631" fmla="*/ 16702 w 52692"/>
                <a:gd name="connsiteY5-632" fmla="*/ 39392 h 43219"/>
                <a:gd name="connsiteX6-633" fmla="*/ 28707 w 52692"/>
                <a:gd name="connsiteY6-634" fmla="*/ 36949 h 43219"/>
                <a:gd name="connsiteX7-635" fmla="*/ 28596 w 52692"/>
                <a:gd name="connsiteY7-636" fmla="*/ 36519 h 43219"/>
                <a:gd name="connsiteX8-637" fmla="*/ 37434 w 52692"/>
                <a:gd name="connsiteY8-638" fmla="*/ 30453 h 43219"/>
                <a:gd name="connsiteX9-639" fmla="*/ 37416 w 52692"/>
                <a:gd name="connsiteY9-640" fmla="*/ 29949 h 43219"/>
                <a:gd name="connsiteX10-641" fmla="*/ 41834 w 52692"/>
                <a:gd name="connsiteY10-642" fmla="*/ 15213 h 43219"/>
                <a:gd name="connsiteX11-643" fmla="*/ 40386 w 52692"/>
                <a:gd name="connsiteY11-644" fmla="*/ 17889 h 43219"/>
                <a:gd name="connsiteX12-645" fmla="*/ 38360 w 52692"/>
                <a:gd name="connsiteY12-646" fmla="*/ 5285 h 43219"/>
                <a:gd name="connsiteX13-647" fmla="*/ 38436 w 52692"/>
                <a:gd name="connsiteY13-648" fmla="*/ 6549 h 43219"/>
                <a:gd name="connsiteX14-649" fmla="*/ 29114 w 52692"/>
                <a:gd name="connsiteY14-650" fmla="*/ 3811 h 43219"/>
                <a:gd name="connsiteX15-651" fmla="*/ 29856 w 52692"/>
                <a:gd name="connsiteY15-652" fmla="*/ 2199 h 43219"/>
                <a:gd name="connsiteX16-653" fmla="*/ 22177 w 52692"/>
                <a:gd name="connsiteY16-654" fmla="*/ 4579 h 43219"/>
                <a:gd name="connsiteX17-655" fmla="*/ 22536 w 52692"/>
                <a:gd name="connsiteY17-656" fmla="*/ 3189 h 43219"/>
                <a:gd name="connsiteX18-657" fmla="*/ 14036 w 52692"/>
                <a:gd name="connsiteY18-658" fmla="*/ 5051 h 43219"/>
                <a:gd name="connsiteX19-659" fmla="*/ 15336 w 52692"/>
                <a:gd name="connsiteY19-660" fmla="*/ 6399 h 43219"/>
                <a:gd name="connsiteX20-661" fmla="*/ 4163 w 52692"/>
                <a:gd name="connsiteY20-662" fmla="*/ 15648 h 43219"/>
                <a:gd name="connsiteX21-663" fmla="*/ 3936 w 52692"/>
                <a:gd name="connsiteY21-664" fmla="*/ 14229 h 43219"/>
                <a:gd name="connsiteX0-665" fmla="*/ 3936 w 52692"/>
                <a:gd name="connsiteY0-666" fmla="*/ 14229 h 43219"/>
                <a:gd name="connsiteX1-667" fmla="*/ 5659 w 52692"/>
                <a:gd name="connsiteY1-668" fmla="*/ 6766 h 43219"/>
                <a:gd name="connsiteX2-669" fmla="*/ 14041 w 52692"/>
                <a:gd name="connsiteY2-670" fmla="*/ 5061 h 43219"/>
                <a:gd name="connsiteX3-671" fmla="*/ 22492 w 52692"/>
                <a:gd name="connsiteY3-672" fmla="*/ 3291 h 43219"/>
                <a:gd name="connsiteX4-673" fmla="*/ 25785 w 52692"/>
                <a:gd name="connsiteY4-674" fmla="*/ 59 h 43219"/>
                <a:gd name="connsiteX5-675" fmla="*/ 29869 w 52692"/>
                <a:gd name="connsiteY5-676" fmla="*/ 2340 h 43219"/>
                <a:gd name="connsiteX6-677" fmla="*/ 35499 w 52692"/>
                <a:gd name="connsiteY6-678" fmla="*/ 549 h 43219"/>
                <a:gd name="connsiteX7-679" fmla="*/ 38354 w 52692"/>
                <a:gd name="connsiteY7-680" fmla="*/ 5435 h 43219"/>
                <a:gd name="connsiteX8-681" fmla="*/ 42018 w 52692"/>
                <a:gd name="connsiteY8-682" fmla="*/ 10177 h 43219"/>
                <a:gd name="connsiteX9-683" fmla="*/ 41854 w 52692"/>
                <a:gd name="connsiteY9-684" fmla="*/ 15319 h 43219"/>
                <a:gd name="connsiteX10-685" fmla="*/ 43052 w 52692"/>
                <a:gd name="connsiteY10-686" fmla="*/ 23181 h 43219"/>
                <a:gd name="connsiteX11-687" fmla="*/ 37440 w 52692"/>
                <a:gd name="connsiteY11-688" fmla="*/ 30063 h 43219"/>
                <a:gd name="connsiteX12-689" fmla="*/ 35431 w 52692"/>
                <a:gd name="connsiteY12-690" fmla="*/ 35960 h 43219"/>
                <a:gd name="connsiteX13-691" fmla="*/ 28591 w 52692"/>
                <a:gd name="connsiteY13-692" fmla="*/ 36674 h 43219"/>
                <a:gd name="connsiteX14-693" fmla="*/ 23703 w 52692"/>
                <a:gd name="connsiteY14-694" fmla="*/ 42965 h 43219"/>
                <a:gd name="connsiteX15-695" fmla="*/ 16516 w 52692"/>
                <a:gd name="connsiteY15-696" fmla="*/ 39125 h 43219"/>
                <a:gd name="connsiteX16-697" fmla="*/ 5840 w 52692"/>
                <a:gd name="connsiteY16-698" fmla="*/ 35331 h 43219"/>
                <a:gd name="connsiteX17-699" fmla="*/ 1146 w 52692"/>
                <a:gd name="connsiteY17-700" fmla="*/ 31109 h 43219"/>
                <a:gd name="connsiteX18-701" fmla="*/ 2149 w 52692"/>
                <a:gd name="connsiteY18-702" fmla="*/ 25410 h 43219"/>
                <a:gd name="connsiteX19-703" fmla="*/ 31 w 52692"/>
                <a:gd name="connsiteY19-704" fmla="*/ 19563 h 43219"/>
                <a:gd name="connsiteX20-705" fmla="*/ 3899 w 52692"/>
                <a:gd name="connsiteY20-706" fmla="*/ 14366 h 43219"/>
                <a:gd name="connsiteX21-707" fmla="*/ 3936 w 52692"/>
                <a:gd name="connsiteY21-708" fmla="*/ 14229 h 43219"/>
                <a:gd name="connsiteX0-709" fmla="*/ 2537238 w 2537238"/>
                <a:gd name="connsiteY0-710" fmla="*/ 686569 h 1038846"/>
                <a:gd name="connsiteX1-711" fmla="*/ 2508394 w 2537238"/>
                <a:gd name="connsiteY1-712" fmla="*/ 715413 h 1038846"/>
                <a:gd name="connsiteX2-713" fmla="*/ 2479550 w 2537238"/>
                <a:gd name="connsiteY2-714" fmla="*/ 686569 h 1038846"/>
                <a:gd name="connsiteX3-715" fmla="*/ 2508394 w 2537238"/>
                <a:gd name="connsiteY3-716" fmla="*/ 657725 h 1038846"/>
                <a:gd name="connsiteX4-717" fmla="*/ 2537238 w 2537238"/>
                <a:gd name="connsiteY4-718" fmla="*/ 686569 h 1038846"/>
                <a:gd name="connsiteX0-719" fmla="*/ 2433954 w 2537238"/>
                <a:gd name="connsiteY0-720" fmla="*/ 671184 h 1038846"/>
                <a:gd name="connsiteX1-721" fmla="*/ 2376266 w 2537238"/>
                <a:gd name="connsiteY1-722" fmla="*/ 728872 h 1038846"/>
                <a:gd name="connsiteX2-723" fmla="*/ 2318578 w 2537238"/>
                <a:gd name="connsiteY2-724" fmla="*/ 671184 h 1038846"/>
                <a:gd name="connsiteX3-725" fmla="*/ 2376266 w 2537238"/>
                <a:gd name="connsiteY3-726" fmla="*/ 613496 h 1038846"/>
                <a:gd name="connsiteX4-727" fmla="*/ 2433954 w 2537238"/>
                <a:gd name="connsiteY4-728" fmla="*/ 671184 h 1038846"/>
                <a:gd name="connsiteX0-729" fmla="*/ 2273369 w 2537238"/>
                <a:gd name="connsiteY0-730" fmla="*/ 649128 h 1038846"/>
                <a:gd name="connsiteX1-731" fmla="*/ 2186837 w 2537238"/>
                <a:gd name="connsiteY1-732" fmla="*/ 735660 h 1038846"/>
                <a:gd name="connsiteX2-733" fmla="*/ 2100305 w 2537238"/>
                <a:gd name="connsiteY2-734" fmla="*/ 649128 h 1038846"/>
                <a:gd name="connsiteX3-735" fmla="*/ 2186837 w 2537238"/>
                <a:gd name="connsiteY3-736" fmla="*/ 562596 h 1038846"/>
                <a:gd name="connsiteX4-737" fmla="*/ 2273369 w 2537238"/>
                <a:gd name="connsiteY4-738" fmla="*/ 649128 h 1038846"/>
                <a:gd name="connsiteX0-739" fmla="*/ 2628 w 52692"/>
                <a:gd name="connsiteY0-740" fmla="*/ 25568 h 43219"/>
                <a:gd name="connsiteX1-741" fmla="*/ 2196 w 52692"/>
                <a:gd name="connsiteY1-742" fmla="*/ 25239 h 43219"/>
                <a:gd name="connsiteX2-743" fmla="*/ 5874 w 52692"/>
                <a:gd name="connsiteY2-744" fmla="*/ 35538 h 43219"/>
                <a:gd name="connsiteX3-745" fmla="*/ 5856 w 52692"/>
                <a:gd name="connsiteY3-746" fmla="*/ 35139 h 43219"/>
                <a:gd name="connsiteX4-747" fmla="*/ 16514 w 52692"/>
                <a:gd name="connsiteY4-748" fmla="*/ 38949 h 43219"/>
                <a:gd name="connsiteX5-749" fmla="*/ 16702 w 52692"/>
                <a:gd name="connsiteY5-750" fmla="*/ 39392 h 43219"/>
                <a:gd name="connsiteX6-751" fmla="*/ 28707 w 52692"/>
                <a:gd name="connsiteY6-752" fmla="*/ 36949 h 43219"/>
                <a:gd name="connsiteX7-753" fmla="*/ 28596 w 52692"/>
                <a:gd name="connsiteY7-754" fmla="*/ 36519 h 43219"/>
                <a:gd name="connsiteX8-755" fmla="*/ 37434 w 52692"/>
                <a:gd name="connsiteY8-756" fmla="*/ 30453 h 43219"/>
                <a:gd name="connsiteX9-757" fmla="*/ 37416 w 52692"/>
                <a:gd name="connsiteY9-758" fmla="*/ 29949 h 43219"/>
                <a:gd name="connsiteX10-759" fmla="*/ 41834 w 52692"/>
                <a:gd name="connsiteY10-760" fmla="*/ 15213 h 43219"/>
                <a:gd name="connsiteX11-761" fmla="*/ 40386 w 52692"/>
                <a:gd name="connsiteY11-762" fmla="*/ 17889 h 43219"/>
                <a:gd name="connsiteX12-763" fmla="*/ 38360 w 52692"/>
                <a:gd name="connsiteY12-764" fmla="*/ 5285 h 43219"/>
                <a:gd name="connsiteX13-765" fmla="*/ 38436 w 52692"/>
                <a:gd name="connsiteY13-766" fmla="*/ 6549 h 43219"/>
                <a:gd name="connsiteX14-767" fmla="*/ 29114 w 52692"/>
                <a:gd name="connsiteY14-768" fmla="*/ 3811 h 43219"/>
                <a:gd name="connsiteX15-769" fmla="*/ 29856 w 52692"/>
                <a:gd name="connsiteY15-770" fmla="*/ 2199 h 43219"/>
                <a:gd name="connsiteX16-771" fmla="*/ 22177 w 52692"/>
                <a:gd name="connsiteY16-772" fmla="*/ 4579 h 43219"/>
                <a:gd name="connsiteX17-773" fmla="*/ 22536 w 52692"/>
                <a:gd name="connsiteY17-774" fmla="*/ 3189 h 43219"/>
                <a:gd name="connsiteX18-775" fmla="*/ 14036 w 52692"/>
                <a:gd name="connsiteY18-776" fmla="*/ 5051 h 43219"/>
                <a:gd name="connsiteX19-777" fmla="*/ 15336 w 52692"/>
                <a:gd name="connsiteY19-778" fmla="*/ 6399 h 43219"/>
                <a:gd name="connsiteX20-779" fmla="*/ 4163 w 52692"/>
                <a:gd name="connsiteY20-780" fmla="*/ 15648 h 43219"/>
                <a:gd name="connsiteX21-781" fmla="*/ 3936 w 52692"/>
                <a:gd name="connsiteY21-782" fmla="*/ 14229 h 43219"/>
                <a:gd name="connsiteX0-783" fmla="*/ 3936 w 52692"/>
                <a:gd name="connsiteY0-784" fmla="*/ 14229 h 43219"/>
                <a:gd name="connsiteX1-785" fmla="*/ 5659 w 52692"/>
                <a:gd name="connsiteY1-786" fmla="*/ 6766 h 43219"/>
                <a:gd name="connsiteX2-787" fmla="*/ 14041 w 52692"/>
                <a:gd name="connsiteY2-788" fmla="*/ 5061 h 43219"/>
                <a:gd name="connsiteX3-789" fmla="*/ 22492 w 52692"/>
                <a:gd name="connsiteY3-790" fmla="*/ 3291 h 43219"/>
                <a:gd name="connsiteX4-791" fmla="*/ 25785 w 52692"/>
                <a:gd name="connsiteY4-792" fmla="*/ 59 h 43219"/>
                <a:gd name="connsiteX5-793" fmla="*/ 29869 w 52692"/>
                <a:gd name="connsiteY5-794" fmla="*/ 2340 h 43219"/>
                <a:gd name="connsiteX6-795" fmla="*/ 35499 w 52692"/>
                <a:gd name="connsiteY6-796" fmla="*/ 549 h 43219"/>
                <a:gd name="connsiteX7-797" fmla="*/ 38354 w 52692"/>
                <a:gd name="connsiteY7-798" fmla="*/ 5435 h 43219"/>
                <a:gd name="connsiteX8-799" fmla="*/ 42018 w 52692"/>
                <a:gd name="connsiteY8-800" fmla="*/ 10177 h 43219"/>
                <a:gd name="connsiteX9-801" fmla="*/ 41854 w 52692"/>
                <a:gd name="connsiteY9-802" fmla="*/ 15319 h 43219"/>
                <a:gd name="connsiteX10-803" fmla="*/ 43052 w 52692"/>
                <a:gd name="connsiteY10-804" fmla="*/ 23181 h 43219"/>
                <a:gd name="connsiteX11-805" fmla="*/ 37440 w 52692"/>
                <a:gd name="connsiteY11-806" fmla="*/ 30063 h 43219"/>
                <a:gd name="connsiteX12-807" fmla="*/ 35431 w 52692"/>
                <a:gd name="connsiteY12-808" fmla="*/ 35960 h 43219"/>
                <a:gd name="connsiteX13-809" fmla="*/ 28591 w 52692"/>
                <a:gd name="connsiteY13-810" fmla="*/ 36674 h 43219"/>
                <a:gd name="connsiteX14-811" fmla="*/ 23703 w 52692"/>
                <a:gd name="connsiteY14-812" fmla="*/ 42965 h 43219"/>
                <a:gd name="connsiteX15-813" fmla="*/ 16516 w 52692"/>
                <a:gd name="connsiteY15-814" fmla="*/ 39125 h 43219"/>
                <a:gd name="connsiteX16-815" fmla="*/ 5840 w 52692"/>
                <a:gd name="connsiteY16-816" fmla="*/ 35331 h 43219"/>
                <a:gd name="connsiteX17-817" fmla="*/ 1146 w 52692"/>
                <a:gd name="connsiteY17-818" fmla="*/ 31109 h 43219"/>
                <a:gd name="connsiteX18-819" fmla="*/ 2149 w 52692"/>
                <a:gd name="connsiteY18-820" fmla="*/ 25410 h 43219"/>
                <a:gd name="connsiteX19-821" fmla="*/ 31 w 52692"/>
                <a:gd name="connsiteY19-822" fmla="*/ 19563 h 43219"/>
                <a:gd name="connsiteX20-823" fmla="*/ 3899 w 52692"/>
                <a:gd name="connsiteY20-824" fmla="*/ 14366 h 43219"/>
                <a:gd name="connsiteX21-825" fmla="*/ 3936 w 52692"/>
                <a:gd name="connsiteY21-826" fmla="*/ 14229 h 43219"/>
                <a:gd name="connsiteX0-827" fmla="*/ 2537238 w 2537238"/>
                <a:gd name="connsiteY0-828" fmla="*/ 686569 h 1038846"/>
                <a:gd name="connsiteX1-829" fmla="*/ 2508394 w 2537238"/>
                <a:gd name="connsiteY1-830" fmla="*/ 715413 h 1038846"/>
                <a:gd name="connsiteX2-831" fmla="*/ 2479550 w 2537238"/>
                <a:gd name="connsiteY2-832" fmla="*/ 686569 h 1038846"/>
                <a:gd name="connsiteX3-833" fmla="*/ 2508394 w 2537238"/>
                <a:gd name="connsiteY3-834" fmla="*/ 657725 h 1038846"/>
                <a:gd name="connsiteX4-835" fmla="*/ 2537238 w 2537238"/>
                <a:gd name="connsiteY4-836" fmla="*/ 686569 h 1038846"/>
                <a:gd name="connsiteX0-837" fmla="*/ 2433954 w 2537238"/>
                <a:gd name="connsiteY0-838" fmla="*/ 671184 h 1038846"/>
                <a:gd name="connsiteX1-839" fmla="*/ 2376266 w 2537238"/>
                <a:gd name="connsiteY1-840" fmla="*/ 728872 h 1038846"/>
                <a:gd name="connsiteX2-841" fmla="*/ 2318578 w 2537238"/>
                <a:gd name="connsiteY2-842" fmla="*/ 671184 h 1038846"/>
                <a:gd name="connsiteX3-843" fmla="*/ 2376266 w 2537238"/>
                <a:gd name="connsiteY3-844" fmla="*/ 613496 h 1038846"/>
                <a:gd name="connsiteX4-845" fmla="*/ 2433954 w 2537238"/>
                <a:gd name="connsiteY4-846" fmla="*/ 671184 h 1038846"/>
                <a:gd name="connsiteX0-847" fmla="*/ 2273369 w 2537238"/>
                <a:gd name="connsiteY0-848" fmla="*/ 649128 h 1038846"/>
                <a:gd name="connsiteX1-849" fmla="*/ 2186837 w 2537238"/>
                <a:gd name="connsiteY1-850" fmla="*/ 735660 h 1038846"/>
                <a:gd name="connsiteX2-851" fmla="*/ 2100305 w 2537238"/>
                <a:gd name="connsiteY2-852" fmla="*/ 649128 h 1038846"/>
                <a:gd name="connsiteX3-853" fmla="*/ 2186837 w 2537238"/>
                <a:gd name="connsiteY3-854" fmla="*/ 562596 h 1038846"/>
                <a:gd name="connsiteX4-855" fmla="*/ 2273369 w 2537238"/>
                <a:gd name="connsiteY4-856" fmla="*/ 649128 h 1038846"/>
                <a:gd name="connsiteX0-857" fmla="*/ 2628 w 52692"/>
                <a:gd name="connsiteY0-858" fmla="*/ 25568 h 43219"/>
                <a:gd name="connsiteX1-859" fmla="*/ 2196 w 52692"/>
                <a:gd name="connsiteY1-860" fmla="*/ 25239 h 43219"/>
                <a:gd name="connsiteX2-861" fmla="*/ 5874 w 52692"/>
                <a:gd name="connsiteY2-862" fmla="*/ 35538 h 43219"/>
                <a:gd name="connsiteX3-863" fmla="*/ 5856 w 52692"/>
                <a:gd name="connsiteY3-864" fmla="*/ 35139 h 43219"/>
                <a:gd name="connsiteX4-865" fmla="*/ 16514 w 52692"/>
                <a:gd name="connsiteY4-866" fmla="*/ 38949 h 43219"/>
                <a:gd name="connsiteX5-867" fmla="*/ 16702 w 52692"/>
                <a:gd name="connsiteY5-868" fmla="*/ 39392 h 43219"/>
                <a:gd name="connsiteX6-869" fmla="*/ 28707 w 52692"/>
                <a:gd name="connsiteY6-870" fmla="*/ 36949 h 43219"/>
                <a:gd name="connsiteX7-871" fmla="*/ 28596 w 52692"/>
                <a:gd name="connsiteY7-872" fmla="*/ 36519 h 43219"/>
                <a:gd name="connsiteX8-873" fmla="*/ 37434 w 52692"/>
                <a:gd name="connsiteY8-874" fmla="*/ 30453 h 43219"/>
                <a:gd name="connsiteX9-875" fmla="*/ 37416 w 52692"/>
                <a:gd name="connsiteY9-876" fmla="*/ 29949 h 43219"/>
                <a:gd name="connsiteX10-877" fmla="*/ 41834 w 52692"/>
                <a:gd name="connsiteY10-878" fmla="*/ 15213 h 43219"/>
                <a:gd name="connsiteX11-879" fmla="*/ 42098 w 52692"/>
                <a:gd name="connsiteY11-880" fmla="*/ 15394 h 43219"/>
                <a:gd name="connsiteX12-881" fmla="*/ 38360 w 52692"/>
                <a:gd name="connsiteY12-882" fmla="*/ 5285 h 43219"/>
                <a:gd name="connsiteX13-883" fmla="*/ 38436 w 52692"/>
                <a:gd name="connsiteY13-884" fmla="*/ 6549 h 43219"/>
                <a:gd name="connsiteX14-885" fmla="*/ 29114 w 52692"/>
                <a:gd name="connsiteY14-886" fmla="*/ 3811 h 43219"/>
                <a:gd name="connsiteX15-887" fmla="*/ 29856 w 52692"/>
                <a:gd name="connsiteY15-888" fmla="*/ 2199 h 43219"/>
                <a:gd name="connsiteX16-889" fmla="*/ 22177 w 52692"/>
                <a:gd name="connsiteY16-890" fmla="*/ 4579 h 43219"/>
                <a:gd name="connsiteX17-891" fmla="*/ 22536 w 52692"/>
                <a:gd name="connsiteY17-892" fmla="*/ 3189 h 43219"/>
                <a:gd name="connsiteX18-893" fmla="*/ 14036 w 52692"/>
                <a:gd name="connsiteY18-894" fmla="*/ 5051 h 43219"/>
                <a:gd name="connsiteX19-895" fmla="*/ 15336 w 52692"/>
                <a:gd name="connsiteY19-896" fmla="*/ 6399 h 43219"/>
                <a:gd name="connsiteX20-897" fmla="*/ 4163 w 52692"/>
                <a:gd name="connsiteY20-898" fmla="*/ 15648 h 43219"/>
                <a:gd name="connsiteX21-899" fmla="*/ 3936 w 52692"/>
                <a:gd name="connsiteY21-900" fmla="*/ 14229 h 43219"/>
                <a:gd name="connsiteX0-901" fmla="*/ 3936 w 52692"/>
                <a:gd name="connsiteY0-902" fmla="*/ 14229 h 43219"/>
                <a:gd name="connsiteX1-903" fmla="*/ 5659 w 52692"/>
                <a:gd name="connsiteY1-904" fmla="*/ 6766 h 43219"/>
                <a:gd name="connsiteX2-905" fmla="*/ 14041 w 52692"/>
                <a:gd name="connsiteY2-906" fmla="*/ 5061 h 43219"/>
                <a:gd name="connsiteX3-907" fmla="*/ 22492 w 52692"/>
                <a:gd name="connsiteY3-908" fmla="*/ 3291 h 43219"/>
                <a:gd name="connsiteX4-909" fmla="*/ 25785 w 52692"/>
                <a:gd name="connsiteY4-910" fmla="*/ 59 h 43219"/>
                <a:gd name="connsiteX5-911" fmla="*/ 29869 w 52692"/>
                <a:gd name="connsiteY5-912" fmla="*/ 2340 h 43219"/>
                <a:gd name="connsiteX6-913" fmla="*/ 35499 w 52692"/>
                <a:gd name="connsiteY6-914" fmla="*/ 549 h 43219"/>
                <a:gd name="connsiteX7-915" fmla="*/ 38354 w 52692"/>
                <a:gd name="connsiteY7-916" fmla="*/ 5435 h 43219"/>
                <a:gd name="connsiteX8-917" fmla="*/ 42018 w 52692"/>
                <a:gd name="connsiteY8-918" fmla="*/ 10177 h 43219"/>
                <a:gd name="connsiteX9-919" fmla="*/ 41854 w 52692"/>
                <a:gd name="connsiteY9-920" fmla="*/ 15319 h 43219"/>
                <a:gd name="connsiteX10-921" fmla="*/ 43052 w 52692"/>
                <a:gd name="connsiteY10-922" fmla="*/ 23181 h 43219"/>
                <a:gd name="connsiteX11-923" fmla="*/ 37440 w 52692"/>
                <a:gd name="connsiteY11-924" fmla="*/ 30063 h 43219"/>
                <a:gd name="connsiteX12-925" fmla="*/ 35431 w 52692"/>
                <a:gd name="connsiteY12-926" fmla="*/ 35960 h 43219"/>
                <a:gd name="connsiteX13-927" fmla="*/ 28591 w 52692"/>
                <a:gd name="connsiteY13-928" fmla="*/ 36674 h 43219"/>
                <a:gd name="connsiteX14-929" fmla="*/ 23703 w 52692"/>
                <a:gd name="connsiteY14-930" fmla="*/ 42965 h 43219"/>
                <a:gd name="connsiteX15-931" fmla="*/ 16516 w 52692"/>
                <a:gd name="connsiteY15-932" fmla="*/ 39125 h 43219"/>
                <a:gd name="connsiteX16-933" fmla="*/ 5840 w 52692"/>
                <a:gd name="connsiteY16-934" fmla="*/ 35331 h 43219"/>
                <a:gd name="connsiteX17-935" fmla="*/ 1146 w 52692"/>
                <a:gd name="connsiteY17-936" fmla="*/ 31109 h 43219"/>
                <a:gd name="connsiteX18-937" fmla="*/ 2149 w 52692"/>
                <a:gd name="connsiteY18-938" fmla="*/ 25410 h 43219"/>
                <a:gd name="connsiteX19-939" fmla="*/ 31 w 52692"/>
                <a:gd name="connsiteY19-940" fmla="*/ 19563 h 43219"/>
                <a:gd name="connsiteX20-941" fmla="*/ 3899 w 52692"/>
                <a:gd name="connsiteY20-942" fmla="*/ 14366 h 43219"/>
                <a:gd name="connsiteX21-943" fmla="*/ 3936 w 52692"/>
                <a:gd name="connsiteY21-944" fmla="*/ 14229 h 43219"/>
                <a:gd name="connsiteX0-945" fmla="*/ 2537238 w 2537238"/>
                <a:gd name="connsiteY0-946" fmla="*/ 686569 h 1038846"/>
                <a:gd name="connsiteX1-947" fmla="*/ 2508394 w 2537238"/>
                <a:gd name="connsiteY1-948" fmla="*/ 715413 h 1038846"/>
                <a:gd name="connsiteX2-949" fmla="*/ 2479550 w 2537238"/>
                <a:gd name="connsiteY2-950" fmla="*/ 686569 h 1038846"/>
                <a:gd name="connsiteX3-951" fmla="*/ 2508394 w 2537238"/>
                <a:gd name="connsiteY3-952" fmla="*/ 657725 h 1038846"/>
                <a:gd name="connsiteX4-953" fmla="*/ 2537238 w 2537238"/>
                <a:gd name="connsiteY4-954" fmla="*/ 686569 h 1038846"/>
                <a:gd name="connsiteX0-955" fmla="*/ 2433954 w 2537238"/>
                <a:gd name="connsiteY0-956" fmla="*/ 671184 h 1038846"/>
                <a:gd name="connsiteX1-957" fmla="*/ 2376266 w 2537238"/>
                <a:gd name="connsiteY1-958" fmla="*/ 728872 h 1038846"/>
                <a:gd name="connsiteX2-959" fmla="*/ 2318578 w 2537238"/>
                <a:gd name="connsiteY2-960" fmla="*/ 671184 h 1038846"/>
                <a:gd name="connsiteX3-961" fmla="*/ 2376266 w 2537238"/>
                <a:gd name="connsiteY3-962" fmla="*/ 613496 h 1038846"/>
                <a:gd name="connsiteX4-963" fmla="*/ 2433954 w 2537238"/>
                <a:gd name="connsiteY4-964" fmla="*/ 671184 h 1038846"/>
                <a:gd name="connsiteX0-965" fmla="*/ 2273369 w 2537238"/>
                <a:gd name="connsiteY0-966" fmla="*/ 649128 h 1038846"/>
                <a:gd name="connsiteX1-967" fmla="*/ 2186837 w 2537238"/>
                <a:gd name="connsiteY1-968" fmla="*/ 735660 h 1038846"/>
                <a:gd name="connsiteX2-969" fmla="*/ 2100305 w 2537238"/>
                <a:gd name="connsiteY2-970" fmla="*/ 649128 h 1038846"/>
                <a:gd name="connsiteX3-971" fmla="*/ 2186837 w 2537238"/>
                <a:gd name="connsiteY3-972" fmla="*/ 562596 h 1038846"/>
                <a:gd name="connsiteX4-973" fmla="*/ 2273369 w 2537238"/>
                <a:gd name="connsiteY4-974" fmla="*/ 649128 h 1038846"/>
                <a:gd name="connsiteX0-975" fmla="*/ 2628 w 52692"/>
                <a:gd name="connsiteY0-976" fmla="*/ 25568 h 43219"/>
                <a:gd name="connsiteX1-977" fmla="*/ 2196 w 52692"/>
                <a:gd name="connsiteY1-978" fmla="*/ 25239 h 43219"/>
                <a:gd name="connsiteX2-979" fmla="*/ 5874 w 52692"/>
                <a:gd name="connsiteY2-980" fmla="*/ 35538 h 43219"/>
                <a:gd name="connsiteX3-981" fmla="*/ 5856 w 52692"/>
                <a:gd name="connsiteY3-982" fmla="*/ 35139 h 43219"/>
                <a:gd name="connsiteX4-983" fmla="*/ 16514 w 52692"/>
                <a:gd name="connsiteY4-984" fmla="*/ 38949 h 43219"/>
                <a:gd name="connsiteX5-985" fmla="*/ 16702 w 52692"/>
                <a:gd name="connsiteY5-986" fmla="*/ 39392 h 43219"/>
                <a:gd name="connsiteX6-987" fmla="*/ 28707 w 52692"/>
                <a:gd name="connsiteY6-988" fmla="*/ 36949 h 43219"/>
                <a:gd name="connsiteX7-989" fmla="*/ 28596 w 52692"/>
                <a:gd name="connsiteY7-990" fmla="*/ 36519 h 43219"/>
                <a:gd name="connsiteX8-991" fmla="*/ 37434 w 52692"/>
                <a:gd name="connsiteY8-992" fmla="*/ 30453 h 43219"/>
                <a:gd name="connsiteX9-993" fmla="*/ 37416 w 52692"/>
                <a:gd name="connsiteY9-994" fmla="*/ 29949 h 43219"/>
                <a:gd name="connsiteX10-995" fmla="*/ 41834 w 52692"/>
                <a:gd name="connsiteY10-996" fmla="*/ 15213 h 43219"/>
                <a:gd name="connsiteX11-997" fmla="*/ 42098 w 52692"/>
                <a:gd name="connsiteY11-998" fmla="*/ 15394 h 43219"/>
                <a:gd name="connsiteX12-999" fmla="*/ 38360 w 52692"/>
                <a:gd name="connsiteY12-1000" fmla="*/ 5285 h 43219"/>
                <a:gd name="connsiteX13-1001" fmla="*/ 38436 w 52692"/>
                <a:gd name="connsiteY13-1002" fmla="*/ 5302 h 43219"/>
                <a:gd name="connsiteX14-1003" fmla="*/ 29114 w 52692"/>
                <a:gd name="connsiteY14-1004" fmla="*/ 3811 h 43219"/>
                <a:gd name="connsiteX15-1005" fmla="*/ 29856 w 52692"/>
                <a:gd name="connsiteY15-1006" fmla="*/ 2199 h 43219"/>
                <a:gd name="connsiteX16-1007" fmla="*/ 22177 w 52692"/>
                <a:gd name="connsiteY16-1008" fmla="*/ 4579 h 43219"/>
                <a:gd name="connsiteX17-1009" fmla="*/ 22536 w 52692"/>
                <a:gd name="connsiteY17-1010" fmla="*/ 3189 h 43219"/>
                <a:gd name="connsiteX18-1011" fmla="*/ 14036 w 52692"/>
                <a:gd name="connsiteY18-1012" fmla="*/ 5051 h 43219"/>
                <a:gd name="connsiteX19-1013" fmla="*/ 15336 w 52692"/>
                <a:gd name="connsiteY19-1014" fmla="*/ 6399 h 43219"/>
                <a:gd name="connsiteX20-1015" fmla="*/ 4163 w 52692"/>
                <a:gd name="connsiteY20-1016" fmla="*/ 15648 h 43219"/>
                <a:gd name="connsiteX21-1017" fmla="*/ 3936 w 52692"/>
                <a:gd name="connsiteY21-1018" fmla="*/ 14229 h 43219"/>
                <a:gd name="connsiteX0-1019" fmla="*/ 3936 w 52692"/>
                <a:gd name="connsiteY0-1020" fmla="*/ 14229 h 43219"/>
                <a:gd name="connsiteX1-1021" fmla="*/ 5659 w 52692"/>
                <a:gd name="connsiteY1-1022" fmla="*/ 6766 h 43219"/>
                <a:gd name="connsiteX2-1023" fmla="*/ 14041 w 52692"/>
                <a:gd name="connsiteY2-1024" fmla="*/ 5061 h 43219"/>
                <a:gd name="connsiteX3-1025" fmla="*/ 22492 w 52692"/>
                <a:gd name="connsiteY3-1026" fmla="*/ 3291 h 43219"/>
                <a:gd name="connsiteX4-1027" fmla="*/ 25785 w 52692"/>
                <a:gd name="connsiteY4-1028" fmla="*/ 59 h 43219"/>
                <a:gd name="connsiteX5-1029" fmla="*/ 29869 w 52692"/>
                <a:gd name="connsiteY5-1030" fmla="*/ 2340 h 43219"/>
                <a:gd name="connsiteX6-1031" fmla="*/ 35499 w 52692"/>
                <a:gd name="connsiteY6-1032" fmla="*/ 549 h 43219"/>
                <a:gd name="connsiteX7-1033" fmla="*/ 38354 w 52692"/>
                <a:gd name="connsiteY7-1034" fmla="*/ 5435 h 43219"/>
                <a:gd name="connsiteX8-1035" fmla="*/ 42018 w 52692"/>
                <a:gd name="connsiteY8-1036" fmla="*/ 10177 h 43219"/>
                <a:gd name="connsiteX9-1037" fmla="*/ 41854 w 52692"/>
                <a:gd name="connsiteY9-1038" fmla="*/ 15319 h 43219"/>
                <a:gd name="connsiteX10-1039" fmla="*/ 43052 w 52692"/>
                <a:gd name="connsiteY10-1040" fmla="*/ 23181 h 43219"/>
                <a:gd name="connsiteX11-1041" fmla="*/ 37440 w 52692"/>
                <a:gd name="connsiteY11-1042" fmla="*/ 30063 h 43219"/>
                <a:gd name="connsiteX12-1043" fmla="*/ 35431 w 52692"/>
                <a:gd name="connsiteY12-1044" fmla="*/ 35960 h 43219"/>
                <a:gd name="connsiteX13-1045" fmla="*/ 28591 w 52692"/>
                <a:gd name="connsiteY13-1046" fmla="*/ 36674 h 43219"/>
                <a:gd name="connsiteX14-1047" fmla="*/ 23703 w 52692"/>
                <a:gd name="connsiteY14-1048" fmla="*/ 42965 h 43219"/>
                <a:gd name="connsiteX15-1049" fmla="*/ 16516 w 52692"/>
                <a:gd name="connsiteY15-1050" fmla="*/ 39125 h 43219"/>
                <a:gd name="connsiteX16-1051" fmla="*/ 5840 w 52692"/>
                <a:gd name="connsiteY16-1052" fmla="*/ 35331 h 43219"/>
                <a:gd name="connsiteX17-1053" fmla="*/ 1146 w 52692"/>
                <a:gd name="connsiteY17-1054" fmla="*/ 31109 h 43219"/>
                <a:gd name="connsiteX18-1055" fmla="*/ 2149 w 52692"/>
                <a:gd name="connsiteY18-1056" fmla="*/ 25410 h 43219"/>
                <a:gd name="connsiteX19-1057" fmla="*/ 31 w 52692"/>
                <a:gd name="connsiteY19-1058" fmla="*/ 19563 h 43219"/>
                <a:gd name="connsiteX20-1059" fmla="*/ 3899 w 52692"/>
                <a:gd name="connsiteY20-1060" fmla="*/ 14366 h 43219"/>
                <a:gd name="connsiteX21-1061" fmla="*/ 3936 w 52692"/>
                <a:gd name="connsiteY21-1062" fmla="*/ 14229 h 43219"/>
                <a:gd name="connsiteX0-1063" fmla="*/ 2537238 w 2537238"/>
                <a:gd name="connsiteY0-1064" fmla="*/ 686569 h 1038846"/>
                <a:gd name="connsiteX1-1065" fmla="*/ 2508394 w 2537238"/>
                <a:gd name="connsiteY1-1066" fmla="*/ 715413 h 1038846"/>
                <a:gd name="connsiteX2-1067" fmla="*/ 2479550 w 2537238"/>
                <a:gd name="connsiteY2-1068" fmla="*/ 686569 h 1038846"/>
                <a:gd name="connsiteX3-1069" fmla="*/ 2508394 w 2537238"/>
                <a:gd name="connsiteY3-1070" fmla="*/ 657725 h 1038846"/>
                <a:gd name="connsiteX4-1071" fmla="*/ 2537238 w 2537238"/>
                <a:gd name="connsiteY4-1072" fmla="*/ 686569 h 1038846"/>
                <a:gd name="connsiteX0-1073" fmla="*/ 2433954 w 2537238"/>
                <a:gd name="connsiteY0-1074" fmla="*/ 671184 h 1038846"/>
                <a:gd name="connsiteX1-1075" fmla="*/ 2376266 w 2537238"/>
                <a:gd name="connsiteY1-1076" fmla="*/ 728872 h 1038846"/>
                <a:gd name="connsiteX2-1077" fmla="*/ 2318578 w 2537238"/>
                <a:gd name="connsiteY2-1078" fmla="*/ 671184 h 1038846"/>
                <a:gd name="connsiteX3-1079" fmla="*/ 2376266 w 2537238"/>
                <a:gd name="connsiteY3-1080" fmla="*/ 613496 h 1038846"/>
                <a:gd name="connsiteX4-1081" fmla="*/ 2433954 w 2537238"/>
                <a:gd name="connsiteY4-1082" fmla="*/ 671184 h 1038846"/>
                <a:gd name="connsiteX0-1083" fmla="*/ 2273369 w 2537238"/>
                <a:gd name="connsiteY0-1084" fmla="*/ 649128 h 1038846"/>
                <a:gd name="connsiteX1-1085" fmla="*/ 2186837 w 2537238"/>
                <a:gd name="connsiteY1-1086" fmla="*/ 735660 h 1038846"/>
                <a:gd name="connsiteX2-1087" fmla="*/ 2100305 w 2537238"/>
                <a:gd name="connsiteY2-1088" fmla="*/ 649128 h 1038846"/>
                <a:gd name="connsiteX3-1089" fmla="*/ 2186837 w 2537238"/>
                <a:gd name="connsiteY3-1090" fmla="*/ 562596 h 1038846"/>
                <a:gd name="connsiteX4-1091" fmla="*/ 2273369 w 2537238"/>
                <a:gd name="connsiteY4-1092" fmla="*/ 649128 h 1038846"/>
                <a:gd name="connsiteX0-1093" fmla="*/ 2628 w 52692"/>
                <a:gd name="connsiteY0-1094" fmla="*/ 25568 h 43219"/>
                <a:gd name="connsiteX1-1095" fmla="*/ 2196 w 52692"/>
                <a:gd name="connsiteY1-1096" fmla="*/ 25239 h 43219"/>
                <a:gd name="connsiteX2-1097" fmla="*/ 5874 w 52692"/>
                <a:gd name="connsiteY2-1098" fmla="*/ 35538 h 43219"/>
                <a:gd name="connsiteX3-1099" fmla="*/ 5856 w 52692"/>
                <a:gd name="connsiteY3-1100" fmla="*/ 35139 h 43219"/>
                <a:gd name="connsiteX4-1101" fmla="*/ 16514 w 52692"/>
                <a:gd name="connsiteY4-1102" fmla="*/ 38949 h 43219"/>
                <a:gd name="connsiteX5-1103" fmla="*/ 16702 w 52692"/>
                <a:gd name="connsiteY5-1104" fmla="*/ 39392 h 43219"/>
                <a:gd name="connsiteX6-1105" fmla="*/ 28707 w 52692"/>
                <a:gd name="connsiteY6-1106" fmla="*/ 36949 h 43219"/>
                <a:gd name="connsiteX7-1107" fmla="*/ 28596 w 52692"/>
                <a:gd name="connsiteY7-1108" fmla="*/ 36519 h 43219"/>
                <a:gd name="connsiteX8-1109" fmla="*/ 37434 w 52692"/>
                <a:gd name="connsiteY8-1110" fmla="*/ 30453 h 43219"/>
                <a:gd name="connsiteX9-1111" fmla="*/ 37416 w 52692"/>
                <a:gd name="connsiteY9-1112" fmla="*/ 29949 h 43219"/>
                <a:gd name="connsiteX10-1113" fmla="*/ 41834 w 52692"/>
                <a:gd name="connsiteY10-1114" fmla="*/ 15213 h 43219"/>
                <a:gd name="connsiteX11-1115" fmla="*/ 42098 w 52692"/>
                <a:gd name="connsiteY11-1116" fmla="*/ 15394 h 43219"/>
                <a:gd name="connsiteX12-1117" fmla="*/ 38360 w 52692"/>
                <a:gd name="connsiteY12-1118" fmla="*/ 5285 h 43219"/>
                <a:gd name="connsiteX13-1119" fmla="*/ 38436 w 52692"/>
                <a:gd name="connsiteY13-1120" fmla="*/ 5302 h 43219"/>
                <a:gd name="connsiteX14-1121" fmla="*/ 30048 w 52692"/>
                <a:gd name="connsiteY14-1122" fmla="*/ 2252 h 43219"/>
                <a:gd name="connsiteX15-1123" fmla="*/ 29856 w 52692"/>
                <a:gd name="connsiteY15-1124" fmla="*/ 2199 h 43219"/>
                <a:gd name="connsiteX16-1125" fmla="*/ 22177 w 52692"/>
                <a:gd name="connsiteY16-1126" fmla="*/ 4579 h 43219"/>
                <a:gd name="connsiteX17-1127" fmla="*/ 22536 w 52692"/>
                <a:gd name="connsiteY17-1128" fmla="*/ 3189 h 43219"/>
                <a:gd name="connsiteX18-1129" fmla="*/ 14036 w 52692"/>
                <a:gd name="connsiteY18-1130" fmla="*/ 5051 h 43219"/>
                <a:gd name="connsiteX19-1131" fmla="*/ 15336 w 52692"/>
                <a:gd name="connsiteY19-1132" fmla="*/ 6399 h 43219"/>
                <a:gd name="connsiteX20-1133" fmla="*/ 4163 w 52692"/>
                <a:gd name="connsiteY20-1134" fmla="*/ 15648 h 43219"/>
                <a:gd name="connsiteX21-1135" fmla="*/ 3936 w 52692"/>
                <a:gd name="connsiteY21-1136" fmla="*/ 14229 h 43219"/>
                <a:gd name="connsiteX0-1137" fmla="*/ 3936 w 52692"/>
                <a:gd name="connsiteY0-1138" fmla="*/ 14229 h 43219"/>
                <a:gd name="connsiteX1-1139" fmla="*/ 5659 w 52692"/>
                <a:gd name="connsiteY1-1140" fmla="*/ 6766 h 43219"/>
                <a:gd name="connsiteX2-1141" fmla="*/ 14041 w 52692"/>
                <a:gd name="connsiteY2-1142" fmla="*/ 5061 h 43219"/>
                <a:gd name="connsiteX3-1143" fmla="*/ 22492 w 52692"/>
                <a:gd name="connsiteY3-1144" fmla="*/ 3291 h 43219"/>
                <a:gd name="connsiteX4-1145" fmla="*/ 25785 w 52692"/>
                <a:gd name="connsiteY4-1146" fmla="*/ 59 h 43219"/>
                <a:gd name="connsiteX5-1147" fmla="*/ 29869 w 52692"/>
                <a:gd name="connsiteY5-1148" fmla="*/ 2340 h 43219"/>
                <a:gd name="connsiteX6-1149" fmla="*/ 35499 w 52692"/>
                <a:gd name="connsiteY6-1150" fmla="*/ 549 h 43219"/>
                <a:gd name="connsiteX7-1151" fmla="*/ 38354 w 52692"/>
                <a:gd name="connsiteY7-1152" fmla="*/ 5435 h 43219"/>
                <a:gd name="connsiteX8-1153" fmla="*/ 42018 w 52692"/>
                <a:gd name="connsiteY8-1154" fmla="*/ 10177 h 43219"/>
                <a:gd name="connsiteX9-1155" fmla="*/ 41854 w 52692"/>
                <a:gd name="connsiteY9-1156" fmla="*/ 15319 h 43219"/>
                <a:gd name="connsiteX10-1157" fmla="*/ 43052 w 52692"/>
                <a:gd name="connsiteY10-1158" fmla="*/ 23181 h 43219"/>
                <a:gd name="connsiteX11-1159" fmla="*/ 37440 w 52692"/>
                <a:gd name="connsiteY11-1160" fmla="*/ 30063 h 43219"/>
                <a:gd name="connsiteX12-1161" fmla="*/ 35431 w 52692"/>
                <a:gd name="connsiteY12-1162" fmla="*/ 35960 h 43219"/>
                <a:gd name="connsiteX13-1163" fmla="*/ 28591 w 52692"/>
                <a:gd name="connsiteY13-1164" fmla="*/ 36674 h 43219"/>
                <a:gd name="connsiteX14-1165" fmla="*/ 23703 w 52692"/>
                <a:gd name="connsiteY14-1166" fmla="*/ 42965 h 43219"/>
                <a:gd name="connsiteX15-1167" fmla="*/ 16516 w 52692"/>
                <a:gd name="connsiteY15-1168" fmla="*/ 39125 h 43219"/>
                <a:gd name="connsiteX16-1169" fmla="*/ 5840 w 52692"/>
                <a:gd name="connsiteY16-1170" fmla="*/ 35331 h 43219"/>
                <a:gd name="connsiteX17-1171" fmla="*/ 1146 w 52692"/>
                <a:gd name="connsiteY17-1172" fmla="*/ 31109 h 43219"/>
                <a:gd name="connsiteX18-1173" fmla="*/ 2149 w 52692"/>
                <a:gd name="connsiteY18-1174" fmla="*/ 25410 h 43219"/>
                <a:gd name="connsiteX19-1175" fmla="*/ 31 w 52692"/>
                <a:gd name="connsiteY19-1176" fmla="*/ 19563 h 43219"/>
                <a:gd name="connsiteX20-1177" fmla="*/ 3899 w 52692"/>
                <a:gd name="connsiteY20-1178" fmla="*/ 14366 h 43219"/>
                <a:gd name="connsiteX21-1179" fmla="*/ 3936 w 52692"/>
                <a:gd name="connsiteY21-1180" fmla="*/ 14229 h 43219"/>
                <a:gd name="connsiteX0-1181" fmla="*/ 2537238 w 2537238"/>
                <a:gd name="connsiteY0-1182" fmla="*/ 686569 h 1038846"/>
                <a:gd name="connsiteX1-1183" fmla="*/ 2508394 w 2537238"/>
                <a:gd name="connsiteY1-1184" fmla="*/ 715413 h 1038846"/>
                <a:gd name="connsiteX2-1185" fmla="*/ 2479550 w 2537238"/>
                <a:gd name="connsiteY2-1186" fmla="*/ 686569 h 1038846"/>
                <a:gd name="connsiteX3-1187" fmla="*/ 2508394 w 2537238"/>
                <a:gd name="connsiteY3-1188" fmla="*/ 657725 h 1038846"/>
                <a:gd name="connsiteX4-1189" fmla="*/ 2537238 w 2537238"/>
                <a:gd name="connsiteY4-1190" fmla="*/ 686569 h 1038846"/>
                <a:gd name="connsiteX0-1191" fmla="*/ 2433954 w 2537238"/>
                <a:gd name="connsiteY0-1192" fmla="*/ 671184 h 1038846"/>
                <a:gd name="connsiteX1-1193" fmla="*/ 2376266 w 2537238"/>
                <a:gd name="connsiteY1-1194" fmla="*/ 728872 h 1038846"/>
                <a:gd name="connsiteX2-1195" fmla="*/ 2318578 w 2537238"/>
                <a:gd name="connsiteY2-1196" fmla="*/ 671184 h 1038846"/>
                <a:gd name="connsiteX3-1197" fmla="*/ 2376266 w 2537238"/>
                <a:gd name="connsiteY3-1198" fmla="*/ 613496 h 1038846"/>
                <a:gd name="connsiteX4-1199" fmla="*/ 2433954 w 2537238"/>
                <a:gd name="connsiteY4-1200" fmla="*/ 671184 h 1038846"/>
                <a:gd name="connsiteX0-1201" fmla="*/ 2273369 w 2537238"/>
                <a:gd name="connsiteY0-1202" fmla="*/ 649128 h 1038846"/>
                <a:gd name="connsiteX1-1203" fmla="*/ 2186837 w 2537238"/>
                <a:gd name="connsiteY1-1204" fmla="*/ 735660 h 1038846"/>
                <a:gd name="connsiteX2-1205" fmla="*/ 2100305 w 2537238"/>
                <a:gd name="connsiteY2-1206" fmla="*/ 649128 h 1038846"/>
                <a:gd name="connsiteX3-1207" fmla="*/ 2186837 w 2537238"/>
                <a:gd name="connsiteY3-1208" fmla="*/ 562596 h 1038846"/>
                <a:gd name="connsiteX4-1209" fmla="*/ 2273369 w 2537238"/>
                <a:gd name="connsiteY4-1210" fmla="*/ 649128 h 1038846"/>
                <a:gd name="connsiteX0-1211" fmla="*/ 2628 w 52692"/>
                <a:gd name="connsiteY0-1212" fmla="*/ 25568 h 43219"/>
                <a:gd name="connsiteX1-1213" fmla="*/ 2196 w 52692"/>
                <a:gd name="connsiteY1-1214" fmla="*/ 25239 h 43219"/>
                <a:gd name="connsiteX2-1215" fmla="*/ 5874 w 52692"/>
                <a:gd name="connsiteY2-1216" fmla="*/ 35538 h 43219"/>
                <a:gd name="connsiteX3-1217" fmla="*/ 5856 w 52692"/>
                <a:gd name="connsiteY3-1218" fmla="*/ 35139 h 43219"/>
                <a:gd name="connsiteX4-1219" fmla="*/ 16514 w 52692"/>
                <a:gd name="connsiteY4-1220" fmla="*/ 38949 h 43219"/>
                <a:gd name="connsiteX5-1221" fmla="*/ 16702 w 52692"/>
                <a:gd name="connsiteY5-1222" fmla="*/ 39392 h 43219"/>
                <a:gd name="connsiteX6-1223" fmla="*/ 28707 w 52692"/>
                <a:gd name="connsiteY6-1224" fmla="*/ 36949 h 43219"/>
                <a:gd name="connsiteX7-1225" fmla="*/ 28596 w 52692"/>
                <a:gd name="connsiteY7-1226" fmla="*/ 36519 h 43219"/>
                <a:gd name="connsiteX8-1227" fmla="*/ 37434 w 52692"/>
                <a:gd name="connsiteY8-1228" fmla="*/ 30453 h 43219"/>
                <a:gd name="connsiteX9-1229" fmla="*/ 37416 w 52692"/>
                <a:gd name="connsiteY9-1230" fmla="*/ 29949 h 43219"/>
                <a:gd name="connsiteX10-1231" fmla="*/ 41834 w 52692"/>
                <a:gd name="connsiteY10-1232" fmla="*/ 15213 h 43219"/>
                <a:gd name="connsiteX11-1233" fmla="*/ 42098 w 52692"/>
                <a:gd name="connsiteY11-1234" fmla="*/ 15394 h 43219"/>
                <a:gd name="connsiteX12-1235" fmla="*/ 38360 w 52692"/>
                <a:gd name="connsiteY12-1236" fmla="*/ 5285 h 43219"/>
                <a:gd name="connsiteX13-1237" fmla="*/ 38436 w 52692"/>
                <a:gd name="connsiteY13-1238" fmla="*/ 5302 h 43219"/>
                <a:gd name="connsiteX14-1239" fmla="*/ 30048 w 52692"/>
                <a:gd name="connsiteY14-1240" fmla="*/ 2252 h 43219"/>
                <a:gd name="connsiteX15-1241" fmla="*/ 29856 w 52692"/>
                <a:gd name="connsiteY15-1242" fmla="*/ 2199 h 43219"/>
                <a:gd name="connsiteX16-1243" fmla="*/ 22877 w 52692"/>
                <a:gd name="connsiteY16-1244" fmla="*/ 3020 h 43219"/>
                <a:gd name="connsiteX17-1245" fmla="*/ 22536 w 52692"/>
                <a:gd name="connsiteY17-1246" fmla="*/ 3189 h 43219"/>
                <a:gd name="connsiteX18-1247" fmla="*/ 14036 w 52692"/>
                <a:gd name="connsiteY18-1248" fmla="*/ 5051 h 43219"/>
                <a:gd name="connsiteX19-1249" fmla="*/ 15336 w 52692"/>
                <a:gd name="connsiteY19-1250" fmla="*/ 6399 h 43219"/>
                <a:gd name="connsiteX20-1251" fmla="*/ 4163 w 52692"/>
                <a:gd name="connsiteY20-1252" fmla="*/ 15648 h 43219"/>
                <a:gd name="connsiteX21-1253" fmla="*/ 3936 w 52692"/>
                <a:gd name="connsiteY21-1254" fmla="*/ 14229 h 43219"/>
                <a:gd name="connsiteX0-1255" fmla="*/ 3936 w 52692"/>
                <a:gd name="connsiteY0-1256" fmla="*/ 14229 h 43219"/>
                <a:gd name="connsiteX1-1257" fmla="*/ 5659 w 52692"/>
                <a:gd name="connsiteY1-1258" fmla="*/ 6766 h 43219"/>
                <a:gd name="connsiteX2-1259" fmla="*/ 14041 w 52692"/>
                <a:gd name="connsiteY2-1260" fmla="*/ 5061 h 43219"/>
                <a:gd name="connsiteX3-1261" fmla="*/ 22492 w 52692"/>
                <a:gd name="connsiteY3-1262" fmla="*/ 3291 h 43219"/>
                <a:gd name="connsiteX4-1263" fmla="*/ 25785 w 52692"/>
                <a:gd name="connsiteY4-1264" fmla="*/ 59 h 43219"/>
                <a:gd name="connsiteX5-1265" fmla="*/ 29869 w 52692"/>
                <a:gd name="connsiteY5-1266" fmla="*/ 2340 h 43219"/>
                <a:gd name="connsiteX6-1267" fmla="*/ 35499 w 52692"/>
                <a:gd name="connsiteY6-1268" fmla="*/ 549 h 43219"/>
                <a:gd name="connsiteX7-1269" fmla="*/ 38354 w 52692"/>
                <a:gd name="connsiteY7-1270" fmla="*/ 5435 h 43219"/>
                <a:gd name="connsiteX8-1271" fmla="*/ 42018 w 52692"/>
                <a:gd name="connsiteY8-1272" fmla="*/ 10177 h 43219"/>
                <a:gd name="connsiteX9-1273" fmla="*/ 41854 w 52692"/>
                <a:gd name="connsiteY9-1274" fmla="*/ 15319 h 43219"/>
                <a:gd name="connsiteX10-1275" fmla="*/ 43052 w 52692"/>
                <a:gd name="connsiteY10-1276" fmla="*/ 23181 h 43219"/>
                <a:gd name="connsiteX11-1277" fmla="*/ 37440 w 52692"/>
                <a:gd name="connsiteY11-1278" fmla="*/ 30063 h 43219"/>
                <a:gd name="connsiteX12-1279" fmla="*/ 35431 w 52692"/>
                <a:gd name="connsiteY12-1280" fmla="*/ 35960 h 43219"/>
                <a:gd name="connsiteX13-1281" fmla="*/ 28591 w 52692"/>
                <a:gd name="connsiteY13-1282" fmla="*/ 36674 h 43219"/>
                <a:gd name="connsiteX14-1283" fmla="*/ 23703 w 52692"/>
                <a:gd name="connsiteY14-1284" fmla="*/ 42965 h 43219"/>
                <a:gd name="connsiteX15-1285" fmla="*/ 16516 w 52692"/>
                <a:gd name="connsiteY15-1286" fmla="*/ 39125 h 43219"/>
                <a:gd name="connsiteX16-1287" fmla="*/ 5840 w 52692"/>
                <a:gd name="connsiteY16-1288" fmla="*/ 35331 h 43219"/>
                <a:gd name="connsiteX17-1289" fmla="*/ 1146 w 52692"/>
                <a:gd name="connsiteY17-1290" fmla="*/ 31109 h 43219"/>
                <a:gd name="connsiteX18-1291" fmla="*/ 2149 w 52692"/>
                <a:gd name="connsiteY18-1292" fmla="*/ 25410 h 43219"/>
                <a:gd name="connsiteX19-1293" fmla="*/ 31 w 52692"/>
                <a:gd name="connsiteY19-1294" fmla="*/ 19563 h 43219"/>
                <a:gd name="connsiteX20-1295" fmla="*/ 3899 w 52692"/>
                <a:gd name="connsiteY20-1296" fmla="*/ 14366 h 43219"/>
                <a:gd name="connsiteX21-1297" fmla="*/ 3936 w 52692"/>
                <a:gd name="connsiteY21-1298" fmla="*/ 14229 h 43219"/>
                <a:gd name="connsiteX0-1299" fmla="*/ 2537238 w 2537238"/>
                <a:gd name="connsiteY0-1300" fmla="*/ 686569 h 1038846"/>
                <a:gd name="connsiteX1-1301" fmla="*/ 2508394 w 2537238"/>
                <a:gd name="connsiteY1-1302" fmla="*/ 715413 h 1038846"/>
                <a:gd name="connsiteX2-1303" fmla="*/ 2479550 w 2537238"/>
                <a:gd name="connsiteY2-1304" fmla="*/ 686569 h 1038846"/>
                <a:gd name="connsiteX3-1305" fmla="*/ 2508394 w 2537238"/>
                <a:gd name="connsiteY3-1306" fmla="*/ 657725 h 1038846"/>
                <a:gd name="connsiteX4-1307" fmla="*/ 2537238 w 2537238"/>
                <a:gd name="connsiteY4-1308" fmla="*/ 686569 h 1038846"/>
                <a:gd name="connsiteX0-1309" fmla="*/ 2433954 w 2537238"/>
                <a:gd name="connsiteY0-1310" fmla="*/ 671184 h 1038846"/>
                <a:gd name="connsiteX1-1311" fmla="*/ 2376266 w 2537238"/>
                <a:gd name="connsiteY1-1312" fmla="*/ 728872 h 1038846"/>
                <a:gd name="connsiteX2-1313" fmla="*/ 2318578 w 2537238"/>
                <a:gd name="connsiteY2-1314" fmla="*/ 671184 h 1038846"/>
                <a:gd name="connsiteX3-1315" fmla="*/ 2376266 w 2537238"/>
                <a:gd name="connsiteY3-1316" fmla="*/ 613496 h 1038846"/>
                <a:gd name="connsiteX4-1317" fmla="*/ 2433954 w 2537238"/>
                <a:gd name="connsiteY4-1318" fmla="*/ 671184 h 1038846"/>
                <a:gd name="connsiteX0-1319" fmla="*/ 2273369 w 2537238"/>
                <a:gd name="connsiteY0-1320" fmla="*/ 649128 h 1038846"/>
                <a:gd name="connsiteX1-1321" fmla="*/ 2186837 w 2537238"/>
                <a:gd name="connsiteY1-1322" fmla="*/ 735660 h 1038846"/>
                <a:gd name="connsiteX2-1323" fmla="*/ 2100305 w 2537238"/>
                <a:gd name="connsiteY2-1324" fmla="*/ 649128 h 1038846"/>
                <a:gd name="connsiteX3-1325" fmla="*/ 2186837 w 2537238"/>
                <a:gd name="connsiteY3-1326" fmla="*/ 562596 h 1038846"/>
                <a:gd name="connsiteX4-1327" fmla="*/ 2273369 w 2537238"/>
                <a:gd name="connsiteY4-1328" fmla="*/ 649128 h 1038846"/>
                <a:gd name="connsiteX0-1329" fmla="*/ 2628 w 52692"/>
                <a:gd name="connsiteY0-1330" fmla="*/ 25568 h 43219"/>
                <a:gd name="connsiteX1-1331" fmla="*/ 2196 w 52692"/>
                <a:gd name="connsiteY1-1332" fmla="*/ 25239 h 43219"/>
                <a:gd name="connsiteX2-1333" fmla="*/ 5874 w 52692"/>
                <a:gd name="connsiteY2-1334" fmla="*/ 35538 h 43219"/>
                <a:gd name="connsiteX3-1335" fmla="*/ 5856 w 52692"/>
                <a:gd name="connsiteY3-1336" fmla="*/ 35139 h 43219"/>
                <a:gd name="connsiteX4-1337" fmla="*/ 16514 w 52692"/>
                <a:gd name="connsiteY4-1338" fmla="*/ 38949 h 43219"/>
                <a:gd name="connsiteX5-1339" fmla="*/ 16702 w 52692"/>
                <a:gd name="connsiteY5-1340" fmla="*/ 39392 h 43219"/>
                <a:gd name="connsiteX6-1341" fmla="*/ 28707 w 52692"/>
                <a:gd name="connsiteY6-1342" fmla="*/ 36949 h 43219"/>
                <a:gd name="connsiteX7-1343" fmla="*/ 28596 w 52692"/>
                <a:gd name="connsiteY7-1344" fmla="*/ 36519 h 43219"/>
                <a:gd name="connsiteX8-1345" fmla="*/ 37434 w 52692"/>
                <a:gd name="connsiteY8-1346" fmla="*/ 30453 h 43219"/>
                <a:gd name="connsiteX9-1347" fmla="*/ 37416 w 52692"/>
                <a:gd name="connsiteY9-1348" fmla="*/ 29949 h 43219"/>
                <a:gd name="connsiteX10-1349" fmla="*/ 41834 w 52692"/>
                <a:gd name="connsiteY10-1350" fmla="*/ 15213 h 43219"/>
                <a:gd name="connsiteX11-1351" fmla="*/ 42098 w 52692"/>
                <a:gd name="connsiteY11-1352" fmla="*/ 15394 h 43219"/>
                <a:gd name="connsiteX12-1353" fmla="*/ 38360 w 52692"/>
                <a:gd name="connsiteY12-1354" fmla="*/ 5285 h 43219"/>
                <a:gd name="connsiteX13-1355" fmla="*/ 38436 w 52692"/>
                <a:gd name="connsiteY13-1356" fmla="*/ 5302 h 43219"/>
                <a:gd name="connsiteX14-1357" fmla="*/ 30048 w 52692"/>
                <a:gd name="connsiteY14-1358" fmla="*/ 2252 h 43219"/>
                <a:gd name="connsiteX15-1359" fmla="*/ 29856 w 52692"/>
                <a:gd name="connsiteY15-1360" fmla="*/ 2199 h 43219"/>
                <a:gd name="connsiteX16-1361" fmla="*/ 22877 w 52692"/>
                <a:gd name="connsiteY16-1362" fmla="*/ 3020 h 43219"/>
                <a:gd name="connsiteX17-1363" fmla="*/ 22536 w 52692"/>
                <a:gd name="connsiteY17-1364" fmla="*/ 3189 h 43219"/>
                <a:gd name="connsiteX18-1365" fmla="*/ 14036 w 52692"/>
                <a:gd name="connsiteY18-1366" fmla="*/ 5051 h 43219"/>
                <a:gd name="connsiteX19-1367" fmla="*/ 14013 w 52692"/>
                <a:gd name="connsiteY19-1368" fmla="*/ 5152 h 43219"/>
                <a:gd name="connsiteX20-1369" fmla="*/ 4163 w 52692"/>
                <a:gd name="connsiteY20-1370" fmla="*/ 15648 h 43219"/>
                <a:gd name="connsiteX21-1371" fmla="*/ 3936 w 52692"/>
                <a:gd name="connsiteY21-1372" fmla="*/ 14229 h 43219"/>
                <a:gd name="connsiteX0-1373" fmla="*/ 3936 w 52692"/>
                <a:gd name="connsiteY0-1374" fmla="*/ 14229 h 43219"/>
                <a:gd name="connsiteX1-1375" fmla="*/ 5659 w 52692"/>
                <a:gd name="connsiteY1-1376" fmla="*/ 6766 h 43219"/>
                <a:gd name="connsiteX2-1377" fmla="*/ 14041 w 52692"/>
                <a:gd name="connsiteY2-1378" fmla="*/ 5061 h 43219"/>
                <a:gd name="connsiteX3-1379" fmla="*/ 22492 w 52692"/>
                <a:gd name="connsiteY3-1380" fmla="*/ 3291 h 43219"/>
                <a:gd name="connsiteX4-1381" fmla="*/ 25785 w 52692"/>
                <a:gd name="connsiteY4-1382" fmla="*/ 59 h 43219"/>
                <a:gd name="connsiteX5-1383" fmla="*/ 29869 w 52692"/>
                <a:gd name="connsiteY5-1384" fmla="*/ 2340 h 43219"/>
                <a:gd name="connsiteX6-1385" fmla="*/ 35499 w 52692"/>
                <a:gd name="connsiteY6-1386" fmla="*/ 549 h 43219"/>
                <a:gd name="connsiteX7-1387" fmla="*/ 38354 w 52692"/>
                <a:gd name="connsiteY7-1388" fmla="*/ 5435 h 43219"/>
                <a:gd name="connsiteX8-1389" fmla="*/ 42018 w 52692"/>
                <a:gd name="connsiteY8-1390" fmla="*/ 10177 h 43219"/>
                <a:gd name="connsiteX9-1391" fmla="*/ 41854 w 52692"/>
                <a:gd name="connsiteY9-1392" fmla="*/ 15319 h 43219"/>
                <a:gd name="connsiteX10-1393" fmla="*/ 43052 w 52692"/>
                <a:gd name="connsiteY10-1394" fmla="*/ 23181 h 43219"/>
                <a:gd name="connsiteX11-1395" fmla="*/ 37440 w 52692"/>
                <a:gd name="connsiteY11-1396" fmla="*/ 30063 h 43219"/>
                <a:gd name="connsiteX12-1397" fmla="*/ 35431 w 52692"/>
                <a:gd name="connsiteY12-1398" fmla="*/ 35960 h 43219"/>
                <a:gd name="connsiteX13-1399" fmla="*/ 28591 w 52692"/>
                <a:gd name="connsiteY13-1400" fmla="*/ 36674 h 43219"/>
                <a:gd name="connsiteX14-1401" fmla="*/ 23703 w 52692"/>
                <a:gd name="connsiteY14-1402" fmla="*/ 42965 h 43219"/>
                <a:gd name="connsiteX15-1403" fmla="*/ 16516 w 52692"/>
                <a:gd name="connsiteY15-1404" fmla="*/ 39125 h 43219"/>
                <a:gd name="connsiteX16-1405" fmla="*/ 5840 w 52692"/>
                <a:gd name="connsiteY16-1406" fmla="*/ 35331 h 43219"/>
                <a:gd name="connsiteX17-1407" fmla="*/ 1146 w 52692"/>
                <a:gd name="connsiteY17-1408" fmla="*/ 31109 h 43219"/>
                <a:gd name="connsiteX18-1409" fmla="*/ 2149 w 52692"/>
                <a:gd name="connsiteY18-1410" fmla="*/ 25410 h 43219"/>
                <a:gd name="connsiteX19-1411" fmla="*/ 31 w 52692"/>
                <a:gd name="connsiteY19-1412" fmla="*/ 19563 h 43219"/>
                <a:gd name="connsiteX20-1413" fmla="*/ 3899 w 52692"/>
                <a:gd name="connsiteY20-1414" fmla="*/ 14366 h 43219"/>
                <a:gd name="connsiteX21-1415" fmla="*/ 3936 w 52692"/>
                <a:gd name="connsiteY21-1416" fmla="*/ 14229 h 43219"/>
                <a:gd name="connsiteX0-1417" fmla="*/ 2537238 w 2537238"/>
                <a:gd name="connsiteY0-1418" fmla="*/ 686569 h 1038846"/>
                <a:gd name="connsiteX1-1419" fmla="*/ 2508394 w 2537238"/>
                <a:gd name="connsiteY1-1420" fmla="*/ 715413 h 1038846"/>
                <a:gd name="connsiteX2-1421" fmla="*/ 2479550 w 2537238"/>
                <a:gd name="connsiteY2-1422" fmla="*/ 686569 h 1038846"/>
                <a:gd name="connsiteX3-1423" fmla="*/ 2508394 w 2537238"/>
                <a:gd name="connsiteY3-1424" fmla="*/ 657725 h 1038846"/>
                <a:gd name="connsiteX4-1425" fmla="*/ 2537238 w 2537238"/>
                <a:gd name="connsiteY4-1426" fmla="*/ 686569 h 1038846"/>
                <a:gd name="connsiteX0-1427" fmla="*/ 2433954 w 2537238"/>
                <a:gd name="connsiteY0-1428" fmla="*/ 671184 h 1038846"/>
                <a:gd name="connsiteX1-1429" fmla="*/ 2376266 w 2537238"/>
                <a:gd name="connsiteY1-1430" fmla="*/ 728872 h 1038846"/>
                <a:gd name="connsiteX2-1431" fmla="*/ 2318578 w 2537238"/>
                <a:gd name="connsiteY2-1432" fmla="*/ 671184 h 1038846"/>
                <a:gd name="connsiteX3-1433" fmla="*/ 2376266 w 2537238"/>
                <a:gd name="connsiteY3-1434" fmla="*/ 613496 h 1038846"/>
                <a:gd name="connsiteX4-1435" fmla="*/ 2433954 w 2537238"/>
                <a:gd name="connsiteY4-1436" fmla="*/ 671184 h 1038846"/>
                <a:gd name="connsiteX0-1437" fmla="*/ 2273369 w 2537238"/>
                <a:gd name="connsiteY0-1438" fmla="*/ 649128 h 1038846"/>
                <a:gd name="connsiteX1-1439" fmla="*/ 2186837 w 2537238"/>
                <a:gd name="connsiteY1-1440" fmla="*/ 735660 h 1038846"/>
                <a:gd name="connsiteX2-1441" fmla="*/ 2100305 w 2537238"/>
                <a:gd name="connsiteY2-1442" fmla="*/ 649128 h 1038846"/>
                <a:gd name="connsiteX3-1443" fmla="*/ 2186837 w 2537238"/>
                <a:gd name="connsiteY3-1444" fmla="*/ 562596 h 1038846"/>
                <a:gd name="connsiteX4-1445" fmla="*/ 2273369 w 2537238"/>
                <a:gd name="connsiteY4-1446" fmla="*/ 649128 h 1038846"/>
                <a:gd name="connsiteX0-1447" fmla="*/ 2628 w 52692"/>
                <a:gd name="connsiteY0-1448" fmla="*/ 25568 h 43219"/>
                <a:gd name="connsiteX1-1449" fmla="*/ 2196 w 52692"/>
                <a:gd name="connsiteY1-1450" fmla="*/ 25239 h 43219"/>
                <a:gd name="connsiteX2-1451" fmla="*/ 5874 w 52692"/>
                <a:gd name="connsiteY2-1452" fmla="*/ 35538 h 43219"/>
                <a:gd name="connsiteX3-1453" fmla="*/ 5856 w 52692"/>
                <a:gd name="connsiteY3-1454" fmla="*/ 35139 h 43219"/>
                <a:gd name="connsiteX4-1455" fmla="*/ 16514 w 52692"/>
                <a:gd name="connsiteY4-1456" fmla="*/ 38949 h 43219"/>
                <a:gd name="connsiteX5-1457" fmla="*/ 16702 w 52692"/>
                <a:gd name="connsiteY5-1458" fmla="*/ 39392 h 43219"/>
                <a:gd name="connsiteX6-1459" fmla="*/ 28707 w 52692"/>
                <a:gd name="connsiteY6-1460" fmla="*/ 36949 h 43219"/>
                <a:gd name="connsiteX7-1461" fmla="*/ 28596 w 52692"/>
                <a:gd name="connsiteY7-1462" fmla="*/ 36519 h 43219"/>
                <a:gd name="connsiteX8-1463" fmla="*/ 37434 w 52692"/>
                <a:gd name="connsiteY8-1464" fmla="*/ 30453 h 43219"/>
                <a:gd name="connsiteX9-1465" fmla="*/ 37416 w 52692"/>
                <a:gd name="connsiteY9-1466" fmla="*/ 29949 h 43219"/>
                <a:gd name="connsiteX10-1467" fmla="*/ 41834 w 52692"/>
                <a:gd name="connsiteY10-1468" fmla="*/ 15213 h 43219"/>
                <a:gd name="connsiteX11-1469" fmla="*/ 42098 w 52692"/>
                <a:gd name="connsiteY11-1470" fmla="*/ 15394 h 43219"/>
                <a:gd name="connsiteX12-1471" fmla="*/ 38360 w 52692"/>
                <a:gd name="connsiteY12-1472" fmla="*/ 5285 h 43219"/>
                <a:gd name="connsiteX13-1473" fmla="*/ 38436 w 52692"/>
                <a:gd name="connsiteY13-1474" fmla="*/ 5302 h 43219"/>
                <a:gd name="connsiteX14-1475" fmla="*/ 30048 w 52692"/>
                <a:gd name="connsiteY14-1476" fmla="*/ 2252 h 43219"/>
                <a:gd name="connsiteX15-1477" fmla="*/ 29856 w 52692"/>
                <a:gd name="connsiteY15-1478" fmla="*/ 2199 h 43219"/>
                <a:gd name="connsiteX16-1479" fmla="*/ 22877 w 52692"/>
                <a:gd name="connsiteY16-1480" fmla="*/ 3020 h 43219"/>
                <a:gd name="connsiteX17-1481" fmla="*/ 22536 w 52692"/>
                <a:gd name="connsiteY17-1482" fmla="*/ 3189 h 43219"/>
                <a:gd name="connsiteX18-1483" fmla="*/ 14036 w 52692"/>
                <a:gd name="connsiteY18-1484" fmla="*/ 5051 h 43219"/>
                <a:gd name="connsiteX19-1485" fmla="*/ 14013 w 52692"/>
                <a:gd name="connsiteY19-1486" fmla="*/ 5152 h 43219"/>
                <a:gd name="connsiteX20-1487" fmla="*/ 3852 w 52692"/>
                <a:gd name="connsiteY20-1488" fmla="*/ 14401 h 43219"/>
                <a:gd name="connsiteX21-1489" fmla="*/ 3936 w 52692"/>
                <a:gd name="connsiteY21-1490" fmla="*/ 14229 h 43219"/>
                <a:gd name="connsiteX0-1491" fmla="*/ 3936 w 52692"/>
                <a:gd name="connsiteY0-1492" fmla="*/ 14229 h 43219"/>
                <a:gd name="connsiteX1-1493" fmla="*/ 5659 w 52692"/>
                <a:gd name="connsiteY1-1494" fmla="*/ 6766 h 43219"/>
                <a:gd name="connsiteX2-1495" fmla="*/ 14041 w 52692"/>
                <a:gd name="connsiteY2-1496" fmla="*/ 5061 h 43219"/>
                <a:gd name="connsiteX3-1497" fmla="*/ 22492 w 52692"/>
                <a:gd name="connsiteY3-1498" fmla="*/ 3291 h 43219"/>
                <a:gd name="connsiteX4-1499" fmla="*/ 25785 w 52692"/>
                <a:gd name="connsiteY4-1500" fmla="*/ 59 h 43219"/>
                <a:gd name="connsiteX5-1501" fmla="*/ 29869 w 52692"/>
                <a:gd name="connsiteY5-1502" fmla="*/ 2340 h 43219"/>
                <a:gd name="connsiteX6-1503" fmla="*/ 35499 w 52692"/>
                <a:gd name="connsiteY6-1504" fmla="*/ 549 h 43219"/>
                <a:gd name="connsiteX7-1505" fmla="*/ 38354 w 52692"/>
                <a:gd name="connsiteY7-1506" fmla="*/ 5435 h 43219"/>
                <a:gd name="connsiteX8-1507" fmla="*/ 42018 w 52692"/>
                <a:gd name="connsiteY8-1508" fmla="*/ 10177 h 43219"/>
                <a:gd name="connsiteX9-1509" fmla="*/ 41854 w 52692"/>
                <a:gd name="connsiteY9-1510" fmla="*/ 15319 h 43219"/>
                <a:gd name="connsiteX10-1511" fmla="*/ 43052 w 52692"/>
                <a:gd name="connsiteY10-1512" fmla="*/ 23181 h 43219"/>
                <a:gd name="connsiteX11-1513" fmla="*/ 37440 w 52692"/>
                <a:gd name="connsiteY11-1514" fmla="*/ 30063 h 43219"/>
                <a:gd name="connsiteX12-1515" fmla="*/ 35431 w 52692"/>
                <a:gd name="connsiteY12-1516" fmla="*/ 35960 h 43219"/>
                <a:gd name="connsiteX13-1517" fmla="*/ 28591 w 52692"/>
                <a:gd name="connsiteY13-1518" fmla="*/ 36674 h 43219"/>
                <a:gd name="connsiteX14-1519" fmla="*/ 23703 w 52692"/>
                <a:gd name="connsiteY14-1520" fmla="*/ 42965 h 43219"/>
                <a:gd name="connsiteX15-1521" fmla="*/ 16516 w 52692"/>
                <a:gd name="connsiteY15-1522" fmla="*/ 39125 h 43219"/>
                <a:gd name="connsiteX16-1523" fmla="*/ 5840 w 52692"/>
                <a:gd name="connsiteY16-1524" fmla="*/ 35331 h 43219"/>
                <a:gd name="connsiteX17-1525" fmla="*/ 1146 w 52692"/>
                <a:gd name="connsiteY17-1526" fmla="*/ 31109 h 43219"/>
                <a:gd name="connsiteX18-1527" fmla="*/ 2149 w 52692"/>
                <a:gd name="connsiteY18-1528" fmla="*/ 25410 h 43219"/>
                <a:gd name="connsiteX19-1529" fmla="*/ 31 w 52692"/>
                <a:gd name="connsiteY19-1530" fmla="*/ 19563 h 43219"/>
                <a:gd name="connsiteX20-1531" fmla="*/ 3899 w 52692"/>
                <a:gd name="connsiteY20-1532" fmla="*/ 14366 h 43219"/>
                <a:gd name="connsiteX21-1533" fmla="*/ 3936 w 52692"/>
                <a:gd name="connsiteY21-1534" fmla="*/ 14229 h 43219"/>
                <a:gd name="connsiteX0-1535" fmla="*/ 2537238 w 2537238"/>
                <a:gd name="connsiteY0-1536" fmla="*/ 686569 h 1038846"/>
                <a:gd name="connsiteX1-1537" fmla="*/ 2508394 w 2537238"/>
                <a:gd name="connsiteY1-1538" fmla="*/ 715413 h 1038846"/>
                <a:gd name="connsiteX2-1539" fmla="*/ 2479550 w 2537238"/>
                <a:gd name="connsiteY2-1540" fmla="*/ 686569 h 1038846"/>
                <a:gd name="connsiteX3-1541" fmla="*/ 2508394 w 2537238"/>
                <a:gd name="connsiteY3-1542" fmla="*/ 657725 h 1038846"/>
                <a:gd name="connsiteX4-1543" fmla="*/ 2537238 w 2537238"/>
                <a:gd name="connsiteY4-1544" fmla="*/ 686569 h 1038846"/>
                <a:gd name="connsiteX0-1545" fmla="*/ 2433954 w 2537238"/>
                <a:gd name="connsiteY0-1546" fmla="*/ 671184 h 1038846"/>
                <a:gd name="connsiteX1-1547" fmla="*/ 2376266 w 2537238"/>
                <a:gd name="connsiteY1-1548" fmla="*/ 728872 h 1038846"/>
                <a:gd name="connsiteX2-1549" fmla="*/ 2318578 w 2537238"/>
                <a:gd name="connsiteY2-1550" fmla="*/ 671184 h 1038846"/>
                <a:gd name="connsiteX3-1551" fmla="*/ 2376266 w 2537238"/>
                <a:gd name="connsiteY3-1552" fmla="*/ 613496 h 1038846"/>
                <a:gd name="connsiteX4-1553" fmla="*/ 2433954 w 2537238"/>
                <a:gd name="connsiteY4-1554" fmla="*/ 671184 h 1038846"/>
                <a:gd name="connsiteX0-1555" fmla="*/ 2273369 w 2537238"/>
                <a:gd name="connsiteY0-1556" fmla="*/ 649128 h 1038846"/>
                <a:gd name="connsiteX1-1557" fmla="*/ 2186837 w 2537238"/>
                <a:gd name="connsiteY1-1558" fmla="*/ 735660 h 1038846"/>
                <a:gd name="connsiteX2-1559" fmla="*/ 2100305 w 2537238"/>
                <a:gd name="connsiteY2-1560" fmla="*/ 649128 h 1038846"/>
                <a:gd name="connsiteX3-1561" fmla="*/ 2186837 w 2537238"/>
                <a:gd name="connsiteY3-1562" fmla="*/ 562596 h 1038846"/>
                <a:gd name="connsiteX4-1563" fmla="*/ 2273369 w 2537238"/>
                <a:gd name="connsiteY4-1564" fmla="*/ 649128 h 1038846"/>
                <a:gd name="connsiteX0-1565" fmla="*/ 2261 w 52692"/>
                <a:gd name="connsiteY0-1566" fmla="*/ 25568 h 43219"/>
                <a:gd name="connsiteX1-1567" fmla="*/ 2196 w 52692"/>
                <a:gd name="connsiteY1-1568" fmla="*/ 25239 h 43219"/>
                <a:gd name="connsiteX2-1569" fmla="*/ 5874 w 52692"/>
                <a:gd name="connsiteY2-1570" fmla="*/ 35538 h 43219"/>
                <a:gd name="connsiteX3-1571" fmla="*/ 5856 w 52692"/>
                <a:gd name="connsiteY3-1572" fmla="*/ 35139 h 43219"/>
                <a:gd name="connsiteX4-1573" fmla="*/ 16514 w 52692"/>
                <a:gd name="connsiteY4-1574" fmla="*/ 38949 h 43219"/>
                <a:gd name="connsiteX5-1575" fmla="*/ 16702 w 52692"/>
                <a:gd name="connsiteY5-1576" fmla="*/ 39392 h 43219"/>
                <a:gd name="connsiteX6-1577" fmla="*/ 28707 w 52692"/>
                <a:gd name="connsiteY6-1578" fmla="*/ 36949 h 43219"/>
                <a:gd name="connsiteX7-1579" fmla="*/ 28596 w 52692"/>
                <a:gd name="connsiteY7-1580" fmla="*/ 36519 h 43219"/>
                <a:gd name="connsiteX8-1581" fmla="*/ 37434 w 52692"/>
                <a:gd name="connsiteY8-1582" fmla="*/ 30453 h 43219"/>
                <a:gd name="connsiteX9-1583" fmla="*/ 37416 w 52692"/>
                <a:gd name="connsiteY9-1584" fmla="*/ 29949 h 43219"/>
                <a:gd name="connsiteX10-1585" fmla="*/ 41834 w 52692"/>
                <a:gd name="connsiteY10-1586" fmla="*/ 15213 h 43219"/>
                <a:gd name="connsiteX11-1587" fmla="*/ 42098 w 52692"/>
                <a:gd name="connsiteY11-1588" fmla="*/ 15394 h 43219"/>
                <a:gd name="connsiteX12-1589" fmla="*/ 38360 w 52692"/>
                <a:gd name="connsiteY12-1590" fmla="*/ 5285 h 43219"/>
                <a:gd name="connsiteX13-1591" fmla="*/ 38436 w 52692"/>
                <a:gd name="connsiteY13-1592" fmla="*/ 5302 h 43219"/>
                <a:gd name="connsiteX14-1593" fmla="*/ 30048 w 52692"/>
                <a:gd name="connsiteY14-1594" fmla="*/ 2252 h 43219"/>
                <a:gd name="connsiteX15-1595" fmla="*/ 29856 w 52692"/>
                <a:gd name="connsiteY15-1596" fmla="*/ 2199 h 43219"/>
                <a:gd name="connsiteX16-1597" fmla="*/ 22877 w 52692"/>
                <a:gd name="connsiteY16-1598" fmla="*/ 3020 h 43219"/>
                <a:gd name="connsiteX17-1599" fmla="*/ 22536 w 52692"/>
                <a:gd name="connsiteY17-1600" fmla="*/ 3189 h 43219"/>
                <a:gd name="connsiteX18-1601" fmla="*/ 14036 w 52692"/>
                <a:gd name="connsiteY18-1602" fmla="*/ 5051 h 43219"/>
                <a:gd name="connsiteX19-1603" fmla="*/ 14013 w 52692"/>
                <a:gd name="connsiteY19-1604" fmla="*/ 5152 h 43219"/>
                <a:gd name="connsiteX20-1605" fmla="*/ 3852 w 52692"/>
                <a:gd name="connsiteY20-1606" fmla="*/ 14401 h 43219"/>
                <a:gd name="connsiteX21-1607" fmla="*/ 3936 w 52692"/>
                <a:gd name="connsiteY21-1608" fmla="*/ 14229 h 43219"/>
                <a:gd name="connsiteX0-1609" fmla="*/ 3936 w 52692"/>
                <a:gd name="connsiteY0-1610" fmla="*/ 14229 h 43219"/>
                <a:gd name="connsiteX1-1611" fmla="*/ 5659 w 52692"/>
                <a:gd name="connsiteY1-1612" fmla="*/ 6766 h 43219"/>
                <a:gd name="connsiteX2-1613" fmla="*/ 14041 w 52692"/>
                <a:gd name="connsiteY2-1614" fmla="*/ 5061 h 43219"/>
                <a:gd name="connsiteX3-1615" fmla="*/ 22492 w 52692"/>
                <a:gd name="connsiteY3-1616" fmla="*/ 3291 h 43219"/>
                <a:gd name="connsiteX4-1617" fmla="*/ 25785 w 52692"/>
                <a:gd name="connsiteY4-1618" fmla="*/ 59 h 43219"/>
                <a:gd name="connsiteX5-1619" fmla="*/ 29869 w 52692"/>
                <a:gd name="connsiteY5-1620" fmla="*/ 2340 h 43219"/>
                <a:gd name="connsiteX6-1621" fmla="*/ 35499 w 52692"/>
                <a:gd name="connsiteY6-1622" fmla="*/ 549 h 43219"/>
                <a:gd name="connsiteX7-1623" fmla="*/ 38354 w 52692"/>
                <a:gd name="connsiteY7-1624" fmla="*/ 5435 h 43219"/>
                <a:gd name="connsiteX8-1625" fmla="*/ 42018 w 52692"/>
                <a:gd name="connsiteY8-1626" fmla="*/ 10177 h 43219"/>
                <a:gd name="connsiteX9-1627" fmla="*/ 41854 w 52692"/>
                <a:gd name="connsiteY9-1628" fmla="*/ 15319 h 43219"/>
                <a:gd name="connsiteX10-1629" fmla="*/ 43052 w 52692"/>
                <a:gd name="connsiteY10-1630" fmla="*/ 23181 h 43219"/>
                <a:gd name="connsiteX11-1631" fmla="*/ 37440 w 52692"/>
                <a:gd name="connsiteY11-1632" fmla="*/ 30063 h 43219"/>
                <a:gd name="connsiteX12-1633" fmla="*/ 35431 w 52692"/>
                <a:gd name="connsiteY12-1634" fmla="*/ 35960 h 43219"/>
                <a:gd name="connsiteX13-1635" fmla="*/ 28591 w 52692"/>
                <a:gd name="connsiteY13-1636" fmla="*/ 36674 h 43219"/>
                <a:gd name="connsiteX14-1637" fmla="*/ 23703 w 52692"/>
                <a:gd name="connsiteY14-1638" fmla="*/ 42965 h 43219"/>
                <a:gd name="connsiteX15-1639" fmla="*/ 16516 w 52692"/>
                <a:gd name="connsiteY15-1640" fmla="*/ 39125 h 43219"/>
                <a:gd name="connsiteX16-1641" fmla="*/ 5840 w 52692"/>
                <a:gd name="connsiteY16-1642" fmla="*/ 35331 h 43219"/>
                <a:gd name="connsiteX17-1643" fmla="*/ 1146 w 52692"/>
                <a:gd name="connsiteY17-1644" fmla="*/ 31109 h 43219"/>
                <a:gd name="connsiteX18-1645" fmla="*/ 2149 w 52692"/>
                <a:gd name="connsiteY18-1646" fmla="*/ 25410 h 43219"/>
                <a:gd name="connsiteX19-1647" fmla="*/ 31 w 52692"/>
                <a:gd name="connsiteY19-1648" fmla="*/ 19563 h 43219"/>
                <a:gd name="connsiteX20-1649" fmla="*/ 3899 w 52692"/>
                <a:gd name="connsiteY20-1650" fmla="*/ 14366 h 43219"/>
                <a:gd name="connsiteX21-1651" fmla="*/ 3936 w 52692"/>
                <a:gd name="connsiteY21-1652" fmla="*/ 14229 h 43219"/>
                <a:gd name="connsiteX0-1653" fmla="*/ 2537238 w 2537238"/>
                <a:gd name="connsiteY0-1654" fmla="*/ 686569 h 1038846"/>
                <a:gd name="connsiteX1-1655" fmla="*/ 2508394 w 2537238"/>
                <a:gd name="connsiteY1-1656" fmla="*/ 715413 h 1038846"/>
                <a:gd name="connsiteX2-1657" fmla="*/ 2479550 w 2537238"/>
                <a:gd name="connsiteY2-1658" fmla="*/ 686569 h 1038846"/>
                <a:gd name="connsiteX3-1659" fmla="*/ 2508394 w 2537238"/>
                <a:gd name="connsiteY3-1660" fmla="*/ 657725 h 1038846"/>
                <a:gd name="connsiteX4-1661" fmla="*/ 2537238 w 2537238"/>
                <a:gd name="connsiteY4-1662" fmla="*/ 686569 h 1038846"/>
                <a:gd name="connsiteX0-1663" fmla="*/ 2433954 w 2537238"/>
                <a:gd name="connsiteY0-1664" fmla="*/ 671184 h 1038846"/>
                <a:gd name="connsiteX1-1665" fmla="*/ 2376266 w 2537238"/>
                <a:gd name="connsiteY1-1666" fmla="*/ 728872 h 1038846"/>
                <a:gd name="connsiteX2-1667" fmla="*/ 2318578 w 2537238"/>
                <a:gd name="connsiteY2-1668" fmla="*/ 671184 h 1038846"/>
                <a:gd name="connsiteX3-1669" fmla="*/ 2376266 w 2537238"/>
                <a:gd name="connsiteY3-1670" fmla="*/ 613496 h 1038846"/>
                <a:gd name="connsiteX4-1671" fmla="*/ 2433954 w 2537238"/>
                <a:gd name="connsiteY4-1672" fmla="*/ 671184 h 1038846"/>
                <a:gd name="connsiteX0-1673" fmla="*/ 2273369 w 2537238"/>
                <a:gd name="connsiteY0-1674" fmla="*/ 649128 h 1038846"/>
                <a:gd name="connsiteX1-1675" fmla="*/ 2186837 w 2537238"/>
                <a:gd name="connsiteY1-1676" fmla="*/ 735660 h 1038846"/>
                <a:gd name="connsiteX2-1677" fmla="*/ 2100305 w 2537238"/>
                <a:gd name="connsiteY2-1678" fmla="*/ 649128 h 1038846"/>
                <a:gd name="connsiteX3-1679" fmla="*/ 2186837 w 2537238"/>
                <a:gd name="connsiteY3-1680" fmla="*/ 562596 h 1038846"/>
                <a:gd name="connsiteX4-1681" fmla="*/ 2273369 w 2537238"/>
                <a:gd name="connsiteY4-1682" fmla="*/ 649128 h 1038846"/>
                <a:gd name="connsiteX0-1683" fmla="*/ 2261 w 52692"/>
                <a:gd name="connsiteY0-1684" fmla="*/ 25568 h 43219"/>
                <a:gd name="connsiteX1-1685" fmla="*/ 2196 w 52692"/>
                <a:gd name="connsiteY1-1686" fmla="*/ 25239 h 43219"/>
                <a:gd name="connsiteX2-1687" fmla="*/ 5874 w 52692"/>
                <a:gd name="connsiteY2-1688" fmla="*/ 35538 h 43219"/>
                <a:gd name="connsiteX3-1689" fmla="*/ 5856 w 52692"/>
                <a:gd name="connsiteY3-1690" fmla="*/ 35139 h 43219"/>
                <a:gd name="connsiteX4-1691" fmla="*/ 16514 w 52692"/>
                <a:gd name="connsiteY4-1692" fmla="*/ 38949 h 43219"/>
                <a:gd name="connsiteX5-1693" fmla="*/ 16702 w 52692"/>
                <a:gd name="connsiteY5-1694" fmla="*/ 39392 h 43219"/>
                <a:gd name="connsiteX6-1695" fmla="*/ 28707 w 52692"/>
                <a:gd name="connsiteY6-1696" fmla="*/ 36949 h 43219"/>
                <a:gd name="connsiteX7-1697" fmla="*/ 28596 w 52692"/>
                <a:gd name="connsiteY7-1698" fmla="*/ 36519 h 43219"/>
                <a:gd name="connsiteX8-1699" fmla="*/ 37434 w 52692"/>
                <a:gd name="connsiteY8-1700" fmla="*/ 30453 h 43219"/>
                <a:gd name="connsiteX9-1701" fmla="*/ 37416 w 52692"/>
                <a:gd name="connsiteY9-1702" fmla="*/ 29949 h 43219"/>
                <a:gd name="connsiteX10-1703" fmla="*/ 41834 w 52692"/>
                <a:gd name="connsiteY10-1704" fmla="*/ 15213 h 43219"/>
                <a:gd name="connsiteX11-1705" fmla="*/ 42098 w 52692"/>
                <a:gd name="connsiteY11-1706" fmla="*/ 15394 h 43219"/>
                <a:gd name="connsiteX12-1707" fmla="*/ 38360 w 52692"/>
                <a:gd name="connsiteY12-1708" fmla="*/ 5285 h 43219"/>
                <a:gd name="connsiteX13-1709" fmla="*/ 38436 w 52692"/>
                <a:gd name="connsiteY13-1710" fmla="*/ 5302 h 43219"/>
                <a:gd name="connsiteX14-1711" fmla="*/ 30048 w 52692"/>
                <a:gd name="connsiteY14-1712" fmla="*/ 2252 h 43219"/>
                <a:gd name="connsiteX15-1713" fmla="*/ 29856 w 52692"/>
                <a:gd name="connsiteY15-1714" fmla="*/ 2199 h 43219"/>
                <a:gd name="connsiteX16-1715" fmla="*/ 22877 w 52692"/>
                <a:gd name="connsiteY16-1716" fmla="*/ 3020 h 43219"/>
                <a:gd name="connsiteX17-1717" fmla="*/ 22536 w 52692"/>
                <a:gd name="connsiteY17-1718" fmla="*/ 3189 h 43219"/>
                <a:gd name="connsiteX18-1719" fmla="*/ 14036 w 52692"/>
                <a:gd name="connsiteY18-1720" fmla="*/ 5051 h 43219"/>
                <a:gd name="connsiteX19-1721" fmla="*/ 14013 w 52692"/>
                <a:gd name="connsiteY19-1722" fmla="*/ 5152 h 43219"/>
                <a:gd name="connsiteX20-1723" fmla="*/ 3852 w 52692"/>
                <a:gd name="connsiteY20-1724" fmla="*/ 14401 h 43219"/>
                <a:gd name="connsiteX21-1725" fmla="*/ 3936 w 52692"/>
                <a:gd name="connsiteY21-1726" fmla="*/ 14229 h 43219"/>
                <a:gd name="connsiteX0-1727" fmla="*/ 3936 w 52692"/>
                <a:gd name="connsiteY0-1728" fmla="*/ 14229 h 43219"/>
                <a:gd name="connsiteX1-1729" fmla="*/ 5659 w 52692"/>
                <a:gd name="connsiteY1-1730" fmla="*/ 6766 h 43219"/>
                <a:gd name="connsiteX2-1731" fmla="*/ 14041 w 52692"/>
                <a:gd name="connsiteY2-1732" fmla="*/ 5061 h 43219"/>
                <a:gd name="connsiteX3-1733" fmla="*/ 22492 w 52692"/>
                <a:gd name="connsiteY3-1734" fmla="*/ 3291 h 43219"/>
                <a:gd name="connsiteX4-1735" fmla="*/ 25785 w 52692"/>
                <a:gd name="connsiteY4-1736" fmla="*/ 59 h 43219"/>
                <a:gd name="connsiteX5-1737" fmla="*/ 29869 w 52692"/>
                <a:gd name="connsiteY5-1738" fmla="*/ 2340 h 43219"/>
                <a:gd name="connsiteX6-1739" fmla="*/ 35499 w 52692"/>
                <a:gd name="connsiteY6-1740" fmla="*/ 549 h 43219"/>
                <a:gd name="connsiteX7-1741" fmla="*/ 38354 w 52692"/>
                <a:gd name="connsiteY7-1742" fmla="*/ 5435 h 43219"/>
                <a:gd name="connsiteX8-1743" fmla="*/ 42018 w 52692"/>
                <a:gd name="connsiteY8-1744" fmla="*/ 10177 h 43219"/>
                <a:gd name="connsiteX9-1745" fmla="*/ 41854 w 52692"/>
                <a:gd name="connsiteY9-1746" fmla="*/ 15319 h 43219"/>
                <a:gd name="connsiteX10-1747" fmla="*/ 43052 w 52692"/>
                <a:gd name="connsiteY10-1748" fmla="*/ 23181 h 43219"/>
                <a:gd name="connsiteX11-1749" fmla="*/ 37440 w 52692"/>
                <a:gd name="connsiteY11-1750" fmla="*/ 30063 h 43219"/>
                <a:gd name="connsiteX12-1751" fmla="*/ 35431 w 52692"/>
                <a:gd name="connsiteY12-1752" fmla="*/ 35960 h 43219"/>
                <a:gd name="connsiteX13-1753" fmla="*/ 28591 w 52692"/>
                <a:gd name="connsiteY13-1754" fmla="*/ 36674 h 43219"/>
                <a:gd name="connsiteX14-1755" fmla="*/ 23703 w 52692"/>
                <a:gd name="connsiteY14-1756" fmla="*/ 42965 h 43219"/>
                <a:gd name="connsiteX15-1757" fmla="*/ 16516 w 52692"/>
                <a:gd name="connsiteY15-1758" fmla="*/ 39125 h 43219"/>
                <a:gd name="connsiteX16-1759" fmla="*/ 5840 w 52692"/>
                <a:gd name="connsiteY16-1760" fmla="*/ 35331 h 43219"/>
                <a:gd name="connsiteX17-1761" fmla="*/ 1146 w 52692"/>
                <a:gd name="connsiteY17-1762" fmla="*/ 31109 h 43219"/>
                <a:gd name="connsiteX18-1763" fmla="*/ 2149 w 52692"/>
                <a:gd name="connsiteY18-1764" fmla="*/ 25410 h 43219"/>
                <a:gd name="connsiteX19-1765" fmla="*/ 31 w 52692"/>
                <a:gd name="connsiteY19-1766" fmla="*/ 19563 h 43219"/>
                <a:gd name="connsiteX20-1767" fmla="*/ 3899 w 52692"/>
                <a:gd name="connsiteY20-1768" fmla="*/ 14366 h 43219"/>
                <a:gd name="connsiteX21-1769" fmla="*/ 3936 w 52692"/>
                <a:gd name="connsiteY21-1770" fmla="*/ 14229 h 43219"/>
                <a:gd name="connsiteX0-1771" fmla="*/ 2537238 w 2537238"/>
                <a:gd name="connsiteY0-1772" fmla="*/ 686569 h 1038846"/>
                <a:gd name="connsiteX1-1773" fmla="*/ 2508394 w 2537238"/>
                <a:gd name="connsiteY1-1774" fmla="*/ 715413 h 1038846"/>
                <a:gd name="connsiteX2-1775" fmla="*/ 2479550 w 2537238"/>
                <a:gd name="connsiteY2-1776" fmla="*/ 686569 h 1038846"/>
                <a:gd name="connsiteX3-1777" fmla="*/ 2508394 w 2537238"/>
                <a:gd name="connsiteY3-1778" fmla="*/ 657725 h 1038846"/>
                <a:gd name="connsiteX4-1779" fmla="*/ 2537238 w 2537238"/>
                <a:gd name="connsiteY4-1780" fmla="*/ 686569 h 1038846"/>
                <a:gd name="connsiteX0-1781" fmla="*/ 2433954 w 2537238"/>
                <a:gd name="connsiteY0-1782" fmla="*/ 671184 h 1038846"/>
                <a:gd name="connsiteX1-1783" fmla="*/ 2376266 w 2537238"/>
                <a:gd name="connsiteY1-1784" fmla="*/ 728872 h 1038846"/>
                <a:gd name="connsiteX2-1785" fmla="*/ 2318578 w 2537238"/>
                <a:gd name="connsiteY2-1786" fmla="*/ 671184 h 1038846"/>
                <a:gd name="connsiteX3-1787" fmla="*/ 2376266 w 2537238"/>
                <a:gd name="connsiteY3-1788" fmla="*/ 613496 h 1038846"/>
                <a:gd name="connsiteX4-1789" fmla="*/ 2433954 w 2537238"/>
                <a:gd name="connsiteY4-1790" fmla="*/ 671184 h 1038846"/>
                <a:gd name="connsiteX0-1791" fmla="*/ 2273369 w 2537238"/>
                <a:gd name="connsiteY0-1792" fmla="*/ 649128 h 1038846"/>
                <a:gd name="connsiteX1-1793" fmla="*/ 2186837 w 2537238"/>
                <a:gd name="connsiteY1-1794" fmla="*/ 735660 h 1038846"/>
                <a:gd name="connsiteX2-1795" fmla="*/ 2100305 w 2537238"/>
                <a:gd name="connsiteY2-1796" fmla="*/ 649128 h 1038846"/>
                <a:gd name="connsiteX3-1797" fmla="*/ 2186837 w 2537238"/>
                <a:gd name="connsiteY3-1798" fmla="*/ 562596 h 1038846"/>
                <a:gd name="connsiteX4-1799" fmla="*/ 2273369 w 2537238"/>
                <a:gd name="connsiteY4-1800" fmla="*/ 649128 h 1038846"/>
                <a:gd name="connsiteX0-1801" fmla="*/ 2261 w 52692"/>
                <a:gd name="connsiteY0-1802" fmla="*/ 25568 h 43219"/>
                <a:gd name="connsiteX1-1803" fmla="*/ 2196 w 52692"/>
                <a:gd name="connsiteY1-1804" fmla="*/ 25239 h 43219"/>
                <a:gd name="connsiteX2-1805" fmla="*/ 5874 w 52692"/>
                <a:gd name="connsiteY2-1806" fmla="*/ 35538 h 43219"/>
                <a:gd name="connsiteX3-1807" fmla="*/ 5856 w 52692"/>
                <a:gd name="connsiteY3-1808" fmla="*/ 35139 h 43219"/>
                <a:gd name="connsiteX4-1809" fmla="*/ 16514 w 52692"/>
                <a:gd name="connsiteY4-1810" fmla="*/ 38949 h 43219"/>
                <a:gd name="connsiteX5-1811" fmla="*/ 16702 w 52692"/>
                <a:gd name="connsiteY5-1812" fmla="*/ 39392 h 43219"/>
                <a:gd name="connsiteX6-1813" fmla="*/ 28707 w 52692"/>
                <a:gd name="connsiteY6-1814" fmla="*/ 36949 h 43219"/>
                <a:gd name="connsiteX7-1815" fmla="*/ 28596 w 52692"/>
                <a:gd name="connsiteY7-1816" fmla="*/ 36519 h 43219"/>
                <a:gd name="connsiteX8-1817" fmla="*/ 37434 w 52692"/>
                <a:gd name="connsiteY8-1818" fmla="*/ 30453 h 43219"/>
                <a:gd name="connsiteX9-1819" fmla="*/ 38211 w 52692"/>
                <a:gd name="connsiteY9-1820" fmla="*/ 31761 h 43219"/>
                <a:gd name="connsiteX10-1821" fmla="*/ 41834 w 52692"/>
                <a:gd name="connsiteY10-1822" fmla="*/ 15213 h 43219"/>
                <a:gd name="connsiteX11-1823" fmla="*/ 42098 w 52692"/>
                <a:gd name="connsiteY11-1824" fmla="*/ 15394 h 43219"/>
                <a:gd name="connsiteX12-1825" fmla="*/ 38360 w 52692"/>
                <a:gd name="connsiteY12-1826" fmla="*/ 5285 h 43219"/>
                <a:gd name="connsiteX13-1827" fmla="*/ 38436 w 52692"/>
                <a:gd name="connsiteY13-1828" fmla="*/ 5302 h 43219"/>
                <a:gd name="connsiteX14-1829" fmla="*/ 30048 w 52692"/>
                <a:gd name="connsiteY14-1830" fmla="*/ 2252 h 43219"/>
                <a:gd name="connsiteX15-1831" fmla="*/ 29856 w 52692"/>
                <a:gd name="connsiteY15-1832" fmla="*/ 2199 h 43219"/>
                <a:gd name="connsiteX16-1833" fmla="*/ 22877 w 52692"/>
                <a:gd name="connsiteY16-1834" fmla="*/ 3020 h 43219"/>
                <a:gd name="connsiteX17-1835" fmla="*/ 22536 w 52692"/>
                <a:gd name="connsiteY17-1836" fmla="*/ 3189 h 43219"/>
                <a:gd name="connsiteX18-1837" fmla="*/ 14036 w 52692"/>
                <a:gd name="connsiteY18-1838" fmla="*/ 5051 h 43219"/>
                <a:gd name="connsiteX19-1839" fmla="*/ 14013 w 52692"/>
                <a:gd name="connsiteY19-1840" fmla="*/ 5152 h 43219"/>
                <a:gd name="connsiteX20-1841" fmla="*/ 3852 w 52692"/>
                <a:gd name="connsiteY20-1842" fmla="*/ 14401 h 43219"/>
                <a:gd name="connsiteX21-1843" fmla="*/ 3936 w 52692"/>
                <a:gd name="connsiteY21-1844" fmla="*/ 14229 h 43219"/>
                <a:gd name="connsiteX0-1845" fmla="*/ 3936 w 52692"/>
                <a:gd name="connsiteY0-1846" fmla="*/ 14229 h 43219"/>
                <a:gd name="connsiteX1-1847" fmla="*/ 5659 w 52692"/>
                <a:gd name="connsiteY1-1848" fmla="*/ 6766 h 43219"/>
                <a:gd name="connsiteX2-1849" fmla="*/ 14041 w 52692"/>
                <a:gd name="connsiteY2-1850" fmla="*/ 5061 h 43219"/>
                <a:gd name="connsiteX3-1851" fmla="*/ 22492 w 52692"/>
                <a:gd name="connsiteY3-1852" fmla="*/ 3291 h 43219"/>
                <a:gd name="connsiteX4-1853" fmla="*/ 25785 w 52692"/>
                <a:gd name="connsiteY4-1854" fmla="*/ 59 h 43219"/>
                <a:gd name="connsiteX5-1855" fmla="*/ 29869 w 52692"/>
                <a:gd name="connsiteY5-1856" fmla="*/ 2340 h 43219"/>
                <a:gd name="connsiteX6-1857" fmla="*/ 35499 w 52692"/>
                <a:gd name="connsiteY6-1858" fmla="*/ 549 h 43219"/>
                <a:gd name="connsiteX7-1859" fmla="*/ 38354 w 52692"/>
                <a:gd name="connsiteY7-1860" fmla="*/ 5435 h 43219"/>
                <a:gd name="connsiteX8-1861" fmla="*/ 42018 w 52692"/>
                <a:gd name="connsiteY8-1862" fmla="*/ 10177 h 43219"/>
                <a:gd name="connsiteX9-1863" fmla="*/ 41854 w 52692"/>
                <a:gd name="connsiteY9-1864" fmla="*/ 15319 h 43219"/>
                <a:gd name="connsiteX10-1865" fmla="*/ 43052 w 52692"/>
                <a:gd name="connsiteY10-1866" fmla="*/ 23181 h 43219"/>
                <a:gd name="connsiteX11-1867" fmla="*/ 37440 w 52692"/>
                <a:gd name="connsiteY11-1868" fmla="*/ 30063 h 43219"/>
                <a:gd name="connsiteX12-1869" fmla="*/ 35431 w 52692"/>
                <a:gd name="connsiteY12-1870" fmla="*/ 35960 h 43219"/>
                <a:gd name="connsiteX13-1871" fmla="*/ 28591 w 52692"/>
                <a:gd name="connsiteY13-1872" fmla="*/ 36674 h 43219"/>
                <a:gd name="connsiteX14-1873" fmla="*/ 23703 w 52692"/>
                <a:gd name="connsiteY14-1874" fmla="*/ 42965 h 43219"/>
                <a:gd name="connsiteX15-1875" fmla="*/ 16516 w 52692"/>
                <a:gd name="connsiteY15-1876" fmla="*/ 39125 h 43219"/>
                <a:gd name="connsiteX16-1877" fmla="*/ 5840 w 52692"/>
                <a:gd name="connsiteY16-1878" fmla="*/ 35331 h 43219"/>
                <a:gd name="connsiteX17-1879" fmla="*/ 1146 w 52692"/>
                <a:gd name="connsiteY17-1880" fmla="*/ 31109 h 43219"/>
                <a:gd name="connsiteX18-1881" fmla="*/ 2149 w 52692"/>
                <a:gd name="connsiteY18-1882" fmla="*/ 25410 h 43219"/>
                <a:gd name="connsiteX19-1883" fmla="*/ 31 w 52692"/>
                <a:gd name="connsiteY19-1884" fmla="*/ 19563 h 43219"/>
                <a:gd name="connsiteX20-1885" fmla="*/ 3899 w 52692"/>
                <a:gd name="connsiteY20-1886" fmla="*/ 14366 h 43219"/>
                <a:gd name="connsiteX21-1887" fmla="*/ 3936 w 52692"/>
                <a:gd name="connsiteY21-1888" fmla="*/ 14229 h 43219"/>
                <a:gd name="connsiteX0-1889" fmla="*/ 2537238 w 2537238"/>
                <a:gd name="connsiteY0-1890" fmla="*/ 686569 h 1038846"/>
                <a:gd name="connsiteX1-1891" fmla="*/ 2508394 w 2537238"/>
                <a:gd name="connsiteY1-1892" fmla="*/ 715413 h 1038846"/>
                <a:gd name="connsiteX2-1893" fmla="*/ 2479550 w 2537238"/>
                <a:gd name="connsiteY2-1894" fmla="*/ 686569 h 1038846"/>
                <a:gd name="connsiteX3-1895" fmla="*/ 2508394 w 2537238"/>
                <a:gd name="connsiteY3-1896" fmla="*/ 657725 h 1038846"/>
                <a:gd name="connsiteX4-1897" fmla="*/ 2537238 w 2537238"/>
                <a:gd name="connsiteY4-1898" fmla="*/ 686569 h 1038846"/>
                <a:gd name="connsiteX0-1899" fmla="*/ 2433954 w 2537238"/>
                <a:gd name="connsiteY0-1900" fmla="*/ 671184 h 1038846"/>
                <a:gd name="connsiteX1-1901" fmla="*/ 2376266 w 2537238"/>
                <a:gd name="connsiteY1-1902" fmla="*/ 728872 h 1038846"/>
                <a:gd name="connsiteX2-1903" fmla="*/ 2318578 w 2537238"/>
                <a:gd name="connsiteY2-1904" fmla="*/ 671184 h 1038846"/>
                <a:gd name="connsiteX3-1905" fmla="*/ 2376266 w 2537238"/>
                <a:gd name="connsiteY3-1906" fmla="*/ 613496 h 1038846"/>
                <a:gd name="connsiteX4-1907" fmla="*/ 2433954 w 2537238"/>
                <a:gd name="connsiteY4-1908" fmla="*/ 671184 h 1038846"/>
                <a:gd name="connsiteX0-1909" fmla="*/ 2273369 w 2537238"/>
                <a:gd name="connsiteY0-1910" fmla="*/ 649128 h 1038846"/>
                <a:gd name="connsiteX1-1911" fmla="*/ 2186837 w 2537238"/>
                <a:gd name="connsiteY1-1912" fmla="*/ 735660 h 1038846"/>
                <a:gd name="connsiteX2-1913" fmla="*/ 2100305 w 2537238"/>
                <a:gd name="connsiteY2-1914" fmla="*/ 649128 h 1038846"/>
                <a:gd name="connsiteX3-1915" fmla="*/ 2186837 w 2537238"/>
                <a:gd name="connsiteY3-1916" fmla="*/ 562596 h 1038846"/>
                <a:gd name="connsiteX4-1917" fmla="*/ 2273369 w 2537238"/>
                <a:gd name="connsiteY4-1918" fmla="*/ 649128 h 1038846"/>
                <a:gd name="connsiteX0-1919" fmla="*/ 2261 w 52692"/>
                <a:gd name="connsiteY0-1920" fmla="*/ 25568 h 43219"/>
                <a:gd name="connsiteX1-1921" fmla="*/ 2196 w 52692"/>
                <a:gd name="connsiteY1-1922" fmla="*/ 25239 h 43219"/>
                <a:gd name="connsiteX2-1923" fmla="*/ 5874 w 52692"/>
                <a:gd name="connsiteY2-1924" fmla="*/ 35538 h 43219"/>
                <a:gd name="connsiteX3-1925" fmla="*/ 5856 w 52692"/>
                <a:gd name="connsiteY3-1926" fmla="*/ 35139 h 43219"/>
                <a:gd name="connsiteX4-1927" fmla="*/ 16514 w 52692"/>
                <a:gd name="connsiteY4-1928" fmla="*/ 38949 h 43219"/>
                <a:gd name="connsiteX5-1929" fmla="*/ 16702 w 52692"/>
                <a:gd name="connsiteY5-1930" fmla="*/ 39392 h 43219"/>
                <a:gd name="connsiteX6-1931" fmla="*/ 28707 w 52692"/>
                <a:gd name="connsiteY6-1932" fmla="*/ 36949 h 43219"/>
                <a:gd name="connsiteX7-1933" fmla="*/ 28596 w 52692"/>
                <a:gd name="connsiteY7-1934" fmla="*/ 36519 h 43219"/>
                <a:gd name="connsiteX8-1935" fmla="*/ 37434 w 52692"/>
                <a:gd name="connsiteY8-1936" fmla="*/ 30453 h 43219"/>
                <a:gd name="connsiteX9-1937" fmla="*/ 38578 w 52692"/>
                <a:gd name="connsiteY9-1938" fmla="*/ 30311 h 43219"/>
                <a:gd name="connsiteX10-1939" fmla="*/ 41834 w 52692"/>
                <a:gd name="connsiteY10-1940" fmla="*/ 15213 h 43219"/>
                <a:gd name="connsiteX11-1941" fmla="*/ 42098 w 52692"/>
                <a:gd name="connsiteY11-1942" fmla="*/ 15394 h 43219"/>
                <a:gd name="connsiteX12-1943" fmla="*/ 38360 w 52692"/>
                <a:gd name="connsiteY12-1944" fmla="*/ 5285 h 43219"/>
                <a:gd name="connsiteX13-1945" fmla="*/ 38436 w 52692"/>
                <a:gd name="connsiteY13-1946" fmla="*/ 5302 h 43219"/>
                <a:gd name="connsiteX14-1947" fmla="*/ 30048 w 52692"/>
                <a:gd name="connsiteY14-1948" fmla="*/ 2252 h 43219"/>
                <a:gd name="connsiteX15-1949" fmla="*/ 29856 w 52692"/>
                <a:gd name="connsiteY15-1950" fmla="*/ 2199 h 43219"/>
                <a:gd name="connsiteX16-1951" fmla="*/ 22877 w 52692"/>
                <a:gd name="connsiteY16-1952" fmla="*/ 3020 h 43219"/>
                <a:gd name="connsiteX17-1953" fmla="*/ 22536 w 52692"/>
                <a:gd name="connsiteY17-1954" fmla="*/ 3189 h 43219"/>
                <a:gd name="connsiteX18-1955" fmla="*/ 14036 w 52692"/>
                <a:gd name="connsiteY18-1956" fmla="*/ 5051 h 43219"/>
                <a:gd name="connsiteX19-1957" fmla="*/ 14013 w 52692"/>
                <a:gd name="connsiteY19-1958" fmla="*/ 5152 h 43219"/>
                <a:gd name="connsiteX20-1959" fmla="*/ 3852 w 52692"/>
                <a:gd name="connsiteY20-1960" fmla="*/ 14401 h 43219"/>
                <a:gd name="connsiteX21-1961" fmla="*/ 3936 w 52692"/>
                <a:gd name="connsiteY21-1962" fmla="*/ 14229 h 43219"/>
                <a:gd name="connsiteX0-1963" fmla="*/ 3936 w 52692"/>
                <a:gd name="connsiteY0-1964" fmla="*/ 14229 h 43219"/>
                <a:gd name="connsiteX1-1965" fmla="*/ 5659 w 52692"/>
                <a:gd name="connsiteY1-1966" fmla="*/ 6766 h 43219"/>
                <a:gd name="connsiteX2-1967" fmla="*/ 14041 w 52692"/>
                <a:gd name="connsiteY2-1968" fmla="*/ 5061 h 43219"/>
                <a:gd name="connsiteX3-1969" fmla="*/ 22492 w 52692"/>
                <a:gd name="connsiteY3-1970" fmla="*/ 3291 h 43219"/>
                <a:gd name="connsiteX4-1971" fmla="*/ 25785 w 52692"/>
                <a:gd name="connsiteY4-1972" fmla="*/ 59 h 43219"/>
                <a:gd name="connsiteX5-1973" fmla="*/ 29869 w 52692"/>
                <a:gd name="connsiteY5-1974" fmla="*/ 2340 h 43219"/>
                <a:gd name="connsiteX6-1975" fmla="*/ 35499 w 52692"/>
                <a:gd name="connsiteY6-1976" fmla="*/ 549 h 43219"/>
                <a:gd name="connsiteX7-1977" fmla="*/ 38354 w 52692"/>
                <a:gd name="connsiteY7-1978" fmla="*/ 5435 h 43219"/>
                <a:gd name="connsiteX8-1979" fmla="*/ 42018 w 52692"/>
                <a:gd name="connsiteY8-1980" fmla="*/ 10177 h 43219"/>
                <a:gd name="connsiteX9-1981" fmla="*/ 41854 w 52692"/>
                <a:gd name="connsiteY9-1982" fmla="*/ 15319 h 43219"/>
                <a:gd name="connsiteX10-1983" fmla="*/ 43052 w 52692"/>
                <a:gd name="connsiteY10-1984" fmla="*/ 23181 h 43219"/>
                <a:gd name="connsiteX11-1985" fmla="*/ 37440 w 52692"/>
                <a:gd name="connsiteY11-1986" fmla="*/ 30063 h 43219"/>
                <a:gd name="connsiteX12-1987" fmla="*/ 35431 w 52692"/>
                <a:gd name="connsiteY12-1988" fmla="*/ 35960 h 43219"/>
                <a:gd name="connsiteX13-1989" fmla="*/ 28591 w 52692"/>
                <a:gd name="connsiteY13-1990" fmla="*/ 36674 h 43219"/>
                <a:gd name="connsiteX14-1991" fmla="*/ 23703 w 52692"/>
                <a:gd name="connsiteY14-1992" fmla="*/ 42965 h 43219"/>
                <a:gd name="connsiteX15-1993" fmla="*/ 16516 w 52692"/>
                <a:gd name="connsiteY15-1994" fmla="*/ 39125 h 43219"/>
                <a:gd name="connsiteX16-1995" fmla="*/ 5840 w 52692"/>
                <a:gd name="connsiteY16-1996" fmla="*/ 35331 h 43219"/>
                <a:gd name="connsiteX17-1997" fmla="*/ 1146 w 52692"/>
                <a:gd name="connsiteY17-1998" fmla="*/ 31109 h 43219"/>
                <a:gd name="connsiteX18-1999" fmla="*/ 2149 w 52692"/>
                <a:gd name="connsiteY18-2000" fmla="*/ 25410 h 43219"/>
                <a:gd name="connsiteX19-2001" fmla="*/ 31 w 52692"/>
                <a:gd name="connsiteY19-2002" fmla="*/ 19563 h 43219"/>
                <a:gd name="connsiteX20-2003" fmla="*/ 3899 w 52692"/>
                <a:gd name="connsiteY20-2004" fmla="*/ 14366 h 43219"/>
                <a:gd name="connsiteX21-2005" fmla="*/ 3936 w 52692"/>
                <a:gd name="connsiteY21-2006" fmla="*/ 14229 h 43219"/>
                <a:gd name="connsiteX0-2007" fmla="*/ 2537238 w 2537238"/>
                <a:gd name="connsiteY0-2008" fmla="*/ 686569 h 1038846"/>
                <a:gd name="connsiteX1-2009" fmla="*/ 2508394 w 2537238"/>
                <a:gd name="connsiteY1-2010" fmla="*/ 715413 h 1038846"/>
                <a:gd name="connsiteX2-2011" fmla="*/ 2479550 w 2537238"/>
                <a:gd name="connsiteY2-2012" fmla="*/ 686569 h 1038846"/>
                <a:gd name="connsiteX3-2013" fmla="*/ 2508394 w 2537238"/>
                <a:gd name="connsiteY3-2014" fmla="*/ 657725 h 1038846"/>
                <a:gd name="connsiteX4-2015" fmla="*/ 2537238 w 2537238"/>
                <a:gd name="connsiteY4-2016" fmla="*/ 686569 h 1038846"/>
                <a:gd name="connsiteX0-2017" fmla="*/ 2433954 w 2537238"/>
                <a:gd name="connsiteY0-2018" fmla="*/ 671184 h 1038846"/>
                <a:gd name="connsiteX1-2019" fmla="*/ 2376266 w 2537238"/>
                <a:gd name="connsiteY1-2020" fmla="*/ 728872 h 1038846"/>
                <a:gd name="connsiteX2-2021" fmla="*/ 2318578 w 2537238"/>
                <a:gd name="connsiteY2-2022" fmla="*/ 671184 h 1038846"/>
                <a:gd name="connsiteX3-2023" fmla="*/ 2376266 w 2537238"/>
                <a:gd name="connsiteY3-2024" fmla="*/ 613496 h 1038846"/>
                <a:gd name="connsiteX4-2025" fmla="*/ 2433954 w 2537238"/>
                <a:gd name="connsiteY4-2026" fmla="*/ 671184 h 1038846"/>
                <a:gd name="connsiteX0-2027" fmla="*/ 2273369 w 2537238"/>
                <a:gd name="connsiteY0-2028" fmla="*/ 649128 h 1038846"/>
                <a:gd name="connsiteX1-2029" fmla="*/ 2186837 w 2537238"/>
                <a:gd name="connsiteY1-2030" fmla="*/ 735660 h 1038846"/>
                <a:gd name="connsiteX2-2031" fmla="*/ 2100305 w 2537238"/>
                <a:gd name="connsiteY2-2032" fmla="*/ 649128 h 1038846"/>
                <a:gd name="connsiteX3-2033" fmla="*/ 2186837 w 2537238"/>
                <a:gd name="connsiteY3-2034" fmla="*/ 562596 h 1038846"/>
                <a:gd name="connsiteX4-2035" fmla="*/ 2273369 w 2537238"/>
                <a:gd name="connsiteY4-2036" fmla="*/ 649128 h 1038846"/>
                <a:gd name="connsiteX0-2037" fmla="*/ 2261 w 52692"/>
                <a:gd name="connsiteY0-2038" fmla="*/ 25568 h 43219"/>
                <a:gd name="connsiteX1-2039" fmla="*/ 2196 w 52692"/>
                <a:gd name="connsiteY1-2040" fmla="*/ 25239 h 43219"/>
                <a:gd name="connsiteX2-2041" fmla="*/ 5874 w 52692"/>
                <a:gd name="connsiteY2-2042" fmla="*/ 35538 h 43219"/>
                <a:gd name="connsiteX3-2043" fmla="*/ 5856 w 52692"/>
                <a:gd name="connsiteY3-2044" fmla="*/ 35139 h 43219"/>
                <a:gd name="connsiteX4-2045" fmla="*/ 16514 w 52692"/>
                <a:gd name="connsiteY4-2046" fmla="*/ 38949 h 43219"/>
                <a:gd name="connsiteX5-2047" fmla="*/ 16702 w 52692"/>
                <a:gd name="connsiteY5-2048" fmla="*/ 39392 h 43219"/>
                <a:gd name="connsiteX6-2049" fmla="*/ 28707 w 52692"/>
                <a:gd name="connsiteY6-2050" fmla="*/ 36949 h 43219"/>
                <a:gd name="connsiteX7-2051" fmla="*/ 28596 w 52692"/>
                <a:gd name="connsiteY7-2052" fmla="*/ 36519 h 43219"/>
                <a:gd name="connsiteX8-2053" fmla="*/ 37434 w 52692"/>
                <a:gd name="connsiteY8-2054" fmla="*/ 30453 h 43219"/>
                <a:gd name="connsiteX9-2055" fmla="*/ 38150 w 52692"/>
                <a:gd name="connsiteY9-2056" fmla="*/ 30130 h 43219"/>
                <a:gd name="connsiteX10-2057" fmla="*/ 41834 w 52692"/>
                <a:gd name="connsiteY10-2058" fmla="*/ 15213 h 43219"/>
                <a:gd name="connsiteX11-2059" fmla="*/ 42098 w 52692"/>
                <a:gd name="connsiteY11-2060" fmla="*/ 15394 h 43219"/>
                <a:gd name="connsiteX12-2061" fmla="*/ 38360 w 52692"/>
                <a:gd name="connsiteY12-2062" fmla="*/ 5285 h 43219"/>
                <a:gd name="connsiteX13-2063" fmla="*/ 38436 w 52692"/>
                <a:gd name="connsiteY13-2064" fmla="*/ 5302 h 43219"/>
                <a:gd name="connsiteX14-2065" fmla="*/ 30048 w 52692"/>
                <a:gd name="connsiteY14-2066" fmla="*/ 2252 h 43219"/>
                <a:gd name="connsiteX15-2067" fmla="*/ 29856 w 52692"/>
                <a:gd name="connsiteY15-2068" fmla="*/ 2199 h 43219"/>
                <a:gd name="connsiteX16-2069" fmla="*/ 22877 w 52692"/>
                <a:gd name="connsiteY16-2070" fmla="*/ 3020 h 43219"/>
                <a:gd name="connsiteX17-2071" fmla="*/ 22536 w 52692"/>
                <a:gd name="connsiteY17-2072" fmla="*/ 3189 h 43219"/>
                <a:gd name="connsiteX18-2073" fmla="*/ 14036 w 52692"/>
                <a:gd name="connsiteY18-2074" fmla="*/ 5051 h 43219"/>
                <a:gd name="connsiteX19-2075" fmla="*/ 14013 w 52692"/>
                <a:gd name="connsiteY19-2076" fmla="*/ 5152 h 43219"/>
                <a:gd name="connsiteX20-2077" fmla="*/ 3852 w 52692"/>
                <a:gd name="connsiteY20-2078" fmla="*/ 14401 h 43219"/>
                <a:gd name="connsiteX21-2079" fmla="*/ 3936 w 52692"/>
                <a:gd name="connsiteY21-2080" fmla="*/ 14229 h 43219"/>
                <a:gd name="connsiteX0-2081" fmla="*/ 3936 w 52692"/>
                <a:gd name="connsiteY0-2082" fmla="*/ 14229 h 43219"/>
                <a:gd name="connsiteX1-2083" fmla="*/ 5659 w 52692"/>
                <a:gd name="connsiteY1-2084" fmla="*/ 6766 h 43219"/>
                <a:gd name="connsiteX2-2085" fmla="*/ 14041 w 52692"/>
                <a:gd name="connsiteY2-2086" fmla="*/ 5061 h 43219"/>
                <a:gd name="connsiteX3-2087" fmla="*/ 22492 w 52692"/>
                <a:gd name="connsiteY3-2088" fmla="*/ 3291 h 43219"/>
                <a:gd name="connsiteX4-2089" fmla="*/ 25785 w 52692"/>
                <a:gd name="connsiteY4-2090" fmla="*/ 59 h 43219"/>
                <a:gd name="connsiteX5-2091" fmla="*/ 29869 w 52692"/>
                <a:gd name="connsiteY5-2092" fmla="*/ 2340 h 43219"/>
                <a:gd name="connsiteX6-2093" fmla="*/ 35499 w 52692"/>
                <a:gd name="connsiteY6-2094" fmla="*/ 549 h 43219"/>
                <a:gd name="connsiteX7-2095" fmla="*/ 38354 w 52692"/>
                <a:gd name="connsiteY7-2096" fmla="*/ 5435 h 43219"/>
                <a:gd name="connsiteX8-2097" fmla="*/ 42018 w 52692"/>
                <a:gd name="connsiteY8-2098" fmla="*/ 10177 h 43219"/>
                <a:gd name="connsiteX9-2099" fmla="*/ 41854 w 52692"/>
                <a:gd name="connsiteY9-2100" fmla="*/ 15319 h 43219"/>
                <a:gd name="connsiteX10-2101" fmla="*/ 43052 w 52692"/>
                <a:gd name="connsiteY10-2102" fmla="*/ 23181 h 43219"/>
                <a:gd name="connsiteX11-2103" fmla="*/ 37440 w 52692"/>
                <a:gd name="connsiteY11-2104" fmla="*/ 30063 h 43219"/>
                <a:gd name="connsiteX12-2105" fmla="*/ 35431 w 52692"/>
                <a:gd name="connsiteY12-2106" fmla="*/ 35960 h 43219"/>
                <a:gd name="connsiteX13-2107" fmla="*/ 28591 w 52692"/>
                <a:gd name="connsiteY13-2108" fmla="*/ 36674 h 43219"/>
                <a:gd name="connsiteX14-2109" fmla="*/ 23703 w 52692"/>
                <a:gd name="connsiteY14-2110" fmla="*/ 42965 h 43219"/>
                <a:gd name="connsiteX15-2111" fmla="*/ 16516 w 52692"/>
                <a:gd name="connsiteY15-2112" fmla="*/ 39125 h 43219"/>
                <a:gd name="connsiteX16-2113" fmla="*/ 5840 w 52692"/>
                <a:gd name="connsiteY16-2114" fmla="*/ 35331 h 43219"/>
                <a:gd name="connsiteX17-2115" fmla="*/ 1146 w 52692"/>
                <a:gd name="connsiteY17-2116" fmla="*/ 31109 h 43219"/>
                <a:gd name="connsiteX18-2117" fmla="*/ 2149 w 52692"/>
                <a:gd name="connsiteY18-2118" fmla="*/ 25410 h 43219"/>
                <a:gd name="connsiteX19-2119" fmla="*/ 31 w 52692"/>
                <a:gd name="connsiteY19-2120" fmla="*/ 19563 h 43219"/>
                <a:gd name="connsiteX20-2121" fmla="*/ 3899 w 52692"/>
                <a:gd name="connsiteY20-2122" fmla="*/ 14366 h 43219"/>
                <a:gd name="connsiteX21-2123" fmla="*/ 3936 w 52692"/>
                <a:gd name="connsiteY21-2124" fmla="*/ 14229 h 43219"/>
                <a:gd name="connsiteX0-2125" fmla="*/ 2537238 w 2537238"/>
                <a:gd name="connsiteY0-2126" fmla="*/ 686569 h 1038846"/>
                <a:gd name="connsiteX1-2127" fmla="*/ 2508394 w 2537238"/>
                <a:gd name="connsiteY1-2128" fmla="*/ 715413 h 1038846"/>
                <a:gd name="connsiteX2-2129" fmla="*/ 2479550 w 2537238"/>
                <a:gd name="connsiteY2-2130" fmla="*/ 686569 h 1038846"/>
                <a:gd name="connsiteX3-2131" fmla="*/ 2508394 w 2537238"/>
                <a:gd name="connsiteY3-2132" fmla="*/ 657725 h 1038846"/>
                <a:gd name="connsiteX4-2133" fmla="*/ 2537238 w 2537238"/>
                <a:gd name="connsiteY4-2134" fmla="*/ 686569 h 1038846"/>
                <a:gd name="connsiteX0-2135" fmla="*/ 2433954 w 2537238"/>
                <a:gd name="connsiteY0-2136" fmla="*/ 671184 h 1038846"/>
                <a:gd name="connsiteX1-2137" fmla="*/ 2376266 w 2537238"/>
                <a:gd name="connsiteY1-2138" fmla="*/ 728872 h 1038846"/>
                <a:gd name="connsiteX2-2139" fmla="*/ 2318578 w 2537238"/>
                <a:gd name="connsiteY2-2140" fmla="*/ 671184 h 1038846"/>
                <a:gd name="connsiteX3-2141" fmla="*/ 2376266 w 2537238"/>
                <a:gd name="connsiteY3-2142" fmla="*/ 613496 h 1038846"/>
                <a:gd name="connsiteX4-2143" fmla="*/ 2433954 w 2537238"/>
                <a:gd name="connsiteY4-2144" fmla="*/ 671184 h 1038846"/>
                <a:gd name="connsiteX0-2145" fmla="*/ 2273369 w 2537238"/>
                <a:gd name="connsiteY0-2146" fmla="*/ 649128 h 1038846"/>
                <a:gd name="connsiteX1-2147" fmla="*/ 2186837 w 2537238"/>
                <a:gd name="connsiteY1-2148" fmla="*/ 735660 h 1038846"/>
                <a:gd name="connsiteX2-2149" fmla="*/ 2100305 w 2537238"/>
                <a:gd name="connsiteY2-2150" fmla="*/ 649128 h 1038846"/>
                <a:gd name="connsiteX3-2151" fmla="*/ 2186837 w 2537238"/>
                <a:gd name="connsiteY3-2152" fmla="*/ 562596 h 1038846"/>
                <a:gd name="connsiteX4-2153" fmla="*/ 2273369 w 2537238"/>
                <a:gd name="connsiteY4-2154" fmla="*/ 649128 h 1038846"/>
                <a:gd name="connsiteX0-2155" fmla="*/ 2261 w 52692"/>
                <a:gd name="connsiteY0-2156" fmla="*/ 25568 h 43219"/>
                <a:gd name="connsiteX1-2157" fmla="*/ 2196 w 52692"/>
                <a:gd name="connsiteY1-2158" fmla="*/ 25239 h 43219"/>
                <a:gd name="connsiteX2-2159" fmla="*/ 5874 w 52692"/>
                <a:gd name="connsiteY2-2160" fmla="*/ 35538 h 43219"/>
                <a:gd name="connsiteX3-2161" fmla="*/ 5856 w 52692"/>
                <a:gd name="connsiteY3-2162" fmla="*/ 35139 h 43219"/>
                <a:gd name="connsiteX4-2163" fmla="*/ 16514 w 52692"/>
                <a:gd name="connsiteY4-2164" fmla="*/ 38949 h 43219"/>
                <a:gd name="connsiteX5-2165" fmla="*/ 16702 w 52692"/>
                <a:gd name="connsiteY5-2166" fmla="*/ 39392 h 43219"/>
                <a:gd name="connsiteX6-2167" fmla="*/ 28707 w 52692"/>
                <a:gd name="connsiteY6-2168" fmla="*/ 36949 h 43219"/>
                <a:gd name="connsiteX7-2169" fmla="*/ 28596 w 52692"/>
                <a:gd name="connsiteY7-2170" fmla="*/ 36519 h 43219"/>
                <a:gd name="connsiteX8-2171" fmla="*/ 37434 w 52692"/>
                <a:gd name="connsiteY8-2172" fmla="*/ 30453 h 43219"/>
                <a:gd name="connsiteX9-2173" fmla="*/ 38150 w 52692"/>
                <a:gd name="connsiteY9-2174" fmla="*/ 30130 h 43219"/>
                <a:gd name="connsiteX10-2175" fmla="*/ 41834 w 52692"/>
                <a:gd name="connsiteY10-2176" fmla="*/ 15213 h 43219"/>
                <a:gd name="connsiteX11-2177" fmla="*/ 42098 w 52692"/>
                <a:gd name="connsiteY11-2178" fmla="*/ 15394 h 43219"/>
                <a:gd name="connsiteX12-2179" fmla="*/ 38360 w 52692"/>
                <a:gd name="connsiteY12-2180" fmla="*/ 5285 h 43219"/>
                <a:gd name="connsiteX13-2181" fmla="*/ 38436 w 52692"/>
                <a:gd name="connsiteY13-2182" fmla="*/ 5302 h 43219"/>
                <a:gd name="connsiteX14-2183" fmla="*/ 30048 w 52692"/>
                <a:gd name="connsiteY14-2184" fmla="*/ 2252 h 43219"/>
                <a:gd name="connsiteX15-2185" fmla="*/ 29856 w 52692"/>
                <a:gd name="connsiteY15-2186" fmla="*/ 2199 h 43219"/>
                <a:gd name="connsiteX16-2187" fmla="*/ 22877 w 52692"/>
                <a:gd name="connsiteY16-2188" fmla="*/ 3020 h 43219"/>
                <a:gd name="connsiteX17-2189" fmla="*/ 22536 w 52692"/>
                <a:gd name="connsiteY17-2190" fmla="*/ 3189 h 43219"/>
                <a:gd name="connsiteX18-2191" fmla="*/ 14036 w 52692"/>
                <a:gd name="connsiteY18-2192" fmla="*/ 5051 h 43219"/>
                <a:gd name="connsiteX19-2193" fmla="*/ 14013 w 52692"/>
                <a:gd name="connsiteY19-2194" fmla="*/ 5152 h 43219"/>
                <a:gd name="connsiteX20-2195" fmla="*/ 3852 w 52692"/>
                <a:gd name="connsiteY20-2196" fmla="*/ 14401 h 43219"/>
                <a:gd name="connsiteX21-2197" fmla="*/ 3936 w 52692"/>
                <a:gd name="connsiteY21-2198" fmla="*/ 14229 h 43219"/>
                <a:gd name="connsiteX0-2199" fmla="*/ 3936 w 52692"/>
                <a:gd name="connsiteY0-2200" fmla="*/ 14229 h 43219"/>
                <a:gd name="connsiteX1-2201" fmla="*/ 5659 w 52692"/>
                <a:gd name="connsiteY1-2202" fmla="*/ 6766 h 43219"/>
                <a:gd name="connsiteX2-2203" fmla="*/ 14041 w 52692"/>
                <a:gd name="connsiteY2-2204" fmla="*/ 5061 h 43219"/>
                <a:gd name="connsiteX3-2205" fmla="*/ 22492 w 52692"/>
                <a:gd name="connsiteY3-2206" fmla="*/ 3291 h 43219"/>
                <a:gd name="connsiteX4-2207" fmla="*/ 25785 w 52692"/>
                <a:gd name="connsiteY4-2208" fmla="*/ 59 h 43219"/>
                <a:gd name="connsiteX5-2209" fmla="*/ 29869 w 52692"/>
                <a:gd name="connsiteY5-2210" fmla="*/ 2340 h 43219"/>
                <a:gd name="connsiteX6-2211" fmla="*/ 35499 w 52692"/>
                <a:gd name="connsiteY6-2212" fmla="*/ 549 h 43219"/>
                <a:gd name="connsiteX7-2213" fmla="*/ 38354 w 52692"/>
                <a:gd name="connsiteY7-2214" fmla="*/ 5435 h 43219"/>
                <a:gd name="connsiteX8-2215" fmla="*/ 42018 w 52692"/>
                <a:gd name="connsiteY8-2216" fmla="*/ 10177 h 43219"/>
                <a:gd name="connsiteX9-2217" fmla="*/ 41854 w 52692"/>
                <a:gd name="connsiteY9-2218" fmla="*/ 15319 h 43219"/>
                <a:gd name="connsiteX10-2219" fmla="*/ 43052 w 52692"/>
                <a:gd name="connsiteY10-2220" fmla="*/ 23181 h 43219"/>
                <a:gd name="connsiteX11-2221" fmla="*/ 37440 w 52692"/>
                <a:gd name="connsiteY11-2222" fmla="*/ 30063 h 43219"/>
                <a:gd name="connsiteX12-2223" fmla="*/ 35431 w 52692"/>
                <a:gd name="connsiteY12-2224" fmla="*/ 35960 h 43219"/>
                <a:gd name="connsiteX13-2225" fmla="*/ 28591 w 52692"/>
                <a:gd name="connsiteY13-2226" fmla="*/ 36674 h 43219"/>
                <a:gd name="connsiteX14-2227" fmla="*/ 23703 w 52692"/>
                <a:gd name="connsiteY14-2228" fmla="*/ 42965 h 43219"/>
                <a:gd name="connsiteX15-2229" fmla="*/ 16516 w 52692"/>
                <a:gd name="connsiteY15-2230" fmla="*/ 39125 h 43219"/>
                <a:gd name="connsiteX16-2231" fmla="*/ 5840 w 52692"/>
                <a:gd name="connsiteY16-2232" fmla="*/ 35331 h 43219"/>
                <a:gd name="connsiteX17-2233" fmla="*/ 1146 w 52692"/>
                <a:gd name="connsiteY17-2234" fmla="*/ 31109 h 43219"/>
                <a:gd name="connsiteX18-2235" fmla="*/ 2149 w 52692"/>
                <a:gd name="connsiteY18-2236" fmla="*/ 25410 h 43219"/>
                <a:gd name="connsiteX19-2237" fmla="*/ 31 w 52692"/>
                <a:gd name="connsiteY19-2238" fmla="*/ 19563 h 43219"/>
                <a:gd name="connsiteX20-2239" fmla="*/ 3899 w 52692"/>
                <a:gd name="connsiteY20-2240" fmla="*/ 14366 h 43219"/>
                <a:gd name="connsiteX21-2241" fmla="*/ 3936 w 52692"/>
                <a:gd name="connsiteY21-2242" fmla="*/ 14229 h 43219"/>
                <a:gd name="connsiteX0-2243" fmla="*/ 2537238 w 2537238"/>
                <a:gd name="connsiteY0-2244" fmla="*/ 686569 h 1038846"/>
                <a:gd name="connsiteX1-2245" fmla="*/ 2508394 w 2537238"/>
                <a:gd name="connsiteY1-2246" fmla="*/ 715413 h 1038846"/>
                <a:gd name="connsiteX2-2247" fmla="*/ 2479550 w 2537238"/>
                <a:gd name="connsiteY2-2248" fmla="*/ 686569 h 1038846"/>
                <a:gd name="connsiteX3-2249" fmla="*/ 2508394 w 2537238"/>
                <a:gd name="connsiteY3-2250" fmla="*/ 657725 h 1038846"/>
                <a:gd name="connsiteX4-2251" fmla="*/ 2537238 w 2537238"/>
                <a:gd name="connsiteY4-2252" fmla="*/ 686569 h 1038846"/>
                <a:gd name="connsiteX0-2253" fmla="*/ 2433954 w 2537238"/>
                <a:gd name="connsiteY0-2254" fmla="*/ 671184 h 1038846"/>
                <a:gd name="connsiteX1-2255" fmla="*/ 2376266 w 2537238"/>
                <a:gd name="connsiteY1-2256" fmla="*/ 728872 h 1038846"/>
                <a:gd name="connsiteX2-2257" fmla="*/ 2318578 w 2537238"/>
                <a:gd name="connsiteY2-2258" fmla="*/ 671184 h 1038846"/>
                <a:gd name="connsiteX3-2259" fmla="*/ 2376266 w 2537238"/>
                <a:gd name="connsiteY3-2260" fmla="*/ 613496 h 1038846"/>
                <a:gd name="connsiteX4-2261" fmla="*/ 2433954 w 2537238"/>
                <a:gd name="connsiteY4-2262" fmla="*/ 671184 h 1038846"/>
                <a:gd name="connsiteX0-2263" fmla="*/ 2273369 w 2537238"/>
                <a:gd name="connsiteY0-2264" fmla="*/ 649128 h 1038846"/>
                <a:gd name="connsiteX1-2265" fmla="*/ 2186837 w 2537238"/>
                <a:gd name="connsiteY1-2266" fmla="*/ 735660 h 1038846"/>
                <a:gd name="connsiteX2-2267" fmla="*/ 2100305 w 2537238"/>
                <a:gd name="connsiteY2-2268" fmla="*/ 649128 h 1038846"/>
                <a:gd name="connsiteX3-2269" fmla="*/ 2186837 w 2537238"/>
                <a:gd name="connsiteY3-2270" fmla="*/ 562596 h 1038846"/>
                <a:gd name="connsiteX4-2271" fmla="*/ 2273369 w 2537238"/>
                <a:gd name="connsiteY4-2272" fmla="*/ 649128 h 1038846"/>
                <a:gd name="connsiteX0-2273" fmla="*/ 2261 w 52692"/>
                <a:gd name="connsiteY0-2274" fmla="*/ 25568 h 43219"/>
                <a:gd name="connsiteX1-2275" fmla="*/ 2196 w 52692"/>
                <a:gd name="connsiteY1-2276" fmla="*/ 25239 h 43219"/>
                <a:gd name="connsiteX2-2277" fmla="*/ 5874 w 52692"/>
                <a:gd name="connsiteY2-2278" fmla="*/ 35538 h 43219"/>
                <a:gd name="connsiteX3-2279" fmla="*/ 5856 w 52692"/>
                <a:gd name="connsiteY3-2280" fmla="*/ 35139 h 43219"/>
                <a:gd name="connsiteX4-2281" fmla="*/ 16514 w 52692"/>
                <a:gd name="connsiteY4-2282" fmla="*/ 38949 h 43219"/>
                <a:gd name="connsiteX5-2283" fmla="*/ 16702 w 52692"/>
                <a:gd name="connsiteY5-2284" fmla="*/ 39392 h 43219"/>
                <a:gd name="connsiteX6-2285" fmla="*/ 28707 w 52692"/>
                <a:gd name="connsiteY6-2286" fmla="*/ 36949 h 43219"/>
                <a:gd name="connsiteX7-2287" fmla="*/ 28596 w 52692"/>
                <a:gd name="connsiteY7-2288" fmla="*/ 36519 h 43219"/>
                <a:gd name="connsiteX8-2289" fmla="*/ 37434 w 52692"/>
                <a:gd name="connsiteY8-2290" fmla="*/ 30453 h 43219"/>
                <a:gd name="connsiteX9-2291" fmla="*/ 38150 w 52692"/>
                <a:gd name="connsiteY9-2292" fmla="*/ 30130 h 43219"/>
                <a:gd name="connsiteX10-2293" fmla="*/ 41834 w 52692"/>
                <a:gd name="connsiteY10-2294" fmla="*/ 15213 h 43219"/>
                <a:gd name="connsiteX11-2295" fmla="*/ 42098 w 52692"/>
                <a:gd name="connsiteY11-2296" fmla="*/ 15394 h 43219"/>
                <a:gd name="connsiteX12-2297" fmla="*/ 38360 w 52692"/>
                <a:gd name="connsiteY12-2298" fmla="*/ 5285 h 43219"/>
                <a:gd name="connsiteX13-2299" fmla="*/ 38436 w 52692"/>
                <a:gd name="connsiteY13-2300" fmla="*/ 5302 h 43219"/>
                <a:gd name="connsiteX14-2301" fmla="*/ 30048 w 52692"/>
                <a:gd name="connsiteY14-2302" fmla="*/ 2252 h 43219"/>
                <a:gd name="connsiteX15-2303" fmla="*/ 29856 w 52692"/>
                <a:gd name="connsiteY15-2304" fmla="*/ 2199 h 43219"/>
                <a:gd name="connsiteX16-2305" fmla="*/ 22877 w 52692"/>
                <a:gd name="connsiteY16-2306" fmla="*/ 3020 h 43219"/>
                <a:gd name="connsiteX17-2307" fmla="*/ 22536 w 52692"/>
                <a:gd name="connsiteY17-2308" fmla="*/ 3189 h 43219"/>
                <a:gd name="connsiteX18-2309" fmla="*/ 14036 w 52692"/>
                <a:gd name="connsiteY18-2310" fmla="*/ 5051 h 43219"/>
                <a:gd name="connsiteX19-2311" fmla="*/ 14013 w 52692"/>
                <a:gd name="connsiteY19-2312" fmla="*/ 5152 h 43219"/>
                <a:gd name="connsiteX20-2313" fmla="*/ 3852 w 52692"/>
                <a:gd name="connsiteY20-2314" fmla="*/ 14401 h 43219"/>
                <a:gd name="connsiteX21-2315" fmla="*/ 3936 w 52692"/>
                <a:gd name="connsiteY21-2316" fmla="*/ 14229 h 432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  <a:cxn ang="0">
                  <a:pos x="connsiteX6-43" y="connsiteY6-44"/>
                </a:cxn>
                <a:cxn ang="0">
                  <a:pos x="connsiteX7-45" y="connsiteY7-46"/>
                </a:cxn>
                <a:cxn ang="0">
                  <a:pos x="connsiteX8-47" y="connsiteY8-48"/>
                </a:cxn>
                <a:cxn ang="0">
                  <a:pos x="connsiteX9-49" y="connsiteY9-50"/>
                </a:cxn>
                <a:cxn ang="0">
                  <a:pos x="connsiteX10-51" y="connsiteY10-52"/>
                </a:cxn>
                <a:cxn ang="0">
                  <a:pos x="connsiteX11-53" y="connsiteY11-54"/>
                </a:cxn>
                <a:cxn ang="0">
                  <a:pos x="connsiteX12-55" y="connsiteY12-56"/>
                </a:cxn>
                <a:cxn ang="0">
                  <a:pos x="connsiteX13-57" y="connsiteY13-58"/>
                </a:cxn>
                <a:cxn ang="0">
                  <a:pos x="connsiteX14-59" y="connsiteY14-60"/>
                </a:cxn>
                <a:cxn ang="0">
                  <a:pos x="connsiteX15-61" y="connsiteY15-62"/>
                </a:cxn>
                <a:cxn ang="0">
                  <a:pos x="connsiteX16-63" y="connsiteY16-64"/>
                </a:cxn>
                <a:cxn ang="0">
                  <a:pos x="connsiteX17-65" y="connsiteY17-66"/>
                </a:cxn>
                <a:cxn ang="0">
                  <a:pos x="connsiteX18-67" y="connsiteY18-68"/>
                </a:cxn>
                <a:cxn ang="0">
                  <a:pos x="connsiteX19-69" y="connsiteY19-70"/>
                </a:cxn>
                <a:cxn ang="0">
                  <a:pos x="connsiteX20-71" y="connsiteY20-72"/>
                </a:cxn>
                <a:cxn ang="0">
                  <a:pos x="connsiteX21-73" y="connsiteY21-74"/>
                </a:cxn>
              </a:cxnLst>
              <a:rect l="l" t="t" r="r" b="b"/>
              <a:pathLst>
                <a:path w="52692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2537238" h="1038846">
                  <a:moveTo>
                    <a:pt x="2537238" y="686569"/>
                  </a:moveTo>
                  <a:cubicBezTo>
                    <a:pt x="2537238" y="702499"/>
                    <a:pt x="2524324" y="715413"/>
                    <a:pt x="2508394" y="715413"/>
                  </a:cubicBezTo>
                  <a:cubicBezTo>
                    <a:pt x="2492464" y="715413"/>
                    <a:pt x="2479550" y="702499"/>
                    <a:pt x="2479550" y="686569"/>
                  </a:cubicBezTo>
                  <a:cubicBezTo>
                    <a:pt x="2479550" y="670639"/>
                    <a:pt x="2492464" y="657725"/>
                    <a:pt x="2508394" y="657725"/>
                  </a:cubicBezTo>
                  <a:cubicBezTo>
                    <a:pt x="2524324" y="657725"/>
                    <a:pt x="2537238" y="670639"/>
                    <a:pt x="2537238" y="686569"/>
                  </a:cubicBezTo>
                  <a:close/>
                </a:path>
                <a:path w="2537238" h="1038846">
                  <a:moveTo>
                    <a:pt x="2433954" y="671184"/>
                  </a:moveTo>
                  <a:cubicBezTo>
                    <a:pt x="2433954" y="703044"/>
                    <a:pt x="2408126" y="728872"/>
                    <a:pt x="2376266" y="728872"/>
                  </a:cubicBezTo>
                  <a:cubicBezTo>
                    <a:pt x="2344406" y="728872"/>
                    <a:pt x="2318578" y="703044"/>
                    <a:pt x="2318578" y="671184"/>
                  </a:cubicBezTo>
                  <a:cubicBezTo>
                    <a:pt x="2318578" y="639324"/>
                    <a:pt x="2344406" y="613496"/>
                    <a:pt x="2376266" y="613496"/>
                  </a:cubicBezTo>
                  <a:cubicBezTo>
                    <a:pt x="2408126" y="613496"/>
                    <a:pt x="2433954" y="639324"/>
                    <a:pt x="2433954" y="671184"/>
                  </a:cubicBezTo>
                  <a:close/>
                </a:path>
                <a:path w="2537238" h="1038846">
                  <a:moveTo>
                    <a:pt x="2273369" y="649128"/>
                  </a:moveTo>
                  <a:cubicBezTo>
                    <a:pt x="2273369" y="696918"/>
                    <a:pt x="2234627" y="735660"/>
                    <a:pt x="2186837" y="735660"/>
                  </a:cubicBezTo>
                  <a:cubicBezTo>
                    <a:pt x="2139047" y="735660"/>
                    <a:pt x="2100305" y="696918"/>
                    <a:pt x="2100305" y="649128"/>
                  </a:cubicBezTo>
                  <a:cubicBezTo>
                    <a:pt x="2100305" y="601338"/>
                    <a:pt x="2139047" y="562596"/>
                    <a:pt x="2186837" y="562596"/>
                  </a:cubicBezTo>
                  <a:cubicBezTo>
                    <a:pt x="2234627" y="562596"/>
                    <a:pt x="2273369" y="601338"/>
                    <a:pt x="2273369" y="649128"/>
                  </a:cubicBezTo>
                  <a:close/>
                </a:path>
                <a:path w="52692" h="43219" fill="none" extrusionOk="0">
                  <a:moveTo>
                    <a:pt x="2261" y="25568"/>
                  </a:moveTo>
                  <a:cubicBezTo>
                    <a:pt x="2233" y="25118"/>
                    <a:pt x="2961" y="25852"/>
                    <a:pt x="2196" y="25239"/>
                  </a:cubicBezTo>
                  <a:moveTo>
                    <a:pt x="5874" y="35538"/>
                  </a:moveTo>
                  <a:cubicBezTo>
                    <a:pt x="5519" y="3573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879" y="40003"/>
                    <a:pt x="16702" y="39392"/>
                  </a:cubicBezTo>
                  <a:moveTo>
                    <a:pt x="28707" y="36949"/>
                  </a:moveTo>
                  <a:cubicBezTo>
                    <a:pt x="28668" y="37596"/>
                    <a:pt x="28734" y="35897"/>
                    <a:pt x="28596" y="36519"/>
                  </a:cubicBezTo>
                  <a:moveTo>
                    <a:pt x="37434" y="30453"/>
                  </a:moveTo>
                  <a:cubicBezTo>
                    <a:pt x="37726" y="30846"/>
                    <a:pt x="37495" y="30179"/>
                    <a:pt x="38150" y="30130"/>
                  </a:cubicBezTo>
                  <a:moveTo>
                    <a:pt x="41834" y="15213"/>
                  </a:moveTo>
                  <a:cubicBezTo>
                    <a:pt x="41509" y="16245"/>
                    <a:pt x="41870" y="15391"/>
                    <a:pt x="42098" y="15394"/>
                  </a:cubicBezTo>
                  <a:moveTo>
                    <a:pt x="38360" y="5285"/>
                  </a:moveTo>
                  <a:cubicBezTo>
                    <a:pt x="38415" y="5702"/>
                    <a:pt x="38441" y="4878"/>
                    <a:pt x="38436" y="5302"/>
                  </a:cubicBezTo>
                  <a:moveTo>
                    <a:pt x="30048" y="2252"/>
                  </a:moveTo>
                  <a:cubicBezTo>
                    <a:pt x="30237" y="1669"/>
                    <a:pt x="29552" y="2685"/>
                    <a:pt x="29856" y="2199"/>
                  </a:cubicBezTo>
                  <a:moveTo>
                    <a:pt x="22877" y="3020"/>
                  </a:moveTo>
                  <a:cubicBezTo>
                    <a:pt x="22954" y="2538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3621" y="4633"/>
                    <a:pt x="14013" y="5152"/>
                  </a:cubicBezTo>
                  <a:moveTo>
                    <a:pt x="3852" y="14401"/>
                  </a:moveTo>
                  <a:cubicBezTo>
                    <a:pt x="3749" y="13937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15875" algn="ctr">
              <a:solidFill>
                <a:srgbClr val="00A1BD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" name="矩形 4"/>
            <p:cNvSpPr>
              <a:spLocks noChangeArrowheads="1"/>
            </p:cNvSpPr>
            <p:nvPr/>
          </p:nvSpPr>
          <p:spPr bwMode="auto">
            <a:xfrm>
              <a:off x="5317141" y="3420813"/>
              <a:ext cx="2140386" cy="70601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buNone/>
              </a:pPr>
              <a:r>
                <a:rPr lang="zh-CN" altLang="en-US" sz="2400" b="1" dirty="0">
                  <a:ea typeface="楷体" panose="02010609060101010101" pitchFamily="49" charset="-122"/>
                </a:rPr>
                <a:t>你能找出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12</a:t>
              </a:r>
              <a:r>
                <a:rPr lang="zh-CN" altLang="en-US" sz="2400" b="1" dirty="0">
                  <a:ea typeface="楷体" panose="02010609060101010101" pitchFamily="49" charset="-122"/>
                </a:rPr>
                <a:t>和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18</a:t>
              </a:r>
              <a:r>
                <a:rPr lang="zh-CN" altLang="en-US" sz="2400" b="1" dirty="0">
                  <a:ea typeface="楷体" panose="02010609060101010101" pitchFamily="49" charset="-122"/>
                </a:rPr>
                <a:t>的公倍数和最小公倍数吗？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23" name="图片 22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4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424932" y="1055469"/>
            <a:ext cx="62823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400" b="1" dirty="0">
                <a:ea typeface="楷体" panose="02010609060101010101" pitchFamily="49" charset="-122"/>
              </a:rPr>
              <a:t>你能找出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b="1" dirty="0">
                <a:ea typeface="楷体" panose="02010609060101010101" pitchFamily="49" charset="-122"/>
              </a:rPr>
              <a:t>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b="1" dirty="0">
                <a:ea typeface="楷体" panose="02010609060101010101" pitchFamily="49" charset="-122"/>
              </a:rPr>
              <a:t>的公倍数和最小公倍数吗？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91682" y="2304866"/>
            <a:ext cx="6328881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的倍数：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72……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691680" y="2859884"/>
            <a:ext cx="55179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的倍数：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72…… 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691680" y="3385086"/>
            <a:ext cx="51575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的公倍数：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72……</a:t>
            </a:r>
          </a:p>
        </p:txBody>
      </p:sp>
      <p:sp>
        <p:nvSpPr>
          <p:cNvPr id="15" name="Oval 54"/>
          <p:cNvSpPr>
            <a:spLocks noChangeArrowheads="1"/>
          </p:cNvSpPr>
          <p:nvPr/>
        </p:nvSpPr>
        <p:spPr bwMode="auto">
          <a:xfrm rot="2318439">
            <a:off x="4226501" y="2211214"/>
            <a:ext cx="493904" cy="1297142"/>
          </a:xfrm>
          <a:prstGeom prst="ellipse">
            <a:avLst/>
          </a:prstGeom>
          <a:noFill/>
          <a:ln w="28575" algn="ctr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ea typeface="楷体" panose="02010609060101010101" pitchFamily="49" charset="-122"/>
            </a:endParaRPr>
          </a:p>
        </p:txBody>
      </p:sp>
      <p:sp>
        <p:nvSpPr>
          <p:cNvPr id="16" name="Oval 55"/>
          <p:cNvSpPr>
            <a:spLocks noChangeArrowheads="1"/>
          </p:cNvSpPr>
          <p:nvPr/>
        </p:nvSpPr>
        <p:spPr bwMode="auto">
          <a:xfrm rot="3129106">
            <a:off x="5859992" y="2129390"/>
            <a:ext cx="528917" cy="1420755"/>
          </a:xfrm>
          <a:prstGeom prst="ellipse">
            <a:avLst/>
          </a:prstGeom>
          <a:noFill/>
          <a:ln w="28575" algn="ctr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ea typeface="楷体" panose="02010609060101010101" pitchFamily="49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1691684" y="3910287"/>
            <a:ext cx="3918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的最小公倍数：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Text Box 79"/>
          <p:cNvSpPr txBox="1">
            <a:spLocks noChangeArrowheads="1"/>
          </p:cNvSpPr>
          <p:nvPr/>
        </p:nvSpPr>
        <p:spPr bwMode="auto">
          <a:xfrm>
            <a:off x="1691680" y="1779664"/>
            <a:ext cx="4393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先分别写出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  </a:t>
            </a: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4450668" y="2338571"/>
            <a:ext cx="810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3995936" y="2859784"/>
            <a:ext cx="810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6300192" y="2334682"/>
            <a:ext cx="810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72</a:t>
            </a:r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5520805" y="2859784"/>
            <a:ext cx="810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72</a:t>
            </a:r>
          </a:p>
        </p:txBody>
      </p:sp>
      <p:sp>
        <p:nvSpPr>
          <p:cNvPr id="3" name="椭圆 2"/>
          <p:cNvSpPr/>
          <p:nvPr/>
        </p:nvSpPr>
        <p:spPr>
          <a:xfrm>
            <a:off x="1164078" y="1143316"/>
            <a:ext cx="288032" cy="28803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"/>
                            </p:stCondLst>
                            <p:childTnLst>
                              <p:par>
                                <p:cTn id="32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"/>
                            </p:stCondLst>
                            <p:childTnLst>
                              <p:par>
                                <p:cTn id="56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  <p:bldP spid="16" grpId="0" animBg="1"/>
      <p:bldP spid="25" grpId="0"/>
      <p:bldP spid="26" grpId="0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23" name="图片 22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4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424932" y="1055469"/>
            <a:ext cx="62823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400" b="1" dirty="0">
                <a:ea typeface="楷体" panose="02010609060101010101" pitchFamily="49" charset="-122"/>
              </a:rPr>
              <a:t>你能找出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b="1" dirty="0">
                <a:ea typeface="楷体" panose="02010609060101010101" pitchFamily="49" charset="-122"/>
              </a:rPr>
              <a:t>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b="1" dirty="0">
                <a:ea typeface="楷体" panose="02010609060101010101" pitchFamily="49" charset="-122"/>
              </a:rPr>
              <a:t>的公倍数和最小公倍数吗？</a:t>
            </a:r>
          </a:p>
        </p:txBody>
      </p:sp>
      <p:sp>
        <p:nvSpPr>
          <p:cNvPr id="3" name="椭圆 2"/>
          <p:cNvSpPr/>
          <p:nvPr/>
        </p:nvSpPr>
        <p:spPr>
          <a:xfrm>
            <a:off x="1164078" y="1143316"/>
            <a:ext cx="288032" cy="28803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1489372" y="2351759"/>
            <a:ext cx="6153428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的倍数：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72……</a:t>
            </a: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1489376" y="3077099"/>
            <a:ext cx="64712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的公倍数：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72……</a:t>
            </a:r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1489372" y="3772623"/>
            <a:ext cx="4050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的最小公倍数：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Text Box 79"/>
          <p:cNvSpPr txBox="1">
            <a:spLocks noChangeArrowheads="1"/>
          </p:cNvSpPr>
          <p:nvPr/>
        </p:nvSpPr>
        <p:spPr bwMode="auto">
          <a:xfrm>
            <a:off x="1410149" y="1625823"/>
            <a:ext cx="6840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先写出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再从中找出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的倍数。</a:t>
            </a: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4270223" y="2355604"/>
            <a:ext cx="8378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6100802" y="2391967"/>
            <a:ext cx="8378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72</a:t>
            </a:r>
          </a:p>
        </p:txBody>
      </p:sp>
      <p:sp>
        <p:nvSpPr>
          <p:cNvPr id="37" name="Oval 15"/>
          <p:cNvSpPr>
            <a:spLocks noChangeArrowheads="1"/>
          </p:cNvSpPr>
          <p:nvPr/>
        </p:nvSpPr>
        <p:spPr bwMode="auto">
          <a:xfrm>
            <a:off x="4270222" y="2434837"/>
            <a:ext cx="438671" cy="339110"/>
          </a:xfrm>
          <a:prstGeom prst="ellipse">
            <a:avLst/>
          </a:prstGeom>
          <a:noFill/>
          <a:ln w="28575" algn="ctr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ea typeface="楷体" panose="02010609060101010101" pitchFamily="49" charset="-122"/>
            </a:endParaRPr>
          </a:p>
        </p:txBody>
      </p:sp>
      <p:sp>
        <p:nvSpPr>
          <p:cNvPr id="38" name="Oval 15"/>
          <p:cNvSpPr>
            <a:spLocks noChangeArrowheads="1"/>
          </p:cNvSpPr>
          <p:nvPr/>
        </p:nvSpPr>
        <p:spPr bwMode="auto">
          <a:xfrm>
            <a:off x="6149556" y="2434837"/>
            <a:ext cx="438671" cy="339110"/>
          </a:xfrm>
          <a:prstGeom prst="ellipse">
            <a:avLst/>
          </a:prstGeom>
          <a:noFill/>
          <a:ln w="28575" algn="ctr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33" grpId="0"/>
      <p:bldP spid="34" grpId="0"/>
      <p:bldP spid="35" grpId="0"/>
      <p:bldP spid="35" grpId="1"/>
      <p:bldP spid="36" grpId="0"/>
      <p:bldP spid="36" grpId="1"/>
      <p:bldP spid="37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23" name="图片 22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4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424932" y="1055469"/>
            <a:ext cx="62823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400" b="1" dirty="0">
                <a:ea typeface="楷体" panose="02010609060101010101" pitchFamily="49" charset="-122"/>
              </a:rPr>
              <a:t>你能找出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b="1" dirty="0">
                <a:ea typeface="楷体" panose="02010609060101010101" pitchFamily="49" charset="-122"/>
              </a:rPr>
              <a:t>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b="1" dirty="0">
                <a:ea typeface="楷体" panose="02010609060101010101" pitchFamily="49" charset="-122"/>
              </a:rPr>
              <a:t>的公倍数和最小公倍数吗？</a:t>
            </a:r>
          </a:p>
        </p:txBody>
      </p:sp>
      <p:sp>
        <p:nvSpPr>
          <p:cNvPr id="3" name="椭圆 2"/>
          <p:cNvSpPr/>
          <p:nvPr/>
        </p:nvSpPr>
        <p:spPr>
          <a:xfrm>
            <a:off x="1164078" y="1143316"/>
            <a:ext cx="288032" cy="28803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1557718" y="2391076"/>
            <a:ext cx="5882652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的倍数：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54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72……</a:t>
            </a: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1557718" y="3064980"/>
            <a:ext cx="4610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的公倍数：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72……</a:t>
            </a: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1557718" y="3723880"/>
            <a:ext cx="4610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的最小公倍数：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Text Box 79"/>
          <p:cNvSpPr txBox="1">
            <a:spLocks noChangeArrowheads="1"/>
          </p:cNvSpPr>
          <p:nvPr/>
        </p:nvSpPr>
        <p:spPr bwMode="auto">
          <a:xfrm>
            <a:off x="1456053" y="1644198"/>
            <a:ext cx="62823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先写出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再从中找出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的倍数。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3713611" y="2410780"/>
            <a:ext cx="953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4932040" y="2415481"/>
            <a:ext cx="953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72</a:t>
            </a:r>
          </a:p>
        </p:txBody>
      </p:sp>
      <p:sp>
        <p:nvSpPr>
          <p:cNvPr id="29" name="Oval 15"/>
          <p:cNvSpPr>
            <a:spLocks noChangeArrowheads="1"/>
          </p:cNvSpPr>
          <p:nvPr/>
        </p:nvSpPr>
        <p:spPr bwMode="auto">
          <a:xfrm>
            <a:off x="3742267" y="2434554"/>
            <a:ext cx="397903" cy="389710"/>
          </a:xfrm>
          <a:prstGeom prst="ellipse">
            <a:avLst/>
          </a:prstGeom>
          <a:noFill/>
          <a:ln w="28575" algn="ctr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Oval 15"/>
          <p:cNvSpPr>
            <a:spLocks noChangeArrowheads="1"/>
          </p:cNvSpPr>
          <p:nvPr/>
        </p:nvSpPr>
        <p:spPr bwMode="auto">
          <a:xfrm>
            <a:off x="5010923" y="2478033"/>
            <a:ext cx="397903" cy="389710"/>
          </a:xfrm>
          <a:prstGeom prst="ellipse">
            <a:avLst/>
          </a:prstGeom>
          <a:noFill/>
          <a:ln w="28575" algn="ctr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5" grpId="0"/>
      <p:bldP spid="26" grpId="0"/>
      <p:bldP spid="26" grpId="1"/>
      <p:bldP spid="28" grpId="0"/>
      <p:bldP spid="28" grpId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17" name="图片 1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8" name="文本框 26">
              <a:hlinkClick r:id="rId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530259" y="731344"/>
            <a:ext cx="62230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400" b="1" dirty="0">
                <a:ea typeface="楷体" panose="02010609060101010101" pitchFamily="49" charset="-122"/>
              </a:rPr>
              <a:t>还可以用用短除法求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b="1" dirty="0">
                <a:ea typeface="楷体" panose="02010609060101010101" pitchFamily="49" charset="-122"/>
              </a:rPr>
              <a:t>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b="1" dirty="0">
                <a:ea typeface="楷体" panose="02010609060101010101" pitchFamily="49" charset="-122"/>
              </a:rPr>
              <a:t>的最小公倍数。  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113485" y="1840512"/>
            <a:ext cx="0" cy="37742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3113485" y="2217937"/>
            <a:ext cx="1479094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168257" y="1820270"/>
            <a:ext cx="514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815957" y="1820270"/>
            <a:ext cx="514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</a:p>
        </p:txBody>
      </p:sp>
      <p:grpSp>
        <p:nvGrpSpPr>
          <p:cNvPr id="19" name="Group 15"/>
          <p:cNvGrpSpPr/>
          <p:nvPr/>
        </p:nvGrpSpPr>
        <p:grpSpPr bwMode="auto">
          <a:xfrm>
            <a:off x="4470917" y="1773000"/>
            <a:ext cx="3306234" cy="515542"/>
            <a:chOff x="2835" y="1389"/>
            <a:chExt cx="1753" cy="433"/>
          </a:xfrm>
        </p:grpSpPr>
        <p:sp>
          <p:nvSpPr>
            <p:cNvPr id="20" name="Text Box 13"/>
            <p:cNvSpPr txBox="1">
              <a:spLocks noChangeArrowheads="1"/>
            </p:cNvSpPr>
            <p:nvPr/>
          </p:nvSpPr>
          <p:spPr bwMode="auto">
            <a:xfrm>
              <a:off x="3137" y="1434"/>
              <a:ext cx="145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用公因数</a:t>
              </a:r>
              <a:r>
                <a:rPr lang="en-US" altLang="zh-CN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去除</a:t>
              </a: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2835" y="1389"/>
              <a:ext cx="49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ea typeface="楷体" panose="02010609060101010101" pitchFamily="49" charset="-122"/>
                </a:rPr>
                <a:t>……</a:t>
              </a:r>
            </a:p>
          </p:txBody>
        </p:sp>
      </p:grp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2734867" y="1820270"/>
            <a:ext cx="3867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grpSp>
        <p:nvGrpSpPr>
          <p:cNvPr id="23" name="Group 25"/>
          <p:cNvGrpSpPr/>
          <p:nvPr/>
        </p:nvGrpSpPr>
        <p:grpSpPr bwMode="auto">
          <a:xfrm>
            <a:off x="3221834" y="2217940"/>
            <a:ext cx="1350169" cy="432197"/>
            <a:chOff x="1746" y="1752"/>
            <a:chExt cx="953" cy="363"/>
          </a:xfrm>
        </p:grpSpPr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1746" y="1752"/>
              <a:ext cx="0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>
              <a:off x="1746" y="2115"/>
              <a:ext cx="95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3221836" y="2271518"/>
            <a:ext cx="514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3869536" y="2271518"/>
            <a:ext cx="514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</a:p>
        </p:txBody>
      </p:sp>
      <p:grpSp>
        <p:nvGrpSpPr>
          <p:cNvPr id="28" name="Group 22"/>
          <p:cNvGrpSpPr/>
          <p:nvPr/>
        </p:nvGrpSpPr>
        <p:grpSpPr bwMode="auto">
          <a:xfrm>
            <a:off x="4470917" y="2232582"/>
            <a:ext cx="3306234" cy="515542"/>
            <a:chOff x="2835" y="1389"/>
            <a:chExt cx="1753" cy="433"/>
          </a:xfrm>
        </p:grpSpPr>
        <p:sp>
          <p:nvSpPr>
            <p:cNvPr id="29" name="Text Box 23"/>
            <p:cNvSpPr txBox="1">
              <a:spLocks noChangeArrowheads="1"/>
            </p:cNvSpPr>
            <p:nvPr/>
          </p:nvSpPr>
          <p:spPr bwMode="auto">
            <a:xfrm>
              <a:off x="3137" y="1434"/>
              <a:ext cx="145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用公因数</a:t>
              </a:r>
              <a:r>
                <a:rPr lang="en-US" altLang="zh-CN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去除</a:t>
              </a:r>
            </a:p>
          </p:txBody>
        </p:sp>
        <p:sp>
          <p:nvSpPr>
            <p:cNvPr id="30" name="Text Box 24"/>
            <p:cNvSpPr txBox="1">
              <a:spLocks noChangeArrowheads="1"/>
            </p:cNvSpPr>
            <p:nvPr/>
          </p:nvSpPr>
          <p:spPr bwMode="auto">
            <a:xfrm>
              <a:off x="2835" y="1389"/>
              <a:ext cx="49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ea typeface="楷体" panose="02010609060101010101" pitchFamily="49" charset="-122"/>
                </a:rPr>
                <a:t>……</a:t>
              </a:r>
            </a:p>
          </p:txBody>
        </p:sp>
      </p:grp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2844404" y="2307236"/>
            <a:ext cx="3867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3221836" y="2703714"/>
            <a:ext cx="514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3869536" y="2703714"/>
            <a:ext cx="514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grpSp>
        <p:nvGrpSpPr>
          <p:cNvPr id="34" name="Group 33"/>
          <p:cNvGrpSpPr/>
          <p:nvPr/>
        </p:nvGrpSpPr>
        <p:grpSpPr bwMode="auto">
          <a:xfrm>
            <a:off x="4470918" y="2664774"/>
            <a:ext cx="4277546" cy="515542"/>
            <a:chOff x="2835" y="2160"/>
            <a:chExt cx="2268" cy="433"/>
          </a:xfrm>
        </p:grpSpPr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3153" y="2205"/>
              <a:ext cx="195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除到公因数只有</a:t>
              </a:r>
              <a:r>
                <a:rPr lang="en-US" altLang="zh-CN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为止</a:t>
              </a:r>
            </a:p>
          </p:txBody>
        </p:sp>
        <p:sp>
          <p:nvSpPr>
            <p:cNvPr id="36" name="Text Box 32"/>
            <p:cNvSpPr txBox="1">
              <a:spLocks noChangeArrowheads="1"/>
            </p:cNvSpPr>
            <p:nvPr/>
          </p:nvSpPr>
          <p:spPr bwMode="auto">
            <a:xfrm>
              <a:off x="2835" y="2160"/>
              <a:ext cx="49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ea typeface="楷体" panose="02010609060101010101" pitchFamily="49" charset="-122"/>
                </a:rPr>
                <a:t>……</a:t>
              </a:r>
            </a:p>
          </p:txBody>
        </p:sp>
      </p:grp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1198807" y="3334223"/>
            <a:ext cx="475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b="1" dirty="0">
                <a:ea typeface="楷体" panose="02010609060101010101" pitchFamily="49" charset="-122"/>
              </a:rPr>
              <a:t>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的最</a:t>
            </a:r>
            <a:r>
              <a:rPr lang="zh-CN" altLang="en-US" sz="2400" b="1" dirty="0">
                <a:ea typeface="楷体" panose="02010609060101010101" pitchFamily="49" charset="-122"/>
              </a:rPr>
              <a:t>小公倍数是：</a:t>
            </a:r>
            <a:endParaRPr lang="zh-CN" altLang="en-US" sz="1600" b="1" dirty="0">
              <a:ea typeface="楷体" panose="02010609060101010101" pitchFamily="49" charset="-122"/>
            </a:endParaRP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2734867" y="1829795"/>
            <a:ext cx="3867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39" name="Text Box 27"/>
          <p:cNvSpPr txBox="1">
            <a:spLocks noChangeArrowheads="1"/>
          </p:cNvSpPr>
          <p:nvPr/>
        </p:nvSpPr>
        <p:spPr bwMode="auto">
          <a:xfrm>
            <a:off x="2844404" y="2316761"/>
            <a:ext cx="3867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3221836" y="2713239"/>
            <a:ext cx="514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3869536" y="2713239"/>
            <a:ext cx="514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42" name="Rectangle 32"/>
          <p:cNvSpPr>
            <a:spLocks noChangeArrowheads="1"/>
          </p:cNvSpPr>
          <p:nvPr/>
        </p:nvSpPr>
        <p:spPr bwMode="auto">
          <a:xfrm>
            <a:off x="4757017" y="3334223"/>
            <a:ext cx="4940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ea typeface="楷体" panose="02010609060101010101" pitchFamily="49" charset="-122"/>
              </a:rPr>
              <a:t>×</a:t>
            </a:r>
            <a:endParaRPr lang="zh-CN" altLang="en-US" sz="2400" b="1" dirty="0">
              <a:ea typeface="楷体" panose="02010609060101010101" pitchFamily="49" charset="-122"/>
            </a:endParaRPr>
          </a:p>
        </p:txBody>
      </p:sp>
      <p:sp>
        <p:nvSpPr>
          <p:cNvPr id="43" name="Rectangle 33"/>
          <p:cNvSpPr>
            <a:spLocks noChangeArrowheads="1"/>
          </p:cNvSpPr>
          <p:nvPr/>
        </p:nvSpPr>
        <p:spPr bwMode="auto">
          <a:xfrm>
            <a:off x="5457732" y="3334223"/>
            <a:ext cx="4940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ea typeface="楷体" panose="02010609060101010101" pitchFamily="49" charset="-122"/>
              </a:rPr>
              <a:t>×</a:t>
            </a:r>
            <a:endParaRPr lang="zh-CN" altLang="en-US" sz="2400" b="1" dirty="0">
              <a:ea typeface="楷体" panose="02010609060101010101" pitchFamily="49" charset="-122"/>
            </a:endParaRPr>
          </a:p>
        </p:txBody>
      </p:sp>
      <p:sp>
        <p:nvSpPr>
          <p:cNvPr id="44" name="Rectangle 34"/>
          <p:cNvSpPr>
            <a:spLocks noChangeArrowheads="1"/>
          </p:cNvSpPr>
          <p:nvPr/>
        </p:nvSpPr>
        <p:spPr bwMode="auto">
          <a:xfrm>
            <a:off x="6040127" y="3334223"/>
            <a:ext cx="4940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ea typeface="楷体" panose="02010609060101010101" pitchFamily="49" charset="-122"/>
              </a:rPr>
              <a:t>×</a:t>
            </a:r>
            <a:endParaRPr lang="zh-CN" altLang="en-US" sz="2400" b="1" dirty="0">
              <a:ea typeface="楷体" panose="02010609060101010101" pitchFamily="49" charset="-122"/>
            </a:endParaRPr>
          </a:p>
        </p:txBody>
      </p:sp>
      <p:sp>
        <p:nvSpPr>
          <p:cNvPr id="45" name="Rectangle 35"/>
          <p:cNvSpPr>
            <a:spLocks noChangeArrowheads="1"/>
          </p:cNvSpPr>
          <p:nvPr/>
        </p:nvSpPr>
        <p:spPr bwMode="auto">
          <a:xfrm>
            <a:off x="6774116" y="3334223"/>
            <a:ext cx="781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</a:p>
        </p:txBody>
      </p:sp>
      <p:sp>
        <p:nvSpPr>
          <p:cNvPr id="46" name="Rectangle 36"/>
          <p:cNvSpPr>
            <a:spLocks noChangeArrowheads="1"/>
          </p:cNvSpPr>
          <p:nvPr/>
        </p:nvSpPr>
        <p:spPr bwMode="auto">
          <a:xfrm>
            <a:off x="7031920" y="3301934"/>
            <a:ext cx="781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71605E-6 L 0.19601 0.29321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146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7284E-6 L 0.25937 0.1984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69" y="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22222E-6 L 0.28021 0.11914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10" y="59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0.27708 0.12099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54" y="60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/>
      <p:bldP spid="31" grpId="0"/>
      <p:bldP spid="32" grpId="0"/>
      <p:bldP spid="33" grpId="0"/>
      <p:bldP spid="37" grpId="0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3" grpId="0"/>
      <p:bldP spid="44" grpId="0"/>
      <p:bldP spid="45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17" name="图片 1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8" name="文本框 26">
              <a:hlinkClick r:id="rId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pic>
        <p:nvPicPr>
          <p:cNvPr id="47" name="Picture 1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27584" y="1635647"/>
            <a:ext cx="3645126" cy="1441983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47065" y="1635648"/>
            <a:ext cx="3582491" cy="1456961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629134" y="597851"/>
            <a:ext cx="79928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5000"/>
              </a:lnSpc>
            </a:pPr>
            <a:r>
              <a:rPr lang="zh-CN" altLang="en-US" sz="2400" b="1" dirty="0">
                <a:ea typeface="楷体" panose="02010609060101010101" pitchFamily="49" charset="-122"/>
              </a:rPr>
              <a:t>想一想，用短除法求两个数的最大公因数和最小公倍数时，有什么相同点和不同点？  </a:t>
            </a: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629134" y="3183952"/>
            <a:ext cx="79928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5000"/>
              </a:lnSpc>
            </a:pPr>
            <a:r>
              <a:rPr lang="zh-CN" altLang="en-US" sz="2400" b="1" dirty="0">
                <a:solidFill>
                  <a:srgbClr val="FF0000"/>
                </a:solidFill>
                <a:ea typeface="楷体" panose="02010609060101010101" pitchFamily="49" charset="-122"/>
              </a:rPr>
              <a:t>相同点：</a:t>
            </a:r>
            <a:r>
              <a:rPr lang="zh-CN" altLang="en-US" sz="2400" b="1" dirty="0">
                <a:ea typeface="楷体" panose="02010609060101010101" pitchFamily="49" charset="-122"/>
              </a:rPr>
              <a:t>都是用公因数依次去除，除到公因数只有</a:t>
            </a:r>
            <a:r>
              <a:rPr lang="en-US" altLang="zh-CN" sz="2400" b="1" dirty="0"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ea typeface="楷体" panose="02010609060101010101" pitchFamily="49" charset="-122"/>
              </a:rPr>
              <a:t>为止。  </a:t>
            </a:r>
          </a:p>
        </p:txBody>
      </p:sp>
      <p:sp>
        <p:nvSpPr>
          <p:cNvPr id="51" name="Rectangle 11"/>
          <p:cNvSpPr>
            <a:spLocks noChangeArrowheads="1"/>
          </p:cNvSpPr>
          <p:nvPr/>
        </p:nvSpPr>
        <p:spPr bwMode="auto">
          <a:xfrm>
            <a:off x="629133" y="3664625"/>
            <a:ext cx="79928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5000"/>
              </a:lnSpc>
            </a:pPr>
            <a:r>
              <a:rPr lang="zh-CN" altLang="en-US" sz="2400" b="1" dirty="0">
                <a:solidFill>
                  <a:srgbClr val="FF0000"/>
                </a:solidFill>
                <a:ea typeface="楷体" panose="02010609060101010101" pitchFamily="49" charset="-122"/>
              </a:rPr>
              <a:t>不同点：</a:t>
            </a:r>
            <a:r>
              <a:rPr lang="zh-CN" altLang="en-US" sz="2400" b="1" dirty="0">
                <a:ea typeface="楷体" panose="02010609060101010101" pitchFamily="49" charset="-122"/>
              </a:rPr>
              <a:t>求最大公因数是把除数连乘起来；求最小公倍数</a:t>
            </a:r>
          </a:p>
          <a:p>
            <a:pPr algn="l" eaLnBrk="1" hangingPunct="1">
              <a:lnSpc>
                <a:spcPct val="125000"/>
              </a:lnSpc>
            </a:pPr>
            <a:r>
              <a:rPr lang="zh-CN" altLang="en-US" sz="2400" b="1" dirty="0">
                <a:ea typeface="楷体" panose="02010609060101010101" pitchFamily="49" charset="-122"/>
              </a:rPr>
              <a:t>              是把除数和商连乘起来。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21" name="图片 20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2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14958" y="1093949"/>
            <a:ext cx="6765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用短除法求出下面每组数的最小公倍数。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984578" y="1742769"/>
            <a:ext cx="18359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en-US" altLang="zh-CN" sz="2400" b="1" dirty="0">
                <a:ea typeface="楷体" panose="02010609060101010101" pitchFamily="49" charset="-122"/>
              </a:rPr>
              <a:t>                                               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3257279" y="2552706"/>
            <a:ext cx="3250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3744247" y="3003952"/>
            <a:ext cx="4321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4391947" y="3003952"/>
            <a:ext cx="4321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grpSp>
        <p:nvGrpSpPr>
          <p:cNvPr id="16" name="Group 9"/>
          <p:cNvGrpSpPr/>
          <p:nvPr/>
        </p:nvGrpSpPr>
        <p:grpSpPr bwMode="auto">
          <a:xfrm>
            <a:off x="3635896" y="2571753"/>
            <a:ext cx="1244204" cy="461962"/>
            <a:chOff x="748" y="1979"/>
            <a:chExt cx="1045" cy="388"/>
          </a:xfrm>
        </p:grpSpPr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749" y="2313"/>
              <a:ext cx="10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839" y="1979"/>
              <a:ext cx="36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1339" y="1979"/>
              <a:ext cx="45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15</a:t>
              </a:r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auto">
            <a:xfrm>
              <a:off x="748" y="1979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1814836" y="3735675"/>
            <a:ext cx="5049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的最小公倍数是：</a:t>
            </a:r>
            <a:r>
              <a:rPr lang="en-US" altLang="zh-CN" sz="2400" b="1" dirty="0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b="1" dirty="0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b="1" dirty="0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=30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771</Words>
  <Application>Microsoft Office PowerPoint</Application>
  <PresentationFormat>全屏显示(16:9)</PresentationFormat>
  <Paragraphs>131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Gulim</vt:lpstr>
      <vt:lpstr>等线</vt:lpstr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2023-01-16T23:41:00Z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9331E4D13F1840C1B5AD907DEB1A4488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