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8"/>
  </p:notesMasterIdLst>
  <p:sldIdLst>
    <p:sldId id="470" r:id="rId3"/>
    <p:sldId id="471" r:id="rId4"/>
    <p:sldId id="353" r:id="rId5"/>
    <p:sldId id="352" r:id="rId6"/>
    <p:sldId id="472" r:id="rId7"/>
    <p:sldId id="475" r:id="rId8"/>
    <p:sldId id="473" r:id="rId9"/>
    <p:sldId id="479" r:id="rId10"/>
    <p:sldId id="476" r:id="rId11"/>
    <p:sldId id="477" r:id="rId12"/>
    <p:sldId id="478" r:id="rId13"/>
    <p:sldId id="480" r:id="rId14"/>
    <p:sldId id="481" r:id="rId15"/>
    <p:sldId id="474" r:id="rId16"/>
    <p:sldId id="482" r:id="rId17"/>
    <p:sldId id="483" r:id="rId18"/>
    <p:sldId id="484" r:id="rId19"/>
    <p:sldId id="485" r:id="rId20"/>
    <p:sldId id="487" r:id="rId21"/>
    <p:sldId id="488" r:id="rId22"/>
    <p:sldId id="490" r:id="rId23"/>
    <p:sldId id="491" r:id="rId24"/>
    <p:sldId id="492" r:id="rId25"/>
    <p:sldId id="493" r:id="rId26"/>
    <p:sldId id="297" r:id="rId27"/>
  </p:sldIdLst>
  <p:sldSz cx="12190413" cy="6859588"/>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FA0"/>
    <a:srgbClr val="EA9696"/>
    <a:srgbClr val="EFB0B0"/>
    <a:srgbClr val="EE7962"/>
    <a:srgbClr val="84BAAD"/>
    <a:srgbClr val="72A87C"/>
    <a:srgbClr val="00555C"/>
    <a:srgbClr val="0A5D65"/>
    <a:srgbClr val="00AB7F"/>
    <a:srgbClr val="EF6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7778" autoAdjust="0"/>
  </p:normalViewPr>
  <p:slideViewPr>
    <p:cSldViewPr snapToGrid="0" showGuides="1">
      <p:cViewPr>
        <p:scale>
          <a:sx n="66" d="100"/>
          <a:sy n="66" d="100"/>
        </p:scale>
        <p:origin x="-2448" y="-109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71AFA0"/>
              </a:solidFill>
            </c:spPr>
            <c:extLst>
              <c:ext xmlns:c16="http://schemas.microsoft.com/office/drawing/2014/chart" uri="{C3380CC4-5D6E-409C-BE32-E72D297353CC}">
                <c16:uniqueId val="{00000001-8E7D-4384-B90B-40B868FD2B51}"/>
              </c:ext>
            </c:extLst>
          </c:dPt>
          <c:dPt>
            <c:idx val="1"/>
            <c:bubble3D val="0"/>
            <c:spPr>
              <a:solidFill>
                <a:schemeClr val="bg1">
                  <a:lumMod val="85000"/>
                </a:schemeClr>
              </a:solidFill>
            </c:spPr>
            <c:extLst>
              <c:ext xmlns:c16="http://schemas.microsoft.com/office/drawing/2014/chart" uri="{C3380CC4-5D6E-409C-BE32-E72D297353CC}">
                <c16:uniqueId val="{00000003-8E7D-4384-B90B-40B868FD2B51}"/>
              </c:ext>
            </c:extLst>
          </c:dPt>
          <c:cat>
            <c:strRef>
              <c:f>Sheet1!$A$2:$A$3</c:f>
              <c:strCache>
                <c:ptCount val="2"/>
                <c:pt idx="0">
                  <c:v>1st Qtr</c:v>
                </c:pt>
                <c:pt idx="1">
                  <c:v>2nd Qtr</c:v>
                </c:pt>
              </c:strCache>
            </c:strRef>
          </c:cat>
          <c:val>
            <c:numRef>
              <c:f>Sheet1!$B$2:$B$3</c:f>
              <c:numCache>
                <c:formatCode>General</c:formatCode>
                <c:ptCount val="2"/>
                <c:pt idx="0">
                  <c:v>8</c:v>
                </c:pt>
                <c:pt idx="1">
                  <c:v>3</c:v>
                </c:pt>
              </c:numCache>
            </c:numRef>
          </c:val>
          <c:extLst>
            <c:ext xmlns:c16="http://schemas.microsoft.com/office/drawing/2014/chart" uri="{C3380CC4-5D6E-409C-BE32-E72D297353CC}">
              <c16:uniqueId val="{00000004-8E7D-4384-B90B-40B868FD2B51}"/>
            </c:ext>
          </c:extLst>
        </c:ser>
        <c:dLbls>
          <c:showLegendKey val="0"/>
          <c:showVal val="0"/>
          <c:showCatName val="0"/>
          <c:showSerName val="0"/>
          <c:showPercent val="0"/>
          <c:showBubbleSize val="0"/>
          <c:showLeaderLines val="1"/>
        </c:dLbls>
        <c:firstSliceAng val="0"/>
        <c:holeSize val="76"/>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EA9696"/>
              </a:solidFill>
            </c:spPr>
            <c:extLst>
              <c:ext xmlns:c16="http://schemas.microsoft.com/office/drawing/2014/chart" uri="{C3380CC4-5D6E-409C-BE32-E72D297353CC}">
                <c16:uniqueId val="{00000001-9D0E-4A95-8428-B7B42E09DB18}"/>
              </c:ext>
            </c:extLst>
          </c:dPt>
          <c:dPt>
            <c:idx val="1"/>
            <c:bubble3D val="0"/>
            <c:spPr>
              <a:solidFill>
                <a:schemeClr val="bg1">
                  <a:lumMod val="85000"/>
                </a:schemeClr>
              </a:solidFill>
            </c:spPr>
            <c:extLst>
              <c:ext xmlns:c16="http://schemas.microsoft.com/office/drawing/2014/chart" uri="{C3380CC4-5D6E-409C-BE32-E72D297353CC}">
                <c16:uniqueId val="{00000003-9D0E-4A95-8428-B7B42E09DB18}"/>
              </c:ext>
            </c:extLst>
          </c:dPt>
          <c:cat>
            <c:strRef>
              <c:f>Sheet1!$A$2:$A$3</c:f>
              <c:strCache>
                <c:ptCount val="2"/>
                <c:pt idx="0">
                  <c:v>1st Qtr</c:v>
                </c:pt>
                <c:pt idx="1">
                  <c:v>2nd Qtr</c:v>
                </c:pt>
              </c:strCache>
            </c:strRef>
          </c:cat>
          <c:val>
            <c:numRef>
              <c:f>Sheet1!$B$2:$B$3</c:f>
              <c:numCache>
                <c:formatCode>General</c:formatCode>
                <c:ptCount val="2"/>
                <c:pt idx="0">
                  <c:v>4.2</c:v>
                </c:pt>
                <c:pt idx="1">
                  <c:v>5.8</c:v>
                </c:pt>
              </c:numCache>
            </c:numRef>
          </c:val>
          <c:extLst>
            <c:ext xmlns:c16="http://schemas.microsoft.com/office/drawing/2014/chart" uri="{C3380CC4-5D6E-409C-BE32-E72D297353CC}">
              <c16:uniqueId val="{00000004-9D0E-4A95-8428-B7B42E09DB18}"/>
            </c:ext>
          </c:extLst>
        </c:ser>
        <c:dLbls>
          <c:showLegendKey val="0"/>
          <c:showVal val="0"/>
          <c:showCatName val="0"/>
          <c:showSerName val="0"/>
          <c:showPercent val="0"/>
          <c:showBubbleSize val="0"/>
          <c:showLeaderLines val="1"/>
        </c:dLbls>
        <c:firstSliceAng val="0"/>
        <c:holeSize val="76"/>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71AFA0"/>
              </a:solidFill>
            </c:spPr>
            <c:extLst>
              <c:ext xmlns:c16="http://schemas.microsoft.com/office/drawing/2014/chart" uri="{C3380CC4-5D6E-409C-BE32-E72D297353CC}">
                <c16:uniqueId val="{00000001-DF41-4F6A-B004-C353744CBB12}"/>
              </c:ext>
            </c:extLst>
          </c:dPt>
          <c:dPt>
            <c:idx val="1"/>
            <c:bubble3D val="0"/>
            <c:spPr>
              <a:solidFill>
                <a:schemeClr val="bg1">
                  <a:lumMod val="85000"/>
                </a:schemeClr>
              </a:solidFill>
            </c:spPr>
            <c:extLst>
              <c:ext xmlns:c16="http://schemas.microsoft.com/office/drawing/2014/chart" uri="{C3380CC4-5D6E-409C-BE32-E72D297353CC}">
                <c16:uniqueId val="{00000003-DF41-4F6A-B004-C353744CBB12}"/>
              </c:ext>
            </c:extLst>
          </c:dPt>
          <c:cat>
            <c:strRef>
              <c:f>Sheet1!$A$2:$A$3</c:f>
              <c:strCache>
                <c:ptCount val="2"/>
                <c:pt idx="0">
                  <c:v>1st Qtr</c:v>
                </c:pt>
                <c:pt idx="1">
                  <c:v>2nd Qtr</c:v>
                </c:pt>
              </c:strCache>
            </c:strRef>
          </c:cat>
          <c:val>
            <c:numRef>
              <c:f>Sheet1!$B$2:$B$3</c:f>
              <c:numCache>
                <c:formatCode>General</c:formatCode>
                <c:ptCount val="2"/>
                <c:pt idx="0">
                  <c:v>9</c:v>
                </c:pt>
                <c:pt idx="1">
                  <c:v>1</c:v>
                </c:pt>
              </c:numCache>
            </c:numRef>
          </c:val>
          <c:extLst>
            <c:ext xmlns:c16="http://schemas.microsoft.com/office/drawing/2014/chart" uri="{C3380CC4-5D6E-409C-BE32-E72D297353CC}">
              <c16:uniqueId val="{00000004-DF41-4F6A-B004-C353744CBB12}"/>
            </c:ext>
          </c:extLst>
        </c:ser>
        <c:dLbls>
          <c:showLegendKey val="0"/>
          <c:showVal val="0"/>
          <c:showCatName val="0"/>
          <c:showSerName val="0"/>
          <c:showPercent val="0"/>
          <c:showBubbleSize val="0"/>
          <c:showLeaderLines val="1"/>
        </c:dLbls>
        <c:firstSliceAng val="0"/>
        <c:holeSize val="76"/>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EA9696"/>
              </a:solidFill>
            </c:spPr>
            <c:extLst>
              <c:ext xmlns:c16="http://schemas.microsoft.com/office/drawing/2014/chart" uri="{C3380CC4-5D6E-409C-BE32-E72D297353CC}">
                <c16:uniqueId val="{00000001-3835-4896-BA6C-C014E0CB6961}"/>
              </c:ext>
            </c:extLst>
          </c:dPt>
          <c:dPt>
            <c:idx val="1"/>
            <c:bubble3D val="0"/>
            <c:spPr>
              <a:solidFill>
                <a:schemeClr val="bg1">
                  <a:lumMod val="85000"/>
                </a:schemeClr>
              </a:solidFill>
            </c:spPr>
            <c:extLst>
              <c:ext xmlns:c16="http://schemas.microsoft.com/office/drawing/2014/chart" uri="{C3380CC4-5D6E-409C-BE32-E72D297353CC}">
                <c16:uniqueId val="{00000003-3835-4896-BA6C-C014E0CB6961}"/>
              </c:ext>
            </c:extLst>
          </c:dPt>
          <c:cat>
            <c:strRef>
              <c:f>Sheet1!$A$2:$A$3</c:f>
              <c:strCache>
                <c:ptCount val="2"/>
                <c:pt idx="0">
                  <c:v>1st Qtr</c:v>
                </c:pt>
                <c:pt idx="1">
                  <c:v>2nd Qtr</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3835-4896-BA6C-C014E0CB6961}"/>
            </c:ext>
          </c:extLst>
        </c:ser>
        <c:dLbls>
          <c:showLegendKey val="0"/>
          <c:showVal val="0"/>
          <c:showCatName val="0"/>
          <c:showSerName val="0"/>
          <c:showPercent val="0"/>
          <c:showBubbleSize val="0"/>
          <c:showLeaderLines val="1"/>
        </c:dLbls>
        <c:firstSliceAng val="0"/>
        <c:holeSize val="76"/>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lumMod val="50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226-4C92-AE91-23A475DF813D}"/>
            </c:ext>
          </c:extLst>
        </c:ser>
        <c:ser>
          <c:idx val="1"/>
          <c:order val="1"/>
          <c:tx>
            <c:strRef>
              <c:f>Sheet1!$C$1</c:f>
              <c:strCache>
                <c:ptCount val="1"/>
                <c:pt idx="0">
                  <c:v>Series 2</c:v>
                </c:pt>
              </c:strCache>
            </c:strRef>
          </c:tx>
          <c:spPr>
            <a:solidFill>
              <a:srgbClr val="EA969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lumMod val="50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226-4C92-AE91-23A475DF813D}"/>
            </c:ext>
          </c:extLst>
        </c:ser>
        <c:ser>
          <c:idx val="2"/>
          <c:order val="2"/>
          <c:tx>
            <c:strRef>
              <c:f>Sheet1!$D$1</c:f>
              <c:strCache>
                <c:ptCount val="1"/>
                <c:pt idx="0">
                  <c:v>Series 3</c:v>
                </c:pt>
              </c:strCache>
            </c:strRef>
          </c:tx>
          <c:spPr>
            <a:solidFill>
              <a:srgbClr val="71AFA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lumMod val="50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226-4C92-AE91-23A475DF813D}"/>
            </c:ext>
          </c:extLst>
        </c:ser>
        <c:dLbls>
          <c:showLegendKey val="0"/>
          <c:showVal val="1"/>
          <c:showCatName val="0"/>
          <c:showSerName val="0"/>
          <c:showPercent val="0"/>
          <c:showBubbleSize val="0"/>
        </c:dLbls>
        <c:gapWidth val="150"/>
        <c:overlap val="-25"/>
        <c:axId val="422831616"/>
        <c:axId val="422833152"/>
      </c:barChart>
      <c:catAx>
        <c:axId val="422831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bg1">
                    <a:lumMod val="50000"/>
                  </a:schemeClr>
                </a:solidFill>
                <a:latin typeface="+mn-lt"/>
                <a:ea typeface="+mn-ea"/>
                <a:cs typeface="+mn-ea"/>
                <a:sym typeface="+mn-lt"/>
              </a:defRPr>
            </a:pPr>
            <a:endParaRPr lang="zh-CN"/>
          </a:p>
        </c:txPr>
        <c:crossAx val="422833152"/>
        <c:crosses val="autoZero"/>
        <c:auto val="1"/>
        <c:lblAlgn val="ctr"/>
        <c:lblOffset val="100"/>
        <c:noMultiLvlLbl val="0"/>
      </c:catAx>
      <c:valAx>
        <c:axId val="422833152"/>
        <c:scaling>
          <c:orientation val="minMax"/>
        </c:scaling>
        <c:delete val="1"/>
        <c:axPos val="b"/>
        <c:numFmt formatCode="General" sourceLinked="1"/>
        <c:majorTickMark val="none"/>
        <c:minorTickMark val="none"/>
        <c:tickLblPos val="nextTo"/>
        <c:crossAx val="422831616"/>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lumMod val="50000"/>
            </a:schemeClr>
          </a:solidFill>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lIns="108850" tIns="54425" rIns="108850" bIns="5442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7822"/>
            <a:ext cx="2844430" cy="365210"/>
          </a:xfrm>
          <a:prstGeom prst="rect">
            <a:avLst/>
          </a:prstGeom>
        </p:spPr>
        <p:txBody>
          <a:bodyPr lIns="108850" tIns="54425" rIns="108850" bIns="54425"/>
          <a:lstStyle/>
          <a:p>
            <a:pPr defTabSz="1088390"/>
            <a:fld id="{2E3AAC11-D570-4EA9-AFC0-30FB72BA45EB}" type="datetimeFigureOut">
              <a:rPr lang="zh-CN" altLang="en-US" sz="2100" smtClean="0">
                <a:solidFill>
                  <a:prstClr val="black"/>
                </a:solidFill>
              </a:rPr>
              <a:t>2023-01-11</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a:fld id="{55ECCFAA-F4FB-487C-9F1E-C8836D0C3DC9}" type="slidenum">
              <a:rPr lang="zh-CN" altLang="en-US" sz="2100" smtClean="0">
                <a:solidFill>
                  <a:prstClr val="black"/>
                </a:solidFill>
              </a:rPr>
              <a:t>‹#›</a:t>
            </a:fld>
            <a:endParaRPr lang="zh-CN" altLang="en-US" sz="210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lIns="108850" tIns="54425" rIns="108850" bIns="5442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7822"/>
            <a:ext cx="2844430" cy="365210"/>
          </a:xfrm>
          <a:prstGeom prst="rect">
            <a:avLst/>
          </a:prstGeom>
        </p:spPr>
        <p:txBody>
          <a:bodyPr lIns="108850" tIns="54425" rIns="108850" bIns="54425"/>
          <a:lstStyle/>
          <a:p>
            <a:pPr defTabSz="1088390"/>
            <a:fld id="{2E3AAC11-D570-4EA9-AFC0-30FB72BA45EB}" type="datetimeFigureOut">
              <a:rPr lang="zh-CN" altLang="en-US" sz="2100" smtClean="0">
                <a:solidFill>
                  <a:prstClr val="black"/>
                </a:solidFill>
              </a:rPr>
              <a:t>2023-01-11</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a:fld id="{55ECCFAA-F4FB-487C-9F1E-C8836D0C3DC9}" type="slidenum">
              <a:rPr lang="zh-CN" altLang="en-US" sz="2100" smtClean="0">
                <a:solidFill>
                  <a:prstClr val="black"/>
                </a:solidFill>
              </a:rPr>
              <a:t>‹#›</a:t>
            </a:fld>
            <a:endParaRPr lang="zh-CN" altLang="en-US" sz="2100">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
        <p:nvSpPr>
          <p:cNvPr id="11" name="TextBox 10"/>
          <p:cNvSpPr txBox="1"/>
          <p:nvPr userDrawn="1"/>
        </p:nvSpPr>
        <p:spPr>
          <a:xfrm>
            <a:off x="2633419" y="6741158"/>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2023-01-11</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4.xml"/><Relationship Id="rId7" Type="http://schemas.openxmlformats.org/officeDocument/2006/relationships/tags" Target="../tags/tag8.xml"/><Relationship Id="rId12" Type="http://schemas.microsoft.com/office/2007/relationships/hdphoto" Target="../media/hdphoto1.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0" Type="http://schemas.openxmlformats.org/officeDocument/2006/relationships/image" Target="../media/image3.jpeg"/><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www.1ppt.com/moban/"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4.xml"/><Relationship Id="rId7" Type="http://schemas.openxmlformats.org/officeDocument/2006/relationships/tags" Target="../tags/tag18.xml"/><Relationship Id="rId12" Type="http://schemas.microsoft.com/office/2007/relationships/hdphoto" Target="../media/hdphoto1.wdp"/><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4.png"/><Relationship Id="rId5" Type="http://schemas.openxmlformats.org/officeDocument/2006/relationships/tags" Target="../tags/tag16.xml"/><Relationship Id="rId10" Type="http://schemas.openxmlformats.org/officeDocument/2006/relationships/image" Target="../media/image3.jpeg"/><Relationship Id="rId4" Type="http://schemas.openxmlformats.org/officeDocument/2006/relationships/tags" Target="../tags/tag15.xml"/><Relationship Id="rId9"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notesSlide" Target="../notesSlides/notesSlide4.xml"/><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26" name="图片 25"/>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 contrast="10000"/>
                    </a14:imgEffect>
                    <a14:imgEffect>
                      <a14:sharpenSoften amount="20000"/>
                    </a14:imgEffect>
                  </a14:imgLayer>
                </a14:imgProps>
              </a:ext>
              <a:ext uri="{28A0092B-C50C-407E-A947-70E740481C1C}">
                <a14:useLocalDpi xmlns:a14="http://schemas.microsoft.com/office/drawing/2010/main" val="0"/>
              </a:ext>
            </a:extLst>
          </a:blip>
          <a:stretch>
            <a:fillRect/>
          </a:stretch>
        </p:blipFill>
        <p:spPr>
          <a:xfrm rot="678210">
            <a:off x="6859099" y="1548334"/>
            <a:ext cx="2880068" cy="2563356"/>
          </a:xfrm>
          <a:prstGeom prst="rect">
            <a:avLst/>
          </a:prstGeom>
        </p:spPr>
      </p:pic>
      <p:grpSp>
        <p:nvGrpSpPr>
          <p:cNvPr id="13" name="组合 12"/>
          <p:cNvGrpSpPr/>
          <p:nvPr/>
        </p:nvGrpSpPr>
        <p:grpSpPr>
          <a:xfrm>
            <a:off x="5653318" y="1763757"/>
            <a:ext cx="2576549" cy="2452927"/>
            <a:chOff x="4430036" y="1482157"/>
            <a:chExt cx="2576549" cy="2452927"/>
          </a:xfrm>
          <a:effectLst>
            <a:outerShdw blurRad="25400" dist="38100" dir="7080000" algn="ctr" rotWithShape="0">
              <a:srgbClr val="000000">
                <a:alpha val="0"/>
              </a:srgbClr>
            </a:outerShdw>
          </a:effectLst>
        </p:grpSpPr>
        <p:grpSp>
          <p:nvGrpSpPr>
            <p:cNvPr id="14" name="组合 13"/>
            <p:cNvGrpSpPr/>
            <p:nvPr/>
          </p:nvGrpSpPr>
          <p:grpSpPr>
            <a:xfrm>
              <a:off x="4430036" y="1482157"/>
              <a:ext cx="2207217" cy="2415917"/>
              <a:chOff x="4430036" y="1482157"/>
              <a:chExt cx="2207217" cy="2415917"/>
            </a:xfrm>
          </p:grpSpPr>
          <p:sp>
            <p:nvSpPr>
              <p:cNvPr id="16" name="18"/>
              <p:cNvSpPr>
                <a:spLocks noChangeArrowheads="1"/>
              </p:cNvSpPr>
              <p:nvPr>
                <p:custDataLst>
                  <p:tags r:id="rId4"/>
                </p:custDataLst>
              </p:nvPr>
            </p:nvSpPr>
            <p:spPr bwMode="auto">
              <a:xfrm>
                <a:off x="4430036" y="1482157"/>
                <a:ext cx="1180022" cy="1477328"/>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9600" dirty="0" smtClean="0">
                    <a:solidFill>
                      <a:srgbClr val="71AFA0"/>
                    </a:solidFill>
                    <a:latin typeface="方正细谭黑简体" panose="02000000000000000000" pitchFamily="2" charset="-122"/>
                    <a:ea typeface="方正细谭黑简体" panose="02000000000000000000" pitchFamily="2" charset="-122"/>
                    <a:cs typeface="+mn-ea"/>
                    <a:sym typeface="+mn-lt"/>
                  </a:rPr>
                  <a:t>清</a:t>
                </a:r>
                <a:endParaRPr lang="en-US" altLang="zh-CN" sz="9600" dirty="0">
                  <a:solidFill>
                    <a:srgbClr val="71AFA0"/>
                  </a:solidFill>
                  <a:latin typeface="方正细谭黑简体" panose="02000000000000000000" pitchFamily="2" charset="-122"/>
                  <a:ea typeface="方正细谭黑简体" panose="02000000000000000000" pitchFamily="2" charset="-122"/>
                  <a:cs typeface="+mn-ea"/>
                  <a:sym typeface="+mn-lt"/>
                </a:endParaRPr>
              </a:p>
            </p:txBody>
          </p:sp>
          <p:sp>
            <p:nvSpPr>
              <p:cNvPr id="17" name="18"/>
              <p:cNvSpPr>
                <a:spLocks noChangeArrowheads="1"/>
              </p:cNvSpPr>
              <p:nvPr>
                <p:custDataLst>
                  <p:tags r:id="rId5"/>
                </p:custDataLst>
              </p:nvPr>
            </p:nvSpPr>
            <p:spPr bwMode="auto">
              <a:xfrm>
                <a:off x="5412533" y="1672229"/>
                <a:ext cx="1180022" cy="1107996"/>
              </a:xfrm>
              <a:prstGeom prst="rect">
                <a:avLst/>
              </a:prstGeom>
              <a:noFill/>
              <a:ln w="12700">
                <a:noFill/>
                <a:miter lim="800000"/>
              </a:ln>
            </p:spPr>
            <p:txBody>
              <a:bodyPr wrap="square" lIns="0" tIns="0" rIns="0" bIns="0">
                <a:spAutoFit/>
              </a:bodyPr>
              <a:lstStyle/>
              <a:p>
                <a:pPr algn="ctr" fontAlgn="base">
                  <a:spcBef>
                    <a:spcPct val="0"/>
                  </a:spcBef>
                  <a:spcAft>
                    <a:spcPct val="0"/>
                  </a:spcAft>
                </a:pPr>
                <a:r>
                  <a:rPr lang="zh-CN" altLang="en-US" sz="7200" dirty="0" smtClean="0">
                    <a:solidFill>
                      <a:srgbClr val="71AFA0"/>
                    </a:solidFill>
                    <a:latin typeface="方正细谭黑简体" panose="02000000000000000000" pitchFamily="2" charset="-122"/>
                    <a:ea typeface="方正细谭黑简体" panose="02000000000000000000" pitchFamily="2" charset="-122"/>
                    <a:cs typeface="+mn-ea"/>
                    <a:sym typeface="+mn-lt"/>
                  </a:rPr>
                  <a:t>新</a:t>
                </a:r>
                <a:endParaRPr lang="en-US" altLang="zh-CN" sz="7200" dirty="0">
                  <a:solidFill>
                    <a:srgbClr val="71AFA0"/>
                  </a:solidFill>
                  <a:latin typeface="方正细谭黑简体" panose="02000000000000000000" pitchFamily="2" charset="-122"/>
                  <a:ea typeface="方正细谭黑简体" panose="02000000000000000000" pitchFamily="2" charset="-122"/>
                  <a:cs typeface="+mn-ea"/>
                  <a:sym typeface="+mn-lt"/>
                </a:endParaRPr>
              </a:p>
            </p:txBody>
          </p:sp>
          <p:sp>
            <p:nvSpPr>
              <p:cNvPr id="18" name="18"/>
              <p:cNvSpPr>
                <a:spLocks noChangeArrowheads="1"/>
              </p:cNvSpPr>
              <p:nvPr>
                <p:custDataLst>
                  <p:tags r:id="rId6"/>
                </p:custDataLst>
              </p:nvPr>
            </p:nvSpPr>
            <p:spPr bwMode="auto">
              <a:xfrm>
                <a:off x="4430036" y="2737943"/>
                <a:ext cx="1180022" cy="1107996"/>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7200" dirty="0" smtClean="0">
                    <a:solidFill>
                      <a:srgbClr val="EA9696"/>
                    </a:solidFill>
                    <a:latin typeface="方正细谭黑简体" panose="02000000000000000000" pitchFamily="2" charset="-122"/>
                    <a:ea typeface="方正细谭黑简体" panose="02000000000000000000" pitchFamily="2" charset="-122"/>
                    <a:cs typeface="+mn-ea"/>
                    <a:sym typeface="+mn-lt"/>
                  </a:rPr>
                  <a:t>韩</a:t>
                </a:r>
                <a:endParaRPr lang="en-US" altLang="zh-CN" sz="7200" dirty="0">
                  <a:solidFill>
                    <a:srgbClr val="EA9696"/>
                  </a:solidFill>
                  <a:latin typeface="方正细谭黑简体" panose="02000000000000000000" pitchFamily="2" charset="-122"/>
                  <a:ea typeface="方正细谭黑简体" panose="02000000000000000000" pitchFamily="2" charset="-122"/>
                  <a:cs typeface="+mn-ea"/>
                  <a:sym typeface="+mn-lt"/>
                </a:endParaRPr>
              </a:p>
            </p:txBody>
          </p:sp>
          <p:sp>
            <p:nvSpPr>
              <p:cNvPr id="19" name="18"/>
              <p:cNvSpPr>
                <a:spLocks noChangeArrowheads="1"/>
              </p:cNvSpPr>
              <p:nvPr>
                <p:custDataLst>
                  <p:tags r:id="rId7"/>
                </p:custDataLst>
              </p:nvPr>
            </p:nvSpPr>
            <p:spPr bwMode="auto">
              <a:xfrm>
                <a:off x="5457231" y="2666968"/>
                <a:ext cx="1180022" cy="1231106"/>
              </a:xfrm>
              <a:prstGeom prst="rect">
                <a:avLst/>
              </a:prstGeom>
              <a:noFill/>
              <a:ln w="12700">
                <a:noFill/>
                <a:miter lim="800000"/>
              </a:ln>
            </p:spPr>
            <p:txBody>
              <a:bodyPr wrap="square" lIns="0" tIns="0" rIns="0" bIns="0">
                <a:spAutoFit/>
              </a:bodyPr>
              <a:lstStyle/>
              <a:p>
                <a:pPr algn="ctr" fontAlgn="base">
                  <a:spcBef>
                    <a:spcPct val="0"/>
                  </a:spcBef>
                  <a:spcAft>
                    <a:spcPct val="0"/>
                  </a:spcAft>
                </a:pPr>
                <a:r>
                  <a:rPr lang="zh-CN" altLang="en-US" sz="8000" dirty="0" smtClean="0">
                    <a:solidFill>
                      <a:srgbClr val="EA9696"/>
                    </a:solidFill>
                    <a:latin typeface="方正细谭黑简体" panose="02000000000000000000" pitchFamily="2" charset="-122"/>
                    <a:ea typeface="方正细谭黑简体" panose="02000000000000000000" pitchFamily="2" charset="-122"/>
                    <a:cs typeface="+mn-ea"/>
                    <a:sym typeface="+mn-lt"/>
                  </a:rPr>
                  <a:t>范</a:t>
                </a:r>
                <a:endParaRPr lang="en-US" altLang="zh-CN" sz="8000" dirty="0">
                  <a:solidFill>
                    <a:srgbClr val="EA9696"/>
                  </a:solidFill>
                  <a:latin typeface="方正细谭黑简体" panose="02000000000000000000" pitchFamily="2" charset="-122"/>
                  <a:ea typeface="方正细谭黑简体" panose="02000000000000000000" pitchFamily="2" charset="-122"/>
                  <a:cs typeface="+mn-ea"/>
                  <a:sym typeface="+mn-lt"/>
                </a:endParaRPr>
              </a:p>
            </p:txBody>
          </p:sp>
        </p:grpSp>
        <p:sp>
          <p:nvSpPr>
            <p:cNvPr id="15" name="18"/>
            <p:cNvSpPr>
              <a:spLocks noChangeArrowheads="1"/>
            </p:cNvSpPr>
            <p:nvPr>
              <p:custDataLst>
                <p:tags r:id="rId3"/>
              </p:custDataLst>
            </p:nvPr>
          </p:nvSpPr>
          <p:spPr bwMode="auto">
            <a:xfrm>
              <a:off x="6637253" y="2787364"/>
              <a:ext cx="369332" cy="1147720"/>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algn="ctr" fontAlgn="base">
                <a:spcBef>
                  <a:spcPct val="0"/>
                </a:spcBef>
                <a:spcAft>
                  <a:spcPct val="0"/>
                </a:spcAft>
              </a:pPr>
              <a:r>
                <a:rPr lang="en-US" altLang="zh-CN" sz="2400" spc="-150" dirty="0">
                  <a:solidFill>
                    <a:srgbClr val="71AFA0"/>
                  </a:solidFill>
                  <a:latin typeface="方正细谭黑简体" panose="02000000000000000000" pitchFamily="2" charset="-122"/>
                  <a:ea typeface="方正细谭黑简体" panose="02000000000000000000" pitchFamily="2" charset="-122"/>
                  <a:cs typeface="+mn-ea"/>
                  <a:sym typeface="+mn-lt"/>
                </a:rPr>
                <a:t>REPORT</a:t>
              </a:r>
            </a:p>
          </p:txBody>
        </p:sp>
      </p:grpSp>
      <p:grpSp>
        <p:nvGrpSpPr>
          <p:cNvPr id="20" name="组合 19"/>
          <p:cNvGrpSpPr/>
          <p:nvPr/>
        </p:nvGrpSpPr>
        <p:grpSpPr>
          <a:xfrm>
            <a:off x="4143400" y="2066762"/>
            <a:ext cx="1347639" cy="3895393"/>
            <a:chOff x="5624661" y="1798320"/>
            <a:chExt cx="1347639" cy="3895393"/>
          </a:xfrm>
        </p:grpSpPr>
        <p:grpSp>
          <p:nvGrpSpPr>
            <p:cNvPr id="21" name="组合 20"/>
            <p:cNvGrpSpPr/>
            <p:nvPr/>
          </p:nvGrpSpPr>
          <p:grpSpPr>
            <a:xfrm>
              <a:off x="6576060" y="1798320"/>
              <a:ext cx="396240" cy="2302322"/>
              <a:chOff x="6576060" y="1798320"/>
              <a:chExt cx="396240" cy="2302322"/>
            </a:xfrm>
          </p:grpSpPr>
          <p:sp>
            <p:nvSpPr>
              <p:cNvPr id="23" name="矩形 22"/>
              <p:cNvSpPr/>
              <p:nvPr/>
            </p:nvSpPr>
            <p:spPr>
              <a:xfrm>
                <a:off x="6576060" y="1798320"/>
                <a:ext cx="396240" cy="2302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1AFA0"/>
                  </a:solidFill>
                  <a:cs typeface="+mn-ea"/>
                  <a:sym typeface="+mn-lt"/>
                </a:endParaRPr>
              </a:p>
            </p:txBody>
          </p:sp>
          <p:sp>
            <p:nvSpPr>
              <p:cNvPr id="24" name="18"/>
              <p:cNvSpPr>
                <a:spLocks noChangeArrowheads="1"/>
              </p:cNvSpPr>
              <p:nvPr>
                <p:custDataLst>
                  <p:tags r:id="rId2"/>
                </p:custDataLst>
              </p:nvPr>
            </p:nvSpPr>
            <p:spPr bwMode="auto">
              <a:xfrm>
                <a:off x="6651069" y="1798321"/>
                <a:ext cx="261610" cy="2302321"/>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algn="ctr" fontAlgn="base">
                  <a:spcBef>
                    <a:spcPct val="0"/>
                  </a:spcBef>
                  <a:spcAft>
                    <a:spcPct val="0"/>
                  </a:spcAft>
                </a:pPr>
                <a:r>
                  <a:rPr lang="zh-CN" altLang="en-US" sz="1700" dirty="0">
                    <a:solidFill>
                      <a:srgbClr val="71AFA0"/>
                    </a:solidFill>
                    <a:cs typeface="+mn-ea"/>
                    <a:sym typeface="+mn-lt"/>
                  </a:rPr>
                  <a:t>半年工作汇报通用模板</a:t>
                </a:r>
                <a:endParaRPr lang="en-US" altLang="zh-CN" sz="1700" dirty="0">
                  <a:solidFill>
                    <a:srgbClr val="71AFA0"/>
                  </a:solidFill>
                  <a:cs typeface="+mn-ea"/>
                  <a:sym typeface="+mn-lt"/>
                </a:endParaRPr>
              </a:p>
            </p:txBody>
          </p:sp>
        </p:grpSp>
        <p:sp>
          <p:nvSpPr>
            <p:cNvPr id="22" name="18"/>
            <p:cNvSpPr>
              <a:spLocks noChangeArrowheads="1"/>
            </p:cNvSpPr>
            <p:nvPr>
              <p:custDataLst>
                <p:tags r:id="rId1"/>
              </p:custDataLst>
            </p:nvPr>
          </p:nvSpPr>
          <p:spPr bwMode="auto">
            <a:xfrm>
              <a:off x="5624661" y="1798320"/>
              <a:ext cx="861774" cy="3895393"/>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fontAlgn="base">
                <a:spcBef>
                  <a:spcPct val="0"/>
                </a:spcBef>
                <a:spcAft>
                  <a:spcPct val="0"/>
                </a:spcAft>
              </a:pPr>
              <a:r>
                <a:rPr lang="zh-CN" altLang="en-US" sz="1400" dirty="0">
                  <a:solidFill>
                    <a:schemeClr val="bg1">
                      <a:lumMod val="65000"/>
                    </a:schemeClr>
                  </a:solidFill>
                  <a:cs typeface="+mn-ea"/>
                  <a:sym typeface="+mn-lt"/>
                </a:rPr>
                <a:t>我们热爱音乐 </a:t>
              </a:r>
              <a:r>
                <a:rPr lang="en-US" altLang="zh-CN" sz="1400" dirty="0">
                  <a:solidFill>
                    <a:schemeClr val="bg1">
                      <a:lumMod val="65000"/>
                    </a:schemeClr>
                  </a:solidFill>
                  <a:cs typeface="+mn-ea"/>
                  <a:sym typeface="+mn-lt"/>
                </a:rPr>
                <a:t>/ </a:t>
              </a:r>
              <a:r>
                <a:rPr lang="zh-CN" altLang="en-US" sz="1400" dirty="0">
                  <a:solidFill>
                    <a:schemeClr val="bg1">
                      <a:lumMod val="65000"/>
                    </a:schemeClr>
                  </a:solidFill>
                  <a:cs typeface="+mn-ea"/>
                  <a:sym typeface="+mn-lt"/>
                </a:rPr>
                <a:t>关注娱乐 </a:t>
              </a:r>
              <a:r>
                <a:rPr lang="en-US" altLang="zh-CN" sz="1400" dirty="0">
                  <a:solidFill>
                    <a:schemeClr val="bg1">
                      <a:lumMod val="65000"/>
                    </a:schemeClr>
                  </a:solidFill>
                  <a:cs typeface="+mn-ea"/>
                  <a:sym typeface="+mn-lt"/>
                </a:rPr>
                <a:t>/ </a:t>
              </a:r>
              <a:r>
                <a:rPr lang="zh-CN" altLang="en-US" sz="1400" dirty="0">
                  <a:solidFill>
                    <a:schemeClr val="bg1">
                      <a:lumMod val="65000"/>
                    </a:schemeClr>
                  </a:solidFill>
                  <a:cs typeface="+mn-ea"/>
                  <a:sym typeface="+mn-lt"/>
                </a:rPr>
                <a:t>钟爱设计，</a:t>
              </a:r>
            </a:p>
            <a:p>
              <a:pPr fontAlgn="base">
                <a:spcBef>
                  <a:spcPct val="0"/>
                </a:spcBef>
                <a:spcAft>
                  <a:spcPct val="0"/>
                </a:spcAft>
              </a:pPr>
              <a:r>
                <a:rPr lang="zh-CN" altLang="en-US" sz="1400" dirty="0">
                  <a:solidFill>
                    <a:schemeClr val="bg1">
                      <a:lumMod val="65000"/>
                    </a:schemeClr>
                  </a:solidFill>
                  <a:cs typeface="+mn-ea"/>
                  <a:sym typeface="+mn-lt"/>
                </a:rPr>
                <a:t>我们用更专业、更专注，</a:t>
              </a:r>
            </a:p>
            <a:p>
              <a:pPr fontAlgn="base">
                <a:spcBef>
                  <a:spcPct val="0"/>
                </a:spcBef>
                <a:spcAft>
                  <a:spcPct val="0"/>
                </a:spcAft>
              </a:pPr>
              <a:r>
                <a:rPr lang="zh-CN" altLang="en-US" sz="1400" dirty="0">
                  <a:solidFill>
                    <a:schemeClr val="bg1">
                      <a:lumMod val="65000"/>
                    </a:schemeClr>
                  </a:solidFill>
                  <a:cs typeface="+mn-ea"/>
                  <a:sym typeface="+mn-lt"/>
                </a:rPr>
                <a:t>夏天热力邀请你各我们一起，</a:t>
              </a:r>
            </a:p>
            <a:p>
              <a:pPr fontAlgn="base">
                <a:spcBef>
                  <a:spcPct val="0"/>
                </a:spcBef>
                <a:spcAft>
                  <a:spcPct val="0"/>
                </a:spcAft>
              </a:pPr>
              <a:r>
                <a:rPr lang="zh-CN" altLang="en-US" sz="1400" dirty="0">
                  <a:solidFill>
                    <a:schemeClr val="bg1">
                      <a:lumMod val="65000"/>
                    </a:schemeClr>
                  </a:solidFill>
                  <a:cs typeface="+mn-ea"/>
                  <a:sym typeface="+mn-lt"/>
                </a:rPr>
                <a:t>缔造感官世界中独一无二的完美设计</a:t>
              </a:r>
              <a:r>
                <a:rPr lang="en-US" altLang="zh-CN" sz="1400" dirty="0">
                  <a:solidFill>
                    <a:schemeClr val="bg1">
                      <a:lumMod val="65000"/>
                    </a:schemeClr>
                  </a:solidFill>
                  <a:cs typeface="+mn-ea"/>
                  <a:sym typeface="+mn-lt"/>
                </a:rPr>
                <a:t>……</a:t>
              </a:r>
            </a:p>
          </p:txBody>
        </p:sp>
      </p:grpSp>
      <p:sp>
        <p:nvSpPr>
          <p:cNvPr id="28" name="Title 1"/>
          <p:cNvSpPr txBox="1"/>
          <p:nvPr/>
        </p:nvSpPr>
        <p:spPr>
          <a:xfrm>
            <a:off x="630318" y="392440"/>
            <a:ext cx="1617582" cy="834650"/>
          </a:xfrm>
          <a:prstGeom prst="rect">
            <a:avLst/>
          </a:prstGeom>
        </p:spPr>
        <p:txBody>
          <a:bodyPr vert="horz" lIns="0" tIns="0" rIns="0" bIns="0" rtlCol="0" anchor="ctr">
            <a:norm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3600" dirty="0">
                <a:solidFill>
                  <a:srgbClr val="71AFA0"/>
                </a:solidFill>
                <a:latin typeface="+mn-lt"/>
                <a:ea typeface="+mn-ea"/>
                <a:cs typeface="+mn-ea"/>
                <a:sym typeface="+mn-lt"/>
              </a:rPr>
              <a:t>L</a:t>
            </a:r>
            <a:r>
              <a:rPr lang="en-US" altLang="zh-CN" sz="3600" dirty="0">
                <a:solidFill>
                  <a:srgbClr val="EA9696"/>
                </a:solidFill>
                <a:latin typeface="+mn-lt"/>
                <a:ea typeface="+mn-ea"/>
                <a:cs typeface="+mn-ea"/>
                <a:sym typeface="+mn-lt"/>
              </a:rPr>
              <a:t>O</a:t>
            </a:r>
            <a:r>
              <a:rPr lang="en-US" altLang="zh-CN" sz="3600" dirty="0">
                <a:solidFill>
                  <a:srgbClr val="71AFA0"/>
                </a:solidFill>
                <a:latin typeface="+mn-lt"/>
                <a:ea typeface="+mn-ea"/>
                <a:cs typeface="+mn-ea"/>
                <a:sym typeface="+mn-lt"/>
              </a:rPr>
              <a:t>G</a:t>
            </a:r>
            <a:r>
              <a:rPr lang="en-US" altLang="zh-CN" sz="3600" dirty="0">
                <a:solidFill>
                  <a:srgbClr val="EA9696"/>
                </a:solidFill>
                <a:latin typeface="+mn-lt"/>
                <a:ea typeface="+mn-ea"/>
                <a:cs typeface="+mn-ea"/>
                <a:sym typeface="+mn-lt"/>
              </a:rPr>
              <a:t>O</a:t>
            </a:r>
            <a:endParaRPr lang="id-ID" sz="3600" dirty="0">
              <a:solidFill>
                <a:srgbClr val="EA9696"/>
              </a:solidFill>
              <a:latin typeface="+mn-lt"/>
              <a:ea typeface="+mn-ea"/>
              <a:cs typeface="+mn-ea"/>
              <a:sym typeface="+mn-lt"/>
            </a:endParaRPr>
          </a:p>
        </p:txBody>
      </p:sp>
      <p:sp>
        <p:nvSpPr>
          <p:cNvPr id="29" name="Rectangle 4"/>
          <p:cNvSpPr txBox="1">
            <a:spLocks noChangeArrowheads="1"/>
          </p:cNvSpPr>
          <p:nvPr/>
        </p:nvSpPr>
        <p:spPr bwMode="auto">
          <a:xfrm>
            <a:off x="8609684" y="5788087"/>
            <a:ext cx="2845218"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r" fontAlgn="base">
              <a:spcBef>
                <a:spcPct val="0"/>
              </a:spcBef>
              <a:spcAft>
                <a:spcPct val="0"/>
              </a:spcAft>
            </a:pPr>
            <a:r>
              <a:rPr lang="zh-CN" altLang="en-US" sz="1800" b="0" smtClean="0">
                <a:solidFill>
                  <a:srgbClr val="EA9696"/>
                </a:solidFill>
                <a:cs typeface="+mn-ea"/>
                <a:sym typeface="+mn-lt"/>
              </a:rPr>
              <a:t>汇报人：</a:t>
            </a:r>
            <a:r>
              <a:rPr lang="en-US" altLang="zh-CN" sz="1800" b="0" smtClean="0">
                <a:solidFill>
                  <a:srgbClr val="EA9696"/>
                </a:solidFill>
                <a:cs typeface="+mn-ea"/>
                <a:sym typeface="+mn-lt"/>
              </a:rPr>
              <a:t>PPT818</a:t>
            </a:r>
            <a:endParaRPr lang="en-US" altLang="zh-CN" sz="1800" b="0" dirty="0">
              <a:solidFill>
                <a:srgbClr val="EA9696"/>
              </a:solidFill>
              <a:cs typeface="+mn-ea"/>
              <a:sym typeface="+mn-lt"/>
            </a:endParaRPr>
          </a:p>
        </p:txBody>
      </p:sp>
      <p:sp>
        <p:nvSpPr>
          <p:cNvPr id="30" name="Freeform 9"/>
          <p:cNvSpPr>
            <a:spLocks noEditPoints="1"/>
          </p:cNvSpPr>
          <p:nvPr/>
        </p:nvSpPr>
        <p:spPr bwMode="auto">
          <a:xfrm>
            <a:off x="9156772" y="5824768"/>
            <a:ext cx="289356" cy="29057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71AFA0"/>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750"/>
                                            <p:tgtEl>
                                              <p:spTgt spid="3"/>
                                            </p:tgtEl>
                                          </p:cBhvr>
                                        </p:animEffect>
                                      </p:childTnLst>
                                    </p:cTn>
                                  </p:par>
                                </p:childTnLst>
                              </p:cTn>
                            </p:par>
                            <p:par>
                              <p:cTn id="8" fill="hold">
                                <p:stCondLst>
                                  <p:cond delay="1000"/>
                                </p:stCondLst>
                                <p:childTnLst>
                                  <p:par>
                                    <p:cTn id="9" presetID="2" presetClass="entr" presetSubtype="1" accel="68000" fill="hold" nodeType="afterEffect" p14:presetBounceEnd="77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77000">
                                          <p:cBhvr additive="base">
                                            <p:cTn id="11" dur="1500" fill="hold"/>
                                            <p:tgtEl>
                                              <p:spTgt spid="13"/>
                                            </p:tgtEl>
                                            <p:attrNameLst>
                                              <p:attrName>ppt_x</p:attrName>
                                            </p:attrNameLst>
                                          </p:cBhvr>
                                          <p:tavLst>
                                            <p:tav tm="0">
                                              <p:val>
                                                <p:strVal val="#ppt_x"/>
                                              </p:val>
                                            </p:tav>
                                            <p:tav tm="100000">
                                              <p:val>
                                                <p:strVal val="#ppt_x"/>
                                              </p:val>
                                            </p:tav>
                                          </p:tavLst>
                                        </p:anim>
                                        <p:anim calcmode="lin" valueType="num" p14:bounceEnd="77000">
                                          <p:cBhvr additive="base">
                                            <p:cTn id="12" dur="1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accel="68000" fill="hold" nodeType="withEffect" p14:presetBounceEnd="77000">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14:bounceEnd="77000">
                                          <p:cBhvr additive="base">
                                            <p:cTn id="15" dur="1500" fill="hold"/>
                                            <p:tgtEl>
                                              <p:spTgt spid="20"/>
                                            </p:tgtEl>
                                            <p:attrNameLst>
                                              <p:attrName>ppt_x</p:attrName>
                                            </p:attrNameLst>
                                          </p:cBhvr>
                                          <p:tavLst>
                                            <p:tav tm="0">
                                              <p:val>
                                                <p:strVal val="#ppt_x"/>
                                              </p:val>
                                            </p:tav>
                                            <p:tav tm="100000">
                                              <p:val>
                                                <p:strVal val="#ppt_x"/>
                                              </p:val>
                                            </p:tav>
                                          </p:tavLst>
                                        </p:anim>
                                        <p:anim calcmode="lin" valueType="num" p14:bounceEnd="77000">
                                          <p:cBhvr additive="base">
                                            <p:cTn id="16" dur="1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33000">
                                      <p:stCondLst>
                                        <p:cond delay="250"/>
                                      </p:stCondLst>
                                      <p:childTnLst>
                                        <p:set>
                                          <p:cBhvr>
                                            <p:cTn id="18" dur="1" fill="hold">
                                              <p:stCondLst>
                                                <p:cond delay="0"/>
                                              </p:stCondLst>
                                            </p:cTn>
                                            <p:tgtEl>
                                              <p:spTgt spid="26"/>
                                            </p:tgtEl>
                                            <p:attrNameLst>
                                              <p:attrName>style.visibility</p:attrName>
                                            </p:attrNameLst>
                                          </p:cBhvr>
                                          <p:to>
                                            <p:strVal val="visible"/>
                                          </p:to>
                                        </p:set>
                                        <p:anim calcmode="lin" valueType="num" p14:bounceEnd="33000">
                                          <p:cBhvr additive="base">
                                            <p:cTn id="19" dur="1000" fill="hold"/>
                                            <p:tgtEl>
                                              <p:spTgt spid="26"/>
                                            </p:tgtEl>
                                            <p:attrNameLst>
                                              <p:attrName>ppt_x</p:attrName>
                                            </p:attrNameLst>
                                          </p:cBhvr>
                                          <p:tavLst>
                                            <p:tav tm="0">
                                              <p:val>
                                                <p:strVal val="1+#ppt_w/2"/>
                                              </p:val>
                                            </p:tav>
                                            <p:tav tm="100000">
                                              <p:val>
                                                <p:strVal val="#ppt_x"/>
                                              </p:val>
                                            </p:tav>
                                          </p:tavLst>
                                        </p:anim>
                                        <p:anim calcmode="lin" valueType="num" p14:bounceEnd="33000">
                                          <p:cBhvr additive="base">
                                            <p:cTn id="20" dur="1000" fill="hold"/>
                                            <p:tgtEl>
                                              <p:spTgt spid="26"/>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outVertical)">
                                          <p:cBhvr>
                                            <p:cTn id="24" dur="500"/>
                                            <p:tgtEl>
                                              <p:spTgt spid="28"/>
                                            </p:tgtEl>
                                          </p:cBhvr>
                                        </p:animEffect>
                                      </p:childTnLst>
                                    </p:cTn>
                                  </p:par>
                                </p:childTnLst>
                              </p:cTn>
                            </p:par>
                            <p:par>
                              <p:cTn id="25" fill="hold">
                                <p:stCondLst>
                                  <p:cond delay="3000"/>
                                </p:stCondLst>
                                <p:childTnLst>
                                  <p:par>
                                    <p:cTn id="26" presetID="2" presetClass="entr" presetSubtype="6"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1+#ppt_w/2"/>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750"/>
                                            <p:tgtEl>
                                              <p:spTgt spid="3"/>
                                            </p:tgtEl>
                                          </p:cBhvr>
                                        </p:animEffect>
                                      </p:childTnLst>
                                    </p:cTn>
                                  </p:par>
                                </p:childTnLst>
                              </p:cTn>
                            </p:par>
                            <p:par>
                              <p:cTn id="8" fill="hold">
                                <p:stCondLst>
                                  <p:cond delay="1000"/>
                                </p:stCondLst>
                                <p:childTnLst>
                                  <p:par>
                                    <p:cTn id="9" presetID="2" presetClass="entr" presetSubtype="1" accel="68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ppt_x"/>
                                              </p:val>
                                            </p:tav>
                                            <p:tav tm="100000">
                                              <p:val>
                                                <p:strVal val="#ppt_x"/>
                                              </p:val>
                                            </p:tav>
                                          </p:tavLst>
                                        </p:anim>
                                        <p:anim calcmode="lin" valueType="num">
                                          <p:cBhvr additive="base">
                                            <p:cTn id="12" dur="1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accel="6800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500" fill="hold"/>
                                            <p:tgtEl>
                                              <p:spTgt spid="20"/>
                                            </p:tgtEl>
                                            <p:attrNameLst>
                                              <p:attrName>ppt_x</p:attrName>
                                            </p:attrNameLst>
                                          </p:cBhvr>
                                          <p:tavLst>
                                            <p:tav tm="0">
                                              <p:val>
                                                <p:strVal val="#ppt_x"/>
                                              </p:val>
                                            </p:tav>
                                            <p:tav tm="100000">
                                              <p:val>
                                                <p:strVal val="#ppt_x"/>
                                              </p:val>
                                            </p:tav>
                                          </p:tavLst>
                                        </p:anim>
                                        <p:anim calcmode="lin" valueType="num">
                                          <p:cBhvr additive="base">
                                            <p:cTn id="16" dur="1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2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1+#ppt_w/2"/>
                                              </p:val>
                                            </p:tav>
                                            <p:tav tm="100000">
                                              <p:val>
                                                <p:strVal val="#ppt_x"/>
                                              </p:val>
                                            </p:tav>
                                          </p:tavLst>
                                        </p:anim>
                                        <p:anim calcmode="lin" valueType="num">
                                          <p:cBhvr additive="base">
                                            <p:cTn id="20" dur="1000" fill="hold"/>
                                            <p:tgtEl>
                                              <p:spTgt spid="26"/>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outVertical)">
                                          <p:cBhvr>
                                            <p:cTn id="24" dur="500"/>
                                            <p:tgtEl>
                                              <p:spTgt spid="28"/>
                                            </p:tgtEl>
                                          </p:cBhvr>
                                        </p:animEffect>
                                      </p:childTnLst>
                                    </p:cTn>
                                  </p:par>
                                </p:childTnLst>
                              </p:cTn>
                            </p:par>
                            <p:par>
                              <p:cTn id="25" fill="hold">
                                <p:stCondLst>
                                  <p:cond delay="3000"/>
                                </p:stCondLst>
                                <p:childTnLst>
                                  <p:par>
                                    <p:cTn id="26" presetID="2" presetClass="entr" presetSubtype="6"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1+#ppt_w/2"/>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pSp>
        <p:nvGrpSpPr>
          <p:cNvPr id="19" name="组合 18"/>
          <p:cNvGrpSpPr/>
          <p:nvPr/>
        </p:nvGrpSpPr>
        <p:grpSpPr>
          <a:xfrm>
            <a:off x="5392809" y="2069785"/>
            <a:ext cx="5358424" cy="4095462"/>
            <a:chOff x="1175672" y="1121802"/>
            <a:chExt cx="5198938" cy="3482146"/>
          </a:xfrm>
        </p:grpSpPr>
        <p:sp>
          <p:nvSpPr>
            <p:cNvPr id="20" name="矩形 19"/>
            <p:cNvSpPr/>
            <p:nvPr/>
          </p:nvSpPr>
          <p:spPr>
            <a:xfrm>
              <a:off x="4632991" y="2867768"/>
              <a:ext cx="1741619" cy="1736180"/>
            </a:xfrm>
            <a:prstGeom prst="rect">
              <a:avLst/>
            </a:prstGeom>
            <a:solidFill>
              <a:srgbClr val="EA9696"/>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cs typeface="+mn-ea"/>
                  <a:sym typeface="+mn-lt"/>
                </a:rPr>
                <a:t>标题</a:t>
              </a:r>
              <a:endParaRPr lang="en-US" altLang="zh-CN" sz="1600" kern="0" dirty="0">
                <a:solidFill>
                  <a:srgbClr val="F9F9F9"/>
                </a:solidFill>
                <a:cs typeface="+mn-ea"/>
                <a:sym typeface="+mn-lt"/>
              </a:endParaRPr>
            </a:p>
            <a:p>
              <a:pPr algn="ctr">
                <a:lnSpc>
                  <a:spcPct val="130000"/>
                </a:lnSpc>
                <a:defRPr/>
              </a:pPr>
              <a:r>
                <a:rPr lang="zh-CN" altLang="en-US" sz="1500" kern="0" dirty="0">
                  <a:solidFill>
                    <a:srgbClr val="F9F9F9"/>
                  </a:solidFill>
                  <a:cs typeface="+mn-ea"/>
                  <a:sym typeface="+mn-lt"/>
                </a:rPr>
                <a:t>点击添加内容</a:t>
              </a:r>
              <a:endParaRPr lang="en-US" altLang="zh-CN" sz="1500" kern="0" dirty="0">
                <a:solidFill>
                  <a:srgbClr val="F9F9F9"/>
                </a:solidFill>
                <a:cs typeface="+mn-ea"/>
                <a:sym typeface="+mn-lt"/>
              </a:endParaRPr>
            </a:p>
            <a:p>
              <a:pPr algn="ctr">
                <a:lnSpc>
                  <a:spcPct val="130000"/>
                </a:lnSpc>
                <a:defRPr/>
              </a:pPr>
              <a:r>
                <a:rPr lang="zh-CN" altLang="en-US" sz="1500" kern="0" dirty="0">
                  <a:solidFill>
                    <a:srgbClr val="F9F9F9"/>
                  </a:solidFill>
                  <a:cs typeface="+mn-ea"/>
                  <a:sym typeface="+mn-lt"/>
                </a:rPr>
                <a:t>点击添加内容</a:t>
              </a:r>
            </a:p>
            <a:p>
              <a:pPr algn="ctr">
                <a:lnSpc>
                  <a:spcPct val="130000"/>
                </a:lnSpc>
                <a:defRPr/>
              </a:pPr>
              <a:r>
                <a:rPr lang="zh-CN" altLang="en-US" sz="1500" kern="0" dirty="0">
                  <a:solidFill>
                    <a:srgbClr val="F9F9F9"/>
                  </a:solidFill>
                  <a:cs typeface="+mn-ea"/>
                  <a:sym typeface="+mn-lt"/>
                </a:rPr>
                <a:t>点击添加内容</a:t>
              </a:r>
            </a:p>
            <a:p>
              <a:pPr algn="ctr">
                <a:lnSpc>
                  <a:spcPct val="130000"/>
                </a:lnSpc>
                <a:defRPr/>
              </a:pPr>
              <a:endParaRPr lang="zh-CN" altLang="en-US" sz="1500" kern="0" dirty="0">
                <a:solidFill>
                  <a:srgbClr val="F9F9F9"/>
                </a:solidFill>
                <a:cs typeface="+mn-ea"/>
                <a:sym typeface="+mn-lt"/>
              </a:endParaRPr>
            </a:p>
          </p:txBody>
        </p:sp>
        <p:sp>
          <p:nvSpPr>
            <p:cNvPr id="21" name="矩形 20"/>
            <p:cNvSpPr/>
            <p:nvPr/>
          </p:nvSpPr>
          <p:spPr>
            <a:xfrm>
              <a:off x="2912829" y="1121802"/>
              <a:ext cx="3461781" cy="1736180"/>
            </a:xfrm>
            <a:prstGeom prst="rect">
              <a:avLst/>
            </a:prstGeom>
            <a:blipFill dpi="0" rotWithShape="1">
              <a:blip r:embed="rId3"/>
              <a:srcRect/>
              <a:tile tx="0" ty="0" sx="100000" sy="100000" flip="none" algn="ctr"/>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cs typeface="+mn-ea"/>
                <a:sym typeface="+mn-lt"/>
              </a:endParaRPr>
            </a:p>
          </p:txBody>
        </p:sp>
        <p:sp>
          <p:nvSpPr>
            <p:cNvPr id="22" name="矩形 21"/>
            <p:cNvSpPr/>
            <p:nvPr/>
          </p:nvSpPr>
          <p:spPr>
            <a:xfrm>
              <a:off x="1175672" y="1141379"/>
              <a:ext cx="1737157" cy="1736180"/>
            </a:xfrm>
            <a:prstGeom prst="rect">
              <a:avLst/>
            </a:prstGeom>
            <a:solidFill>
              <a:srgbClr val="71AFA0"/>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cs typeface="+mn-ea"/>
                  <a:sym typeface="+mn-lt"/>
                </a:rPr>
                <a:t>标题</a:t>
              </a:r>
              <a:endParaRPr lang="en-US" altLang="zh-CN" sz="1600" kern="0" dirty="0">
                <a:solidFill>
                  <a:srgbClr val="F9F9F9"/>
                </a:solidFill>
                <a:cs typeface="+mn-ea"/>
                <a:sym typeface="+mn-lt"/>
              </a:endParaRPr>
            </a:p>
            <a:p>
              <a:pPr algn="ctr">
                <a:lnSpc>
                  <a:spcPct val="130000"/>
                </a:lnSpc>
                <a:defRPr/>
              </a:pPr>
              <a:r>
                <a:rPr lang="zh-CN" altLang="en-US" sz="1500" kern="0" dirty="0">
                  <a:solidFill>
                    <a:srgbClr val="F9F9F9"/>
                  </a:solidFill>
                  <a:cs typeface="+mn-ea"/>
                  <a:sym typeface="+mn-lt"/>
                </a:rPr>
                <a:t>点击添加内容</a:t>
              </a:r>
              <a:endParaRPr lang="en-US" altLang="zh-CN" sz="1500" kern="0" dirty="0">
                <a:solidFill>
                  <a:srgbClr val="F9F9F9"/>
                </a:solidFill>
                <a:cs typeface="+mn-ea"/>
                <a:sym typeface="+mn-lt"/>
              </a:endParaRPr>
            </a:p>
            <a:p>
              <a:pPr algn="ctr">
                <a:lnSpc>
                  <a:spcPct val="130000"/>
                </a:lnSpc>
                <a:defRPr/>
              </a:pPr>
              <a:r>
                <a:rPr lang="zh-CN" altLang="en-US" sz="1500" kern="0" dirty="0">
                  <a:solidFill>
                    <a:srgbClr val="F9F9F9"/>
                  </a:solidFill>
                  <a:cs typeface="+mn-ea"/>
                  <a:sym typeface="+mn-lt"/>
                </a:rPr>
                <a:t>点击添加内容</a:t>
              </a:r>
            </a:p>
            <a:p>
              <a:pPr algn="ctr">
                <a:lnSpc>
                  <a:spcPct val="130000"/>
                </a:lnSpc>
                <a:defRPr/>
              </a:pPr>
              <a:r>
                <a:rPr lang="zh-CN" altLang="en-US" sz="1500" kern="0" dirty="0">
                  <a:solidFill>
                    <a:srgbClr val="F9F9F9"/>
                  </a:solidFill>
                  <a:cs typeface="+mn-ea"/>
                  <a:sym typeface="+mn-lt"/>
                </a:rPr>
                <a:t>点击添加内容</a:t>
              </a:r>
            </a:p>
            <a:p>
              <a:pPr algn="ctr">
                <a:lnSpc>
                  <a:spcPct val="130000"/>
                </a:lnSpc>
                <a:defRPr/>
              </a:pPr>
              <a:endParaRPr lang="zh-CN" altLang="en-US" sz="1500" kern="0" dirty="0">
                <a:solidFill>
                  <a:srgbClr val="F9F9F9"/>
                </a:solidFill>
                <a:cs typeface="+mn-ea"/>
                <a:sym typeface="+mn-lt"/>
              </a:endParaRPr>
            </a:p>
          </p:txBody>
        </p:sp>
        <p:sp>
          <p:nvSpPr>
            <p:cNvPr id="23" name="矩形 22"/>
            <p:cNvSpPr/>
            <p:nvPr/>
          </p:nvSpPr>
          <p:spPr>
            <a:xfrm>
              <a:off x="1175672" y="2867768"/>
              <a:ext cx="3462940" cy="1736180"/>
            </a:xfrm>
            <a:prstGeom prst="rect">
              <a:avLst/>
            </a:prstGeom>
            <a:blipFill>
              <a:blip r:embed="rId4"/>
              <a:tile tx="-635000" ty="0" sx="28000" sy="28000" flip="none" algn="ctr"/>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cs typeface="+mn-ea"/>
                <a:sym typeface="+mn-lt"/>
              </a:endParaRPr>
            </a:p>
          </p:txBody>
        </p:sp>
      </p:grpSp>
      <p:sp>
        <p:nvSpPr>
          <p:cNvPr id="24" name="TextBox 9"/>
          <p:cNvSpPr txBox="1"/>
          <p:nvPr/>
        </p:nvSpPr>
        <p:spPr>
          <a:xfrm>
            <a:off x="1560104" y="2092810"/>
            <a:ext cx="3579700" cy="4095462"/>
          </a:xfrm>
          <a:prstGeom prst="rect">
            <a:avLst/>
          </a:prstGeom>
          <a:noFill/>
        </p:spPr>
        <p:txBody>
          <a:bodyPr wrap="square" lIns="0" tIns="0" rIns="91420" bIns="0" numCol="2" spcCol="274258" rtlCol="0">
            <a:noAutofit/>
          </a:bodyPr>
          <a:lstStyle/>
          <a:p>
            <a:pPr algn="just"/>
            <a:r>
              <a:rPr lang="zh-CN" altLang="en-US" sz="1200" dirty="0">
                <a:solidFill>
                  <a:schemeClr val="bg1">
                    <a:lumMod val="65000"/>
                  </a:schemeClr>
                </a:solidFill>
                <a:cs typeface="+mn-ea"/>
                <a:sym typeface="+mn-lt"/>
              </a:rPr>
              <a:t>相关并符合整体语言风格，语言描述尽量简洁生动。尽量将每页幻灯片的字数控制在</a:t>
            </a:r>
            <a:r>
              <a:rPr lang="en-US" altLang="zh-CN" sz="1200" dirty="0">
                <a:solidFill>
                  <a:schemeClr val="bg1">
                    <a:lumMod val="65000"/>
                  </a:schemeClr>
                </a:solidFill>
                <a:cs typeface="+mn-ea"/>
                <a:sym typeface="+mn-lt"/>
              </a:rPr>
              <a:t>200</a:t>
            </a:r>
            <a:r>
              <a:rPr lang="zh-CN" altLang="en-US" sz="1200" dirty="0">
                <a:solidFill>
                  <a:schemeClr val="bg1">
                    <a:lumMod val="65000"/>
                  </a:schemeClr>
                </a:solidFill>
                <a:cs typeface="+mn-ea"/>
                <a:sym typeface="+mn-lt"/>
              </a:rPr>
              <a:t>字以内，据统计每页幻灯片的最好控制在</a:t>
            </a:r>
            <a:r>
              <a:rPr lang="en-US" altLang="zh-CN" sz="1200" dirty="0">
                <a:solidFill>
                  <a:schemeClr val="bg1">
                    <a:lumMod val="65000"/>
                  </a:schemeClr>
                </a:solidFill>
                <a:cs typeface="+mn-ea"/>
                <a:sym typeface="+mn-lt"/>
              </a:rPr>
              <a:t>5</a:t>
            </a:r>
            <a:r>
              <a:rPr lang="zh-CN" altLang="en-US" sz="1200" dirty="0">
                <a:solidFill>
                  <a:schemeClr val="bg1">
                    <a:lumMod val="65000"/>
                  </a:schemeClr>
                </a:solidFill>
                <a:cs typeface="+mn-ea"/>
                <a:sym typeface="+mn-lt"/>
              </a:rPr>
              <a:t>分钟之内。此处添加详细文本描述，建议与标题相关并符合整体语言风格，语言描述尽量简洁生动。</a:t>
            </a:r>
            <a:endParaRPr lang="en-US" altLang="zh-CN" sz="1200" dirty="0">
              <a:solidFill>
                <a:schemeClr val="bg1">
                  <a:lumMod val="65000"/>
                </a:schemeClr>
              </a:solidFill>
              <a:cs typeface="+mn-ea"/>
              <a:sym typeface="+mn-lt"/>
            </a:endParaRPr>
          </a:p>
          <a:p>
            <a:pPr algn="just"/>
            <a:endParaRPr lang="en-US" altLang="zh-CN" sz="1200" dirty="0">
              <a:solidFill>
                <a:schemeClr val="bg1">
                  <a:lumMod val="65000"/>
                </a:schemeClr>
              </a:solidFill>
              <a:cs typeface="+mn-ea"/>
              <a:sym typeface="+mn-lt"/>
            </a:endParaRPr>
          </a:p>
          <a:p>
            <a:pPr algn="just"/>
            <a:r>
              <a:rPr lang="zh-CN" altLang="en-US" sz="1200" dirty="0">
                <a:solidFill>
                  <a:schemeClr val="bg1">
                    <a:lumMod val="65000"/>
                  </a:schemeClr>
                </a:solidFill>
                <a:cs typeface="+mn-ea"/>
                <a:sym typeface="+mn-lt"/>
              </a:rPr>
              <a:t>此处添加详细文本描述，建议与标题相关并符合整体语言风格，语言描述尽量简洁生动。</a:t>
            </a:r>
            <a:endParaRPr lang="en-US" altLang="zh-CN" sz="1200" dirty="0">
              <a:solidFill>
                <a:schemeClr val="bg1">
                  <a:lumMod val="65000"/>
                </a:schemeClr>
              </a:solidFill>
              <a:cs typeface="+mn-ea"/>
              <a:sym typeface="+mn-lt"/>
            </a:endParaRPr>
          </a:p>
          <a:p>
            <a:pPr algn="just"/>
            <a:r>
              <a:rPr lang="zh-CN" altLang="en-US" sz="1200" dirty="0">
                <a:solidFill>
                  <a:schemeClr val="bg1">
                    <a:lumMod val="65000"/>
                  </a:schemeClr>
                </a:solidFill>
                <a:cs typeface="+mn-ea"/>
                <a:sym typeface="+mn-lt"/>
              </a:rPr>
              <a:t>此处添加详细文本描述，建议与标题相关并符合整体语言风格，语言描述尽量简洁生动。尽量将每页幻灯片的字数控制在</a:t>
            </a:r>
            <a:r>
              <a:rPr lang="en-US" altLang="zh-CN" sz="1200" dirty="0">
                <a:solidFill>
                  <a:schemeClr val="bg1">
                    <a:lumMod val="65000"/>
                  </a:schemeClr>
                </a:solidFill>
                <a:cs typeface="+mn-ea"/>
                <a:sym typeface="+mn-lt"/>
              </a:rPr>
              <a:t>200</a:t>
            </a:r>
            <a:r>
              <a:rPr lang="zh-CN" altLang="en-US" sz="1200" dirty="0">
                <a:solidFill>
                  <a:schemeClr val="bg1">
                    <a:lumMod val="65000"/>
                  </a:schemeClr>
                </a:solidFill>
                <a:cs typeface="+mn-ea"/>
                <a:sym typeface="+mn-lt"/>
              </a:rPr>
              <a:t>字以内，据统计每页幻灯片的最好控制在</a:t>
            </a:r>
            <a:r>
              <a:rPr lang="en-US" altLang="zh-CN" sz="1200" dirty="0">
                <a:solidFill>
                  <a:schemeClr val="bg1">
                    <a:lumMod val="65000"/>
                  </a:schemeClr>
                </a:solidFill>
                <a:cs typeface="+mn-ea"/>
                <a:sym typeface="+mn-lt"/>
              </a:rPr>
              <a:t>5</a:t>
            </a:r>
            <a:r>
              <a:rPr lang="zh-CN" altLang="en-US" sz="1200" dirty="0">
                <a:solidFill>
                  <a:schemeClr val="bg1">
                    <a:lumMod val="65000"/>
                  </a:schemeClr>
                </a:solidFill>
                <a:cs typeface="+mn-ea"/>
                <a:sym typeface="+mn-lt"/>
              </a:rPr>
              <a:t>分钟之内。此处添加详细文本描述，建议与标题相关并符合整体语言风格，语言描述尽量简洁生动。</a:t>
            </a:r>
            <a:endParaRPr lang="en-US" altLang="zh-CN" sz="1200" dirty="0">
              <a:solidFill>
                <a:schemeClr val="bg1">
                  <a:lumMod val="65000"/>
                </a:schemeClr>
              </a:solidFill>
              <a:cs typeface="+mn-ea"/>
              <a:sym typeface="+mn-lt"/>
            </a:endParaRPr>
          </a:p>
          <a:p>
            <a:pPr algn="just"/>
            <a:endParaRPr lang="en-US" altLang="zh-CN" sz="1200" dirty="0">
              <a:solidFill>
                <a:schemeClr val="bg1">
                  <a:lumMod val="65000"/>
                </a:schemeClr>
              </a:solidFill>
              <a:cs typeface="+mn-ea"/>
              <a:sym typeface="+mn-lt"/>
            </a:endParaRPr>
          </a:p>
          <a:p>
            <a:pPr algn="just"/>
            <a:r>
              <a:rPr lang="zh-CN" altLang="en-US" sz="1200" dirty="0">
                <a:solidFill>
                  <a:schemeClr val="bg1">
                    <a:lumMod val="65000"/>
                  </a:schemeClr>
                </a:solidFill>
                <a:cs typeface="+mn-ea"/>
                <a:sym typeface="+mn-lt"/>
              </a:rPr>
              <a:t>尽量将每页幻灯片的字数控制在</a:t>
            </a:r>
            <a:r>
              <a:rPr lang="en-US" altLang="zh-CN" sz="1200" dirty="0">
                <a:solidFill>
                  <a:schemeClr val="bg1">
                    <a:lumMod val="65000"/>
                  </a:schemeClr>
                </a:solidFill>
                <a:cs typeface="+mn-ea"/>
                <a:sym typeface="+mn-lt"/>
              </a:rPr>
              <a:t>200</a:t>
            </a:r>
            <a:r>
              <a:rPr lang="zh-CN" altLang="en-US" sz="1200" dirty="0">
                <a:solidFill>
                  <a:schemeClr val="bg1">
                    <a:lumMod val="65000"/>
                  </a:schemeClr>
                </a:solidFill>
                <a:cs typeface="+mn-ea"/>
                <a:sym typeface="+mn-lt"/>
              </a:rPr>
              <a:t>字以内，据统计每页幻灯片的最好控制在</a:t>
            </a:r>
            <a:r>
              <a:rPr lang="en-US" altLang="zh-CN" sz="1200" dirty="0">
                <a:solidFill>
                  <a:schemeClr val="bg1">
                    <a:lumMod val="65000"/>
                  </a:schemeClr>
                </a:solidFill>
                <a:cs typeface="+mn-ea"/>
                <a:sym typeface="+mn-lt"/>
              </a:rPr>
              <a:t>5</a:t>
            </a:r>
            <a:r>
              <a:rPr lang="zh-CN" altLang="en-US" sz="1200" dirty="0">
                <a:solidFill>
                  <a:schemeClr val="bg1">
                    <a:lumMod val="65000"/>
                  </a:schemeClr>
                </a:solidFill>
                <a:cs typeface="+mn-ea"/>
                <a:sym typeface="+mn-lt"/>
              </a:rPr>
              <a:t>分钟之内。此处添加详细文本描述，建议与标题尽量将每页幻灯片的字数控制在</a:t>
            </a:r>
            <a:r>
              <a:rPr lang="en-US" altLang="zh-CN" sz="1200" dirty="0">
                <a:solidFill>
                  <a:schemeClr val="bg1">
                    <a:lumMod val="65000"/>
                  </a:schemeClr>
                </a:solidFill>
                <a:cs typeface="+mn-ea"/>
                <a:sym typeface="+mn-lt"/>
              </a:rPr>
              <a:t>200</a:t>
            </a:r>
            <a:r>
              <a:rPr lang="zh-CN" altLang="en-US" sz="1200" dirty="0">
                <a:solidFill>
                  <a:schemeClr val="bg1">
                    <a:lumMod val="65000"/>
                  </a:schemeClr>
                </a:solidFill>
                <a:cs typeface="+mn-ea"/>
                <a:sym typeface="+mn-lt"/>
              </a:rPr>
              <a:t>字以内，据统计每页幻灯片的最好控制在</a:t>
            </a:r>
            <a:r>
              <a:rPr lang="en-US" altLang="zh-CN" sz="1200" dirty="0">
                <a:solidFill>
                  <a:schemeClr val="bg1">
                    <a:lumMod val="65000"/>
                  </a:schemeClr>
                </a:solidFill>
                <a:cs typeface="+mn-ea"/>
                <a:sym typeface="+mn-lt"/>
              </a:rPr>
              <a:t>5</a:t>
            </a:r>
            <a:r>
              <a:rPr lang="zh-CN" altLang="en-US" sz="1200" dirty="0">
                <a:solidFill>
                  <a:schemeClr val="bg1">
                    <a:lumMod val="65000"/>
                  </a:schemeClr>
                </a:solidFill>
                <a:cs typeface="+mn-ea"/>
                <a:sym typeface="+mn-lt"/>
              </a:rPr>
              <a:t>分钟之内。此处添加详细文本描述，建议与标题</a:t>
            </a:r>
          </a:p>
          <a:p>
            <a:pPr algn="just"/>
            <a:r>
              <a:rPr lang="zh-CN" altLang="en-US" sz="1200" dirty="0">
                <a:solidFill>
                  <a:schemeClr val="bg1">
                    <a:lumMod val="65000"/>
                  </a:schemeClr>
                </a:solidFill>
                <a:cs typeface="+mn-ea"/>
                <a:sym typeface="+mn-lt"/>
              </a:rPr>
              <a:t>尽量将每页幻灯片的字数控制在</a:t>
            </a:r>
            <a:r>
              <a:rPr lang="en-US" altLang="zh-CN" sz="1200" dirty="0">
                <a:solidFill>
                  <a:schemeClr val="bg1">
                    <a:lumMod val="65000"/>
                  </a:schemeClr>
                </a:solidFill>
                <a:cs typeface="+mn-ea"/>
                <a:sym typeface="+mn-lt"/>
              </a:rPr>
              <a:t>200</a:t>
            </a:r>
            <a:r>
              <a:rPr lang="zh-CN" altLang="en-US" sz="1200" dirty="0">
                <a:solidFill>
                  <a:schemeClr val="bg1">
                    <a:lumMod val="65000"/>
                  </a:schemeClr>
                </a:solidFill>
                <a:cs typeface="+mn-ea"/>
                <a:sym typeface="+mn-lt"/>
              </a:rPr>
              <a:t>字以内，据统计每页幻灯片的最好控制在</a:t>
            </a:r>
            <a:r>
              <a:rPr lang="en-US" altLang="zh-CN" sz="1200" dirty="0">
                <a:solidFill>
                  <a:schemeClr val="bg1">
                    <a:lumMod val="65000"/>
                  </a:schemeClr>
                </a:solidFill>
                <a:cs typeface="+mn-ea"/>
                <a:sym typeface="+mn-lt"/>
              </a:rPr>
              <a:t>5</a:t>
            </a:r>
            <a:r>
              <a:rPr lang="zh-CN" altLang="en-US" sz="1200" dirty="0">
                <a:solidFill>
                  <a:schemeClr val="bg1">
                    <a:lumMod val="65000"/>
                  </a:schemeClr>
                </a:solidFill>
                <a:cs typeface="+mn-ea"/>
                <a:sym typeface="+mn-lt"/>
              </a:rPr>
              <a:t>分钟之内。此处添加</a:t>
            </a:r>
          </a:p>
        </p:txBody>
      </p:sp>
      <p:sp>
        <p:nvSpPr>
          <p:cNvPr id="13" name="TextBox 12"/>
          <p:cNvSpPr txBox="1"/>
          <p:nvPr/>
        </p:nvSpPr>
        <p:spPr>
          <a:xfrm>
            <a:off x="1907705" y="657384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5"/>
              </a:rPr>
              <a:t>PPT</a:t>
            </a:r>
            <a:r>
              <a:rPr kumimoji="0" lang="zh-CN" altLang="en-US" sz="100" b="0" i="0" u="none" strike="noStrike" kern="0" cap="none" spc="0" normalizeH="0" baseline="0" noProof="0" dirty="0" smtClean="0">
                <a:ln>
                  <a:noFill/>
                </a:ln>
                <a:solidFill>
                  <a:prstClr val="black"/>
                </a:solidFill>
                <a:effectLst/>
                <a:uLnTx/>
                <a:uFillTx/>
                <a:hlinkClick r:id="rId5"/>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pSp>
        <p:nvGrpSpPr>
          <p:cNvPr id="38" name="组合 37"/>
          <p:cNvGrpSpPr/>
          <p:nvPr/>
        </p:nvGrpSpPr>
        <p:grpSpPr>
          <a:xfrm>
            <a:off x="2019749" y="2258476"/>
            <a:ext cx="3459152" cy="3746852"/>
            <a:chOff x="1169122" y="2070728"/>
            <a:chExt cx="3571833" cy="3868907"/>
          </a:xfrm>
        </p:grpSpPr>
        <p:grpSp>
          <p:nvGrpSpPr>
            <p:cNvPr id="39" name="Group 4"/>
            <p:cNvGrpSpPr/>
            <p:nvPr/>
          </p:nvGrpSpPr>
          <p:grpSpPr>
            <a:xfrm>
              <a:off x="1174421" y="2329932"/>
              <a:ext cx="1795091" cy="1795091"/>
              <a:chOff x="2036118" y="2447167"/>
              <a:chExt cx="1795091" cy="1795091"/>
            </a:xfrm>
            <a:solidFill>
              <a:schemeClr val="accent1"/>
            </a:solidFill>
          </p:grpSpPr>
          <p:sp>
            <p:nvSpPr>
              <p:cNvPr id="51" name="Oval 2"/>
              <p:cNvSpPr/>
              <p:nvPr/>
            </p:nvSpPr>
            <p:spPr>
              <a:xfrm>
                <a:off x="2036118" y="2447167"/>
                <a:ext cx="1795091" cy="1795091"/>
              </a:xfrm>
              <a:prstGeom prst="ellipse">
                <a:avLst/>
              </a:prstGeom>
              <a:solidFill>
                <a:srgbClr val="EA969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2" name="Freeform 5"/>
              <p:cNvSpPr>
                <a:spLocks noEditPoints="1"/>
              </p:cNvSpPr>
              <p:nvPr/>
            </p:nvSpPr>
            <p:spPr bwMode="auto">
              <a:xfrm>
                <a:off x="2568928" y="2989450"/>
                <a:ext cx="627870" cy="634424"/>
              </a:xfrm>
              <a:custGeom>
                <a:avLst/>
                <a:gdLst>
                  <a:gd name="T0" fmla="*/ 138 w 306"/>
                  <a:gd name="T1" fmla="*/ 226 h 309"/>
                  <a:gd name="T2" fmla="*/ 149 w 306"/>
                  <a:gd name="T3" fmla="*/ 229 h 309"/>
                  <a:gd name="T4" fmla="*/ 198 w 306"/>
                  <a:gd name="T5" fmla="*/ 216 h 309"/>
                  <a:gd name="T6" fmla="*/ 226 w 306"/>
                  <a:gd name="T7" fmla="*/ 169 h 309"/>
                  <a:gd name="T8" fmla="*/ 215 w 306"/>
                  <a:gd name="T9" fmla="*/ 147 h 309"/>
                  <a:gd name="T10" fmla="*/ 171 w 306"/>
                  <a:gd name="T11" fmla="*/ 209 h 309"/>
                  <a:gd name="T12" fmla="*/ 138 w 306"/>
                  <a:gd name="T13" fmla="*/ 226 h 309"/>
                  <a:gd name="T14" fmla="*/ 80 w 306"/>
                  <a:gd name="T15" fmla="*/ 107 h 309"/>
                  <a:gd name="T16" fmla="*/ 142 w 306"/>
                  <a:gd name="T17" fmla="*/ 15 h 309"/>
                  <a:gd name="T18" fmla="*/ 164 w 306"/>
                  <a:gd name="T19" fmla="*/ 16 h 309"/>
                  <a:gd name="T20" fmla="*/ 225 w 306"/>
                  <a:gd name="T21" fmla="*/ 107 h 309"/>
                  <a:gd name="T22" fmla="*/ 241 w 306"/>
                  <a:gd name="T23" fmla="*/ 153 h 309"/>
                  <a:gd name="T24" fmla="*/ 193 w 306"/>
                  <a:gd name="T25" fmla="*/ 237 h 309"/>
                  <a:gd name="T26" fmla="*/ 112 w 306"/>
                  <a:gd name="T27" fmla="*/ 237 h 309"/>
                  <a:gd name="T28" fmla="*/ 65 w 306"/>
                  <a:gd name="T29" fmla="*/ 153 h 309"/>
                  <a:gd name="T30" fmla="*/ 80 w 306"/>
                  <a:gd name="T31" fmla="*/ 107 h 309"/>
                  <a:gd name="T32" fmla="*/ 153 w 306"/>
                  <a:gd name="T33" fmla="*/ 277 h 309"/>
                  <a:gd name="T34" fmla="*/ 238 w 306"/>
                  <a:gd name="T35" fmla="*/ 257 h 309"/>
                  <a:gd name="T36" fmla="*/ 237 w 306"/>
                  <a:gd name="T37" fmla="*/ 226 h 309"/>
                  <a:gd name="T38" fmla="*/ 234 w 306"/>
                  <a:gd name="T39" fmla="*/ 224 h 309"/>
                  <a:gd name="T40" fmla="*/ 246 w 306"/>
                  <a:gd name="T41" fmla="*/ 205 h 309"/>
                  <a:gd name="T42" fmla="*/ 295 w 306"/>
                  <a:gd name="T43" fmla="*/ 260 h 309"/>
                  <a:gd name="T44" fmla="*/ 252 w 306"/>
                  <a:gd name="T45" fmla="*/ 294 h 309"/>
                  <a:gd name="T46" fmla="*/ 153 w 306"/>
                  <a:gd name="T47" fmla="*/ 309 h 309"/>
                  <a:gd name="T48" fmla="*/ 53 w 306"/>
                  <a:gd name="T49" fmla="*/ 294 h 309"/>
                  <a:gd name="T50" fmla="*/ 10 w 306"/>
                  <a:gd name="T51" fmla="*/ 260 h 309"/>
                  <a:gd name="T52" fmla="*/ 60 w 306"/>
                  <a:gd name="T53" fmla="*/ 205 h 309"/>
                  <a:gd name="T54" fmla="*/ 71 w 306"/>
                  <a:gd name="T55" fmla="*/ 224 h 309"/>
                  <a:gd name="T56" fmla="*/ 69 w 306"/>
                  <a:gd name="T57" fmla="*/ 226 h 309"/>
                  <a:gd name="T58" fmla="*/ 67 w 306"/>
                  <a:gd name="T59" fmla="*/ 257 h 309"/>
                  <a:gd name="T60" fmla="*/ 153 w 306"/>
                  <a:gd name="T61" fmla="*/ 27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309">
                    <a:moveTo>
                      <a:pt x="138" y="226"/>
                    </a:moveTo>
                    <a:cubicBezTo>
                      <a:pt x="141" y="227"/>
                      <a:pt x="145" y="229"/>
                      <a:pt x="149" y="229"/>
                    </a:cubicBezTo>
                    <a:cubicBezTo>
                      <a:pt x="164" y="232"/>
                      <a:pt x="182" y="227"/>
                      <a:pt x="198" y="216"/>
                    </a:cubicBezTo>
                    <a:cubicBezTo>
                      <a:pt x="215" y="204"/>
                      <a:pt x="226" y="186"/>
                      <a:pt x="226" y="169"/>
                    </a:cubicBezTo>
                    <a:cubicBezTo>
                      <a:pt x="226" y="160"/>
                      <a:pt x="220" y="151"/>
                      <a:pt x="215" y="147"/>
                    </a:cubicBezTo>
                    <a:cubicBezTo>
                      <a:pt x="210" y="170"/>
                      <a:pt x="193" y="193"/>
                      <a:pt x="171" y="209"/>
                    </a:cubicBezTo>
                    <a:cubicBezTo>
                      <a:pt x="160" y="216"/>
                      <a:pt x="149" y="222"/>
                      <a:pt x="138" y="226"/>
                    </a:cubicBezTo>
                    <a:close/>
                    <a:moveTo>
                      <a:pt x="80" y="107"/>
                    </a:moveTo>
                    <a:cubicBezTo>
                      <a:pt x="98" y="76"/>
                      <a:pt x="122" y="47"/>
                      <a:pt x="142" y="15"/>
                    </a:cubicBezTo>
                    <a:cubicBezTo>
                      <a:pt x="151" y="1"/>
                      <a:pt x="154" y="0"/>
                      <a:pt x="164" y="16"/>
                    </a:cubicBezTo>
                    <a:cubicBezTo>
                      <a:pt x="183" y="47"/>
                      <a:pt x="207" y="76"/>
                      <a:pt x="225" y="107"/>
                    </a:cubicBezTo>
                    <a:cubicBezTo>
                      <a:pt x="234" y="122"/>
                      <a:pt x="241" y="138"/>
                      <a:pt x="241" y="153"/>
                    </a:cubicBezTo>
                    <a:cubicBezTo>
                      <a:pt x="241" y="190"/>
                      <a:pt x="221" y="222"/>
                      <a:pt x="193" y="237"/>
                    </a:cubicBezTo>
                    <a:cubicBezTo>
                      <a:pt x="167" y="251"/>
                      <a:pt x="137" y="251"/>
                      <a:pt x="112" y="237"/>
                    </a:cubicBezTo>
                    <a:cubicBezTo>
                      <a:pt x="84" y="221"/>
                      <a:pt x="65" y="190"/>
                      <a:pt x="65" y="153"/>
                    </a:cubicBezTo>
                    <a:cubicBezTo>
                      <a:pt x="65" y="138"/>
                      <a:pt x="71" y="122"/>
                      <a:pt x="80" y="107"/>
                    </a:cubicBezTo>
                    <a:close/>
                    <a:moveTo>
                      <a:pt x="153" y="277"/>
                    </a:moveTo>
                    <a:cubicBezTo>
                      <a:pt x="178" y="277"/>
                      <a:pt x="218" y="273"/>
                      <a:pt x="238" y="257"/>
                    </a:cubicBezTo>
                    <a:cubicBezTo>
                      <a:pt x="251" y="247"/>
                      <a:pt x="250" y="236"/>
                      <a:pt x="237" y="226"/>
                    </a:cubicBezTo>
                    <a:cubicBezTo>
                      <a:pt x="236" y="226"/>
                      <a:pt x="235" y="225"/>
                      <a:pt x="234" y="224"/>
                    </a:cubicBezTo>
                    <a:cubicBezTo>
                      <a:pt x="239" y="218"/>
                      <a:pt x="243" y="212"/>
                      <a:pt x="246" y="205"/>
                    </a:cubicBezTo>
                    <a:cubicBezTo>
                      <a:pt x="267" y="213"/>
                      <a:pt x="306" y="232"/>
                      <a:pt x="295" y="260"/>
                    </a:cubicBezTo>
                    <a:cubicBezTo>
                      <a:pt x="289" y="277"/>
                      <a:pt x="268" y="288"/>
                      <a:pt x="252" y="294"/>
                    </a:cubicBezTo>
                    <a:cubicBezTo>
                      <a:pt x="225" y="304"/>
                      <a:pt x="189" y="309"/>
                      <a:pt x="153" y="309"/>
                    </a:cubicBezTo>
                    <a:cubicBezTo>
                      <a:pt x="116" y="309"/>
                      <a:pt x="80" y="304"/>
                      <a:pt x="53" y="294"/>
                    </a:cubicBezTo>
                    <a:cubicBezTo>
                      <a:pt x="38" y="288"/>
                      <a:pt x="16" y="277"/>
                      <a:pt x="10" y="260"/>
                    </a:cubicBezTo>
                    <a:cubicBezTo>
                      <a:pt x="0" y="232"/>
                      <a:pt x="38" y="213"/>
                      <a:pt x="60" y="205"/>
                    </a:cubicBezTo>
                    <a:cubicBezTo>
                      <a:pt x="63" y="212"/>
                      <a:pt x="67" y="218"/>
                      <a:pt x="71" y="224"/>
                    </a:cubicBezTo>
                    <a:cubicBezTo>
                      <a:pt x="70" y="225"/>
                      <a:pt x="70" y="226"/>
                      <a:pt x="69" y="226"/>
                    </a:cubicBezTo>
                    <a:cubicBezTo>
                      <a:pt x="56" y="236"/>
                      <a:pt x="54" y="247"/>
                      <a:pt x="67" y="257"/>
                    </a:cubicBezTo>
                    <a:cubicBezTo>
                      <a:pt x="88" y="273"/>
                      <a:pt x="128" y="277"/>
                      <a:pt x="153" y="277"/>
                    </a:cubicBezTo>
                    <a:close/>
                  </a:path>
                </a:pathLst>
              </a:custGeom>
              <a:solidFill>
                <a:schemeClr val="bg1"/>
              </a:solidFill>
              <a:ln>
                <a:noFill/>
              </a:ln>
            </p:spPr>
            <p:txBody>
              <a:bodyPr vert="horz" wrap="square" lIns="91440" tIns="45720" rIns="91440" bIns="45720" numCol="1" anchor="t" anchorCtr="0" compatLnSpc="1"/>
              <a:lstStyle/>
              <a:p>
                <a:endParaRPr lang="id-ID" dirty="0">
                  <a:cs typeface="+mn-ea"/>
                  <a:sym typeface="+mn-lt"/>
                </a:endParaRPr>
              </a:p>
            </p:txBody>
          </p:sp>
        </p:grpSp>
        <p:grpSp>
          <p:nvGrpSpPr>
            <p:cNvPr id="40" name="Group 8"/>
            <p:cNvGrpSpPr/>
            <p:nvPr/>
          </p:nvGrpSpPr>
          <p:grpSpPr>
            <a:xfrm>
              <a:off x="2647990" y="2070728"/>
              <a:ext cx="1795091" cy="1795091"/>
              <a:chOff x="3509687" y="2187963"/>
              <a:chExt cx="1795091" cy="1795091"/>
            </a:xfrm>
          </p:grpSpPr>
          <p:sp>
            <p:nvSpPr>
              <p:cNvPr id="49" name="Oval 29"/>
              <p:cNvSpPr/>
              <p:nvPr/>
            </p:nvSpPr>
            <p:spPr>
              <a:xfrm>
                <a:off x="3509687" y="2187963"/>
                <a:ext cx="1795091" cy="1795091"/>
              </a:xfrm>
              <a:prstGeom prst="ellipse">
                <a:avLst/>
              </a:prstGeom>
              <a:solidFill>
                <a:srgbClr val="71AF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0" name="Freeform 16"/>
              <p:cNvSpPr>
                <a:spLocks noEditPoints="1"/>
              </p:cNvSpPr>
              <p:nvPr/>
            </p:nvSpPr>
            <p:spPr bwMode="auto">
              <a:xfrm>
                <a:off x="4156075" y="2784979"/>
                <a:ext cx="503249" cy="560296"/>
              </a:xfrm>
              <a:custGeom>
                <a:avLst/>
                <a:gdLst>
                  <a:gd name="T0" fmla="*/ 1146 w 1181"/>
                  <a:gd name="T1" fmla="*/ 102 h 1315"/>
                  <a:gd name="T2" fmla="*/ 591 w 1181"/>
                  <a:gd name="T3" fmla="*/ 0 h 1315"/>
                  <a:gd name="T4" fmla="*/ 35 w 1181"/>
                  <a:gd name="T5" fmla="*/ 102 h 1315"/>
                  <a:gd name="T6" fmla="*/ 1 w 1181"/>
                  <a:gd name="T7" fmla="*/ 165 h 1315"/>
                  <a:gd name="T8" fmla="*/ 80 w 1181"/>
                  <a:gd name="T9" fmla="*/ 582 h 1315"/>
                  <a:gd name="T10" fmla="*/ 243 w 1181"/>
                  <a:gd name="T11" fmla="*/ 952 h 1315"/>
                  <a:gd name="T12" fmla="*/ 547 w 1181"/>
                  <a:gd name="T13" fmla="*/ 1300 h 1315"/>
                  <a:gd name="T14" fmla="*/ 591 w 1181"/>
                  <a:gd name="T15" fmla="*/ 1315 h 1315"/>
                  <a:gd name="T16" fmla="*/ 634 w 1181"/>
                  <a:gd name="T17" fmla="*/ 1300 h 1315"/>
                  <a:gd name="T18" fmla="*/ 938 w 1181"/>
                  <a:gd name="T19" fmla="*/ 952 h 1315"/>
                  <a:gd name="T20" fmla="*/ 1101 w 1181"/>
                  <a:gd name="T21" fmla="*/ 582 h 1315"/>
                  <a:gd name="T22" fmla="*/ 1180 w 1181"/>
                  <a:gd name="T23" fmla="*/ 165 h 1315"/>
                  <a:gd name="T24" fmla="*/ 1146 w 1181"/>
                  <a:gd name="T25" fmla="*/ 102 h 1315"/>
                  <a:gd name="T26" fmla="*/ 852 w 1181"/>
                  <a:gd name="T27" fmla="*/ 443 h 1315"/>
                  <a:gd name="T28" fmla="*/ 541 w 1181"/>
                  <a:gd name="T29" fmla="*/ 754 h 1315"/>
                  <a:gd name="T30" fmla="*/ 507 w 1181"/>
                  <a:gd name="T31" fmla="*/ 768 h 1315"/>
                  <a:gd name="T32" fmla="*/ 473 w 1181"/>
                  <a:gd name="T33" fmla="*/ 754 h 1315"/>
                  <a:gd name="T34" fmla="*/ 329 w 1181"/>
                  <a:gd name="T35" fmla="*/ 610 h 1315"/>
                  <a:gd name="T36" fmla="*/ 329 w 1181"/>
                  <a:gd name="T37" fmla="*/ 543 h 1315"/>
                  <a:gd name="T38" fmla="*/ 357 w 1181"/>
                  <a:gd name="T39" fmla="*/ 515 h 1315"/>
                  <a:gd name="T40" fmla="*/ 391 w 1181"/>
                  <a:gd name="T41" fmla="*/ 501 h 1315"/>
                  <a:gd name="T42" fmla="*/ 424 w 1181"/>
                  <a:gd name="T43" fmla="*/ 515 h 1315"/>
                  <a:gd name="T44" fmla="*/ 507 w 1181"/>
                  <a:gd name="T45" fmla="*/ 597 h 1315"/>
                  <a:gd name="T46" fmla="*/ 756 w 1181"/>
                  <a:gd name="T47" fmla="*/ 348 h 1315"/>
                  <a:gd name="T48" fmla="*/ 790 w 1181"/>
                  <a:gd name="T49" fmla="*/ 334 h 1315"/>
                  <a:gd name="T50" fmla="*/ 824 w 1181"/>
                  <a:gd name="T51" fmla="*/ 348 h 1315"/>
                  <a:gd name="T52" fmla="*/ 852 w 1181"/>
                  <a:gd name="T53" fmla="*/ 376 h 1315"/>
                  <a:gd name="T54" fmla="*/ 852 w 1181"/>
                  <a:gd name="T55" fmla="*/ 443 h 1315"/>
                  <a:gd name="T56" fmla="*/ 852 w 1181"/>
                  <a:gd name="T57" fmla="*/ 443 h 1315"/>
                  <a:gd name="T58" fmla="*/ 852 w 1181"/>
                  <a:gd name="T59" fmla="*/ 443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81" h="1315">
                    <a:moveTo>
                      <a:pt x="1146" y="102"/>
                    </a:moveTo>
                    <a:cubicBezTo>
                      <a:pt x="1139" y="98"/>
                      <a:pt x="974" y="0"/>
                      <a:pt x="591" y="0"/>
                    </a:cubicBezTo>
                    <a:cubicBezTo>
                      <a:pt x="207" y="0"/>
                      <a:pt x="42" y="98"/>
                      <a:pt x="35" y="102"/>
                    </a:cubicBezTo>
                    <a:cubicBezTo>
                      <a:pt x="13" y="116"/>
                      <a:pt x="0" y="140"/>
                      <a:pt x="1" y="165"/>
                    </a:cubicBezTo>
                    <a:cubicBezTo>
                      <a:pt x="1" y="173"/>
                      <a:pt x="10" y="353"/>
                      <a:pt x="80" y="582"/>
                    </a:cubicBezTo>
                    <a:cubicBezTo>
                      <a:pt x="122" y="717"/>
                      <a:pt x="176" y="841"/>
                      <a:pt x="243" y="952"/>
                    </a:cubicBezTo>
                    <a:cubicBezTo>
                      <a:pt x="326" y="1091"/>
                      <a:pt x="429" y="1208"/>
                      <a:pt x="547" y="1300"/>
                    </a:cubicBezTo>
                    <a:cubicBezTo>
                      <a:pt x="560" y="1310"/>
                      <a:pt x="575" y="1315"/>
                      <a:pt x="591" y="1315"/>
                    </a:cubicBezTo>
                    <a:cubicBezTo>
                      <a:pt x="606" y="1315"/>
                      <a:pt x="621" y="1310"/>
                      <a:pt x="634" y="1300"/>
                    </a:cubicBezTo>
                    <a:cubicBezTo>
                      <a:pt x="752" y="1208"/>
                      <a:pt x="855" y="1091"/>
                      <a:pt x="938" y="952"/>
                    </a:cubicBezTo>
                    <a:cubicBezTo>
                      <a:pt x="1005" y="841"/>
                      <a:pt x="1059" y="717"/>
                      <a:pt x="1101" y="582"/>
                    </a:cubicBezTo>
                    <a:cubicBezTo>
                      <a:pt x="1171" y="353"/>
                      <a:pt x="1180" y="173"/>
                      <a:pt x="1180" y="165"/>
                    </a:cubicBezTo>
                    <a:cubicBezTo>
                      <a:pt x="1181" y="140"/>
                      <a:pt x="1168" y="116"/>
                      <a:pt x="1146" y="102"/>
                    </a:cubicBezTo>
                    <a:close/>
                    <a:moveTo>
                      <a:pt x="852" y="443"/>
                    </a:moveTo>
                    <a:cubicBezTo>
                      <a:pt x="541" y="754"/>
                      <a:pt x="541" y="754"/>
                      <a:pt x="541" y="754"/>
                    </a:cubicBezTo>
                    <a:cubicBezTo>
                      <a:pt x="532" y="763"/>
                      <a:pt x="520" y="768"/>
                      <a:pt x="507" y="768"/>
                    </a:cubicBezTo>
                    <a:cubicBezTo>
                      <a:pt x="494" y="768"/>
                      <a:pt x="482" y="763"/>
                      <a:pt x="473" y="754"/>
                    </a:cubicBezTo>
                    <a:cubicBezTo>
                      <a:pt x="329" y="610"/>
                      <a:pt x="329" y="610"/>
                      <a:pt x="329" y="610"/>
                    </a:cubicBezTo>
                    <a:cubicBezTo>
                      <a:pt x="311" y="591"/>
                      <a:pt x="311" y="561"/>
                      <a:pt x="329" y="543"/>
                    </a:cubicBezTo>
                    <a:cubicBezTo>
                      <a:pt x="357" y="515"/>
                      <a:pt x="357" y="515"/>
                      <a:pt x="357" y="515"/>
                    </a:cubicBezTo>
                    <a:cubicBezTo>
                      <a:pt x="366" y="506"/>
                      <a:pt x="378" y="501"/>
                      <a:pt x="391" y="501"/>
                    </a:cubicBezTo>
                    <a:cubicBezTo>
                      <a:pt x="403" y="501"/>
                      <a:pt x="415" y="506"/>
                      <a:pt x="424" y="515"/>
                    </a:cubicBezTo>
                    <a:cubicBezTo>
                      <a:pt x="507" y="597"/>
                      <a:pt x="507" y="597"/>
                      <a:pt x="507" y="597"/>
                    </a:cubicBezTo>
                    <a:cubicBezTo>
                      <a:pt x="756" y="348"/>
                      <a:pt x="756" y="348"/>
                      <a:pt x="756" y="348"/>
                    </a:cubicBezTo>
                    <a:cubicBezTo>
                      <a:pt x="765" y="339"/>
                      <a:pt x="777" y="334"/>
                      <a:pt x="790" y="334"/>
                    </a:cubicBezTo>
                    <a:cubicBezTo>
                      <a:pt x="803" y="334"/>
                      <a:pt x="815" y="339"/>
                      <a:pt x="824" y="348"/>
                    </a:cubicBezTo>
                    <a:cubicBezTo>
                      <a:pt x="852" y="376"/>
                      <a:pt x="852" y="376"/>
                      <a:pt x="852" y="376"/>
                    </a:cubicBezTo>
                    <a:cubicBezTo>
                      <a:pt x="870" y="395"/>
                      <a:pt x="870" y="425"/>
                      <a:pt x="852" y="443"/>
                    </a:cubicBezTo>
                    <a:close/>
                    <a:moveTo>
                      <a:pt x="852" y="443"/>
                    </a:moveTo>
                    <a:cubicBezTo>
                      <a:pt x="852" y="443"/>
                      <a:pt x="852" y="443"/>
                      <a:pt x="852" y="443"/>
                    </a:cubicBezTo>
                  </a:path>
                </a:pathLst>
              </a:custGeom>
              <a:solidFill>
                <a:schemeClr val="bg1"/>
              </a:solidFill>
              <a:ln>
                <a:noFill/>
              </a:ln>
              <a:effectLst/>
            </p:spPr>
            <p:txBody>
              <a:bodyPr vert="horz" wrap="square" lIns="121920" tIns="60960" rIns="121920" bIns="60960" numCol="1" anchor="t" anchorCtr="0" compatLnSpc="1"/>
              <a:lstStyle/>
              <a:p>
                <a:endParaRPr lang="id-ID" sz="2400">
                  <a:cs typeface="+mn-ea"/>
                  <a:sym typeface="+mn-lt"/>
                </a:endParaRPr>
              </a:p>
            </p:txBody>
          </p:sp>
        </p:grpSp>
        <p:sp>
          <p:nvSpPr>
            <p:cNvPr id="41" name="Oval 13"/>
            <p:cNvSpPr/>
            <p:nvPr/>
          </p:nvSpPr>
          <p:spPr>
            <a:xfrm>
              <a:off x="2057494" y="3275708"/>
              <a:ext cx="1795091" cy="1795091"/>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2" name="Group 59"/>
            <p:cNvGrpSpPr/>
            <p:nvPr/>
          </p:nvGrpSpPr>
          <p:grpSpPr>
            <a:xfrm>
              <a:off x="2569938" y="3915457"/>
              <a:ext cx="778865" cy="508197"/>
              <a:chOff x="4357688" y="4635500"/>
              <a:chExt cx="447675" cy="292101"/>
            </a:xfrm>
            <a:solidFill>
              <a:schemeClr val="bg1"/>
            </a:solidFill>
            <a:effectLst/>
          </p:grpSpPr>
          <p:sp>
            <p:nvSpPr>
              <p:cNvPr id="44" name="Freeform 14"/>
              <p:cNvSpPr>
                <a:spLocks noEditPoints="1"/>
              </p:cNvSpPr>
              <p:nvPr/>
            </p:nvSpPr>
            <p:spPr bwMode="auto">
              <a:xfrm>
                <a:off x="4357688" y="4764088"/>
                <a:ext cx="112713" cy="152400"/>
              </a:xfrm>
              <a:custGeom>
                <a:avLst/>
                <a:gdLst>
                  <a:gd name="T0" fmla="*/ 24 w 29"/>
                  <a:gd name="T1" fmla="*/ 0 h 39"/>
                  <a:gd name="T2" fmla="*/ 5 w 29"/>
                  <a:gd name="T3" fmla="*/ 0 h 39"/>
                  <a:gd name="T4" fmla="*/ 0 w 29"/>
                  <a:gd name="T5" fmla="*/ 5 h 39"/>
                  <a:gd name="T6" fmla="*/ 0 w 29"/>
                  <a:gd name="T7" fmla="*/ 34 h 39"/>
                  <a:gd name="T8" fmla="*/ 5 w 29"/>
                  <a:gd name="T9" fmla="*/ 39 h 39"/>
                  <a:gd name="T10" fmla="*/ 24 w 29"/>
                  <a:gd name="T11" fmla="*/ 39 h 39"/>
                  <a:gd name="T12" fmla="*/ 29 w 29"/>
                  <a:gd name="T13" fmla="*/ 34 h 39"/>
                  <a:gd name="T14" fmla="*/ 29 w 29"/>
                  <a:gd name="T15" fmla="*/ 5 h 39"/>
                  <a:gd name="T16" fmla="*/ 24 w 29"/>
                  <a:gd name="T17" fmla="*/ 0 h 39"/>
                  <a:gd name="T18" fmla="*/ 19 w 29"/>
                  <a:gd name="T19" fmla="*/ 34 h 39"/>
                  <a:gd name="T20" fmla="*/ 15 w 29"/>
                  <a:gd name="T21" fmla="*/ 30 h 39"/>
                  <a:gd name="T22" fmla="*/ 19 w 29"/>
                  <a:gd name="T23" fmla="*/ 27 h 39"/>
                  <a:gd name="T24" fmla="*/ 23 w 29"/>
                  <a:gd name="T25" fmla="*/ 30 h 39"/>
                  <a:gd name="T26" fmla="*/ 19 w 29"/>
                  <a:gd name="T2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9">
                    <a:moveTo>
                      <a:pt x="24" y="0"/>
                    </a:moveTo>
                    <a:cubicBezTo>
                      <a:pt x="5" y="0"/>
                      <a:pt x="5" y="0"/>
                      <a:pt x="5" y="0"/>
                    </a:cubicBezTo>
                    <a:cubicBezTo>
                      <a:pt x="2" y="0"/>
                      <a:pt x="0" y="3"/>
                      <a:pt x="0" y="5"/>
                    </a:cubicBezTo>
                    <a:cubicBezTo>
                      <a:pt x="0" y="34"/>
                      <a:pt x="0" y="34"/>
                      <a:pt x="0" y="34"/>
                    </a:cubicBezTo>
                    <a:cubicBezTo>
                      <a:pt x="0" y="37"/>
                      <a:pt x="2" y="39"/>
                      <a:pt x="5" y="39"/>
                    </a:cubicBezTo>
                    <a:cubicBezTo>
                      <a:pt x="24" y="39"/>
                      <a:pt x="24" y="39"/>
                      <a:pt x="24" y="39"/>
                    </a:cubicBezTo>
                    <a:cubicBezTo>
                      <a:pt x="27" y="39"/>
                      <a:pt x="29" y="37"/>
                      <a:pt x="29" y="34"/>
                    </a:cubicBezTo>
                    <a:cubicBezTo>
                      <a:pt x="29" y="5"/>
                      <a:pt x="29" y="5"/>
                      <a:pt x="29" y="5"/>
                    </a:cubicBezTo>
                    <a:cubicBezTo>
                      <a:pt x="29" y="3"/>
                      <a:pt x="27" y="0"/>
                      <a:pt x="24" y="0"/>
                    </a:cubicBezTo>
                    <a:close/>
                    <a:moveTo>
                      <a:pt x="19" y="34"/>
                    </a:moveTo>
                    <a:cubicBezTo>
                      <a:pt x="17" y="34"/>
                      <a:pt x="15" y="33"/>
                      <a:pt x="15" y="30"/>
                    </a:cubicBezTo>
                    <a:cubicBezTo>
                      <a:pt x="15" y="28"/>
                      <a:pt x="17" y="27"/>
                      <a:pt x="19" y="27"/>
                    </a:cubicBezTo>
                    <a:cubicBezTo>
                      <a:pt x="21" y="27"/>
                      <a:pt x="23" y="28"/>
                      <a:pt x="23" y="30"/>
                    </a:cubicBezTo>
                    <a:cubicBezTo>
                      <a:pt x="23" y="33"/>
                      <a:pt x="21" y="34"/>
                      <a:pt x="1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45" name="Freeform 15"/>
              <p:cNvSpPr/>
              <p:nvPr/>
            </p:nvSpPr>
            <p:spPr bwMode="auto">
              <a:xfrm>
                <a:off x="4481513" y="4767263"/>
                <a:ext cx="323850" cy="160338"/>
              </a:xfrm>
              <a:custGeom>
                <a:avLst/>
                <a:gdLst>
                  <a:gd name="T0" fmla="*/ 0 w 84"/>
                  <a:gd name="T1" fmla="*/ 31 h 41"/>
                  <a:gd name="T2" fmla="*/ 0 w 84"/>
                  <a:gd name="T3" fmla="*/ 7 h 41"/>
                  <a:gd name="T4" fmla="*/ 19 w 84"/>
                  <a:gd name="T5" fmla="*/ 2 h 41"/>
                  <a:gd name="T6" fmla="*/ 39 w 84"/>
                  <a:gd name="T7" fmla="*/ 14 h 41"/>
                  <a:gd name="T8" fmla="*/ 41 w 84"/>
                  <a:gd name="T9" fmla="*/ 29 h 41"/>
                  <a:gd name="T10" fmla="*/ 26 w 84"/>
                  <a:gd name="T11" fmla="*/ 24 h 41"/>
                  <a:gd name="T12" fmla="*/ 40 w 84"/>
                  <a:gd name="T13" fmla="*/ 30 h 41"/>
                  <a:gd name="T14" fmla="*/ 52 w 84"/>
                  <a:gd name="T15" fmla="*/ 18 h 41"/>
                  <a:gd name="T16" fmla="*/ 68 w 84"/>
                  <a:gd name="T17" fmla="*/ 10 h 41"/>
                  <a:gd name="T18" fmla="*/ 78 w 84"/>
                  <a:gd name="T19" fmla="*/ 20 h 41"/>
                  <a:gd name="T20" fmla="*/ 54 w 84"/>
                  <a:gd name="T21" fmla="*/ 36 h 41"/>
                  <a:gd name="T22" fmla="*/ 30 w 84"/>
                  <a:gd name="T23" fmla="*/ 37 h 41"/>
                  <a:gd name="T24" fmla="*/ 0 w 84"/>
                  <a:gd name="T2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1">
                    <a:moveTo>
                      <a:pt x="0" y="31"/>
                    </a:moveTo>
                    <a:cubicBezTo>
                      <a:pt x="0" y="23"/>
                      <a:pt x="0" y="15"/>
                      <a:pt x="0" y="7"/>
                    </a:cubicBezTo>
                    <a:cubicBezTo>
                      <a:pt x="7" y="1"/>
                      <a:pt x="12" y="0"/>
                      <a:pt x="19" y="2"/>
                    </a:cubicBezTo>
                    <a:cubicBezTo>
                      <a:pt x="27" y="5"/>
                      <a:pt x="26" y="10"/>
                      <a:pt x="39" y="14"/>
                    </a:cubicBezTo>
                    <a:cubicBezTo>
                      <a:pt x="55" y="18"/>
                      <a:pt x="51" y="29"/>
                      <a:pt x="41" y="29"/>
                    </a:cubicBezTo>
                    <a:cubicBezTo>
                      <a:pt x="35" y="28"/>
                      <a:pt x="32" y="28"/>
                      <a:pt x="26" y="24"/>
                    </a:cubicBezTo>
                    <a:cubicBezTo>
                      <a:pt x="29" y="27"/>
                      <a:pt x="34" y="30"/>
                      <a:pt x="40" y="30"/>
                    </a:cubicBezTo>
                    <a:cubicBezTo>
                      <a:pt x="50" y="31"/>
                      <a:pt x="54" y="26"/>
                      <a:pt x="52" y="18"/>
                    </a:cubicBezTo>
                    <a:cubicBezTo>
                      <a:pt x="59" y="15"/>
                      <a:pt x="62" y="13"/>
                      <a:pt x="68" y="10"/>
                    </a:cubicBezTo>
                    <a:cubicBezTo>
                      <a:pt x="76" y="6"/>
                      <a:pt x="84" y="13"/>
                      <a:pt x="78" y="20"/>
                    </a:cubicBezTo>
                    <a:cubicBezTo>
                      <a:pt x="75" y="22"/>
                      <a:pt x="59" y="33"/>
                      <a:pt x="54" y="36"/>
                    </a:cubicBezTo>
                    <a:cubicBezTo>
                      <a:pt x="46" y="41"/>
                      <a:pt x="37" y="41"/>
                      <a:pt x="30" y="37"/>
                    </a:cubicBezTo>
                    <a:cubicBezTo>
                      <a:pt x="22" y="33"/>
                      <a:pt x="13" y="31"/>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46" name="Freeform 16"/>
              <p:cNvSpPr/>
              <p:nvPr/>
            </p:nvSpPr>
            <p:spPr bwMode="auto">
              <a:xfrm>
                <a:off x="4673601" y="4732338"/>
                <a:ext cx="12700" cy="19050"/>
              </a:xfrm>
              <a:custGeom>
                <a:avLst/>
                <a:gdLst>
                  <a:gd name="T0" fmla="*/ 0 w 3"/>
                  <a:gd name="T1" fmla="*/ 0 h 5"/>
                  <a:gd name="T2" fmla="*/ 0 w 3"/>
                  <a:gd name="T3" fmla="*/ 5 h 5"/>
                  <a:gd name="T4" fmla="*/ 2 w 3"/>
                  <a:gd name="T5" fmla="*/ 4 h 5"/>
                  <a:gd name="T6" fmla="*/ 3 w 3"/>
                  <a:gd name="T7" fmla="*/ 3 h 5"/>
                  <a:gd name="T8" fmla="*/ 2 w 3"/>
                  <a:gd name="T9" fmla="*/ 1 h 5"/>
                  <a:gd name="T10" fmla="*/ 0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0" y="0"/>
                    </a:moveTo>
                    <a:cubicBezTo>
                      <a:pt x="0" y="5"/>
                      <a:pt x="0" y="5"/>
                      <a:pt x="0" y="5"/>
                    </a:cubicBezTo>
                    <a:cubicBezTo>
                      <a:pt x="1" y="5"/>
                      <a:pt x="2" y="5"/>
                      <a:pt x="2" y="4"/>
                    </a:cubicBezTo>
                    <a:cubicBezTo>
                      <a:pt x="3" y="4"/>
                      <a:pt x="3" y="3"/>
                      <a:pt x="3" y="3"/>
                    </a:cubicBezTo>
                    <a:cubicBezTo>
                      <a:pt x="3" y="2"/>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47" name="Freeform 17"/>
              <p:cNvSpPr>
                <a:spLocks noEditPoints="1"/>
              </p:cNvSpPr>
              <p:nvPr/>
            </p:nvSpPr>
            <p:spPr bwMode="auto">
              <a:xfrm>
                <a:off x="4581526" y="4635500"/>
                <a:ext cx="177800" cy="179388"/>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30 w 46"/>
                  <a:gd name="T11" fmla="*/ 33 h 46"/>
                  <a:gd name="T12" fmla="*/ 24 w 46"/>
                  <a:gd name="T13" fmla="*/ 35 h 46"/>
                  <a:gd name="T14" fmla="*/ 24 w 46"/>
                  <a:gd name="T15" fmla="*/ 38 h 46"/>
                  <a:gd name="T16" fmla="*/ 22 w 46"/>
                  <a:gd name="T17" fmla="*/ 38 h 46"/>
                  <a:gd name="T18" fmla="*/ 22 w 46"/>
                  <a:gd name="T19" fmla="*/ 35 h 46"/>
                  <a:gd name="T20" fmla="*/ 12 w 46"/>
                  <a:gd name="T21" fmla="*/ 27 h 46"/>
                  <a:gd name="T22" fmla="*/ 19 w 46"/>
                  <a:gd name="T23" fmla="*/ 26 h 46"/>
                  <a:gd name="T24" fmla="*/ 22 w 46"/>
                  <a:gd name="T25" fmla="*/ 30 h 46"/>
                  <a:gd name="T26" fmla="*/ 22 w 46"/>
                  <a:gd name="T27" fmla="*/ 24 h 46"/>
                  <a:gd name="T28" fmla="*/ 17 w 46"/>
                  <a:gd name="T29" fmla="*/ 22 h 46"/>
                  <a:gd name="T30" fmla="*/ 15 w 46"/>
                  <a:gd name="T31" fmla="*/ 11 h 46"/>
                  <a:gd name="T32" fmla="*/ 22 w 46"/>
                  <a:gd name="T33" fmla="*/ 9 h 46"/>
                  <a:gd name="T34" fmla="*/ 22 w 46"/>
                  <a:gd name="T35" fmla="*/ 7 h 46"/>
                  <a:gd name="T36" fmla="*/ 24 w 46"/>
                  <a:gd name="T37" fmla="*/ 7 h 46"/>
                  <a:gd name="T38" fmla="*/ 24 w 46"/>
                  <a:gd name="T39" fmla="*/ 9 h 46"/>
                  <a:gd name="T40" fmla="*/ 33 w 46"/>
                  <a:gd name="T41" fmla="*/ 15 h 46"/>
                  <a:gd name="T42" fmla="*/ 26 w 46"/>
                  <a:gd name="T43" fmla="*/ 16 h 46"/>
                  <a:gd name="T44" fmla="*/ 24 w 46"/>
                  <a:gd name="T45" fmla="*/ 14 h 46"/>
                  <a:gd name="T46" fmla="*/ 24 w 46"/>
                  <a:gd name="T47" fmla="*/ 18 h 46"/>
                  <a:gd name="T48" fmla="*/ 31 w 46"/>
                  <a:gd name="T49" fmla="*/ 21 h 46"/>
                  <a:gd name="T50" fmla="*/ 30 w 46"/>
                  <a:gd name="T51"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46">
                    <a:moveTo>
                      <a:pt x="23" y="0"/>
                    </a:moveTo>
                    <a:cubicBezTo>
                      <a:pt x="10" y="0"/>
                      <a:pt x="0" y="10"/>
                      <a:pt x="0" y="23"/>
                    </a:cubicBezTo>
                    <a:cubicBezTo>
                      <a:pt x="0" y="35"/>
                      <a:pt x="10" y="46"/>
                      <a:pt x="23" y="46"/>
                    </a:cubicBezTo>
                    <a:cubicBezTo>
                      <a:pt x="35" y="46"/>
                      <a:pt x="46" y="35"/>
                      <a:pt x="46" y="23"/>
                    </a:cubicBezTo>
                    <a:cubicBezTo>
                      <a:pt x="46" y="10"/>
                      <a:pt x="35" y="0"/>
                      <a:pt x="23" y="0"/>
                    </a:cubicBezTo>
                    <a:close/>
                    <a:moveTo>
                      <a:pt x="30" y="33"/>
                    </a:moveTo>
                    <a:cubicBezTo>
                      <a:pt x="28" y="34"/>
                      <a:pt x="26" y="35"/>
                      <a:pt x="24" y="35"/>
                    </a:cubicBezTo>
                    <a:cubicBezTo>
                      <a:pt x="24" y="38"/>
                      <a:pt x="24" y="38"/>
                      <a:pt x="24" y="38"/>
                    </a:cubicBezTo>
                    <a:cubicBezTo>
                      <a:pt x="22" y="38"/>
                      <a:pt x="22" y="38"/>
                      <a:pt x="22" y="38"/>
                    </a:cubicBezTo>
                    <a:cubicBezTo>
                      <a:pt x="22" y="35"/>
                      <a:pt x="22" y="35"/>
                      <a:pt x="22" y="35"/>
                    </a:cubicBezTo>
                    <a:cubicBezTo>
                      <a:pt x="17" y="34"/>
                      <a:pt x="13" y="32"/>
                      <a:pt x="12" y="27"/>
                    </a:cubicBezTo>
                    <a:cubicBezTo>
                      <a:pt x="19" y="26"/>
                      <a:pt x="19" y="26"/>
                      <a:pt x="19" y="26"/>
                    </a:cubicBezTo>
                    <a:cubicBezTo>
                      <a:pt x="19" y="28"/>
                      <a:pt x="20" y="29"/>
                      <a:pt x="22" y="30"/>
                    </a:cubicBezTo>
                    <a:cubicBezTo>
                      <a:pt x="22" y="24"/>
                      <a:pt x="22" y="24"/>
                      <a:pt x="22" y="24"/>
                    </a:cubicBezTo>
                    <a:cubicBezTo>
                      <a:pt x="19" y="23"/>
                      <a:pt x="18" y="23"/>
                      <a:pt x="17" y="22"/>
                    </a:cubicBezTo>
                    <a:cubicBezTo>
                      <a:pt x="13" y="20"/>
                      <a:pt x="12" y="14"/>
                      <a:pt x="15" y="11"/>
                    </a:cubicBezTo>
                    <a:cubicBezTo>
                      <a:pt x="17" y="10"/>
                      <a:pt x="19" y="9"/>
                      <a:pt x="22" y="9"/>
                    </a:cubicBezTo>
                    <a:cubicBezTo>
                      <a:pt x="22" y="7"/>
                      <a:pt x="22" y="7"/>
                      <a:pt x="22" y="7"/>
                    </a:cubicBezTo>
                    <a:cubicBezTo>
                      <a:pt x="24" y="7"/>
                      <a:pt x="24" y="7"/>
                      <a:pt x="24" y="7"/>
                    </a:cubicBezTo>
                    <a:cubicBezTo>
                      <a:pt x="24" y="9"/>
                      <a:pt x="24" y="9"/>
                      <a:pt x="24" y="9"/>
                    </a:cubicBezTo>
                    <a:cubicBezTo>
                      <a:pt x="28" y="9"/>
                      <a:pt x="32" y="11"/>
                      <a:pt x="33" y="15"/>
                    </a:cubicBezTo>
                    <a:cubicBezTo>
                      <a:pt x="26" y="16"/>
                      <a:pt x="26" y="16"/>
                      <a:pt x="26" y="16"/>
                    </a:cubicBezTo>
                    <a:cubicBezTo>
                      <a:pt x="26" y="15"/>
                      <a:pt x="25" y="14"/>
                      <a:pt x="24" y="14"/>
                    </a:cubicBezTo>
                    <a:cubicBezTo>
                      <a:pt x="24" y="18"/>
                      <a:pt x="24" y="18"/>
                      <a:pt x="24" y="18"/>
                    </a:cubicBezTo>
                    <a:cubicBezTo>
                      <a:pt x="28" y="19"/>
                      <a:pt x="30" y="20"/>
                      <a:pt x="31" y="21"/>
                    </a:cubicBezTo>
                    <a:cubicBezTo>
                      <a:pt x="35" y="25"/>
                      <a:pt x="34" y="31"/>
                      <a:pt x="3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dirty="0">
                  <a:cs typeface="+mn-ea"/>
                  <a:sym typeface="+mn-lt"/>
                </a:endParaRPr>
              </a:p>
            </p:txBody>
          </p:sp>
          <p:sp>
            <p:nvSpPr>
              <p:cNvPr id="48" name="Freeform 18"/>
              <p:cNvSpPr/>
              <p:nvPr/>
            </p:nvSpPr>
            <p:spPr bwMode="auto">
              <a:xfrm>
                <a:off x="4654551" y="4686300"/>
                <a:ext cx="12700" cy="19050"/>
              </a:xfrm>
              <a:custGeom>
                <a:avLst/>
                <a:gdLst>
                  <a:gd name="T0" fmla="*/ 1 w 3"/>
                  <a:gd name="T1" fmla="*/ 4 h 5"/>
                  <a:gd name="T2" fmla="*/ 3 w 3"/>
                  <a:gd name="T3" fmla="*/ 5 h 5"/>
                  <a:gd name="T4" fmla="*/ 3 w 3"/>
                  <a:gd name="T5" fmla="*/ 0 h 5"/>
                  <a:gd name="T6" fmla="*/ 1 w 3"/>
                  <a:gd name="T7" fmla="*/ 4 h 5"/>
                </a:gdLst>
                <a:ahLst/>
                <a:cxnLst>
                  <a:cxn ang="0">
                    <a:pos x="T0" y="T1"/>
                  </a:cxn>
                  <a:cxn ang="0">
                    <a:pos x="T2" y="T3"/>
                  </a:cxn>
                  <a:cxn ang="0">
                    <a:pos x="T4" y="T5"/>
                  </a:cxn>
                  <a:cxn ang="0">
                    <a:pos x="T6" y="T7"/>
                  </a:cxn>
                </a:cxnLst>
                <a:rect l="0" t="0" r="r" b="b"/>
                <a:pathLst>
                  <a:path w="3" h="5">
                    <a:moveTo>
                      <a:pt x="1" y="4"/>
                    </a:moveTo>
                    <a:cubicBezTo>
                      <a:pt x="1" y="4"/>
                      <a:pt x="2" y="5"/>
                      <a:pt x="3" y="5"/>
                    </a:cubicBezTo>
                    <a:cubicBezTo>
                      <a:pt x="3" y="0"/>
                      <a:pt x="3" y="0"/>
                      <a:pt x="3" y="0"/>
                    </a:cubicBezTo>
                    <a:cubicBezTo>
                      <a:pt x="1" y="1"/>
                      <a:pt x="0"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grpSp>
        <p:sp>
          <p:nvSpPr>
            <p:cNvPr id="43" name="矩形 60"/>
            <p:cNvSpPr>
              <a:spLocks noChangeArrowheads="1"/>
            </p:cNvSpPr>
            <p:nvPr/>
          </p:nvSpPr>
          <p:spPr bwMode="auto">
            <a:xfrm>
              <a:off x="1169122" y="5239277"/>
              <a:ext cx="3571833" cy="70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30000"/>
                </a:lnSpc>
              </a:pPr>
              <a:r>
                <a:rPr lang="zh-CN" altLang="en-US" sz="1600" dirty="0">
                  <a:solidFill>
                    <a:schemeClr val="bg1">
                      <a:lumMod val="50000"/>
                    </a:schemeClr>
                  </a:solidFill>
                  <a:cs typeface="+mn-ea"/>
                  <a:sym typeface="+mn-lt"/>
                </a:rPr>
                <a:t>单击此处添加文本单击此处添加文本</a:t>
              </a:r>
              <a:endParaRPr lang="en-US" altLang="zh-CN" sz="1600" dirty="0">
                <a:solidFill>
                  <a:schemeClr val="bg1">
                    <a:lumMod val="50000"/>
                  </a:schemeClr>
                </a:solidFill>
                <a:cs typeface="+mn-ea"/>
                <a:sym typeface="+mn-lt"/>
              </a:endParaRPr>
            </a:p>
            <a:p>
              <a:pPr algn="ctr">
                <a:lnSpc>
                  <a:spcPct val="130000"/>
                </a:lnSpc>
              </a:pPr>
              <a:r>
                <a:rPr lang="zh-CN" altLang="en-US" sz="1600" dirty="0">
                  <a:solidFill>
                    <a:schemeClr val="bg1">
                      <a:lumMod val="50000"/>
                    </a:schemeClr>
                  </a:solidFill>
                  <a:cs typeface="+mn-ea"/>
                  <a:sym typeface="+mn-lt"/>
                </a:rPr>
                <a:t>单击此处添加文本单击此处添加文本</a:t>
              </a:r>
              <a:endParaRPr lang="en-US" altLang="zh-CN" sz="1600" dirty="0">
                <a:solidFill>
                  <a:schemeClr val="bg1">
                    <a:lumMod val="50000"/>
                  </a:schemeClr>
                </a:solidFill>
                <a:cs typeface="+mn-ea"/>
                <a:sym typeface="+mn-lt"/>
              </a:endParaRPr>
            </a:p>
          </p:txBody>
        </p:sp>
      </p:grpSp>
      <p:grpSp>
        <p:nvGrpSpPr>
          <p:cNvPr id="53" name="组合 52"/>
          <p:cNvGrpSpPr/>
          <p:nvPr/>
        </p:nvGrpSpPr>
        <p:grpSpPr>
          <a:xfrm>
            <a:off x="6150361" y="2186337"/>
            <a:ext cx="4152172" cy="3869068"/>
            <a:chOff x="3782676" y="1752363"/>
            <a:chExt cx="4730595" cy="4408055"/>
          </a:xfrm>
        </p:grpSpPr>
        <p:sp>
          <p:nvSpPr>
            <p:cNvPr id="54" name="Rectangle 3"/>
            <p:cNvSpPr/>
            <p:nvPr/>
          </p:nvSpPr>
          <p:spPr>
            <a:xfrm>
              <a:off x="3782676" y="1752363"/>
              <a:ext cx="4730595" cy="1358922"/>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5" name="Rectangle 4"/>
            <p:cNvSpPr/>
            <p:nvPr/>
          </p:nvSpPr>
          <p:spPr>
            <a:xfrm>
              <a:off x="3782676" y="3257553"/>
              <a:ext cx="4730595" cy="1358922"/>
            </a:xfrm>
            <a:prstGeom prst="rect">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6" name="Rectangle 5"/>
            <p:cNvSpPr/>
            <p:nvPr/>
          </p:nvSpPr>
          <p:spPr>
            <a:xfrm>
              <a:off x="3782676" y="4801496"/>
              <a:ext cx="4730595" cy="13589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7" name="Text Box 10"/>
            <p:cNvSpPr txBox="1">
              <a:spLocks noChangeArrowheads="1"/>
            </p:cNvSpPr>
            <p:nvPr/>
          </p:nvSpPr>
          <p:spPr bwMode="auto">
            <a:xfrm>
              <a:off x="5174857" y="1752363"/>
              <a:ext cx="3225406" cy="1025656"/>
            </a:xfrm>
            <a:prstGeom prst="rect">
              <a:avLst/>
            </a:prstGeom>
            <a:noFill/>
            <a:ln w="9525">
              <a:noFill/>
              <a:miter lim="800000"/>
            </a:ln>
          </p:spPr>
          <p:txBody>
            <a:bodyPr wrap="square" lIns="45720" tIns="22860" rIns="45720" bIns="22860">
              <a:spAutoFit/>
            </a:bodyPr>
            <a:lstStyle/>
            <a:p>
              <a:pPr defTabSz="1088390">
                <a:lnSpc>
                  <a:spcPct val="200000"/>
                </a:lnSpc>
              </a:pPr>
              <a:r>
                <a:rPr lang="en-US" sz="1200" b="1" dirty="0">
                  <a:solidFill>
                    <a:schemeClr val="bg1"/>
                  </a:solidFill>
                  <a:cs typeface="+mn-ea"/>
                  <a:sym typeface="+mn-lt"/>
                </a:rPr>
                <a:t>Title Head</a:t>
              </a:r>
            </a:p>
            <a:p>
              <a:pPr defTabSz="1088390"/>
              <a:r>
                <a:rPr lang="en-US" sz="1050" dirty="0" err="1">
                  <a:solidFill>
                    <a:schemeClr val="bg1"/>
                  </a:solidFill>
                  <a:cs typeface="+mn-ea"/>
                  <a:sym typeface="+mn-lt"/>
                </a:rPr>
                <a:t>Mauris</a:t>
              </a:r>
              <a:r>
                <a:rPr lang="en-US" sz="1050" dirty="0">
                  <a:solidFill>
                    <a:schemeClr val="bg1"/>
                  </a:solidFill>
                  <a:cs typeface="+mn-ea"/>
                  <a:sym typeface="+mn-lt"/>
                </a:rPr>
                <a:t> quam dolor, </a:t>
              </a:r>
              <a:r>
                <a:rPr lang="en-US" sz="1050" dirty="0" err="1">
                  <a:solidFill>
                    <a:schemeClr val="bg1"/>
                  </a:solidFill>
                  <a:cs typeface="+mn-ea"/>
                  <a:sym typeface="+mn-lt"/>
                </a:rPr>
                <a:t>cursus</a:t>
              </a:r>
              <a:r>
                <a:rPr lang="en-US" sz="1050" dirty="0">
                  <a:solidFill>
                    <a:schemeClr val="bg1"/>
                  </a:solidFill>
                  <a:cs typeface="+mn-ea"/>
                  <a:sym typeface="+mn-lt"/>
                </a:rPr>
                <a:t> at </a:t>
              </a:r>
              <a:r>
                <a:rPr lang="en-US" sz="1050" dirty="0" err="1">
                  <a:solidFill>
                    <a:schemeClr val="bg1"/>
                  </a:solidFill>
                  <a:cs typeface="+mn-ea"/>
                  <a:sym typeface="+mn-lt"/>
                </a:rPr>
                <a:t>porta</a:t>
              </a:r>
              <a:r>
                <a:rPr lang="en-US" sz="1050" dirty="0">
                  <a:solidFill>
                    <a:schemeClr val="bg1"/>
                  </a:solidFill>
                  <a:cs typeface="+mn-ea"/>
                  <a:sym typeface="+mn-lt"/>
                </a:rPr>
                <a:t> et, </a:t>
              </a:r>
              <a:r>
                <a:rPr lang="en-US" sz="1050" dirty="0" err="1">
                  <a:solidFill>
                    <a:schemeClr val="bg1"/>
                  </a:solidFill>
                  <a:cs typeface="+mn-ea"/>
                  <a:sym typeface="+mn-lt"/>
                </a:rPr>
                <a:t>luctus</a:t>
              </a:r>
              <a:r>
                <a:rPr lang="en-US" sz="1050" dirty="0">
                  <a:solidFill>
                    <a:schemeClr val="bg1"/>
                  </a:solidFill>
                  <a:cs typeface="+mn-ea"/>
                  <a:sym typeface="+mn-lt"/>
                </a:rPr>
                <a:t> </a:t>
              </a:r>
              <a:r>
                <a:rPr lang="en-US" sz="1050" dirty="0" err="1">
                  <a:solidFill>
                    <a:schemeClr val="bg1"/>
                  </a:solidFill>
                  <a:cs typeface="+mn-ea"/>
                  <a:sym typeface="+mn-lt"/>
                </a:rPr>
                <a:t>eget</a:t>
              </a:r>
              <a:r>
                <a:rPr lang="en-US" sz="1050" dirty="0">
                  <a:solidFill>
                    <a:schemeClr val="bg1"/>
                  </a:solidFill>
                  <a:cs typeface="+mn-ea"/>
                  <a:sym typeface="+mn-lt"/>
                </a:rPr>
                <a:t> </a:t>
              </a:r>
              <a:r>
                <a:rPr lang="en-US" sz="1050" dirty="0" err="1">
                  <a:solidFill>
                    <a:schemeClr val="bg1"/>
                  </a:solidFill>
                  <a:cs typeface="+mn-ea"/>
                  <a:sym typeface="+mn-lt"/>
                </a:rPr>
                <a:t>purus</a:t>
              </a:r>
              <a:r>
                <a:rPr lang="en-US" sz="1050" dirty="0">
                  <a:solidFill>
                    <a:schemeClr val="bg1"/>
                  </a:solidFill>
                  <a:cs typeface="+mn-ea"/>
                  <a:sym typeface="+mn-lt"/>
                </a:rPr>
                <a:t>. </a:t>
              </a:r>
              <a:r>
                <a:rPr lang="en-US" sz="1050" dirty="0" err="1">
                  <a:solidFill>
                    <a:schemeClr val="bg1"/>
                  </a:solidFill>
                  <a:cs typeface="+mn-ea"/>
                  <a:sym typeface="+mn-lt"/>
                </a:rPr>
                <a:t>Nunc</a:t>
              </a:r>
              <a:r>
                <a:rPr lang="en-US" sz="1050" dirty="0">
                  <a:solidFill>
                    <a:schemeClr val="bg1"/>
                  </a:solidFill>
                  <a:cs typeface="+mn-ea"/>
                  <a:sym typeface="+mn-lt"/>
                </a:rPr>
                <a:t> </a:t>
              </a:r>
              <a:r>
                <a:rPr lang="en-US" sz="1050" dirty="0" err="1">
                  <a:solidFill>
                    <a:schemeClr val="bg1"/>
                  </a:solidFill>
                  <a:cs typeface="+mn-ea"/>
                  <a:sym typeface="+mn-lt"/>
                </a:rPr>
                <a:t>tempor</a:t>
              </a:r>
              <a:r>
                <a:rPr lang="en-US" sz="1050" dirty="0">
                  <a:solidFill>
                    <a:schemeClr val="bg1"/>
                  </a:solidFill>
                  <a:cs typeface="+mn-ea"/>
                  <a:sym typeface="+mn-lt"/>
                </a:rPr>
                <a:t> </a:t>
              </a:r>
              <a:r>
                <a:rPr lang="en-US" sz="1050" dirty="0" err="1">
                  <a:solidFill>
                    <a:schemeClr val="bg1"/>
                  </a:solidFill>
                  <a:cs typeface="+mn-ea"/>
                  <a:sym typeface="+mn-lt"/>
                </a:rPr>
                <a:t>luctus</a:t>
              </a:r>
              <a:r>
                <a:rPr lang="en-US" sz="1050" dirty="0">
                  <a:solidFill>
                    <a:schemeClr val="bg1"/>
                  </a:solidFill>
                  <a:cs typeface="+mn-ea"/>
                  <a:sym typeface="+mn-lt"/>
                </a:rPr>
                <a:t> </a:t>
              </a:r>
              <a:r>
                <a:rPr lang="en-US" sz="1050" dirty="0" err="1">
                  <a:solidFill>
                    <a:schemeClr val="bg1"/>
                  </a:solidFill>
                  <a:cs typeface="+mn-ea"/>
                  <a:sym typeface="+mn-lt"/>
                </a:rPr>
                <a:t>interdum</a:t>
              </a:r>
              <a:r>
                <a:rPr lang="en-US" sz="1050" dirty="0">
                  <a:solidFill>
                    <a:schemeClr val="bg1"/>
                  </a:solidFill>
                  <a:cs typeface="+mn-ea"/>
                  <a:sym typeface="+mn-lt"/>
                </a:rPr>
                <a:t>. </a:t>
              </a:r>
            </a:p>
          </p:txBody>
        </p:sp>
        <p:sp>
          <p:nvSpPr>
            <p:cNvPr id="58" name="Text Box 10"/>
            <p:cNvSpPr txBox="1">
              <a:spLocks noChangeArrowheads="1"/>
            </p:cNvSpPr>
            <p:nvPr/>
          </p:nvSpPr>
          <p:spPr bwMode="auto">
            <a:xfrm>
              <a:off x="3992208" y="3257553"/>
              <a:ext cx="3225406" cy="1025656"/>
            </a:xfrm>
            <a:prstGeom prst="rect">
              <a:avLst/>
            </a:prstGeom>
            <a:noFill/>
            <a:ln w="9525">
              <a:noFill/>
              <a:miter lim="800000"/>
            </a:ln>
          </p:spPr>
          <p:txBody>
            <a:bodyPr wrap="square" lIns="45720" tIns="22860" rIns="45720" bIns="22860">
              <a:spAutoFit/>
            </a:bodyPr>
            <a:lstStyle/>
            <a:p>
              <a:pPr defTabSz="1088390">
                <a:lnSpc>
                  <a:spcPct val="200000"/>
                </a:lnSpc>
              </a:pPr>
              <a:r>
                <a:rPr lang="en-US" sz="1200" b="1">
                  <a:solidFill>
                    <a:schemeClr val="bg1"/>
                  </a:solidFill>
                  <a:cs typeface="+mn-ea"/>
                  <a:sym typeface="+mn-lt"/>
                </a:rPr>
                <a:t>Brand Customization</a:t>
              </a:r>
            </a:p>
            <a:p>
              <a:pPr defTabSz="1088390"/>
              <a:r>
                <a:rPr lang="en-US" sz="1050">
                  <a:solidFill>
                    <a:schemeClr val="bg1"/>
                  </a:solidFill>
                  <a:cs typeface="+mn-ea"/>
                  <a:sym typeface="+mn-lt"/>
                </a:rPr>
                <a:t>Mauris quam dolor, cursus at porta et, luctus eget purus. Nunc tempor luctus interdum. </a:t>
              </a:r>
            </a:p>
          </p:txBody>
        </p:sp>
        <p:sp>
          <p:nvSpPr>
            <p:cNvPr id="59" name="Text Box 10"/>
            <p:cNvSpPr txBox="1">
              <a:spLocks noChangeArrowheads="1"/>
            </p:cNvSpPr>
            <p:nvPr/>
          </p:nvSpPr>
          <p:spPr bwMode="auto">
            <a:xfrm>
              <a:off x="5174857" y="4787119"/>
              <a:ext cx="3225406" cy="1025656"/>
            </a:xfrm>
            <a:prstGeom prst="rect">
              <a:avLst/>
            </a:prstGeom>
            <a:noFill/>
            <a:ln w="9525">
              <a:noFill/>
              <a:miter lim="800000"/>
            </a:ln>
          </p:spPr>
          <p:txBody>
            <a:bodyPr wrap="square" lIns="45720" tIns="22860" rIns="45720" bIns="22860">
              <a:spAutoFit/>
            </a:bodyPr>
            <a:lstStyle/>
            <a:p>
              <a:pPr defTabSz="1088390">
                <a:lnSpc>
                  <a:spcPct val="200000"/>
                </a:lnSpc>
              </a:pPr>
              <a:r>
                <a:rPr lang="en-US" sz="1200" b="1">
                  <a:solidFill>
                    <a:schemeClr val="bg1"/>
                  </a:solidFill>
                  <a:cs typeface="+mn-ea"/>
                  <a:sym typeface="+mn-lt"/>
                </a:rPr>
                <a:t>Reworking</a:t>
              </a:r>
            </a:p>
            <a:p>
              <a:pPr defTabSz="1088390"/>
              <a:r>
                <a:rPr lang="en-US" sz="1050">
                  <a:solidFill>
                    <a:schemeClr val="bg1"/>
                  </a:solidFill>
                  <a:cs typeface="+mn-ea"/>
                  <a:sym typeface="+mn-lt"/>
                </a:rPr>
                <a:t>Mauris quam dolor, cursus at porta et, luctus eget purus. Nunc tempor luctus interdum. </a:t>
              </a:r>
            </a:p>
          </p:txBody>
        </p:sp>
        <p:grpSp>
          <p:nvGrpSpPr>
            <p:cNvPr id="60" name="Group 9"/>
            <p:cNvGrpSpPr/>
            <p:nvPr/>
          </p:nvGrpSpPr>
          <p:grpSpPr>
            <a:xfrm>
              <a:off x="7250865" y="3637724"/>
              <a:ext cx="913615" cy="677468"/>
              <a:chOff x="4572000" y="3414713"/>
              <a:chExt cx="374651" cy="277813"/>
            </a:xfrm>
            <a:solidFill>
              <a:schemeClr val="bg1"/>
            </a:solidFill>
          </p:grpSpPr>
          <p:sp>
            <p:nvSpPr>
              <p:cNvPr id="68"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9"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61" name="Group 12"/>
            <p:cNvGrpSpPr/>
            <p:nvPr/>
          </p:nvGrpSpPr>
          <p:grpSpPr>
            <a:xfrm>
              <a:off x="4194397" y="5104251"/>
              <a:ext cx="768090" cy="753410"/>
              <a:chOff x="2905125" y="4002088"/>
              <a:chExt cx="249238" cy="244475"/>
            </a:xfrm>
            <a:solidFill>
              <a:schemeClr val="bg1"/>
            </a:solidFill>
          </p:grpSpPr>
          <p:sp>
            <p:nvSpPr>
              <p:cNvPr id="66"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7"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62" name="Group 15"/>
            <p:cNvGrpSpPr/>
            <p:nvPr/>
          </p:nvGrpSpPr>
          <p:grpSpPr>
            <a:xfrm>
              <a:off x="4154494" y="2104988"/>
              <a:ext cx="912849" cy="674169"/>
              <a:chOff x="3052763" y="2647950"/>
              <a:chExt cx="346075" cy="255588"/>
            </a:xfrm>
            <a:solidFill>
              <a:schemeClr val="bg1"/>
            </a:solidFill>
          </p:grpSpPr>
          <p:sp>
            <p:nvSpPr>
              <p:cNvPr id="63"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4"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5"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pSp>
        <p:nvGrpSpPr>
          <p:cNvPr id="5" name="组合 4"/>
          <p:cNvGrpSpPr>
            <a:grpSpLocks noChangeAspect="1"/>
          </p:cNvGrpSpPr>
          <p:nvPr/>
        </p:nvGrpSpPr>
        <p:grpSpPr>
          <a:xfrm>
            <a:off x="1699261" y="1887942"/>
            <a:ext cx="9319260" cy="4365849"/>
            <a:chOff x="292277" y="594002"/>
            <a:chExt cx="11518421" cy="5396103"/>
          </a:xfrm>
        </p:grpSpPr>
        <p:sp>
          <p:nvSpPr>
            <p:cNvPr id="6" name="Freeform 414"/>
            <p:cNvSpPr>
              <a:spLocks noEditPoints="1"/>
            </p:cNvSpPr>
            <p:nvPr/>
          </p:nvSpPr>
          <p:spPr bwMode="auto">
            <a:xfrm flipH="1">
              <a:off x="4510223" y="2174487"/>
              <a:ext cx="2696698" cy="2718874"/>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bg1">
                <a:lumMod val="50000"/>
              </a:schemeClr>
            </a:solidFill>
            <a:ln>
              <a:solidFill>
                <a:schemeClr val="bg1">
                  <a:lumMod val="50000"/>
                </a:schemeClr>
              </a:solidFill>
            </a:ln>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sp>
          <p:nvSpPr>
            <p:cNvPr id="7" name="Freeform 415"/>
            <p:cNvSpPr/>
            <p:nvPr/>
          </p:nvSpPr>
          <p:spPr bwMode="auto">
            <a:xfrm flipH="1">
              <a:off x="6423352" y="3879048"/>
              <a:ext cx="885929" cy="934607"/>
            </a:xfrm>
            <a:custGeom>
              <a:avLst/>
              <a:gdLst>
                <a:gd name="T0" fmla="*/ 49 w 77"/>
                <a:gd name="T1" fmla="*/ 81 h 81"/>
                <a:gd name="T2" fmla="*/ 77 w 77"/>
                <a:gd name="T3" fmla="*/ 44 h 81"/>
                <a:gd name="T4" fmla="*/ 43 w 77"/>
                <a:gd name="T5" fmla="*/ 0 h 81"/>
                <a:gd name="T6" fmla="*/ 0 w 77"/>
                <a:gd name="T7" fmla="*/ 17 h 81"/>
                <a:gd name="T8" fmla="*/ 49 w 77"/>
                <a:gd name="T9" fmla="*/ 81 h 81"/>
              </a:gdLst>
              <a:ahLst/>
              <a:cxnLst>
                <a:cxn ang="0">
                  <a:pos x="T0" y="T1"/>
                </a:cxn>
                <a:cxn ang="0">
                  <a:pos x="T2" y="T3"/>
                </a:cxn>
                <a:cxn ang="0">
                  <a:pos x="T4" y="T5"/>
                </a:cxn>
                <a:cxn ang="0">
                  <a:pos x="T6" y="T7"/>
                </a:cxn>
                <a:cxn ang="0">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rgbClr val="EA9696"/>
            </a:solidFill>
            <a:ln>
              <a:noFill/>
            </a:ln>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sp>
          <p:nvSpPr>
            <p:cNvPr id="8" name="Freeform 416"/>
            <p:cNvSpPr/>
            <p:nvPr/>
          </p:nvSpPr>
          <p:spPr bwMode="auto">
            <a:xfrm flipH="1">
              <a:off x="5878165" y="4487508"/>
              <a:ext cx="545187" cy="598732"/>
            </a:xfrm>
            <a:custGeom>
              <a:avLst/>
              <a:gdLst>
                <a:gd name="T0" fmla="*/ 15 w 47"/>
                <a:gd name="T1" fmla="*/ 0 h 52"/>
                <a:gd name="T2" fmla="*/ 0 w 47"/>
                <a:gd name="T3" fmla="*/ 44 h 52"/>
                <a:gd name="T4" fmla="*/ 47 w 47"/>
                <a:gd name="T5" fmla="*/ 52 h 52"/>
                <a:gd name="T6" fmla="*/ 47 w 47"/>
                <a:gd name="T7" fmla="*/ 5 h 52"/>
                <a:gd name="T8" fmla="*/ 15 w 47"/>
                <a:gd name="T9" fmla="*/ 0 h 52"/>
              </a:gdLst>
              <a:ahLst/>
              <a:cxnLst>
                <a:cxn ang="0">
                  <a:pos x="T0" y="T1"/>
                </a:cxn>
                <a:cxn ang="0">
                  <a:pos x="T2" y="T3"/>
                </a:cxn>
                <a:cxn ang="0">
                  <a:pos x="T4" y="T5"/>
                </a:cxn>
                <a:cxn ang="0">
                  <a:pos x="T6" y="T7"/>
                </a:cxn>
                <a:cxn ang="0">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rgbClr val="71AFA0"/>
            </a:solidFill>
            <a:ln>
              <a:noFill/>
            </a:ln>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sp>
          <p:nvSpPr>
            <p:cNvPr id="9" name="Freeform 417"/>
            <p:cNvSpPr/>
            <p:nvPr/>
          </p:nvSpPr>
          <p:spPr bwMode="auto">
            <a:xfrm rot="21045181" flipH="1">
              <a:off x="5863794" y="1908812"/>
              <a:ext cx="793442" cy="791033"/>
            </a:xfrm>
            <a:custGeom>
              <a:avLst/>
              <a:gdLst>
                <a:gd name="T0" fmla="*/ 28 w 69"/>
                <a:gd name="T1" fmla="*/ 65 h 65"/>
                <a:gd name="T2" fmla="*/ 69 w 69"/>
                <a:gd name="T3" fmla="*/ 46 h 65"/>
                <a:gd name="T4" fmla="*/ 60 w 69"/>
                <a:gd name="T5" fmla="*/ 0 h 65"/>
                <a:gd name="T6" fmla="*/ 0 w 69"/>
                <a:gd name="T7" fmla="*/ 27 h 65"/>
                <a:gd name="T8" fmla="*/ 28 w 69"/>
                <a:gd name="T9" fmla="*/ 65 h 65"/>
              </a:gdLst>
              <a:ahLst/>
              <a:cxnLst>
                <a:cxn ang="0">
                  <a:pos x="T0" y="T1"/>
                </a:cxn>
                <a:cxn ang="0">
                  <a:pos x="T2" y="T3"/>
                </a:cxn>
                <a:cxn ang="0">
                  <a:pos x="T4" y="T5"/>
                </a:cxn>
                <a:cxn ang="0">
                  <a:pos x="T6" y="T7"/>
                </a:cxn>
                <a:cxn ang="0">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rgbClr val="EA9696"/>
            </a:solidFill>
            <a:ln>
              <a:noFill/>
            </a:ln>
          </p:spPr>
          <p:txBody>
            <a:bodyPr vert="horz" wrap="square" lIns="91440" tIns="45720" rIns="91440" bIns="45720" numCol="1" anchor="t" anchorCtr="0" compatLnSpc="1"/>
            <a:lstStyle/>
            <a:p>
              <a:endParaRPr lang="zh-CN" altLang="en-US" sz="1100" dirty="0">
                <a:solidFill>
                  <a:schemeClr val="bg1">
                    <a:lumMod val="50000"/>
                  </a:schemeClr>
                </a:solidFill>
                <a:cs typeface="+mn-ea"/>
                <a:sym typeface="+mn-lt"/>
              </a:endParaRPr>
            </a:p>
          </p:txBody>
        </p:sp>
        <p:sp>
          <p:nvSpPr>
            <p:cNvPr id="10" name="Freeform 418"/>
            <p:cNvSpPr/>
            <p:nvPr/>
          </p:nvSpPr>
          <p:spPr bwMode="auto">
            <a:xfrm flipH="1">
              <a:off x="4073108" y="3163593"/>
              <a:ext cx="1569938" cy="2055807"/>
            </a:xfrm>
            <a:custGeom>
              <a:avLst/>
              <a:gdLst>
                <a:gd name="T0" fmla="*/ 65 w 133"/>
                <a:gd name="T1" fmla="*/ 29 h 188"/>
                <a:gd name="T2" fmla="*/ 0 w 133"/>
                <a:gd name="T3" fmla="*/ 124 h 188"/>
                <a:gd name="T4" fmla="*/ 26 w 133"/>
                <a:gd name="T5" fmla="*/ 188 h 188"/>
                <a:gd name="T6" fmla="*/ 133 w 133"/>
                <a:gd name="T7" fmla="*/ 29 h 188"/>
                <a:gd name="T8" fmla="*/ 131 w 133"/>
                <a:gd name="T9" fmla="*/ 0 h 188"/>
                <a:gd name="T10" fmla="*/ 63 w 133"/>
                <a:gd name="T11" fmla="*/ 12 h 188"/>
                <a:gd name="T12" fmla="*/ 65 w 133"/>
                <a:gd name="T13" fmla="*/ 29 h 188"/>
                <a:gd name="connsiteX0" fmla="*/ 4887 w 10000"/>
                <a:gd name="connsiteY0" fmla="*/ 1543 h 10000"/>
                <a:gd name="connsiteX1" fmla="*/ 0 w 10000"/>
                <a:gd name="connsiteY1" fmla="*/ 6596 h 10000"/>
                <a:gd name="connsiteX2" fmla="*/ 1955 w 10000"/>
                <a:gd name="connsiteY2" fmla="*/ 10000 h 10000"/>
                <a:gd name="connsiteX3" fmla="*/ 10000 w 10000"/>
                <a:gd name="connsiteY3" fmla="*/ 1543 h 10000"/>
                <a:gd name="connsiteX4" fmla="*/ 9850 w 10000"/>
                <a:gd name="connsiteY4" fmla="*/ 0 h 10000"/>
                <a:gd name="connsiteX5" fmla="*/ 4737 w 10000"/>
                <a:gd name="connsiteY5" fmla="*/ 638 h 10000"/>
                <a:gd name="connsiteX6" fmla="*/ 4887 w 10000"/>
                <a:gd name="connsiteY6" fmla="*/ 1543 h 10000"/>
                <a:gd name="connsiteX0-1" fmla="*/ 4887 w 10000"/>
                <a:gd name="connsiteY0-2" fmla="*/ 1543 h 10000"/>
                <a:gd name="connsiteX1-3" fmla="*/ 0 w 10000"/>
                <a:gd name="connsiteY1-4" fmla="*/ 6596 h 10000"/>
                <a:gd name="connsiteX2-5" fmla="*/ 1955 w 10000"/>
                <a:gd name="connsiteY2-6" fmla="*/ 10000 h 10000"/>
                <a:gd name="connsiteX3-7" fmla="*/ 10000 w 10000"/>
                <a:gd name="connsiteY3-8" fmla="*/ 1543 h 10000"/>
                <a:gd name="connsiteX4-9" fmla="*/ 9850 w 10000"/>
                <a:gd name="connsiteY4-10" fmla="*/ 0 h 10000"/>
                <a:gd name="connsiteX5-11" fmla="*/ 4737 w 10000"/>
                <a:gd name="connsiteY5-12" fmla="*/ 638 h 10000"/>
                <a:gd name="connsiteX6-13" fmla="*/ 4887 w 10000"/>
                <a:gd name="connsiteY6-14" fmla="*/ 15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4887" y="1543"/>
                  </a:moveTo>
                  <a:cubicBezTo>
                    <a:pt x="4887" y="3830"/>
                    <a:pt x="3333" y="5662"/>
                    <a:pt x="0" y="6596"/>
                  </a:cubicBezTo>
                  <a:lnTo>
                    <a:pt x="1955" y="10000"/>
                  </a:lnTo>
                  <a:cubicBezTo>
                    <a:pt x="6692" y="8617"/>
                    <a:pt x="10000" y="5372"/>
                    <a:pt x="10000" y="1543"/>
                  </a:cubicBezTo>
                  <a:cubicBezTo>
                    <a:pt x="10000" y="1011"/>
                    <a:pt x="9925" y="532"/>
                    <a:pt x="9850" y="0"/>
                  </a:cubicBezTo>
                  <a:lnTo>
                    <a:pt x="4737" y="638"/>
                  </a:lnTo>
                  <a:cubicBezTo>
                    <a:pt x="4812" y="904"/>
                    <a:pt x="4887" y="1223"/>
                    <a:pt x="4887" y="1543"/>
                  </a:cubicBezTo>
                  <a:close/>
                </a:path>
              </a:pathLst>
            </a:custGeom>
            <a:solidFill>
              <a:srgbClr val="EA9696"/>
            </a:solidFill>
            <a:ln>
              <a:noFill/>
            </a:ln>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sp>
          <p:nvSpPr>
            <p:cNvPr id="12" name="Freeform 419"/>
            <p:cNvSpPr/>
            <p:nvPr/>
          </p:nvSpPr>
          <p:spPr bwMode="auto">
            <a:xfrm rot="210542" flipH="1">
              <a:off x="6623075" y="2391236"/>
              <a:ext cx="1061169" cy="1270482"/>
            </a:xfrm>
            <a:custGeom>
              <a:avLst/>
              <a:gdLst>
                <a:gd name="T0" fmla="*/ 92 w 92"/>
                <a:gd name="T1" fmla="*/ 44 h 110"/>
                <a:gd name="T2" fmla="*/ 40 w 92"/>
                <a:gd name="T3" fmla="*/ 0 h 110"/>
                <a:gd name="T4" fmla="*/ 0 w 92"/>
                <a:gd name="T5" fmla="*/ 110 h 110"/>
                <a:gd name="T6" fmla="*/ 68 w 92"/>
                <a:gd name="T7" fmla="*/ 110 h 110"/>
                <a:gd name="T8" fmla="*/ 92 w 92"/>
                <a:gd name="T9" fmla="*/ 44 h 110"/>
              </a:gdLst>
              <a:ahLst/>
              <a:cxnLst>
                <a:cxn ang="0">
                  <a:pos x="T0" y="T1"/>
                </a:cxn>
                <a:cxn ang="0">
                  <a:pos x="T2" y="T3"/>
                </a:cxn>
                <a:cxn ang="0">
                  <a:pos x="T4" y="T5"/>
                </a:cxn>
                <a:cxn ang="0">
                  <a:pos x="T6" y="T7"/>
                </a:cxn>
                <a:cxn ang="0">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rgbClr val="71AFA0"/>
            </a:solidFill>
            <a:ln>
              <a:noFill/>
            </a:ln>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sp>
          <p:nvSpPr>
            <p:cNvPr id="13" name="Freeform 420"/>
            <p:cNvSpPr/>
            <p:nvPr/>
          </p:nvSpPr>
          <p:spPr bwMode="auto">
            <a:xfrm rot="21115016" flipH="1">
              <a:off x="4250183" y="2090655"/>
              <a:ext cx="1245844" cy="1149425"/>
            </a:xfrm>
            <a:custGeom>
              <a:avLst/>
              <a:gdLst>
                <a:gd name="T0" fmla="*/ 11 w 142"/>
                <a:gd name="T1" fmla="*/ 0 h 130"/>
                <a:gd name="T2" fmla="*/ 0 w 142"/>
                <a:gd name="T3" fmla="*/ 67 h 130"/>
                <a:gd name="T4" fmla="*/ 78 w 142"/>
                <a:gd name="T5" fmla="*/ 130 h 130"/>
                <a:gd name="T6" fmla="*/ 142 w 142"/>
                <a:gd name="T7" fmla="*/ 105 h 130"/>
                <a:gd name="T8" fmla="*/ 11 w 142"/>
                <a:gd name="T9" fmla="*/ 0 h 130"/>
              </a:gdLst>
              <a:ahLst/>
              <a:cxnLst>
                <a:cxn ang="0">
                  <a:pos x="T0" y="T1"/>
                </a:cxn>
                <a:cxn ang="0">
                  <a:pos x="T2" y="T3"/>
                </a:cxn>
                <a:cxn ang="0">
                  <a:pos x="T4" y="T5"/>
                </a:cxn>
                <a:cxn ang="0">
                  <a:pos x="T6" y="T7"/>
                </a:cxn>
                <a:cxn ang="0">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rgbClr val="71AFA0"/>
            </a:solidFill>
            <a:ln>
              <a:noFill/>
            </a:ln>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grpSp>
          <p:nvGrpSpPr>
            <p:cNvPr id="14" name="组合 13"/>
            <p:cNvGrpSpPr/>
            <p:nvPr/>
          </p:nvGrpSpPr>
          <p:grpSpPr>
            <a:xfrm>
              <a:off x="715883" y="976389"/>
              <a:ext cx="3989580" cy="1716011"/>
              <a:chOff x="549789" y="701790"/>
              <a:chExt cx="3989580" cy="1716011"/>
            </a:xfrm>
          </p:grpSpPr>
          <p:grpSp>
            <p:nvGrpSpPr>
              <p:cNvPr id="54" name="组合 53"/>
              <p:cNvGrpSpPr/>
              <p:nvPr/>
            </p:nvGrpSpPr>
            <p:grpSpPr>
              <a:xfrm>
                <a:off x="549789" y="773040"/>
                <a:ext cx="3989580" cy="1644761"/>
                <a:chOff x="549789" y="773040"/>
                <a:chExt cx="3989580" cy="1644761"/>
              </a:xfrm>
            </p:grpSpPr>
            <p:grpSp>
              <p:nvGrpSpPr>
                <p:cNvPr id="59" name="组合 58"/>
                <p:cNvGrpSpPr/>
                <p:nvPr/>
              </p:nvGrpSpPr>
              <p:grpSpPr>
                <a:xfrm>
                  <a:off x="549789" y="773040"/>
                  <a:ext cx="3989580" cy="1372798"/>
                  <a:chOff x="1149563" y="1250064"/>
                  <a:chExt cx="3989580" cy="1372798"/>
                </a:xfrm>
              </p:grpSpPr>
              <p:grpSp>
                <p:nvGrpSpPr>
                  <p:cNvPr id="61" name="组合 60"/>
                  <p:cNvGrpSpPr/>
                  <p:nvPr/>
                </p:nvGrpSpPr>
                <p:grpSpPr>
                  <a:xfrm>
                    <a:off x="1149563" y="1250064"/>
                    <a:ext cx="2689317" cy="689527"/>
                    <a:chOff x="622174" y="1428274"/>
                    <a:chExt cx="4262401" cy="689527"/>
                  </a:xfrm>
                </p:grpSpPr>
                <p:sp>
                  <p:nvSpPr>
                    <p:cNvPr id="63" name="文本框 14"/>
                    <p:cNvSpPr txBox="1"/>
                    <p:nvPr/>
                  </p:nvSpPr>
                  <p:spPr>
                    <a:xfrm>
                      <a:off x="1735064" y="1428274"/>
                      <a:ext cx="3149511" cy="380406"/>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en-US" altLang="zh-CN" sz="1400" dirty="0">
                          <a:solidFill>
                            <a:schemeClr val="bg1">
                              <a:lumMod val="50000"/>
                            </a:schemeClr>
                          </a:solidFill>
                          <a:latin typeface="+mn-lt"/>
                          <a:ea typeface="+mn-ea"/>
                          <a:cs typeface="+mn-ea"/>
                          <a:sym typeface="+mn-lt"/>
                        </a:rPr>
                        <a:t>Opinion</a:t>
                      </a:r>
                      <a:endParaRPr lang="zh-CN" altLang="en-US" sz="1400" dirty="0">
                        <a:solidFill>
                          <a:schemeClr val="bg1">
                            <a:lumMod val="50000"/>
                          </a:schemeClr>
                        </a:solidFill>
                        <a:latin typeface="+mn-lt"/>
                        <a:ea typeface="+mn-ea"/>
                        <a:cs typeface="+mn-ea"/>
                        <a:sym typeface="+mn-lt"/>
                      </a:endParaRPr>
                    </a:p>
                  </p:txBody>
                </p:sp>
                <p:sp>
                  <p:nvSpPr>
                    <p:cNvPr id="64" name="矩形 1"/>
                    <p:cNvSpPr>
                      <a:spLocks noChangeArrowheads="1"/>
                    </p:cNvSpPr>
                    <p:nvPr/>
                  </p:nvSpPr>
                  <p:spPr bwMode="auto">
                    <a:xfrm>
                      <a:off x="622174" y="1813477"/>
                      <a:ext cx="3917802" cy="30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endParaRPr lang="en-US" altLang="zh-CN" sz="1000" dirty="0">
                        <a:solidFill>
                          <a:schemeClr val="bg1">
                            <a:lumMod val="50000"/>
                          </a:schemeClr>
                        </a:solidFill>
                        <a:cs typeface="+mn-ea"/>
                        <a:sym typeface="+mn-lt"/>
                      </a:endParaRPr>
                    </a:p>
                  </p:txBody>
                </p:sp>
              </p:grpSp>
              <p:sp>
                <p:nvSpPr>
                  <p:cNvPr id="62" name="任意多边形 93"/>
                  <p:cNvSpPr/>
                  <p:nvPr/>
                </p:nvSpPr>
                <p:spPr>
                  <a:xfrm flipH="1">
                    <a:off x="3756790" y="1450393"/>
                    <a:ext cx="1382353" cy="1172469"/>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 name="connsiteX0-65" fmla="*/ 0 w 1546411"/>
                      <a:gd name="connsiteY0-66" fmla="*/ 443753 h 443753"/>
                      <a:gd name="connsiteX1-67" fmla="*/ 860611 w 1546411"/>
                      <a:gd name="connsiteY1-68" fmla="*/ 0 h 443753"/>
                      <a:gd name="connsiteX2-69" fmla="*/ 1546411 w 1546411"/>
                      <a:gd name="connsiteY2-70" fmla="*/ 0 h 443753"/>
                      <a:gd name="connsiteX3-71" fmla="*/ 1546411 w 1546411"/>
                      <a:gd name="connsiteY3-72" fmla="*/ 13447 h 443753"/>
                      <a:gd name="connsiteX0-73" fmla="*/ 0 w 1385047"/>
                      <a:gd name="connsiteY0-74" fmla="*/ 860612 h 860612"/>
                      <a:gd name="connsiteX1-75" fmla="*/ 699247 w 1385047"/>
                      <a:gd name="connsiteY1-76" fmla="*/ 0 h 860612"/>
                      <a:gd name="connsiteX2-77" fmla="*/ 1385047 w 1385047"/>
                      <a:gd name="connsiteY2-78" fmla="*/ 0 h 860612"/>
                      <a:gd name="connsiteX3-79" fmla="*/ 1385047 w 1385047"/>
                      <a:gd name="connsiteY3-80" fmla="*/ 13447 h 860612"/>
                    </a:gdLst>
                    <a:ahLst/>
                    <a:cxnLst>
                      <a:cxn ang="0">
                        <a:pos x="connsiteX0-1" y="connsiteY0-2"/>
                      </a:cxn>
                      <a:cxn ang="0">
                        <a:pos x="connsiteX1-3" y="connsiteY1-4"/>
                      </a:cxn>
                      <a:cxn ang="0">
                        <a:pos x="connsiteX2-5" y="connsiteY2-6"/>
                      </a:cxn>
                      <a:cxn ang="0">
                        <a:pos x="connsiteX3-7" y="connsiteY3-8"/>
                      </a:cxn>
                    </a:cxnLst>
                    <a:rect l="l" t="t" r="r" b="b"/>
                    <a:pathLst>
                      <a:path w="1385047" h="860612">
                        <a:moveTo>
                          <a:pt x="0" y="860612"/>
                        </a:moveTo>
                        <a:lnTo>
                          <a:pt x="699247" y="0"/>
                        </a:lnTo>
                        <a:lnTo>
                          <a:pt x="1385047" y="0"/>
                        </a:lnTo>
                        <a:lnTo>
                          <a:pt x="1385047" y="13447"/>
                        </a:lnTo>
                      </a:path>
                    </a:pathLst>
                  </a:custGeom>
                  <a:noFill/>
                  <a:ln>
                    <a:solidFill>
                      <a:schemeClr val="bg1">
                        <a:lumMod val="50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50000"/>
                        </a:schemeClr>
                      </a:solidFill>
                      <a:cs typeface="+mn-ea"/>
                      <a:sym typeface="+mn-lt"/>
                    </a:endParaRPr>
                  </a:p>
                </p:txBody>
              </p:sp>
            </p:grpSp>
            <p:sp>
              <p:nvSpPr>
                <p:cNvPr id="60" name="文本框 21"/>
                <p:cNvSpPr txBox="1"/>
                <p:nvPr/>
              </p:nvSpPr>
              <p:spPr>
                <a:xfrm>
                  <a:off x="645496" y="1299408"/>
                  <a:ext cx="2610934" cy="1118393"/>
                </a:xfrm>
                <a:prstGeom prst="rect">
                  <a:avLst/>
                </a:prstGeom>
                <a:noFill/>
              </p:spPr>
              <p:txBody>
                <a:bodyPr wrap="square" rtlCol="0">
                  <a:spAutoFit/>
                </a:bodyPr>
                <a:lstStyle/>
                <a:p>
                  <a:pPr algn="just">
                    <a:lnSpc>
                      <a:spcPct val="120000"/>
                    </a:lnSpc>
                  </a:pPr>
                  <a:r>
                    <a:rPr lang="en-US" altLang="zh-CN" sz="1100" spc="100" dirty="0">
                      <a:solidFill>
                        <a:schemeClr val="bg1">
                          <a:lumMod val="50000"/>
                        </a:schemeClr>
                      </a:solidFill>
                      <a:cs typeface="+mn-ea"/>
                      <a:sym typeface="+mn-lt"/>
                    </a:rPr>
                    <a:t>Wo can all do lots of things and thus the company will be bet and more</a:t>
                  </a:r>
                  <a:endParaRPr lang="zh-CN" altLang="en-US" sz="1100" spc="100" dirty="0">
                    <a:solidFill>
                      <a:schemeClr val="bg1">
                        <a:lumMod val="50000"/>
                      </a:schemeClr>
                    </a:solidFill>
                    <a:cs typeface="+mn-ea"/>
                    <a:sym typeface="+mn-lt"/>
                  </a:endParaRPr>
                </a:p>
              </p:txBody>
            </p:sp>
          </p:grpSp>
          <p:grpSp>
            <p:nvGrpSpPr>
              <p:cNvPr id="55" name="组合 54"/>
              <p:cNvGrpSpPr/>
              <p:nvPr/>
            </p:nvGrpSpPr>
            <p:grpSpPr>
              <a:xfrm>
                <a:off x="945103" y="701790"/>
                <a:ext cx="415001" cy="439936"/>
                <a:chOff x="5972176" y="3308351"/>
                <a:chExt cx="244475" cy="244475"/>
              </a:xfrm>
            </p:grpSpPr>
            <p:sp>
              <p:nvSpPr>
                <p:cNvPr id="56" name="Freeform 5"/>
                <p:cNvSpPr/>
                <p:nvPr/>
              </p:nvSpPr>
              <p:spPr bwMode="auto">
                <a:xfrm>
                  <a:off x="5972176" y="3308351"/>
                  <a:ext cx="244475" cy="244475"/>
                </a:xfrm>
                <a:custGeom>
                  <a:avLst/>
                  <a:gdLst>
                    <a:gd name="T0" fmla="*/ 91 w 111"/>
                    <a:gd name="T1" fmla="*/ 101 h 111"/>
                    <a:gd name="T2" fmla="*/ 67 w 111"/>
                    <a:gd name="T3" fmla="*/ 44 h 111"/>
                    <a:gd name="T4" fmla="*/ 10 w 111"/>
                    <a:gd name="T5" fmla="*/ 20 h 111"/>
                    <a:gd name="T6" fmla="*/ 0 w 111"/>
                    <a:gd name="T7" fmla="*/ 10 h 111"/>
                    <a:gd name="T8" fmla="*/ 10 w 111"/>
                    <a:gd name="T9" fmla="*/ 0 h 111"/>
                    <a:gd name="T10" fmla="*/ 111 w 111"/>
                    <a:gd name="T11" fmla="*/ 101 h 111"/>
                    <a:gd name="T12" fmla="*/ 101 w 111"/>
                    <a:gd name="T13" fmla="*/ 111 h 111"/>
                    <a:gd name="T14" fmla="*/ 91 w 111"/>
                    <a:gd name="T15" fmla="*/ 10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11">
                      <a:moveTo>
                        <a:pt x="91" y="101"/>
                      </a:moveTo>
                      <a:cubicBezTo>
                        <a:pt x="91" y="79"/>
                        <a:pt x="82" y="59"/>
                        <a:pt x="67" y="44"/>
                      </a:cubicBezTo>
                      <a:cubicBezTo>
                        <a:pt x="52" y="29"/>
                        <a:pt x="32" y="20"/>
                        <a:pt x="10" y="20"/>
                      </a:cubicBezTo>
                      <a:cubicBezTo>
                        <a:pt x="4" y="20"/>
                        <a:pt x="0" y="16"/>
                        <a:pt x="0" y="10"/>
                      </a:cubicBezTo>
                      <a:cubicBezTo>
                        <a:pt x="0" y="4"/>
                        <a:pt x="4" y="0"/>
                        <a:pt x="10" y="0"/>
                      </a:cubicBezTo>
                      <a:cubicBezTo>
                        <a:pt x="66" y="0"/>
                        <a:pt x="111" y="45"/>
                        <a:pt x="111" y="101"/>
                      </a:cubicBezTo>
                      <a:cubicBezTo>
                        <a:pt x="111" y="107"/>
                        <a:pt x="107" y="111"/>
                        <a:pt x="101" y="111"/>
                      </a:cubicBezTo>
                      <a:cubicBezTo>
                        <a:pt x="95" y="111"/>
                        <a:pt x="91" y="107"/>
                        <a:pt x="91" y="101"/>
                      </a:cubicBezTo>
                      <a:close/>
                    </a:path>
                  </a:pathLst>
                </a:custGeom>
                <a:solidFill>
                  <a:srgbClr val="71A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sp>
              <p:nvSpPr>
                <p:cNvPr id="57" name="Freeform 6"/>
                <p:cNvSpPr/>
                <p:nvPr/>
              </p:nvSpPr>
              <p:spPr bwMode="auto">
                <a:xfrm>
                  <a:off x="5972176" y="3376613"/>
                  <a:ext cx="176213" cy="176213"/>
                </a:xfrm>
                <a:custGeom>
                  <a:avLst/>
                  <a:gdLst>
                    <a:gd name="T0" fmla="*/ 59 w 80"/>
                    <a:gd name="T1" fmla="*/ 70 h 80"/>
                    <a:gd name="T2" fmla="*/ 10 w 80"/>
                    <a:gd name="T3" fmla="*/ 21 h 80"/>
                    <a:gd name="T4" fmla="*/ 0 w 80"/>
                    <a:gd name="T5" fmla="*/ 10 h 80"/>
                    <a:gd name="T6" fmla="*/ 10 w 80"/>
                    <a:gd name="T7" fmla="*/ 0 h 80"/>
                    <a:gd name="T8" fmla="*/ 80 w 80"/>
                    <a:gd name="T9" fmla="*/ 70 h 80"/>
                    <a:gd name="T10" fmla="*/ 69 w 80"/>
                    <a:gd name="T11" fmla="*/ 80 h 80"/>
                    <a:gd name="T12" fmla="*/ 59 w 80"/>
                    <a:gd name="T13" fmla="*/ 70 h 80"/>
                  </a:gdLst>
                  <a:ahLst/>
                  <a:cxnLst>
                    <a:cxn ang="0">
                      <a:pos x="T0" y="T1"/>
                    </a:cxn>
                    <a:cxn ang="0">
                      <a:pos x="T2" y="T3"/>
                    </a:cxn>
                    <a:cxn ang="0">
                      <a:pos x="T4" y="T5"/>
                    </a:cxn>
                    <a:cxn ang="0">
                      <a:pos x="T6" y="T7"/>
                    </a:cxn>
                    <a:cxn ang="0">
                      <a:pos x="T8" y="T9"/>
                    </a:cxn>
                    <a:cxn ang="0">
                      <a:pos x="T10" y="T11"/>
                    </a:cxn>
                    <a:cxn ang="0">
                      <a:pos x="T12" y="T13"/>
                    </a:cxn>
                  </a:cxnLst>
                  <a:rect l="0" t="0" r="r" b="b"/>
                  <a:pathLst>
                    <a:path w="80" h="80">
                      <a:moveTo>
                        <a:pt x="59" y="70"/>
                      </a:moveTo>
                      <a:cubicBezTo>
                        <a:pt x="59" y="43"/>
                        <a:pt x="37" y="21"/>
                        <a:pt x="10" y="21"/>
                      </a:cubicBezTo>
                      <a:cubicBezTo>
                        <a:pt x="4" y="21"/>
                        <a:pt x="0" y="16"/>
                        <a:pt x="0" y="10"/>
                      </a:cubicBezTo>
                      <a:cubicBezTo>
                        <a:pt x="0" y="5"/>
                        <a:pt x="4" y="0"/>
                        <a:pt x="10" y="0"/>
                      </a:cubicBezTo>
                      <a:cubicBezTo>
                        <a:pt x="49" y="0"/>
                        <a:pt x="80" y="31"/>
                        <a:pt x="80" y="70"/>
                      </a:cubicBezTo>
                      <a:cubicBezTo>
                        <a:pt x="80" y="76"/>
                        <a:pt x="75" y="80"/>
                        <a:pt x="69" y="80"/>
                      </a:cubicBezTo>
                      <a:cubicBezTo>
                        <a:pt x="64" y="80"/>
                        <a:pt x="59" y="76"/>
                        <a:pt x="59" y="70"/>
                      </a:cubicBezTo>
                      <a:close/>
                    </a:path>
                  </a:pathLst>
                </a:custGeom>
                <a:solidFill>
                  <a:srgbClr val="71A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sp>
              <p:nvSpPr>
                <p:cNvPr id="58" name="Oval 7"/>
                <p:cNvSpPr>
                  <a:spLocks noChangeArrowheads="1"/>
                </p:cNvSpPr>
                <p:nvPr/>
              </p:nvSpPr>
              <p:spPr bwMode="auto">
                <a:xfrm>
                  <a:off x="5972176" y="3460751"/>
                  <a:ext cx="92075" cy="92075"/>
                </a:xfrm>
                <a:prstGeom prst="ellipse">
                  <a:avLst/>
                </a:prstGeom>
                <a:solidFill>
                  <a:srgbClr val="71A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dirty="0">
                    <a:solidFill>
                      <a:schemeClr val="bg1">
                        <a:lumMod val="50000"/>
                      </a:schemeClr>
                    </a:solidFill>
                    <a:cs typeface="+mn-ea"/>
                    <a:sym typeface="+mn-lt"/>
                  </a:endParaRPr>
                </a:p>
              </p:txBody>
            </p:sp>
          </p:grpSp>
        </p:grpSp>
        <p:grpSp>
          <p:nvGrpSpPr>
            <p:cNvPr id="15" name="组合 14"/>
            <p:cNvGrpSpPr/>
            <p:nvPr/>
          </p:nvGrpSpPr>
          <p:grpSpPr>
            <a:xfrm>
              <a:off x="292277" y="4474973"/>
              <a:ext cx="4196885" cy="1420535"/>
              <a:chOff x="126183" y="4200374"/>
              <a:chExt cx="4196885" cy="1420535"/>
            </a:xfrm>
          </p:grpSpPr>
          <p:grpSp>
            <p:nvGrpSpPr>
              <p:cNvPr id="46" name="组合 45"/>
              <p:cNvGrpSpPr/>
              <p:nvPr/>
            </p:nvGrpSpPr>
            <p:grpSpPr>
              <a:xfrm>
                <a:off x="126183" y="4200374"/>
                <a:ext cx="4196885" cy="1420535"/>
                <a:chOff x="126183" y="4180839"/>
                <a:chExt cx="4196885" cy="1420535"/>
              </a:xfrm>
            </p:grpSpPr>
            <p:grpSp>
              <p:nvGrpSpPr>
                <p:cNvPr id="50" name="组合 49"/>
                <p:cNvGrpSpPr/>
                <p:nvPr/>
              </p:nvGrpSpPr>
              <p:grpSpPr>
                <a:xfrm>
                  <a:off x="126183" y="4180839"/>
                  <a:ext cx="4196885" cy="692307"/>
                  <a:chOff x="553798" y="4448328"/>
                  <a:chExt cx="4196885" cy="692307"/>
                </a:xfrm>
              </p:grpSpPr>
              <p:sp>
                <p:nvSpPr>
                  <p:cNvPr id="52" name="文本框 19"/>
                  <p:cNvSpPr txBox="1"/>
                  <p:nvPr/>
                </p:nvSpPr>
                <p:spPr>
                  <a:xfrm>
                    <a:off x="553798" y="4760229"/>
                    <a:ext cx="3112923" cy="380406"/>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en-US" altLang="zh-CN" sz="1400" dirty="0">
                        <a:solidFill>
                          <a:schemeClr val="bg1">
                            <a:lumMod val="50000"/>
                          </a:schemeClr>
                        </a:solidFill>
                        <a:latin typeface="+mn-lt"/>
                        <a:ea typeface="+mn-ea"/>
                        <a:cs typeface="+mn-ea"/>
                        <a:sym typeface="+mn-lt"/>
                      </a:rPr>
                      <a:t>Opinion</a:t>
                    </a:r>
                    <a:endParaRPr lang="zh-CN" altLang="en-US" sz="1400" dirty="0">
                      <a:solidFill>
                        <a:schemeClr val="bg1">
                          <a:lumMod val="50000"/>
                        </a:schemeClr>
                      </a:solidFill>
                      <a:latin typeface="+mn-lt"/>
                      <a:ea typeface="+mn-ea"/>
                      <a:cs typeface="+mn-ea"/>
                      <a:sym typeface="+mn-lt"/>
                    </a:endParaRPr>
                  </a:p>
                </p:txBody>
              </p:sp>
              <p:sp>
                <p:nvSpPr>
                  <p:cNvPr id="53" name="任意多边形 84"/>
                  <p:cNvSpPr/>
                  <p:nvPr/>
                </p:nvSpPr>
                <p:spPr>
                  <a:xfrm flipH="1">
                    <a:off x="3657579" y="4448328"/>
                    <a:ext cx="1093104" cy="551048"/>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Lst>
                    <a:ahLst/>
                    <a:cxnLst>
                      <a:cxn ang="0">
                        <a:pos x="connsiteX0-1" y="connsiteY0-2"/>
                      </a:cxn>
                      <a:cxn ang="0">
                        <a:pos x="connsiteX1-3" y="connsiteY1-4"/>
                      </a:cxn>
                      <a:cxn ang="0">
                        <a:pos x="connsiteX2-5" y="connsiteY2-6"/>
                      </a:cxn>
                      <a:cxn ang="0">
                        <a:pos x="connsiteX3-7" y="connsiteY3-8"/>
                      </a:cxn>
                    </a:cxnLst>
                    <a:rect l="l" t="t" r="r" b="b"/>
                    <a:pathLst>
                      <a:path w="1210235" h="524435">
                        <a:moveTo>
                          <a:pt x="0" y="0"/>
                        </a:moveTo>
                        <a:lnTo>
                          <a:pt x="524435" y="510988"/>
                        </a:lnTo>
                        <a:lnTo>
                          <a:pt x="1210235" y="510988"/>
                        </a:lnTo>
                        <a:lnTo>
                          <a:pt x="1210235" y="524435"/>
                        </a:lnTo>
                      </a:path>
                    </a:pathLst>
                  </a:custGeom>
                  <a:noFill/>
                  <a:ln>
                    <a:solidFill>
                      <a:schemeClr val="bg1">
                        <a:lumMod val="50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lumMod val="50000"/>
                        </a:schemeClr>
                      </a:solidFill>
                      <a:cs typeface="+mn-ea"/>
                      <a:sym typeface="+mn-lt"/>
                    </a:endParaRPr>
                  </a:p>
                </p:txBody>
              </p:sp>
            </p:grpSp>
            <p:sp>
              <p:nvSpPr>
                <p:cNvPr id="51" name="文本框 22"/>
                <p:cNvSpPr txBox="1"/>
                <p:nvPr/>
              </p:nvSpPr>
              <p:spPr>
                <a:xfrm>
                  <a:off x="645496" y="4985117"/>
                  <a:ext cx="2610934" cy="616257"/>
                </a:xfrm>
                <a:prstGeom prst="rect">
                  <a:avLst/>
                </a:prstGeom>
                <a:noFill/>
              </p:spPr>
              <p:txBody>
                <a:bodyPr wrap="square" rtlCol="0">
                  <a:spAutoFit/>
                </a:bodyPr>
                <a:lstStyle/>
                <a:p>
                  <a:pPr algn="just">
                    <a:lnSpc>
                      <a:spcPct val="120000"/>
                    </a:lnSpc>
                  </a:pPr>
                  <a:r>
                    <a:rPr lang="en-US" altLang="zh-CN" sz="1100" spc="100" dirty="0">
                      <a:solidFill>
                        <a:schemeClr val="bg1">
                          <a:lumMod val="50000"/>
                        </a:schemeClr>
                      </a:solidFill>
                      <a:cs typeface="+mn-ea"/>
                      <a:sym typeface="+mn-lt"/>
                    </a:rPr>
                    <a:t>Wo can all do lots of things </a:t>
                  </a:r>
                  <a:endParaRPr lang="zh-CN" altLang="en-US" sz="1100" spc="100" dirty="0">
                    <a:solidFill>
                      <a:schemeClr val="bg1">
                        <a:lumMod val="50000"/>
                      </a:schemeClr>
                    </a:solidFill>
                    <a:cs typeface="+mn-ea"/>
                    <a:sym typeface="+mn-lt"/>
                  </a:endParaRPr>
                </a:p>
              </p:txBody>
            </p:sp>
          </p:grpSp>
          <p:grpSp>
            <p:nvGrpSpPr>
              <p:cNvPr id="47" name="组合 46"/>
              <p:cNvGrpSpPr/>
              <p:nvPr/>
            </p:nvGrpSpPr>
            <p:grpSpPr>
              <a:xfrm>
                <a:off x="834096" y="4334689"/>
                <a:ext cx="534611" cy="510871"/>
                <a:chOff x="5924550" y="3267076"/>
                <a:chExt cx="344488" cy="322263"/>
              </a:xfrm>
            </p:grpSpPr>
            <p:sp>
              <p:nvSpPr>
                <p:cNvPr id="48" name="Freeform 11"/>
                <p:cNvSpPr/>
                <p:nvPr/>
              </p:nvSpPr>
              <p:spPr bwMode="auto">
                <a:xfrm>
                  <a:off x="5924550" y="3267076"/>
                  <a:ext cx="204788" cy="322263"/>
                </a:xfrm>
                <a:custGeom>
                  <a:avLst/>
                  <a:gdLst>
                    <a:gd name="T0" fmla="*/ 75 w 93"/>
                    <a:gd name="T1" fmla="*/ 134 h 148"/>
                    <a:gd name="T2" fmla="*/ 74 w 93"/>
                    <a:gd name="T3" fmla="*/ 134 h 148"/>
                    <a:gd name="T4" fmla="*/ 74 w 93"/>
                    <a:gd name="T5" fmla="*/ 133 h 148"/>
                    <a:gd name="T6" fmla="*/ 73 w 93"/>
                    <a:gd name="T7" fmla="*/ 123 h 148"/>
                    <a:gd name="T8" fmla="*/ 93 w 93"/>
                    <a:gd name="T9" fmla="*/ 81 h 148"/>
                    <a:gd name="T10" fmla="*/ 68 w 93"/>
                    <a:gd name="T11" fmla="*/ 58 h 148"/>
                    <a:gd name="T12" fmla="*/ 60 w 93"/>
                    <a:gd name="T13" fmla="*/ 55 h 148"/>
                    <a:gd name="T14" fmla="*/ 67 w 93"/>
                    <a:gd name="T15" fmla="*/ 51 h 148"/>
                    <a:gd name="T16" fmla="*/ 81 w 93"/>
                    <a:gd name="T17" fmla="*/ 28 h 148"/>
                    <a:gd name="T18" fmla="*/ 51 w 93"/>
                    <a:gd name="T19" fmla="*/ 0 h 148"/>
                    <a:gd name="T20" fmla="*/ 20 w 93"/>
                    <a:gd name="T21" fmla="*/ 28 h 148"/>
                    <a:gd name="T22" fmla="*/ 34 w 93"/>
                    <a:gd name="T23" fmla="*/ 51 h 148"/>
                    <a:gd name="T24" fmla="*/ 41 w 93"/>
                    <a:gd name="T25" fmla="*/ 55 h 148"/>
                    <a:gd name="T26" fmla="*/ 33 w 93"/>
                    <a:gd name="T27" fmla="*/ 58 h 148"/>
                    <a:gd name="T28" fmla="*/ 0 w 93"/>
                    <a:gd name="T29" fmla="*/ 113 h 148"/>
                    <a:gd name="T30" fmla="*/ 0 w 93"/>
                    <a:gd name="T31" fmla="*/ 124 h 148"/>
                    <a:gd name="T32" fmla="*/ 51 w 93"/>
                    <a:gd name="T33" fmla="*/ 148 h 148"/>
                    <a:gd name="T34" fmla="*/ 81 w 93"/>
                    <a:gd name="T35" fmla="*/ 140 h 148"/>
                    <a:gd name="T36" fmla="*/ 75 w 93"/>
                    <a:gd name="T37"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148">
                      <a:moveTo>
                        <a:pt x="75" y="134"/>
                      </a:moveTo>
                      <a:cubicBezTo>
                        <a:pt x="74" y="134"/>
                        <a:pt x="74" y="134"/>
                        <a:pt x="74" y="134"/>
                      </a:cubicBezTo>
                      <a:cubicBezTo>
                        <a:pt x="74" y="133"/>
                        <a:pt x="74" y="133"/>
                        <a:pt x="74" y="133"/>
                      </a:cubicBezTo>
                      <a:cubicBezTo>
                        <a:pt x="74" y="129"/>
                        <a:pt x="73" y="126"/>
                        <a:pt x="73" y="123"/>
                      </a:cubicBezTo>
                      <a:cubicBezTo>
                        <a:pt x="73" y="105"/>
                        <a:pt x="81" y="90"/>
                        <a:pt x="93" y="81"/>
                      </a:cubicBezTo>
                      <a:cubicBezTo>
                        <a:pt x="87" y="70"/>
                        <a:pt x="78" y="62"/>
                        <a:pt x="68" y="58"/>
                      </a:cubicBezTo>
                      <a:cubicBezTo>
                        <a:pt x="60" y="55"/>
                        <a:pt x="60" y="55"/>
                        <a:pt x="60" y="55"/>
                      </a:cubicBezTo>
                      <a:cubicBezTo>
                        <a:pt x="67" y="51"/>
                        <a:pt x="67" y="51"/>
                        <a:pt x="67" y="51"/>
                      </a:cubicBezTo>
                      <a:cubicBezTo>
                        <a:pt x="75" y="46"/>
                        <a:pt x="81" y="37"/>
                        <a:pt x="81" y="28"/>
                      </a:cubicBezTo>
                      <a:cubicBezTo>
                        <a:pt x="81" y="13"/>
                        <a:pt x="67" y="0"/>
                        <a:pt x="51" y="0"/>
                      </a:cubicBezTo>
                      <a:cubicBezTo>
                        <a:pt x="34" y="0"/>
                        <a:pt x="20" y="13"/>
                        <a:pt x="20" y="28"/>
                      </a:cubicBezTo>
                      <a:cubicBezTo>
                        <a:pt x="20" y="37"/>
                        <a:pt x="26" y="46"/>
                        <a:pt x="34" y="51"/>
                      </a:cubicBezTo>
                      <a:cubicBezTo>
                        <a:pt x="41" y="55"/>
                        <a:pt x="41" y="55"/>
                        <a:pt x="41" y="55"/>
                      </a:cubicBezTo>
                      <a:cubicBezTo>
                        <a:pt x="33" y="58"/>
                        <a:pt x="33" y="58"/>
                        <a:pt x="33" y="58"/>
                      </a:cubicBezTo>
                      <a:cubicBezTo>
                        <a:pt x="14" y="66"/>
                        <a:pt x="0" y="87"/>
                        <a:pt x="0" y="113"/>
                      </a:cubicBezTo>
                      <a:cubicBezTo>
                        <a:pt x="0" y="117"/>
                        <a:pt x="0" y="120"/>
                        <a:pt x="0" y="124"/>
                      </a:cubicBezTo>
                      <a:cubicBezTo>
                        <a:pt x="13" y="139"/>
                        <a:pt x="31" y="148"/>
                        <a:pt x="51" y="148"/>
                      </a:cubicBezTo>
                      <a:cubicBezTo>
                        <a:pt x="61" y="148"/>
                        <a:pt x="71" y="145"/>
                        <a:pt x="81" y="140"/>
                      </a:cubicBezTo>
                      <a:cubicBezTo>
                        <a:pt x="79" y="139"/>
                        <a:pt x="77" y="136"/>
                        <a:pt x="75" y="134"/>
                      </a:cubicBezTo>
                      <a:close/>
                    </a:path>
                  </a:pathLst>
                </a:custGeom>
                <a:solidFill>
                  <a:srgbClr val="EA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sp>
              <p:nvSpPr>
                <p:cNvPr id="49" name="Freeform 12"/>
                <p:cNvSpPr/>
                <p:nvPr/>
              </p:nvSpPr>
              <p:spPr bwMode="auto">
                <a:xfrm>
                  <a:off x="6105525" y="3349626"/>
                  <a:ext cx="163513" cy="239713"/>
                </a:xfrm>
                <a:custGeom>
                  <a:avLst/>
                  <a:gdLst>
                    <a:gd name="T0" fmla="*/ 50 w 75"/>
                    <a:gd name="T1" fmla="*/ 44 h 110"/>
                    <a:gd name="T2" fmla="*/ 42 w 75"/>
                    <a:gd name="T3" fmla="*/ 41 h 110"/>
                    <a:gd name="T4" fmla="*/ 49 w 75"/>
                    <a:gd name="T5" fmla="*/ 37 h 110"/>
                    <a:gd name="T6" fmla="*/ 59 w 75"/>
                    <a:gd name="T7" fmla="*/ 20 h 110"/>
                    <a:gd name="T8" fmla="*/ 37 w 75"/>
                    <a:gd name="T9" fmla="*/ 0 h 110"/>
                    <a:gd name="T10" fmla="*/ 15 w 75"/>
                    <a:gd name="T11" fmla="*/ 20 h 110"/>
                    <a:gd name="T12" fmla="*/ 25 w 75"/>
                    <a:gd name="T13" fmla="*/ 37 h 110"/>
                    <a:gd name="T14" fmla="*/ 32 w 75"/>
                    <a:gd name="T15" fmla="*/ 41 h 110"/>
                    <a:gd name="T16" fmla="*/ 25 w 75"/>
                    <a:gd name="T17" fmla="*/ 44 h 110"/>
                    <a:gd name="T18" fmla="*/ 21 w 75"/>
                    <a:gd name="T19" fmla="*/ 45 h 110"/>
                    <a:gd name="T20" fmla="*/ 18 w 75"/>
                    <a:gd name="T21" fmla="*/ 47 h 110"/>
                    <a:gd name="T22" fmla="*/ 14 w 75"/>
                    <a:gd name="T23" fmla="*/ 50 h 110"/>
                    <a:gd name="T24" fmla="*/ 0 w 75"/>
                    <a:gd name="T25" fmla="*/ 85 h 110"/>
                    <a:gd name="T26" fmla="*/ 0 w 75"/>
                    <a:gd name="T27" fmla="*/ 92 h 110"/>
                    <a:gd name="T28" fmla="*/ 6 w 75"/>
                    <a:gd name="T29" fmla="*/ 98 h 110"/>
                    <a:gd name="T30" fmla="*/ 9 w 75"/>
                    <a:gd name="T31" fmla="*/ 101 h 110"/>
                    <a:gd name="T32" fmla="*/ 12 w 75"/>
                    <a:gd name="T33" fmla="*/ 103 h 110"/>
                    <a:gd name="T34" fmla="*/ 37 w 75"/>
                    <a:gd name="T35" fmla="*/ 110 h 110"/>
                    <a:gd name="T36" fmla="*/ 74 w 75"/>
                    <a:gd name="T37" fmla="*/ 92 h 110"/>
                    <a:gd name="T38" fmla="*/ 75 w 75"/>
                    <a:gd name="T39" fmla="*/ 85 h 110"/>
                    <a:gd name="T40" fmla="*/ 50 w 75"/>
                    <a:gd name="T41" fmla="*/ 4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110">
                      <a:moveTo>
                        <a:pt x="50" y="44"/>
                      </a:moveTo>
                      <a:cubicBezTo>
                        <a:pt x="42" y="41"/>
                        <a:pt x="42" y="41"/>
                        <a:pt x="42" y="41"/>
                      </a:cubicBezTo>
                      <a:cubicBezTo>
                        <a:pt x="49" y="37"/>
                        <a:pt x="49" y="37"/>
                        <a:pt x="49" y="37"/>
                      </a:cubicBezTo>
                      <a:cubicBezTo>
                        <a:pt x="55" y="33"/>
                        <a:pt x="59" y="27"/>
                        <a:pt x="59" y="20"/>
                      </a:cubicBezTo>
                      <a:cubicBezTo>
                        <a:pt x="59" y="9"/>
                        <a:pt x="49" y="0"/>
                        <a:pt x="37" y="0"/>
                      </a:cubicBezTo>
                      <a:cubicBezTo>
                        <a:pt x="25" y="0"/>
                        <a:pt x="15" y="9"/>
                        <a:pt x="15" y="20"/>
                      </a:cubicBezTo>
                      <a:cubicBezTo>
                        <a:pt x="15" y="27"/>
                        <a:pt x="19" y="33"/>
                        <a:pt x="25" y="37"/>
                      </a:cubicBezTo>
                      <a:cubicBezTo>
                        <a:pt x="32" y="41"/>
                        <a:pt x="32" y="41"/>
                        <a:pt x="32" y="41"/>
                      </a:cubicBezTo>
                      <a:cubicBezTo>
                        <a:pt x="25" y="44"/>
                        <a:pt x="25" y="44"/>
                        <a:pt x="25" y="44"/>
                      </a:cubicBezTo>
                      <a:cubicBezTo>
                        <a:pt x="23" y="44"/>
                        <a:pt x="22" y="45"/>
                        <a:pt x="21" y="45"/>
                      </a:cubicBezTo>
                      <a:cubicBezTo>
                        <a:pt x="20" y="46"/>
                        <a:pt x="19" y="47"/>
                        <a:pt x="18" y="47"/>
                      </a:cubicBezTo>
                      <a:cubicBezTo>
                        <a:pt x="17" y="48"/>
                        <a:pt x="16" y="49"/>
                        <a:pt x="14" y="50"/>
                      </a:cubicBezTo>
                      <a:cubicBezTo>
                        <a:pt x="6" y="58"/>
                        <a:pt x="0" y="70"/>
                        <a:pt x="0" y="85"/>
                      </a:cubicBezTo>
                      <a:cubicBezTo>
                        <a:pt x="0" y="87"/>
                        <a:pt x="0" y="90"/>
                        <a:pt x="0" y="92"/>
                      </a:cubicBezTo>
                      <a:cubicBezTo>
                        <a:pt x="2" y="94"/>
                        <a:pt x="4" y="96"/>
                        <a:pt x="6" y="98"/>
                      </a:cubicBezTo>
                      <a:cubicBezTo>
                        <a:pt x="7" y="99"/>
                        <a:pt x="8" y="100"/>
                        <a:pt x="9" y="101"/>
                      </a:cubicBezTo>
                      <a:cubicBezTo>
                        <a:pt x="10" y="101"/>
                        <a:pt x="11" y="102"/>
                        <a:pt x="12" y="103"/>
                      </a:cubicBezTo>
                      <a:cubicBezTo>
                        <a:pt x="20" y="108"/>
                        <a:pt x="28" y="110"/>
                        <a:pt x="37" y="110"/>
                      </a:cubicBezTo>
                      <a:cubicBezTo>
                        <a:pt x="52" y="110"/>
                        <a:pt x="65" y="103"/>
                        <a:pt x="74" y="92"/>
                      </a:cubicBezTo>
                      <a:cubicBezTo>
                        <a:pt x="74" y="90"/>
                        <a:pt x="75" y="87"/>
                        <a:pt x="75" y="85"/>
                      </a:cubicBezTo>
                      <a:cubicBezTo>
                        <a:pt x="75" y="66"/>
                        <a:pt x="64" y="50"/>
                        <a:pt x="50" y="44"/>
                      </a:cubicBezTo>
                      <a:close/>
                    </a:path>
                  </a:pathLst>
                </a:custGeom>
                <a:solidFill>
                  <a:srgbClr val="EA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grpSp>
        </p:grpSp>
        <p:grpSp>
          <p:nvGrpSpPr>
            <p:cNvPr id="16" name="组合 15"/>
            <p:cNvGrpSpPr/>
            <p:nvPr/>
          </p:nvGrpSpPr>
          <p:grpSpPr>
            <a:xfrm>
              <a:off x="6323686" y="594002"/>
              <a:ext cx="3588478" cy="1510782"/>
              <a:chOff x="6157592" y="319403"/>
              <a:chExt cx="3588478" cy="1510782"/>
            </a:xfrm>
          </p:grpSpPr>
          <p:grpSp>
            <p:nvGrpSpPr>
              <p:cNvPr id="38" name="组合 37"/>
              <p:cNvGrpSpPr/>
              <p:nvPr/>
            </p:nvGrpSpPr>
            <p:grpSpPr>
              <a:xfrm>
                <a:off x="6157592" y="463387"/>
                <a:ext cx="3588478" cy="1366798"/>
                <a:chOff x="6157592" y="463387"/>
                <a:chExt cx="3588478" cy="1366798"/>
              </a:xfrm>
            </p:grpSpPr>
            <p:grpSp>
              <p:nvGrpSpPr>
                <p:cNvPr id="42" name="组合 41"/>
                <p:cNvGrpSpPr/>
                <p:nvPr/>
              </p:nvGrpSpPr>
              <p:grpSpPr>
                <a:xfrm>
                  <a:off x="6157592" y="463387"/>
                  <a:ext cx="2903387" cy="1366798"/>
                  <a:chOff x="6612530" y="1020929"/>
                  <a:chExt cx="2903387" cy="1366798"/>
                </a:xfrm>
              </p:grpSpPr>
              <p:sp>
                <p:nvSpPr>
                  <p:cNvPr id="44" name="文本框 26"/>
                  <p:cNvSpPr txBox="1"/>
                  <p:nvPr/>
                </p:nvSpPr>
                <p:spPr>
                  <a:xfrm>
                    <a:off x="7789418" y="1020929"/>
                    <a:ext cx="1726499" cy="380406"/>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en-US" altLang="zh-CN" sz="1400" dirty="0">
                        <a:solidFill>
                          <a:schemeClr val="bg1">
                            <a:lumMod val="50000"/>
                          </a:schemeClr>
                        </a:solidFill>
                        <a:latin typeface="+mn-lt"/>
                        <a:ea typeface="+mn-ea"/>
                        <a:cs typeface="+mn-ea"/>
                        <a:sym typeface="+mn-lt"/>
                      </a:rPr>
                      <a:t>Opinion</a:t>
                    </a:r>
                    <a:endParaRPr lang="zh-CN" altLang="en-US" sz="1400" dirty="0">
                      <a:solidFill>
                        <a:schemeClr val="bg1">
                          <a:lumMod val="50000"/>
                        </a:schemeClr>
                      </a:solidFill>
                      <a:latin typeface="+mn-lt"/>
                      <a:ea typeface="+mn-ea"/>
                      <a:cs typeface="+mn-ea"/>
                      <a:sym typeface="+mn-lt"/>
                    </a:endParaRPr>
                  </a:p>
                </p:txBody>
              </p:sp>
              <p:sp>
                <p:nvSpPr>
                  <p:cNvPr id="45" name="任意多边形 76"/>
                  <p:cNvSpPr/>
                  <p:nvPr/>
                </p:nvSpPr>
                <p:spPr>
                  <a:xfrm>
                    <a:off x="6612530" y="1259332"/>
                    <a:ext cx="1171748" cy="1128395"/>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a:solidFill>
                      <a:schemeClr val="bg1">
                        <a:lumMod val="50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lumMod val="50000"/>
                        </a:schemeClr>
                      </a:solidFill>
                      <a:cs typeface="+mn-ea"/>
                      <a:sym typeface="+mn-lt"/>
                    </a:endParaRPr>
                  </a:p>
                </p:txBody>
              </p:sp>
            </p:grpSp>
            <p:sp>
              <p:nvSpPr>
                <p:cNvPr id="43" name="文本框 28"/>
                <p:cNvSpPr txBox="1"/>
                <p:nvPr/>
              </p:nvSpPr>
              <p:spPr>
                <a:xfrm>
                  <a:off x="7350694" y="1056310"/>
                  <a:ext cx="2395376" cy="616257"/>
                </a:xfrm>
                <a:prstGeom prst="rect">
                  <a:avLst/>
                </a:prstGeom>
                <a:noFill/>
              </p:spPr>
              <p:txBody>
                <a:bodyPr wrap="square" rtlCol="0">
                  <a:spAutoFit/>
                </a:bodyPr>
                <a:lstStyle/>
                <a:p>
                  <a:pPr algn="just">
                    <a:lnSpc>
                      <a:spcPct val="120000"/>
                    </a:lnSpc>
                  </a:pPr>
                  <a:r>
                    <a:rPr lang="en-US" altLang="zh-CN" sz="1100" spc="100" dirty="0">
                      <a:solidFill>
                        <a:schemeClr val="bg1">
                          <a:lumMod val="50000"/>
                        </a:schemeClr>
                      </a:solidFill>
                      <a:cs typeface="+mn-ea"/>
                      <a:sym typeface="+mn-lt"/>
                    </a:rPr>
                    <a:t>Wo can all do lots of things . </a:t>
                  </a:r>
                  <a:endParaRPr lang="zh-CN" altLang="en-US" sz="1100" spc="100" dirty="0">
                    <a:solidFill>
                      <a:schemeClr val="bg1">
                        <a:lumMod val="50000"/>
                      </a:schemeClr>
                    </a:solidFill>
                    <a:cs typeface="+mn-ea"/>
                    <a:sym typeface="+mn-lt"/>
                  </a:endParaRPr>
                </a:p>
              </p:txBody>
            </p:sp>
          </p:grpSp>
          <p:grpSp>
            <p:nvGrpSpPr>
              <p:cNvPr id="39" name="组合 38"/>
              <p:cNvGrpSpPr/>
              <p:nvPr/>
            </p:nvGrpSpPr>
            <p:grpSpPr>
              <a:xfrm>
                <a:off x="8831778" y="319403"/>
                <a:ext cx="577401" cy="576035"/>
                <a:chOff x="5868263" y="3188803"/>
                <a:chExt cx="300038" cy="300038"/>
              </a:xfrm>
            </p:grpSpPr>
            <p:sp>
              <p:nvSpPr>
                <p:cNvPr id="40" name="Freeform 16"/>
                <p:cNvSpPr/>
                <p:nvPr/>
              </p:nvSpPr>
              <p:spPr bwMode="auto">
                <a:xfrm>
                  <a:off x="5868263" y="3188803"/>
                  <a:ext cx="300038" cy="300038"/>
                </a:xfrm>
                <a:custGeom>
                  <a:avLst/>
                  <a:gdLst>
                    <a:gd name="T0" fmla="*/ 0 w 137"/>
                    <a:gd name="T1" fmla="*/ 68 h 137"/>
                    <a:gd name="T2" fmla="*/ 69 w 137"/>
                    <a:gd name="T3" fmla="*/ 0 h 137"/>
                    <a:gd name="T4" fmla="*/ 69 w 137"/>
                    <a:gd name="T5" fmla="*/ 4 h 137"/>
                    <a:gd name="T6" fmla="*/ 69 w 137"/>
                    <a:gd name="T7" fmla="*/ 8 h 137"/>
                    <a:gd name="T8" fmla="*/ 9 w 137"/>
                    <a:gd name="T9" fmla="*/ 68 h 137"/>
                    <a:gd name="T10" fmla="*/ 69 w 137"/>
                    <a:gd name="T11" fmla="*/ 128 h 137"/>
                    <a:gd name="T12" fmla="*/ 129 w 137"/>
                    <a:gd name="T13" fmla="*/ 68 h 137"/>
                    <a:gd name="T14" fmla="*/ 69 w 137"/>
                    <a:gd name="T15" fmla="*/ 8 h 137"/>
                    <a:gd name="T16" fmla="*/ 69 w 137"/>
                    <a:gd name="T17" fmla="*/ 4 h 137"/>
                    <a:gd name="T18" fmla="*/ 69 w 137"/>
                    <a:gd name="T19" fmla="*/ 0 h 137"/>
                    <a:gd name="T20" fmla="*/ 137 w 137"/>
                    <a:gd name="T21" fmla="*/ 68 h 137"/>
                    <a:gd name="T22" fmla="*/ 69 w 137"/>
                    <a:gd name="T23" fmla="*/ 137 h 137"/>
                    <a:gd name="T24" fmla="*/ 0 w 137"/>
                    <a:gd name="T2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7">
                      <a:moveTo>
                        <a:pt x="0" y="68"/>
                      </a:moveTo>
                      <a:cubicBezTo>
                        <a:pt x="0" y="30"/>
                        <a:pt x="31" y="0"/>
                        <a:pt x="69" y="0"/>
                      </a:cubicBezTo>
                      <a:cubicBezTo>
                        <a:pt x="69" y="4"/>
                        <a:pt x="69" y="4"/>
                        <a:pt x="69" y="4"/>
                      </a:cubicBezTo>
                      <a:cubicBezTo>
                        <a:pt x="69" y="8"/>
                        <a:pt x="69" y="8"/>
                        <a:pt x="69" y="8"/>
                      </a:cubicBezTo>
                      <a:cubicBezTo>
                        <a:pt x="36" y="8"/>
                        <a:pt x="9" y="35"/>
                        <a:pt x="9" y="68"/>
                      </a:cubicBezTo>
                      <a:cubicBezTo>
                        <a:pt x="9" y="101"/>
                        <a:pt x="36" y="128"/>
                        <a:pt x="69" y="128"/>
                      </a:cubicBezTo>
                      <a:cubicBezTo>
                        <a:pt x="102" y="128"/>
                        <a:pt x="129" y="101"/>
                        <a:pt x="129" y="68"/>
                      </a:cubicBezTo>
                      <a:cubicBezTo>
                        <a:pt x="129" y="35"/>
                        <a:pt x="102" y="8"/>
                        <a:pt x="69" y="8"/>
                      </a:cubicBezTo>
                      <a:cubicBezTo>
                        <a:pt x="69" y="4"/>
                        <a:pt x="69" y="4"/>
                        <a:pt x="69" y="4"/>
                      </a:cubicBezTo>
                      <a:cubicBezTo>
                        <a:pt x="69" y="0"/>
                        <a:pt x="69" y="0"/>
                        <a:pt x="69" y="0"/>
                      </a:cubicBezTo>
                      <a:cubicBezTo>
                        <a:pt x="107" y="0"/>
                        <a:pt x="137" y="30"/>
                        <a:pt x="137" y="68"/>
                      </a:cubicBezTo>
                      <a:cubicBezTo>
                        <a:pt x="137" y="106"/>
                        <a:pt x="107" y="137"/>
                        <a:pt x="69" y="137"/>
                      </a:cubicBezTo>
                      <a:cubicBezTo>
                        <a:pt x="31" y="137"/>
                        <a:pt x="0" y="106"/>
                        <a:pt x="0" y="68"/>
                      </a:cubicBezTo>
                      <a:close/>
                    </a:path>
                  </a:pathLst>
                </a:custGeom>
                <a:solidFill>
                  <a:srgbClr val="EA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sp>
              <p:nvSpPr>
                <p:cNvPr id="41" name="Freeform 17"/>
                <p:cNvSpPr>
                  <a:spLocks noEditPoints="1"/>
                </p:cNvSpPr>
                <p:nvPr/>
              </p:nvSpPr>
              <p:spPr bwMode="auto">
                <a:xfrm>
                  <a:off x="5976409" y="3238893"/>
                  <a:ext cx="96754" cy="193675"/>
                </a:xfrm>
                <a:custGeom>
                  <a:avLst/>
                  <a:gdLst>
                    <a:gd name="T0" fmla="*/ 41 w 65"/>
                    <a:gd name="T1" fmla="*/ 61 h 89"/>
                    <a:gd name="T2" fmla="*/ 37 w 65"/>
                    <a:gd name="T3" fmla="*/ 61 h 89"/>
                    <a:gd name="T4" fmla="*/ 18 w 65"/>
                    <a:gd name="T5" fmla="*/ 60 h 89"/>
                    <a:gd name="T6" fmla="*/ 19 w 65"/>
                    <a:gd name="T7" fmla="*/ 52 h 89"/>
                    <a:gd name="T8" fmla="*/ 19 w 65"/>
                    <a:gd name="T9" fmla="*/ 50 h 89"/>
                    <a:gd name="T10" fmla="*/ 23 w 65"/>
                    <a:gd name="T11" fmla="*/ 43 h 89"/>
                    <a:gd name="T12" fmla="*/ 35 w 65"/>
                    <a:gd name="T13" fmla="*/ 32 h 89"/>
                    <a:gd name="T14" fmla="*/ 40 w 65"/>
                    <a:gd name="T15" fmla="*/ 25 h 89"/>
                    <a:gd name="T16" fmla="*/ 38 w 65"/>
                    <a:gd name="T17" fmla="*/ 20 h 89"/>
                    <a:gd name="T18" fmla="*/ 32 w 65"/>
                    <a:gd name="T19" fmla="*/ 18 h 89"/>
                    <a:gd name="T20" fmla="*/ 25 w 65"/>
                    <a:gd name="T21" fmla="*/ 21 h 89"/>
                    <a:gd name="T22" fmla="*/ 21 w 65"/>
                    <a:gd name="T23" fmla="*/ 31 h 89"/>
                    <a:gd name="T24" fmla="*/ 17 w 65"/>
                    <a:gd name="T25" fmla="*/ 30 h 89"/>
                    <a:gd name="T26" fmla="*/ 2 w 65"/>
                    <a:gd name="T27" fmla="*/ 13 h 89"/>
                    <a:gd name="T28" fmla="*/ 7 w 65"/>
                    <a:gd name="T29" fmla="*/ 7 h 89"/>
                    <a:gd name="T30" fmla="*/ 33 w 65"/>
                    <a:gd name="T31" fmla="*/ 0 h 89"/>
                    <a:gd name="T32" fmla="*/ 54 w 65"/>
                    <a:gd name="T33" fmla="*/ 5 h 89"/>
                    <a:gd name="T34" fmla="*/ 65 w 65"/>
                    <a:gd name="T35" fmla="*/ 25 h 89"/>
                    <a:gd name="T36" fmla="*/ 62 w 65"/>
                    <a:gd name="T37" fmla="*/ 34 h 89"/>
                    <a:gd name="T38" fmla="*/ 50 w 65"/>
                    <a:gd name="T39" fmla="*/ 46 h 89"/>
                    <a:gd name="T40" fmla="*/ 43 w 65"/>
                    <a:gd name="T41" fmla="*/ 54 h 89"/>
                    <a:gd name="T42" fmla="*/ 41 w 65"/>
                    <a:gd name="T43" fmla="*/ 61 h 89"/>
                    <a:gd name="T44" fmla="*/ 17 w 65"/>
                    <a:gd name="T45" fmla="*/ 78 h 89"/>
                    <a:gd name="T46" fmla="*/ 30 w 65"/>
                    <a:gd name="T47" fmla="*/ 67 h 89"/>
                    <a:gd name="T48" fmla="*/ 42 w 65"/>
                    <a:gd name="T49" fmla="*/ 78 h 89"/>
                    <a:gd name="T50" fmla="*/ 30 w 65"/>
                    <a:gd name="T51" fmla="*/ 89 h 89"/>
                    <a:gd name="T52" fmla="*/ 17 w 65"/>
                    <a:gd name="T53"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89">
                      <a:moveTo>
                        <a:pt x="41" y="61"/>
                      </a:moveTo>
                      <a:cubicBezTo>
                        <a:pt x="37" y="61"/>
                        <a:pt x="37" y="61"/>
                        <a:pt x="37" y="61"/>
                      </a:cubicBezTo>
                      <a:cubicBezTo>
                        <a:pt x="27" y="61"/>
                        <a:pt x="18" y="61"/>
                        <a:pt x="18" y="60"/>
                      </a:cubicBezTo>
                      <a:cubicBezTo>
                        <a:pt x="18" y="59"/>
                        <a:pt x="18" y="56"/>
                        <a:pt x="19" y="52"/>
                      </a:cubicBezTo>
                      <a:cubicBezTo>
                        <a:pt x="19" y="52"/>
                        <a:pt x="19" y="52"/>
                        <a:pt x="19" y="50"/>
                      </a:cubicBezTo>
                      <a:cubicBezTo>
                        <a:pt x="20" y="47"/>
                        <a:pt x="22" y="45"/>
                        <a:pt x="23" y="43"/>
                      </a:cubicBezTo>
                      <a:cubicBezTo>
                        <a:pt x="25" y="41"/>
                        <a:pt x="29" y="37"/>
                        <a:pt x="35" y="32"/>
                      </a:cubicBezTo>
                      <a:cubicBezTo>
                        <a:pt x="38" y="30"/>
                        <a:pt x="40" y="27"/>
                        <a:pt x="40" y="25"/>
                      </a:cubicBezTo>
                      <a:cubicBezTo>
                        <a:pt x="40" y="23"/>
                        <a:pt x="39" y="21"/>
                        <a:pt x="38" y="20"/>
                      </a:cubicBezTo>
                      <a:cubicBezTo>
                        <a:pt x="37" y="19"/>
                        <a:pt x="35" y="18"/>
                        <a:pt x="32" y="18"/>
                      </a:cubicBezTo>
                      <a:cubicBezTo>
                        <a:pt x="29" y="18"/>
                        <a:pt x="27" y="19"/>
                        <a:pt x="25" y="21"/>
                      </a:cubicBezTo>
                      <a:cubicBezTo>
                        <a:pt x="23" y="23"/>
                        <a:pt x="22" y="26"/>
                        <a:pt x="21" y="31"/>
                      </a:cubicBezTo>
                      <a:cubicBezTo>
                        <a:pt x="17" y="30"/>
                        <a:pt x="17" y="30"/>
                        <a:pt x="17" y="30"/>
                      </a:cubicBezTo>
                      <a:cubicBezTo>
                        <a:pt x="7" y="29"/>
                        <a:pt x="0" y="21"/>
                        <a:pt x="2" y="13"/>
                      </a:cubicBezTo>
                      <a:cubicBezTo>
                        <a:pt x="2" y="13"/>
                        <a:pt x="2" y="13"/>
                        <a:pt x="7" y="7"/>
                      </a:cubicBezTo>
                      <a:cubicBezTo>
                        <a:pt x="13" y="2"/>
                        <a:pt x="21" y="0"/>
                        <a:pt x="33" y="0"/>
                      </a:cubicBezTo>
                      <a:cubicBezTo>
                        <a:pt x="41" y="0"/>
                        <a:pt x="48" y="1"/>
                        <a:pt x="54" y="5"/>
                      </a:cubicBezTo>
                      <a:cubicBezTo>
                        <a:pt x="61" y="10"/>
                        <a:pt x="65" y="17"/>
                        <a:pt x="65" y="25"/>
                      </a:cubicBezTo>
                      <a:cubicBezTo>
                        <a:pt x="65" y="28"/>
                        <a:pt x="64" y="31"/>
                        <a:pt x="62" y="34"/>
                      </a:cubicBezTo>
                      <a:cubicBezTo>
                        <a:pt x="60" y="38"/>
                        <a:pt x="56" y="41"/>
                        <a:pt x="50" y="46"/>
                      </a:cubicBezTo>
                      <a:cubicBezTo>
                        <a:pt x="46" y="49"/>
                        <a:pt x="44" y="52"/>
                        <a:pt x="43" y="54"/>
                      </a:cubicBezTo>
                      <a:cubicBezTo>
                        <a:pt x="42" y="56"/>
                        <a:pt x="41" y="58"/>
                        <a:pt x="41" y="61"/>
                      </a:cubicBezTo>
                      <a:close/>
                      <a:moveTo>
                        <a:pt x="17" y="78"/>
                      </a:moveTo>
                      <a:cubicBezTo>
                        <a:pt x="17" y="72"/>
                        <a:pt x="23" y="67"/>
                        <a:pt x="30" y="67"/>
                      </a:cubicBezTo>
                      <a:cubicBezTo>
                        <a:pt x="36" y="67"/>
                        <a:pt x="42" y="72"/>
                        <a:pt x="42" y="78"/>
                      </a:cubicBezTo>
                      <a:cubicBezTo>
                        <a:pt x="42" y="84"/>
                        <a:pt x="36" y="89"/>
                        <a:pt x="30" y="89"/>
                      </a:cubicBezTo>
                      <a:cubicBezTo>
                        <a:pt x="23" y="89"/>
                        <a:pt x="17" y="84"/>
                        <a:pt x="17" y="78"/>
                      </a:cubicBezTo>
                      <a:close/>
                    </a:path>
                  </a:pathLst>
                </a:custGeom>
                <a:solidFill>
                  <a:srgbClr val="EA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grpSp>
        </p:grpSp>
        <p:grpSp>
          <p:nvGrpSpPr>
            <p:cNvPr id="17" name="组合 16"/>
            <p:cNvGrpSpPr/>
            <p:nvPr/>
          </p:nvGrpSpPr>
          <p:grpSpPr>
            <a:xfrm>
              <a:off x="7495434" y="2198324"/>
              <a:ext cx="4315264" cy="913036"/>
              <a:chOff x="7329340" y="1923725"/>
              <a:chExt cx="4315264" cy="913036"/>
            </a:xfrm>
          </p:grpSpPr>
          <p:grpSp>
            <p:nvGrpSpPr>
              <p:cNvPr id="30" name="组合 29"/>
              <p:cNvGrpSpPr/>
              <p:nvPr/>
            </p:nvGrpSpPr>
            <p:grpSpPr>
              <a:xfrm>
                <a:off x="7329340" y="1947212"/>
                <a:ext cx="4315264" cy="889549"/>
                <a:chOff x="5662901" y="510711"/>
                <a:chExt cx="4315264" cy="889549"/>
              </a:xfrm>
            </p:grpSpPr>
            <p:grpSp>
              <p:nvGrpSpPr>
                <p:cNvPr id="34" name="组合 33"/>
                <p:cNvGrpSpPr/>
                <p:nvPr/>
              </p:nvGrpSpPr>
              <p:grpSpPr>
                <a:xfrm>
                  <a:off x="5662901" y="510711"/>
                  <a:ext cx="3419088" cy="840258"/>
                  <a:chOff x="6117839" y="1068253"/>
                  <a:chExt cx="3419088" cy="840258"/>
                </a:xfrm>
              </p:grpSpPr>
              <p:sp>
                <p:nvSpPr>
                  <p:cNvPr id="36" name="文本框 37"/>
                  <p:cNvSpPr txBox="1"/>
                  <p:nvPr/>
                </p:nvSpPr>
                <p:spPr>
                  <a:xfrm>
                    <a:off x="7810428" y="1068253"/>
                    <a:ext cx="1726499" cy="380406"/>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en-US" altLang="zh-CN" sz="1400" dirty="0">
                        <a:solidFill>
                          <a:schemeClr val="bg1">
                            <a:lumMod val="50000"/>
                          </a:schemeClr>
                        </a:solidFill>
                        <a:latin typeface="+mn-lt"/>
                        <a:ea typeface="+mn-ea"/>
                        <a:cs typeface="+mn-ea"/>
                        <a:sym typeface="+mn-lt"/>
                      </a:rPr>
                      <a:t>Opinion</a:t>
                    </a:r>
                    <a:endParaRPr lang="zh-CN" altLang="en-US" sz="1400" dirty="0">
                      <a:solidFill>
                        <a:schemeClr val="bg1">
                          <a:lumMod val="50000"/>
                        </a:schemeClr>
                      </a:solidFill>
                      <a:latin typeface="+mn-lt"/>
                      <a:ea typeface="+mn-ea"/>
                      <a:cs typeface="+mn-ea"/>
                      <a:sym typeface="+mn-lt"/>
                    </a:endParaRPr>
                  </a:p>
                </p:txBody>
              </p:sp>
              <p:sp>
                <p:nvSpPr>
                  <p:cNvPr id="37" name="任意多边形 68"/>
                  <p:cNvSpPr/>
                  <p:nvPr/>
                </p:nvSpPr>
                <p:spPr>
                  <a:xfrm>
                    <a:off x="6117839" y="1319373"/>
                    <a:ext cx="1687792" cy="589138"/>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a:solidFill>
                      <a:schemeClr val="bg1">
                        <a:lumMod val="50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lumMod val="50000"/>
                        </a:schemeClr>
                      </a:solidFill>
                      <a:cs typeface="+mn-ea"/>
                      <a:sym typeface="+mn-lt"/>
                    </a:endParaRPr>
                  </a:p>
                </p:txBody>
              </p:sp>
            </p:grpSp>
            <p:sp>
              <p:nvSpPr>
                <p:cNvPr id="35" name="文本框 36"/>
                <p:cNvSpPr txBox="1"/>
                <p:nvPr/>
              </p:nvSpPr>
              <p:spPr>
                <a:xfrm>
                  <a:off x="7350692" y="1056310"/>
                  <a:ext cx="2627473" cy="343950"/>
                </a:xfrm>
                <a:prstGeom prst="rect">
                  <a:avLst/>
                </a:prstGeom>
                <a:noFill/>
              </p:spPr>
              <p:txBody>
                <a:bodyPr wrap="square" rtlCol="0">
                  <a:spAutoFit/>
                </a:bodyPr>
                <a:lstStyle/>
                <a:p>
                  <a:pPr algn="just">
                    <a:lnSpc>
                      <a:spcPct val="120000"/>
                    </a:lnSpc>
                  </a:pPr>
                  <a:r>
                    <a:rPr lang="en-US" altLang="zh-CN" sz="1100" spc="100" dirty="0">
                      <a:solidFill>
                        <a:schemeClr val="bg1">
                          <a:lumMod val="50000"/>
                        </a:schemeClr>
                      </a:solidFill>
                      <a:cs typeface="+mn-ea"/>
                      <a:sym typeface="+mn-lt"/>
                    </a:rPr>
                    <a:t>Wo can all do lots </a:t>
                  </a:r>
                </a:p>
              </p:txBody>
            </p:sp>
          </p:grpSp>
          <p:grpSp>
            <p:nvGrpSpPr>
              <p:cNvPr id="31" name="组合 30"/>
              <p:cNvGrpSpPr/>
              <p:nvPr/>
            </p:nvGrpSpPr>
            <p:grpSpPr>
              <a:xfrm>
                <a:off x="10703556" y="1923725"/>
                <a:ext cx="599142" cy="464961"/>
                <a:chOff x="5916161" y="3285549"/>
                <a:chExt cx="330200" cy="278237"/>
              </a:xfrm>
            </p:grpSpPr>
            <p:sp>
              <p:nvSpPr>
                <p:cNvPr id="32" name="Freeform 22"/>
                <p:cNvSpPr>
                  <a:spLocks noEditPoints="1"/>
                </p:cNvSpPr>
                <p:nvPr/>
              </p:nvSpPr>
              <p:spPr bwMode="auto">
                <a:xfrm>
                  <a:off x="5916161" y="3344711"/>
                  <a:ext cx="330200" cy="219075"/>
                </a:xfrm>
                <a:custGeom>
                  <a:avLst/>
                  <a:gdLst>
                    <a:gd name="T0" fmla="*/ 119 w 150"/>
                    <a:gd name="T1" fmla="*/ 0 h 100"/>
                    <a:gd name="T2" fmla="*/ 114 w 150"/>
                    <a:gd name="T3" fmla="*/ 0 h 100"/>
                    <a:gd name="T4" fmla="*/ 115 w 150"/>
                    <a:gd name="T5" fmla="*/ 7 h 100"/>
                    <a:gd name="T6" fmla="*/ 115 w 150"/>
                    <a:gd name="T7" fmla="*/ 8 h 100"/>
                    <a:gd name="T8" fmla="*/ 103 w 150"/>
                    <a:gd name="T9" fmla="*/ 8 h 100"/>
                    <a:gd name="T10" fmla="*/ 103 w 150"/>
                    <a:gd name="T11" fmla="*/ 7 h 100"/>
                    <a:gd name="T12" fmla="*/ 102 w 150"/>
                    <a:gd name="T13" fmla="*/ 0 h 100"/>
                    <a:gd name="T14" fmla="*/ 48 w 150"/>
                    <a:gd name="T15" fmla="*/ 0 h 100"/>
                    <a:gd name="T16" fmla="*/ 46 w 150"/>
                    <a:gd name="T17" fmla="*/ 7 h 100"/>
                    <a:gd name="T18" fmla="*/ 46 w 150"/>
                    <a:gd name="T19" fmla="*/ 8 h 100"/>
                    <a:gd name="T20" fmla="*/ 35 w 150"/>
                    <a:gd name="T21" fmla="*/ 8 h 100"/>
                    <a:gd name="T22" fmla="*/ 35 w 150"/>
                    <a:gd name="T23" fmla="*/ 7 h 100"/>
                    <a:gd name="T24" fmla="*/ 36 w 150"/>
                    <a:gd name="T25" fmla="*/ 0 h 100"/>
                    <a:gd name="T26" fmla="*/ 31 w 150"/>
                    <a:gd name="T27" fmla="*/ 0 h 100"/>
                    <a:gd name="T28" fmla="*/ 0 w 150"/>
                    <a:gd name="T29" fmla="*/ 31 h 100"/>
                    <a:gd name="T30" fmla="*/ 0 w 150"/>
                    <a:gd name="T31" fmla="*/ 68 h 100"/>
                    <a:gd name="T32" fmla="*/ 31 w 150"/>
                    <a:gd name="T33" fmla="*/ 100 h 100"/>
                    <a:gd name="T34" fmla="*/ 119 w 150"/>
                    <a:gd name="T35" fmla="*/ 100 h 100"/>
                    <a:gd name="T36" fmla="*/ 150 w 150"/>
                    <a:gd name="T37" fmla="*/ 68 h 100"/>
                    <a:gd name="T38" fmla="*/ 150 w 150"/>
                    <a:gd name="T39" fmla="*/ 31 h 100"/>
                    <a:gd name="T40" fmla="*/ 119 w 150"/>
                    <a:gd name="T41" fmla="*/ 0 h 100"/>
                    <a:gd name="T42" fmla="*/ 123 w 150"/>
                    <a:gd name="T43" fmla="*/ 81 h 100"/>
                    <a:gd name="T44" fmla="*/ 30 w 150"/>
                    <a:gd name="T45" fmla="*/ 81 h 100"/>
                    <a:gd name="T46" fmla="*/ 23 w 150"/>
                    <a:gd name="T47" fmla="*/ 74 h 100"/>
                    <a:gd name="T48" fmla="*/ 30 w 150"/>
                    <a:gd name="T49" fmla="*/ 67 h 100"/>
                    <a:gd name="T50" fmla="*/ 123 w 150"/>
                    <a:gd name="T51" fmla="*/ 67 h 100"/>
                    <a:gd name="T52" fmla="*/ 130 w 150"/>
                    <a:gd name="T53" fmla="*/ 74 h 100"/>
                    <a:gd name="T54" fmla="*/ 123 w 150"/>
                    <a:gd name="T55" fmla="*/ 81 h 100"/>
                    <a:gd name="T56" fmla="*/ 123 w 150"/>
                    <a:gd name="T57" fmla="*/ 59 h 100"/>
                    <a:gd name="T58" fmla="*/ 30 w 150"/>
                    <a:gd name="T59" fmla="*/ 59 h 100"/>
                    <a:gd name="T60" fmla="*/ 23 w 150"/>
                    <a:gd name="T61" fmla="*/ 52 h 100"/>
                    <a:gd name="T62" fmla="*/ 30 w 150"/>
                    <a:gd name="T63" fmla="*/ 45 h 100"/>
                    <a:gd name="T64" fmla="*/ 123 w 150"/>
                    <a:gd name="T65" fmla="*/ 45 h 100"/>
                    <a:gd name="T66" fmla="*/ 130 w 150"/>
                    <a:gd name="T67" fmla="*/ 52 h 100"/>
                    <a:gd name="T68" fmla="*/ 123 w 150"/>
                    <a:gd name="T69" fmla="*/ 59 h 100"/>
                    <a:gd name="T70" fmla="*/ 123 w 150"/>
                    <a:gd name="T71" fmla="*/ 37 h 100"/>
                    <a:gd name="T72" fmla="*/ 30 w 150"/>
                    <a:gd name="T73" fmla="*/ 37 h 100"/>
                    <a:gd name="T74" fmla="*/ 23 w 150"/>
                    <a:gd name="T75" fmla="*/ 30 h 100"/>
                    <a:gd name="T76" fmla="*/ 30 w 150"/>
                    <a:gd name="T77" fmla="*/ 23 h 100"/>
                    <a:gd name="T78" fmla="*/ 123 w 150"/>
                    <a:gd name="T79" fmla="*/ 23 h 100"/>
                    <a:gd name="T80" fmla="*/ 130 w 150"/>
                    <a:gd name="T81" fmla="*/ 30 h 100"/>
                    <a:gd name="T82" fmla="*/ 123 w 150"/>
                    <a:gd name="T83" fmla="*/ 3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00">
                      <a:moveTo>
                        <a:pt x="119" y="0"/>
                      </a:moveTo>
                      <a:cubicBezTo>
                        <a:pt x="114" y="0"/>
                        <a:pt x="114" y="0"/>
                        <a:pt x="114" y="0"/>
                      </a:cubicBezTo>
                      <a:cubicBezTo>
                        <a:pt x="114" y="2"/>
                        <a:pt x="115" y="5"/>
                        <a:pt x="115" y="7"/>
                      </a:cubicBezTo>
                      <a:cubicBezTo>
                        <a:pt x="115" y="8"/>
                        <a:pt x="115" y="8"/>
                        <a:pt x="115" y="8"/>
                      </a:cubicBezTo>
                      <a:cubicBezTo>
                        <a:pt x="103" y="8"/>
                        <a:pt x="103" y="8"/>
                        <a:pt x="103" y="8"/>
                      </a:cubicBezTo>
                      <a:cubicBezTo>
                        <a:pt x="103" y="7"/>
                        <a:pt x="103" y="7"/>
                        <a:pt x="103" y="7"/>
                      </a:cubicBezTo>
                      <a:cubicBezTo>
                        <a:pt x="103" y="5"/>
                        <a:pt x="103" y="2"/>
                        <a:pt x="102" y="0"/>
                      </a:cubicBezTo>
                      <a:cubicBezTo>
                        <a:pt x="48" y="0"/>
                        <a:pt x="48" y="0"/>
                        <a:pt x="48" y="0"/>
                      </a:cubicBezTo>
                      <a:cubicBezTo>
                        <a:pt x="47" y="2"/>
                        <a:pt x="46" y="5"/>
                        <a:pt x="46" y="7"/>
                      </a:cubicBezTo>
                      <a:cubicBezTo>
                        <a:pt x="46" y="8"/>
                        <a:pt x="46" y="8"/>
                        <a:pt x="46" y="8"/>
                      </a:cubicBezTo>
                      <a:cubicBezTo>
                        <a:pt x="35" y="8"/>
                        <a:pt x="35" y="8"/>
                        <a:pt x="35" y="8"/>
                      </a:cubicBezTo>
                      <a:cubicBezTo>
                        <a:pt x="35" y="7"/>
                        <a:pt x="35" y="7"/>
                        <a:pt x="35" y="7"/>
                      </a:cubicBezTo>
                      <a:cubicBezTo>
                        <a:pt x="35" y="5"/>
                        <a:pt x="35" y="2"/>
                        <a:pt x="36" y="0"/>
                      </a:cubicBezTo>
                      <a:cubicBezTo>
                        <a:pt x="31" y="0"/>
                        <a:pt x="31" y="0"/>
                        <a:pt x="31" y="0"/>
                      </a:cubicBezTo>
                      <a:cubicBezTo>
                        <a:pt x="14" y="0"/>
                        <a:pt x="0" y="14"/>
                        <a:pt x="0" y="31"/>
                      </a:cubicBezTo>
                      <a:cubicBezTo>
                        <a:pt x="0" y="68"/>
                        <a:pt x="0" y="68"/>
                        <a:pt x="0" y="68"/>
                      </a:cubicBezTo>
                      <a:cubicBezTo>
                        <a:pt x="0" y="85"/>
                        <a:pt x="14" y="100"/>
                        <a:pt x="31" y="100"/>
                      </a:cubicBezTo>
                      <a:cubicBezTo>
                        <a:pt x="119" y="100"/>
                        <a:pt x="119" y="100"/>
                        <a:pt x="119" y="100"/>
                      </a:cubicBezTo>
                      <a:cubicBezTo>
                        <a:pt x="136" y="100"/>
                        <a:pt x="150" y="85"/>
                        <a:pt x="150" y="68"/>
                      </a:cubicBezTo>
                      <a:cubicBezTo>
                        <a:pt x="150" y="31"/>
                        <a:pt x="150" y="31"/>
                        <a:pt x="150" y="31"/>
                      </a:cubicBezTo>
                      <a:cubicBezTo>
                        <a:pt x="150" y="14"/>
                        <a:pt x="136" y="0"/>
                        <a:pt x="119" y="0"/>
                      </a:cubicBezTo>
                      <a:close/>
                      <a:moveTo>
                        <a:pt x="123" y="81"/>
                      </a:moveTo>
                      <a:cubicBezTo>
                        <a:pt x="30" y="81"/>
                        <a:pt x="30" y="81"/>
                        <a:pt x="30" y="81"/>
                      </a:cubicBezTo>
                      <a:cubicBezTo>
                        <a:pt x="26" y="81"/>
                        <a:pt x="23" y="78"/>
                        <a:pt x="23" y="74"/>
                      </a:cubicBezTo>
                      <a:cubicBezTo>
                        <a:pt x="23" y="71"/>
                        <a:pt x="26" y="67"/>
                        <a:pt x="30" y="67"/>
                      </a:cubicBezTo>
                      <a:cubicBezTo>
                        <a:pt x="123" y="67"/>
                        <a:pt x="123" y="67"/>
                        <a:pt x="123" y="67"/>
                      </a:cubicBezTo>
                      <a:cubicBezTo>
                        <a:pt x="127" y="67"/>
                        <a:pt x="130" y="71"/>
                        <a:pt x="130" y="74"/>
                      </a:cubicBezTo>
                      <a:cubicBezTo>
                        <a:pt x="130" y="78"/>
                        <a:pt x="127" y="81"/>
                        <a:pt x="123" y="81"/>
                      </a:cubicBezTo>
                      <a:close/>
                      <a:moveTo>
                        <a:pt x="123" y="59"/>
                      </a:moveTo>
                      <a:cubicBezTo>
                        <a:pt x="30" y="59"/>
                        <a:pt x="30" y="59"/>
                        <a:pt x="30" y="59"/>
                      </a:cubicBezTo>
                      <a:cubicBezTo>
                        <a:pt x="26" y="59"/>
                        <a:pt x="23" y="56"/>
                        <a:pt x="23" y="52"/>
                      </a:cubicBezTo>
                      <a:cubicBezTo>
                        <a:pt x="23" y="48"/>
                        <a:pt x="26" y="45"/>
                        <a:pt x="30" y="45"/>
                      </a:cubicBezTo>
                      <a:cubicBezTo>
                        <a:pt x="123" y="45"/>
                        <a:pt x="123" y="45"/>
                        <a:pt x="123" y="45"/>
                      </a:cubicBezTo>
                      <a:cubicBezTo>
                        <a:pt x="127" y="45"/>
                        <a:pt x="130" y="48"/>
                        <a:pt x="130" y="52"/>
                      </a:cubicBezTo>
                      <a:cubicBezTo>
                        <a:pt x="130" y="56"/>
                        <a:pt x="127" y="59"/>
                        <a:pt x="123" y="59"/>
                      </a:cubicBezTo>
                      <a:close/>
                      <a:moveTo>
                        <a:pt x="123" y="37"/>
                      </a:moveTo>
                      <a:cubicBezTo>
                        <a:pt x="30" y="37"/>
                        <a:pt x="30" y="37"/>
                        <a:pt x="30" y="37"/>
                      </a:cubicBezTo>
                      <a:cubicBezTo>
                        <a:pt x="26" y="37"/>
                        <a:pt x="23" y="34"/>
                        <a:pt x="23" y="30"/>
                      </a:cubicBezTo>
                      <a:cubicBezTo>
                        <a:pt x="23" y="26"/>
                        <a:pt x="26" y="23"/>
                        <a:pt x="30" y="23"/>
                      </a:cubicBezTo>
                      <a:cubicBezTo>
                        <a:pt x="123" y="23"/>
                        <a:pt x="123" y="23"/>
                        <a:pt x="123" y="23"/>
                      </a:cubicBezTo>
                      <a:cubicBezTo>
                        <a:pt x="127" y="23"/>
                        <a:pt x="130" y="26"/>
                        <a:pt x="130" y="30"/>
                      </a:cubicBezTo>
                      <a:cubicBezTo>
                        <a:pt x="130" y="34"/>
                        <a:pt x="127" y="37"/>
                        <a:pt x="123" y="37"/>
                      </a:cubicBezTo>
                      <a:close/>
                    </a:path>
                  </a:pathLst>
                </a:custGeom>
                <a:solidFill>
                  <a:srgbClr val="71A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sp>
              <p:nvSpPr>
                <p:cNvPr id="33" name="Freeform 23"/>
                <p:cNvSpPr/>
                <p:nvPr/>
              </p:nvSpPr>
              <p:spPr bwMode="auto">
                <a:xfrm>
                  <a:off x="6003896" y="3285549"/>
                  <a:ext cx="166688" cy="65088"/>
                </a:xfrm>
                <a:custGeom>
                  <a:avLst/>
                  <a:gdLst>
                    <a:gd name="T0" fmla="*/ 75 w 76"/>
                    <a:gd name="T1" fmla="*/ 24 h 30"/>
                    <a:gd name="T2" fmla="*/ 55 w 76"/>
                    <a:gd name="T3" fmla="*/ 0 h 30"/>
                    <a:gd name="T4" fmla="*/ 21 w 76"/>
                    <a:gd name="T5" fmla="*/ 0 h 30"/>
                    <a:gd name="T6" fmla="*/ 1 w 76"/>
                    <a:gd name="T7" fmla="*/ 24 h 30"/>
                    <a:gd name="T8" fmla="*/ 0 w 76"/>
                    <a:gd name="T9" fmla="*/ 30 h 30"/>
                    <a:gd name="T10" fmla="*/ 8 w 76"/>
                    <a:gd name="T11" fmla="*/ 30 h 30"/>
                    <a:gd name="T12" fmla="*/ 9 w 76"/>
                    <a:gd name="T13" fmla="*/ 24 h 30"/>
                    <a:gd name="T14" fmla="*/ 25 w 76"/>
                    <a:gd name="T15" fmla="*/ 6 h 30"/>
                    <a:gd name="T16" fmla="*/ 51 w 76"/>
                    <a:gd name="T17" fmla="*/ 6 h 30"/>
                    <a:gd name="T18" fmla="*/ 67 w 76"/>
                    <a:gd name="T19" fmla="*/ 24 h 30"/>
                    <a:gd name="T20" fmla="*/ 68 w 76"/>
                    <a:gd name="T21" fmla="*/ 30 h 30"/>
                    <a:gd name="T22" fmla="*/ 76 w 76"/>
                    <a:gd name="T23" fmla="*/ 30 h 30"/>
                    <a:gd name="T24" fmla="*/ 75 w 76"/>
                    <a:gd name="T2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30">
                      <a:moveTo>
                        <a:pt x="75" y="24"/>
                      </a:moveTo>
                      <a:cubicBezTo>
                        <a:pt x="72" y="10"/>
                        <a:pt x="64" y="0"/>
                        <a:pt x="55" y="0"/>
                      </a:cubicBezTo>
                      <a:cubicBezTo>
                        <a:pt x="21" y="0"/>
                        <a:pt x="21" y="0"/>
                        <a:pt x="21" y="0"/>
                      </a:cubicBezTo>
                      <a:cubicBezTo>
                        <a:pt x="12" y="0"/>
                        <a:pt x="3" y="10"/>
                        <a:pt x="1" y="24"/>
                      </a:cubicBezTo>
                      <a:cubicBezTo>
                        <a:pt x="0" y="26"/>
                        <a:pt x="0" y="28"/>
                        <a:pt x="0" y="30"/>
                      </a:cubicBezTo>
                      <a:cubicBezTo>
                        <a:pt x="8" y="30"/>
                        <a:pt x="8" y="30"/>
                        <a:pt x="8" y="30"/>
                      </a:cubicBezTo>
                      <a:cubicBezTo>
                        <a:pt x="8" y="28"/>
                        <a:pt x="8" y="26"/>
                        <a:pt x="9" y="24"/>
                      </a:cubicBezTo>
                      <a:cubicBezTo>
                        <a:pt x="11" y="14"/>
                        <a:pt x="17" y="7"/>
                        <a:pt x="25" y="6"/>
                      </a:cubicBezTo>
                      <a:cubicBezTo>
                        <a:pt x="51" y="6"/>
                        <a:pt x="51" y="6"/>
                        <a:pt x="51" y="6"/>
                      </a:cubicBezTo>
                      <a:cubicBezTo>
                        <a:pt x="58" y="7"/>
                        <a:pt x="65" y="14"/>
                        <a:pt x="67" y="24"/>
                      </a:cubicBezTo>
                      <a:cubicBezTo>
                        <a:pt x="68" y="26"/>
                        <a:pt x="68" y="28"/>
                        <a:pt x="68" y="30"/>
                      </a:cubicBezTo>
                      <a:cubicBezTo>
                        <a:pt x="76" y="30"/>
                        <a:pt x="76" y="30"/>
                        <a:pt x="76" y="30"/>
                      </a:cubicBezTo>
                      <a:cubicBezTo>
                        <a:pt x="76" y="28"/>
                        <a:pt x="75" y="26"/>
                        <a:pt x="75" y="24"/>
                      </a:cubicBezTo>
                      <a:close/>
                    </a:path>
                  </a:pathLst>
                </a:custGeom>
                <a:solidFill>
                  <a:srgbClr val="71A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grpSp>
        </p:grpSp>
        <p:grpSp>
          <p:nvGrpSpPr>
            <p:cNvPr id="18" name="组合 17"/>
            <p:cNvGrpSpPr/>
            <p:nvPr/>
          </p:nvGrpSpPr>
          <p:grpSpPr>
            <a:xfrm>
              <a:off x="6986772" y="3799018"/>
              <a:ext cx="4656618" cy="1086131"/>
              <a:chOff x="6820678" y="3524419"/>
              <a:chExt cx="4656618" cy="1086131"/>
            </a:xfrm>
          </p:grpSpPr>
          <p:grpSp>
            <p:nvGrpSpPr>
              <p:cNvPr id="24" name="组合 23"/>
              <p:cNvGrpSpPr/>
              <p:nvPr/>
            </p:nvGrpSpPr>
            <p:grpSpPr>
              <a:xfrm>
                <a:off x="6820678" y="3524419"/>
                <a:ext cx="4656618" cy="1086131"/>
                <a:chOff x="5240812" y="336609"/>
                <a:chExt cx="4656618" cy="1086131"/>
              </a:xfrm>
            </p:grpSpPr>
            <p:grpSp>
              <p:nvGrpSpPr>
                <p:cNvPr id="26" name="组合 25"/>
                <p:cNvGrpSpPr/>
                <p:nvPr/>
              </p:nvGrpSpPr>
              <p:grpSpPr>
                <a:xfrm>
                  <a:off x="5240812" y="336609"/>
                  <a:ext cx="3836578" cy="543736"/>
                  <a:chOff x="5695750" y="894151"/>
                  <a:chExt cx="3836578" cy="543736"/>
                </a:xfrm>
              </p:grpSpPr>
              <p:sp>
                <p:nvSpPr>
                  <p:cNvPr id="28" name="文本框 42"/>
                  <p:cNvSpPr txBox="1"/>
                  <p:nvPr/>
                </p:nvSpPr>
                <p:spPr>
                  <a:xfrm>
                    <a:off x="7805828" y="894151"/>
                    <a:ext cx="1726500" cy="380406"/>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en-US" altLang="zh-CN" sz="1400" dirty="0">
                        <a:solidFill>
                          <a:schemeClr val="bg1">
                            <a:lumMod val="50000"/>
                          </a:schemeClr>
                        </a:solidFill>
                        <a:latin typeface="+mn-lt"/>
                        <a:ea typeface="+mn-ea"/>
                        <a:cs typeface="+mn-ea"/>
                        <a:sym typeface="+mn-lt"/>
                      </a:rPr>
                      <a:t>Opinion</a:t>
                    </a:r>
                    <a:endParaRPr lang="zh-CN" altLang="en-US" sz="1400" dirty="0">
                      <a:solidFill>
                        <a:schemeClr val="bg1">
                          <a:lumMod val="50000"/>
                        </a:schemeClr>
                      </a:solidFill>
                      <a:latin typeface="+mn-lt"/>
                      <a:ea typeface="+mn-ea"/>
                      <a:cs typeface="+mn-ea"/>
                      <a:sym typeface="+mn-lt"/>
                    </a:endParaRPr>
                  </a:p>
                </p:txBody>
              </p:sp>
              <p:sp>
                <p:nvSpPr>
                  <p:cNvPr id="29" name="任意多边形 60"/>
                  <p:cNvSpPr/>
                  <p:nvPr/>
                </p:nvSpPr>
                <p:spPr>
                  <a:xfrm>
                    <a:off x="5695750" y="1112421"/>
                    <a:ext cx="2031934" cy="325466"/>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a:solidFill>
                      <a:schemeClr val="bg1">
                        <a:lumMod val="50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lumMod val="50000"/>
                        </a:schemeClr>
                      </a:solidFill>
                      <a:cs typeface="+mn-ea"/>
                      <a:sym typeface="+mn-lt"/>
                    </a:endParaRPr>
                  </a:p>
                </p:txBody>
              </p:sp>
            </p:grpSp>
            <p:sp>
              <p:nvSpPr>
                <p:cNvPr id="27" name="文本框 41"/>
                <p:cNvSpPr txBox="1"/>
                <p:nvPr/>
              </p:nvSpPr>
              <p:spPr>
                <a:xfrm>
                  <a:off x="7274114" y="806482"/>
                  <a:ext cx="2623316" cy="616258"/>
                </a:xfrm>
                <a:prstGeom prst="rect">
                  <a:avLst/>
                </a:prstGeom>
                <a:noFill/>
              </p:spPr>
              <p:txBody>
                <a:bodyPr wrap="square" rtlCol="0">
                  <a:spAutoFit/>
                </a:bodyPr>
                <a:lstStyle/>
                <a:p>
                  <a:pPr algn="just">
                    <a:lnSpc>
                      <a:spcPct val="120000"/>
                    </a:lnSpc>
                  </a:pPr>
                  <a:r>
                    <a:rPr lang="en-US" altLang="zh-CN" sz="1100" spc="100" dirty="0">
                      <a:solidFill>
                        <a:schemeClr val="bg1">
                          <a:lumMod val="50000"/>
                        </a:schemeClr>
                      </a:solidFill>
                      <a:cs typeface="+mn-ea"/>
                      <a:sym typeface="+mn-lt"/>
                    </a:rPr>
                    <a:t>Wo can all do a lot of things thus a lot</a:t>
                  </a:r>
                  <a:endParaRPr lang="zh-CN" altLang="en-US" sz="1100" spc="100" dirty="0">
                    <a:solidFill>
                      <a:schemeClr val="bg1">
                        <a:lumMod val="50000"/>
                      </a:schemeClr>
                    </a:solidFill>
                    <a:cs typeface="+mn-ea"/>
                    <a:sym typeface="+mn-lt"/>
                  </a:endParaRPr>
                </a:p>
              </p:txBody>
            </p:sp>
          </p:grpSp>
          <p:sp>
            <p:nvSpPr>
              <p:cNvPr id="25" name="Freeform 27"/>
              <p:cNvSpPr>
                <a:spLocks noEditPoints="1"/>
              </p:cNvSpPr>
              <p:nvPr/>
            </p:nvSpPr>
            <p:spPr bwMode="auto">
              <a:xfrm>
                <a:off x="10642235" y="3544420"/>
                <a:ext cx="756916" cy="463246"/>
              </a:xfrm>
              <a:custGeom>
                <a:avLst/>
                <a:gdLst>
                  <a:gd name="T0" fmla="*/ 170 w 190"/>
                  <a:gd name="T1" fmla="*/ 44 h 103"/>
                  <a:gd name="T2" fmla="*/ 120 w 190"/>
                  <a:gd name="T3" fmla="*/ 2 h 103"/>
                  <a:gd name="T4" fmla="*/ 115 w 190"/>
                  <a:gd name="T5" fmla="*/ 2 h 103"/>
                  <a:gd name="T6" fmla="*/ 115 w 190"/>
                  <a:gd name="T7" fmla="*/ 7 h 103"/>
                  <a:gd name="T8" fmla="*/ 158 w 190"/>
                  <a:gd name="T9" fmla="*/ 44 h 103"/>
                  <a:gd name="T10" fmla="*/ 123 w 190"/>
                  <a:gd name="T11" fmla="*/ 44 h 103"/>
                  <a:gd name="T12" fmla="*/ 100 w 190"/>
                  <a:gd name="T13" fmla="*/ 66 h 103"/>
                  <a:gd name="T14" fmla="*/ 100 w 190"/>
                  <a:gd name="T15" fmla="*/ 66 h 103"/>
                  <a:gd name="T16" fmla="*/ 90 w 190"/>
                  <a:gd name="T17" fmla="*/ 66 h 103"/>
                  <a:gd name="T18" fmla="*/ 90 w 190"/>
                  <a:gd name="T19" fmla="*/ 66 h 103"/>
                  <a:gd name="T20" fmla="*/ 67 w 190"/>
                  <a:gd name="T21" fmla="*/ 44 h 103"/>
                  <a:gd name="T22" fmla="*/ 32 w 190"/>
                  <a:gd name="T23" fmla="*/ 44 h 103"/>
                  <a:gd name="T24" fmla="*/ 75 w 190"/>
                  <a:gd name="T25" fmla="*/ 7 h 103"/>
                  <a:gd name="T26" fmla="*/ 75 w 190"/>
                  <a:gd name="T27" fmla="*/ 2 h 103"/>
                  <a:gd name="T28" fmla="*/ 70 w 190"/>
                  <a:gd name="T29" fmla="*/ 2 h 103"/>
                  <a:gd name="T30" fmla="*/ 20 w 190"/>
                  <a:gd name="T31" fmla="*/ 44 h 103"/>
                  <a:gd name="T32" fmla="*/ 0 w 190"/>
                  <a:gd name="T33" fmla="*/ 62 h 103"/>
                  <a:gd name="T34" fmla="*/ 0 w 190"/>
                  <a:gd name="T35" fmla="*/ 64 h 103"/>
                  <a:gd name="T36" fmla="*/ 0 w 190"/>
                  <a:gd name="T37" fmla="*/ 66 h 103"/>
                  <a:gd name="T38" fmla="*/ 0 w 190"/>
                  <a:gd name="T39" fmla="*/ 81 h 103"/>
                  <a:gd name="T40" fmla="*/ 22 w 190"/>
                  <a:gd name="T41" fmla="*/ 103 h 103"/>
                  <a:gd name="T42" fmla="*/ 67 w 190"/>
                  <a:gd name="T43" fmla="*/ 103 h 103"/>
                  <a:gd name="T44" fmla="*/ 90 w 190"/>
                  <a:gd name="T45" fmla="*/ 81 h 103"/>
                  <a:gd name="T46" fmla="*/ 90 w 190"/>
                  <a:gd name="T47" fmla="*/ 81 h 103"/>
                  <a:gd name="T48" fmla="*/ 100 w 190"/>
                  <a:gd name="T49" fmla="*/ 81 h 103"/>
                  <a:gd name="T50" fmla="*/ 100 w 190"/>
                  <a:gd name="T51" fmla="*/ 81 h 103"/>
                  <a:gd name="T52" fmla="*/ 123 w 190"/>
                  <a:gd name="T53" fmla="*/ 103 h 103"/>
                  <a:gd name="T54" fmla="*/ 168 w 190"/>
                  <a:gd name="T55" fmla="*/ 103 h 103"/>
                  <a:gd name="T56" fmla="*/ 190 w 190"/>
                  <a:gd name="T57" fmla="*/ 81 h 103"/>
                  <a:gd name="T58" fmla="*/ 190 w 190"/>
                  <a:gd name="T59" fmla="*/ 66 h 103"/>
                  <a:gd name="T60" fmla="*/ 170 w 190"/>
                  <a:gd name="T61" fmla="*/ 44 h 103"/>
                  <a:gd name="T62" fmla="*/ 82 w 190"/>
                  <a:gd name="T63" fmla="*/ 81 h 103"/>
                  <a:gd name="T64" fmla="*/ 67 w 190"/>
                  <a:gd name="T65" fmla="*/ 96 h 103"/>
                  <a:gd name="T66" fmla="*/ 22 w 190"/>
                  <a:gd name="T67" fmla="*/ 96 h 103"/>
                  <a:gd name="T68" fmla="*/ 7 w 190"/>
                  <a:gd name="T69" fmla="*/ 81 h 103"/>
                  <a:gd name="T70" fmla="*/ 7 w 190"/>
                  <a:gd name="T71" fmla="*/ 66 h 103"/>
                  <a:gd name="T72" fmla="*/ 7 w 190"/>
                  <a:gd name="T73" fmla="*/ 65 h 103"/>
                  <a:gd name="T74" fmla="*/ 9 w 190"/>
                  <a:gd name="T75" fmla="*/ 58 h 103"/>
                  <a:gd name="T76" fmla="*/ 16 w 190"/>
                  <a:gd name="T77" fmla="*/ 53 h 103"/>
                  <a:gd name="T78" fmla="*/ 22 w 190"/>
                  <a:gd name="T79" fmla="*/ 51 h 103"/>
                  <a:gd name="T80" fmla="*/ 23 w 190"/>
                  <a:gd name="T81" fmla="*/ 51 h 103"/>
                  <a:gd name="T82" fmla="*/ 67 w 190"/>
                  <a:gd name="T83" fmla="*/ 51 h 103"/>
                  <a:gd name="T84" fmla="*/ 82 w 190"/>
                  <a:gd name="T85" fmla="*/ 66 h 103"/>
                  <a:gd name="T86" fmla="*/ 82 w 190"/>
                  <a:gd name="T87" fmla="*/ 70 h 103"/>
                  <a:gd name="T88" fmla="*/ 82 w 190"/>
                  <a:gd name="T89" fmla="*/ 78 h 103"/>
                  <a:gd name="T90" fmla="*/ 82 w 190"/>
                  <a:gd name="T91" fmla="*/ 81 h 103"/>
                  <a:gd name="T92" fmla="*/ 183 w 190"/>
                  <a:gd name="T93" fmla="*/ 81 h 103"/>
                  <a:gd name="T94" fmla="*/ 168 w 190"/>
                  <a:gd name="T95" fmla="*/ 96 h 103"/>
                  <a:gd name="T96" fmla="*/ 123 w 190"/>
                  <a:gd name="T97" fmla="*/ 96 h 103"/>
                  <a:gd name="T98" fmla="*/ 108 w 190"/>
                  <a:gd name="T99" fmla="*/ 81 h 103"/>
                  <a:gd name="T100" fmla="*/ 108 w 190"/>
                  <a:gd name="T101" fmla="*/ 78 h 103"/>
                  <a:gd name="T102" fmla="*/ 108 w 190"/>
                  <a:gd name="T103" fmla="*/ 70 h 103"/>
                  <a:gd name="T104" fmla="*/ 108 w 190"/>
                  <a:gd name="T105" fmla="*/ 66 h 103"/>
                  <a:gd name="T106" fmla="*/ 123 w 190"/>
                  <a:gd name="T107" fmla="*/ 51 h 103"/>
                  <a:gd name="T108" fmla="*/ 167 w 190"/>
                  <a:gd name="T109" fmla="*/ 51 h 103"/>
                  <a:gd name="T110" fmla="*/ 168 w 190"/>
                  <a:gd name="T111" fmla="*/ 51 h 103"/>
                  <a:gd name="T112" fmla="*/ 174 w 190"/>
                  <a:gd name="T113" fmla="*/ 52 h 103"/>
                  <a:gd name="T114" fmla="*/ 181 w 190"/>
                  <a:gd name="T115" fmla="*/ 59 h 103"/>
                  <a:gd name="T116" fmla="*/ 183 w 190"/>
                  <a:gd name="T117" fmla="*/ 65 h 103"/>
                  <a:gd name="T118" fmla="*/ 183 w 190"/>
                  <a:gd name="T119" fmla="*/ 66 h 103"/>
                  <a:gd name="T120" fmla="*/ 183 w 190"/>
                  <a:gd name="T1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03">
                    <a:moveTo>
                      <a:pt x="170" y="44"/>
                    </a:moveTo>
                    <a:cubicBezTo>
                      <a:pt x="120" y="2"/>
                      <a:pt x="120" y="2"/>
                      <a:pt x="120" y="2"/>
                    </a:cubicBezTo>
                    <a:cubicBezTo>
                      <a:pt x="118" y="0"/>
                      <a:pt x="116" y="0"/>
                      <a:pt x="115" y="2"/>
                    </a:cubicBezTo>
                    <a:cubicBezTo>
                      <a:pt x="113" y="4"/>
                      <a:pt x="114" y="6"/>
                      <a:pt x="115" y="7"/>
                    </a:cubicBezTo>
                    <a:cubicBezTo>
                      <a:pt x="158" y="44"/>
                      <a:pt x="158" y="44"/>
                      <a:pt x="158" y="44"/>
                    </a:cubicBezTo>
                    <a:cubicBezTo>
                      <a:pt x="123" y="44"/>
                      <a:pt x="123" y="44"/>
                      <a:pt x="123" y="44"/>
                    </a:cubicBezTo>
                    <a:cubicBezTo>
                      <a:pt x="110" y="44"/>
                      <a:pt x="100" y="54"/>
                      <a:pt x="100" y="66"/>
                    </a:cubicBezTo>
                    <a:cubicBezTo>
                      <a:pt x="100" y="66"/>
                      <a:pt x="100" y="66"/>
                      <a:pt x="100" y="66"/>
                    </a:cubicBezTo>
                    <a:cubicBezTo>
                      <a:pt x="90" y="66"/>
                      <a:pt x="90" y="66"/>
                      <a:pt x="90" y="66"/>
                    </a:cubicBezTo>
                    <a:cubicBezTo>
                      <a:pt x="90" y="66"/>
                      <a:pt x="90" y="66"/>
                      <a:pt x="90" y="66"/>
                    </a:cubicBezTo>
                    <a:cubicBezTo>
                      <a:pt x="90" y="54"/>
                      <a:pt x="80" y="44"/>
                      <a:pt x="67" y="44"/>
                    </a:cubicBezTo>
                    <a:cubicBezTo>
                      <a:pt x="32" y="44"/>
                      <a:pt x="32" y="44"/>
                      <a:pt x="32" y="44"/>
                    </a:cubicBezTo>
                    <a:cubicBezTo>
                      <a:pt x="75" y="7"/>
                      <a:pt x="75" y="7"/>
                      <a:pt x="75" y="7"/>
                    </a:cubicBezTo>
                    <a:cubicBezTo>
                      <a:pt x="76" y="6"/>
                      <a:pt x="76" y="4"/>
                      <a:pt x="75" y="2"/>
                    </a:cubicBezTo>
                    <a:cubicBezTo>
                      <a:pt x="74" y="0"/>
                      <a:pt x="71" y="0"/>
                      <a:pt x="70" y="2"/>
                    </a:cubicBezTo>
                    <a:cubicBezTo>
                      <a:pt x="20" y="44"/>
                      <a:pt x="20" y="44"/>
                      <a:pt x="20" y="44"/>
                    </a:cubicBezTo>
                    <a:cubicBezTo>
                      <a:pt x="10" y="45"/>
                      <a:pt x="2" y="52"/>
                      <a:pt x="0" y="62"/>
                    </a:cubicBezTo>
                    <a:cubicBezTo>
                      <a:pt x="0" y="63"/>
                      <a:pt x="0" y="63"/>
                      <a:pt x="0" y="64"/>
                    </a:cubicBezTo>
                    <a:cubicBezTo>
                      <a:pt x="0" y="66"/>
                      <a:pt x="0" y="66"/>
                      <a:pt x="0" y="66"/>
                    </a:cubicBezTo>
                    <a:cubicBezTo>
                      <a:pt x="0" y="81"/>
                      <a:pt x="0" y="81"/>
                      <a:pt x="0" y="81"/>
                    </a:cubicBezTo>
                    <a:cubicBezTo>
                      <a:pt x="0" y="94"/>
                      <a:pt x="9" y="103"/>
                      <a:pt x="22" y="103"/>
                    </a:cubicBezTo>
                    <a:cubicBezTo>
                      <a:pt x="67" y="103"/>
                      <a:pt x="67" y="103"/>
                      <a:pt x="67" y="103"/>
                    </a:cubicBezTo>
                    <a:cubicBezTo>
                      <a:pt x="80" y="103"/>
                      <a:pt x="90" y="94"/>
                      <a:pt x="90" y="81"/>
                    </a:cubicBezTo>
                    <a:cubicBezTo>
                      <a:pt x="90" y="81"/>
                      <a:pt x="90" y="81"/>
                      <a:pt x="90" y="81"/>
                    </a:cubicBezTo>
                    <a:cubicBezTo>
                      <a:pt x="100" y="81"/>
                      <a:pt x="100" y="81"/>
                      <a:pt x="100" y="81"/>
                    </a:cubicBezTo>
                    <a:cubicBezTo>
                      <a:pt x="100" y="81"/>
                      <a:pt x="100" y="81"/>
                      <a:pt x="100" y="81"/>
                    </a:cubicBezTo>
                    <a:cubicBezTo>
                      <a:pt x="100" y="94"/>
                      <a:pt x="110" y="103"/>
                      <a:pt x="123" y="103"/>
                    </a:cubicBezTo>
                    <a:cubicBezTo>
                      <a:pt x="168" y="103"/>
                      <a:pt x="168" y="103"/>
                      <a:pt x="168" y="103"/>
                    </a:cubicBezTo>
                    <a:cubicBezTo>
                      <a:pt x="181" y="103"/>
                      <a:pt x="190" y="94"/>
                      <a:pt x="190" y="81"/>
                    </a:cubicBezTo>
                    <a:cubicBezTo>
                      <a:pt x="190" y="66"/>
                      <a:pt x="190" y="66"/>
                      <a:pt x="190" y="66"/>
                    </a:cubicBezTo>
                    <a:cubicBezTo>
                      <a:pt x="190" y="54"/>
                      <a:pt x="181" y="45"/>
                      <a:pt x="170" y="44"/>
                    </a:cubicBezTo>
                    <a:close/>
                    <a:moveTo>
                      <a:pt x="82" y="81"/>
                    </a:moveTo>
                    <a:cubicBezTo>
                      <a:pt x="82" y="89"/>
                      <a:pt x="76" y="96"/>
                      <a:pt x="67" y="96"/>
                    </a:cubicBezTo>
                    <a:cubicBezTo>
                      <a:pt x="22" y="96"/>
                      <a:pt x="22" y="96"/>
                      <a:pt x="22" y="96"/>
                    </a:cubicBezTo>
                    <a:cubicBezTo>
                      <a:pt x="14" y="96"/>
                      <a:pt x="7" y="89"/>
                      <a:pt x="7" y="81"/>
                    </a:cubicBezTo>
                    <a:cubicBezTo>
                      <a:pt x="7" y="66"/>
                      <a:pt x="7" y="66"/>
                      <a:pt x="7" y="66"/>
                    </a:cubicBezTo>
                    <a:cubicBezTo>
                      <a:pt x="7" y="65"/>
                      <a:pt x="7" y="65"/>
                      <a:pt x="7" y="65"/>
                    </a:cubicBezTo>
                    <a:cubicBezTo>
                      <a:pt x="7" y="63"/>
                      <a:pt x="8" y="60"/>
                      <a:pt x="9" y="58"/>
                    </a:cubicBezTo>
                    <a:cubicBezTo>
                      <a:pt x="11" y="56"/>
                      <a:pt x="13" y="54"/>
                      <a:pt x="16" y="53"/>
                    </a:cubicBezTo>
                    <a:cubicBezTo>
                      <a:pt x="18" y="52"/>
                      <a:pt x="20" y="51"/>
                      <a:pt x="22" y="51"/>
                    </a:cubicBezTo>
                    <a:cubicBezTo>
                      <a:pt x="23" y="51"/>
                      <a:pt x="23" y="51"/>
                      <a:pt x="23" y="51"/>
                    </a:cubicBezTo>
                    <a:cubicBezTo>
                      <a:pt x="67" y="51"/>
                      <a:pt x="67" y="51"/>
                      <a:pt x="67" y="51"/>
                    </a:cubicBezTo>
                    <a:cubicBezTo>
                      <a:pt x="76" y="51"/>
                      <a:pt x="82" y="58"/>
                      <a:pt x="82" y="66"/>
                    </a:cubicBezTo>
                    <a:cubicBezTo>
                      <a:pt x="82" y="70"/>
                      <a:pt x="82" y="70"/>
                      <a:pt x="82" y="70"/>
                    </a:cubicBezTo>
                    <a:cubicBezTo>
                      <a:pt x="82" y="78"/>
                      <a:pt x="82" y="78"/>
                      <a:pt x="82" y="78"/>
                    </a:cubicBezTo>
                    <a:lnTo>
                      <a:pt x="82" y="81"/>
                    </a:lnTo>
                    <a:close/>
                    <a:moveTo>
                      <a:pt x="183" y="81"/>
                    </a:moveTo>
                    <a:cubicBezTo>
                      <a:pt x="183" y="89"/>
                      <a:pt x="176" y="96"/>
                      <a:pt x="168" y="96"/>
                    </a:cubicBezTo>
                    <a:cubicBezTo>
                      <a:pt x="123" y="96"/>
                      <a:pt x="123" y="96"/>
                      <a:pt x="123" y="96"/>
                    </a:cubicBezTo>
                    <a:cubicBezTo>
                      <a:pt x="114" y="96"/>
                      <a:pt x="108" y="89"/>
                      <a:pt x="108" y="81"/>
                    </a:cubicBezTo>
                    <a:cubicBezTo>
                      <a:pt x="108" y="78"/>
                      <a:pt x="108" y="78"/>
                      <a:pt x="108" y="78"/>
                    </a:cubicBezTo>
                    <a:cubicBezTo>
                      <a:pt x="108" y="70"/>
                      <a:pt x="108" y="70"/>
                      <a:pt x="108" y="70"/>
                    </a:cubicBezTo>
                    <a:cubicBezTo>
                      <a:pt x="108" y="66"/>
                      <a:pt x="108" y="66"/>
                      <a:pt x="108" y="66"/>
                    </a:cubicBezTo>
                    <a:cubicBezTo>
                      <a:pt x="108" y="58"/>
                      <a:pt x="114" y="51"/>
                      <a:pt x="123" y="51"/>
                    </a:cubicBezTo>
                    <a:cubicBezTo>
                      <a:pt x="167" y="51"/>
                      <a:pt x="167" y="51"/>
                      <a:pt x="167" y="51"/>
                    </a:cubicBezTo>
                    <a:cubicBezTo>
                      <a:pt x="168" y="51"/>
                      <a:pt x="168" y="51"/>
                      <a:pt x="168" y="51"/>
                    </a:cubicBezTo>
                    <a:cubicBezTo>
                      <a:pt x="170" y="51"/>
                      <a:pt x="172" y="52"/>
                      <a:pt x="174" y="52"/>
                    </a:cubicBezTo>
                    <a:cubicBezTo>
                      <a:pt x="177" y="54"/>
                      <a:pt x="179" y="56"/>
                      <a:pt x="181" y="59"/>
                    </a:cubicBezTo>
                    <a:cubicBezTo>
                      <a:pt x="182" y="61"/>
                      <a:pt x="183" y="63"/>
                      <a:pt x="183" y="65"/>
                    </a:cubicBezTo>
                    <a:cubicBezTo>
                      <a:pt x="183" y="66"/>
                      <a:pt x="183" y="66"/>
                      <a:pt x="183" y="66"/>
                    </a:cubicBezTo>
                    <a:lnTo>
                      <a:pt x="183" y="81"/>
                    </a:lnTo>
                    <a:close/>
                  </a:path>
                </a:pathLst>
              </a:custGeom>
              <a:solidFill>
                <a:srgbClr val="EA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lumMod val="50000"/>
                    </a:schemeClr>
                  </a:solidFill>
                  <a:cs typeface="+mn-ea"/>
                  <a:sym typeface="+mn-lt"/>
                </a:endParaRPr>
              </a:p>
            </p:txBody>
          </p:sp>
        </p:grpSp>
        <p:grpSp>
          <p:nvGrpSpPr>
            <p:cNvPr id="19" name="组合 18"/>
            <p:cNvGrpSpPr/>
            <p:nvPr/>
          </p:nvGrpSpPr>
          <p:grpSpPr>
            <a:xfrm>
              <a:off x="6109686" y="4919649"/>
              <a:ext cx="3352323" cy="1070456"/>
              <a:chOff x="5943592" y="4645050"/>
              <a:chExt cx="3352323" cy="1070456"/>
            </a:xfrm>
          </p:grpSpPr>
          <p:grpSp>
            <p:nvGrpSpPr>
              <p:cNvPr id="20" name="组合 19"/>
              <p:cNvGrpSpPr/>
              <p:nvPr/>
            </p:nvGrpSpPr>
            <p:grpSpPr>
              <a:xfrm>
                <a:off x="5943592" y="4645050"/>
                <a:ext cx="2718008" cy="1031875"/>
                <a:chOff x="6761657" y="485292"/>
                <a:chExt cx="2718008" cy="1031875"/>
              </a:xfrm>
            </p:grpSpPr>
            <p:sp>
              <p:nvSpPr>
                <p:cNvPr id="22" name="文本框 47"/>
                <p:cNvSpPr txBox="1"/>
                <p:nvPr/>
              </p:nvSpPr>
              <p:spPr>
                <a:xfrm>
                  <a:off x="7753166" y="1136761"/>
                  <a:ext cx="1726499" cy="380406"/>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en-US" altLang="zh-CN" sz="1400" dirty="0">
                      <a:solidFill>
                        <a:schemeClr val="bg1">
                          <a:lumMod val="50000"/>
                        </a:schemeClr>
                      </a:solidFill>
                      <a:latin typeface="+mn-lt"/>
                      <a:ea typeface="+mn-ea"/>
                      <a:cs typeface="+mn-ea"/>
                      <a:sym typeface="+mn-lt"/>
                    </a:rPr>
                    <a:t>Opinion</a:t>
                  </a:r>
                  <a:endParaRPr lang="zh-CN" altLang="en-US" sz="1400" dirty="0">
                    <a:solidFill>
                      <a:schemeClr val="bg1">
                        <a:lumMod val="50000"/>
                      </a:schemeClr>
                    </a:solidFill>
                    <a:latin typeface="+mn-lt"/>
                    <a:ea typeface="+mn-ea"/>
                    <a:cs typeface="+mn-ea"/>
                    <a:sym typeface="+mn-lt"/>
                  </a:endParaRPr>
                </a:p>
              </p:txBody>
            </p:sp>
            <p:sp>
              <p:nvSpPr>
                <p:cNvPr id="23" name="任意多边形 54"/>
                <p:cNvSpPr/>
                <p:nvPr/>
              </p:nvSpPr>
              <p:spPr>
                <a:xfrm flipV="1">
                  <a:off x="6761657" y="485292"/>
                  <a:ext cx="1043974" cy="916193"/>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a:solidFill>
                    <a:schemeClr val="bg1">
                      <a:lumMod val="50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lumMod val="50000"/>
                      </a:schemeClr>
                    </a:solidFill>
                    <a:cs typeface="+mn-ea"/>
                    <a:sym typeface="+mn-lt"/>
                  </a:endParaRPr>
                </a:p>
              </p:txBody>
            </p:sp>
          </p:grpSp>
          <p:sp>
            <p:nvSpPr>
              <p:cNvPr id="21" name="Freeform 31"/>
              <p:cNvSpPr>
                <a:spLocks noEditPoints="1"/>
              </p:cNvSpPr>
              <p:nvPr/>
            </p:nvSpPr>
            <p:spPr bwMode="auto">
              <a:xfrm>
                <a:off x="8661600" y="5276039"/>
                <a:ext cx="634315" cy="439467"/>
              </a:xfrm>
              <a:custGeom>
                <a:avLst/>
                <a:gdLst>
                  <a:gd name="T0" fmla="*/ 117 w 145"/>
                  <a:gd name="T1" fmla="*/ 31 h 115"/>
                  <a:gd name="T2" fmla="*/ 118 w 145"/>
                  <a:gd name="T3" fmla="*/ 27 h 115"/>
                  <a:gd name="T4" fmla="*/ 105 w 145"/>
                  <a:gd name="T5" fmla="*/ 4 h 115"/>
                  <a:gd name="T6" fmla="*/ 62 w 145"/>
                  <a:gd name="T7" fmla="*/ 12 h 115"/>
                  <a:gd name="T8" fmla="*/ 48 w 145"/>
                  <a:gd name="T9" fmla="*/ 1 h 115"/>
                  <a:gd name="T10" fmla="*/ 24 w 145"/>
                  <a:gd name="T11" fmla="*/ 5 h 115"/>
                  <a:gd name="T12" fmla="*/ 15 w 145"/>
                  <a:gd name="T13" fmla="*/ 21 h 115"/>
                  <a:gd name="T14" fmla="*/ 2 w 145"/>
                  <a:gd name="T15" fmla="*/ 47 h 115"/>
                  <a:gd name="T16" fmla="*/ 7 w 145"/>
                  <a:gd name="T17" fmla="*/ 96 h 115"/>
                  <a:gd name="T18" fmla="*/ 15 w 145"/>
                  <a:gd name="T19" fmla="*/ 109 h 115"/>
                  <a:gd name="T20" fmla="*/ 15 w 145"/>
                  <a:gd name="T21" fmla="*/ 109 h 115"/>
                  <a:gd name="T22" fmla="*/ 14 w 145"/>
                  <a:gd name="T23" fmla="*/ 108 h 115"/>
                  <a:gd name="T24" fmla="*/ 14 w 145"/>
                  <a:gd name="T25" fmla="*/ 68 h 115"/>
                  <a:gd name="T26" fmla="*/ 14 w 145"/>
                  <a:gd name="T27" fmla="*/ 66 h 115"/>
                  <a:gd name="T28" fmla="*/ 20 w 145"/>
                  <a:gd name="T29" fmla="*/ 47 h 115"/>
                  <a:gd name="T30" fmla="*/ 37 w 145"/>
                  <a:gd name="T31" fmla="*/ 37 h 115"/>
                  <a:gd name="T32" fmla="*/ 117 w 145"/>
                  <a:gd name="T33" fmla="*/ 31 h 115"/>
                  <a:gd name="T34" fmla="*/ 143 w 145"/>
                  <a:gd name="T35" fmla="*/ 41 h 115"/>
                  <a:gd name="T36" fmla="*/ 140 w 145"/>
                  <a:gd name="T37" fmla="*/ 39 h 115"/>
                  <a:gd name="T38" fmla="*/ 139 w 145"/>
                  <a:gd name="T39" fmla="*/ 39 h 115"/>
                  <a:gd name="T40" fmla="*/ 115 w 145"/>
                  <a:gd name="T41" fmla="*/ 41 h 115"/>
                  <a:gd name="T42" fmla="*/ 38 w 145"/>
                  <a:gd name="T43" fmla="*/ 48 h 115"/>
                  <a:gd name="T44" fmla="*/ 29 w 145"/>
                  <a:gd name="T45" fmla="*/ 53 h 115"/>
                  <a:gd name="T46" fmla="*/ 25 w 145"/>
                  <a:gd name="T47" fmla="*/ 66 h 115"/>
                  <a:gd name="T48" fmla="*/ 25 w 145"/>
                  <a:gd name="T49" fmla="*/ 68 h 115"/>
                  <a:gd name="T50" fmla="*/ 25 w 145"/>
                  <a:gd name="T51" fmla="*/ 68 h 115"/>
                  <a:gd name="T52" fmla="*/ 25 w 145"/>
                  <a:gd name="T53" fmla="*/ 108 h 115"/>
                  <a:gd name="T54" fmla="*/ 26 w 145"/>
                  <a:gd name="T55" fmla="*/ 110 h 115"/>
                  <a:gd name="T56" fmla="*/ 34 w 145"/>
                  <a:gd name="T57" fmla="*/ 115 h 115"/>
                  <a:gd name="T58" fmla="*/ 35 w 145"/>
                  <a:gd name="T59" fmla="*/ 115 h 115"/>
                  <a:gd name="T60" fmla="*/ 105 w 145"/>
                  <a:gd name="T61" fmla="*/ 108 h 115"/>
                  <a:gd name="T62" fmla="*/ 114 w 145"/>
                  <a:gd name="T63" fmla="*/ 104 h 115"/>
                  <a:gd name="T64" fmla="*/ 120 w 145"/>
                  <a:gd name="T65" fmla="*/ 96 h 115"/>
                  <a:gd name="T66" fmla="*/ 121 w 145"/>
                  <a:gd name="T67" fmla="*/ 96 h 115"/>
                  <a:gd name="T68" fmla="*/ 142 w 145"/>
                  <a:gd name="T69" fmla="*/ 54 h 115"/>
                  <a:gd name="T70" fmla="*/ 145 w 145"/>
                  <a:gd name="T71" fmla="*/ 45 h 115"/>
                  <a:gd name="T72" fmla="*/ 143 w 145"/>
                  <a:gd name="T73" fmla="*/ 4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15">
                    <a:moveTo>
                      <a:pt x="117" y="31"/>
                    </a:moveTo>
                    <a:cubicBezTo>
                      <a:pt x="118" y="27"/>
                      <a:pt x="118" y="27"/>
                      <a:pt x="118" y="27"/>
                    </a:cubicBezTo>
                    <a:cubicBezTo>
                      <a:pt x="120" y="13"/>
                      <a:pt x="114" y="2"/>
                      <a:pt x="105" y="4"/>
                    </a:cubicBezTo>
                    <a:cubicBezTo>
                      <a:pt x="62" y="12"/>
                      <a:pt x="62" y="12"/>
                      <a:pt x="62" y="12"/>
                    </a:cubicBezTo>
                    <a:cubicBezTo>
                      <a:pt x="62" y="4"/>
                      <a:pt x="53" y="0"/>
                      <a:pt x="48" y="1"/>
                    </a:cubicBezTo>
                    <a:cubicBezTo>
                      <a:pt x="24" y="5"/>
                      <a:pt x="24" y="5"/>
                      <a:pt x="24" y="5"/>
                    </a:cubicBezTo>
                    <a:cubicBezTo>
                      <a:pt x="20" y="6"/>
                      <a:pt x="14" y="13"/>
                      <a:pt x="15" y="21"/>
                    </a:cubicBezTo>
                    <a:cubicBezTo>
                      <a:pt x="6" y="22"/>
                      <a:pt x="0" y="34"/>
                      <a:pt x="2" y="47"/>
                    </a:cubicBezTo>
                    <a:cubicBezTo>
                      <a:pt x="7" y="96"/>
                      <a:pt x="7" y="96"/>
                      <a:pt x="7" y="96"/>
                    </a:cubicBezTo>
                    <a:cubicBezTo>
                      <a:pt x="8" y="102"/>
                      <a:pt x="11" y="107"/>
                      <a:pt x="15" y="109"/>
                    </a:cubicBezTo>
                    <a:cubicBezTo>
                      <a:pt x="15" y="109"/>
                      <a:pt x="15" y="109"/>
                      <a:pt x="15" y="109"/>
                    </a:cubicBezTo>
                    <a:cubicBezTo>
                      <a:pt x="14" y="108"/>
                      <a:pt x="14" y="108"/>
                      <a:pt x="14" y="108"/>
                    </a:cubicBezTo>
                    <a:cubicBezTo>
                      <a:pt x="14" y="68"/>
                      <a:pt x="14" y="68"/>
                      <a:pt x="14" y="68"/>
                    </a:cubicBezTo>
                    <a:cubicBezTo>
                      <a:pt x="14" y="67"/>
                      <a:pt x="14" y="66"/>
                      <a:pt x="14" y="66"/>
                    </a:cubicBezTo>
                    <a:cubicBezTo>
                      <a:pt x="14" y="59"/>
                      <a:pt x="16" y="52"/>
                      <a:pt x="20" y="47"/>
                    </a:cubicBezTo>
                    <a:cubicBezTo>
                      <a:pt x="24" y="42"/>
                      <a:pt x="30" y="38"/>
                      <a:pt x="37" y="37"/>
                    </a:cubicBezTo>
                    <a:lnTo>
                      <a:pt x="117" y="31"/>
                    </a:lnTo>
                    <a:close/>
                    <a:moveTo>
                      <a:pt x="143" y="41"/>
                    </a:moveTo>
                    <a:cubicBezTo>
                      <a:pt x="143" y="40"/>
                      <a:pt x="142" y="39"/>
                      <a:pt x="140" y="39"/>
                    </a:cubicBezTo>
                    <a:cubicBezTo>
                      <a:pt x="139" y="39"/>
                      <a:pt x="139" y="39"/>
                      <a:pt x="139" y="39"/>
                    </a:cubicBezTo>
                    <a:cubicBezTo>
                      <a:pt x="115" y="41"/>
                      <a:pt x="115" y="41"/>
                      <a:pt x="115" y="41"/>
                    </a:cubicBezTo>
                    <a:cubicBezTo>
                      <a:pt x="38" y="48"/>
                      <a:pt x="38" y="48"/>
                      <a:pt x="38" y="48"/>
                    </a:cubicBezTo>
                    <a:cubicBezTo>
                      <a:pt x="34" y="48"/>
                      <a:pt x="31" y="50"/>
                      <a:pt x="29" y="53"/>
                    </a:cubicBezTo>
                    <a:cubicBezTo>
                      <a:pt x="26" y="57"/>
                      <a:pt x="25" y="61"/>
                      <a:pt x="25" y="66"/>
                    </a:cubicBezTo>
                    <a:cubicBezTo>
                      <a:pt x="25" y="66"/>
                      <a:pt x="25" y="67"/>
                      <a:pt x="25" y="68"/>
                    </a:cubicBezTo>
                    <a:cubicBezTo>
                      <a:pt x="25" y="68"/>
                      <a:pt x="25" y="68"/>
                      <a:pt x="25" y="68"/>
                    </a:cubicBezTo>
                    <a:cubicBezTo>
                      <a:pt x="25" y="108"/>
                      <a:pt x="25" y="108"/>
                      <a:pt x="25" y="108"/>
                    </a:cubicBezTo>
                    <a:cubicBezTo>
                      <a:pt x="25" y="108"/>
                      <a:pt x="25" y="109"/>
                      <a:pt x="26" y="110"/>
                    </a:cubicBezTo>
                    <a:cubicBezTo>
                      <a:pt x="27" y="113"/>
                      <a:pt x="30" y="115"/>
                      <a:pt x="34" y="115"/>
                    </a:cubicBezTo>
                    <a:cubicBezTo>
                      <a:pt x="35" y="115"/>
                      <a:pt x="35" y="115"/>
                      <a:pt x="35" y="115"/>
                    </a:cubicBezTo>
                    <a:cubicBezTo>
                      <a:pt x="105" y="108"/>
                      <a:pt x="105" y="108"/>
                      <a:pt x="105" y="108"/>
                    </a:cubicBezTo>
                    <a:cubicBezTo>
                      <a:pt x="108" y="108"/>
                      <a:pt x="111" y="106"/>
                      <a:pt x="114" y="104"/>
                    </a:cubicBezTo>
                    <a:cubicBezTo>
                      <a:pt x="117" y="102"/>
                      <a:pt x="119" y="99"/>
                      <a:pt x="120" y="96"/>
                    </a:cubicBezTo>
                    <a:cubicBezTo>
                      <a:pt x="121" y="96"/>
                      <a:pt x="121" y="96"/>
                      <a:pt x="121" y="96"/>
                    </a:cubicBezTo>
                    <a:cubicBezTo>
                      <a:pt x="142" y="54"/>
                      <a:pt x="142" y="54"/>
                      <a:pt x="142" y="54"/>
                    </a:cubicBezTo>
                    <a:cubicBezTo>
                      <a:pt x="144" y="51"/>
                      <a:pt x="145" y="48"/>
                      <a:pt x="145" y="45"/>
                    </a:cubicBezTo>
                    <a:cubicBezTo>
                      <a:pt x="145" y="43"/>
                      <a:pt x="144" y="41"/>
                      <a:pt x="143" y="41"/>
                    </a:cubicBezTo>
                    <a:close/>
                  </a:path>
                </a:pathLst>
              </a:custGeom>
              <a:solidFill>
                <a:srgbClr val="71A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dirty="0">
                  <a:solidFill>
                    <a:schemeClr val="bg1">
                      <a:lumMod val="50000"/>
                    </a:scheme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pSp>
        <p:nvGrpSpPr>
          <p:cNvPr id="5" name="组合 4"/>
          <p:cNvGrpSpPr/>
          <p:nvPr/>
        </p:nvGrpSpPr>
        <p:grpSpPr>
          <a:xfrm>
            <a:off x="1025471" y="2813337"/>
            <a:ext cx="10337622" cy="3210869"/>
            <a:chOff x="855400" y="1347614"/>
            <a:chExt cx="7498015" cy="2328886"/>
          </a:xfrm>
        </p:grpSpPr>
        <p:grpSp>
          <p:nvGrpSpPr>
            <p:cNvPr id="6" name="组合 5"/>
            <p:cNvGrpSpPr/>
            <p:nvPr/>
          </p:nvGrpSpPr>
          <p:grpSpPr>
            <a:xfrm>
              <a:off x="891437" y="1347614"/>
              <a:ext cx="1514933" cy="1278500"/>
              <a:chOff x="891437" y="1347614"/>
              <a:chExt cx="1514933" cy="1278500"/>
            </a:xfrm>
          </p:grpSpPr>
          <p:sp>
            <p:nvSpPr>
              <p:cNvPr id="35" name="椭圆 34"/>
              <p:cNvSpPr/>
              <p:nvPr/>
            </p:nvSpPr>
            <p:spPr>
              <a:xfrm>
                <a:off x="1127870" y="1347614"/>
                <a:ext cx="1278500" cy="1278500"/>
              </a:xfrm>
              <a:prstGeom prst="ellipse">
                <a:avLst/>
              </a:prstGeom>
              <a:solidFill>
                <a:srgbClr val="71AF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6" name="椭圆 35"/>
              <p:cNvSpPr/>
              <p:nvPr/>
            </p:nvSpPr>
            <p:spPr>
              <a:xfrm>
                <a:off x="891437" y="1784624"/>
                <a:ext cx="432048" cy="432048"/>
              </a:xfrm>
              <a:prstGeom prst="ellipse">
                <a:avLst/>
              </a:prstGeom>
              <a:solidFill>
                <a:srgbClr val="71AF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cs typeface="+mn-ea"/>
                    <a:sym typeface="+mn-lt"/>
                  </a:rPr>
                  <a:t>A</a:t>
                </a:r>
                <a:endParaRPr lang="zh-CN" altLang="en-US" sz="1600" dirty="0">
                  <a:cs typeface="+mn-ea"/>
                  <a:sym typeface="+mn-lt"/>
                </a:endParaRPr>
              </a:p>
            </p:txBody>
          </p:sp>
          <p:grpSp>
            <p:nvGrpSpPr>
              <p:cNvPr id="37" name="组合 36"/>
              <p:cNvGrpSpPr/>
              <p:nvPr/>
            </p:nvGrpSpPr>
            <p:grpSpPr>
              <a:xfrm>
                <a:off x="1519470" y="1713814"/>
                <a:ext cx="495300" cy="546100"/>
                <a:chOff x="1917700" y="530225"/>
                <a:chExt cx="495300" cy="546100"/>
              </a:xfrm>
            </p:grpSpPr>
            <p:sp>
              <p:nvSpPr>
                <p:cNvPr id="38"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cs typeface="+mn-ea"/>
                    <a:sym typeface="+mn-lt"/>
                  </a:endParaRPr>
                </a:p>
              </p:txBody>
            </p:sp>
            <p:sp>
              <p:nvSpPr>
                <p:cNvPr id="39"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cs typeface="+mn-ea"/>
                    <a:sym typeface="+mn-lt"/>
                  </a:endParaRPr>
                </a:p>
              </p:txBody>
            </p:sp>
          </p:grpSp>
        </p:grpSp>
        <p:grpSp>
          <p:nvGrpSpPr>
            <p:cNvPr id="7" name="组合 6"/>
            <p:cNvGrpSpPr/>
            <p:nvPr/>
          </p:nvGrpSpPr>
          <p:grpSpPr>
            <a:xfrm>
              <a:off x="2907662" y="1347614"/>
              <a:ext cx="1514932" cy="1278500"/>
              <a:chOff x="2907662" y="1347614"/>
              <a:chExt cx="1514932" cy="1278500"/>
            </a:xfrm>
          </p:grpSpPr>
          <p:sp>
            <p:nvSpPr>
              <p:cNvPr id="29" name="椭圆 28"/>
              <p:cNvSpPr/>
              <p:nvPr/>
            </p:nvSpPr>
            <p:spPr>
              <a:xfrm>
                <a:off x="3144094" y="1347614"/>
                <a:ext cx="1278500" cy="1278500"/>
              </a:xfrm>
              <a:prstGeom prst="ellipse">
                <a:avLst/>
              </a:prstGeom>
              <a:solidFill>
                <a:srgbClr val="EA969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nvGrpSpPr>
              <p:cNvPr id="30" name="组合 29"/>
              <p:cNvGrpSpPr/>
              <p:nvPr/>
            </p:nvGrpSpPr>
            <p:grpSpPr>
              <a:xfrm>
                <a:off x="2907662" y="1696352"/>
                <a:ext cx="1123874" cy="542925"/>
                <a:chOff x="2907662" y="1696352"/>
                <a:chExt cx="1123874" cy="542925"/>
              </a:xfrm>
            </p:grpSpPr>
            <p:sp>
              <p:nvSpPr>
                <p:cNvPr id="31" name="椭圆 30"/>
                <p:cNvSpPr/>
                <p:nvPr/>
              </p:nvSpPr>
              <p:spPr>
                <a:xfrm>
                  <a:off x="2907662" y="1784624"/>
                  <a:ext cx="432048" cy="432048"/>
                </a:xfrm>
                <a:prstGeom prst="ellipse">
                  <a:avLst/>
                </a:prstGeom>
                <a:solidFill>
                  <a:srgbClr val="EA969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cs typeface="+mn-ea"/>
                      <a:sym typeface="+mn-lt"/>
                    </a:rPr>
                    <a:t>B</a:t>
                  </a:r>
                  <a:endParaRPr lang="zh-CN" altLang="en-US" sz="1600" dirty="0">
                    <a:cs typeface="+mn-ea"/>
                    <a:sym typeface="+mn-lt"/>
                  </a:endParaRPr>
                </a:p>
              </p:txBody>
            </p:sp>
            <p:grpSp>
              <p:nvGrpSpPr>
                <p:cNvPr id="32" name="组合 31"/>
                <p:cNvGrpSpPr/>
                <p:nvPr/>
              </p:nvGrpSpPr>
              <p:grpSpPr>
                <a:xfrm>
                  <a:off x="3604498" y="1696352"/>
                  <a:ext cx="427038" cy="542925"/>
                  <a:chOff x="3290888" y="533400"/>
                  <a:chExt cx="427038" cy="542925"/>
                </a:xfrm>
              </p:grpSpPr>
              <p:sp>
                <p:nvSpPr>
                  <p:cNvPr id="33"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cs typeface="+mn-ea"/>
                      <a:sym typeface="+mn-lt"/>
                    </a:endParaRPr>
                  </a:p>
                </p:txBody>
              </p:sp>
              <p:sp>
                <p:nvSpPr>
                  <p:cNvPr id="3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cs typeface="+mn-ea"/>
                      <a:sym typeface="+mn-lt"/>
                    </a:endParaRPr>
                  </a:p>
                </p:txBody>
              </p:sp>
            </p:grpSp>
          </p:grpSp>
        </p:grpSp>
        <p:grpSp>
          <p:nvGrpSpPr>
            <p:cNvPr id="8" name="组合 7"/>
            <p:cNvGrpSpPr/>
            <p:nvPr/>
          </p:nvGrpSpPr>
          <p:grpSpPr>
            <a:xfrm>
              <a:off x="4700163" y="1347614"/>
              <a:ext cx="1514933" cy="1278500"/>
              <a:chOff x="4700163" y="1347614"/>
              <a:chExt cx="1514933" cy="1278500"/>
            </a:xfrm>
          </p:grpSpPr>
          <p:sp>
            <p:nvSpPr>
              <p:cNvPr id="26" name="椭圆 25"/>
              <p:cNvSpPr/>
              <p:nvPr/>
            </p:nvSpPr>
            <p:spPr>
              <a:xfrm>
                <a:off x="4936596" y="1347614"/>
                <a:ext cx="1278500" cy="1278500"/>
              </a:xfrm>
              <a:prstGeom prst="ellipse">
                <a:avLst/>
              </a:prstGeom>
              <a:solidFill>
                <a:srgbClr val="71AF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7" name="椭圆 26"/>
              <p:cNvSpPr/>
              <p:nvPr/>
            </p:nvSpPr>
            <p:spPr>
              <a:xfrm>
                <a:off x="4700163" y="1784624"/>
                <a:ext cx="432048" cy="432048"/>
              </a:xfrm>
              <a:prstGeom prst="ellipse">
                <a:avLst/>
              </a:prstGeom>
              <a:solidFill>
                <a:srgbClr val="71AF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cs typeface="+mn-ea"/>
                    <a:sym typeface="+mn-lt"/>
                  </a:rPr>
                  <a:t>C</a:t>
                </a:r>
                <a:endParaRPr lang="zh-CN" altLang="en-US" sz="1600" dirty="0">
                  <a:cs typeface="+mn-ea"/>
                  <a:sym typeface="+mn-lt"/>
                </a:endParaRPr>
              </a:p>
            </p:txBody>
          </p:sp>
          <p:sp>
            <p:nvSpPr>
              <p:cNvPr id="28" name="Freeform 97"/>
              <p:cNvSpPr/>
              <p:nvPr/>
            </p:nvSpPr>
            <p:spPr bwMode="auto">
              <a:xfrm>
                <a:off x="5278454" y="1721031"/>
                <a:ext cx="634975" cy="528835"/>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cs typeface="+mn-ea"/>
                  <a:sym typeface="+mn-lt"/>
                </a:endParaRPr>
              </a:p>
            </p:txBody>
          </p:sp>
        </p:grpSp>
        <p:grpSp>
          <p:nvGrpSpPr>
            <p:cNvPr id="9" name="组合 8"/>
            <p:cNvGrpSpPr/>
            <p:nvPr/>
          </p:nvGrpSpPr>
          <p:grpSpPr>
            <a:xfrm>
              <a:off x="6472619" y="1347614"/>
              <a:ext cx="1514933" cy="1278500"/>
              <a:chOff x="6472619" y="1347614"/>
              <a:chExt cx="1514933" cy="1278500"/>
            </a:xfrm>
          </p:grpSpPr>
          <p:sp>
            <p:nvSpPr>
              <p:cNvPr id="23" name="椭圆 22"/>
              <p:cNvSpPr/>
              <p:nvPr/>
            </p:nvSpPr>
            <p:spPr>
              <a:xfrm>
                <a:off x="6709052" y="1347614"/>
                <a:ext cx="1278500" cy="1278500"/>
              </a:xfrm>
              <a:prstGeom prst="ellipse">
                <a:avLst/>
              </a:prstGeom>
              <a:solidFill>
                <a:srgbClr val="EA969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4" name="椭圆 23"/>
              <p:cNvSpPr/>
              <p:nvPr/>
            </p:nvSpPr>
            <p:spPr>
              <a:xfrm>
                <a:off x="6472619" y="1784624"/>
                <a:ext cx="432048" cy="432048"/>
              </a:xfrm>
              <a:prstGeom prst="ellipse">
                <a:avLst/>
              </a:prstGeom>
              <a:solidFill>
                <a:srgbClr val="EA969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cs typeface="+mn-ea"/>
                    <a:sym typeface="+mn-lt"/>
                  </a:rPr>
                  <a:t>D</a:t>
                </a:r>
                <a:endParaRPr lang="zh-CN" altLang="en-US" sz="1600" dirty="0">
                  <a:cs typeface="+mn-ea"/>
                  <a:sym typeface="+mn-lt"/>
                </a:endParaRPr>
              </a:p>
            </p:txBody>
          </p:sp>
          <p:sp>
            <p:nvSpPr>
              <p:cNvPr id="25" name="Freeform 154"/>
              <p:cNvSpPr>
                <a:spLocks noEditPoints="1"/>
              </p:cNvSpPr>
              <p:nvPr/>
            </p:nvSpPr>
            <p:spPr bwMode="auto">
              <a:xfrm>
                <a:off x="7094774" y="1718552"/>
                <a:ext cx="507055" cy="519991"/>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91440" tIns="45720" rIns="91440" bIns="45720" numCol="1" anchor="t" anchorCtr="0" compatLnSpc="1"/>
              <a:lstStyle/>
              <a:p>
                <a:endParaRPr lang="zh-CN" altLang="en-US" sz="1600">
                  <a:cs typeface="+mn-ea"/>
                  <a:sym typeface="+mn-lt"/>
                </a:endParaRPr>
              </a:p>
            </p:txBody>
          </p:sp>
        </p:grpSp>
        <p:grpSp>
          <p:nvGrpSpPr>
            <p:cNvPr id="10" name="组合 9"/>
            <p:cNvGrpSpPr/>
            <p:nvPr/>
          </p:nvGrpSpPr>
          <p:grpSpPr>
            <a:xfrm>
              <a:off x="855400" y="2773053"/>
              <a:ext cx="1823439" cy="903447"/>
              <a:chOff x="855400" y="2773053"/>
              <a:chExt cx="1823439" cy="903447"/>
            </a:xfrm>
          </p:grpSpPr>
          <p:sp>
            <p:nvSpPr>
              <p:cNvPr id="21" name="TextBox 20"/>
              <p:cNvSpPr txBox="1"/>
              <p:nvPr/>
            </p:nvSpPr>
            <p:spPr>
              <a:xfrm>
                <a:off x="891437" y="2773053"/>
                <a:ext cx="1751366" cy="266385"/>
              </a:xfrm>
              <a:prstGeom prst="rect">
                <a:avLst/>
              </a:prstGeom>
              <a:noFill/>
            </p:spPr>
            <p:txBody>
              <a:bodyPr wrap="square" rtlCol="0">
                <a:spAutoFit/>
              </a:bodyPr>
              <a:lstStyle/>
              <a:p>
                <a:pPr algn="ctr"/>
                <a:r>
                  <a:rPr lang="en-US" altLang="zh-CN" b="1" dirty="0">
                    <a:solidFill>
                      <a:schemeClr val="bg1">
                        <a:lumMod val="50000"/>
                      </a:schemeClr>
                    </a:solidFill>
                    <a:cs typeface="+mn-ea"/>
                    <a:sym typeface="+mn-lt"/>
                  </a:rPr>
                  <a:t>TEXT  HERE</a:t>
                </a:r>
                <a:endParaRPr lang="zh-CN" altLang="en-US" b="1" dirty="0">
                  <a:solidFill>
                    <a:schemeClr val="bg1">
                      <a:lumMod val="50000"/>
                    </a:schemeClr>
                  </a:solidFill>
                  <a:cs typeface="+mn-ea"/>
                  <a:sym typeface="+mn-lt"/>
                </a:endParaRPr>
              </a:p>
            </p:txBody>
          </p:sp>
          <p:sp>
            <p:nvSpPr>
              <p:cNvPr id="22" name="TextBox 21"/>
              <p:cNvSpPr txBox="1"/>
              <p:nvPr/>
            </p:nvSpPr>
            <p:spPr>
              <a:xfrm>
                <a:off x="855400" y="3006796"/>
                <a:ext cx="1823439" cy="669704"/>
              </a:xfrm>
              <a:prstGeom prst="rect">
                <a:avLst/>
              </a:prstGeom>
              <a:noFill/>
            </p:spPr>
            <p:txBody>
              <a:bodyPr wrap="square" rtlCol="0">
                <a:spAutoFit/>
              </a:bodyPr>
              <a:lstStyle/>
              <a:p>
                <a:pPr>
                  <a:lnSpc>
                    <a:spcPct val="150000"/>
                  </a:lnSpc>
                </a:pPr>
                <a:r>
                  <a:rPr lang="en-US" altLang="zh-CN" sz="1200">
                    <a:solidFill>
                      <a:schemeClr val="bg1">
                        <a:lumMod val="50000"/>
                      </a:schemeClr>
                    </a:solidFill>
                    <a:cs typeface="+mn-ea"/>
                    <a:sym typeface="+mn-lt"/>
                  </a:rPr>
                  <a:t>You can click here to enter you text. You can click here to enter you text. </a:t>
                </a:r>
                <a:endParaRPr lang="zh-CN" altLang="en-US" sz="1200" dirty="0">
                  <a:solidFill>
                    <a:schemeClr val="bg1">
                      <a:lumMod val="50000"/>
                    </a:schemeClr>
                  </a:solidFill>
                  <a:cs typeface="+mn-ea"/>
                  <a:sym typeface="+mn-lt"/>
                </a:endParaRPr>
              </a:p>
            </p:txBody>
          </p:sp>
        </p:grpSp>
        <p:grpSp>
          <p:nvGrpSpPr>
            <p:cNvPr id="12" name="组合 11"/>
            <p:cNvGrpSpPr/>
            <p:nvPr/>
          </p:nvGrpSpPr>
          <p:grpSpPr>
            <a:xfrm>
              <a:off x="2871624" y="2773053"/>
              <a:ext cx="1823439" cy="903447"/>
              <a:chOff x="2871624" y="2773053"/>
              <a:chExt cx="1823439" cy="903447"/>
            </a:xfrm>
          </p:grpSpPr>
          <p:sp>
            <p:nvSpPr>
              <p:cNvPr id="19" name="TextBox 18"/>
              <p:cNvSpPr txBox="1"/>
              <p:nvPr/>
            </p:nvSpPr>
            <p:spPr>
              <a:xfrm>
                <a:off x="2907661" y="2773053"/>
                <a:ext cx="1751366" cy="266385"/>
              </a:xfrm>
              <a:prstGeom prst="rect">
                <a:avLst/>
              </a:prstGeom>
              <a:noFill/>
            </p:spPr>
            <p:txBody>
              <a:bodyPr wrap="square" rtlCol="0">
                <a:spAutoFit/>
              </a:bodyPr>
              <a:lstStyle/>
              <a:p>
                <a:pPr algn="ctr"/>
                <a:r>
                  <a:rPr lang="en-US" altLang="zh-CN" b="1">
                    <a:solidFill>
                      <a:schemeClr val="bg1">
                        <a:lumMod val="50000"/>
                      </a:schemeClr>
                    </a:solidFill>
                    <a:cs typeface="+mn-ea"/>
                    <a:sym typeface="+mn-lt"/>
                  </a:rPr>
                  <a:t>TEXT  HERE</a:t>
                </a:r>
                <a:endParaRPr lang="zh-CN" altLang="en-US" b="1" dirty="0">
                  <a:solidFill>
                    <a:schemeClr val="bg1">
                      <a:lumMod val="50000"/>
                    </a:schemeClr>
                  </a:solidFill>
                  <a:cs typeface="+mn-ea"/>
                  <a:sym typeface="+mn-lt"/>
                </a:endParaRPr>
              </a:p>
            </p:txBody>
          </p:sp>
          <p:sp>
            <p:nvSpPr>
              <p:cNvPr id="20" name="TextBox 19"/>
              <p:cNvSpPr txBox="1"/>
              <p:nvPr/>
            </p:nvSpPr>
            <p:spPr>
              <a:xfrm>
                <a:off x="2871624" y="3006796"/>
                <a:ext cx="1823439" cy="669704"/>
              </a:xfrm>
              <a:prstGeom prst="rect">
                <a:avLst/>
              </a:prstGeom>
              <a:noFill/>
            </p:spPr>
            <p:txBody>
              <a:bodyPr wrap="square" rtlCol="0">
                <a:spAutoFit/>
              </a:bodyPr>
              <a:lstStyle/>
              <a:p>
                <a:pPr>
                  <a:lnSpc>
                    <a:spcPct val="150000"/>
                  </a:lnSpc>
                </a:pPr>
                <a:r>
                  <a:rPr lang="en-US" altLang="zh-CN" sz="1200">
                    <a:solidFill>
                      <a:schemeClr val="bg1">
                        <a:lumMod val="50000"/>
                      </a:schemeClr>
                    </a:solidFill>
                    <a:cs typeface="+mn-ea"/>
                    <a:sym typeface="+mn-lt"/>
                  </a:rPr>
                  <a:t>You can click here to enter you text. You can click here to enter you text. </a:t>
                </a:r>
                <a:endParaRPr lang="zh-CN" altLang="en-US" sz="1200" dirty="0">
                  <a:solidFill>
                    <a:schemeClr val="bg1">
                      <a:lumMod val="50000"/>
                    </a:schemeClr>
                  </a:solidFill>
                  <a:cs typeface="+mn-ea"/>
                  <a:sym typeface="+mn-lt"/>
                </a:endParaRPr>
              </a:p>
            </p:txBody>
          </p:sp>
        </p:grpSp>
        <p:grpSp>
          <p:nvGrpSpPr>
            <p:cNvPr id="13" name="组合 12"/>
            <p:cNvGrpSpPr/>
            <p:nvPr/>
          </p:nvGrpSpPr>
          <p:grpSpPr>
            <a:xfrm>
              <a:off x="4706537" y="2773053"/>
              <a:ext cx="1823439" cy="903447"/>
              <a:chOff x="4706537" y="2773053"/>
              <a:chExt cx="1823439" cy="903447"/>
            </a:xfrm>
          </p:grpSpPr>
          <p:sp>
            <p:nvSpPr>
              <p:cNvPr id="17" name="TextBox 16"/>
              <p:cNvSpPr txBox="1"/>
              <p:nvPr/>
            </p:nvSpPr>
            <p:spPr>
              <a:xfrm>
                <a:off x="4742574" y="2773053"/>
                <a:ext cx="1751366" cy="266385"/>
              </a:xfrm>
              <a:prstGeom prst="rect">
                <a:avLst/>
              </a:prstGeom>
              <a:noFill/>
            </p:spPr>
            <p:txBody>
              <a:bodyPr wrap="square" rtlCol="0">
                <a:spAutoFit/>
              </a:bodyPr>
              <a:lstStyle/>
              <a:p>
                <a:pPr algn="ctr"/>
                <a:r>
                  <a:rPr lang="en-US" altLang="zh-CN" b="1">
                    <a:solidFill>
                      <a:schemeClr val="bg1">
                        <a:lumMod val="50000"/>
                      </a:schemeClr>
                    </a:solidFill>
                    <a:cs typeface="+mn-ea"/>
                    <a:sym typeface="+mn-lt"/>
                  </a:rPr>
                  <a:t>TEXT  HERE</a:t>
                </a:r>
                <a:endParaRPr lang="zh-CN" altLang="en-US" b="1" dirty="0">
                  <a:solidFill>
                    <a:schemeClr val="bg1">
                      <a:lumMod val="50000"/>
                    </a:schemeClr>
                  </a:solidFill>
                  <a:cs typeface="+mn-ea"/>
                  <a:sym typeface="+mn-lt"/>
                </a:endParaRPr>
              </a:p>
            </p:txBody>
          </p:sp>
          <p:sp>
            <p:nvSpPr>
              <p:cNvPr id="18" name="TextBox 17"/>
              <p:cNvSpPr txBox="1"/>
              <p:nvPr/>
            </p:nvSpPr>
            <p:spPr>
              <a:xfrm>
                <a:off x="4706537" y="3006796"/>
                <a:ext cx="1823439" cy="669704"/>
              </a:xfrm>
              <a:prstGeom prst="rect">
                <a:avLst/>
              </a:prstGeom>
              <a:noFill/>
            </p:spPr>
            <p:txBody>
              <a:bodyPr wrap="square" rtlCol="0">
                <a:spAutoFit/>
              </a:bodyPr>
              <a:lstStyle/>
              <a:p>
                <a:pPr>
                  <a:lnSpc>
                    <a:spcPct val="150000"/>
                  </a:lnSpc>
                </a:pPr>
                <a:r>
                  <a:rPr lang="en-US" altLang="zh-CN" sz="1200">
                    <a:solidFill>
                      <a:schemeClr val="bg1">
                        <a:lumMod val="50000"/>
                      </a:schemeClr>
                    </a:solidFill>
                    <a:cs typeface="+mn-ea"/>
                    <a:sym typeface="+mn-lt"/>
                  </a:rPr>
                  <a:t>You can click here to enter you text. You can click here to enter you text. </a:t>
                </a:r>
                <a:endParaRPr lang="zh-CN" altLang="en-US" sz="1200" dirty="0">
                  <a:solidFill>
                    <a:schemeClr val="bg1">
                      <a:lumMod val="50000"/>
                    </a:schemeClr>
                  </a:solidFill>
                  <a:cs typeface="+mn-ea"/>
                  <a:sym typeface="+mn-lt"/>
                </a:endParaRPr>
              </a:p>
            </p:txBody>
          </p:sp>
        </p:grpSp>
        <p:grpSp>
          <p:nvGrpSpPr>
            <p:cNvPr id="14" name="组合 13"/>
            <p:cNvGrpSpPr/>
            <p:nvPr/>
          </p:nvGrpSpPr>
          <p:grpSpPr>
            <a:xfrm>
              <a:off x="6529976" y="2773053"/>
              <a:ext cx="1823439" cy="903447"/>
              <a:chOff x="6529976" y="2773053"/>
              <a:chExt cx="1823439" cy="903447"/>
            </a:xfrm>
          </p:grpSpPr>
          <p:sp>
            <p:nvSpPr>
              <p:cNvPr id="15" name="TextBox 14"/>
              <p:cNvSpPr txBox="1"/>
              <p:nvPr/>
            </p:nvSpPr>
            <p:spPr>
              <a:xfrm>
                <a:off x="6566013" y="2773053"/>
                <a:ext cx="1751366" cy="266385"/>
              </a:xfrm>
              <a:prstGeom prst="rect">
                <a:avLst/>
              </a:prstGeom>
              <a:noFill/>
            </p:spPr>
            <p:txBody>
              <a:bodyPr wrap="square" rtlCol="0">
                <a:spAutoFit/>
              </a:bodyPr>
              <a:lstStyle/>
              <a:p>
                <a:pPr algn="ctr"/>
                <a:r>
                  <a:rPr lang="en-US" altLang="zh-CN" b="1">
                    <a:solidFill>
                      <a:schemeClr val="bg1">
                        <a:lumMod val="50000"/>
                      </a:schemeClr>
                    </a:solidFill>
                    <a:cs typeface="+mn-ea"/>
                    <a:sym typeface="+mn-lt"/>
                  </a:rPr>
                  <a:t>TEXT  HERE</a:t>
                </a:r>
                <a:endParaRPr lang="zh-CN" altLang="en-US" b="1" dirty="0">
                  <a:solidFill>
                    <a:schemeClr val="bg1">
                      <a:lumMod val="50000"/>
                    </a:schemeClr>
                  </a:solidFill>
                  <a:cs typeface="+mn-ea"/>
                  <a:sym typeface="+mn-lt"/>
                </a:endParaRPr>
              </a:p>
            </p:txBody>
          </p:sp>
          <p:sp>
            <p:nvSpPr>
              <p:cNvPr id="16" name="TextBox 15"/>
              <p:cNvSpPr txBox="1"/>
              <p:nvPr/>
            </p:nvSpPr>
            <p:spPr>
              <a:xfrm>
                <a:off x="6529976" y="3006796"/>
                <a:ext cx="1823439" cy="669704"/>
              </a:xfrm>
              <a:prstGeom prst="rect">
                <a:avLst/>
              </a:prstGeom>
              <a:noFill/>
            </p:spPr>
            <p:txBody>
              <a:bodyPr wrap="square" rtlCol="0">
                <a:spAutoFit/>
              </a:bodyPr>
              <a:lstStyle/>
              <a:p>
                <a:pPr>
                  <a:lnSpc>
                    <a:spcPct val="150000"/>
                  </a:lnSpc>
                </a:pPr>
                <a:r>
                  <a:rPr lang="en-US" altLang="zh-CN" sz="1200">
                    <a:solidFill>
                      <a:schemeClr val="bg1">
                        <a:lumMod val="50000"/>
                      </a:schemeClr>
                    </a:solidFill>
                    <a:cs typeface="+mn-ea"/>
                    <a:sym typeface="+mn-lt"/>
                  </a:rPr>
                  <a:t>You can click here to enter you text. You can click here to enter you text. </a:t>
                </a:r>
                <a:endParaRPr lang="zh-CN" altLang="en-US" sz="1200" dirty="0">
                  <a:solidFill>
                    <a:schemeClr val="bg1">
                      <a:lumMod val="50000"/>
                    </a:scheme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pSp>
        <p:nvGrpSpPr>
          <p:cNvPr id="5" name="组合 4"/>
          <p:cNvGrpSpPr/>
          <p:nvPr/>
        </p:nvGrpSpPr>
        <p:grpSpPr>
          <a:xfrm>
            <a:off x="959483" y="1951463"/>
            <a:ext cx="10285734" cy="4388066"/>
            <a:chOff x="304800" y="1366708"/>
            <a:chExt cx="8361699" cy="3567242"/>
          </a:xfrm>
        </p:grpSpPr>
        <p:graphicFrame>
          <p:nvGraphicFramePr>
            <p:cNvPr id="6" name="Chart 5"/>
            <p:cNvGraphicFramePr/>
            <p:nvPr/>
          </p:nvGraphicFramePr>
          <p:xfrm>
            <a:off x="4114800" y="1684019"/>
            <a:ext cx="1752600" cy="1896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7"/>
            <p:cNvGraphicFramePr/>
            <p:nvPr/>
          </p:nvGraphicFramePr>
          <p:xfrm>
            <a:off x="4038600" y="3257550"/>
            <a:ext cx="1548951" cy="167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8"/>
            <p:cNvGraphicFramePr/>
            <p:nvPr/>
          </p:nvGraphicFramePr>
          <p:xfrm>
            <a:off x="2544815" y="1726295"/>
            <a:ext cx="1067689" cy="1333315"/>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 Box 10"/>
            <p:cNvSpPr txBox="1">
              <a:spLocks noChangeArrowheads="1"/>
            </p:cNvSpPr>
            <p:nvPr/>
          </p:nvSpPr>
          <p:spPr bwMode="auto">
            <a:xfrm>
              <a:off x="7010400" y="2433504"/>
              <a:ext cx="1656099" cy="800654"/>
            </a:xfrm>
            <a:prstGeom prst="rect">
              <a:avLst/>
            </a:prstGeom>
            <a:noFill/>
            <a:ln w="9525">
              <a:noFill/>
              <a:miter lim="800000"/>
            </a:ln>
          </p:spPr>
          <p:txBody>
            <a:bodyPr wrap="square" lIns="45720" tIns="22860" rIns="45720" bIns="22860">
              <a:spAutoFit/>
            </a:bodyPr>
            <a:lstStyle/>
            <a:p>
              <a:pPr defTabSz="1088390">
                <a:lnSpc>
                  <a:spcPct val="200000"/>
                </a:lnSpc>
              </a:pPr>
              <a:r>
                <a:rPr lang="en-US" sz="1400" b="1">
                  <a:solidFill>
                    <a:schemeClr val="bg1">
                      <a:lumMod val="50000"/>
                    </a:schemeClr>
                  </a:solidFill>
                  <a:cs typeface="+mn-ea"/>
                  <a:sym typeface="+mn-lt"/>
                </a:rPr>
                <a:t>Realitionship</a:t>
              </a:r>
            </a:p>
            <a:p>
              <a:pPr defTabSz="1088390"/>
              <a:r>
                <a:rPr lang="en-US" sz="1100">
                  <a:solidFill>
                    <a:schemeClr val="bg1">
                      <a:lumMod val="50000"/>
                    </a:schemeClr>
                  </a:solidFill>
                  <a:cs typeface="+mn-ea"/>
                  <a:sym typeface="+mn-lt"/>
                </a:rPr>
                <a:t>Nullam eu tempor purus. Nunc a leo magna, consequat risus. </a:t>
              </a:r>
            </a:p>
          </p:txBody>
        </p:sp>
        <p:sp>
          <p:nvSpPr>
            <p:cNvPr id="10" name="Oval 15"/>
            <p:cNvSpPr/>
            <p:nvPr/>
          </p:nvSpPr>
          <p:spPr>
            <a:xfrm>
              <a:off x="6477000" y="2569398"/>
              <a:ext cx="487415" cy="490212"/>
            </a:xfrm>
            <a:prstGeom prst="ellipse">
              <a:avLst/>
            </a:prstGeom>
            <a:solidFill>
              <a:srgbClr val="71AFA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600">
                <a:solidFill>
                  <a:schemeClr val="bg1">
                    <a:lumMod val="50000"/>
                  </a:schemeClr>
                </a:solidFill>
                <a:cs typeface="+mn-ea"/>
                <a:sym typeface="+mn-lt"/>
              </a:endParaRPr>
            </a:p>
          </p:txBody>
        </p:sp>
        <p:sp>
          <p:nvSpPr>
            <p:cNvPr id="12" name="Text Box 10"/>
            <p:cNvSpPr txBox="1">
              <a:spLocks noChangeArrowheads="1"/>
            </p:cNvSpPr>
            <p:nvPr/>
          </p:nvSpPr>
          <p:spPr bwMode="auto">
            <a:xfrm>
              <a:off x="7010400" y="3731256"/>
              <a:ext cx="1656099" cy="800654"/>
            </a:xfrm>
            <a:prstGeom prst="rect">
              <a:avLst/>
            </a:prstGeom>
            <a:noFill/>
            <a:ln w="9525">
              <a:noFill/>
              <a:miter lim="800000"/>
            </a:ln>
          </p:spPr>
          <p:txBody>
            <a:bodyPr wrap="square" lIns="45720" tIns="22860" rIns="45720" bIns="22860">
              <a:spAutoFit/>
            </a:bodyPr>
            <a:lstStyle/>
            <a:p>
              <a:pPr defTabSz="1088390">
                <a:lnSpc>
                  <a:spcPct val="200000"/>
                </a:lnSpc>
              </a:pPr>
              <a:r>
                <a:rPr lang="en-US" sz="1400" b="1">
                  <a:solidFill>
                    <a:schemeClr val="bg1">
                      <a:lumMod val="50000"/>
                    </a:schemeClr>
                  </a:solidFill>
                  <a:cs typeface="+mn-ea"/>
                  <a:sym typeface="+mn-lt"/>
                </a:rPr>
                <a:t>Hint</a:t>
              </a:r>
            </a:p>
            <a:p>
              <a:pPr defTabSz="1088390"/>
              <a:r>
                <a:rPr lang="en-US" sz="1100">
                  <a:solidFill>
                    <a:schemeClr val="bg1">
                      <a:lumMod val="50000"/>
                    </a:schemeClr>
                  </a:solidFill>
                  <a:cs typeface="+mn-ea"/>
                  <a:sym typeface="+mn-lt"/>
                </a:rPr>
                <a:t>Nullam eu tempor purus. Nunc a leo magna, consequat risus. </a:t>
              </a:r>
            </a:p>
          </p:txBody>
        </p:sp>
        <p:sp>
          <p:nvSpPr>
            <p:cNvPr id="13" name="Oval 17"/>
            <p:cNvSpPr/>
            <p:nvPr/>
          </p:nvSpPr>
          <p:spPr>
            <a:xfrm>
              <a:off x="6477000" y="3867150"/>
              <a:ext cx="487415" cy="490212"/>
            </a:xfrm>
            <a:prstGeom prst="ellipse">
              <a:avLst/>
            </a:prstGeom>
            <a:solidFill>
              <a:srgbClr val="EA969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600">
                <a:solidFill>
                  <a:schemeClr val="bg1">
                    <a:lumMod val="50000"/>
                  </a:schemeClr>
                </a:solidFill>
                <a:cs typeface="+mn-ea"/>
                <a:sym typeface="+mn-lt"/>
              </a:endParaRPr>
            </a:p>
          </p:txBody>
        </p:sp>
        <p:cxnSp>
          <p:nvCxnSpPr>
            <p:cNvPr id="14" name="Straight Arrow Connector 19"/>
            <p:cNvCxnSpPr/>
            <p:nvPr/>
          </p:nvCxnSpPr>
          <p:spPr>
            <a:xfrm>
              <a:off x="5715000" y="2814504"/>
              <a:ext cx="7620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21"/>
            <p:cNvCxnSpPr/>
            <p:nvPr/>
          </p:nvCxnSpPr>
          <p:spPr>
            <a:xfrm>
              <a:off x="5448300" y="4112256"/>
              <a:ext cx="10287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 Box 10"/>
            <p:cNvSpPr txBox="1">
              <a:spLocks noChangeArrowheads="1"/>
            </p:cNvSpPr>
            <p:nvPr/>
          </p:nvSpPr>
          <p:spPr bwMode="auto">
            <a:xfrm>
              <a:off x="304800" y="1366708"/>
              <a:ext cx="1656099" cy="800654"/>
            </a:xfrm>
            <a:prstGeom prst="rect">
              <a:avLst/>
            </a:prstGeom>
            <a:noFill/>
            <a:ln w="9525">
              <a:noFill/>
              <a:miter lim="800000"/>
            </a:ln>
          </p:spPr>
          <p:txBody>
            <a:bodyPr wrap="square" lIns="45720" tIns="22860" rIns="45720" bIns="22860">
              <a:spAutoFit/>
            </a:bodyPr>
            <a:lstStyle/>
            <a:p>
              <a:pPr algn="r" defTabSz="1088390">
                <a:lnSpc>
                  <a:spcPct val="200000"/>
                </a:lnSpc>
              </a:pPr>
              <a:r>
                <a:rPr lang="en-US" sz="1400" b="1">
                  <a:solidFill>
                    <a:schemeClr val="bg1">
                      <a:lumMod val="50000"/>
                    </a:schemeClr>
                  </a:solidFill>
                  <a:cs typeface="+mn-ea"/>
                  <a:sym typeface="+mn-lt"/>
                </a:rPr>
                <a:t>Branding</a:t>
              </a:r>
            </a:p>
            <a:p>
              <a:pPr algn="r" defTabSz="1088390"/>
              <a:r>
                <a:rPr lang="en-US" sz="1100">
                  <a:solidFill>
                    <a:schemeClr val="bg1">
                      <a:lumMod val="50000"/>
                    </a:schemeClr>
                  </a:solidFill>
                  <a:cs typeface="+mn-ea"/>
                  <a:sym typeface="+mn-lt"/>
                </a:rPr>
                <a:t>Nullam eu tempor purus. Nunc a leo magna, consequat risus. </a:t>
              </a:r>
            </a:p>
          </p:txBody>
        </p:sp>
        <p:sp>
          <p:nvSpPr>
            <p:cNvPr id="17" name="Oval 24"/>
            <p:cNvSpPr/>
            <p:nvPr/>
          </p:nvSpPr>
          <p:spPr>
            <a:xfrm>
              <a:off x="2057400" y="1502602"/>
              <a:ext cx="487415" cy="490212"/>
            </a:xfrm>
            <a:prstGeom prst="ellipse">
              <a:avLst/>
            </a:prstGeom>
            <a:solidFill>
              <a:srgbClr val="71AFA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en-US" sz="9600">
                <a:solidFill>
                  <a:schemeClr val="bg1">
                    <a:lumMod val="50000"/>
                  </a:schemeClr>
                </a:solidFill>
                <a:cs typeface="+mn-ea"/>
                <a:sym typeface="+mn-lt"/>
              </a:endParaRPr>
            </a:p>
          </p:txBody>
        </p:sp>
        <p:sp>
          <p:nvSpPr>
            <p:cNvPr id="18" name="Text Box 10"/>
            <p:cNvSpPr txBox="1">
              <a:spLocks noChangeArrowheads="1"/>
            </p:cNvSpPr>
            <p:nvPr/>
          </p:nvSpPr>
          <p:spPr bwMode="auto">
            <a:xfrm>
              <a:off x="304800" y="3133817"/>
              <a:ext cx="1656099" cy="800654"/>
            </a:xfrm>
            <a:prstGeom prst="rect">
              <a:avLst/>
            </a:prstGeom>
            <a:noFill/>
            <a:ln w="9525">
              <a:noFill/>
              <a:miter lim="800000"/>
            </a:ln>
          </p:spPr>
          <p:txBody>
            <a:bodyPr wrap="square" lIns="45720" tIns="22860" rIns="45720" bIns="22860">
              <a:spAutoFit/>
            </a:bodyPr>
            <a:lstStyle/>
            <a:p>
              <a:pPr algn="r" defTabSz="1088390">
                <a:lnSpc>
                  <a:spcPct val="200000"/>
                </a:lnSpc>
              </a:pPr>
              <a:r>
                <a:rPr lang="en-US" sz="1400" b="1">
                  <a:solidFill>
                    <a:schemeClr val="bg1">
                      <a:lumMod val="50000"/>
                    </a:schemeClr>
                  </a:solidFill>
                  <a:cs typeface="+mn-ea"/>
                  <a:sym typeface="+mn-lt"/>
                </a:rPr>
                <a:t>Print Media</a:t>
              </a:r>
            </a:p>
            <a:p>
              <a:pPr algn="r" defTabSz="1088390"/>
              <a:r>
                <a:rPr lang="en-US" sz="1100">
                  <a:solidFill>
                    <a:schemeClr val="bg1">
                      <a:lumMod val="50000"/>
                    </a:schemeClr>
                  </a:solidFill>
                  <a:cs typeface="+mn-ea"/>
                  <a:sym typeface="+mn-lt"/>
                </a:rPr>
                <a:t>Nullam eu tempor purus. Nunc a leo magna, consequat risus. </a:t>
              </a:r>
            </a:p>
          </p:txBody>
        </p:sp>
        <p:sp>
          <p:nvSpPr>
            <p:cNvPr id="19" name="Oval 26"/>
            <p:cNvSpPr/>
            <p:nvPr/>
          </p:nvSpPr>
          <p:spPr>
            <a:xfrm>
              <a:off x="2057400" y="3269711"/>
              <a:ext cx="487415" cy="490212"/>
            </a:xfrm>
            <a:prstGeom prst="ellipse">
              <a:avLst/>
            </a:prstGeom>
            <a:solidFill>
              <a:srgbClr val="EA969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en-US" sz="9600">
                <a:solidFill>
                  <a:schemeClr val="bg1">
                    <a:lumMod val="50000"/>
                  </a:schemeClr>
                </a:solidFill>
                <a:cs typeface="+mn-ea"/>
                <a:sym typeface="+mn-lt"/>
              </a:endParaRPr>
            </a:p>
          </p:txBody>
        </p:sp>
        <p:sp>
          <p:nvSpPr>
            <p:cNvPr id="20" name="Text Box 7"/>
            <p:cNvSpPr txBox="1">
              <a:spLocks noChangeArrowheads="1"/>
            </p:cNvSpPr>
            <p:nvPr/>
          </p:nvSpPr>
          <p:spPr bwMode="auto">
            <a:xfrm>
              <a:off x="4632994" y="2393895"/>
              <a:ext cx="716210" cy="437858"/>
            </a:xfrm>
            <a:prstGeom prst="rect">
              <a:avLst/>
            </a:prstGeom>
            <a:noFill/>
            <a:ln w="9525">
              <a:noFill/>
              <a:miter lim="800000"/>
            </a:ln>
          </p:spPr>
          <p:txBody>
            <a:bodyPr wrap="none" lIns="45720" tIns="22860" rIns="45720" bIns="22860">
              <a:spAutoFit/>
            </a:bodyPr>
            <a:lstStyle/>
            <a:p>
              <a:pPr algn="ctr" defTabSz="1088390"/>
              <a:r>
                <a:rPr lang="en-CA" sz="3200" spc="-150">
                  <a:solidFill>
                    <a:schemeClr val="bg1">
                      <a:lumMod val="50000"/>
                    </a:schemeClr>
                  </a:solidFill>
                  <a:cs typeface="+mn-ea"/>
                  <a:sym typeface="+mn-lt"/>
                </a:rPr>
                <a:t>80%</a:t>
              </a:r>
            </a:p>
          </p:txBody>
        </p:sp>
        <p:sp>
          <p:nvSpPr>
            <p:cNvPr id="21" name="Text Box 7"/>
            <p:cNvSpPr txBox="1">
              <a:spLocks noChangeArrowheads="1"/>
            </p:cNvSpPr>
            <p:nvPr/>
          </p:nvSpPr>
          <p:spPr bwMode="auto">
            <a:xfrm>
              <a:off x="4498624" y="3888001"/>
              <a:ext cx="628900" cy="387817"/>
            </a:xfrm>
            <a:prstGeom prst="rect">
              <a:avLst/>
            </a:prstGeom>
            <a:noFill/>
            <a:ln w="9525">
              <a:noFill/>
              <a:miter lim="800000"/>
            </a:ln>
          </p:spPr>
          <p:txBody>
            <a:bodyPr wrap="none" lIns="45720" tIns="22860" rIns="45720" bIns="22860">
              <a:spAutoFit/>
            </a:bodyPr>
            <a:lstStyle/>
            <a:p>
              <a:pPr algn="ctr" defTabSz="1088390"/>
              <a:r>
                <a:rPr lang="en-CA" sz="2800" spc="-150">
                  <a:solidFill>
                    <a:schemeClr val="bg1">
                      <a:lumMod val="50000"/>
                    </a:schemeClr>
                  </a:solidFill>
                  <a:cs typeface="+mn-ea"/>
                  <a:sym typeface="+mn-lt"/>
                </a:rPr>
                <a:t>42%</a:t>
              </a:r>
            </a:p>
          </p:txBody>
        </p:sp>
        <p:sp>
          <p:nvSpPr>
            <p:cNvPr id="22" name="Text Box 7"/>
            <p:cNvSpPr txBox="1">
              <a:spLocks noChangeArrowheads="1"/>
            </p:cNvSpPr>
            <p:nvPr/>
          </p:nvSpPr>
          <p:spPr bwMode="auto">
            <a:xfrm>
              <a:off x="2805909" y="2215981"/>
              <a:ext cx="545498" cy="337776"/>
            </a:xfrm>
            <a:prstGeom prst="rect">
              <a:avLst/>
            </a:prstGeom>
            <a:noFill/>
            <a:ln w="9525">
              <a:noFill/>
              <a:miter lim="800000"/>
            </a:ln>
          </p:spPr>
          <p:txBody>
            <a:bodyPr wrap="none" lIns="45720" tIns="22860" rIns="45720" bIns="22860">
              <a:spAutoFit/>
            </a:bodyPr>
            <a:lstStyle/>
            <a:p>
              <a:pPr algn="ctr" defTabSz="1088390"/>
              <a:r>
                <a:rPr lang="en-CA" sz="2400" spc="-150">
                  <a:solidFill>
                    <a:schemeClr val="bg1">
                      <a:lumMod val="50000"/>
                    </a:schemeClr>
                  </a:solidFill>
                  <a:cs typeface="+mn-ea"/>
                  <a:sym typeface="+mn-lt"/>
                </a:rPr>
                <a:t>90%</a:t>
              </a:r>
            </a:p>
          </p:txBody>
        </p:sp>
        <p:cxnSp>
          <p:nvCxnSpPr>
            <p:cNvPr id="23" name="Straight Arrow Connector 32"/>
            <p:cNvCxnSpPr/>
            <p:nvPr/>
          </p:nvCxnSpPr>
          <p:spPr>
            <a:xfrm flipH="1">
              <a:off x="2525387" y="1747708"/>
              <a:ext cx="370213"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35"/>
            <p:cNvCxnSpPr/>
            <p:nvPr/>
          </p:nvCxnSpPr>
          <p:spPr>
            <a:xfrm flipH="1">
              <a:off x="2525387" y="3490887"/>
              <a:ext cx="675013"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Chart 6"/>
            <p:cNvGraphicFramePr/>
            <p:nvPr/>
          </p:nvGraphicFramePr>
          <p:xfrm>
            <a:off x="2990935" y="2571750"/>
            <a:ext cx="1423739" cy="1540886"/>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 Box 7"/>
            <p:cNvSpPr txBox="1">
              <a:spLocks noChangeArrowheads="1"/>
            </p:cNvSpPr>
            <p:nvPr/>
          </p:nvSpPr>
          <p:spPr bwMode="auto">
            <a:xfrm>
              <a:off x="3356227" y="3126001"/>
              <a:ext cx="628900" cy="387817"/>
            </a:xfrm>
            <a:prstGeom prst="rect">
              <a:avLst/>
            </a:prstGeom>
            <a:noFill/>
            <a:ln w="9525">
              <a:noFill/>
              <a:miter lim="800000"/>
            </a:ln>
          </p:spPr>
          <p:txBody>
            <a:bodyPr wrap="none" lIns="45720" tIns="22860" rIns="45720" bIns="22860">
              <a:spAutoFit/>
            </a:bodyPr>
            <a:lstStyle/>
            <a:p>
              <a:pPr algn="ctr" defTabSz="1088390"/>
              <a:r>
                <a:rPr lang="en-CA" sz="2800" spc="-150">
                  <a:solidFill>
                    <a:schemeClr val="bg1">
                      <a:lumMod val="50000"/>
                    </a:schemeClr>
                  </a:solidFill>
                  <a:cs typeface="+mn-ea"/>
                  <a:sym typeface="+mn-lt"/>
                </a:rPr>
                <a:t>25%</a:t>
              </a:r>
            </a:p>
          </p:txBody>
        </p:sp>
        <p:cxnSp>
          <p:nvCxnSpPr>
            <p:cNvPr id="27" name="Straight Connector 37"/>
            <p:cNvCxnSpPr/>
            <p:nvPr/>
          </p:nvCxnSpPr>
          <p:spPr>
            <a:xfrm>
              <a:off x="2895600" y="1747708"/>
              <a:ext cx="183058" cy="2451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Group 39"/>
            <p:cNvGrpSpPr/>
            <p:nvPr/>
          </p:nvGrpSpPr>
          <p:grpSpPr>
            <a:xfrm>
              <a:off x="6641386" y="1460754"/>
              <a:ext cx="161472" cy="201132"/>
              <a:chOff x="5179005" y="1309474"/>
              <a:chExt cx="284519" cy="354401"/>
            </a:xfrm>
            <a:solidFill>
              <a:schemeClr val="bg1"/>
            </a:solidFill>
          </p:grpSpPr>
          <p:sp>
            <p:nvSpPr>
              <p:cNvPr id="47"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8"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9"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0"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1"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2"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3"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4"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5"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6"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7"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grpSp>
          <p:nvGrpSpPr>
            <p:cNvPr id="29" name="Group 54"/>
            <p:cNvGrpSpPr/>
            <p:nvPr/>
          </p:nvGrpSpPr>
          <p:grpSpPr>
            <a:xfrm>
              <a:off x="2163493" y="3401723"/>
              <a:ext cx="275228" cy="249773"/>
              <a:chOff x="5159039" y="3837700"/>
              <a:chExt cx="431771" cy="391838"/>
            </a:xfrm>
            <a:solidFill>
              <a:schemeClr val="bg1"/>
            </a:solidFill>
          </p:grpSpPr>
          <p:sp>
            <p:nvSpPr>
              <p:cNvPr id="42" name="Rectangle 72"/>
              <p:cNvSpPr>
                <a:spLocks noChangeArrowheads="1"/>
              </p:cNvSpPr>
              <p:nvPr/>
            </p:nvSpPr>
            <p:spPr bwMode="auto">
              <a:xfrm>
                <a:off x="5256374" y="3837700"/>
                <a:ext cx="242092" cy="69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3" name="Freeform 73"/>
              <p:cNvSpPr>
                <a:spLocks noEditPoints="1"/>
              </p:cNvSpPr>
              <p:nvPr/>
            </p:nvSpPr>
            <p:spPr bwMode="auto">
              <a:xfrm>
                <a:off x="5159039" y="3930044"/>
                <a:ext cx="431771" cy="177201"/>
              </a:xfrm>
              <a:custGeom>
                <a:avLst/>
                <a:gdLst>
                  <a:gd name="T0" fmla="*/ 124 w 130"/>
                  <a:gd name="T1" fmla="*/ 0 h 53"/>
                  <a:gd name="T2" fmla="*/ 6 w 130"/>
                  <a:gd name="T3" fmla="*/ 0 h 53"/>
                  <a:gd name="T4" fmla="*/ 0 w 130"/>
                  <a:gd name="T5" fmla="*/ 7 h 53"/>
                  <a:gd name="T6" fmla="*/ 0 w 130"/>
                  <a:gd name="T7" fmla="*/ 53 h 53"/>
                  <a:gd name="T8" fmla="*/ 19 w 130"/>
                  <a:gd name="T9" fmla="*/ 53 h 53"/>
                  <a:gd name="T10" fmla="*/ 19 w 130"/>
                  <a:gd name="T11" fmla="*/ 25 h 53"/>
                  <a:gd name="T12" fmla="*/ 111 w 130"/>
                  <a:gd name="T13" fmla="*/ 25 h 53"/>
                  <a:gd name="T14" fmla="*/ 111 w 130"/>
                  <a:gd name="T15" fmla="*/ 53 h 53"/>
                  <a:gd name="T16" fmla="*/ 130 w 130"/>
                  <a:gd name="T17" fmla="*/ 53 h 53"/>
                  <a:gd name="T18" fmla="*/ 130 w 130"/>
                  <a:gd name="T19" fmla="*/ 7 h 53"/>
                  <a:gd name="T20" fmla="*/ 124 w 130"/>
                  <a:gd name="T21" fmla="*/ 0 h 53"/>
                  <a:gd name="T22" fmla="*/ 18 w 130"/>
                  <a:gd name="T23" fmla="*/ 16 h 53"/>
                  <a:gd name="T24" fmla="*/ 13 w 130"/>
                  <a:gd name="T25" fmla="*/ 11 h 53"/>
                  <a:gd name="T26" fmla="*/ 18 w 130"/>
                  <a:gd name="T27" fmla="*/ 6 h 53"/>
                  <a:gd name="T28" fmla="*/ 23 w 130"/>
                  <a:gd name="T29" fmla="*/ 11 h 53"/>
                  <a:gd name="T30" fmla="*/ 18 w 130"/>
                  <a:gd name="T31" fmla="*/ 16 h 53"/>
                  <a:gd name="T32" fmla="*/ 117 w 130"/>
                  <a:gd name="T33" fmla="*/ 13 h 53"/>
                  <a:gd name="T34" fmla="*/ 29 w 130"/>
                  <a:gd name="T35" fmla="*/ 13 h 53"/>
                  <a:gd name="T36" fmla="*/ 29 w 130"/>
                  <a:gd name="T37" fmla="*/ 7 h 53"/>
                  <a:gd name="T38" fmla="*/ 117 w 130"/>
                  <a:gd name="T39" fmla="*/ 7 h 53"/>
                  <a:gd name="T40" fmla="*/ 117 w 130"/>
                  <a:gd name="T41"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53">
                    <a:moveTo>
                      <a:pt x="124" y="0"/>
                    </a:moveTo>
                    <a:cubicBezTo>
                      <a:pt x="6" y="0"/>
                      <a:pt x="6" y="0"/>
                      <a:pt x="6" y="0"/>
                    </a:cubicBezTo>
                    <a:cubicBezTo>
                      <a:pt x="3" y="0"/>
                      <a:pt x="0" y="3"/>
                      <a:pt x="0" y="7"/>
                    </a:cubicBezTo>
                    <a:cubicBezTo>
                      <a:pt x="0" y="53"/>
                      <a:pt x="0" y="53"/>
                      <a:pt x="0" y="53"/>
                    </a:cubicBezTo>
                    <a:cubicBezTo>
                      <a:pt x="19" y="53"/>
                      <a:pt x="19" y="53"/>
                      <a:pt x="19" y="53"/>
                    </a:cubicBezTo>
                    <a:cubicBezTo>
                      <a:pt x="19" y="25"/>
                      <a:pt x="19" y="25"/>
                      <a:pt x="19" y="25"/>
                    </a:cubicBezTo>
                    <a:cubicBezTo>
                      <a:pt x="111" y="25"/>
                      <a:pt x="111" y="25"/>
                      <a:pt x="111" y="25"/>
                    </a:cubicBezTo>
                    <a:cubicBezTo>
                      <a:pt x="111" y="53"/>
                      <a:pt x="111" y="53"/>
                      <a:pt x="111" y="53"/>
                    </a:cubicBezTo>
                    <a:cubicBezTo>
                      <a:pt x="130" y="53"/>
                      <a:pt x="130" y="53"/>
                      <a:pt x="130" y="53"/>
                    </a:cubicBezTo>
                    <a:cubicBezTo>
                      <a:pt x="130" y="7"/>
                      <a:pt x="130" y="7"/>
                      <a:pt x="130" y="7"/>
                    </a:cubicBezTo>
                    <a:cubicBezTo>
                      <a:pt x="130" y="3"/>
                      <a:pt x="127" y="0"/>
                      <a:pt x="124" y="0"/>
                    </a:cubicBezTo>
                    <a:close/>
                    <a:moveTo>
                      <a:pt x="18" y="16"/>
                    </a:moveTo>
                    <a:cubicBezTo>
                      <a:pt x="15" y="16"/>
                      <a:pt x="13" y="14"/>
                      <a:pt x="13" y="11"/>
                    </a:cubicBezTo>
                    <a:cubicBezTo>
                      <a:pt x="13" y="8"/>
                      <a:pt x="15" y="6"/>
                      <a:pt x="18" y="6"/>
                    </a:cubicBezTo>
                    <a:cubicBezTo>
                      <a:pt x="21" y="6"/>
                      <a:pt x="23" y="8"/>
                      <a:pt x="23" y="11"/>
                    </a:cubicBezTo>
                    <a:cubicBezTo>
                      <a:pt x="23" y="14"/>
                      <a:pt x="21" y="16"/>
                      <a:pt x="18" y="16"/>
                    </a:cubicBezTo>
                    <a:close/>
                    <a:moveTo>
                      <a:pt x="117" y="13"/>
                    </a:moveTo>
                    <a:cubicBezTo>
                      <a:pt x="29" y="13"/>
                      <a:pt x="29" y="13"/>
                      <a:pt x="29" y="13"/>
                    </a:cubicBezTo>
                    <a:cubicBezTo>
                      <a:pt x="29" y="7"/>
                      <a:pt x="29" y="7"/>
                      <a:pt x="29" y="7"/>
                    </a:cubicBezTo>
                    <a:cubicBezTo>
                      <a:pt x="117" y="7"/>
                      <a:pt x="117" y="7"/>
                      <a:pt x="117" y="7"/>
                    </a:cubicBezTo>
                    <a:lnTo>
                      <a:pt x="11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4" name="Freeform 74"/>
              <p:cNvSpPr/>
              <p:nvPr/>
            </p:nvSpPr>
            <p:spPr bwMode="auto">
              <a:xfrm>
                <a:off x="5248887" y="4039859"/>
                <a:ext cx="252075" cy="189679"/>
              </a:xfrm>
              <a:custGeom>
                <a:avLst/>
                <a:gdLst>
                  <a:gd name="T0" fmla="*/ 66 w 76"/>
                  <a:gd name="T1" fmla="*/ 49 h 57"/>
                  <a:gd name="T2" fmla="*/ 25 w 76"/>
                  <a:gd name="T3" fmla="*/ 49 h 57"/>
                  <a:gd name="T4" fmla="*/ 10 w 76"/>
                  <a:gd name="T5" fmla="*/ 49 h 57"/>
                  <a:gd name="T6" fmla="*/ 10 w 76"/>
                  <a:gd name="T7" fmla="*/ 0 h 57"/>
                  <a:gd name="T8" fmla="*/ 1 w 76"/>
                  <a:gd name="T9" fmla="*/ 0 h 57"/>
                  <a:gd name="T10" fmla="*/ 1 w 76"/>
                  <a:gd name="T11" fmla="*/ 50 h 57"/>
                  <a:gd name="T12" fmla="*/ 8 w 76"/>
                  <a:gd name="T13" fmla="*/ 57 h 57"/>
                  <a:gd name="T14" fmla="*/ 69 w 76"/>
                  <a:gd name="T15" fmla="*/ 57 h 57"/>
                  <a:gd name="T16" fmla="*/ 76 w 76"/>
                  <a:gd name="T17" fmla="*/ 48 h 57"/>
                  <a:gd name="T18" fmla="*/ 76 w 76"/>
                  <a:gd name="T19" fmla="*/ 0 h 57"/>
                  <a:gd name="T20" fmla="*/ 66 w 76"/>
                  <a:gd name="T21" fmla="*/ 0 h 57"/>
                  <a:gd name="T22" fmla="*/ 66 w 76"/>
                  <a:gd name="T23"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57">
                    <a:moveTo>
                      <a:pt x="66" y="49"/>
                    </a:moveTo>
                    <a:cubicBezTo>
                      <a:pt x="25" y="49"/>
                      <a:pt x="25" y="49"/>
                      <a:pt x="25" y="49"/>
                    </a:cubicBezTo>
                    <a:cubicBezTo>
                      <a:pt x="10" y="49"/>
                      <a:pt x="10" y="49"/>
                      <a:pt x="10" y="49"/>
                    </a:cubicBezTo>
                    <a:cubicBezTo>
                      <a:pt x="10" y="0"/>
                      <a:pt x="10" y="0"/>
                      <a:pt x="10" y="0"/>
                    </a:cubicBezTo>
                    <a:cubicBezTo>
                      <a:pt x="1" y="0"/>
                      <a:pt x="1" y="0"/>
                      <a:pt x="1" y="0"/>
                    </a:cubicBezTo>
                    <a:cubicBezTo>
                      <a:pt x="1" y="50"/>
                      <a:pt x="1" y="50"/>
                      <a:pt x="1" y="50"/>
                    </a:cubicBezTo>
                    <a:cubicBezTo>
                      <a:pt x="1" y="50"/>
                      <a:pt x="0" y="57"/>
                      <a:pt x="8" y="57"/>
                    </a:cubicBezTo>
                    <a:cubicBezTo>
                      <a:pt x="16" y="57"/>
                      <a:pt x="69" y="57"/>
                      <a:pt x="69" y="57"/>
                    </a:cubicBezTo>
                    <a:cubicBezTo>
                      <a:pt x="75" y="57"/>
                      <a:pt x="76" y="53"/>
                      <a:pt x="76" y="48"/>
                    </a:cubicBezTo>
                    <a:cubicBezTo>
                      <a:pt x="76" y="0"/>
                      <a:pt x="76" y="0"/>
                      <a:pt x="76" y="0"/>
                    </a:cubicBezTo>
                    <a:cubicBezTo>
                      <a:pt x="66" y="0"/>
                      <a:pt x="66" y="0"/>
                      <a:pt x="66" y="0"/>
                    </a:cubicBezTo>
                    <a:lnTo>
                      <a:pt x="66"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5" name="Rectangle 75"/>
              <p:cNvSpPr>
                <a:spLocks noChangeArrowheads="1"/>
              </p:cNvSpPr>
              <p:nvPr/>
            </p:nvSpPr>
            <p:spPr bwMode="auto">
              <a:xfrm>
                <a:off x="5293811" y="4082286"/>
                <a:ext cx="157235"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6" name="Rectangle 76"/>
              <p:cNvSpPr>
                <a:spLocks noChangeArrowheads="1"/>
              </p:cNvSpPr>
              <p:nvPr/>
            </p:nvSpPr>
            <p:spPr bwMode="auto">
              <a:xfrm>
                <a:off x="5298803" y="4142185"/>
                <a:ext cx="152243"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grpSp>
          <p:nvGrpSpPr>
            <p:cNvPr id="30" name="Group 60"/>
            <p:cNvGrpSpPr/>
            <p:nvPr/>
          </p:nvGrpSpPr>
          <p:grpSpPr>
            <a:xfrm>
              <a:off x="2152940" y="1617265"/>
              <a:ext cx="296334" cy="260887"/>
              <a:chOff x="6040049" y="4182118"/>
              <a:chExt cx="521619" cy="459224"/>
            </a:xfrm>
            <a:solidFill>
              <a:schemeClr val="bg1"/>
            </a:solidFill>
          </p:grpSpPr>
          <p:sp>
            <p:nvSpPr>
              <p:cNvPr id="37"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8"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9"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0"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1"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grpSp>
          <p:nvGrpSpPr>
            <p:cNvPr id="31" name="Group 66"/>
            <p:cNvGrpSpPr/>
            <p:nvPr/>
          </p:nvGrpSpPr>
          <p:grpSpPr>
            <a:xfrm>
              <a:off x="6619683" y="2699544"/>
              <a:ext cx="202049" cy="229919"/>
              <a:chOff x="2927811" y="2108124"/>
              <a:chExt cx="361887" cy="411804"/>
            </a:xfrm>
            <a:solidFill>
              <a:schemeClr val="bg1"/>
            </a:solidFill>
          </p:grpSpPr>
          <p:sp>
            <p:nvSpPr>
              <p:cNvPr id="33"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4"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5"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6"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sp>
          <p:nvSpPr>
            <p:cNvPr id="32" name="Freeform 145"/>
            <p:cNvSpPr/>
            <p:nvPr/>
          </p:nvSpPr>
          <p:spPr bwMode="auto">
            <a:xfrm>
              <a:off x="6580897" y="4002406"/>
              <a:ext cx="279620" cy="219701"/>
            </a:xfrm>
            <a:custGeom>
              <a:avLst/>
              <a:gdLst>
                <a:gd name="T0" fmla="*/ 145 w 147"/>
                <a:gd name="T1" fmla="*/ 47 h 116"/>
                <a:gd name="T2" fmla="*/ 118 w 147"/>
                <a:gd name="T3" fmla="*/ 30 h 116"/>
                <a:gd name="T4" fmla="*/ 114 w 147"/>
                <a:gd name="T5" fmla="*/ 31 h 116"/>
                <a:gd name="T6" fmla="*/ 114 w 147"/>
                <a:gd name="T7" fmla="*/ 38 h 116"/>
                <a:gd name="T8" fmla="*/ 110 w 147"/>
                <a:gd name="T9" fmla="*/ 38 h 116"/>
                <a:gd name="T10" fmla="*/ 81 w 147"/>
                <a:gd name="T11" fmla="*/ 38 h 116"/>
                <a:gd name="T12" fmla="*/ 81 w 147"/>
                <a:gd name="T13" fmla="*/ 11 h 116"/>
                <a:gd name="T14" fmla="*/ 84 w 147"/>
                <a:gd name="T15" fmla="*/ 6 h 116"/>
                <a:gd name="T16" fmla="*/ 79 w 147"/>
                <a:gd name="T17" fmla="*/ 0 h 116"/>
                <a:gd name="T18" fmla="*/ 70 w 147"/>
                <a:gd name="T19" fmla="*/ 0 h 116"/>
                <a:gd name="T20" fmla="*/ 65 w 147"/>
                <a:gd name="T21" fmla="*/ 6 h 116"/>
                <a:gd name="T22" fmla="*/ 68 w 147"/>
                <a:gd name="T23" fmla="*/ 11 h 116"/>
                <a:gd name="T24" fmla="*/ 68 w 147"/>
                <a:gd name="T25" fmla="*/ 17 h 116"/>
                <a:gd name="T26" fmla="*/ 37 w 147"/>
                <a:gd name="T27" fmla="*/ 17 h 116"/>
                <a:gd name="T28" fmla="*/ 32 w 147"/>
                <a:gd name="T29" fmla="*/ 17 h 116"/>
                <a:gd name="T30" fmla="*/ 32 w 147"/>
                <a:gd name="T31" fmla="*/ 9 h 116"/>
                <a:gd name="T32" fmla="*/ 28 w 147"/>
                <a:gd name="T33" fmla="*/ 9 h 116"/>
                <a:gd name="T34" fmla="*/ 2 w 147"/>
                <a:gd name="T35" fmla="*/ 27 h 116"/>
                <a:gd name="T36" fmla="*/ 1 w 147"/>
                <a:gd name="T37" fmla="*/ 29 h 116"/>
                <a:gd name="T38" fmla="*/ 29 w 147"/>
                <a:gd name="T39" fmla="*/ 47 h 116"/>
                <a:gd name="T40" fmla="*/ 32 w 147"/>
                <a:gd name="T41" fmla="*/ 46 h 116"/>
                <a:gd name="T42" fmla="*/ 32 w 147"/>
                <a:gd name="T43" fmla="*/ 39 h 116"/>
                <a:gd name="T44" fmla="*/ 37 w 147"/>
                <a:gd name="T45" fmla="*/ 39 h 116"/>
                <a:gd name="T46" fmla="*/ 68 w 147"/>
                <a:gd name="T47" fmla="*/ 39 h 116"/>
                <a:gd name="T48" fmla="*/ 68 w 147"/>
                <a:gd name="T49" fmla="*/ 109 h 116"/>
                <a:gd name="T50" fmla="*/ 65 w 147"/>
                <a:gd name="T51" fmla="*/ 108 h 116"/>
                <a:gd name="T52" fmla="*/ 68 w 147"/>
                <a:gd name="T53" fmla="*/ 115 h 116"/>
                <a:gd name="T54" fmla="*/ 63 w 147"/>
                <a:gd name="T55" fmla="*/ 111 h 116"/>
                <a:gd name="T56" fmla="*/ 65 w 147"/>
                <a:gd name="T57" fmla="*/ 116 h 116"/>
                <a:gd name="T58" fmla="*/ 68 w 147"/>
                <a:gd name="T59" fmla="*/ 116 h 116"/>
                <a:gd name="T60" fmla="*/ 68 w 147"/>
                <a:gd name="T61" fmla="*/ 116 h 116"/>
                <a:gd name="T62" fmla="*/ 68 w 147"/>
                <a:gd name="T63" fmla="*/ 116 h 116"/>
                <a:gd name="T64" fmla="*/ 73 w 147"/>
                <a:gd name="T65" fmla="*/ 116 h 116"/>
                <a:gd name="T66" fmla="*/ 78 w 147"/>
                <a:gd name="T67" fmla="*/ 116 h 116"/>
                <a:gd name="T68" fmla="*/ 81 w 147"/>
                <a:gd name="T69" fmla="*/ 116 h 116"/>
                <a:gd name="T70" fmla="*/ 83 w 147"/>
                <a:gd name="T71" fmla="*/ 116 h 116"/>
                <a:gd name="T72" fmla="*/ 83 w 147"/>
                <a:gd name="T73" fmla="*/ 116 h 116"/>
                <a:gd name="T74" fmla="*/ 86 w 147"/>
                <a:gd name="T75" fmla="*/ 116 h 116"/>
                <a:gd name="T76" fmla="*/ 88 w 147"/>
                <a:gd name="T77" fmla="*/ 111 h 116"/>
                <a:gd name="T78" fmla="*/ 83 w 147"/>
                <a:gd name="T79" fmla="*/ 115 h 116"/>
                <a:gd name="T80" fmla="*/ 87 w 147"/>
                <a:gd name="T81" fmla="*/ 108 h 116"/>
                <a:gd name="T82" fmla="*/ 81 w 147"/>
                <a:gd name="T83" fmla="*/ 111 h 116"/>
                <a:gd name="T84" fmla="*/ 81 w 147"/>
                <a:gd name="T85" fmla="*/ 59 h 116"/>
                <a:gd name="T86" fmla="*/ 110 w 147"/>
                <a:gd name="T87" fmla="*/ 59 h 116"/>
                <a:gd name="T88" fmla="*/ 115 w 147"/>
                <a:gd name="T89" fmla="*/ 59 h 116"/>
                <a:gd name="T90" fmla="*/ 115 w 147"/>
                <a:gd name="T91" fmla="*/ 68 h 116"/>
                <a:gd name="T92" fmla="*/ 118 w 147"/>
                <a:gd name="T93" fmla="*/ 68 h 116"/>
                <a:gd name="T94" fmla="*/ 145 w 147"/>
                <a:gd name="T95" fmla="*/ 50 h 116"/>
                <a:gd name="T96" fmla="*/ 145 w 147"/>
                <a:gd name="T9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 h="116">
                  <a:moveTo>
                    <a:pt x="145" y="47"/>
                  </a:moveTo>
                  <a:cubicBezTo>
                    <a:pt x="143" y="46"/>
                    <a:pt x="118" y="30"/>
                    <a:pt x="118" y="30"/>
                  </a:cubicBezTo>
                  <a:cubicBezTo>
                    <a:pt x="118" y="30"/>
                    <a:pt x="114" y="28"/>
                    <a:pt x="114" y="31"/>
                  </a:cubicBezTo>
                  <a:cubicBezTo>
                    <a:pt x="114" y="33"/>
                    <a:pt x="114" y="38"/>
                    <a:pt x="114" y="38"/>
                  </a:cubicBezTo>
                  <a:cubicBezTo>
                    <a:pt x="114" y="38"/>
                    <a:pt x="112" y="38"/>
                    <a:pt x="110" y="38"/>
                  </a:cubicBezTo>
                  <a:cubicBezTo>
                    <a:pt x="102" y="38"/>
                    <a:pt x="89" y="38"/>
                    <a:pt x="81" y="38"/>
                  </a:cubicBezTo>
                  <a:cubicBezTo>
                    <a:pt x="81" y="11"/>
                    <a:pt x="81" y="11"/>
                    <a:pt x="81" y="11"/>
                  </a:cubicBezTo>
                  <a:cubicBezTo>
                    <a:pt x="83" y="10"/>
                    <a:pt x="84" y="8"/>
                    <a:pt x="84" y="6"/>
                  </a:cubicBezTo>
                  <a:cubicBezTo>
                    <a:pt x="84" y="3"/>
                    <a:pt x="82" y="0"/>
                    <a:pt x="79" y="0"/>
                  </a:cubicBezTo>
                  <a:cubicBezTo>
                    <a:pt x="70" y="0"/>
                    <a:pt x="70" y="0"/>
                    <a:pt x="70" y="0"/>
                  </a:cubicBezTo>
                  <a:cubicBezTo>
                    <a:pt x="67" y="0"/>
                    <a:pt x="65" y="3"/>
                    <a:pt x="65" y="6"/>
                  </a:cubicBezTo>
                  <a:cubicBezTo>
                    <a:pt x="65" y="8"/>
                    <a:pt x="66" y="10"/>
                    <a:pt x="68" y="11"/>
                  </a:cubicBezTo>
                  <a:cubicBezTo>
                    <a:pt x="68" y="17"/>
                    <a:pt x="68" y="17"/>
                    <a:pt x="68" y="17"/>
                  </a:cubicBezTo>
                  <a:cubicBezTo>
                    <a:pt x="60" y="17"/>
                    <a:pt x="45" y="17"/>
                    <a:pt x="37" y="17"/>
                  </a:cubicBezTo>
                  <a:cubicBezTo>
                    <a:pt x="34" y="17"/>
                    <a:pt x="32" y="17"/>
                    <a:pt x="32" y="17"/>
                  </a:cubicBezTo>
                  <a:cubicBezTo>
                    <a:pt x="32" y="17"/>
                    <a:pt x="32" y="12"/>
                    <a:pt x="32" y="9"/>
                  </a:cubicBezTo>
                  <a:cubicBezTo>
                    <a:pt x="32" y="7"/>
                    <a:pt x="28" y="9"/>
                    <a:pt x="28" y="9"/>
                  </a:cubicBezTo>
                  <a:cubicBezTo>
                    <a:pt x="2" y="27"/>
                    <a:pt x="2" y="27"/>
                    <a:pt x="2" y="27"/>
                  </a:cubicBezTo>
                  <a:cubicBezTo>
                    <a:pt x="2" y="27"/>
                    <a:pt x="0" y="28"/>
                    <a:pt x="1" y="29"/>
                  </a:cubicBezTo>
                  <a:cubicBezTo>
                    <a:pt x="4" y="31"/>
                    <a:pt x="29" y="47"/>
                    <a:pt x="29" y="47"/>
                  </a:cubicBezTo>
                  <a:cubicBezTo>
                    <a:pt x="29" y="47"/>
                    <a:pt x="32" y="49"/>
                    <a:pt x="32" y="46"/>
                  </a:cubicBezTo>
                  <a:cubicBezTo>
                    <a:pt x="32" y="43"/>
                    <a:pt x="32" y="39"/>
                    <a:pt x="32" y="39"/>
                  </a:cubicBezTo>
                  <a:cubicBezTo>
                    <a:pt x="32" y="39"/>
                    <a:pt x="34" y="39"/>
                    <a:pt x="37" y="39"/>
                  </a:cubicBezTo>
                  <a:cubicBezTo>
                    <a:pt x="45" y="39"/>
                    <a:pt x="60" y="39"/>
                    <a:pt x="68" y="39"/>
                  </a:cubicBezTo>
                  <a:cubicBezTo>
                    <a:pt x="68" y="109"/>
                    <a:pt x="68" y="109"/>
                    <a:pt x="68" y="109"/>
                  </a:cubicBezTo>
                  <a:cubicBezTo>
                    <a:pt x="66" y="108"/>
                    <a:pt x="65" y="108"/>
                    <a:pt x="65" y="108"/>
                  </a:cubicBezTo>
                  <a:cubicBezTo>
                    <a:pt x="68" y="110"/>
                    <a:pt x="68" y="114"/>
                    <a:pt x="68" y="115"/>
                  </a:cubicBezTo>
                  <a:cubicBezTo>
                    <a:pt x="66" y="111"/>
                    <a:pt x="63" y="111"/>
                    <a:pt x="63" y="111"/>
                  </a:cubicBezTo>
                  <a:cubicBezTo>
                    <a:pt x="65" y="113"/>
                    <a:pt x="65" y="116"/>
                    <a:pt x="65" y="116"/>
                  </a:cubicBezTo>
                  <a:cubicBezTo>
                    <a:pt x="68" y="116"/>
                    <a:pt x="68" y="116"/>
                    <a:pt x="68" y="116"/>
                  </a:cubicBezTo>
                  <a:cubicBezTo>
                    <a:pt x="68" y="116"/>
                    <a:pt x="68" y="116"/>
                    <a:pt x="68" y="116"/>
                  </a:cubicBezTo>
                  <a:cubicBezTo>
                    <a:pt x="68" y="116"/>
                    <a:pt x="68" y="116"/>
                    <a:pt x="68" y="116"/>
                  </a:cubicBezTo>
                  <a:cubicBezTo>
                    <a:pt x="73" y="116"/>
                    <a:pt x="73" y="116"/>
                    <a:pt x="73" y="116"/>
                  </a:cubicBezTo>
                  <a:cubicBezTo>
                    <a:pt x="78" y="116"/>
                    <a:pt x="78" y="116"/>
                    <a:pt x="78" y="116"/>
                  </a:cubicBezTo>
                  <a:cubicBezTo>
                    <a:pt x="81" y="116"/>
                    <a:pt x="81" y="116"/>
                    <a:pt x="81" y="116"/>
                  </a:cubicBezTo>
                  <a:cubicBezTo>
                    <a:pt x="83" y="116"/>
                    <a:pt x="83" y="116"/>
                    <a:pt x="83" y="116"/>
                  </a:cubicBezTo>
                  <a:cubicBezTo>
                    <a:pt x="83" y="116"/>
                    <a:pt x="83" y="116"/>
                    <a:pt x="83" y="116"/>
                  </a:cubicBezTo>
                  <a:cubicBezTo>
                    <a:pt x="86" y="116"/>
                    <a:pt x="86" y="116"/>
                    <a:pt x="86" y="116"/>
                  </a:cubicBezTo>
                  <a:cubicBezTo>
                    <a:pt x="86" y="116"/>
                    <a:pt x="86" y="113"/>
                    <a:pt x="88" y="111"/>
                  </a:cubicBezTo>
                  <a:cubicBezTo>
                    <a:pt x="88" y="111"/>
                    <a:pt x="85" y="111"/>
                    <a:pt x="83" y="115"/>
                  </a:cubicBezTo>
                  <a:cubicBezTo>
                    <a:pt x="83" y="114"/>
                    <a:pt x="84" y="110"/>
                    <a:pt x="87" y="108"/>
                  </a:cubicBezTo>
                  <a:cubicBezTo>
                    <a:pt x="87" y="108"/>
                    <a:pt x="84" y="107"/>
                    <a:pt x="81" y="111"/>
                  </a:cubicBezTo>
                  <a:cubicBezTo>
                    <a:pt x="81" y="59"/>
                    <a:pt x="81" y="59"/>
                    <a:pt x="81" y="59"/>
                  </a:cubicBezTo>
                  <a:cubicBezTo>
                    <a:pt x="89" y="59"/>
                    <a:pt x="102" y="59"/>
                    <a:pt x="110" y="59"/>
                  </a:cubicBezTo>
                  <a:cubicBezTo>
                    <a:pt x="113" y="59"/>
                    <a:pt x="115" y="59"/>
                    <a:pt x="115" y="59"/>
                  </a:cubicBezTo>
                  <a:cubicBezTo>
                    <a:pt x="115" y="59"/>
                    <a:pt x="115" y="65"/>
                    <a:pt x="115" y="68"/>
                  </a:cubicBezTo>
                  <a:cubicBezTo>
                    <a:pt x="115" y="70"/>
                    <a:pt x="118" y="68"/>
                    <a:pt x="118" y="68"/>
                  </a:cubicBezTo>
                  <a:cubicBezTo>
                    <a:pt x="145" y="50"/>
                    <a:pt x="145" y="50"/>
                    <a:pt x="145" y="50"/>
                  </a:cubicBezTo>
                  <a:cubicBezTo>
                    <a:pt x="145" y="50"/>
                    <a:pt x="147" y="49"/>
                    <a:pt x="145" y="47"/>
                  </a:cubicBezTo>
                  <a:close/>
                </a:path>
              </a:pathLst>
            </a:custGeom>
            <a:solidFill>
              <a:schemeClr val="bg1"/>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p:cNvSpPr/>
          <p:nvPr/>
        </p:nvSpPr>
        <p:spPr>
          <a:xfrm flipH="1">
            <a:off x="2259013" y="306169"/>
            <a:ext cx="2185988" cy="2066756"/>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283"/>
          <p:cNvSpPr txBox="1"/>
          <p:nvPr/>
        </p:nvSpPr>
        <p:spPr>
          <a:xfrm>
            <a:off x="2036764" y="858356"/>
            <a:ext cx="2630486" cy="738664"/>
          </a:xfrm>
          <a:prstGeom prst="rect">
            <a:avLst/>
          </a:prstGeom>
          <a:noFill/>
        </p:spPr>
        <p:txBody>
          <a:bodyPr wrap="square" rtlCol="0">
            <a:spAutoFit/>
          </a:bodyPr>
          <a:lstStyle/>
          <a:p>
            <a:pPr algn="ctr"/>
            <a:r>
              <a:rPr lang="en-US" altLang="zh-CN" sz="4200" dirty="0">
                <a:solidFill>
                  <a:schemeClr val="bg1"/>
                </a:solidFill>
                <a:cs typeface="+mn-ea"/>
                <a:sym typeface="+mn-lt"/>
              </a:rPr>
              <a:t>THREE</a:t>
            </a:r>
          </a:p>
        </p:txBody>
      </p:sp>
      <p:grpSp>
        <p:nvGrpSpPr>
          <p:cNvPr id="15" name="组合 14"/>
          <p:cNvGrpSpPr/>
          <p:nvPr/>
        </p:nvGrpSpPr>
        <p:grpSpPr>
          <a:xfrm>
            <a:off x="5784963" y="4389525"/>
            <a:ext cx="5724644" cy="1532733"/>
            <a:chOff x="785340" y="3242503"/>
            <a:chExt cx="4718606" cy="1263373"/>
          </a:xfrm>
        </p:grpSpPr>
        <p:sp>
          <p:nvSpPr>
            <p:cNvPr id="17" name="文本框 10"/>
            <p:cNvSpPr txBox="1"/>
            <p:nvPr/>
          </p:nvSpPr>
          <p:spPr>
            <a:xfrm>
              <a:off x="831205" y="4176081"/>
              <a:ext cx="2396722" cy="329795"/>
            </a:xfrm>
            <a:prstGeom prst="rect">
              <a:avLst/>
            </a:prstGeom>
            <a:noFill/>
          </p:spPr>
          <p:txBody>
            <a:bodyPr wrap="none" rtlCol="0">
              <a:spAutoFit/>
            </a:bodyPr>
            <a:lstStyle/>
            <a:p>
              <a:r>
                <a:rPr lang="en-US" altLang="zh-CN" sz="2000" cap="all" dirty="0">
                  <a:solidFill>
                    <a:srgbClr val="71AFA0"/>
                  </a:solidFill>
                  <a:cs typeface="+mn-ea"/>
                  <a:sym typeface="+mn-lt"/>
                </a:rPr>
                <a:t>THE Scenery DESIGN</a:t>
              </a:r>
              <a:endParaRPr lang="zh-CN" altLang="en-US" sz="2000" cap="all" dirty="0">
                <a:solidFill>
                  <a:srgbClr val="71AFA0"/>
                </a:solidFill>
                <a:cs typeface="+mn-ea"/>
                <a:sym typeface="+mn-lt"/>
              </a:endParaRPr>
            </a:p>
          </p:txBody>
        </p:sp>
        <p:sp>
          <p:nvSpPr>
            <p:cNvPr id="20" name="文本框 12"/>
            <p:cNvSpPr txBox="1"/>
            <p:nvPr/>
          </p:nvSpPr>
          <p:spPr>
            <a:xfrm>
              <a:off x="785340" y="3242503"/>
              <a:ext cx="4718606" cy="761067"/>
            </a:xfrm>
            <a:prstGeom prst="rect">
              <a:avLst/>
            </a:prstGeom>
            <a:noFill/>
          </p:spPr>
          <p:txBody>
            <a:bodyPr wrap="none" rtlCol="0">
              <a:spAutoFit/>
            </a:bodyPr>
            <a:lstStyle/>
            <a:p>
              <a:r>
                <a:rPr lang="zh-CN" altLang="en-US" sz="5400" dirty="0">
                  <a:solidFill>
                    <a:srgbClr val="71AFA0"/>
                  </a:solidFill>
                  <a:cs typeface="+mn-ea"/>
                  <a:sym typeface="+mn-lt"/>
                </a:rPr>
                <a:t>加入你的标题描述</a:t>
              </a:r>
            </a:p>
          </p:txBody>
        </p:sp>
        <p:sp>
          <p:nvSpPr>
            <p:cNvPr id="21" name="矩形 20"/>
            <p:cNvSpPr/>
            <p:nvPr/>
          </p:nvSpPr>
          <p:spPr>
            <a:xfrm>
              <a:off x="873078" y="4060717"/>
              <a:ext cx="3240000" cy="18000"/>
            </a:xfrm>
            <a:prstGeom prst="rect">
              <a:avLst/>
            </a:prstGeom>
            <a:solidFill>
              <a:srgbClr val="71AF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71AFA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42" presetClass="entr" presetSubtype="0" fill="hold" grpId="0" nodeType="withEffect">
                                  <p:stCondLst>
                                    <p:cond delay="25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750"/>
                                        <p:tgtEl>
                                          <p:spTgt spid="14"/>
                                        </p:tgtEl>
                                      </p:cBhvr>
                                    </p:animEffect>
                                    <p:anim calcmode="lin" valueType="num">
                                      <p:cBhvr>
                                        <p:cTn id="15" dur="750" fill="hold"/>
                                        <p:tgtEl>
                                          <p:spTgt spid="14"/>
                                        </p:tgtEl>
                                        <p:attrNameLst>
                                          <p:attrName>ppt_x</p:attrName>
                                        </p:attrNameLst>
                                      </p:cBhvr>
                                      <p:tavLst>
                                        <p:tav tm="0">
                                          <p:val>
                                            <p:strVal val="#ppt_x"/>
                                          </p:val>
                                        </p:tav>
                                        <p:tav tm="100000">
                                          <p:val>
                                            <p:strVal val="#ppt_x"/>
                                          </p:val>
                                        </p:tav>
                                      </p:tavLst>
                                    </p:anim>
                                    <p:anim calcmode="lin" valueType="num">
                                      <p:cBhvr>
                                        <p:cTn id="16" dur="75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pSp>
        <p:nvGrpSpPr>
          <p:cNvPr id="3" name="组合 2"/>
          <p:cNvGrpSpPr/>
          <p:nvPr/>
        </p:nvGrpSpPr>
        <p:grpSpPr>
          <a:xfrm flipH="1">
            <a:off x="1736623" y="1995609"/>
            <a:ext cx="8901640" cy="4214330"/>
            <a:chOff x="960683" y="1648779"/>
            <a:chExt cx="10319704" cy="4885688"/>
          </a:xfrm>
        </p:grpSpPr>
        <p:grpSp>
          <p:nvGrpSpPr>
            <p:cNvPr id="5" name="组合 4"/>
            <p:cNvGrpSpPr/>
            <p:nvPr/>
          </p:nvGrpSpPr>
          <p:grpSpPr>
            <a:xfrm>
              <a:off x="6957535" y="1648779"/>
              <a:ext cx="4322852" cy="4885688"/>
              <a:chOff x="7002139" y="1659931"/>
              <a:chExt cx="4322852" cy="4885688"/>
            </a:xfrm>
          </p:grpSpPr>
          <p:sp>
            <p:nvSpPr>
              <p:cNvPr id="6" name="Rectangle 26"/>
              <p:cNvSpPr/>
              <p:nvPr/>
            </p:nvSpPr>
            <p:spPr>
              <a:xfrm>
                <a:off x="7421977" y="5562546"/>
                <a:ext cx="3903014" cy="983073"/>
              </a:xfrm>
              <a:prstGeom prst="rect">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cs typeface="+mn-ea"/>
                  <a:sym typeface="+mn-lt"/>
                </a:endParaRPr>
              </a:p>
            </p:txBody>
          </p:sp>
          <p:sp>
            <p:nvSpPr>
              <p:cNvPr id="7" name="Text Box 7"/>
              <p:cNvSpPr txBox="1">
                <a:spLocks noChangeArrowheads="1"/>
              </p:cNvSpPr>
              <p:nvPr/>
            </p:nvSpPr>
            <p:spPr bwMode="auto">
              <a:xfrm>
                <a:off x="7670800" y="5732955"/>
                <a:ext cx="3548019" cy="642252"/>
              </a:xfrm>
              <a:prstGeom prst="rect">
                <a:avLst/>
              </a:prstGeom>
              <a:noFill/>
              <a:ln w="9525">
                <a:noFill/>
                <a:miter lim="800000"/>
              </a:ln>
            </p:spPr>
            <p:txBody>
              <a:bodyPr wrap="square" lIns="45720" tIns="22860" rIns="45720" bIns="22860" anchor="ctr">
                <a:spAutoFit/>
              </a:bodyPr>
              <a:lstStyle/>
              <a:p>
                <a:pPr algn="ctr" defTabSz="1088390"/>
                <a:r>
                  <a:rPr lang="en-US" sz="1100" dirty="0" err="1">
                    <a:solidFill>
                      <a:schemeClr val="bg1"/>
                    </a:solidFill>
                    <a:cs typeface="+mn-ea"/>
                    <a:sym typeface="+mn-lt"/>
                  </a:rPr>
                  <a:t>Nullam</a:t>
                </a:r>
                <a:r>
                  <a:rPr lang="en-US" sz="1100" dirty="0">
                    <a:solidFill>
                      <a:schemeClr val="bg1"/>
                    </a:solidFill>
                    <a:cs typeface="+mn-ea"/>
                    <a:sym typeface="+mn-lt"/>
                  </a:rPr>
                  <a:t> </a:t>
                </a:r>
                <a:r>
                  <a:rPr lang="en-US" sz="1100" dirty="0" err="1">
                    <a:solidFill>
                      <a:schemeClr val="bg1"/>
                    </a:solidFill>
                    <a:cs typeface="+mn-ea"/>
                    <a:sym typeface="+mn-lt"/>
                  </a:rPr>
                  <a:t>eu</a:t>
                </a:r>
                <a:r>
                  <a:rPr lang="en-US" sz="1100" dirty="0">
                    <a:solidFill>
                      <a:schemeClr val="bg1"/>
                    </a:solidFill>
                    <a:cs typeface="+mn-ea"/>
                    <a:sym typeface="+mn-lt"/>
                  </a:rPr>
                  <a:t> </a:t>
                </a:r>
                <a:r>
                  <a:rPr lang="en-US" sz="1100" dirty="0" err="1">
                    <a:solidFill>
                      <a:schemeClr val="bg1"/>
                    </a:solidFill>
                    <a:cs typeface="+mn-ea"/>
                    <a:sym typeface="+mn-lt"/>
                  </a:rPr>
                  <a:t>tempor</a:t>
                </a:r>
                <a:r>
                  <a:rPr lang="en-US" sz="1100" dirty="0">
                    <a:solidFill>
                      <a:schemeClr val="bg1"/>
                    </a:solidFill>
                    <a:cs typeface="+mn-ea"/>
                    <a:sym typeface="+mn-lt"/>
                  </a:rPr>
                  <a:t> </a:t>
                </a:r>
                <a:r>
                  <a:rPr lang="en-US" sz="1100" dirty="0" err="1">
                    <a:solidFill>
                      <a:schemeClr val="bg1"/>
                    </a:solidFill>
                    <a:cs typeface="+mn-ea"/>
                    <a:sym typeface="+mn-lt"/>
                  </a:rPr>
                  <a:t>purus</a:t>
                </a:r>
                <a:r>
                  <a:rPr lang="en-US" sz="1100" dirty="0">
                    <a:solidFill>
                      <a:schemeClr val="bg1"/>
                    </a:solidFill>
                    <a:cs typeface="+mn-ea"/>
                    <a:sym typeface="+mn-lt"/>
                  </a:rPr>
                  <a:t>. Nunc a </a:t>
                </a:r>
                <a:r>
                  <a:rPr lang="en-US" sz="1100" dirty="0" err="1">
                    <a:solidFill>
                      <a:schemeClr val="bg1"/>
                    </a:solidFill>
                    <a:cs typeface="+mn-ea"/>
                    <a:sym typeface="+mn-lt"/>
                  </a:rPr>
                  <a:t>leo</a:t>
                </a:r>
                <a:r>
                  <a:rPr lang="en-US" sz="1100" dirty="0">
                    <a:solidFill>
                      <a:schemeClr val="bg1"/>
                    </a:solidFill>
                    <a:cs typeface="+mn-ea"/>
                    <a:sym typeface="+mn-lt"/>
                  </a:rPr>
                  <a:t> magna, sit </a:t>
                </a:r>
                <a:r>
                  <a:rPr lang="en-US" sz="1100" dirty="0" err="1">
                    <a:solidFill>
                      <a:schemeClr val="bg1"/>
                    </a:solidFill>
                    <a:cs typeface="+mn-ea"/>
                    <a:sym typeface="+mn-lt"/>
                  </a:rPr>
                  <a:t>amet</a:t>
                </a:r>
                <a:r>
                  <a:rPr lang="en-US" sz="1100" dirty="0">
                    <a:solidFill>
                      <a:schemeClr val="bg1"/>
                    </a:solidFill>
                    <a:cs typeface="+mn-ea"/>
                    <a:sym typeface="+mn-lt"/>
                  </a:rPr>
                  <a:t> </a:t>
                </a:r>
                <a:r>
                  <a:rPr lang="en-US" sz="1100" dirty="0" err="1">
                    <a:solidFill>
                      <a:schemeClr val="bg1"/>
                    </a:solidFill>
                    <a:cs typeface="+mn-ea"/>
                    <a:sym typeface="+mn-lt"/>
                  </a:rPr>
                  <a:t>consequat</a:t>
                </a:r>
                <a:r>
                  <a:rPr lang="en-US" sz="1100" dirty="0">
                    <a:solidFill>
                      <a:schemeClr val="bg1"/>
                    </a:solidFill>
                    <a:cs typeface="+mn-ea"/>
                    <a:sym typeface="+mn-lt"/>
                  </a:rPr>
                  <a:t> </a:t>
                </a:r>
                <a:r>
                  <a:rPr lang="en-US" sz="1100" dirty="0" err="1">
                    <a:solidFill>
                      <a:schemeClr val="bg1"/>
                    </a:solidFill>
                    <a:cs typeface="+mn-ea"/>
                    <a:sym typeface="+mn-lt"/>
                  </a:rPr>
                  <a:t>risus</a:t>
                </a:r>
                <a:r>
                  <a:rPr lang="en-US" sz="1100" dirty="0">
                    <a:solidFill>
                      <a:schemeClr val="bg1"/>
                    </a:solidFill>
                    <a:cs typeface="+mn-ea"/>
                    <a:sym typeface="+mn-lt"/>
                  </a:rPr>
                  <a:t>. </a:t>
                </a:r>
                <a:r>
                  <a:rPr lang="en-US" sz="1100" dirty="0" err="1">
                    <a:solidFill>
                      <a:schemeClr val="bg1"/>
                    </a:solidFill>
                    <a:cs typeface="+mn-ea"/>
                    <a:sym typeface="+mn-lt"/>
                  </a:rPr>
                  <a:t>Etiam</a:t>
                </a:r>
                <a:r>
                  <a:rPr lang="en-US" sz="1100" dirty="0">
                    <a:solidFill>
                      <a:schemeClr val="bg1"/>
                    </a:solidFill>
                    <a:cs typeface="+mn-ea"/>
                    <a:sym typeface="+mn-lt"/>
                  </a:rPr>
                  <a:t> </a:t>
                </a:r>
                <a:r>
                  <a:rPr lang="en-US" sz="1100" dirty="0" err="1">
                    <a:solidFill>
                      <a:schemeClr val="bg1"/>
                    </a:solidFill>
                    <a:cs typeface="+mn-ea"/>
                    <a:sym typeface="+mn-lt"/>
                  </a:rPr>
                  <a:t>faucibus</a:t>
                </a:r>
                <a:r>
                  <a:rPr lang="en-US" sz="1100" dirty="0">
                    <a:solidFill>
                      <a:schemeClr val="bg1"/>
                    </a:solidFill>
                    <a:cs typeface="+mn-ea"/>
                    <a:sym typeface="+mn-lt"/>
                  </a:rPr>
                  <a:t> </a:t>
                </a:r>
                <a:r>
                  <a:rPr lang="en-US" sz="1100" dirty="0" err="1">
                    <a:solidFill>
                      <a:schemeClr val="bg1"/>
                    </a:solidFill>
                    <a:cs typeface="+mn-ea"/>
                    <a:sym typeface="+mn-lt"/>
                  </a:rPr>
                  <a:t>tortor</a:t>
                </a:r>
                <a:r>
                  <a:rPr lang="en-US" sz="1100" dirty="0">
                    <a:solidFill>
                      <a:schemeClr val="bg1"/>
                    </a:solidFill>
                    <a:cs typeface="+mn-ea"/>
                    <a:sym typeface="+mn-lt"/>
                  </a:rPr>
                  <a:t> a </a:t>
                </a:r>
                <a:r>
                  <a:rPr lang="en-US" sz="1100" dirty="0" err="1">
                    <a:solidFill>
                      <a:schemeClr val="bg1"/>
                    </a:solidFill>
                    <a:cs typeface="+mn-ea"/>
                    <a:sym typeface="+mn-lt"/>
                  </a:rPr>
                  <a:t>ips</a:t>
                </a:r>
                <a:endParaRPr lang="en-US" sz="1100" dirty="0">
                  <a:solidFill>
                    <a:schemeClr val="bg1"/>
                  </a:solidFill>
                  <a:cs typeface="+mn-ea"/>
                  <a:sym typeface="+mn-lt"/>
                </a:endParaRPr>
              </a:p>
            </p:txBody>
          </p:sp>
          <p:grpSp>
            <p:nvGrpSpPr>
              <p:cNvPr id="8" name="组合 7"/>
              <p:cNvGrpSpPr/>
              <p:nvPr/>
            </p:nvGrpSpPr>
            <p:grpSpPr>
              <a:xfrm flipH="1">
                <a:off x="7002139" y="1659931"/>
                <a:ext cx="4322851" cy="4885688"/>
                <a:chOff x="247824" y="2338894"/>
                <a:chExt cx="3504348" cy="4690498"/>
              </a:xfrm>
            </p:grpSpPr>
            <p:cxnSp>
              <p:nvCxnSpPr>
                <p:cNvPr id="9" name="直接连接符 8"/>
                <p:cNvCxnSpPr/>
                <p:nvPr/>
              </p:nvCxnSpPr>
              <p:spPr>
                <a:xfrm flipH="1">
                  <a:off x="3752172" y="2338895"/>
                  <a:ext cx="0" cy="4690497"/>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11 Rectángulo"/>
                <p:cNvSpPr/>
                <p:nvPr/>
              </p:nvSpPr>
              <p:spPr>
                <a:xfrm>
                  <a:off x="247824" y="2338894"/>
                  <a:ext cx="3164004" cy="1261824"/>
                </a:xfrm>
                <a:prstGeom prst="rect">
                  <a:avLst/>
                </a:prstGeom>
                <a:solidFill>
                  <a:srgbClr val="71AFA0"/>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000" kern="0" dirty="0">
                      <a:solidFill>
                        <a:schemeClr val="bg1"/>
                      </a:solidFill>
                      <a:latin typeface="+mn-lt"/>
                      <a:cs typeface="+mn-ea"/>
                      <a:sym typeface="+mn-lt"/>
                    </a:rPr>
                    <a:t>添加标题</a:t>
                  </a:r>
                  <a:endParaRPr lang="en-US" altLang="zh-CN" sz="2000" kern="0" dirty="0">
                    <a:solidFill>
                      <a:schemeClr val="bg1"/>
                    </a:solidFill>
                    <a:latin typeface="+mn-lt"/>
                    <a:cs typeface="+mn-ea"/>
                    <a:sym typeface="+mn-lt"/>
                  </a:endParaRPr>
                </a:p>
                <a:p>
                  <a:pPr algn="ctr" fontAlgn="base">
                    <a:spcBef>
                      <a:spcPct val="0"/>
                    </a:spcBef>
                    <a:spcAft>
                      <a:spcPct val="0"/>
                    </a:spcAft>
                    <a:defRPr/>
                  </a:pPr>
                  <a:r>
                    <a:rPr lang="zh-CN" altLang="en-US" sz="1200" kern="0" dirty="0">
                      <a:solidFill>
                        <a:schemeClr val="bg1"/>
                      </a:solidFill>
                      <a:latin typeface="+mn-lt"/>
                      <a:cs typeface="+mn-ea"/>
                      <a:sym typeface="+mn-lt"/>
                    </a:rPr>
                    <a:t>点击此处添加文字内容</a:t>
                  </a:r>
                  <a:endParaRPr lang="en-US" altLang="zh-CN" sz="1200" kern="0" dirty="0">
                    <a:solidFill>
                      <a:schemeClr val="bg1"/>
                    </a:solidFill>
                    <a:latin typeface="+mn-lt"/>
                    <a:cs typeface="+mn-ea"/>
                    <a:sym typeface="+mn-lt"/>
                  </a:endParaRPr>
                </a:p>
              </p:txBody>
            </p:sp>
            <p:grpSp>
              <p:nvGrpSpPr>
                <p:cNvPr id="12" name="组合 11"/>
                <p:cNvGrpSpPr/>
                <p:nvPr/>
              </p:nvGrpSpPr>
              <p:grpSpPr>
                <a:xfrm>
                  <a:off x="571209" y="3939823"/>
                  <a:ext cx="2921752" cy="1892962"/>
                  <a:chOff x="745808" y="2642367"/>
                  <a:chExt cx="2191599" cy="1419394"/>
                </a:xfrm>
              </p:grpSpPr>
              <p:sp>
                <p:nvSpPr>
                  <p:cNvPr id="13" name="矩形 12"/>
                  <p:cNvSpPr/>
                  <p:nvPr/>
                </p:nvSpPr>
                <p:spPr>
                  <a:xfrm>
                    <a:off x="2222575" y="2642367"/>
                    <a:ext cx="708748" cy="282540"/>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bg1">
                            <a:lumMod val="50000"/>
                          </a:schemeClr>
                        </a:solidFill>
                        <a:cs typeface="+mn-ea"/>
                        <a:sym typeface="+mn-lt"/>
                      </a:rPr>
                      <a:t>添加标题</a:t>
                    </a:r>
                    <a:endParaRPr lang="en-US" altLang="zh-CN" sz="1600" kern="0" dirty="0">
                      <a:solidFill>
                        <a:schemeClr val="bg1">
                          <a:lumMod val="50000"/>
                        </a:schemeClr>
                      </a:solidFill>
                      <a:cs typeface="+mn-ea"/>
                      <a:sym typeface="+mn-lt"/>
                    </a:endParaRPr>
                  </a:p>
                </p:txBody>
              </p:sp>
              <p:sp>
                <p:nvSpPr>
                  <p:cNvPr id="14" name="矩形 13"/>
                  <p:cNvSpPr/>
                  <p:nvPr/>
                </p:nvSpPr>
                <p:spPr>
                  <a:xfrm>
                    <a:off x="745808" y="2905916"/>
                    <a:ext cx="2191599" cy="1155845"/>
                  </a:xfrm>
                  <a:prstGeom prst="rect">
                    <a:avLst/>
                  </a:prstGeom>
                </p:spPr>
                <p:txBody>
                  <a:bodyPr wrap="square">
                    <a:spAutoFit/>
                  </a:bodyPr>
                  <a:lstStyle/>
                  <a:p>
                    <a:r>
                      <a:rPr lang="zh-CN" altLang="en-US" sz="1200" dirty="0">
                        <a:solidFill>
                          <a:schemeClr val="bg1">
                            <a:lumMod val="50000"/>
                          </a:schemeClr>
                        </a:solidFill>
                        <a:cs typeface="+mn-ea"/>
                        <a:sym typeface="+mn-lt"/>
                      </a:rPr>
                      <a:t>点击此处添加文字说明内容，可以通过复制您的文本内容，在此文本框粘贴并选择只保留文字。</a:t>
                    </a:r>
                    <a:endParaRPr lang="en-US" altLang="zh-CN" sz="1200" dirty="0">
                      <a:solidFill>
                        <a:schemeClr val="bg1">
                          <a:lumMod val="50000"/>
                        </a:schemeClr>
                      </a:solidFill>
                      <a:cs typeface="+mn-ea"/>
                      <a:sym typeface="+mn-lt"/>
                    </a:endParaRPr>
                  </a:p>
                  <a:p>
                    <a:endParaRPr lang="en-US" altLang="zh-CN" sz="1200" dirty="0">
                      <a:solidFill>
                        <a:schemeClr val="bg1">
                          <a:lumMod val="50000"/>
                        </a:schemeClr>
                      </a:solidFill>
                      <a:cs typeface="+mn-ea"/>
                      <a:sym typeface="+mn-lt"/>
                    </a:endParaRPr>
                  </a:p>
                  <a:p>
                    <a:r>
                      <a:rPr lang="zh-CN" altLang="en-US" sz="1200" dirty="0">
                        <a:solidFill>
                          <a:schemeClr val="bg1">
                            <a:lumMod val="50000"/>
                          </a:schemeClr>
                        </a:solidFill>
                        <a:cs typeface="+mn-ea"/>
                        <a:sym typeface="+mn-lt"/>
                      </a:rPr>
                      <a:t>点击此处添加文字说明内容，可以通过复制您的文本内容，在此文本框粘贴并选择只保留文字。</a:t>
                    </a:r>
                  </a:p>
                </p:txBody>
              </p:sp>
            </p:grpSp>
          </p:grpSp>
        </p:grpSp>
        <p:grpSp>
          <p:nvGrpSpPr>
            <p:cNvPr id="15" name="组合 14"/>
            <p:cNvGrpSpPr/>
            <p:nvPr/>
          </p:nvGrpSpPr>
          <p:grpSpPr>
            <a:xfrm>
              <a:off x="960683" y="1657883"/>
              <a:ext cx="5643646" cy="4876584"/>
              <a:chOff x="1535417" y="1526117"/>
              <a:chExt cx="5212200" cy="4503778"/>
            </a:xfrm>
          </p:grpSpPr>
          <p:sp>
            <p:nvSpPr>
              <p:cNvPr id="16" name="Rectangle 3"/>
              <p:cNvSpPr/>
              <p:nvPr/>
            </p:nvSpPr>
            <p:spPr>
              <a:xfrm>
                <a:off x="1535417" y="5140785"/>
                <a:ext cx="5212200" cy="889110"/>
              </a:xfrm>
              <a:prstGeom prst="rect">
                <a:avLst/>
              </a:prstGeom>
              <a:solidFill>
                <a:srgbClr val="71AFA0"/>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cs typeface="+mn-ea"/>
                  <a:sym typeface="+mn-lt"/>
                </a:endParaRPr>
              </a:p>
            </p:txBody>
          </p:sp>
          <p:sp>
            <p:nvSpPr>
              <p:cNvPr id="17" name="Subtitle 2"/>
              <p:cNvSpPr txBox="1"/>
              <p:nvPr/>
            </p:nvSpPr>
            <p:spPr>
              <a:xfrm>
                <a:off x="1901044" y="5242384"/>
                <a:ext cx="4480946" cy="645460"/>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cs typeface="+mn-ea"/>
                    <a:sym typeface="+mn-lt"/>
                  </a:rPr>
                  <a:t>详写内容</a:t>
                </a:r>
                <a:r>
                  <a:rPr lang="en-US" altLang="zh-CN" sz="1200" dirty="0">
                    <a:solidFill>
                      <a:schemeClr val="bg1"/>
                    </a:solidFill>
                    <a:cs typeface="+mn-ea"/>
                    <a:sym typeface="+mn-lt"/>
                  </a:rPr>
                  <a:t>……</a:t>
                </a:r>
                <a:r>
                  <a:rPr lang="zh-CN" altLang="en-US" sz="1200" dirty="0">
                    <a:solidFill>
                      <a:schemeClr val="bg1"/>
                    </a:solidFill>
                    <a:cs typeface="+mn-ea"/>
                    <a:sym typeface="+mn-lt"/>
                  </a:rPr>
                  <a:t>点击输入本栏的具体文字，简明扼要的说明分项内容，此为概念图解，请根据具体内容酌情修改。</a:t>
                </a:r>
                <a:endParaRPr lang="en-US" altLang="zh-CN" sz="1200" dirty="0">
                  <a:solidFill>
                    <a:schemeClr val="bg1"/>
                  </a:solidFill>
                  <a:cs typeface="+mn-ea"/>
                  <a:sym typeface="+mn-lt"/>
                </a:endParaRPr>
              </a:p>
            </p:txBody>
          </p:sp>
          <p:sp>
            <p:nvSpPr>
              <p:cNvPr id="18" name="Rectangle 3"/>
              <p:cNvSpPr/>
              <p:nvPr/>
            </p:nvSpPr>
            <p:spPr>
              <a:xfrm>
                <a:off x="1535417" y="1526117"/>
                <a:ext cx="5212200" cy="3584715"/>
              </a:xfrm>
              <a:prstGeom prst="rect">
                <a:avLst/>
              </a:prstGeom>
              <a:blipFill dpi="0" rotWithShape="1">
                <a:blip r:embed="rId3"/>
                <a:srcRect/>
                <a:tile tx="0" ty="0" sx="28000" sy="28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pSp>
        <p:nvGrpSpPr>
          <p:cNvPr id="3" name="组合 2"/>
          <p:cNvGrpSpPr/>
          <p:nvPr/>
        </p:nvGrpSpPr>
        <p:grpSpPr>
          <a:xfrm>
            <a:off x="1832460" y="2074127"/>
            <a:ext cx="8781812" cy="4148320"/>
            <a:chOff x="1338812" y="1987335"/>
            <a:chExt cx="9479774" cy="4478021"/>
          </a:xfrm>
        </p:grpSpPr>
        <p:cxnSp>
          <p:nvCxnSpPr>
            <p:cNvPr id="5" name="直接箭头连接符 4"/>
            <p:cNvCxnSpPr/>
            <p:nvPr/>
          </p:nvCxnSpPr>
          <p:spPr>
            <a:xfrm flipV="1">
              <a:off x="1858529" y="1987335"/>
              <a:ext cx="2" cy="4477250"/>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箭头连接符 5"/>
            <p:cNvCxnSpPr/>
            <p:nvPr/>
          </p:nvCxnSpPr>
          <p:spPr>
            <a:xfrm>
              <a:off x="1859190" y="6464584"/>
              <a:ext cx="8959396" cy="772"/>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组合 6"/>
            <p:cNvGrpSpPr/>
            <p:nvPr/>
          </p:nvGrpSpPr>
          <p:grpSpPr>
            <a:xfrm>
              <a:off x="2144942" y="5179472"/>
              <a:ext cx="1851041" cy="785818"/>
              <a:chOff x="2200848" y="4495235"/>
              <a:chExt cx="1851041" cy="785818"/>
            </a:xfrm>
            <a:solidFill>
              <a:srgbClr val="267F42"/>
            </a:solidFill>
          </p:grpSpPr>
          <p:sp>
            <p:nvSpPr>
              <p:cNvPr id="8" name="圆角矩形 7"/>
              <p:cNvSpPr/>
              <p:nvPr/>
            </p:nvSpPr>
            <p:spPr bwMode="auto">
              <a:xfrm>
                <a:off x="2200848" y="4495235"/>
                <a:ext cx="1851041" cy="785818"/>
              </a:xfrm>
              <a:prstGeom prst="roundRect">
                <a:avLst>
                  <a:gd name="adj" fmla="val 10568"/>
                </a:avLst>
              </a:prstGeom>
              <a:solidFill>
                <a:srgbClr val="71AFA0"/>
              </a:solidFill>
              <a:ln w="7" cap="flat">
                <a:noFill/>
                <a:prstDash val="solid"/>
                <a:miter lim="800000"/>
              </a:ln>
            </p:spPr>
            <p:txBody>
              <a:bodyPr vert="horz" wrap="square" lIns="91440" tIns="45720" rIns="91440" bIns="45720" numCol="1" anchor="t" anchorCtr="0" compatLnSpc="1"/>
              <a:lstStyle/>
              <a:p>
                <a:endParaRPr lang="zh-CN" altLang="en-US" sz="1600">
                  <a:solidFill>
                    <a:schemeClr val="bg1"/>
                  </a:solidFill>
                  <a:cs typeface="+mn-ea"/>
                  <a:sym typeface="+mn-lt"/>
                </a:endParaRPr>
              </a:p>
            </p:txBody>
          </p:sp>
          <p:sp>
            <p:nvSpPr>
              <p:cNvPr id="9" name="矩形 8"/>
              <p:cNvSpPr>
                <a:spLocks noChangeArrowheads="1"/>
              </p:cNvSpPr>
              <p:nvPr/>
            </p:nvSpPr>
            <p:spPr bwMode="auto">
              <a:xfrm>
                <a:off x="2404638" y="4685303"/>
                <a:ext cx="1456155" cy="430887"/>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000" dirty="0">
                    <a:solidFill>
                      <a:schemeClr val="bg1"/>
                    </a:solidFill>
                    <a:cs typeface="+mn-ea"/>
                    <a:sym typeface="+mn-lt"/>
                  </a:rPr>
                  <a:t>STEP 1</a:t>
                </a:r>
                <a:endParaRPr lang="zh-CN" altLang="en-US" sz="2000" dirty="0">
                  <a:solidFill>
                    <a:schemeClr val="bg1"/>
                  </a:solidFill>
                  <a:cs typeface="+mn-ea"/>
                  <a:sym typeface="+mn-lt"/>
                </a:endParaRPr>
              </a:p>
            </p:txBody>
          </p:sp>
        </p:grpSp>
        <p:sp>
          <p:nvSpPr>
            <p:cNvPr id="10" name="矩形 87"/>
            <p:cNvSpPr>
              <a:spLocks noChangeArrowheads="1"/>
            </p:cNvSpPr>
            <p:nvPr/>
          </p:nvSpPr>
          <p:spPr bwMode="auto">
            <a:xfrm>
              <a:off x="2287818" y="3076709"/>
              <a:ext cx="1571636" cy="1960205"/>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sz="1600" dirty="0">
                  <a:solidFill>
                    <a:schemeClr val="bg1">
                      <a:lumMod val="50000"/>
                    </a:schemeClr>
                  </a:solidFill>
                  <a:cs typeface="+mn-ea"/>
                  <a:sym typeface="+mn-lt"/>
                </a:rPr>
                <a:t>点击添加文本</a:t>
              </a: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zh-CN" altLang="en-US" sz="1600" dirty="0">
                  <a:solidFill>
                    <a:schemeClr val="bg1">
                      <a:lumMod val="50000"/>
                    </a:schemeClr>
                  </a:solidFill>
                  <a:cs typeface="+mn-ea"/>
                  <a:sym typeface="+mn-lt"/>
                </a:rPr>
                <a:t>点击添加文本</a:t>
              </a:r>
            </a:p>
            <a:p>
              <a:pPr algn="ctr" eaLnBrk="0" fontAlgn="ctr" hangingPunct="0">
                <a:buClr>
                  <a:srgbClr val="FF0000"/>
                </a:buClr>
                <a:buSzPct val="70000"/>
              </a:pPr>
              <a:r>
                <a:rPr lang="zh-CN" altLang="en-US" sz="1600" dirty="0">
                  <a:solidFill>
                    <a:schemeClr val="bg1">
                      <a:lumMod val="50000"/>
                    </a:schemeClr>
                  </a:solidFill>
                  <a:cs typeface="+mn-ea"/>
                  <a:sym typeface="+mn-lt"/>
                </a:rPr>
                <a:t>点击添加文本</a:t>
              </a: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zh-CN" altLang="en-US" sz="1600" dirty="0">
                  <a:solidFill>
                    <a:schemeClr val="bg1">
                      <a:lumMod val="50000"/>
                    </a:schemeClr>
                  </a:solidFill>
                  <a:cs typeface="+mn-ea"/>
                  <a:sym typeface="+mn-lt"/>
                </a:rPr>
                <a:t>点击添加文本</a:t>
              </a:r>
            </a:p>
            <a:p>
              <a:pPr algn="ctr" eaLnBrk="0" fontAlgn="ctr" hangingPunct="0">
                <a:buClr>
                  <a:srgbClr val="FF0000"/>
                </a:buClr>
                <a:buSzPct val="70000"/>
              </a:pPr>
              <a:r>
                <a:rPr lang="zh-CN" altLang="en-US" sz="1600" dirty="0">
                  <a:solidFill>
                    <a:schemeClr val="bg1">
                      <a:lumMod val="50000"/>
                    </a:schemeClr>
                  </a:solidFill>
                  <a:cs typeface="+mn-ea"/>
                  <a:sym typeface="+mn-lt"/>
                </a:rPr>
                <a:t>点击添加文本</a:t>
              </a: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zh-CN" altLang="en-US" sz="1600" dirty="0">
                  <a:solidFill>
                    <a:schemeClr val="bg1">
                      <a:lumMod val="50000"/>
                    </a:schemeClr>
                  </a:solidFill>
                  <a:cs typeface="+mn-ea"/>
                  <a:sym typeface="+mn-lt"/>
                </a:rPr>
                <a:t>点击添加文本</a:t>
              </a:r>
            </a:p>
          </p:txBody>
        </p:sp>
        <p:grpSp>
          <p:nvGrpSpPr>
            <p:cNvPr id="12" name="组合 11"/>
            <p:cNvGrpSpPr/>
            <p:nvPr/>
          </p:nvGrpSpPr>
          <p:grpSpPr>
            <a:xfrm>
              <a:off x="4365986" y="4353277"/>
              <a:ext cx="1851041" cy="785818"/>
              <a:chOff x="4272550" y="3669040"/>
              <a:chExt cx="1851041" cy="785818"/>
            </a:xfrm>
            <a:solidFill>
              <a:srgbClr val="DF6282"/>
            </a:solidFill>
          </p:grpSpPr>
          <p:sp>
            <p:nvSpPr>
              <p:cNvPr id="13" name="圆角矩形 11"/>
              <p:cNvSpPr/>
              <p:nvPr/>
            </p:nvSpPr>
            <p:spPr bwMode="auto">
              <a:xfrm>
                <a:off x="4272550" y="3669040"/>
                <a:ext cx="1851041" cy="785818"/>
              </a:xfrm>
              <a:prstGeom prst="roundRect">
                <a:avLst>
                  <a:gd name="adj" fmla="val 10568"/>
                </a:avLst>
              </a:prstGeom>
              <a:solidFill>
                <a:srgbClr val="EA9696"/>
              </a:solidFill>
              <a:ln w="7" cap="flat">
                <a:noFill/>
                <a:prstDash val="solid"/>
                <a:miter lim="800000"/>
              </a:ln>
            </p:spPr>
            <p:txBody>
              <a:bodyPr vert="horz" wrap="square" lIns="91440" tIns="45720" rIns="91440" bIns="45720" numCol="1" anchor="t" anchorCtr="0" compatLnSpc="1"/>
              <a:lstStyle/>
              <a:p>
                <a:endParaRPr lang="zh-CN" altLang="en-US" sz="1600">
                  <a:solidFill>
                    <a:schemeClr val="bg1"/>
                  </a:solidFill>
                  <a:cs typeface="+mn-ea"/>
                  <a:sym typeface="+mn-lt"/>
                </a:endParaRPr>
              </a:p>
            </p:txBody>
          </p:sp>
          <p:sp>
            <p:nvSpPr>
              <p:cNvPr id="14" name="矩形 13"/>
              <p:cNvSpPr>
                <a:spLocks noChangeArrowheads="1"/>
              </p:cNvSpPr>
              <p:nvPr/>
            </p:nvSpPr>
            <p:spPr bwMode="auto">
              <a:xfrm>
                <a:off x="4469993" y="3841027"/>
                <a:ext cx="1456155" cy="430887"/>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000" dirty="0">
                    <a:solidFill>
                      <a:schemeClr val="bg1"/>
                    </a:solidFill>
                    <a:cs typeface="+mn-ea"/>
                    <a:sym typeface="+mn-lt"/>
                  </a:rPr>
                  <a:t>STEP</a:t>
                </a:r>
                <a:r>
                  <a:rPr lang="zh-CN" altLang="en-US" sz="2000" dirty="0">
                    <a:solidFill>
                      <a:schemeClr val="bg1"/>
                    </a:solidFill>
                    <a:cs typeface="+mn-ea"/>
                    <a:sym typeface="+mn-lt"/>
                  </a:rPr>
                  <a:t> </a:t>
                </a:r>
                <a:r>
                  <a:rPr lang="en-US" altLang="zh-CN" sz="2000" dirty="0">
                    <a:solidFill>
                      <a:schemeClr val="bg1"/>
                    </a:solidFill>
                    <a:cs typeface="+mn-ea"/>
                    <a:sym typeface="+mn-lt"/>
                  </a:rPr>
                  <a:t>2</a:t>
                </a:r>
              </a:p>
            </p:txBody>
          </p:sp>
        </p:grpSp>
        <p:sp>
          <p:nvSpPr>
            <p:cNvPr id="15" name="矩形 87"/>
            <p:cNvSpPr>
              <a:spLocks noChangeArrowheads="1"/>
            </p:cNvSpPr>
            <p:nvPr/>
          </p:nvSpPr>
          <p:spPr bwMode="auto">
            <a:xfrm>
              <a:off x="4502515" y="2250515"/>
              <a:ext cx="1571636" cy="1960205"/>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sz="1600" dirty="0">
                  <a:solidFill>
                    <a:schemeClr val="bg1">
                      <a:lumMod val="50000"/>
                    </a:schemeClr>
                  </a:solidFill>
                  <a:cs typeface="+mn-ea"/>
                  <a:sym typeface="+mn-lt"/>
                </a:rPr>
                <a:t>点击添加文本</a:t>
              </a: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zh-CN" altLang="en-US" sz="1600" dirty="0">
                  <a:solidFill>
                    <a:schemeClr val="bg1">
                      <a:lumMod val="50000"/>
                    </a:schemeClr>
                  </a:solidFill>
                  <a:cs typeface="+mn-ea"/>
                  <a:sym typeface="+mn-lt"/>
                </a:rPr>
                <a:t>点击添加文本</a:t>
              </a:r>
            </a:p>
            <a:p>
              <a:pPr algn="ctr" eaLnBrk="0" fontAlgn="ctr" hangingPunct="0">
                <a:buClr>
                  <a:srgbClr val="FF0000"/>
                </a:buClr>
                <a:buSzPct val="70000"/>
              </a:pPr>
              <a:r>
                <a:rPr lang="zh-CN" altLang="en-US" sz="1600" dirty="0">
                  <a:solidFill>
                    <a:schemeClr val="bg1">
                      <a:lumMod val="50000"/>
                    </a:schemeClr>
                  </a:solidFill>
                  <a:cs typeface="+mn-ea"/>
                  <a:sym typeface="+mn-lt"/>
                </a:rPr>
                <a:t>点击添加文本</a:t>
              </a: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zh-CN" altLang="en-US" sz="1600" dirty="0">
                  <a:solidFill>
                    <a:schemeClr val="bg1">
                      <a:lumMod val="50000"/>
                    </a:schemeClr>
                  </a:solidFill>
                  <a:cs typeface="+mn-ea"/>
                  <a:sym typeface="+mn-lt"/>
                </a:rPr>
                <a:t>点击添加文本</a:t>
              </a:r>
            </a:p>
            <a:p>
              <a:pPr algn="ctr" eaLnBrk="0" fontAlgn="ctr" hangingPunct="0">
                <a:buClr>
                  <a:srgbClr val="FF0000"/>
                </a:buClr>
                <a:buSzPct val="70000"/>
              </a:pPr>
              <a:r>
                <a:rPr lang="zh-CN" altLang="en-US" sz="1600" dirty="0">
                  <a:solidFill>
                    <a:schemeClr val="bg1">
                      <a:lumMod val="50000"/>
                    </a:schemeClr>
                  </a:solidFill>
                  <a:cs typeface="+mn-ea"/>
                  <a:sym typeface="+mn-lt"/>
                </a:rPr>
                <a:t>点击添加文本</a:t>
              </a: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zh-CN" altLang="en-US" sz="1600" dirty="0">
                  <a:solidFill>
                    <a:schemeClr val="bg1">
                      <a:lumMod val="50000"/>
                    </a:schemeClr>
                  </a:solidFill>
                  <a:cs typeface="+mn-ea"/>
                  <a:sym typeface="+mn-lt"/>
                </a:rPr>
                <a:t>点击添加文本</a:t>
              </a:r>
            </a:p>
          </p:txBody>
        </p:sp>
        <p:cxnSp>
          <p:nvCxnSpPr>
            <p:cNvPr id="16" name="直接连接符 15"/>
            <p:cNvCxnSpPr/>
            <p:nvPr/>
          </p:nvCxnSpPr>
          <p:spPr>
            <a:xfrm flipH="1">
              <a:off x="4265858" y="1987335"/>
              <a:ext cx="1588" cy="4406583"/>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组合 16"/>
            <p:cNvGrpSpPr/>
            <p:nvPr/>
          </p:nvGrpSpPr>
          <p:grpSpPr>
            <a:xfrm>
              <a:off x="6463225" y="3536398"/>
              <a:ext cx="1851041" cy="785818"/>
              <a:chOff x="6279161" y="2852161"/>
              <a:chExt cx="1851041" cy="785818"/>
            </a:xfrm>
            <a:solidFill>
              <a:srgbClr val="267F42"/>
            </a:solidFill>
          </p:grpSpPr>
          <p:sp>
            <p:nvSpPr>
              <p:cNvPr id="18" name="圆角矩形 16"/>
              <p:cNvSpPr/>
              <p:nvPr/>
            </p:nvSpPr>
            <p:spPr bwMode="auto">
              <a:xfrm>
                <a:off x="6279161" y="2852161"/>
                <a:ext cx="1851041" cy="785818"/>
              </a:xfrm>
              <a:prstGeom prst="roundRect">
                <a:avLst>
                  <a:gd name="adj" fmla="val 10568"/>
                </a:avLst>
              </a:prstGeom>
              <a:solidFill>
                <a:srgbClr val="71AFA0"/>
              </a:solidFill>
              <a:ln w="7" cap="flat">
                <a:noFill/>
                <a:prstDash val="solid"/>
                <a:miter lim="800000"/>
              </a:ln>
            </p:spPr>
            <p:txBody>
              <a:bodyPr vert="horz" wrap="square" lIns="91440" tIns="45720" rIns="91440" bIns="45720" numCol="1" anchor="t" anchorCtr="0" compatLnSpc="1"/>
              <a:lstStyle/>
              <a:p>
                <a:endParaRPr lang="zh-CN" altLang="en-US" sz="1600">
                  <a:solidFill>
                    <a:schemeClr val="bg1"/>
                  </a:solidFill>
                  <a:cs typeface="+mn-ea"/>
                  <a:sym typeface="+mn-lt"/>
                </a:endParaRPr>
              </a:p>
            </p:txBody>
          </p:sp>
          <p:sp>
            <p:nvSpPr>
              <p:cNvPr id="19" name="矩形 18"/>
              <p:cNvSpPr>
                <a:spLocks noChangeArrowheads="1"/>
              </p:cNvSpPr>
              <p:nvPr/>
            </p:nvSpPr>
            <p:spPr bwMode="auto">
              <a:xfrm>
                <a:off x="6476604" y="3055209"/>
                <a:ext cx="1456155" cy="430887"/>
              </a:xfrm>
              <a:prstGeom prst="rect">
                <a:avLst/>
              </a:prstGeom>
              <a:noFill/>
              <a:ln w="7" cap="flat">
                <a:noFill/>
                <a:prstDash val="solid"/>
                <a:miter lim="800000"/>
              </a:ln>
            </p:spPr>
            <p:txBody>
              <a:bodyPr vert="horz" wrap="square" lIns="91440" tIns="45720" rIns="91440" bIns="45720" numCol="1" anchor="t" anchorCtr="0" compatLnSpc="1"/>
              <a:lstStyle/>
              <a:p>
                <a:r>
                  <a:rPr lang="en-US" altLang="zh-CN" sz="2000" dirty="0">
                    <a:solidFill>
                      <a:schemeClr val="bg1"/>
                    </a:solidFill>
                    <a:cs typeface="+mn-ea"/>
                    <a:sym typeface="+mn-lt"/>
                  </a:rPr>
                  <a:t>STEP 3</a:t>
                </a:r>
                <a:endParaRPr lang="zh-CN" altLang="en-US" sz="2000" dirty="0">
                  <a:solidFill>
                    <a:schemeClr val="bg1"/>
                  </a:solidFill>
                  <a:cs typeface="+mn-ea"/>
                  <a:sym typeface="+mn-lt"/>
                </a:endParaRPr>
              </a:p>
            </p:txBody>
          </p:sp>
        </p:grpSp>
        <p:cxnSp>
          <p:nvCxnSpPr>
            <p:cNvPr id="20" name="直接连接符 19"/>
            <p:cNvCxnSpPr/>
            <p:nvPr/>
          </p:nvCxnSpPr>
          <p:spPr>
            <a:xfrm flipH="1">
              <a:off x="6383852" y="1987335"/>
              <a:ext cx="1588" cy="4406583"/>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矩形 87"/>
            <p:cNvSpPr>
              <a:spLocks noChangeArrowheads="1"/>
            </p:cNvSpPr>
            <p:nvPr/>
          </p:nvSpPr>
          <p:spPr bwMode="auto">
            <a:xfrm>
              <a:off x="6599754" y="4362594"/>
              <a:ext cx="1571636" cy="1960205"/>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sz="1600" dirty="0">
                  <a:solidFill>
                    <a:schemeClr val="bg1">
                      <a:lumMod val="50000"/>
                    </a:schemeClr>
                  </a:solidFill>
                  <a:cs typeface="+mn-ea"/>
                  <a:sym typeface="+mn-lt"/>
                </a:rPr>
                <a:t>点击添加文本</a:t>
              </a: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zh-CN" altLang="en-US" sz="1600" dirty="0">
                  <a:solidFill>
                    <a:schemeClr val="bg1">
                      <a:lumMod val="50000"/>
                    </a:schemeClr>
                  </a:solidFill>
                  <a:cs typeface="+mn-ea"/>
                  <a:sym typeface="+mn-lt"/>
                </a:rPr>
                <a:t>点击添加文本</a:t>
              </a:r>
            </a:p>
            <a:p>
              <a:pPr algn="ctr" eaLnBrk="0" fontAlgn="ctr" hangingPunct="0">
                <a:buClr>
                  <a:srgbClr val="FF0000"/>
                </a:buClr>
                <a:buSzPct val="70000"/>
              </a:pPr>
              <a:r>
                <a:rPr lang="zh-CN" altLang="en-US" sz="1600" dirty="0">
                  <a:solidFill>
                    <a:schemeClr val="bg1">
                      <a:lumMod val="50000"/>
                    </a:schemeClr>
                  </a:solidFill>
                  <a:cs typeface="+mn-ea"/>
                  <a:sym typeface="+mn-lt"/>
                </a:rPr>
                <a:t>点击添加文本</a:t>
              </a: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zh-CN" altLang="en-US" sz="1600" dirty="0">
                  <a:solidFill>
                    <a:schemeClr val="bg1">
                      <a:lumMod val="50000"/>
                    </a:schemeClr>
                  </a:solidFill>
                  <a:cs typeface="+mn-ea"/>
                  <a:sym typeface="+mn-lt"/>
                </a:rPr>
                <a:t>点击添加文本</a:t>
              </a:r>
            </a:p>
            <a:p>
              <a:pPr algn="ctr" eaLnBrk="0" fontAlgn="ctr" hangingPunct="0">
                <a:buClr>
                  <a:srgbClr val="FF0000"/>
                </a:buClr>
                <a:buSzPct val="70000"/>
              </a:pPr>
              <a:r>
                <a:rPr lang="zh-CN" altLang="en-US" sz="1600" dirty="0">
                  <a:solidFill>
                    <a:schemeClr val="bg1">
                      <a:lumMod val="50000"/>
                    </a:schemeClr>
                  </a:solidFill>
                  <a:cs typeface="+mn-ea"/>
                  <a:sym typeface="+mn-lt"/>
                </a:rPr>
                <a:t>点击添加文本</a:t>
              </a: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zh-CN" altLang="en-US" sz="1600" dirty="0">
                  <a:solidFill>
                    <a:schemeClr val="bg1">
                      <a:lumMod val="50000"/>
                    </a:schemeClr>
                  </a:solidFill>
                  <a:cs typeface="+mn-ea"/>
                  <a:sym typeface="+mn-lt"/>
                </a:rPr>
                <a:t>点击添加文本</a:t>
              </a:r>
            </a:p>
          </p:txBody>
        </p:sp>
        <p:grpSp>
          <p:nvGrpSpPr>
            <p:cNvPr id="22" name="组合 21"/>
            <p:cNvGrpSpPr/>
            <p:nvPr/>
          </p:nvGrpSpPr>
          <p:grpSpPr>
            <a:xfrm>
              <a:off x="8607505" y="2679142"/>
              <a:ext cx="1851041" cy="785818"/>
              <a:chOff x="8279425" y="1994905"/>
              <a:chExt cx="1851041" cy="785818"/>
            </a:xfrm>
            <a:solidFill>
              <a:srgbClr val="DF6282"/>
            </a:solidFill>
          </p:grpSpPr>
          <p:sp>
            <p:nvSpPr>
              <p:cNvPr id="23" name="圆角矩形 21"/>
              <p:cNvSpPr/>
              <p:nvPr/>
            </p:nvSpPr>
            <p:spPr bwMode="auto">
              <a:xfrm>
                <a:off x="8279425" y="1994905"/>
                <a:ext cx="1851041" cy="785818"/>
              </a:xfrm>
              <a:prstGeom prst="roundRect">
                <a:avLst>
                  <a:gd name="adj" fmla="val 10568"/>
                </a:avLst>
              </a:prstGeom>
              <a:solidFill>
                <a:srgbClr val="EA9696"/>
              </a:solidFill>
              <a:ln w="7" cap="flat">
                <a:noFill/>
                <a:prstDash val="solid"/>
                <a:miter lim="800000"/>
              </a:ln>
            </p:spPr>
            <p:txBody>
              <a:bodyPr vert="horz" wrap="square" lIns="91440" tIns="45720" rIns="91440" bIns="45720" numCol="1" anchor="t" anchorCtr="0" compatLnSpc="1"/>
              <a:lstStyle/>
              <a:p>
                <a:endParaRPr lang="zh-CN" altLang="en-US" sz="1600">
                  <a:solidFill>
                    <a:schemeClr val="bg1"/>
                  </a:solidFill>
                  <a:cs typeface="+mn-ea"/>
                  <a:sym typeface="+mn-lt"/>
                </a:endParaRPr>
              </a:p>
            </p:txBody>
          </p:sp>
          <p:sp>
            <p:nvSpPr>
              <p:cNvPr id="24" name="矩形 23"/>
              <p:cNvSpPr>
                <a:spLocks noChangeArrowheads="1"/>
              </p:cNvSpPr>
              <p:nvPr/>
            </p:nvSpPr>
            <p:spPr bwMode="auto">
              <a:xfrm>
                <a:off x="8476868" y="2197953"/>
                <a:ext cx="1456155" cy="430887"/>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000" dirty="0">
                    <a:solidFill>
                      <a:schemeClr val="bg1"/>
                    </a:solidFill>
                    <a:cs typeface="+mn-ea"/>
                    <a:sym typeface="+mn-lt"/>
                  </a:rPr>
                  <a:t>STEP 4</a:t>
                </a:r>
                <a:endParaRPr lang="zh-CN" altLang="en-US" sz="2000" dirty="0">
                  <a:solidFill>
                    <a:schemeClr val="bg1"/>
                  </a:solidFill>
                  <a:cs typeface="+mn-ea"/>
                  <a:sym typeface="+mn-lt"/>
                </a:endParaRPr>
              </a:p>
            </p:txBody>
          </p:sp>
        </p:grpSp>
        <p:sp>
          <p:nvSpPr>
            <p:cNvPr id="25" name="矩形 87"/>
            <p:cNvSpPr>
              <a:spLocks noChangeArrowheads="1"/>
            </p:cNvSpPr>
            <p:nvPr/>
          </p:nvSpPr>
          <p:spPr bwMode="auto">
            <a:xfrm>
              <a:off x="8744034" y="3505337"/>
              <a:ext cx="1571636" cy="1960205"/>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sz="1600" dirty="0">
                  <a:solidFill>
                    <a:schemeClr val="bg1">
                      <a:lumMod val="50000"/>
                    </a:schemeClr>
                  </a:solidFill>
                  <a:cs typeface="+mn-ea"/>
                  <a:sym typeface="+mn-lt"/>
                </a:rPr>
                <a:t>点击添加文本</a:t>
              </a: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zh-CN" altLang="en-US" sz="1600" dirty="0">
                  <a:solidFill>
                    <a:schemeClr val="bg1">
                      <a:lumMod val="50000"/>
                    </a:schemeClr>
                  </a:solidFill>
                  <a:cs typeface="+mn-ea"/>
                  <a:sym typeface="+mn-lt"/>
                </a:rPr>
                <a:t>点击添加文本</a:t>
              </a:r>
            </a:p>
            <a:p>
              <a:pPr algn="ctr" eaLnBrk="0" fontAlgn="ctr" hangingPunct="0">
                <a:buClr>
                  <a:srgbClr val="FF0000"/>
                </a:buClr>
                <a:buSzPct val="70000"/>
              </a:pPr>
              <a:r>
                <a:rPr lang="zh-CN" altLang="en-US" sz="1600" dirty="0">
                  <a:solidFill>
                    <a:schemeClr val="bg1">
                      <a:lumMod val="50000"/>
                    </a:schemeClr>
                  </a:solidFill>
                  <a:cs typeface="+mn-ea"/>
                  <a:sym typeface="+mn-lt"/>
                </a:rPr>
                <a:t>点击添加文本</a:t>
              </a: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zh-CN" altLang="en-US" sz="1600" dirty="0">
                  <a:solidFill>
                    <a:schemeClr val="bg1">
                      <a:lumMod val="50000"/>
                    </a:schemeClr>
                  </a:solidFill>
                  <a:cs typeface="+mn-ea"/>
                  <a:sym typeface="+mn-lt"/>
                </a:rPr>
                <a:t>点击添加文本</a:t>
              </a:r>
            </a:p>
            <a:p>
              <a:pPr algn="ctr" eaLnBrk="0" fontAlgn="ctr" hangingPunct="0">
                <a:buClr>
                  <a:srgbClr val="FF0000"/>
                </a:buClr>
                <a:buSzPct val="70000"/>
              </a:pPr>
              <a:r>
                <a:rPr lang="zh-CN" altLang="en-US" sz="1600" dirty="0">
                  <a:solidFill>
                    <a:schemeClr val="bg1">
                      <a:lumMod val="50000"/>
                    </a:schemeClr>
                  </a:solidFill>
                  <a:cs typeface="+mn-ea"/>
                  <a:sym typeface="+mn-lt"/>
                </a:rPr>
                <a:t>点击添加文本</a:t>
              </a:r>
              <a:r>
                <a:rPr lang="en-US" altLang="zh-CN" sz="1600" dirty="0">
                  <a:solidFill>
                    <a:schemeClr val="bg1">
                      <a:lumMod val="50000"/>
                    </a:schemeClr>
                  </a:solidFill>
                  <a:cs typeface="+mn-ea"/>
                  <a:sym typeface="+mn-lt"/>
                </a:rPr>
                <a:t/>
              </a:r>
              <a:br>
                <a:rPr lang="en-US" altLang="zh-CN" sz="1600" dirty="0">
                  <a:solidFill>
                    <a:schemeClr val="bg1">
                      <a:lumMod val="50000"/>
                    </a:schemeClr>
                  </a:solidFill>
                  <a:cs typeface="+mn-ea"/>
                  <a:sym typeface="+mn-lt"/>
                </a:rPr>
              </a:br>
              <a:r>
                <a:rPr lang="zh-CN" altLang="en-US" sz="1600" dirty="0">
                  <a:solidFill>
                    <a:schemeClr val="bg1">
                      <a:lumMod val="50000"/>
                    </a:schemeClr>
                  </a:solidFill>
                  <a:cs typeface="+mn-ea"/>
                  <a:sym typeface="+mn-lt"/>
                </a:rPr>
                <a:t>点击添加文本</a:t>
              </a:r>
            </a:p>
          </p:txBody>
        </p:sp>
        <p:cxnSp>
          <p:nvCxnSpPr>
            <p:cNvPr id="26" name="直接连接符 25"/>
            <p:cNvCxnSpPr/>
            <p:nvPr/>
          </p:nvCxnSpPr>
          <p:spPr>
            <a:xfrm>
              <a:off x="8529720" y="1987335"/>
              <a:ext cx="0" cy="4406583"/>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8"/>
            <p:cNvSpPr txBox="1"/>
            <p:nvPr/>
          </p:nvSpPr>
          <p:spPr>
            <a:xfrm>
              <a:off x="1338812" y="2261311"/>
              <a:ext cx="531581" cy="2479396"/>
            </a:xfrm>
            <a:prstGeom prst="rect">
              <a:avLst/>
            </a:prstGeom>
            <a:noFill/>
          </p:spPr>
          <p:txBody>
            <a:bodyPr vert="eaVert" wrap="square" rtlCol="0">
              <a:spAutoFit/>
            </a:bodyPr>
            <a:lstStyle/>
            <a:p>
              <a:r>
                <a:rPr lang="zh-CN" altLang="en-US" sz="2000" dirty="0">
                  <a:solidFill>
                    <a:schemeClr val="bg1">
                      <a:lumMod val="50000"/>
                    </a:schemeClr>
                  </a:solidFill>
                  <a:cs typeface="+mn-ea"/>
                  <a:sym typeface="+mn-lt"/>
                </a:rPr>
                <a:t>某某某操作方案</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sp>
        <p:nvSpPr>
          <p:cNvPr id="5" name="TextBox 8"/>
          <p:cNvSpPr txBox="1"/>
          <p:nvPr/>
        </p:nvSpPr>
        <p:spPr>
          <a:xfrm flipH="1">
            <a:off x="1225123" y="5205678"/>
            <a:ext cx="10110534" cy="769441"/>
          </a:xfrm>
          <a:prstGeom prst="rect">
            <a:avLst/>
          </a:prstGeom>
          <a:noFill/>
        </p:spPr>
        <p:txBody>
          <a:bodyPr wrap="square" rtlCol="0">
            <a:spAutoFit/>
          </a:bodyPr>
          <a:lstStyle/>
          <a:p>
            <a:pPr algn="ctr"/>
            <a:r>
              <a:rPr lang="en-US" sz="1100" dirty="0">
                <a:solidFill>
                  <a:schemeClr val="bg1">
                    <a:lumMod val="65000"/>
                  </a:schemeClr>
                </a:solidFill>
                <a:cs typeface="+mn-ea"/>
                <a:sym typeface="+mn-lt"/>
              </a:rPr>
              <a:t>Lorem ipsum dolor sit </a:t>
            </a:r>
            <a:r>
              <a:rPr lang="en-US" sz="1100" dirty="0" err="1">
                <a:solidFill>
                  <a:schemeClr val="bg1">
                    <a:lumMod val="65000"/>
                  </a:schemeClr>
                </a:solidFill>
                <a:cs typeface="+mn-ea"/>
                <a:sym typeface="+mn-lt"/>
              </a:rPr>
              <a:t>amet</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consectetur</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adipiscing</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elit</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sed</a:t>
            </a:r>
            <a:r>
              <a:rPr lang="en-US" sz="1100" dirty="0">
                <a:solidFill>
                  <a:schemeClr val="bg1">
                    <a:lumMod val="65000"/>
                  </a:schemeClr>
                </a:solidFill>
                <a:cs typeface="+mn-ea"/>
                <a:sym typeface="+mn-lt"/>
              </a:rPr>
              <a:t> do </a:t>
            </a:r>
            <a:r>
              <a:rPr lang="en-US" sz="1100" dirty="0" err="1">
                <a:solidFill>
                  <a:schemeClr val="bg1">
                    <a:lumMod val="65000"/>
                  </a:schemeClr>
                </a:solidFill>
                <a:cs typeface="+mn-ea"/>
                <a:sym typeface="+mn-lt"/>
              </a:rPr>
              <a:t>eiusmod</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tempor</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incididunt</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ut</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labore</a:t>
            </a:r>
            <a:r>
              <a:rPr lang="en-US" sz="1100" dirty="0">
                <a:solidFill>
                  <a:schemeClr val="bg1">
                    <a:lumMod val="65000"/>
                  </a:schemeClr>
                </a:solidFill>
                <a:cs typeface="+mn-ea"/>
                <a:sym typeface="+mn-lt"/>
              </a:rPr>
              <a:t> et </a:t>
            </a:r>
            <a:r>
              <a:rPr lang="en-US" sz="1100" dirty="0" err="1">
                <a:solidFill>
                  <a:schemeClr val="bg1">
                    <a:lumMod val="65000"/>
                  </a:schemeClr>
                </a:solidFill>
                <a:cs typeface="+mn-ea"/>
                <a:sym typeface="+mn-lt"/>
              </a:rPr>
              <a:t>dolore</a:t>
            </a:r>
            <a:r>
              <a:rPr lang="en-US" sz="1100" dirty="0">
                <a:solidFill>
                  <a:schemeClr val="bg1">
                    <a:lumMod val="65000"/>
                  </a:schemeClr>
                </a:solidFill>
                <a:cs typeface="+mn-ea"/>
                <a:sym typeface="+mn-lt"/>
              </a:rPr>
              <a:t> magna </a:t>
            </a:r>
            <a:r>
              <a:rPr lang="en-US" sz="1100" dirty="0" err="1">
                <a:solidFill>
                  <a:schemeClr val="bg1">
                    <a:lumMod val="65000"/>
                  </a:schemeClr>
                </a:solidFill>
                <a:cs typeface="+mn-ea"/>
                <a:sym typeface="+mn-lt"/>
              </a:rPr>
              <a:t>aliqua</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Ut</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enim</a:t>
            </a:r>
            <a:r>
              <a:rPr lang="en-US" sz="1100" dirty="0">
                <a:solidFill>
                  <a:schemeClr val="bg1">
                    <a:lumMod val="65000"/>
                  </a:schemeClr>
                </a:solidFill>
                <a:cs typeface="+mn-ea"/>
                <a:sym typeface="+mn-lt"/>
              </a:rPr>
              <a:t> ad minim </a:t>
            </a:r>
            <a:r>
              <a:rPr lang="en-US" sz="1100" dirty="0" err="1">
                <a:solidFill>
                  <a:schemeClr val="bg1">
                    <a:lumMod val="65000"/>
                  </a:schemeClr>
                </a:solidFill>
                <a:cs typeface="+mn-ea"/>
                <a:sym typeface="+mn-lt"/>
              </a:rPr>
              <a:t>veniam</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quis</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nostrud</a:t>
            </a:r>
            <a:r>
              <a:rPr lang="en-US" sz="1100" dirty="0">
                <a:solidFill>
                  <a:schemeClr val="bg1">
                    <a:lumMod val="65000"/>
                  </a:schemeClr>
                </a:solidFill>
                <a:cs typeface="+mn-ea"/>
                <a:sym typeface="+mn-lt"/>
              </a:rPr>
              <a:t> exercitation </a:t>
            </a:r>
            <a:r>
              <a:rPr lang="en-US" sz="1100" dirty="0" err="1">
                <a:solidFill>
                  <a:schemeClr val="bg1">
                    <a:lumMod val="65000"/>
                  </a:schemeClr>
                </a:solidFill>
                <a:cs typeface="+mn-ea"/>
                <a:sym typeface="+mn-lt"/>
              </a:rPr>
              <a:t>ullamco</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laboris</a:t>
            </a:r>
            <a:r>
              <a:rPr lang="en-US" sz="1100" dirty="0">
                <a:solidFill>
                  <a:schemeClr val="bg1">
                    <a:lumMod val="65000"/>
                  </a:schemeClr>
                </a:solidFill>
                <a:cs typeface="+mn-ea"/>
                <a:sym typeface="+mn-lt"/>
              </a:rPr>
              <a:t> nisi </a:t>
            </a:r>
            <a:r>
              <a:rPr lang="en-US" sz="1100" dirty="0" err="1">
                <a:solidFill>
                  <a:schemeClr val="bg1">
                    <a:lumMod val="65000"/>
                  </a:schemeClr>
                </a:solidFill>
                <a:cs typeface="+mn-ea"/>
                <a:sym typeface="+mn-lt"/>
              </a:rPr>
              <a:t>ut</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aliquip</a:t>
            </a:r>
            <a:r>
              <a:rPr lang="en-US" sz="1100" dirty="0">
                <a:solidFill>
                  <a:schemeClr val="bg1">
                    <a:lumMod val="65000"/>
                  </a:schemeClr>
                </a:solidFill>
                <a:cs typeface="+mn-ea"/>
                <a:sym typeface="+mn-lt"/>
              </a:rPr>
              <a:t> ex </a:t>
            </a:r>
            <a:r>
              <a:rPr lang="en-US" sz="1100" dirty="0" err="1">
                <a:solidFill>
                  <a:schemeClr val="bg1">
                    <a:lumMod val="65000"/>
                  </a:schemeClr>
                </a:solidFill>
                <a:cs typeface="+mn-ea"/>
                <a:sym typeface="+mn-lt"/>
              </a:rPr>
              <a:t>ea</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commodo</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consequat</a:t>
            </a:r>
            <a:r>
              <a:rPr lang="en-US" sz="1100" dirty="0">
                <a:solidFill>
                  <a:schemeClr val="bg1">
                    <a:lumMod val="65000"/>
                  </a:schemeClr>
                </a:solidFill>
                <a:cs typeface="+mn-ea"/>
                <a:sym typeface="+mn-lt"/>
              </a:rPr>
              <a:t>. Lorem ipsum dolor sit </a:t>
            </a:r>
            <a:r>
              <a:rPr lang="en-US" sz="1100" dirty="0" err="1">
                <a:solidFill>
                  <a:schemeClr val="bg1">
                    <a:lumMod val="65000"/>
                  </a:schemeClr>
                </a:solidFill>
                <a:cs typeface="+mn-ea"/>
                <a:sym typeface="+mn-lt"/>
              </a:rPr>
              <a:t>amet</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veniam</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quis</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nostrud</a:t>
            </a:r>
            <a:r>
              <a:rPr lang="en-US" sz="1100" dirty="0">
                <a:solidFill>
                  <a:schemeClr val="bg1">
                    <a:lumMod val="65000"/>
                  </a:schemeClr>
                </a:solidFill>
                <a:cs typeface="+mn-ea"/>
                <a:sym typeface="+mn-lt"/>
              </a:rPr>
              <a:t> exercitation </a:t>
            </a:r>
            <a:r>
              <a:rPr lang="en-US" sz="1100" dirty="0" err="1">
                <a:solidFill>
                  <a:schemeClr val="bg1">
                    <a:lumMod val="65000"/>
                  </a:schemeClr>
                </a:solidFill>
                <a:cs typeface="+mn-ea"/>
                <a:sym typeface="+mn-lt"/>
              </a:rPr>
              <a:t>ullamco</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laboris</a:t>
            </a:r>
            <a:r>
              <a:rPr lang="en-US" sz="1100" dirty="0">
                <a:solidFill>
                  <a:schemeClr val="bg1">
                    <a:lumMod val="65000"/>
                  </a:schemeClr>
                </a:solidFill>
                <a:cs typeface="+mn-ea"/>
                <a:sym typeface="+mn-lt"/>
              </a:rPr>
              <a:t> nisi </a:t>
            </a:r>
            <a:r>
              <a:rPr lang="en-US" sz="1100" dirty="0" err="1">
                <a:solidFill>
                  <a:schemeClr val="bg1">
                    <a:lumMod val="65000"/>
                  </a:schemeClr>
                </a:solidFill>
                <a:cs typeface="+mn-ea"/>
                <a:sym typeface="+mn-lt"/>
              </a:rPr>
              <a:t>ut</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aliquip</a:t>
            </a:r>
            <a:r>
              <a:rPr lang="en-US" sz="1100" dirty="0">
                <a:solidFill>
                  <a:schemeClr val="bg1">
                    <a:lumMod val="65000"/>
                  </a:schemeClr>
                </a:solidFill>
                <a:cs typeface="+mn-ea"/>
                <a:sym typeface="+mn-lt"/>
              </a:rPr>
              <a:t> ex </a:t>
            </a:r>
            <a:r>
              <a:rPr lang="en-US" sz="1100" dirty="0" err="1">
                <a:solidFill>
                  <a:schemeClr val="bg1">
                    <a:lumMod val="65000"/>
                  </a:schemeClr>
                </a:solidFill>
                <a:cs typeface="+mn-ea"/>
                <a:sym typeface="+mn-lt"/>
              </a:rPr>
              <a:t>ea</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commodo</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consequat</a:t>
            </a:r>
            <a:r>
              <a:rPr lang="en-US" sz="1100" dirty="0">
                <a:solidFill>
                  <a:schemeClr val="bg1">
                    <a:lumMod val="65000"/>
                  </a:schemeClr>
                </a:solidFill>
                <a:cs typeface="+mn-ea"/>
                <a:sym typeface="+mn-lt"/>
              </a:rPr>
              <a:t>. Lorem ipsum dolor sit </a:t>
            </a:r>
            <a:r>
              <a:rPr lang="en-US" sz="1100" dirty="0" err="1">
                <a:solidFill>
                  <a:schemeClr val="bg1">
                    <a:lumMod val="65000"/>
                  </a:schemeClr>
                </a:solidFill>
                <a:cs typeface="+mn-ea"/>
                <a:sym typeface="+mn-lt"/>
              </a:rPr>
              <a:t>amet</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veniam</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quis</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nostrud</a:t>
            </a:r>
            <a:r>
              <a:rPr lang="en-US" sz="1100" dirty="0">
                <a:solidFill>
                  <a:schemeClr val="bg1">
                    <a:lumMod val="65000"/>
                  </a:schemeClr>
                </a:solidFill>
                <a:cs typeface="+mn-ea"/>
                <a:sym typeface="+mn-lt"/>
              </a:rPr>
              <a:t> exercitation </a:t>
            </a:r>
            <a:r>
              <a:rPr lang="en-US" sz="1100" dirty="0" err="1">
                <a:solidFill>
                  <a:schemeClr val="bg1">
                    <a:lumMod val="65000"/>
                  </a:schemeClr>
                </a:solidFill>
                <a:cs typeface="+mn-ea"/>
                <a:sym typeface="+mn-lt"/>
              </a:rPr>
              <a:t>ullamco</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laboris</a:t>
            </a:r>
            <a:r>
              <a:rPr lang="en-US" sz="1100" dirty="0">
                <a:solidFill>
                  <a:schemeClr val="bg1">
                    <a:lumMod val="65000"/>
                  </a:schemeClr>
                </a:solidFill>
                <a:cs typeface="+mn-ea"/>
                <a:sym typeface="+mn-lt"/>
              </a:rPr>
              <a:t> nisi </a:t>
            </a:r>
            <a:r>
              <a:rPr lang="en-US" sz="1100" dirty="0" err="1">
                <a:solidFill>
                  <a:schemeClr val="bg1">
                    <a:lumMod val="65000"/>
                  </a:schemeClr>
                </a:solidFill>
                <a:cs typeface="+mn-ea"/>
                <a:sym typeface="+mn-lt"/>
              </a:rPr>
              <a:t>ut</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aliquip</a:t>
            </a:r>
            <a:r>
              <a:rPr lang="en-US" sz="1100" dirty="0">
                <a:solidFill>
                  <a:schemeClr val="bg1">
                    <a:lumMod val="65000"/>
                  </a:schemeClr>
                </a:solidFill>
                <a:cs typeface="+mn-ea"/>
                <a:sym typeface="+mn-lt"/>
              </a:rPr>
              <a:t> ex </a:t>
            </a:r>
            <a:r>
              <a:rPr lang="en-US" sz="1100" dirty="0" err="1">
                <a:solidFill>
                  <a:schemeClr val="bg1">
                    <a:lumMod val="65000"/>
                  </a:schemeClr>
                </a:solidFill>
                <a:cs typeface="+mn-ea"/>
                <a:sym typeface="+mn-lt"/>
              </a:rPr>
              <a:t>ea</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commodo</a:t>
            </a:r>
            <a:r>
              <a:rPr lang="en-US" sz="1100" dirty="0">
                <a:solidFill>
                  <a:schemeClr val="bg1">
                    <a:lumMod val="65000"/>
                  </a:schemeClr>
                </a:solidFill>
                <a:cs typeface="+mn-ea"/>
                <a:sym typeface="+mn-lt"/>
              </a:rPr>
              <a:t> </a:t>
            </a:r>
            <a:r>
              <a:rPr lang="en-US" sz="1100" dirty="0" err="1">
                <a:solidFill>
                  <a:schemeClr val="bg1">
                    <a:lumMod val="65000"/>
                  </a:schemeClr>
                </a:solidFill>
                <a:cs typeface="+mn-ea"/>
                <a:sym typeface="+mn-lt"/>
              </a:rPr>
              <a:t>consequat</a:t>
            </a:r>
            <a:r>
              <a:rPr lang="en-US" sz="1100" dirty="0">
                <a:solidFill>
                  <a:schemeClr val="bg1">
                    <a:lumMod val="65000"/>
                  </a:schemeClr>
                </a:solidFill>
                <a:cs typeface="+mn-ea"/>
                <a:sym typeface="+mn-lt"/>
              </a:rPr>
              <a:t>.</a:t>
            </a:r>
            <a:endParaRPr lang="ru-RU" sz="1100" dirty="0">
              <a:solidFill>
                <a:schemeClr val="bg1">
                  <a:lumMod val="65000"/>
                </a:schemeClr>
              </a:solidFill>
              <a:cs typeface="+mn-ea"/>
              <a:sym typeface="+mn-lt"/>
            </a:endParaRPr>
          </a:p>
        </p:txBody>
      </p:sp>
      <p:grpSp>
        <p:nvGrpSpPr>
          <p:cNvPr id="6" name="组合 5"/>
          <p:cNvGrpSpPr/>
          <p:nvPr/>
        </p:nvGrpSpPr>
        <p:grpSpPr>
          <a:xfrm flipH="1">
            <a:off x="2736555" y="2321073"/>
            <a:ext cx="7087670" cy="2522068"/>
            <a:chOff x="2226285" y="1740140"/>
            <a:chExt cx="8176153" cy="2909393"/>
          </a:xfrm>
        </p:grpSpPr>
        <p:grpSp>
          <p:nvGrpSpPr>
            <p:cNvPr id="7" name="Группа 53"/>
            <p:cNvGrpSpPr/>
            <p:nvPr/>
          </p:nvGrpSpPr>
          <p:grpSpPr>
            <a:xfrm flipH="1">
              <a:off x="2226285" y="1740140"/>
              <a:ext cx="8176153" cy="2909393"/>
              <a:chOff x="374025" y="1118217"/>
              <a:chExt cx="7417374" cy="2639391"/>
            </a:xfrm>
          </p:grpSpPr>
          <p:sp>
            <p:nvSpPr>
              <p:cNvPr id="20" name="Oval 61"/>
              <p:cNvSpPr/>
              <p:nvPr/>
            </p:nvSpPr>
            <p:spPr>
              <a:xfrm>
                <a:off x="374025" y="1672803"/>
                <a:ext cx="1530220" cy="1530220"/>
              </a:xfrm>
              <a:prstGeom prst="ellipse">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1" name="Oval 62"/>
              <p:cNvSpPr/>
              <p:nvPr/>
            </p:nvSpPr>
            <p:spPr>
              <a:xfrm>
                <a:off x="1750228" y="1502133"/>
                <a:ext cx="1871560" cy="1871560"/>
              </a:xfrm>
              <a:prstGeom prst="ellipse">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22" name="Oval 63"/>
              <p:cNvSpPr/>
              <p:nvPr/>
            </p:nvSpPr>
            <p:spPr>
              <a:xfrm>
                <a:off x="3280447" y="1238931"/>
                <a:ext cx="2397962" cy="2397962"/>
              </a:xfrm>
              <a:prstGeom prst="ellipse">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3" name="Oval 64"/>
              <p:cNvSpPr/>
              <p:nvPr/>
            </p:nvSpPr>
            <p:spPr>
              <a:xfrm flipH="1">
                <a:off x="5152008" y="1118217"/>
                <a:ext cx="2639391" cy="2639391"/>
              </a:xfrm>
              <a:prstGeom prst="ellipse">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sp>
          <p:nvSpPr>
            <p:cNvPr id="8" name="Freeform 14"/>
            <p:cNvSpPr>
              <a:spLocks noEditPoints="1"/>
            </p:cNvSpPr>
            <p:nvPr/>
          </p:nvSpPr>
          <p:spPr bwMode="auto">
            <a:xfrm flipH="1">
              <a:off x="9223455" y="2859232"/>
              <a:ext cx="671208" cy="671208"/>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sp>
          <p:nvSpPr>
            <p:cNvPr id="9" name="Freeform 5"/>
            <p:cNvSpPr>
              <a:spLocks noEditPoints="1"/>
            </p:cNvSpPr>
            <p:nvPr/>
          </p:nvSpPr>
          <p:spPr bwMode="auto">
            <a:xfrm flipH="1">
              <a:off x="5277119" y="2660329"/>
              <a:ext cx="1199887" cy="1069015"/>
            </a:xfrm>
            <a:custGeom>
              <a:avLst/>
              <a:gdLst>
                <a:gd name="T0" fmla="*/ 2008 w 2233"/>
                <a:gd name="T1" fmla="*/ 356 h 1989"/>
                <a:gd name="T2" fmla="*/ 1539 w 2233"/>
                <a:gd name="T3" fmla="*/ 356 h 1989"/>
                <a:gd name="T4" fmla="*/ 1539 w 2233"/>
                <a:gd name="T5" fmla="*/ 219 h 1989"/>
                <a:gd name="T6" fmla="*/ 1320 w 2233"/>
                <a:gd name="T7" fmla="*/ 0 h 1989"/>
                <a:gd name="T8" fmla="*/ 913 w 2233"/>
                <a:gd name="T9" fmla="*/ 0 h 1989"/>
                <a:gd name="T10" fmla="*/ 695 w 2233"/>
                <a:gd name="T11" fmla="*/ 219 h 1989"/>
                <a:gd name="T12" fmla="*/ 695 w 2233"/>
                <a:gd name="T13" fmla="*/ 356 h 1989"/>
                <a:gd name="T14" fmla="*/ 226 w 2233"/>
                <a:gd name="T15" fmla="*/ 356 h 1989"/>
                <a:gd name="T16" fmla="*/ 0 w 2233"/>
                <a:gd name="T17" fmla="*/ 582 h 1989"/>
                <a:gd name="T18" fmla="*/ 0 w 2233"/>
                <a:gd name="T19" fmla="*/ 1764 h 1989"/>
                <a:gd name="T20" fmla="*/ 226 w 2233"/>
                <a:gd name="T21" fmla="*/ 1989 h 1989"/>
                <a:gd name="T22" fmla="*/ 2008 w 2233"/>
                <a:gd name="T23" fmla="*/ 1989 h 1989"/>
                <a:gd name="T24" fmla="*/ 2233 w 2233"/>
                <a:gd name="T25" fmla="*/ 1764 h 1989"/>
                <a:gd name="T26" fmla="*/ 2233 w 2233"/>
                <a:gd name="T27" fmla="*/ 582 h 1989"/>
                <a:gd name="T28" fmla="*/ 2008 w 2233"/>
                <a:gd name="T29" fmla="*/ 356 h 1989"/>
                <a:gd name="T30" fmla="*/ 880 w 2233"/>
                <a:gd name="T31" fmla="*/ 219 h 1989"/>
                <a:gd name="T32" fmla="*/ 913 w 2233"/>
                <a:gd name="T33" fmla="*/ 186 h 1989"/>
                <a:gd name="T34" fmla="*/ 1320 w 2233"/>
                <a:gd name="T35" fmla="*/ 186 h 1989"/>
                <a:gd name="T36" fmla="*/ 1353 w 2233"/>
                <a:gd name="T37" fmla="*/ 219 h 1989"/>
                <a:gd name="T38" fmla="*/ 1353 w 2233"/>
                <a:gd name="T39" fmla="*/ 356 h 1989"/>
                <a:gd name="T40" fmla="*/ 880 w 2233"/>
                <a:gd name="T41" fmla="*/ 356 h 1989"/>
                <a:gd name="T42" fmla="*/ 880 w 2233"/>
                <a:gd name="T43" fmla="*/ 219 h 1989"/>
                <a:gd name="T44" fmla="*/ 226 w 2233"/>
                <a:gd name="T45" fmla="*/ 489 h 1989"/>
                <a:gd name="T46" fmla="*/ 2008 w 2233"/>
                <a:gd name="T47" fmla="*/ 489 h 1989"/>
                <a:gd name="T48" fmla="*/ 2100 w 2233"/>
                <a:gd name="T49" fmla="*/ 582 h 1989"/>
                <a:gd name="T50" fmla="*/ 2100 w 2233"/>
                <a:gd name="T51" fmla="*/ 1096 h 1989"/>
                <a:gd name="T52" fmla="*/ 1285 w 2233"/>
                <a:gd name="T53" fmla="*/ 1096 h 1989"/>
                <a:gd name="T54" fmla="*/ 1285 w 2233"/>
                <a:gd name="T55" fmla="*/ 1053 h 1989"/>
                <a:gd name="T56" fmla="*/ 1206 w 2233"/>
                <a:gd name="T57" fmla="*/ 973 h 1989"/>
                <a:gd name="T58" fmla="*/ 1027 w 2233"/>
                <a:gd name="T59" fmla="*/ 973 h 1989"/>
                <a:gd name="T60" fmla="*/ 948 w 2233"/>
                <a:gd name="T61" fmla="*/ 1053 h 1989"/>
                <a:gd name="T62" fmla="*/ 948 w 2233"/>
                <a:gd name="T63" fmla="*/ 1096 h 1989"/>
                <a:gd name="T64" fmla="*/ 133 w 2233"/>
                <a:gd name="T65" fmla="*/ 1096 h 1989"/>
                <a:gd name="T66" fmla="*/ 133 w 2233"/>
                <a:gd name="T67" fmla="*/ 582 h 1989"/>
                <a:gd name="T68" fmla="*/ 226 w 2233"/>
                <a:gd name="T69" fmla="*/ 489 h 1989"/>
                <a:gd name="T70" fmla="*/ 1015 w 2233"/>
                <a:gd name="T71" fmla="*/ 1053 h 1989"/>
                <a:gd name="T72" fmla="*/ 1027 w 2233"/>
                <a:gd name="T73" fmla="*/ 1040 h 1989"/>
                <a:gd name="T74" fmla="*/ 1206 w 2233"/>
                <a:gd name="T75" fmla="*/ 1040 h 1989"/>
                <a:gd name="T76" fmla="*/ 1219 w 2233"/>
                <a:gd name="T77" fmla="*/ 1053 h 1989"/>
                <a:gd name="T78" fmla="*/ 1219 w 2233"/>
                <a:gd name="T79" fmla="*/ 1231 h 1989"/>
                <a:gd name="T80" fmla="*/ 1206 w 2233"/>
                <a:gd name="T81" fmla="*/ 1244 h 1989"/>
                <a:gd name="T82" fmla="*/ 1027 w 2233"/>
                <a:gd name="T83" fmla="*/ 1244 h 1989"/>
                <a:gd name="T84" fmla="*/ 1015 w 2233"/>
                <a:gd name="T85" fmla="*/ 1231 h 1989"/>
                <a:gd name="T86" fmla="*/ 1015 w 2233"/>
                <a:gd name="T87" fmla="*/ 1053 h 1989"/>
                <a:gd name="T88" fmla="*/ 2008 w 2233"/>
                <a:gd name="T89" fmla="*/ 1857 h 1989"/>
                <a:gd name="T90" fmla="*/ 226 w 2233"/>
                <a:gd name="T91" fmla="*/ 1857 h 1989"/>
                <a:gd name="T92" fmla="*/ 133 w 2233"/>
                <a:gd name="T93" fmla="*/ 1764 h 1989"/>
                <a:gd name="T94" fmla="*/ 133 w 2233"/>
                <a:gd name="T95" fmla="*/ 1162 h 1989"/>
                <a:gd name="T96" fmla="*/ 948 w 2233"/>
                <a:gd name="T97" fmla="*/ 1162 h 1989"/>
                <a:gd name="T98" fmla="*/ 948 w 2233"/>
                <a:gd name="T99" fmla="*/ 1231 h 1989"/>
                <a:gd name="T100" fmla="*/ 1027 w 2233"/>
                <a:gd name="T101" fmla="*/ 1310 h 1989"/>
                <a:gd name="T102" fmla="*/ 1206 w 2233"/>
                <a:gd name="T103" fmla="*/ 1310 h 1989"/>
                <a:gd name="T104" fmla="*/ 1285 w 2233"/>
                <a:gd name="T105" fmla="*/ 1231 h 1989"/>
                <a:gd name="T106" fmla="*/ 1285 w 2233"/>
                <a:gd name="T107" fmla="*/ 1162 h 1989"/>
                <a:gd name="T108" fmla="*/ 2100 w 2233"/>
                <a:gd name="T109" fmla="*/ 1162 h 1989"/>
                <a:gd name="T110" fmla="*/ 2100 w 2233"/>
                <a:gd name="T111" fmla="*/ 1764 h 1989"/>
                <a:gd name="T112" fmla="*/ 2008 w 2233"/>
                <a:gd name="T113" fmla="*/ 1857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nvGrpSpPr>
            <p:cNvPr id="10" name="Group 83"/>
            <p:cNvGrpSpPr/>
            <p:nvPr/>
          </p:nvGrpSpPr>
          <p:grpSpPr>
            <a:xfrm flipH="1">
              <a:off x="7428161" y="2769053"/>
              <a:ext cx="851566" cy="851567"/>
              <a:chOff x="-2771775" y="66675"/>
              <a:chExt cx="827087" cy="827088"/>
            </a:xfrm>
            <a:solidFill>
              <a:schemeClr val="bg1"/>
            </a:solidFill>
          </p:grpSpPr>
          <p:sp>
            <p:nvSpPr>
              <p:cNvPr id="17"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2" name="Group 148"/>
            <p:cNvGrpSpPr/>
            <p:nvPr/>
          </p:nvGrpSpPr>
          <p:grpSpPr>
            <a:xfrm flipH="1">
              <a:off x="2948378" y="2599595"/>
              <a:ext cx="1468028" cy="1190483"/>
              <a:chOff x="3175" y="1588"/>
              <a:chExt cx="4962526" cy="4024312"/>
            </a:xfrm>
            <a:solidFill>
              <a:schemeClr val="bg1"/>
            </a:solidFill>
          </p:grpSpPr>
          <p:sp>
            <p:nvSpPr>
              <p:cNvPr id="13" name="Freeform 22"/>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 name="Freeform 23"/>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 name="Freeform 24"/>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6" name="Freeform 25"/>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pSp>
        <p:nvGrpSpPr>
          <p:cNvPr id="5" name="组合 4"/>
          <p:cNvGrpSpPr/>
          <p:nvPr/>
        </p:nvGrpSpPr>
        <p:grpSpPr>
          <a:xfrm flipH="1">
            <a:off x="1812223" y="2274859"/>
            <a:ext cx="3890511" cy="3862428"/>
            <a:chOff x="6654979" y="1762958"/>
            <a:chExt cx="4305676" cy="4274596"/>
          </a:xfrm>
        </p:grpSpPr>
        <p:sp>
          <p:nvSpPr>
            <p:cNvPr id="6" name="六边形 5"/>
            <p:cNvSpPr>
              <a:spLocks noChangeAspect="1"/>
            </p:cNvSpPr>
            <p:nvPr/>
          </p:nvSpPr>
          <p:spPr>
            <a:xfrm rot="10800000">
              <a:off x="6654979" y="1762958"/>
              <a:ext cx="1238339" cy="1067534"/>
            </a:xfrm>
            <a:prstGeom prst="hexagon">
              <a:avLst>
                <a:gd name="adj" fmla="val 28557"/>
                <a:gd name="vf" fmla="val 115470"/>
              </a:avLst>
            </a:prstGeom>
            <a:solidFill>
              <a:srgbClr val="71AF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7" name="六边形 6"/>
            <p:cNvSpPr>
              <a:spLocks noChangeAspect="1"/>
            </p:cNvSpPr>
            <p:nvPr/>
          </p:nvSpPr>
          <p:spPr>
            <a:xfrm rot="10800000" flipH="1">
              <a:off x="7727789" y="2367695"/>
              <a:ext cx="3232866" cy="1067534"/>
            </a:xfrm>
            <a:prstGeom prst="hexagon">
              <a:avLst>
                <a:gd name="adj" fmla="val 28557"/>
                <a:gd name="vf" fmla="val 115470"/>
              </a:avLst>
            </a:prstGeom>
            <a:solidFill>
              <a:srgbClr val="71AF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8" name="六边形 7"/>
            <p:cNvSpPr>
              <a:spLocks noChangeAspect="1"/>
            </p:cNvSpPr>
            <p:nvPr/>
          </p:nvSpPr>
          <p:spPr>
            <a:xfrm rot="10800000">
              <a:off x="6654980" y="2971718"/>
              <a:ext cx="1238339" cy="1067534"/>
            </a:xfrm>
            <a:prstGeom prst="hexagon">
              <a:avLst>
                <a:gd name="adj" fmla="val 28557"/>
                <a:gd name="vf" fmla="val 115470"/>
              </a:avLst>
            </a:prstGeom>
            <a:solidFill>
              <a:srgbClr val="EA96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9" name="六边形 8"/>
            <p:cNvSpPr>
              <a:spLocks noChangeAspect="1"/>
            </p:cNvSpPr>
            <p:nvPr/>
          </p:nvSpPr>
          <p:spPr>
            <a:xfrm rot="10800000" flipH="1">
              <a:off x="7727788" y="3579348"/>
              <a:ext cx="3232866" cy="1067534"/>
            </a:xfrm>
            <a:prstGeom prst="hexagon">
              <a:avLst>
                <a:gd name="adj" fmla="val 28557"/>
                <a:gd name="vf" fmla="val 115470"/>
              </a:avLst>
            </a:prstGeom>
            <a:solidFill>
              <a:srgbClr val="EA96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0" name="六边形 9"/>
            <p:cNvSpPr>
              <a:spLocks noChangeAspect="1"/>
            </p:cNvSpPr>
            <p:nvPr/>
          </p:nvSpPr>
          <p:spPr>
            <a:xfrm rot="10800000">
              <a:off x="6654981" y="4180476"/>
              <a:ext cx="1238339" cy="1067534"/>
            </a:xfrm>
            <a:prstGeom prst="hexagon">
              <a:avLst>
                <a:gd name="adj" fmla="val 28557"/>
                <a:gd name="vf" fmla="val 115470"/>
              </a:avLst>
            </a:prstGeom>
            <a:solidFill>
              <a:srgbClr val="71AF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 name="六边形 11"/>
            <p:cNvSpPr>
              <a:spLocks noChangeAspect="1"/>
            </p:cNvSpPr>
            <p:nvPr/>
          </p:nvSpPr>
          <p:spPr>
            <a:xfrm rot="10800000" flipH="1">
              <a:off x="7727787" y="4788105"/>
              <a:ext cx="3232866" cy="1067534"/>
            </a:xfrm>
            <a:prstGeom prst="hexagon">
              <a:avLst>
                <a:gd name="adj" fmla="val 28557"/>
                <a:gd name="vf" fmla="val 115470"/>
              </a:avLst>
            </a:prstGeom>
            <a:solidFill>
              <a:srgbClr val="71AF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nvGrpSpPr>
            <p:cNvPr id="13" name="组合 12"/>
            <p:cNvGrpSpPr>
              <a:grpSpLocks noChangeAspect="1"/>
            </p:cNvGrpSpPr>
            <p:nvPr/>
          </p:nvGrpSpPr>
          <p:grpSpPr>
            <a:xfrm>
              <a:off x="7034370" y="3390661"/>
              <a:ext cx="479553" cy="364368"/>
              <a:chOff x="4268086" y="4221191"/>
              <a:chExt cx="509646" cy="387231"/>
            </a:xfrm>
            <a:solidFill>
              <a:srgbClr val="FEFEFE"/>
            </a:solidFill>
            <a:effectLst/>
          </p:grpSpPr>
          <p:sp>
            <p:nvSpPr>
              <p:cNvPr id="24"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14" name="组合 13"/>
            <p:cNvGrpSpPr/>
            <p:nvPr/>
          </p:nvGrpSpPr>
          <p:grpSpPr>
            <a:xfrm>
              <a:off x="7081272" y="2157052"/>
              <a:ext cx="385750" cy="368923"/>
              <a:chOff x="1004888" y="993775"/>
              <a:chExt cx="2438400" cy="2332038"/>
            </a:xfrm>
            <a:solidFill>
              <a:srgbClr val="FEFEFE"/>
            </a:solidFill>
            <a:effectLst/>
          </p:grpSpPr>
          <p:sp>
            <p:nvSpPr>
              <p:cNvPr id="22"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 name="任意多边形 1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grpSp>
        <p:grpSp>
          <p:nvGrpSpPr>
            <p:cNvPr id="15" name="组合 14"/>
            <p:cNvGrpSpPr>
              <a:grpSpLocks noChangeAspect="1"/>
            </p:cNvGrpSpPr>
            <p:nvPr/>
          </p:nvGrpSpPr>
          <p:grpSpPr>
            <a:xfrm>
              <a:off x="7111411" y="4506975"/>
              <a:ext cx="376793" cy="426163"/>
              <a:chOff x="4994016" y="4872553"/>
              <a:chExt cx="406394" cy="459644"/>
            </a:xfrm>
            <a:solidFill>
              <a:srgbClr val="FEFEFE"/>
            </a:solidFill>
            <a:effectLst/>
          </p:grpSpPr>
          <p:sp>
            <p:nvSpPr>
              <p:cNvPr id="19"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cs typeface="+mn-ea"/>
                  <a:sym typeface="+mn-lt"/>
                </a:endParaRPr>
              </a:p>
            </p:txBody>
          </p:sp>
          <p:sp>
            <p:nvSpPr>
              <p:cNvPr id="20"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cs typeface="+mn-ea"/>
                  <a:sym typeface="+mn-lt"/>
                </a:endParaRPr>
              </a:p>
            </p:txBody>
          </p:sp>
          <p:sp>
            <p:nvSpPr>
              <p:cNvPr id="21"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cs typeface="+mn-ea"/>
                  <a:sym typeface="+mn-lt"/>
                </a:endParaRPr>
              </a:p>
            </p:txBody>
          </p:sp>
        </p:grpSp>
        <p:sp>
          <p:nvSpPr>
            <p:cNvPr id="16" name="文本框 15"/>
            <p:cNvSpPr txBox="1"/>
            <p:nvPr/>
          </p:nvSpPr>
          <p:spPr>
            <a:xfrm>
              <a:off x="7279146" y="2474115"/>
              <a:ext cx="3458003" cy="1175139"/>
            </a:xfrm>
            <a:prstGeom prst="rect">
              <a:avLst/>
            </a:prstGeom>
            <a:noFill/>
            <a:effectLst/>
          </p:spPr>
          <p:txBody>
            <a:bodyPr wrap="none" rtlCol="0">
              <a:spAutoFit/>
            </a:bodyPr>
            <a:lstStyle/>
            <a:p>
              <a:r>
                <a:rPr lang="en-US" altLang="zh-CN" sz="1600" b="1" dirty="0">
                  <a:solidFill>
                    <a:schemeClr val="bg1"/>
                  </a:solidFill>
                  <a:cs typeface="+mn-ea"/>
                  <a:sym typeface="+mn-lt"/>
                </a:rPr>
                <a:t>   </a:t>
              </a:r>
              <a:r>
                <a:rPr lang="en-US" altLang="zh-CN" sz="1400" b="1" dirty="0">
                  <a:solidFill>
                    <a:schemeClr val="bg1"/>
                  </a:solidFill>
                  <a:cs typeface="+mn-ea"/>
                  <a:sym typeface="+mn-lt"/>
                </a:rPr>
                <a:t>MORE  THAN  TEMPLATE</a:t>
              </a:r>
            </a:p>
            <a:p>
              <a:r>
                <a:rPr lang="en-US" altLang="zh-CN" sz="1100" dirty="0">
                  <a:solidFill>
                    <a:schemeClr val="bg1"/>
                  </a:solidFill>
                  <a:cs typeface="+mn-ea"/>
                  <a:sym typeface="+mn-lt"/>
                </a:rPr>
                <a:t>Click here to add  you to the Center of the  </a:t>
              </a:r>
            </a:p>
            <a:p>
              <a:r>
                <a:rPr lang="en-US" altLang="zh-CN" sz="1100" dirty="0">
                  <a:solidFill>
                    <a:schemeClr val="bg1"/>
                  </a:solidFill>
                  <a:cs typeface="+mn-ea"/>
                  <a:sym typeface="+mn-lt"/>
                </a:rPr>
                <a:t>narrative thought</a:t>
              </a:r>
            </a:p>
            <a:p>
              <a:endParaRPr lang="en-US" altLang="zh-CN" sz="1100" dirty="0">
                <a:solidFill>
                  <a:schemeClr val="bg1"/>
                </a:solidFill>
                <a:cs typeface="+mn-ea"/>
                <a:sym typeface="+mn-lt"/>
              </a:endParaRPr>
            </a:p>
            <a:p>
              <a:endParaRPr lang="en-US" altLang="zh-CN" sz="1400" dirty="0">
                <a:solidFill>
                  <a:schemeClr val="bg1"/>
                </a:solidFill>
                <a:cs typeface="+mn-ea"/>
                <a:sym typeface="+mn-lt"/>
              </a:endParaRPr>
            </a:p>
          </p:txBody>
        </p:sp>
        <p:sp>
          <p:nvSpPr>
            <p:cNvPr id="17" name="文本框 16"/>
            <p:cNvSpPr txBox="1"/>
            <p:nvPr/>
          </p:nvSpPr>
          <p:spPr>
            <a:xfrm>
              <a:off x="7228481" y="3648211"/>
              <a:ext cx="3458003" cy="1175139"/>
            </a:xfrm>
            <a:prstGeom prst="rect">
              <a:avLst/>
            </a:prstGeom>
            <a:noFill/>
            <a:effectLst/>
          </p:spPr>
          <p:txBody>
            <a:bodyPr wrap="none" rtlCol="0">
              <a:spAutoFit/>
            </a:bodyPr>
            <a:lstStyle/>
            <a:p>
              <a:r>
                <a:rPr lang="en-US" altLang="zh-CN" sz="1600" b="1" dirty="0">
                  <a:solidFill>
                    <a:schemeClr val="bg1"/>
                  </a:solidFill>
                  <a:cs typeface="+mn-ea"/>
                  <a:sym typeface="+mn-lt"/>
                </a:rPr>
                <a:t>   </a:t>
              </a:r>
              <a:r>
                <a:rPr lang="en-US" altLang="zh-CN" sz="1400" b="1" dirty="0">
                  <a:solidFill>
                    <a:schemeClr val="bg1"/>
                  </a:solidFill>
                  <a:cs typeface="+mn-ea"/>
                  <a:sym typeface="+mn-lt"/>
                </a:rPr>
                <a:t>MORE  THAN  TEMPLATE</a:t>
              </a:r>
            </a:p>
            <a:p>
              <a:r>
                <a:rPr lang="en-US" altLang="zh-CN" sz="1100" dirty="0">
                  <a:solidFill>
                    <a:schemeClr val="bg1"/>
                  </a:solidFill>
                  <a:cs typeface="+mn-ea"/>
                  <a:sym typeface="+mn-lt"/>
                </a:rPr>
                <a:t>Click here to add  you to the Center of the  </a:t>
              </a:r>
            </a:p>
            <a:p>
              <a:r>
                <a:rPr lang="en-US" altLang="zh-CN" sz="1100" dirty="0">
                  <a:solidFill>
                    <a:schemeClr val="bg1"/>
                  </a:solidFill>
                  <a:cs typeface="+mn-ea"/>
                  <a:sym typeface="+mn-lt"/>
                </a:rPr>
                <a:t>narrative thought</a:t>
              </a:r>
            </a:p>
            <a:p>
              <a:endParaRPr lang="en-US" altLang="zh-CN" sz="1100" dirty="0">
                <a:solidFill>
                  <a:schemeClr val="bg1"/>
                </a:solidFill>
                <a:cs typeface="+mn-ea"/>
                <a:sym typeface="+mn-lt"/>
              </a:endParaRPr>
            </a:p>
            <a:p>
              <a:endParaRPr lang="en-US" altLang="zh-CN" sz="1400" dirty="0">
                <a:solidFill>
                  <a:schemeClr val="bg1"/>
                </a:solidFill>
                <a:cs typeface="+mn-ea"/>
                <a:sym typeface="+mn-lt"/>
              </a:endParaRPr>
            </a:p>
          </p:txBody>
        </p:sp>
        <p:sp>
          <p:nvSpPr>
            <p:cNvPr id="18" name="文本框 17"/>
            <p:cNvSpPr txBox="1"/>
            <p:nvPr/>
          </p:nvSpPr>
          <p:spPr>
            <a:xfrm>
              <a:off x="7222084" y="4930539"/>
              <a:ext cx="3458003" cy="1107015"/>
            </a:xfrm>
            <a:prstGeom prst="rect">
              <a:avLst/>
            </a:prstGeom>
            <a:noFill/>
            <a:effectLst/>
          </p:spPr>
          <p:txBody>
            <a:bodyPr wrap="none" rtlCol="0">
              <a:spAutoFit/>
            </a:bodyPr>
            <a:lstStyle/>
            <a:p>
              <a:r>
                <a:rPr lang="en-US" altLang="zh-CN" sz="1400" b="1" dirty="0">
                  <a:solidFill>
                    <a:schemeClr val="bg1"/>
                  </a:solidFill>
                  <a:cs typeface="+mn-ea"/>
                  <a:sym typeface="+mn-lt"/>
                </a:rPr>
                <a:t>   MORE  THAN  TEMPLATE</a:t>
              </a:r>
            </a:p>
            <a:p>
              <a:r>
                <a:rPr lang="en-US" altLang="zh-CN" sz="1100" dirty="0">
                  <a:solidFill>
                    <a:schemeClr val="bg1"/>
                  </a:solidFill>
                  <a:cs typeface="+mn-ea"/>
                  <a:sym typeface="+mn-lt"/>
                </a:rPr>
                <a:t>Click here to add  you to the Center of the  </a:t>
              </a:r>
            </a:p>
            <a:p>
              <a:r>
                <a:rPr lang="en-US" altLang="zh-CN" sz="1100" dirty="0">
                  <a:solidFill>
                    <a:schemeClr val="bg1"/>
                  </a:solidFill>
                  <a:cs typeface="+mn-ea"/>
                  <a:sym typeface="+mn-lt"/>
                </a:rPr>
                <a:t>narrative thought</a:t>
              </a:r>
            </a:p>
            <a:p>
              <a:endParaRPr lang="en-US" altLang="zh-CN" sz="1100" dirty="0">
                <a:solidFill>
                  <a:schemeClr val="bg1"/>
                </a:solidFill>
                <a:cs typeface="+mn-ea"/>
                <a:sym typeface="+mn-lt"/>
              </a:endParaRPr>
            </a:p>
            <a:p>
              <a:endParaRPr lang="en-US" altLang="zh-CN" sz="1200" dirty="0">
                <a:solidFill>
                  <a:schemeClr val="bg1"/>
                </a:solidFill>
                <a:cs typeface="+mn-ea"/>
                <a:sym typeface="+mn-lt"/>
              </a:endParaRPr>
            </a:p>
          </p:txBody>
        </p:sp>
      </p:grpSp>
      <p:grpSp>
        <p:nvGrpSpPr>
          <p:cNvPr id="26" name="Group 16"/>
          <p:cNvGrpSpPr/>
          <p:nvPr/>
        </p:nvGrpSpPr>
        <p:grpSpPr bwMode="auto">
          <a:xfrm flipH="1">
            <a:off x="6052195" y="2274859"/>
            <a:ext cx="4987618" cy="3754276"/>
            <a:chOff x="3200238" y="2031113"/>
            <a:chExt cx="4303307" cy="3238214"/>
          </a:xfrm>
        </p:grpSpPr>
        <p:grpSp>
          <p:nvGrpSpPr>
            <p:cNvPr id="27" name="Group 3"/>
            <p:cNvGrpSpPr/>
            <p:nvPr/>
          </p:nvGrpSpPr>
          <p:grpSpPr bwMode="auto">
            <a:xfrm>
              <a:off x="3200238" y="2031113"/>
              <a:ext cx="4303307" cy="3238214"/>
              <a:chOff x="3366492" y="2204299"/>
              <a:chExt cx="4303307" cy="3238214"/>
            </a:xfrm>
          </p:grpSpPr>
          <p:sp>
            <p:nvSpPr>
              <p:cNvPr id="31" name="AutoShape 3"/>
              <p:cNvSpPr>
                <a:spLocks noChangeAspect="1" noChangeArrowheads="1" noTextEdit="1"/>
              </p:cNvSpPr>
              <p:nvPr/>
            </p:nvSpPr>
            <p:spPr bwMode="auto">
              <a:xfrm rot="-5400000">
                <a:off x="3987896" y="1766574"/>
                <a:ext cx="3060500" cy="411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cs typeface="+mn-ea"/>
                  <a:sym typeface="+mn-lt"/>
                </a:endParaRPr>
              </a:p>
            </p:txBody>
          </p:sp>
          <p:sp>
            <p:nvSpPr>
              <p:cNvPr id="32" name="Freeform 5"/>
              <p:cNvSpPr/>
              <p:nvPr/>
            </p:nvSpPr>
            <p:spPr bwMode="auto">
              <a:xfrm rot="16200000">
                <a:off x="5169718" y="4012303"/>
                <a:ext cx="1363543" cy="696847"/>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3"/>
                      <a:pt x="294" y="183"/>
                      <a:pt x="364" y="246"/>
                    </a:cubicBezTo>
                    <a:close/>
                  </a:path>
                </a:pathLst>
              </a:custGeom>
              <a:solidFill>
                <a:srgbClr val="71AFA0"/>
              </a:solidFill>
              <a:ln>
                <a:noFill/>
              </a:ln>
            </p:spPr>
            <p:txBody>
              <a:bodyPr/>
              <a:lstStyle/>
              <a:p>
                <a:pPr fontAlgn="auto">
                  <a:spcBef>
                    <a:spcPts val="0"/>
                  </a:spcBef>
                  <a:spcAft>
                    <a:spcPts val="0"/>
                  </a:spcAft>
                  <a:defRPr/>
                </a:pPr>
                <a:endParaRPr lang="en-US" sz="1600">
                  <a:cs typeface="+mn-ea"/>
                  <a:sym typeface="+mn-lt"/>
                </a:endParaRPr>
              </a:p>
            </p:txBody>
          </p:sp>
          <p:sp>
            <p:nvSpPr>
              <p:cNvPr id="33" name="Freeform 6"/>
              <p:cNvSpPr/>
              <p:nvPr/>
            </p:nvSpPr>
            <p:spPr bwMode="auto">
              <a:xfrm rot="16200000">
                <a:off x="6641191" y="4013891"/>
                <a:ext cx="1363543" cy="693673"/>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rgbClr val="71AFA0"/>
              </a:solidFill>
              <a:ln>
                <a:noFill/>
              </a:ln>
            </p:spPr>
            <p:txBody>
              <a:bodyPr/>
              <a:lstStyle/>
              <a:p>
                <a:pPr fontAlgn="auto">
                  <a:spcBef>
                    <a:spcPts val="0"/>
                  </a:spcBef>
                  <a:spcAft>
                    <a:spcPts val="0"/>
                  </a:spcAft>
                  <a:defRPr/>
                </a:pPr>
                <a:endParaRPr lang="en-US" sz="1600">
                  <a:cs typeface="+mn-ea"/>
                  <a:sym typeface="+mn-lt"/>
                </a:endParaRPr>
              </a:p>
            </p:txBody>
          </p:sp>
          <p:sp>
            <p:nvSpPr>
              <p:cNvPr id="34" name="Freeform 7"/>
              <p:cNvSpPr/>
              <p:nvPr/>
            </p:nvSpPr>
            <p:spPr bwMode="auto">
              <a:xfrm rot="16200000">
                <a:off x="6240388" y="4413114"/>
                <a:ext cx="693677" cy="1365121"/>
              </a:xfrm>
              <a:custGeom>
                <a:avLst/>
                <a:gdLst>
                  <a:gd name="T0" fmla="*/ 246 w 246"/>
                  <a:gd name="T1" fmla="*/ 118 h 483"/>
                  <a:gd name="T2" fmla="*/ 128 w 246"/>
                  <a:gd name="T3" fmla="*/ 0 h 483"/>
                  <a:gd name="T4" fmla="*/ 128 w 246"/>
                  <a:gd name="T5" fmla="*/ 483 h 483"/>
                  <a:gd name="T6" fmla="*/ 246 w 246"/>
                  <a:gd name="T7" fmla="*/ 365 h 483"/>
                  <a:gd name="T8" fmla="*/ 246 w 246"/>
                  <a:gd name="T9" fmla="*/ 118 h 483"/>
                </a:gdLst>
                <a:ahLst/>
                <a:cxnLst>
                  <a:cxn ang="0">
                    <a:pos x="T0" y="T1"/>
                  </a:cxn>
                  <a:cxn ang="0">
                    <a:pos x="T2" y="T3"/>
                  </a:cxn>
                  <a:cxn ang="0">
                    <a:pos x="T4" y="T5"/>
                  </a:cxn>
                  <a:cxn ang="0">
                    <a:pos x="T6" y="T7"/>
                  </a:cxn>
                  <a:cxn ang="0">
                    <a:pos x="T8" y="T9"/>
                  </a:cxn>
                </a:cxnLst>
                <a:rect l="0" t="0" r="r" b="b"/>
                <a:pathLst>
                  <a:path w="246" h="483">
                    <a:moveTo>
                      <a:pt x="246" y="118"/>
                    </a:moveTo>
                    <a:cubicBezTo>
                      <a:pt x="128" y="0"/>
                      <a:pt x="128" y="0"/>
                      <a:pt x="128" y="0"/>
                    </a:cubicBezTo>
                    <a:cubicBezTo>
                      <a:pt x="0" y="135"/>
                      <a:pt x="0" y="347"/>
                      <a:pt x="128" y="483"/>
                    </a:cubicBezTo>
                    <a:cubicBezTo>
                      <a:pt x="246" y="365"/>
                      <a:pt x="246" y="365"/>
                      <a:pt x="246" y="365"/>
                    </a:cubicBezTo>
                    <a:cubicBezTo>
                      <a:pt x="183" y="295"/>
                      <a:pt x="183" y="188"/>
                      <a:pt x="246" y="118"/>
                    </a:cubicBezTo>
                    <a:close/>
                  </a:path>
                </a:pathLst>
              </a:custGeom>
              <a:solidFill>
                <a:srgbClr val="EA9696"/>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1600">
                  <a:cs typeface="+mn-ea"/>
                  <a:sym typeface="+mn-lt"/>
                </a:endParaRPr>
              </a:p>
            </p:txBody>
          </p:sp>
          <p:sp>
            <p:nvSpPr>
              <p:cNvPr id="35" name="Freeform 8"/>
              <p:cNvSpPr/>
              <p:nvPr/>
            </p:nvSpPr>
            <p:spPr bwMode="auto">
              <a:xfrm rot="16200000">
                <a:off x="6240388" y="2943219"/>
                <a:ext cx="693677" cy="1365121"/>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7"/>
                      <a:pt x="246" y="135"/>
                      <a:pt x="118" y="0"/>
                    </a:cubicBezTo>
                    <a:close/>
                  </a:path>
                </a:pathLst>
              </a:custGeom>
              <a:solidFill>
                <a:srgbClr val="EA9696"/>
              </a:solidFill>
              <a:ln>
                <a:noFill/>
              </a:ln>
            </p:spPr>
            <p:txBody>
              <a:bodyPr/>
              <a:lstStyle/>
              <a:p>
                <a:pPr fontAlgn="auto">
                  <a:spcBef>
                    <a:spcPts val="0"/>
                  </a:spcBef>
                  <a:spcAft>
                    <a:spcPts val="0"/>
                  </a:spcAft>
                  <a:defRPr/>
                </a:pPr>
                <a:endParaRPr lang="en-US" sz="1600">
                  <a:cs typeface="+mn-ea"/>
                  <a:sym typeface="+mn-lt"/>
                </a:endParaRPr>
              </a:p>
            </p:txBody>
          </p:sp>
          <p:sp>
            <p:nvSpPr>
              <p:cNvPr id="36" name="Freeform 9"/>
              <p:cNvSpPr/>
              <p:nvPr/>
            </p:nvSpPr>
            <p:spPr bwMode="auto">
              <a:xfrm rot="16200000">
                <a:off x="3030764" y="4009923"/>
                <a:ext cx="1365129" cy="693673"/>
              </a:xfrm>
              <a:custGeom>
                <a:avLst/>
                <a:gdLst>
                  <a:gd name="T0" fmla="*/ 365 w 483"/>
                  <a:gd name="T1" fmla="*/ 246 h 246"/>
                  <a:gd name="T2" fmla="*/ 483 w 483"/>
                  <a:gd name="T3" fmla="*/ 128 h 246"/>
                  <a:gd name="T4" fmla="*/ 0 w 483"/>
                  <a:gd name="T5" fmla="*/ 128 h 246"/>
                  <a:gd name="T6" fmla="*/ 118 w 483"/>
                  <a:gd name="T7" fmla="*/ 246 h 246"/>
                  <a:gd name="T8" fmla="*/ 365 w 483"/>
                  <a:gd name="T9" fmla="*/ 246 h 246"/>
                </a:gdLst>
                <a:ahLst/>
                <a:cxnLst>
                  <a:cxn ang="0">
                    <a:pos x="T0" y="T1"/>
                  </a:cxn>
                  <a:cxn ang="0">
                    <a:pos x="T2" y="T3"/>
                  </a:cxn>
                  <a:cxn ang="0">
                    <a:pos x="T4" y="T5"/>
                  </a:cxn>
                  <a:cxn ang="0">
                    <a:pos x="T6" y="T7"/>
                  </a:cxn>
                  <a:cxn ang="0">
                    <a:pos x="T8" y="T9"/>
                  </a:cxn>
                </a:cxnLst>
                <a:rect l="0" t="0" r="r" b="b"/>
                <a:pathLst>
                  <a:path w="483" h="246">
                    <a:moveTo>
                      <a:pt x="365" y="246"/>
                    </a:moveTo>
                    <a:cubicBezTo>
                      <a:pt x="483" y="128"/>
                      <a:pt x="483" y="128"/>
                      <a:pt x="483" y="128"/>
                    </a:cubicBezTo>
                    <a:cubicBezTo>
                      <a:pt x="347" y="0"/>
                      <a:pt x="135" y="0"/>
                      <a:pt x="0" y="128"/>
                    </a:cubicBezTo>
                    <a:cubicBezTo>
                      <a:pt x="118" y="246"/>
                      <a:pt x="118" y="246"/>
                      <a:pt x="118" y="246"/>
                    </a:cubicBezTo>
                    <a:cubicBezTo>
                      <a:pt x="188" y="183"/>
                      <a:pt x="295" y="183"/>
                      <a:pt x="365" y="246"/>
                    </a:cubicBezTo>
                    <a:close/>
                  </a:path>
                </a:pathLst>
              </a:custGeom>
              <a:solidFill>
                <a:srgbClr val="71AFA0"/>
              </a:solidFill>
              <a:ln>
                <a:noFill/>
              </a:ln>
            </p:spPr>
            <p:txBody>
              <a:bodyPr/>
              <a:lstStyle/>
              <a:p>
                <a:pPr fontAlgn="auto">
                  <a:spcBef>
                    <a:spcPts val="0"/>
                  </a:spcBef>
                  <a:spcAft>
                    <a:spcPts val="0"/>
                  </a:spcAft>
                  <a:defRPr/>
                </a:pPr>
                <a:endParaRPr lang="en-US" sz="1600">
                  <a:cs typeface="+mn-ea"/>
                  <a:sym typeface="+mn-lt"/>
                </a:endParaRPr>
              </a:p>
            </p:txBody>
          </p:sp>
          <p:sp>
            <p:nvSpPr>
              <p:cNvPr id="37" name="Freeform 10"/>
              <p:cNvSpPr/>
              <p:nvPr/>
            </p:nvSpPr>
            <p:spPr bwMode="auto">
              <a:xfrm rot="16200000">
                <a:off x="4499063" y="4009923"/>
                <a:ext cx="1365129" cy="693672"/>
              </a:xfrm>
              <a:custGeom>
                <a:avLst/>
                <a:gdLst>
                  <a:gd name="T0" fmla="*/ 118 w 483"/>
                  <a:gd name="T1" fmla="*/ 0 h 246"/>
                  <a:gd name="T2" fmla="*/ 0 w 483"/>
                  <a:gd name="T3" fmla="*/ 118 h 246"/>
                  <a:gd name="T4" fmla="*/ 483 w 483"/>
                  <a:gd name="T5" fmla="*/ 118 h 246"/>
                  <a:gd name="T6" fmla="*/ 365 w 483"/>
                  <a:gd name="T7" fmla="*/ 0 h 246"/>
                  <a:gd name="T8" fmla="*/ 118 w 483"/>
                  <a:gd name="T9" fmla="*/ 0 h 246"/>
                </a:gdLst>
                <a:ahLst/>
                <a:cxnLst>
                  <a:cxn ang="0">
                    <a:pos x="T0" y="T1"/>
                  </a:cxn>
                  <a:cxn ang="0">
                    <a:pos x="T2" y="T3"/>
                  </a:cxn>
                  <a:cxn ang="0">
                    <a:pos x="T4" y="T5"/>
                  </a:cxn>
                  <a:cxn ang="0">
                    <a:pos x="T6" y="T7"/>
                  </a:cxn>
                  <a:cxn ang="0">
                    <a:pos x="T8" y="T9"/>
                  </a:cxn>
                </a:cxnLst>
                <a:rect l="0" t="0" r="r" b="b"/>
                <a:pathLst>
                  <a:path w="483" h="246">
                    <a:moveTo>
                      <a:pt x="118" y="0"/>
                    </a:moveTo>
                    <a:cubicBezTo>
                      <a:pt x="0" y="118"/>
                      <a:pt x="0" y="118"/>
                      <a:pt x="0" y="118"/>
                    </a:cubicBezTo>
                    <a:cubicBezTo>
                      <a:pt x="135" y="246"/>
                      <a:pt x="347" y="246"/>
                      <a:pt x="483" y="118"/>
                    </a:cubicBezTo>
                    <a:cubicBezTo>
                      <a:pt x="365" y="0"/>
                      <a:pt x="365" y="0"/>
                      <a:pt x="365" y="0"/>
                    </a:cubicBezTo>
                    <a:cubicBezTo>
                      <a:pt x="295" y="63"/>
                      <a:pt x="188" y="63"/>
                      <a:pt x="118" y="0"/>
                    </a:cubicBezTo>
                    <a:close/>
                  </a:path>
                </a:pathLst>
              </a:custGeom>
              <a:solidFill>
                <a:srgbClr val="71AFA0"/>
              </a:solidFill>
              <a:ln>
                <a:noFill/>
              </a:ln>
            </p:spPr>
            <p:txBody>
              <a:bodyPr/>
              <a:lstStyle/>
              <a:p>
                <a:pPr fontAlgn="auto">
                  <a:spcBef>
                    <a:spcPts val="0"/>
                  </a:spcBef>
                  <a:spcAft>
                    <a:spcPts val="0"/>
                  </a:spcAft>
                  <a:defRPr/>
                </a:pPr>
                <a:endParaRPr lang="en-US" sz="1600">
                  <a:cs typeface="+mn-ea"/>
                  <a:sym typeface="+mn-lt"/>
                </a:endParaRPr>
              </a:p>
            </p:txBody>
          </p:sp>
          <p:sp>
            <p:nvSpPr>
              <p:cNvPr id="38" name="Freeform 11"/>
              <p:cNvSpPr/>
              <p:nvPr/>
            </p:nvSpPr>
            <p:spPr bwMode="auto">
              <a:xfrm rot="16200000">
                <a:off x="4099846" y="4410733"/>
                <a:ext cx="695264" cy="1361947"/>
              </a:xfrm>
              <a:custGeom>
                <a:avLst/>
                <a:gdLst>
                  <a:gd name="T0" fmla="*/ 246 w 246"/>
                  <a:gd name="T1" fmla="*/ 118 h 482"/>
                  <a:gd name="T2" fmla="*/ 128 w 246"/>
                  <a:gd name="T3" fmla="*/ 0 h 482"/>
                  <a:gd name="T4" fmla="*/ 128 w 246"/>
                  <a:gd name="T5" fmla="*/ 482 h 482"/>
                  <a:gd name="T6" fmla="*/ 246 w 246"/>
                  <a:gd name="T7" fmla="*/ 364 h 482"/>
                  <a:gd name="T8" fmla="*/ 246 w 246"/>
                  <a:gd name="T9" fmla="*/ 118 h 482"/>
                </a:gdLst>
                <a:ahLst/>
                <a:cxnLst>
                  <a:cxn ang="0">
                    <a:pos x="T0" y="T1"/>
                  </a:cxn>
                  <a:cxn ang="0">
                    <a:pos x="T2" y="T3"/>
                  </a:cxn>
                  <a:cxn ang="0">
                    <a:pos x="T4" y="T5"/>
                  </a:cxn>
                  <a:cxn ang="0">
                    <a:pos x="T6" y="T7"/>
                  </a:cxn>
                  <a:cxn ang="0">
                    <a:pos x="T8" y="T9"/>
                  </a:cxn>
                </a:cxnLst>
                <a:rect l="0" t="0" r="r" b="b"/>
                <a:pathLst>
                  <a:path w="246" h="482">
                    <a:moveTo>
                      <a:pt x="246" y="118"/>
                    </a:moveTo>
                    <a:cubicBezTo>
                      <a:pt x="128" y="0"/>
                      <a:pt x="128" y="0"/>
                      <a:pt x="128" y="0"/>
                    </a:cubicBezTo>
                    <a:cubicBezTo>
                      <a:pt x="0" y="135"/>
                      <a:pt x="0" y="347"/>
                      <a:pt x="128" y="482"/>
                    </a:cubicBezTo>
                    <a:cubicBezTo>
                      <a:pt x="246" y="364"/>
                      <a:pt x="246" y="364"/>
                      <a:pt x="246" y="364"/>
                    </a:cubicBezTo>
                    <a:cubicBezTo>
                      <a:pt x="183" y="294"/>
                      <a:pt x="183" y="188"/>
                      <a:pt x="246" y="118"/>
                    </a:cubicBezTo>
                    <a:close/>
                  </a:path>
                </a:pathLst>
              </a:custGeom>
              <a:solidFill>
                <a:srgbClr val="EA9696"/>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1600">
                  <a:cs typeface="+mn-ea"/>
                  <a:sym typeface="+mn-lt"/>
                </a:endParaRPr>
              </a:p>
            </p:txBody>
          </p:sp>
          <p:sp>
            <p:nvSpPr>
              <p:cNvPr id="39" name="Freeform 12"/>
              <p:cNvSpPr/>
              <p:nvPr/>
            </p:nvSpPr>
            <p:spPr bwMode="auto">
              <a:xfrm rot="16200000">
                <a:off x="4099846" y="2939250"/>
                <a:ext cx="695264" cy="1361947"/>
              </a:xfrm>
              <a:custGeom>
                <a:avLst/>
                <a:gdLst>
                  <a:gd name="T0" fmla="*/ 118 w 246"/>
                  <a:gd name="T1" fmla="*/ 0 h 482"/>
                  <a:gd name="T2" fmla="*/ 0 w 246"/>
                  <a:gd name="T3" fmla="*/ 118 h 482"/>
                  <a:gd name="T4" fmla="*/ 0 w 246"/>
                  <a:gd name="T5" fmla="*/ 364 h 482"/>
                  <a:gd name="T6" fmla="*/ 118 w 246"/>
                  <a:gd name="T7" fmla="*/ 482 h 482"/>
                  <a:gd name="T8" fmla="*/ 118 w 246"/>
                  <a:gd name="T9" fmla="*/ 0 h 482"/>
                </a:gdLst>
                <a:ahLst/>
                <a:cxnLst>
                  <a:cxn ang="0">
                    <a:pos x="T0" y="T1"/>
                  </a:cxn>
                  <a:cxn ang="0">
                    <a:pos x="T2" y="T3"/>
                  </a:cxn>
                  <a:cxn ang="0">
                    <a:pos x="T4" y="T5"/>
                  </a:cxn>
                  <a:cxn ang="0">
                    <a:pos x="T6" y="T7"/>
                  </a:cxn>
                  <a:cxn ang="0">
                    <a:pos x="T8" y="T9"/>
                  </a:cxn>
                </a:cxnLst>
                <a:rect l="0" t="0" r="r" b="b"/>
                <a:pathLst>
                  <a:path w="246" h="482">
                    <a:moveTo>
                      <a:pt x="118" y="0"/>
                    </a:moveTo>
                    <a:cubicBezTo>
                      <a:pt x="0" y="118"/>
                      <a:pt x="0" y="118"/>
                      <a:pt x="0" y="118"/>
                    </a:cubicBezTo>
                    <a:cubicBezTo>
                      <a:pt x="62" y="188"/>
                      <a:pt x="62" y="294"/>
                      <a:pt x="0" y="364"/>
                    </a:cubicBezTo>
                    <a:cubicBezTo>
                      <a:pt x="118" y="482"/>
                      <a:pt x="118" y="482"/>
                      <a:pt x="118" y="482"/>
                    </a:cubicBezTo>
                    <a:cubicBezTo>
                      <a:pt x="246" y="347"/>
                      <a:pt x="246" y="135"/>
                      <a:pt x="118" y="0"/>
                    </a:cubicBezTo>
                    <a:close/>
                  </a:path>
                </a:pathLst>
              </a:custGeom>
              <a:solidFill>
                <a:srgbClr val="EA9696"/>
              </a:solidFill>
              <a:ln>
                <a:noFill/>
              </a:ln>
            </p:spPr>
            <p:txBody>
              <a:bodyPr/>
              <a:lstStyle/>
              <a:p>
                <a:pPr fontAlgn="auto">
                  <a:spcBef>
                    <a:spcPts val="0"/>
                  </a:spcBef>
                  <a:spcAft>
                    <a:spcPts val="0"/>
                  </a:spcAft>
                  <a:defRPr/>
                </a:pPr>
                <a:endParaRPr lang="en-US" sz="1600">
                  <a:cs typeface="+mn-ea"/>
                  <a:sym typeface="+mn-lt"/>
                </a:endParaRPr>
              </a:p>
            </p:txBody>
          </p:sp>
          <p:sp>
            <p:nvSpPr>
              <p:cNvPr id="40" name="Freeform 13"/>
              <p:cNvSpPr/>
              <p:nvPr/>
            </p:nvSpPr>
            <p:spPr bwMode="auto">
              <a:xfrm rot="16200000">
                <a:off x="4096669" y="2939248"/>
                <a:ext cx="1361955" cy="695259"/>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4"/>
                      <a:pt x="294" y="184"/>
                      <a:pt x="364" y="246"/>
                    </a:cubicBezTo>
                    <a:close/>
                  </a:path>
                </a:pathLst>
              </a:custGeom>
              <a:solidFill>
                <a:srgbClr val="71AFA0"/>
              </a:solidFill>
              <a:ln>
                <a:noFill/>
              </a:ln>
            </p:spPr>
            <p:txBody>
              <a:bodyPr/>
              <a:lstStyle/>
              <a:p>
                <a:pPr fontAlgn="auto">
                  <a:spcBef>
                    <a:spcPts val="0"/>
                  </a:spcBef>
                  <a:spcAft>
                    <a:spcPts val="0"/>
                  </a:spcAft>
                  <a:defRPr/>
                </a:pPr>
                <a:endParaRPr lang="en-US" sz="1600">
                  <a:cs typeface="+mn-ea"/>
                  <a:sym typeface="+mn-lt"/>
                </a:endParaRPr>
              </a:p>
            </p:txBody>
          </p:sp>
          <p:sp>
            <p:nvSpPr>
              <p:cNvPr id="41" name="Freeform 14"/>
              <p:cNvSpPr/>
              <p:nvPr/>
            </p:nvSpPr>
            <p:spPr bwMode="auto">
              <a:xfrm rot="16200000">
                <a:off x="5568143" y="2939248"/>
                <a:ext cx="1361955" cy="695259"/>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rgbClr val="71AFA0"/>
              </a:solidFill>
              <a:ln>
                <a:noFill/>
              </a:ln>
            </p:spPr>
            <p:txBody>
              <a:bodyPr/>
              <a:lstStyle/>
              <a:p>
                <a:pPr fontAlgn="auto">
                  <a:spcBef>
                    <a:spcPts val="0"/>
                  </a:spcBef>
                  <a:spcAft>
                    <a:spcPts val="0"/>
                  </a:spcAft>
                  <a:defRPr/>
                </a:pPr>
                <a:endParaRPr lang="en-US" sz="1600">
                  <a:cs typeface="+mn-ea"/>
                  <a:sym typeface="+mn-lt"/>
                </a:endParaRPr>
              </a:p>
            </p:txBody>
          </p:sp>
          <p:sp>
            <p:nvSpPr>
              <p:cNvPr id="42" name="Freeform 15"/>
              <p:cNvSpPr/>
              <p:nvPr/>
            </p:nvSpPr>
            <p:spPr bwMode="auto">
              <a:xfrm rot="16200000">
                <a:off x="5165751" y="1870165"/>
                <a:ext cx="695264" cy="1363533"/>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8"/>
                      <a:pt x="246" y="136"/>
                      <a:pt x="118" y="0"/>
                    </a:cubicBezTo>
                    <a:close/>
                  </a:path>
                </a:pathLst>
              </a:custGeom>
              <a:solidFill>
                <a:srgbClr val="EA9696"/>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1600">
                  <a:cs typeface="+mn-ea"/>
                  <a:sym typeface="+mn-lt"/>
                </a:endParaRPr>
              </a:p>
            </p:txBody>
          </p:sp>
        </p:grpSp>
        <p:sp>
          <p:nvSpPr>
            <p:cNvPr id="28" name="Freeform 27"/>
            <p:cNvSpPr>
              <a:spLocks noChangeArrowheads="1"/>
            </p:cNvSpPr>
            <p:nvPr/>
          </p:nvSpPr>
          <p:spPr bwMode="auto">
            <a:xfrm>
              <a:off x="3987374" y="3936359"/>
              <a:ext cx="604682" cy="473227"/>
            </a:xfrm>
            <a:custGeom>
              <a:avLst/>
              <a:gdLst>
                <a:gd name="T0" fmla="*/ 518640 w 506"/>
                <a:gd name="T1" fmla="*/ 83022 h 399"/>
                <a:gd name="T2" fmla="*/ 518640 w 506"/>
                <a:gd name="T3" fmla="*/ 83022 h 399"/>
                <a:gd name="T4" fmla="*/ 200764 w 506"/>
                <a:gd name="T5" fmla="*/ 41511 h 399"/>
                <a:gd name="T6" fmla="*/ 10755 w 506"/>
                <a:gd name="T7" fmla="*/ 262113 h 399"/>
                <a:gd name="T8" fmla="*/ 233030 w 506"/>
                <a:gd name="T9" fmla="*/ 472041 h 399"/>
                <a:gd name="T10" fmla="*/ 455304 w 506"/>
                <a:gd name="T11" fmla="*/ 367670 h 399"/>
                <a:gd name="T12" fmla="*/ 433794 w 506"/>
                <a:gd name="T13" fmla="*/ 251439 h 399"/>
                <a:gd name="T14" fmla="*/ 560466 w 506"/>
                <a:gd name="T15" fmla="*/ 240765 h 399"/>
                <a:gd name="T16" fmla="*/ 518640 w 506"/>
                <a:gd name="T17" fmla="*/ 83022 h 399"/>
                <a:gd name="T18" fmla="*/ 327436 w 506"/>
                <a:gd name="T19" fmla="*/ 356996 h 399"/>
                <a:gd name="T20" fmla="*/ 327436 w 506"/>
                <a:gd name="T21" fmla="*/ 356996 h 399"/>
                <a:gd name="T22" fmla="*/ 285611 w 506"/>
                <a:gd name="T23" fmla="*/ 314299 h 399"/>
                <a:gd name="T24" fmla="*/ 327436 w 506"/>
                <a:gd name="T25" fmla="*/ 272787 h 399"/>
                <a:gd name="T26" fmla="*/ 369262 w 506"/>
                <a:gd name="T27" fmla="*/ 314299 h 399"/>
                <a:gd name="T28" fmla="*/ 327436 w 506"/>
                <a:gd name="T29" fmla="*/ 356996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600">
                <a:cs typeface="+mn-ea"/>
                <a:sym typeface="+mn-lt"/>
              </a:endParaRPr>
            </a:p>
          </p:txBody>
        </p:sp>
        <p:sp>
          <p:nvSpPr>
            <p:cNvPr id="29" name="Freeform 97"/>
            <p:cNvSpPr>
              <a:spLocks noChangeArrowheads="1"/>
            </p:cNvSpPr>
            <p:nvPr/>
          </p:nvSpPr>
          <p:spPr bwMode="auto">
            <a:xfrm>
              <a:off x="5071610" y="2885136"/>
              <a:ext cx="556310" cy="477540"/>
            </a:xfrm>
            <a:custGeom>
              <a:avLst/>
              <a:gdLst>
                <a:gd name="T0" fmla="*/ 257447 w 497"/>
                <a:gd name="T1" fmla="*/ 258948 h 426"/>
                <a:gd name="T2" fmla="*/ 257447 w 497"/>
                <a:gd name="T3" fmla="*/ 258948 h 426"/>
                <a:gd name="T4" fmla="*/ 306698 w 497"/>
                <a:gd name="T5" fmla="*/ 258948 h 426"/>
                <a:gd name="T6" fmla="*/ 306698 w 497"/>
                <a:gd name="T7" fmla="*/ 308271 h 426"/>
                <a:gd name="T8" fmla="*/ 555191 w 497"/>
                <a:gd name="T9" fmla="*/ 308271 h 426"/>
                <a:gd name="T10" fmla="*/ 545117 w 497"/>
                <a:gd name="T11" fmla="*/ 149091 h 426"/>
                <a:gd name="T12" fmla="*/ 495866 w 497"/>
                <a:gd name="T13" fmla="*/ 89679 h 426"/>
                <a:gd name="T14" fmla="*/ 406319 w 497"/>
                <a:gd name="T15" fmla="*/ 89679 h 426"/>
                <a:gd name="T16" fmla="*/ 377216 w 497"/>
                <a:gd name="T17" fmla="*/ 30267 h 426"/>
                <a:gd name="T18" fmla="*/ 335801 w 497"/>
                <a:gd name="T19" fmla="*/ 0 h 426"/>
                <a:gd name="T20" fmla="*/ 217151 w 497"/>
                <a:gd name="T21" fmla="*/ 0 h 426"/>
                <a:gd name="T22" fmla="*/ 188048 w 497"/>
                <a:gd name="T23" fmla="*/ 30267 h 426"/>
                <a:gd name="T24" fmla="*/ 148872 w 497"/>
                <a:gd name="T25" fmla="*/ 89679 h 426"/>
                <a:gd name="T26" fmla="*/ 59325 w 497"/>
                <a:gd name="T27" fmla="*/ 89679 h 426"/>
                <a:gd name="T28" fmla="*/ 10074 w 497"/>
                <a:gd name="T29" fmla="*/ 149091 h 426"/>
                <a:gd name="T30" fmla="*/ 0 w 497"/>
                <a:gd name="T31" fmla="*/ 308271 h 426"/>
                <a:gd name="T32" fmla="*/ 257447 w 497"/>
                <a:gd name="T33" fmla="*/ 308271 h 426"/>
                <a:gd name="T34" fmla="*/ 257447 w 497"/>
                <a:gd name="T35" fmla="*/ 258948 h 426"/>
                <a:gd name="T36" fmla="*/ 208196 w 497"/>
                <a:gd name="T37" fmla="*/ 59412 h 426"/>
                <a:gd name="T38" fmla="*/ 208196 w 497"/>
                <a:gd name="T39" fmla="*/ 59412 h 426"/>
                <a:gd name="T40" fmla="*/ 237299 w 497"/>
                <a:gd name="T41" fmla="*/ 40355 h 426"/>
                <a:gd name="T42" fmla="*/ 317891 w 497"/>
                <a:gd name="T43" fmla="*/ 40355 h 426"/>
                <a:gd name="T44" fmla="*/ 345875 w 497"/>
                <a:gd name="T45" fmla="*/ 59412 h 426"/>
                <a:gd name="T46" fmla="*/ 357068 w 497"/>
                <a:gd name="T47" fmla="*/ 89679 h 426"/>
                <a:gd name="T48" fmla="*/ 198122 w 497"/>
                <a:gd name="T49" fmla="*/ 89679 h 426"/>
                <a:gd name="T50" fmla="*/ 208196 w 497"/>
                <a:gd name="T51" fmla="*/ 59412 h 426"/>
                <a:gd name="T52" fmla="*/ 306698 w 497"/>
                <a:gd name="T53" fmla="*/ 397950 h 426"/>
                <a:gd name="T54" fmla="*/ 306698 w 497"/>
                <a:gd name="T55" fmla="*/ 397950 h 426"/>
                <a:gd name="T56" fmla="*/ 257447 w 497"/>
                <a:gd name="T57" fmla="*/ 397950 h 426"/>
                <a:gd name="T58" fmla="*/ 257447 w 497"/>
                <a:gd name="T59" fmla="*/ 338538 h 426"/>
                <a:gd name="T60" fmla="*/ 10074 w 497"/>
                <a:gd name="T61" fmla="*/ 338538 h 426"/>
                <a:gd name="T62" fmla="*/ 19029 w 497"/>
                <a:gd name="T63" fmla="*/ 427096 h 426"/>
                <a:gd name="T64" fmla="*/ 69399 w 497"/>
                <a:gd name="T65" fmla="*/ 476419 h 426"/>
                <a:gd name="T66" fmla="*/ 485792 w 497"/>
                <a:gd name="T67" fmla="*/ 476419 h 426"/>
                <a:gd name="T68" fmla="*/ 535043 w 497"/>
                <a:gd name="T69" fmla="*/ 427096 h 426"/>
                <a:gd name="T70" fmla="*/ 545117 w 497"/>
                <a:gd name="T71" fmla="*/ 338538 h 426"/>
                <a:gd name="T72" fmla="*/ 306698 w 497"/>
                <a:gd name="T73" fmla="*/ 338538 h 426"/>
                <a:gd name="T74" fmla="*/ 306698 w 497"/>
                <a:gd name="T75" fmla="*/ 397950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600">
                <a:cs typeface="+mn-ea"/>
                <a:sym typeface="+mn-lt"/>
              </a:endParaRPr>
            </a:p>
          </p:txBody>
        </p:sp>
        <p:sp>
          <p:nvSpPr>
            <p:cNvPr id="30" name="Freeform 116"/>
            <p:cNvSpPr>
              <a:spLocks noChangeArrowheads="1"/>
            </p:cNvSpPr>
            <p:nvPr/>
          </p:nvSpPr>
          <p:spPr bwMode="auto">
            <a:xfrm>
              <a:off x="6194390" y="3947764"/>
              <a:ext cx="433260" cy="450415"/>
            </a:xfrm>
            <a:custGeom>
              <a:avLst/>
              <a:gdLst>
                <a:gd name="T0" fmla="*/ 389447 w 445"/>
                <a:gd name="T1" fmla="*/ 155013 h 462"/>
                <a:gd name="T2" fmla="*/ 389447 w 445"/>
                <a:gd name="T3" fmla="*/ 155013 h 462"/>
                <a:gd name="T4" fmla="*/ 258982 w 445"/>
                <a:gd name="T5" fmla="*/ 7799 h 462"/>
                <a:gd name="T6" fmla="*/ 35050 w 445"/>
                <a:gd name="T7" fmla="*/ 241781 h 462"/>
                <a:gd name="T8" fmla="*/ 8763 w 445"/>
                <a:gd name="T9" fmla="*/ 311001 h 462"/>
                <a:gd name="T10" fmla="*/ 78863 w 445"/>
                <a:gd name="T11" fmla="*/ 346098 h 462"/>
                <a:gd name="T12" fmla="*/ 95415 w 445"/>
                <a:gd name="T13" fmla="*/ 337324 h 462"/>
                <a:gd name="T14" fmla="*/ 130465 w 445"/>
                <a:gd name="T15" fmla="*/ 362672 h 462"/>
                <a:gd name="T16" fmla="*/ 155779 w 445"/>
                <a:gd name="T17" fmla="*/ 423117 h 462"/>
                <a:gd name="T18" fmla="*/ 182067 w 445"/>
                <a:gd name="T19" fmla="*/ 440666 h 462"/>
                <a:gd name="T20" fmla="*/ 233668 w 445"/>
                <a:gd name="T21" fmla="*/ 423117 h 462"/>
                <a:gd name="T22" fmla="*/ 242431 w 445"/>
                <a:gd name="T23" fmla="*/ 405568 h 462"/>
                <a:gd name="T24" fmla="*/ 224906 w 445"/>
                <a:gd name="T25" fmla="*/ 380220 h 462"/>
                <a:gd name="T26" fmla="*/ 198618 w 445"/>
                <a:gd name="T27" fmla="*/ 328549 h 462"/>
                <a:gd name="T28" fmla="*/ 224906 w 445"/>
                <a:gd name="T29" fmla="*/ 302227 h 462"/>
                <a:gd name="T30" fmla="*/ 405999 w 445"/>
                <a:gd name="T31" fmla="*/ 346098 h 462"/>
                <a:gd name="T32" fmla="*/ 389447 w 445"/>
                <a:gd name="T33" fmla="*/ 155013 h 462"/>
                <a:gd name="T34" fmla="*/ 379711 w 445"/>
                <a:gd name="T35" fmla="*/ 302227 h 462"/>
                <a:gd name="T36" fmla="*/ 379711 w 445"/>
                <a:gd name="T37" fmla="*/ 302227 h 462"/>
                <a:gd name="T38" fmla="*/ 294033 w 445"/>
                <a:gd name="T39" fmla="*/ 198885 h 462"/>
                <a:gd name="T40" fmla="*/ 276508 w 445"/>
                <a:gd name="T41" fmla="*/ 60445 h 462"/>
                <a:gd name="T42" fmla="*/ 354397 w 445"/>
                <a:gd name="T43" fmla="*/ 172562 h 462"/>
                <a:gd name="T44" fmla="*/ 379711 w 445"/>
                <a:gd name="T45" fmla="*/ 30222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6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25" name="文本框 3"/>
          <p:cNvSpPr txBox="1"/>
          <p:nvPr/>
        </p:nvSpPr>
        <p:spPr>
          <a:xfrm>
            <a:off x="5441274" y="1540031"/>
            <a:ext cx="3368522" cy="523220"/>
          </a:xfrm>
          <a:prstGeom prst="rect">
            <a:avLst/>
          </a:prstGeom>
          <a:solidFill>
            <a:srgbClr val="71AFA0"/>
          </a:solidFill>
          <a:ln w="38100">
            <a:noFill/>
          </a:ln>
        </p:spPr>
        <p:txBody>
          <a:bodyPr wrap="square" rtlCol="0">
            <a:spAutoFit/>
          </a:bodyPr>
          <a:lstStyle/>
          <a:p>
            <a:r>
              <a:rPr kumimoji="1" lang="en-US" altLang="zh-CN" sz="2800" dirty="0">
                <a:solidFill>
                  <a:schemeClr val="bg1"/>
                </a:solidFill>
                <a:cs typeface="+mn-ea"/>
                <a:sym typeface="+mn-lt"/>
              </a:rPr>
              <a:t>ONE</a:t>
            </a:r>
            <a:r>
              <a:rPr kumimoji="1" lang="zh-CN" altLang="en-US" sz="2800" dirty="0">
                <a:solidFill>
                  <a:schemeClr val="bg1"/>
                </a:solidFill>
                <a:cs typeface="+mn-ea"/>
                <a:sym typeface="+mn-lt"/>
              </a:rPr>
              <a:t>  加入标题</a:t>
            </a:r>
          </a:p>
        </p:txBody>
      </p:sp>
      <p:sp>
        <p:nvSpPr>
          <p:cNvPr id="28" name="文本框 4"/>
          <p:cNvSpPr txBox="1"/>
          <p:nvPr/>
        </p:nvSpPr>
        <p:spPr>
          <a:xfrm>
            <a:off x="5441272" y="2722622"/>
            <a:ext cx="3368523" cy="523220"/>
          </a:xfrm>
          <a:prstGeom prst="rect">
            <a:avLst/>
          </a:prstGeom>
          <a:solidFill>
            <a:srgbClr val="EA9696"/>
          </a:solidFill>
          <a:ln w="38100">
            <a:noFill/>
          </a:ln>
        </p:spPr>
        <p:txBody>
          <a:bodyPr wrap="square" rtlCol="0">
            <a:spAutoFit/>
          </a:bodyPr>
          <a:lstStyle/>
          <a:p>
            <a:r>
              <a:rPr kumimoji="1" lang="en-US" altLang="zh-CN" sz="2800" dirty="0">
                <a:solidFill>
                  <a:schemeClr val="bg1"/>
                </a:solidFill>
                <a:cs typeface="+mn-ea"/>
                <a:sym typeface="+mn-lt"/>
              </a:rPr>
              <a:t>TWO </a:t>
            </a:r>
            <a:r>
              <a:rPr kumimoji="1" lang="zh-CN" altLang="en-US" sz="2800" dirty="0">
                <a:solidFill>
                  <a:schemeClr val="bg1"/>
                </a:solidFill>
                <a:cs typeface="+mn-ea"/>
                <a:sym typeface="+mn-lt"/>
              </a:rPr>
              <a:t>加入标题</a:t>
            </a:r>
          </a:p>
        </p:txBody>
      </p:sp>
      <p:sp>
        <p:nvSpPr>
          <p:cNvPr id="38" name="矩形 37"/>
          <p:cNvSpPr/>
          <p:nvPr/>
        </p:nvSpPr>
        <p:spPr>
          <a:xfrm>
            <a:off x="5441273" y="2052785"/>
            <a:ext cx="3084510" cy="549061"/>
          </a:xfrm>
          <a:prstGeom prst="rect">
            <a:avLst/>
          </a:prstGeom>
        </p:spPr>
        <p:txBody>
          <a:bodyPr wrap="square">
            <a:spAutoFit/>
          </a:bodyPr>
          <a:lstStyle/>
          <a:p>
            <a:pPr>
              <a:lnSpc>
                <a:spcPct val="130000"/>
              </a:lnSpc>
            </a:pPr>
            <a:r>
              <a:rPr lang="zh-CN" altLang="en-US" sz="1200" dirty="0">
                <a:solidFill>
                  <a:schemeClr val="bg1">
                    <a:lumMod val="65000"/>
                  </a:schemeClr>
                </a:solidFill>
                <a:cs typeface="+mn-ea"/>
                <a:sym typeface="+mn-lt"/>
              </a:rPr>
              <a:t>点击此处添加文本内容，如关键词、部分简单，如关键词、部分简单介绍等。</a:t>
            </a:r>
          </a:p>
        </p:txBody>
      </p:sp>
      <p:sp>
        <p:nvSpPr>
          <p:cNvPr id="42" name="矩形 41"/>
          <p:cNvSpPr/>
          <p:nvPr/>
        </p:nvSpPr>
        <p:spPr>
          <a:xfrm>
            <a:off x="5441273" y="3240463"/>
            <a:ext cx="3084510" cy="549061"/>
          </a:xfrm>
          <a:prstGeom prst="rect">
            <a:avLst/>
          </a:prstGeom>
        </p:spPr>
        <p:txBody>
          <a:bodyPr wrap="square">
            <a:spAutoFit/>
          </a:bodyPr>
          <a:lstStyle/>
          <a:p>
            <a:pPr>
              <a:lnSpc>
                <a:spcPct val="130000"/>
              </a:lnSpc>
            </a:pPr>
            <a:r>
              <a:rPr lang="zh-CN" altLang="en-US" sz="1200" dirty="0">
                <a:solidFill>
                  <a:schemeClr val="bg1">
                    <a:lumMod val="65000"/>
                  </a:schemeClr>
                </a:solidFill>
                <a:cs typeface="+mn-ea"/>
                <a:sym typeface="+mn-lt"/>
              </a:rPr>
              <a:t>点击此处添加文本内容，如关键词、部分简单，如关键词、部分简单介绍等。</a:t>
            </a:r>
          </a:p>
        </p:txBody>
      </p:sp>
      <p:sp>
        <p:nvSpPr>
          <p:cNvPr id="44" name="文本框 7"/>
          <p:cNvSpPr txBox="1"/>
          <p:nvPr/>
        </p:nvSpPr>
        <p:spPr>
          <a:xfrm>
            <a:off x="5441273" y="3869248"/>
            <a:ext cx="3368523" cy="523220"/>
          </a:xfrm>
          <a:prstGeom prst="rect">
            <a:avLst/>
          </a:prstGeom>
          <a:solidFill>
            <a:srgbClr val="71AFA0"/>
          </a:solidFill>
          <a:ln w="38100">
            <a:noFill/>
          </a:ln>
        </p:spPr>
        <p:txBody>
          <a:bodyPr wrap="square" rtlCol="0">
            <a:spAutoFit/>
          </a:bodyPr>
          <a:lstStyle/>
          <a:p>
            <a:r>
              <a:rPr kumimoji="1" lang="en-US" altLang="zh-CN" sz="2800" dirty="0">
                <a:solidFill>
                  <a:schemeClr val="bg1"/>
                </a:solidFill>
                <a:cs typeface="+mn-ea"/>
                <a:sym typeface="+mn-lt"/>
              </a:rPr>
              <a:t>THREE </a:t>
            </a:r>
            <a:r>
              <a:rPr kumimoji="1" lang="zh-CN" altLang="en-US" sz="2800" dirty="0">
                <a:solidFill>
                  <a:schemeClr val="bg1"/>
                </a:solidFill>
                <a:cs typeface="+mn-ea"/>
                <a:sym typeface="+mn-lt"/>
              </a:rPr>
              <a:t>加入标题</a:t>
            </a:r>
          </a:p>
        </p:txBody>
      </p:sp>
      <p:sp>
        <p:nvSpPr>
          <p:cNvPr id="45" name="文本框 8"/>
          <p:cNvSpPr txBox="1"/>
          <p:nvPr/>
        </p:nvSpPr>
        <p:spPr>
          <a:xfrm>
            <a:off x="5441273" y="5035336"/>
            <a:ext cx="3368523" cy="523220"/>
          </a:xfrm>
          <a:prstGeom prst="rect">
            <a:avLst/>
          </a:prstGeom>
          <a:solidFill>
            <a:srgbClr val="EA9696"/>
          </a:solidFill>
          <a:ln w="38100">
            <a:noFill/>
          </a:ln>
        </p:spPr>
        <p:txBody>
          <a:bodyPr wrap="square" rtlCol="0">
            <a:spAutoFit/>
          </a:bodyPr>
          <a:lstStyle/>
          <a:p>
            <a:r>
              <a:rPr kumimoji="1" lang="en-US" altLang="zh-CN" sz="2800" dirty="0">
                <a:solidFill>
                  <a:schemeClr val="bg1"/>
                </a:solidFill>
                <a:cs typeface="+mn-ea"/>
                <a:sym typeface="+mn-lt"/>
              </a:rPr>
              <a:t>FOUR  </a:t>
            </a:r>
            <a:r>
              <a:rPr kumimoji="1" lang="zh-CN" altLang="en-US" sz="2800" dirty="0">
                <a:solidFill>
                  <a:schemeClr val="bg1"/>
                </a:solidFill>
                <a:cs typeface="+mn-ea"/>
                <a:sym typeface="+mn-lt"/>
              </a:rPr>
              <a:t>加入标题</a:t>
            </a:r>
          </a:p>
        </p:txBody>
      </p:sp>
      <p:sp>
        <p:nvSpPr>
          <p:cNvPr id="46" name="矩形 45"/>
          <p:cNvSpPr/>
          <p:nvPr/>
        </p:nvSpPr>
        <p:spPr>
          <a:xfrm>
            <a:off x="5441273" y="4380012"/>
            <a:ext cx="3323552" cy="549061"/>
          </a:xfrm>
          <a:prstGeom prst="rect">
            <a:avLst/>
          </a:prstGeom>
        </p:spPr>
        <p:txBody>
          <a:bodyPr wrap="square">
            <a:spAutoFit/>
          </a:bodyPr>
          <a:lstStyle/>
          <a:p>
            <a:pPr>
              <a:lnSpc>
                <a:spcPct val="130000"/>
              </a:lnSpc>
            </a:pPr>
            <a:r>
              <a:rPr lang="zh-CN" altLang="en-US" sz="1200" dirty="0">
                <a:solidFill>
                  <a:schemeClr val="bg1">
                    <a:lumMod val="65000"/>
                  </a:schemeClr>
                </a:solidFill>
                <a:cs typeface="+mn-ea"/>
                <a:sym typeface="+mn-lt"/>
              </a:rPr>
              <a:t>点击此处添加文本内容，如关键词、部分简单，如关键词、部分简单介绍等。</a:t>
            </a:r>
          </a:p>
        </p:txBody>
      </p:sp>
      <p:sp>
        <p:nvSpPr>
          <p:cNvPr id="47" name="矩形 46"/>
          <p:cNvSpPr/>
          <p:nvPr/>
        </p:nvSpPr>
        <p:spPr>
          <a:xfrm>
            <a:off x="5441273" y="5553177"/>
            <a:ext cx="3323552" cy="549061"/>
          </a:xfrm>
          <a:prstGeom prst="rect">
            <a:avLst/>
          </a:prstGeom>
        </p:spPr>
        <p:txBody>
          <a:bodyPr wrap="square">
            <a:spAutoFit/>
          </a:bodyPr>
          <a:lstStyle/>
          <a:p>
            <a:pPr>
              <a:lnSpc>
                <a:spcPct val="130000"/>
              </a:lnSpc>
            </a:pPr>
            <a:r>
              <a:rPr lang="zh-CN" altLang="en-US" sz="1200" dirty="0">
                <a:solidFill>
                  <a:schemeClr val="bg1">
                    <a:lumMod val="65000"/>
                  </a:schemeClr>
                </a:solidFill>
                <a:cs typeface="+mn-ea"/>
                <a:sym typeface="+mn-lt"/>
              </a:rPr>
              <a:t>点击此处添加文本内容，如关键词、部分简单，如关键词、部分简单介绍等。</a:t>
            </a:r>
          </a:p>
        </p:txBody>
      </p:sp>
      <p:sp>
        <p:nvSpPr>
          <p:cNvPr id="48" name="矩形 47"/>
          <p:cNvSpPr/>
          <p:nvPr/>
        </p:nvSpPr>
        <p:spPr>
          <a:xfrm flipH="1">
            <a:off x="2259013" y="306169"/>
            <a:ext cx="2185988" cy="2066756"/>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283"/>
          <p:cNvSpPr txBox="1"/>
          <p:nvPr/>
        </p:nvSpPr>
        <p:spPr>
          <a:xfrm>
            <a:off x="2378750" y="820256"/>
            <a:ext cx="1946514" cy="923330"/>
          </a:xfrm>
          <a:prstGeom prst="rect">
            <a:avLst/>
          </a:prstGeom>
          <a:noFill/>
        </p:spPr>
        <p:txBody>
          <a:bodyPr wrap="square" rtlCol="0">
            <a:spAutoFit/>
          </a:bodyPr>
          <a:lstStyle/>
          <a:p>
            <a:pPr algn="ctr"/>
            <a:r>
              <a:rPr lang="zh-CN" altLang="en-US" sz="5400" dirty="0">
                <a:solidFill>
                  <a:schemeClr val="bg1"/>
                </a:solidFill>
                <a:cs typeface="+mn-ea"/>
                <a:sym typeface="+mn-lt"/>
              </a:rPr>
              <a:t>目录</a:t>
            </a:r>
            <a:endParaRPr lang="en-US" altLang="zh-CN" sz="5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750"/>
                                        <p:tgtEl>
                                          <p:spTgt spid="1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500"/>
                                        <p:tgtEl>
                                          <p:spTgt spid="48"/>
                                        </p:tgtEl>
                                      </p:cBhvr>
                                    </p:animEffect>
                                  </p:childTnLst>
                                </p:cTn>
                              </p:par>
                              <p:par>
                                <p:cTn id="12" presetID="42" presetClass="entr" presetSubtype="0" fill="hold" grpId="0" nodeType="withEffect">
                                  <p:stCondLst>
                                    <p:cond delay="25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750"/>
                                        <p:tgtEl>
                                          <p:spTgt spid="49"/>
                                        </p:tgtEl>
                                      </p:cBhvr>
                                    </p:animEffect>
                                    <p:anim calcmode="lin" valueType="num">
                                      <p:cBhvr>
                                        <p:cTn id="15" dur="750" fill="hold"/>
                                        <p:tgtEl>
                                          <p:spTgt spid="49"/>
                                        </p:tgtEl>
                                        <p:attrNameLst>
                                          <p:attrName>ppt_x</p:attrName>
                                        </p:attrNameLst>
                                      </p:cBhvr>
                                      <p:tavLst>
                                        <p:tav tm="0">
                                          <p:val>
                                            <p:strVal val="#ppt_x"/>
                                          </p:val>
                                        </p:tav>
                                        <p:tav tm="100000">
                                          <p:val>
                                            <p:strVal val="#ppt_x"/>
                                          </p:val>
                                        </p:tav>
                                      </p:tavLst>
                                    </p:anim>
                                    <p:anim calcmode="lin" valueType="num">
                                      <p:cBhvr>
                                        <p:cTn id="16" dur="750" fill="hold"/>
                                        <p:tgtEl>
                                          <p:spTgt spid="49"/>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250"/>
                                        <p:tgtEl>
                                          <p:spTgt spid="25"/>
                                        </p:tgtEl>
                                      </p:cBhvr>
                                    </p:animEffect>
                                    <p:anim calcmode="lin" valueType="num">
                                      <p:cBhvr>
                                        <p:cTn id="21" dur="250" fill="hold"/>
                                        <p:tgtEl>
                                          <p:spTgt spid="25"/>
                                        </p:tgtEl>
                                        <p:attrNameLst>
                                          <p:attrName>ppt_x</p:attrName>
                                        </p:attrNameLst>
                                      </p:cBhvr>
                                      <p:tavLst>
                                        <p:tav tm="0">
                                          <p:val>
                                            <p:strVal val="#ppt_x"/>
                                          </p:val>
                                        </p:tav>
                                        <p:tav tm="100000">
                                          <p:val>
                                            <p:strVal val="#ppt_x"/>
                                          </p:val>
                                        </p:tav>
                                      </p:tavLst>
                                    </p:anim>
                                    <p:anim calcmode="lin" valueType="num">
                                      <p:cBhvr>
                                        <p:cTn id="22" dur="25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250"/>
                                        <p:tgtEl>
                                          <p:spTgt spid="28"/>
                                        </p:tgtEl>
                                      </p:cBhvr>
                                    </p:animEffect>
                                    <p:anim calcmode="lin" valueType="num">
                                      <p:cBhvr>
                                        <p:cTn id="27" dur="250" fill="hold"/>
                                        <p:tgtEl>
                                          <p:spTgt spid="28"/>
                                        </p:tgtEl>
                                        <p:attrNameLst>
                                          <p:attrName>ppt_x</p:attrName>
                                        </p:attrNameLst>
                                      </p:cBhvr>
                                      <p:tavLst>
                                        <p:tav tm="0">
                                          <p:val>
                                            <p:strVal val="#ppt_x"/>
                                          </p:val>
                                        </p:tav>
                                        <p:tav tm="100000">
                                          <p:val>
                                            <p:strVal val="#ppt_x"/>
                                          </p:val>
                                        </p:tav>
                                      </p:tavLst>
                                    </p:anim>
                                    <p:anim calcmode="lin" valueType="num">
                                      <p:cBhvr>
                                        <p:cTn id="28" dur="250" fill="hold"/>
                                        <p:tgtEl>
                                          <p:spTgt spid="2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250"/>
                                        <p:tgtEl>
                                          <p:spTgt spid="38"/>
                                        </p:tgtEl>
                                      </p:cBhvr>
                                    </p:animEffect>
                                    <p:anim calcmode="lin" valueType="num">
                                      <p:cBhvr>
                                        <p:cTn id="33" dur="250" fill="hold"/>
                                        <p:tgtEl>
                                          <p:spTgt spid="38"/>
                                        </p:tgtEl>
                                        <p:attrNameLst>
                                          <p:attrName>ppt_x</p:attrName>
                                        </p:attrNameLst>
                                      </p:cBhvr>
                                      <p:tavLst>
                                        <p:tav tm="0">
                                          <p:val>
                                            <p:strVal val="#ppt_x"/>
                                          </p:val>
                                        </p:tav>
                                        <p:tav tm="100000">
                                          <p:val>
                                            <p:strVal val="#ppt_x"/>
                                          </p:val>
                                        </p:tav>
                                      </p:tavLst>
                                    </p:anim>
                                    <p:anim calcmode="lin" valueType="num">
                                      <p:cBhvr>
                                        <p:cTn id="34" dur="250" fill="hold"/>
                                        <p:tgtEl>
                                          <p:spTgt spid="38"/>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250"/>
                                        <p:tgtEl>
                                          <p:spTgt spid="42"/>
                                        </p:tgtEl>
                                      </p:cBhvr>
                                    </p:animEffect>
                                    <p:anim calcmode="lin" valueType="num">
                                      <p:cBhvr>
                                        <p:cTn id="39" dur="250" fill="hold"/>
                                        <p:tgtEl>
                                          <p:spTgt spid="42"/>
                                        </p:tgtEl>
                                        <p:attrNameLst>
                                          <p:attrName>ppt_x</p:attrName>
                                        </p:attrNameLst>
                                      </p:cBhvr>
                                      <p:tavLst>
                                        <p:tav tm="0">
                                          <p:val>
                                            <p:strVal val="#ppt_x"/>
                                          </p:val>
                                        </p:tav>
                                        <p:tav tm="100000">
                                          <p:val>
                                            <p:strVal val="#ppt_x"/>
                                          </p:val>
                                        </p:tav>
                                      </p:tavLst>
                                    </p:anim>
                                    <p:anim calcmode="lin" valueType="num">
                                      <p:cBhvr>
                                        <p:cTn id="40" dur="250" fill="hold"/>
                                        <p:tgtEl>
                                          <p:spTgt spid="42"/>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250"/>
                                        <p:tgtEl>
                                          <p:spTgt spid="44"/>
                                        </p:tgtEl>
                                      </p:cBhvr>
                                    </p:animEffect>
                                    <p:anim calcmode="lin" valueType="num">
                                      <p:cBhvr>
                                        <p:cTn id="45" dur="250" fill="hold"/>
                                        <p:tgtEl>
                                          <p:spTgt spid="44"/>
                                        </p:tgtEl>
                                        <p:attrNameLst>
                                          <p:attrName>ppt_x</p:attrName>
                                        </p:attrNameLst>
                                      </p:cBhvr>
                                      <p:tavLst>
                                        <p:tav tm="0">
                                          <p:val>
                                            <p:strVal val="#ppt_x"/>
                                          </p:val>
                                        </p:tav>
                                        <p:tav tm="100000">
                                          <p:val>
                                            <p:strVal val="#ppt_x"/>
                                          </p:val>
                                        </p:tav>
                                      </p:tavLst>
                                    </p:anim>
                                    <p:anim calcmode="lin" valueType="num">
                                      <p:cBhvr>
                                        <p:cTn id="46" dur="25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250"/>
                                        <p:tgtEl>
                                          <p:spTgt spid="45"/>
                                        </p:tgtEl>
                                      </p:cBhvr>
                                    </p:animEffect>
                                    <p:anim calcmode="lin" valueType="num">
                                      <p:cBhvr>
                                        <p:cTn id="51" dur="250" fill="hold"/>
                                        <p:tgtEl>
                                          <p:spTgt spid="45"/>
                                        </p:tgtEl>
                                        <p:attrNameLst>
                                          <p:attrName>ppt_x</p:attrName>
                                        </p:attrNameLst>
                                      </p:cBhvr>
                                      <p:tavLst>
                                        <p:tav tm="0">
                                          <p:val>
                                            <p:strVal val="#ppt_x"/>
                                          </p:val>
                                        </p:tav>
                                        <p:tav tm="100000">
                                          <p:val>
                                            <p:strVal val="#ppt_x"/>
                                          </p:val>
                                        </p:tav>
                                      </p:tavLst>
                                    </p:anim>
                                    <p:anim calcmode="lin" valueType="num">
                                      <p:cBhvr>
                                        <p:cTn id="52" dur="250" fill="hold"/>
                                        <p:tgtEl>
                                          <p:spTgt spid="45"/>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250"/>
                                        <p:tgtEl>
                                          <p:spTgt spid="46"/>
                                        </p:tgtEl>
                                      </p:cBhvr>
                                    </p:animEffect>
                                    <p:anim calcmode="lin" valueType="num">
                                      <p:cBhvr>
                                        <p:cTn id="57" dur="250" fill="hold"/>
                                        <p:tgtEl>
                                          <p:spTgt spid="46"/>
                                        </p:tgtEl>
                                        <p:attrNameLst>
                                          <p:attrName>ppt_x</p:attrName>
                                        </p:attrNameLst>
                                      </p:cBhvr>
                                      <p:tavLst>
                                        <p:tav tm="0">
                                          <p:val>
                                            <p:strVal val="#ppt_x"/>
                                          </p:val>
                                        </p:tav>
                                        <p:tav tm="100000">
                                          <p:val>
                                            <p:strVal val="#ppt_x"/>
                                          </p:val>
                                        </p:tav>
                                      </p:tavLst>
                                    </p:anim>
                                    <p:anim calcmode="lin" valueType="num">
                                      <p:cBhvr>
                                        <p:cTn id="58" dur="250" fill="hold"/>
                                        <p:tgtEl>
                                          <p:spTgt spid="46"/>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250"/>
                                        <p:tgtEl>
                                          <p:spTgt spid="47"/>
                                        </p:tgtEl>
                                      </p:cBhvr>
                                    </p:animEffect>
                                    <p:anim calcmode="lin" valueType="num">
                                      <p:cBhvr>
                                        <p:cTn id="63" dur="250" fill="hold"/>
                                        <p:tgtEl>
                                          <p:spTgt spid="47"/>
                                        </p:tgtEl>
                                        <p:attrNameLst>
                                          <p:attrName>ppt_x</p:attrName>
                                        </p:attrNameLst>
                                      </p:cBhvr>
                                      <p:tavLst>
                                        <p:tav tm="0">
                                          <p:val>
                                            <p:strVal val="#ppt_x"/>
                                          </p:val>
                                        </p:tav>
                                        <p:tav tm="100000">
                                          <p:val>
                                            <p:strVal val="#ppt_x"/>
                                          </p:val>
                                        </p:tav>
                                      </p:tavLst>
                                    </p:anim>
                                    <p:anim calcmode="lin" valueType="num">
                                      <p:cBhvr>
                                        <p:cTn id="64" dur="25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8" grpId="0"/>
      <p:bldP spid="42" grpId="0"/>
      <p:bldP spid="44" grpId="0" animBg="1"/>
      <p:bldP spid="45" grpId="0" animBg="1"/>
      <p:bldP spid="46" grpId="0"/>
      <p:bldP spid="47" grpId="0"/>
      <p:bldP spid="48" grpId="0" animBg="1"/>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p:cNvSpPr/>
          <p:nvPr/>
        </p:nvSpPr>
        <p:spPr>
          <a:xfrm flipH="1">
            <a:off x="2259013" y="306169"/>
            <a:ext cx="2185988" cy="2066756"/>
          </a:xfrm>
          <a:prstGeom prst="rect">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283"/>
          <p:cNvSpPr txBox="1"/>
          <p:nvPr/>
        </p:nvSpPr>
        <p:spPr>
          <a:xfrm>
            <a:off x="2378750" y="820256"/>
            <a:ext cx="1946514" cy="800219"/>
          </a:xfrm>
          <a:prstGeom prst="rect">
            <a:avLst/>
          </a:prstGeom>
          <a:noFill/>
        </p:spPr>
        <p:txBody>
          <a:bodyPr wrap="square" rtlCol="0">
            <a:spAutoFit/>
          </a:bodyPr>
          <a:lstStyle/>
          <a:p>
            <a:pPr algn="ctr"/>
            <a:r>
              <a:rPr lang="en-US" altLang="zh-CN" sz="4600" dirty="0">
                <a:solidFill>
                  <a:schemeClr val="bg1"/>
                </a:solidFill>
                <a:cs typeface="+mn-ea"/>
                <a:sym typeface="+mn-lt"/>
              </a:rPr>
              <a:t>FOUR</a:t>
            </a:r>
          </a:p>
        </p:txBody>
      </p:sp>
      <p:grpSp>
        <p:nvGrpSpPr>
          <p:cNvPr id="15" name="组合 14"/>
          <p:cNvGrpSpPr/>
          <p:nvPr/>
        </p:nvGrpSpPr>
        <p:grpSpPr>
          <a:xfrm>
            <a:off x="5784963" y="4389525"/>
            <a:ext cx="5724644" cy="1532733"/>
            <a:chOff x="785340" y="3242503"/>
            <a:chExt cx="4718606" cy="1263373"/>
          </a:xfrm>
        </p:grpSpPr>
        <p:sp>
          <p:nvSpPr>
            <p:cNvPr id="17" name="文本框 10"/>
            <p:cNvSpPr txBox="1"/>
            <p:nvPr/>
          </p:nvSpPr>
          <p:spPr>
            <a:xfrm>
              <a:off x="831205" y="4176081"/>
              <a:ext cx="2396722" cy="329795"/>
            </a:xfrm>
            <a:prstGeom prst="rect">
              <a:avLst/>
            </a:prstGeom>
            <a:noFill/>
          </p:spPr>
          <p:txBody>
            <a:bodyPr wrap="none" rtlCol="0">
              <a:spAutoFit/>
            </a:bodyPr>
            <a:lstStyle/>
            <a:p>
              <a:r>
                <a:rPr lang="en-US" altLang="zh-CN" sz="2000" cap="all" dirty="0">
                  <a:solidFill>
                    <a:srgbClr val="EA9696"/>
                  </a:solidFill>
                  <a:cs typeface="+mn-ea"/>
                  <a:sym typeface="+mn-lt"/>
                </a:rPr>
                <a:t>THE Scenery DESIGN</a:t>
              </a:r>
              <a:endParaRPr lang="zh-CN" altLang="en-US" sz="2000" cap="all" dirty="0">
                <a:solidFill>
                  <a:srgbClr val="EA9696"/>
                </a:solidFill>
                <a:cs typeface="+mn-ea"/>
                <a:sym typeface="+mn-lt"/>
              </a:endParaRPr>
            </a:p>
          </p:txBody>
        </p:sp>
        <p:sp>
          <p:nvSpPr>
            <p:cNvPr id="20" name="文本框 12"/>
            <p:cNvSpPr txBox="1"/>
            <p:nvPr/>
          </p:nvSpPr>
          <p:spPr>
            <a:xfrm>
              <a:off x="785340" y="3242503"/>
              <a:ext cx="4718606" cy="761067"/>
            </a:xfrm>
            <a:prstGeom prst="rect">
              <a:avLst/>
            </a:prstGeom>
            <a:noFill/>
          </p:spPr>
          <p:txBody>
            <a:bodyPr wrap="none" rtlCol="0">
              <a:spAutoFit/>
            </a:bodyPr>
            <a:lstStyle/>
            <a:p>
              <a:r>
                <a:rPr lang="zh-CN" altLang="en-US" sz="5400" dirty="0">
                  <a:solidFill>
                    <a:srgbClr val="EA9696"/>
                  </a:solidFill>
                  <a:cs typeface="+mn-ea"/>
                  <a:sym typeface="+mn-lt"/>
                </a:rPr>
                <a:t>加入你的标题描述</a:t>
              </a:r>
            </a:p>
          </p:txBody>
        </p:sp>
        <p:sp>
          <p:nvSpPr>
            <p:cNvPr id="21" name="矩形 20"/>
            <p:cNvSpPr/>
            <p:nvPr/>
          </p:nvSpPr>
          <p:spPr>
            <a:xfrm>
              <a:off x="873078" y="4060717"/>
              <a:ext cx="3240000" cy="18000"/>
            </a:xfrm>
            <a:prstGeom prst="rect">
              <a:avLst/>
            </a:prstGeom>
            <a:solidFill>
              <a:srgbClr val="EA96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71AFA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42" presetClass="entr" presetSubtype="0" fill="hold" grpId="0" nodeType="withEffect">
                                  <p:stCondLst>
                                    <p:cond delay="25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750"/>
                                        <p:tgtEl>
                                          <p:spTgt spid="14"/>
                                        </p:tgtEl>
                                      </p:cBhvr>
                                    </p:animEffect>
                                    <p:anim calcmode="lin" valueType="num">
                                      <p:cBhvr>
                                        <p:cTn id="15" dur="750" fill="hold"/>
                                        <p:tgtEl>
                                          <p:spTgt spid="14"/>
                                        </p:tgtEl>
                                        <p:attrNameLst>
                                          <p:attrName>ppt_x</p:attrName>
                                        </p:attrNameLst>
                                      </p:cBhvr>
                                      <p:tavLst>
                                        <p:tav tm="0">
                                          <p:val>
                                            <p:strVal val="#ppt_x"/>
                                          </p:val>
                                        </p:tav>
                                        <p:tav tm="100000">
                                          <p:val>
                                            <p:strVal val="#ppt_x"/>
                                          </p:val>
                                        </p:tav>
                                      </p:tavLst>
                                    </p:anim>
                                    <p:anim calcmode="lin" valueType="num">
                                      <p:cBhvr>
                                        <p:cTn id="16" dur="75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sp>
        <p:nvSpPr>
          <p:cNvPr id="5" name="TextBox 54"/>
          <p:cNvSpPr txBox="1"/>
          <p:nvPr/>
        </p:nvSpPr>
        <p:spPr>
          <a:xfrm>
            <a:off x="6639934" y="1968295"/>
            <a:ext cx="553631" cy="711838"/>
          </a:xfrm>
          <a:prstGeom prst="rect">
            <a:avLst/>
          </a:prstGeom>
          <a:noFill/>
        </p:spPr>
        <p:txBody>
          <a:bodyPr wrap="square" lIns="49634" tIns="24817" rIns="49634" bIns="24817" rtlCol="0">
            <a:spAutoFit/>
          </a:bodyPr>
          <a:lstStyle/>
          <a:p>
            <a:r>
              <a:rPr lang="id-ID" sz="4300" dirty="0">
                <a:solidFill>
                  <a:schemeClr val="bg1">
                    <a:lumMod val="50000"/>
                  </a:schemeClr>
                </a:solidFill>
                <a:cs typeface="+mn-ea"/>
                <a:sym typeface="+mn-lt"/>
              </a:rPr>
              <a:t>1</a:t>
            </a:r>
            <a:r>
              <a:rPr lang="en-US" sz="4300" dirty="0">
                <a:solidFill>
                  <a:schemeClr val="bg1">
                    <a:lumMod val="50000"/>
                  </a:schemeClr>
                </a:solidFill>
                <a:cs typeface="+mn-ea"/>
                <a:sym typeface="+mn-lt"/>
              </a:rPr>
              <a:t>.</a:t>
            </a:r>
            <a:endParaRPr lang="id-ID" sz="4300" dirty="0">
              <a:solidFill>
                <a:schemeClr val="bg1">
                  <a:lumMod val="50000"/>
                </a:schemeClr>
              </a:solidFill>
              <a:cs typeface="+mn-ea"/>
              <a:sym typeface="+mn-lt"/>
            </a:endParaRPr>
          </a:p>
        </p:txBody>
      </p:sp>
      <p:sp>
        <p:nvSpPr>
          <p:cNvPr id="6" name="Rectangle 19"/>
          <p:cNvSpPr/>
          <p:nvPr/>
        </p:nvSpPr>
        <p:spPr>
          <a:xfrm>
            <a:off x="7121023" y="2050720"/>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50000"/>
                  </a:schemeClr>
                </a:solidFill>
                <a:cs typeface="+mn-ea"/>
                <a:sym typeface="+mn-lt"/>
              </a:rPr>
              <a:t>在此框中选择粘贴，并选择只保留文字。您的内容打在这里，或者通过复制您的文本后，在此框您的内容打在这里，或者通过复制您的文本后，</a:t>
            </a:r>
            <a:endParaRPr lang="en-US" altLang="zh-CN" sz="1200" dirty="0">
              <a:solidFill>
                <a:schemeClr val="bg1">
                  <a:lumMod val="50000"/>
                </a:schemeClr>
              </a:solidFill>
              <a:cs typeface="+mn-ea"/>
              <a:sym typeface="+mn-lt"/>
            </a:endParaRPr>
          </a:p>
        </p:txBody>
      </p:sp>
      <p:sp>
        <p:nvSpPr>
          <p:cNvPr id="7" name="TextBox 56"/>
          <p:cNvSpPr txBox="1"/>
          <p:nvPr/>
        </p:nvSpPr>
        <p:spPr>
          <a:xfrm>
            <a:off x="6639934" y="2975886"/>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cs typeface="+mn-ea"/>
                <a:sym typeface="+mn-lt"/>
              </a:rPr>
              <a:t>2.</a:t>
            </a:r>
            <a:endParaRPr lang="id-ID" sz="4300" dirty="0">
              <a:solidFill>
                <a:schemeClr val="bg1">
                  <a:lumMod val="50000"/>
                </a:schemeClr>
              </a:solidFill>
              <a:cs typeface="+mn-ea"/>
              <a:sym typeface="+mn-lt"/>
            </a:endParaRPr>
          </a:p>
        </p:txBody>
      </p:sp>
      <p:sp>
        <p:nvSpPr>
          <p:cNvPr id="8" name="Rectangle 19"/>
          <p:cNvSpPr/>
          <p:nvPr/>
        </p:nvSpPr>
        <p:spPr>
          <a:xfrm>
            <a:off x="7121023" y="3058313"/>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50000"/>
                  </a:schemeClr>
                </a:solidFill>
                <a:cs typeface="+mn-ea"/>
                <a:sym typeface="+mn-lt"/>
              </a:rPr>
              <a:t>在此框中选择粘贴，并选择只保留文字。您的内容打在这里，或者通过复制您的文本后，在此框您的内容打在这里，或者通过复制您的文本后，</a:t>
            </a:r>
            <a:endParaRPr lang="en-US" altLang="zh-CN" sz="1200" dirty="0">
              <a:solidFill>
                <a:schemeClr val="bg1">
                  <a:lumMod val="50000"/>
                </a:schemeClr>
              </a:solidFill>
              <a:cs typeface="+mn-ea"/>
              <a:sym typeface="+mn-lt"/>
            </a:endParaRPr>
          </a:p>
        </p:txBody>
      </p:sp>
      <p:sp>
        <p:nvSpPr>
          <p:cNvPr id="9" name="TextBox 58"/>
          <p:cNvSpPr txBox="1"/>
          <p:nvPr/>
        </p:nvSpPr>
        <p:spPr>
          <a:xfrm>
            <a:off x="6639934" y="4073506"/>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cs typeface="+mn-ea"/>
                <a:sym typeface="+mn-lt"/>
              </a:rPr>
              <a:t>3.</a:t>
            </a:r>
            <a:endParaRPr lang="id-ID" sz="4300" dirty="0">
              <a:solidFill>
                <a:schemeClr val="bg1">
                  <a:lumMod val="50000"/>
                </a:schemeClr>
              </a:solidFill>
              <a:cs typeface="+mn-ea"/>
              <a:sym typeface="+mn-lt"/>
            </a:endParaRPr>
          </a:p>
        </p:txBody>
      </p:sp>
      <p:sp>
        <p:nvSpPr>
          <p:cNvPr id="10" name="Rectangle 19"/>
          <p:cNvSpPr/>
          <p:nvPr/>
        </p:nvSpPr>
        <p:spPr>
          <a:xfrm>
            <a:off x="7121023" y="4155932"/>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50000"/>
                  </a:schemeClr>
                </a:solidFill>
                <a:cs typeface="+mn-ea"/>
                <a:sym typeface="+mn-lt"/>
              </a:rPr>
              <a:t>在此框中选择粘贴，并选择只保留文字。您的内容打在这里，或者通过复制您的文本后，在此框您的内容打在这里，或者通过复制您的文本后，</a:t>
            </a:r>
            <a:endParaRPr lang="en-US" altLang="zh-CN" sz="1200" dirty="0">
              <a:solidFill>
                <a:schemeClr val="bg1">
                  <a:lumMod val="50000"/>
                </a:schemeClr>
              </a:solidFill>
              <a:cs typeface="+mn-ea"/>
              <a:sym typeface="+mn-lt"/>
            </a:endParaRPr>
          </a:p>
        </p:txBody>
      </p:sp>
      <p:cxnSp>
        <p:nvCxnSpPr>
          <p:cNvPr id="12" name="直接连接符 11"/>
          <p:cNvCxnSpPr/>
          <p:nvPr/>
        </p:nvCxnSpPr>
        <p:spPr>
          <a:xfrm>
            <a:off x="6787314" y="2981175"/>
            <a:ext cx="4258816"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787314" y="4014488"/>
            <a:ext cx="4258816"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03095" y="1944127"/>
            <a:ext cx="5019648" cy="4258758"/>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58"/>
          <p:cNvSpPr txBox="1"/>
          <p:nvPr/>
        </p:nvSpPr>
        <p:spPr>
          <a:xfrm>
            <a:off x="6639934" y="5220097"/>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cs typeface="+mn-ea"/>
                <a:sym typeface="+mn-lt"/>
              </a:rPr>
              <a:t>4.</a:t>
            </a:r>
            <a:endParaRPr lang="id-ID" sz="4300" dirty="0">
              <a:solidFill>
                <a:schemeClr val="bg1">
                  <a:lumMod val="50000"/>
                </a:schemeClr>
              </a:solidFill>
              <a:cs typeface="+mn-ea"/>
              <a:sym typeface="+mn-lt"/>
            </a:endParaRPr>
          </a:p>
        </p:txBody>
      </p:sp>
      <p:sp>
        <p:nvSpPr>
          <p:cNvPr id="16" name="Rectangle 19"/>
          <p:cNvSpPr/>
          <p:nvPr/>
        </p:nvSpPr>
        <p:spPr>
          <a:xfrm>
            <a:off x="7121023" y="5324825"/>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50000"/>
                  </a:schemeClr>
                </a:solidFill>
                <a:cs typeface="+mn-ea"/>
                <a:sym typeface="+mn-lt"/>
              </a:rPr>
              <a:t>在此框中选择粘贴，并选择只保留文字。您的内容打在这里，或者通过复制您的文本后，在此框您的内容打在这里，或者通过复制您的文本后，</a:t>
            </a:r>
            <a:endParaRPr lang="en-US" altLang="zh-CN" sz="1200" dirty="0">
              <a:solidFill>
                <a:schemeClr val="bg1">
                  <a:lumMod val="50000"/>
                </a:schemeClr>
              </a:solidFill>
              <a:cs typeface="+mn-ea"/>
              <a:sym typeface="+mn-lt"/>
            </a:endParaRPr>
          </a:p>
        </p:txBody>
      </p:sp>
      <p:cxnSp>
        <p:nvCxnSpPr>
          <p:cNvPr id="17" name="直接连接符 16"/>
          <p:cNvCxnSpPr/>
          <p:nvPr/>
        </p:nvCxnSpPr>
        <p:spPr>
          <a:xfrm>
            <a:off x="6787314" y="5161079"/>
            <a:ext cx="4258816"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par>
                          <p:cTn id="19" fill="hold">
                            <p:stCondLst>
                              <p:cond delay="2000"/>
                            </p:stCondLst>
                            <p:childTnLst>
                              <p:par>
                                <p:cTn id="20" presetID="1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ppt_y</p:attrName>
                                        </p:attrNameLst>
                                      </p:cBhvr>
                                      <p:tavLst>
                                        <p:tav tm="0">
                                          <p:val>
                                            <p:strVal val="#ppt_y+#ppt_h*1.125000"/>
                                          </p:val>
                                        </p:tav>
                                        <p:tav tm="100000">
                                          <p:val>
                                            <p:strVal val="#ppt_y"/>
                                          </p:val>
                                        </p:tav>
                                      </p:tavLst>
                                    </p:anim>
                                    <p:animEffect transition="in" filter="wipe(up)">
                                      <p:cBhvr>
                                        <p:cTn id="23" dur="500"/>
                                        <p:tgtEl>
                                          <p:spTgt spid="12"/>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ppt_y</p:attrName>
                                        </p:attrNameLst>
                                      </p:cBhvr>
                                      <p:tavLst>
                                        <p:tav tm="0">
                                          <p:val>
                                            <p:strVal val="#ppt_y+#ppt_h*1.125000"/>
                                          </p:val>
                                        </p:tav>
                                        <p:tav tm="100000">
                                          <p:val>
                                            <p:strVal val="#ppt_y"/>
                                          </p:val>
                                        </p:tav>
                                      </p:tavLst>
                                    </p:anim>
                                    <p:animEffect transition="in" filter="wipe(up)">
                                      <p:cBhvr>
                                        <p:cTn id="32" dur="500"/>
                                        <p:tgtEl>
                                          <p:spTgt spid="8"/>
                                        </p:tgtEl>
                                      </p:cBhvr>
                                    </p:animEffect>
                                  </p:childTnLst>
                                </p:cTn>
                              </p:par>
                            </p:childTnLst>
                          </p:cTn>
                        </p:par>
                        <p:par>
                          <p:cTn id="33" fill="hold">
                            <p:stCondLst>
                              <p:cond delay="3500"/>
                            </p:stCondLst>
                            <p:childTnLst>
                              <p:par>
                                <p:cTn id="34" presetID="12" presetClass="entr" presetSubtype="4"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ppt_y</p:attrName>
                                        </p:attrNameLst>
                                      </p:cBhvr>
                                      <p:tavLst>
                                        <p:tav tm="0">
                                          <p:val>
                                            <p:strVal val="#ppt_y+#ppt_h*1.125000"/>
                                          </p:val>
                                        </p:tav>
                                        <p:tav tm="100000">
                                          <p:val>
                                            <p:strVal val="#ppt_y"/>
                                          </p:val>
                                        </p:tav>
                                      </p:tavLst>
                                    </p:anim>
                                    <p:animEffect transition="in" filter="wipe(up)">
                                      <p:cBhvr>
                                        <p:cTn id="37" dur="500"/>
                                        <p:tgtEl>
                                          <p:spTgt spid="13"/>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par>
                          <p:cTn id="42" fill="hold">
                            <p:stCondLst>
                              <p:cond delay="4500"/>
                            </p:stCondLst>
                            <p:childTnLst>
                              <p:par>
                                <p:cTn id="43" presetID="1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ppt_y</p:attrName>
                                        </p:attrNameLst>
                                      </p:cBhvr>
                                      <p:tavLst>
                                        <p:tav tm="0">
                                          <p:val>
                                            <p:strVal val="#ppt_y+#ppt_h*1.125000"/>
                                          </p:val>
                                        </p:tav>
                                        <p:tav tm="100000">
                                          <p:val>
                                            <p:strVal val="#ppt_y"/>
                                          </p:val>
                                        </p:tav>
                                      </p:tavLst>
                                    </p:anim>
                                    <p:animEffect transition="in" filter="wipe(up)">
                                      <p:cBhvr>
                                        <p:cTn id="46" dur="500"/>
                                        <p:tgtEl>
                                          <p:spTgt spid="10"/>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12" presetClass="entr" presetSubtype="4"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p:tgtEl>
                                          <p:spTgt spid="17"/>
                                        </p:tgtEl>
                                        <p:attrNameLst>
                                          <p:attrName>ppt_y</p:attrName>
                                        </p:attrNameLst>
                                      </p:cBhvr>
                                      <p:tavLst>
                                        <p:tav tm="0">
                                          <p:val>
                                            <p:strVal val="#ppt_y+#ppt_h*1.125000"/>
                                          </p:val>
                                        </p:tav>
                                        <p:tav tm="100000">
                                          <p:val>
                                            <p:strVal val="#ppt_y"/>
                                          </p:val>
                                        </p:tav>
                                      </p:tavLst>
                                    </p:anim>
                                    <p:animEffect transition="in" filter="wipe(up)">
                                      <p:cBhvr>
                                        <p:cTn id="56" dur="500"/>
                                        <p:tgtEl>
                                          <p:spTgt spid="17"/>
                                        </p:tgtEl>
                                      </p:cBhvr>
                                    </p:animEffect>
                                  </p:childTnLst>
                                </p:cTn>
                              </p:par>
                            </p:childTnLst>
                          </p:cTn>
                        </p:par>
                        <p:par>
                          <p:cTn id="57" fill="hold">
                            <p:stCondLst>
                              <p:cond delay="5500"/>
                            </p:stCondLst>
                            <p:childTnLst>
                              <p:par>
                                <p:cTn id="58" presetID="14" presetClass="entr" presetSubtype="1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randombar(horizontal)">
                                      <p:cBhvr>
                                        <p:cTn id="60" dur="500"/>
                                        <p:tgtEl>
                                          <p:spTgt spid="15"/>
                                        </p:tgtEl>
                                      </p:cBhvr>
                                    </p:animEffect>
                                  </p:childTnLst>
                                </p:cTn>
                              </p:par>
                            </p:childTnLst>
                          </p:cTn>
                        </p:par>
                        <p:par>
                          <p:cTn id="61" fill="hold">
                            <p:stCondLst>
                              <p:cond delay="6000"/>
                            </p:stCondLst>
                            <p:childTnLst>
                              <p:par>
                                <p:cTn id="62" presetID="12" presetClass="entr" presetSubtype="4"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p:tgtEl>
                                          <p:spTgt spid="16"/>
                                        </p:tgtEl>
                                        <p:attrNameLst>
                                          <p:attrName>ppt_y</p:attrName>
                                        </p:attrNameLst>
                                      </p:cBhvr>
                                      <p:tavLst>
                                        <p:tav tm="0">
                                          <p:val>
                                            <p:strVal val="#ppt_y+#ppt_h*1.125000"/>
                                          </p:val>
                                        </p:tav>
                                        <p:tav tm="100000">
                                          <p:val>
                                            <p:strVal val="#ppt_y"/>
                                          </p:val>
                                        </p:tav>
                                      </p:tavLst>
                                    </p:anim>
                                    <p:animEffect transition="in" filter="wipe(up)">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4" grpId="0" animBg="1"/>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sp>
        <p:nvSpPr>
          <p:cNvPr id="81" name="Shape 1135"/>
          <p:cNvSpPr/>
          <p:nvPr/>
        </p:nvSpPr>
        <p:spPr bwMode="auto">
          <a:xfrm rot="10800000">
            <a:off x="7346638" y="2431248"/>
            <a:ext cx="3270250" cy="3268662"/>
          </a:xfrm>
          <a:custGeom>
            <a:avLst/>
            <a:gdLst>
              <a:gd name="T0" fmla="*/ 1634893 w 21600"/>
              <a:gd name="T1" fmla="*/ 1634212 h 21600"/>
              <a:gd name="T2" fmla="*/ 1634893 w 21600"/>
              <a:gd name="T3" fmla="*/ 1634212 h 21600"/>
              <a:gd name="T4" fmla="*/ 1634893 w 21600"/>
              <a:gd name="T5" fmla="*/ 1634212 h 21600"/>
              <a:gd name="T6" fmla="*/ 1634893 w 21600"/>
              <a:gd name="T7" fmla="*/ 163421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a:solidFill>
              <a:srgbClr val="758056"/>
            </a:solidFill>
            <a:miter lim="400000"/>
          </a:ln>
          <a:extLst>
            <a:ext uri="{909E8E84-426E-40DD-AFC4-6F175D3DCCD1}">
              <a14:hiddenFill xmlns:a14="http://schemas.microsoft.com/office/drawing/2010/main">
                <a:solidFill>
                  <a:srgbClr val="FFFFFF"/>
                </a:solidFill>
              </a14:hiddenFill>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es-ES">
              <a:solidFill>
                <a:schemeClr val="bg1">
                  <a:lumMod val="50000"/>
                </a:schemeClr>
              </a:solidFill>
              <a:latin typeface="+mn-lt"/>
              <a:cs typeface="+mn-ea"/>
              <a:sym typeface="+mn-lt"/>
            </a:endParaRPr>
          </a:p>
        </p:txBody>
      </p:sp>
      <p:sp>
        <p:nvSpPr>
          <p:cNvPr id="82" name="Shape 1142"/>
          <p:cNvSpPr/>
          <p:nvPr/>
        </p:nvSpPr>
        <p:spPr bwMode="auto">
          <a:xfrm rot="1790900">
            <a:off x="9015100" y="2208998"/>
            <a:ext cx="1382713" cy="1196975"/>
          </a:xfrm>
          <a:custGeom>
            <a:avLst/>
            <a:gdLst>
              <a:gd name="T0" fmla="*/ 690909 w 21600"/>
              <a:gd name="T1" fmla="*/ 598344 h 21600"/>
              <a:gd name="T2" fmla="*/ 690909 w 21600"/>
              <a:gd name="T3" fmla="*/ 598344 h 21600"/>
              <a:gd name="T4" fmla="*/ 690909 w 21600"/>
              <a:gd name="T5" fmla="*/ 598344 h 21600"/>
              <a:gd name="T6" fmla="*/ 690909 w 21600"/>
              <a:gd name="T7" fmla="*/ 5983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EA9696"/>
          </a:solidFill>
          <a:ln>
            <a:solidFill>
              <a:srgbClr val="EA9696"/>
            </a:solid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es-ES">
              <a:solidFill>
                <a:schemeClr val="bg1">
                  <a:lumMod val="50000"/>
                </a:schemeClr>
              </a:solidFill>
              <a:latin typeface="+mn-lt"/>
              <a:cs typeface="+mn-ea"/>
              <a:sym typeface="+mn-lt"/>
            </a:endParaRPr>
          </a:p>
        </p:txBody>
      </p:sp>
      <p:sp>
        <p:nvSpPr>
          <p:cNvPr id="83" name="Shape 1145"/>
          <p:cNvSpPr/>
          <p:nvPr/>
        </p:nvSpPr>
        <p:spPr bwMode="auto">
          <a:xfrm rot="1790900">
            <a:off x="9753288" y="3461535"/>
            <a:ext cx="1381125" cy="1196975"/>
          </a:xfrm>
          <a:custGeom>
            <a:avLst/>
            <a:gdLst>
              <a:gd name="T0" fmla="*/ 690914 w 21600"/>
              <a:gd name="T1" fmla="*/ 598351 h 21600"/>
              <a:gd name="T2" fmla="*/ 690914 w 21600"/>
              <a:gd name="T3" fmla="*/ 598351 h 21600"/>
              <a:gd name="T4" fmla="*/ 690914 w 21600"/>
              <a:gd name="T5" fmla="*/ 598351 h 21600"/>
              <a:gd name="T6" fmla="*/ 690914 w 21600"/>
              <a:gd name="T7" fmla="*/ 5983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71AFA0"/>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es-ES">
              <a:solidFill>
                <a:schemeClr val="bg1">
                  <a:lumMod val="50000"/>
                </a:schemeClr>
              </a:solidFill>
              <a:latin typeface="+mn-lt"/>
              <a:cs typeface="+mn-ea"/>
              <a:sym typeface="+mn-lt"/>
            </a:endParaRPr>
          </a:p>
        </p:txBody>
      </p:sp>
      <p:sp>
        <p:nvSpPr>
          <p:cNvPr id="84" name="Shape 1148"/>
          <p:cNvSpPr/>
          <p:nvPr/>
        </p:nvSpPr>
        <p:spPr bwMode="auto">
          <a:xfrm rot="1790900">
            <a:off x="9016688" y="4744235"/>
            <a:ext cx="1382712" cy="1196975"/>
          </a:xfrm>
          <a:custGeom>
            <a:avLst/>
            <a:gdLst>
              <a:gd name="T0" fmla="*/ 690914 w 21600"/>
              <a:gd name="T1" fmla="*/ 598343 h 21600"/>
              <a:gd name="T2" fmla="*/ 690914 w 21600"/>
              <a:gd name="T3" fmla="*/ 598343 h 21600"/>
              <a:gd name="T4" fmla="*/ 690914 w 21600"/>
              <a:gd name="T5" fmla="*/ 598343 h 21600"/>
              <a:gd name="T6" fmla="*/ 690914 w 21600"/>
              <a:gd name="T7" fmla="*/ 5983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EA9696"/>
          </a:solidFill>
          <a:ln>
            <a:solidFill>
              <a:srgbClr val="EA9696"/>
            </a:solid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es-ES">
              <a:solidFill>
                <a:schemeClr val="bg1">
                  <a:lumMod val="50000"/>
                </a:schemeClr>
              </a:solidFill>
              <a:latin typeface="+mn-lt"/>
              <a:cs typeface="+mn-ea"/>
              <a:sym typeface="+mn-lt"/>
            </a:endParaRPr>
          </a:p>
        </p:txBody>
      </p:sp>
      <p:sp>
        <p:nvSpPr>
          <p:cNvPr id="85" name="Shape 1151"/>
          <p:cNvSpPr/>
          <p:nvPr/>
        </p:nvSpPr>
        <p:spPr bwMode="auto">
          <a:xfrm rot="1790900">
            <a:off x="7568888" y="4729948"/>
            <a:ext cx="1381125" cy="1196975"/>
          </a:xfrm>
          <a:custGeom>
            <a:avLst/>
            <a:gdLst>
              <a:gd name="T0" fmla="*/ 690910 w 21600"/>
              <a:gd name="T1" fmla="*/ 598348 h 21600"/>
              <a:gd name="T2" fmla="*/ 690910 w 21600"/>
              <a:gd name="T3" fmla="*/ 598348 h 21600"/>
              <a:gd name="T4" fmla="*/ 690910 w 21600"/>
              <a:gd name="T5" fmla="*/ 598348 h 21600"/>
              <a:gd name="T6" fmla="*/ 690910 w 21600"/>
              <a:gd name="T7" fmla="*/ 59834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71AFA0"/>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es-ES">
              <a:solidFill>
                <a:schemeClr val="bg1">
                  <a:lumMod val="50000"/>
                </a:schemeClr>
              </a:solidFill>
              <a:latin typeface="+mn-lt"/>
              <a:cs typeface="+mn-ea"/>
              <a:sym typeface="+mn-lt"/>
            </a:endParaRPr>
          </a:p>
        </p:txBody>
      </p:sp>
      <p:sp>
        <p:nvSpPr>
          <p:cNvPr id="86" name="Shape 1154"/>
          <p:cNvSpPr/>
          <p:nvPr/>
        </p:nvSpPr>
        <p:spPr bwMode="auto">
          <a:xfrm rot="1790900">
            <a:off x="6825938" y="3486935"/>
            <a:ext cx="1381125" cy="1196975"/>
          </a:xfrm>
          <a:custGeom>
            <a:avLst/>
            <a:gdLst>
              <a:gd name="T0" fmla="*/ 690912 w 21600"/>
              <a:gd name="T1" fmla="*/ 598343 h 21600"/>
              <a:gd name="T2" fmla="*/ 690912 w 21600"/>
              <a:gd name="T3" fmla="*/ 598343 h 21600"/>
              <a:gd name="T4" fmla="*/ 690912 w 21600"/>
              <a:gd name="T5" fmla="*/ 598343 h 21600"/>
              <a:gd name="T6" fmla="*/ 690912 w 21600"/>
              <a:gd name="T7" fmla="*/ 5983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EA9696"/>
          </a:solidFill>
          <a:ln>
            <a:solidFill>
              <a:srgbClr val="EA9696"/>
            </a:solid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es-ES">
              <a:solidFill>
                <a:schemeClr val="bg1">
                  <a:lumMod val="50000"/>
                </a:schemeClr>
              </a:solidFill>
              <a:latin typeface="+mn-lt"/>
              <a:cs typeface="+mn-ea"/>
              <a:sym typeface="+mn-lt"/>
            </a:endParaRPr>
          </a:p>
        </p:txBody>
      </p:sp>
      <p:sp>
        <p:nvSpPr>
          <p:cNvPr id="87" name="Shape 1157"/>
          <p:cNvSpPr/>
          <p:nvPr/>
        </p:nvSpPr>
        <p:spPr bwMode="auto">
          <a:xfrm rot="1790900">
            <a:off x="7560950" y="2204235"/>
            <a:ext cx="1382713" cy="1196975"/>
          </a:xfrm>
          <a:custGeom>
            <a:avLst/>
            <a:gdLst>
              <a:gd name="T0" fmla="*/ 690912 w 21600"/>
              <a:gd name="T1" fmla="*/ 598351 h 21600"/>
              <a:gd name="T2" fmla="*/ 690912 w 21600"/>
              <a:gd name="T3" fmla="*/ 598351 h 21600"/>
              <a:gd name="T4" fmla="*/ 690912 w 21600"/>
              <a:gd name="T5" fmla="*/ 598351 h 21600"/>
              <a:gd name="T6" fmla="*/ 690912 w 21600"/>
              <a:gd name="T7" fmla="*/ 5983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71AFA0"/>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es-ES">
              <a:solidFill>
                <a:schemeClr val="bg1">
                  <a:lumMod val="50000"/>
                </a:schemeClr>
              </a:solidFill>
              <a:latin typeface="+mn-lt"/>
              <a:cs typeface="+mn-ea"/>
              <a:sym typeface="+mn-lt"/>
            </a:endParaRPr>
          </a:p>
        </p:txBody>
      </p:sp>
      <p:sp>
        <p:nvSpPr>
          <p:cNvPr id="88" name="Text Placeholder 2"/>
          <p:cNvSpPr>
            <a:spLocks noGrp="1"/>
          </p:cNvSpPr>
          <p:nvPr/>
        </p:nvSpPr>
        <p:spPr bwMode="auto">
          <a:xfrm>
            <a:off x="7659375" y="2137560"/>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50000"/>
                </a:schemeClr>
              </a:solidFill>
              <a:latin typeface="+mn-lt"/>
              <a:cs typeface="+mn-ea"/>
              <a:sym typeface="+mn-lt"/>
            </a:endParaRPr>
          </a:p>
        </p:txBody>
      </p:sp>
      <p:sp>
        <p:nvSpPr>
          <p:cNvPr id="89" name="Text Placeholder 2"/>
          <p:cNvSpPr>
            <a:spLocks noGrp="1"/>
          </p:cNvSpPr>
          <p:nvPr/>
        </p:nvSpPr>
        <p:spPr bwMode="auto">
          <a:xfrm>
            <a:off x="9115113" y="2150260"/>
            <a:ext cx="1190625" cy="1381125"/>
          </a:xfrm>
          <a:prstGeom prst="rect">
            <a:avLst/>
          </a:prstGeom>
          <a:noFill/>
          <a:ln>
            <a:noFill/>
          </a:ln>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50000"/>
                </a:schemeClr>
              </a:solidFill>
              <a:latin typeface="+mn-lt"/>
              <a:cs typeface="+mn-ea"/>
              <a:sym typeface="+mn-lt"/>
            </a:endParaRPr>
          </a:p>
        </p:txBody>
      </p:sp>
      <p:sp>
        <p:nvSpPr>
          <p:cNvPr id="90" name="Text Placeholder 2"/>
          <p:cNvSpPr>
            <a:spLocks noGrp="1"/>
          </p:cNvSpPr>
          <p:nvPr/>
        </p:nvSpPr>
        <p:spPr bwMode="auto">
          <a:xfrm>
            <a:off x="9848538" y="3405973"/>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50000"/>
                </a:schemeClr>
              </a:solidFill>
              <a:latin typeface="+mn-lt"/>
              <a:cs typeface="+mn-ea"/>
              <a:sym typeface="+mn-lt"/>
            </a:endParaRPr>
          </a:p>
        </p:txBody>
      </p:sp>
      <p:sp>
        <p:nvSpPr>
          <p:cNvPr id="91" name="Text Placeholder 2"/>
          <p:cNvSpPr>
            <a:spLocks noGrp="1"/>
          </p:cNvSpPr>
          <p:nvPr/>
        </p:nvSpPr>
        <p:spPr bwMode="auto">
          <a:xfrm>
            <a:off x="9115113" y="4687085"/>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50000"/>
                </a:schemeClr>
              </a:solidFill>
              <a:latin typeface="+mn-lt"/>
              <a:cs typeface="+mn-ea"/>
              <a:sym typeface="+mn-lt"/>
            </a:endParaRPr>
          </a:p>
        </p:txBody>
      </p:sp>
      <p:sp>
        <p:nvSpPr>
          <p:cNvPr id="92" name="Text Placeholder 2"/>
          <p:cNvSpPr>
            <a:spLocks noGrp="1"/>
          </p:cNvSpPr>
          <p:nvPr/>
        </p:nvSpPr>
        <p:spPr bwMode="auto">
          <a:xfrm>
            <a:off x="7662550" y="4680735"/>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50000"/>
                </a:schemeClr>
              </a:solidFill>
              <a:latin typeface="+mn-lt"/>
              <a:cs typeface="+mn-ea"/>
              <a:sym typeface="+mn-lt"/>
            </a:endParaRPr>
          </a:p>
        </p:txBody>
      </p:sp>
      <p:sp>
        <p:nvSpPr>
          <p:cNvPr id="93" name="Text Placeholder 2"/>
          <p:cNvSpPr>
            <a:spLocks noGrp="1"/>
          </p:cNvSpPr>
          <p:nvPr/>
        </p:nvSpPr>
        <p:spPr bwMode="auto">
          <a:xfrm>
            <a:off x="6914838" y="3431373"/>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50000"/>
                </a:schemeClr>
              </a:solidFill>
              <a:latin typeface="+mn-lt"/>
              <a:cs typeface="+mn-ea"/>
              <a:sym typeface="+mn-lt"/>
            </a:endParaRPr>
          </a:p>
        </p:txBody>
      </p:sp>
      <p:sp>
        <p:nvSpPr>
          <p:cNvPr id="94" name="Shape 1139"/>
          <p:cNvSpPr/>
          <p:nvPr/>
        </p:nvSpPr>
        <p:spPr bwMode="auto">
          <a:xfrm rot="1790900">
            <a:off x="8256275" y="3432960"/>
            <a:ext cx="1484313" cy="1285875"/>
          </a:xfrm>
          <a:custGeom>
            <a:avLst/>
            <a:gdLst>
              <a:gd name="T0" fmla="*/ 742249 w 21600"/>
              <a:gd name="T1" fmla="*/ 642811 h 21600"/>
              <a:gd name="T2" fmla="*/ 742249 w 21600"/>
              <a:gd name="T3" fmla="*/ 642811 h 21600"/>
              <a:gd name="T4" fmla="*/ 742249 w 21600"/>
              <a:gd name="T5" fmla="*/ 642811 h 21600"/>
              <a:gd name="T6" fmla="*/ 742249 w 21600"/>
              <a:gd name="T7" fmla="*/ 64281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71AFA0"/>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endParaRPr lang="es-ES">
              <a:solidFill>
                <a:schemeClr val="bg1">
                  <a:lumMod val="50000"/>
                </a:schemeClr>
              </a:solidFill>
              <a:latin typeface="+mn-lt"/>
              <a:cs typeface="+mn-ea"/>
              <a:sym typeface="+mn-lt"/>
            </a:endParaRPr>
          </a:p>
        </p:txBody>
      </p:sp>
      <p:sp>
        <p:nvSpPr>
          <p:cNvPr id="95" name="Text Placeholder 2"/>
          <p:cNvSpPr>
            <a:spLocks noGrp="1"/>
          </p:cNvSpPr>
          <p:nvPr/>
        </p:nvSpPr>
        <p:spPr bwMode="auto">
          <a:xfrm>
            <a:off x="8367400" y="3339298"/>
            <a:ext cx="1271588"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50000"/>
                </a:schemeClr>
              </a:solidFill>
              <a:latin typeface="+mn-lt"/>
              <a:cs typeface="+mn-ea"/>
              <a:sym typeface="+mn-lt"/>
            </a:endParaRPr>
          </a:p>
        </p:txBody>
      </p:sp>
      <p:sp>
        <p:nvSpPr>
          <p:cNvPr id="96" name="Freeform 250"/>
          <p:cNvSpPr/>
          <p:nvPr/>
        </p:nvSpPr>
        <p:spPr bwMode="auto">
          <a:xfrm>
            <a:off x="10334313" y="3859203"/>
            <a:ext cx="217488" cy="401638"/>
          </a:xfrm>
          <a:custGeom>
            <a:avLst/>
            <a:gdLst>
              <a:gd name="T0" fmla="*/ 57 w 137"/>
              <a:gd name="T1" fmla="*/ 0 h 253"/>
              <a:gd name="T2" fmla="*/ 124 w 137"/>
              <a:gd name="T3" fmla="*/ 0 h 253"/>
              <a:gd name="T4" fmla="*/ 124 w 137"/>
              <a:gd name="T5" fmla="*/ 39 h 253"/>
              <a:gd name="T6" fmla="*/ 111 w 137"/>
              <a:gd name="T7" fmla="*/ 39 h 253"/>
              <a:gd name="T8" fmla="*/ 137 w 137"/>
              <a:gd name="T9" fmla="*/ 208 h 253"/>
              <a:gd name="T10" fmla="*/ 93 w 137"/>
              <a:gd name="T11" fmla="*/ 253 h 253"/>
              <a:gd name="T12" fmla="*/ 44 w 137"/>
              <a:gd name="T13" fmla="*/ 210 h 253"/>
              <a:gd name="T14" fmla="*/ 60 w 137"/>
              <a:gd name="T15" fmla="*/ 117 h 253"/>
              <a:gd name="T16" fmla="*/ 11 w 137"/>
              <a:gd name="T17" fmla="*/ 159 h 253"/>
              <a:gd name="T18" fmla="*/ 0 w 137"/>
              <a:gd name="T19" fmla="*/ 142 h 253"/>
              <a:gd name="T20" fmla="*/ 66 w 137"/>
              <a:gd name="T21" fmla="*/ 71 h 253"/>
              <a:gd name="T22" fmla="*/ 71 w 137"/>
              <a:gd name="T23" fmla="*/ 39 h 253"/>
              <a:gd name="T24" fmla="*/ 57 w 137"/>
              <a:gd name="T25" fmla="*/ 39 h 253"/>
              <a:gd name="T26" fmla="*/ 57 w 137"/>
              <a:gd name="T2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253">
                <a:moveTo>
                  <a:pt x="57" y="0"/>
                </a:moveTo>
                <a:lnTo>
                  <a:pt x="124" y="0"/>
                </a:lnTo>
                <a:lnTo>
                  <a:pt x="124" y="39"/>
                </a:lnTo>
                <a:lnTo>
                  <a:pt x="111" y="39"/>
                </a:lnTo>
                <a:lnTo>
                  <a:pt x="137" y="208"/>
                </a:lnTo>
                <a:lnTo>
                  <a:pt x="93" y="253"/>
                </a:lnTo>
                <a:lnTo>
                  <a:pt x="44" y="210"/>
                </a:lnTo>
                <a:lnTo>
                  <a:pt x="60" y="117"/>
                </a:lnTo>
                <a:lnTo>
                  <a:pt x="11" y="159"/>
                </a:lnTo>
                <a:lnTo>
                  <a:pt x="0" y="142"/>
                </a:lnTo>
                <a:lnTo>
                  <a:pt x="66" y="71"/>
                </a:lnTo>
                <a:lnTo>
                  <a:pt x="71" y="39"/>
                </a:lnTo>
                <a:lnTo>
                  <a:pt x="57" y="39"/>
                </a:lnTo>
                <a:lnTo>
                  <a:pt x="57"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cs typeface="+mn-ea"/>
              <a:sym typeface="+mn-lt"/>
            </a:endParaRPr>
          </a:p>
        </p:txBody>
      </p:sp>
      <p:sp>
        <p:nvSpPr>
          <p:cNvPr id="97" name="Freeform 277"/>
          <p:cNvSpPr>
            <a:spLocks noEditPoints="1"/>
          </p:cNvSpPr>
          <p:nvPr/>
        </p:nvSpPr>
        <p:spPr bwMode="auto">
          <a:xfrm>
            <a:off x="7310430" y="3852856"/>
            <a:ext cx="271463" cy="373063"/>
          </a:xfrm>
          <a:custGeom>
            <a:avLst/>
            <a:gdLst>
              <a:gd name="T0" fmla="*/ 8 w 77"/>
              <a:gd name="T1" fmla="*/ 0 h 106"/>
              <a:gd name="T2" fmla="*/ 64 w 77"/>
              <a:gd name="T3" fmla="*/ 0 h 106"/>
              <a:gd name="T4" fmla="*/ 73 w 77"/>
              <a:gd name="T5" fmla="*/ 9 h 106"/>
              <a:gd name="T6" fmla="*/ 73 w 77"/>
              <a:gd name="T7" fmla="*/ 62 h 106"/>
              <a:gd name="T8" fmla="*/ 63 w 77"/>
              <a:gd name="T9" fmla="*/ 60 h 106"/>
              <a:gd name="T10" fmla="*/ 63 w 77"/>
              <a:gd name="T11" fmla="*/ 56 h 106"/>
              <a:gd name="T12" fmla="*/ 63 w 77"/>
              <a:gd name="T13" fmla="*/ 11 h 106"/>
              <a:gd name="T14" fmla="*/ 9 w 77"/>
              <a:gd name="T15" fmla="*/ 11 h 106"/>
              <a:gd name="T16" fmla="*/ 9 w 77"/>
              <a:gd name="T17" fmla="*/ 87 h 106"/>
              <a:gd name="T18" fmla="*/ 36 w 77"/>
              <a:gd name="T19" fmla="*/ 87 h 106"/>
              <a:gd name="T20" fmla="*/ 40 w 77"/>
              <a:gd name="T21" fmla="*/ 96 h 106"/>
              <a:gd name="T22" fmla="*/ 8 w 77"/>
              <a:gd name="T23" fmla="*/ 96 h 106"/>
              <a:gd name="T24" fmla="*/ 0 w 77"/>
              <a:gd name="T25" fmla="*/ 88 h 106"/>
              <a:gd name="T26" fmla="*/ 0 w 77"/>
              <a:gd name="T27" fmla="*/ 9 h 106"/>
              <a:gd name="T28" fmla="*/ 8 w 77"/>
              <a:gd name="T29" fmla="*/ 0 h 106"/>
              <a:gd name="T30" fmla="*/ 16 w 77"/>
              <a:gd name="T31" fmla="*/ 47 h 106"/>
              <a:gd name="T32" fmla="*/ 16 w 77"/>
              <a:gd name="T33" fmla="*/ 54 h 106"/>
              <a:gd name="T34" fmla="*/ 36 w 77"/>
              <a:gd name="T35" fmla="*/ 54 h 106"/>
              <a:gd name="T36" fmla="*/ 36 w 77"/>
              <a:gd name="T37" fmla="*/ 47 h 106"/>
              <a:gd name="T38" fmla="*/ 16 w 77"/>
              <a:gd name="T39" fmla="*/ 47 h 106"/>
              <a:gd name="T40" fmla="*/ 16 w 77"/>
              <a:gd name="T41" fmla="*/ 34 h 106"/>
              <a:gd name="T42" fmla="*/ 16 w 77"/>
              <a:gd name="T43" fmla="*/ 41 h 106"/>
              <a:gd name="T44" fmla="*/ 36 w 77"/>
              <a:gd name="T45" fmla="*/ 41 h 106"/>
              <a:gd name="T46" fmla="*/ 36 w 77"/>
              <a:gd name="T47" fmla="*/ 34 h 106"/>
              <a:gd name="T48" fmla="*/ 16 w 77"/>
              <a:gd name="T49" fmla="*/ 34 h 106"/>
              <a:gd name="T50" fmla="*/ 16 w 77"/>
              <a:gd name="T51" fmla="*/ 21 h 106"/>
              <a:gd name="T52" fmla="*/ 16 w 77"/>
              <a:gd name="T53" fmla="*/ 28 h 106"/>
              <a:gd name="T54" fmla="*/ 55 w 77"/>
              <a:gd name="T55" fmla="*/ 28 h 106"/>
              <a:gd name="T56" fmla="*/ 55 w 77"/>
              <a:gd name="T57" fmla="*/ 21 h 106"/>
              <a:gd name="T58" fmla="*/ 16 w 77"/>
              <a:gd name="T59" fmla="*/ 21 h 106"/>
              <a:gd name="T60" fmla="*/ 47 w 77"/>
              <a:gd name="T61" fmla="*/ 42 h 106"/>
              <a:gd name="T62" fmla="*/ 45 w 77"/>
              <a:gd name="T63" fmla="*/ 70 h 106"/>
              <a:gd name="T64" fmla="*/ 43 w 77"/>
              <a:gd name="T65" fmla="*/ 69 h 106"/>
              <a:gd name="T66" fmla="*/ 39 w 77"/>
              <a:gd name="T67" fmla="*/ 71 h 106"/>
              <a:gd name="T68" fmla="*/ 38 w 77"/>
              <a:gd name="T69" fmla="*/ 74 h 106"/>
              <a:gd name="T70" fmla="*/ 48 w 77"/>
              <a:gd name="T71" fmla="*/ 98 h 106"/>
              <a:gd name="T72" fmla="*/ 48 w 77"/>
              <a:gd name="T73" fmla="*/ 106 h 106"/>
              <a:gd name="T74" fmla="*/ 71 w 77"/>
              <a:gd name="T75" fmla="*/ 106 h 106"/>
              <a:gd name="T76" fmla="*/ 71 w 77"/>
              <a:gd name="T77" fmla="*/ 97 h 106"/>
              <a:gd name="T78" fmla="*/ 77 w 77"/>
              <a:gd name="T79" fmla="*/ 73 h 106"/>
              <a:gd name="T80" fmla="*/ 76 w 77"/>
              <a:gd name="T81" fmla="*/ 69 h 106"/>
              <a:gd name="T82" fmla="*/ 71 w 77"/>
              <a:gd name="T83" fmla="*/ 68 h 106"/>
              <a:gd name="T84" fmla="*/ 69 w 77"/>
              <a:gd name="T85" fmla="*/ 70 h 106"/>
              <a:gd name="T86" fmla="*/ 68 w 77"/>
              <a:gd name="T87" fmla="*/ 68 h 106"/>
              <a:gd name="T88" fmla="*/ 64 w 77"/>
              <a:gd name="T89" fmla="*/ 67 h 106"/>
              <a:gd name="T90" fmla="*/ 62 w 77"/>
              <a:gd name="T91" fmla="*/ 68 h 106"/>
              <a:gd name="T92" fmla="*/ 61 w 77"/>
              <a:gd name="T93" fmla="*/ 66 h 106"/>
              <a:gd name="T94" fmla="*/ 57 w 77"/>
              <a:gd name="T95" fmla="*/ 66 h 106"/>
              <a:gd name="T96" fmla="*/ 55 w 77"/>
              <a:gd name="T97" fmla="*/ 41 h 106"/>
              <a:gd name="T98" fmla="*/ 47 w 77"/>
              <a:gd name="T99" fmla="*/ 42 h 106"/>
              <a:gd name="T100" fmla="*/ 25 w 77"/>
              <a:gd name="T101" fmla="*/ 4 h 106"/>
              <a:gd name="T102" fmla="*/ 25 w 77"/>
              <a:gd name="T103" fmla="*/ 7 h 106"/>
              <a:gd name="T104" fmla="*/ 47 w 77"/>
              <a:gd name="T105" fmla="*/ 7 h 106"/>
              <a:gd name="T106" fmla="*/ 47 w 77"/>
              <a:gd name="T107" fmla="*/ 4 h 106"/>
              <a:gd name="T108" fmla="*/ 25 w 77"/>
              <a:gd name="T109"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cs typeface="+mn-ea"/>
              <a:sym typeface="+mn-lt"/>
            </a:endParaRPr>
          </a:p>
        </p:txBody>
      </p:sp>
      <p:sp>
        <p:nvSpPr>
          <p:cNvPr id="98" name="Freeform 283"/>
          <p:cNvSpPr>
            <a:spLocks noEditPoints="1"/>
          </p:cNvSpPr>
          <p:nvPr/>
        </p:nvSpPr>
        <p:spPr bwMode="auto">
          <a:xfrm>
            <a:off x="8735463" y="3842186"/>
            <a:ext cx="333375" cy="422275"/>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cs typeface="+mn-ea"/>
              <a:sym typeface="+mn-lt"/>
            </a:endParaRPr>
          </a:p>
        </p:txBody>
      </p:sp>
      <p:sp>
        <p:nvSpPr>
          <p:cNvPr id="99" name="Freeform 288"/>
          <p:cNvSpPr>
            <a:spLocks noEditPoints="1"/>
          </p:cNvSpPr>
          <p:nvPr/>
        </p:nvSpPr>
        <p:spPr bwMode="auto">
          <a:xfrm>
            <a:off x="9573357" y="2509706"/>
            <a:ext cx="384175" cy="366713"/>
          </a:xfrm>
          <a:custGeom>
            <a:avLst/>
            <a:gdLst>
              <a:gd name="T0" fmla="*/ 86 w 109"/>
              <a:gd name="T1" fmla="*/ 10 h 104"/>
              <a:gd name="T2" fmla="*/ 94 w 109"/>
              <a:gd name="T3" fmla="*/ 46 h 104"/>
              <a:gd name="T4" fmla="*/ 83 w 109"/>
              <a:gd name="T5" fmla="*/ 58 h 104"/>
              <a:gd name="T6" fmla="*/ 82 w 109"/>
              <a:gd name="T7" fmla="*/ 53 h 104"/>
              <a:gd name="T8" fmla="*/ 85 w 109"/>
              <a:gd name="T9" fmla="*/ 47 h 104"/>
              <a:gd name="T10" fmla="*/ 77 w 109"/>
              <a:gd name="T11" fmla="*/ 51 h 104"/>
              <a:gd name="T12" fmla="*/ 38 w 109"/>
              <a:gd name="T13" fmla="*/ 47 h 104"/>
              <a:gd name="T14" fmla="*/ 39 w 109"/>
              <a:gd name="T15" fmla="*/ 51 h 104"/>
              <a:gd name="T16" fmla="*/ 28 w 109"/>
              <a:gd name="T17" fmla="*/ 34 h 104"/>
              <a:gd name="T18" fmla="*/ 62 w 109"/>
              <a:gd name="T19" fmla="*/ 0 h 104"/>
              <a:gd name="T20" fmla="*/ 37 w 109"/>
              <a:gd name="T21" fmla="*/ 103 h 104"/>
              <a:gd name="T22" fmla="*/ 88 w 109"/>
              <a:gd name="T23" fmla="*/ 84 h 104"/>
              <a:gd name="T24" fmla="*/ 98 w 109"/>
              <a:gd name="T25" fmla="*/ 51 h 104"/>
              <a:gd name="T26" fmla="*/ 49 w 109"/>
              <a:gd name="T27" fmla="*/ 67 h 104"/>
              <a:gd name="T28" fmla="*/ 77 w 109"/>
              <a:gd name="T29" fmla="*/ 58 h 104"/>
              <a:gd name="T30" fmla="*/ 90 w 109"/>
              <a:gd name="T31" fmla="*/ 35 h 104"/>
              <a:gd name="T32" fmla="*/ 79 w 109"/>
              <a:gd name="T33" fmla="*/ 43 h 104"/>
              <a:gd name="T34" fmla="*/ 90 w 109"/>
              <a:gd name="T35" fmla="*/ 35 h 104"/>
              <a:gd name="T36" fmla="*/ 64 w 109"/>
              <a:gd name="T37" fmla="*/ 35 h 104"/>
              <a:gd name="T38" fmla="*/ 73 w 109"/>
              <a:gd name="T39" fmla="*/ 45 h 104"/>
              <a:gd name="T40" fmla="*/ 59 w 109"/>
              <a:gd name="T41" fmla="*/ 35 h 104"/>
              <a:gd name="T42" fmla="*/ 51 w 109"/>
              <a:gd name="T43" fmla="*/ 45 h 104"/>
              <a:gd name="T44" fmla="*/ 59 w 109"/>
              <a:gd name="T45" fmla="*/ 35 h 104"/>
              <a:gd name="T46" fmla="*/ 34 w 109"/>
              <a:gd name="T47" fmla="*/ 35 h 104"/>
              <a:gd name="T48" fmla="*/ 44 w 109"/>
              <a:gd name="T49" fmla="*/ 43 h 104"/>
              <a:gd name="T50" fmla="*/ 35 w 109"/>
              <a:gd name="T51" fmla="*/ 30 h 104"/>
              <a:gd name="T52" fmla="*/ 44 w 109"/>
              <a:gd name="T53" fmla="*/ 24 h 104"/>
              <a:gd name="T54" fmla="*/ 35 w 109"/>
              <a:gd name="T55" fmla="*/ 30 h 104"/>
              <a:gd name="T56" fmla="*/ 59 w 109"/>
              <a:gd name="T57" fmla="*/ 30 h 104"/>
              <a:gd name="T58" fmla="*/ 51 w 109"/>
              <a:gd name="T59" fmla="*/ 22 h 104"/>
              <a:gd name="T60" fmla="*/ 64 w 109"/>
              <a:gd name="T61" fmla="*/ 30 h 104"/>
              <a:gd name="T62" fmla="*/ 73 w 109"/>
              <a:gd name="T63" fmla="*/ 22 h 104"/>
              <a:gd name="T64" fmla="*/ 64 w 109"/>
              <a:gd name="T65" fmla="*/ 30 h 104"/>
              <a:gd name="T66" fmla="*/ 89 w 109"/>
              <a:gd name="T67" fmla="*/ 30 h 104"/>
              <a:gd name="T68" fmla="*/ 79 w 109"/>
              <a:gd name="T69" fmla="*/ 24 h 104"/>
              <a:gd name="T70" fmla="*/ 64 w 109"/>
              <a:gd name="T71" fmla="*/ 6 h 104"/>
              <a:gd name="T72" fmla="*/ 71 w 109"/>
              <a:gd name="T73" fmla="*/ 16 h 104"/>
              <a:gd name="T74" fmla="*/ 64 w 109"/>
              <a:gd name="T75" fmla="*/ 6 h 104"/>
              <a:gd name="T76" fmla="*/ 59 w 109"/>
              <a:gd name="T77" fmla="*/ 6 h 104"/>
              <a:gd name="T78" fmla="*/ 52 w 109"/>
              <a:gd name="T79" fmla="*/ 16 h 104"/>
              <a:gd name="T80" fmla="*/ 46 w 109"/>
              <a:gd name="T81" fmla="*/ 17 h 104"/>
              <a:gd name="T82" fmla="*/ 50 w 109"/>
              <a:gd name="T83" fmla="*/ 8 h 104"/>
              <a:gd name="T84" fmla="*/ 36 w 109"/>
              <a:gd name="T85" fmla="*/ 21 h 104"/>
              <a:gd name="T86" fmla="*/ 46 w 109"/>
              <a:gd name="T87" fmla="*/ 17 h 104"/>
              <a:gd name="T88" fmla="*/ 75 w 109"/>
              <a:gd name="T89" fmla="*/ 10 h 104"/>
              <a:gd name="T90" fmla="*/ 85 w 109"/>
              <a:gd name="T91" fmla="*/ 20 h 104"/>
              <a:gd name="T92" fmla="*/ 82 w 109"/>
              <a:gd name="T93" fmla="*/ 1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04">
                <a:moveTo>
                  <a:pt x="62" y="0"/>
                </a:moveTo>
                <a:cubicBezTo>
                  <a:pt x="71" y="0"/>
                  <a:pt x="80" y="3"/>
                  <a:pt x="86" y="10"/>
                </a:cubicBezTo>
                <a:cubicBezTo>
                  <a:pt x="92" y="16"/>
                  <a:pt x="96" y="24"/>
                  <a:pt x="96" y="34"/>
                </a:cubicBezTo>
                <a:cubicBezTo>
                  <a:pt x="96" y="38"/>
                  <a:pt x="95" y="42"/>
                  <a:pt x="94" y="46"/>
                </a:cubicBezTo>
                <a:cubicBezTo>
                  <a:pt x="92" y="48"/>
                  <a:pt x="92" y="48"/>
                  <a:pt x="92" y="48"/>
                </a:cubicBezTo>
                <a:cubicBezTo>
                  <a:pt x="89" y="52"/>
                  <a:pt x="86" y="56"/>
                  <a:pt x="83" y="58"/>
                </a:cubicBezTo>
                <a:cubicBezTo>
                  <a:pt x="83" y="53"/>
                  <a:pt x="83" y="53"/>
                  <a:pt x="83" y="53"/>
                </a:cubicBezTo>
                <a:cubicBezTo>
                  <a:pt x="82" y="53"/>
                  <a:pt x="82" y="53"/>
                  <a:pt x="82" y="53"/>
                </a:cubicBezTo>
                <a:cubicBezTo>
                  <a:pt x="84" y="51"/>
                  <a:pt x="86" y="49"/>
                  <a:pt x="87" y="46"/>
                </a:cubicBezTo>
                <a:cubicBezTo>
                  <a:pt x="86" y="46"/>
                  <a:pt x="86" y="47"/>
                  <a:pt x="85" y="47"/>
                </a:cubicBezTo>
                <a:cubicBezTo>
                  <a:pt x="83" y="48"/>
                  <a:pt x="80" y="49"/>
                  <a:pt x="78" y="50"/>
                </a:cubicBezTo>
                <a:cubicBezTo>
                  <a:pt x="78" y="50"/>
                  <a:pt x="77" y="51"/>
                  <a:pt x="77" y="51"/>
                </a:cubicBezTo>
                <a:cubicBezTo>
                  <a:pt x="65" y="47"/>
                  <a:pt x="54" y="47"/>
                  <a:pt x="44" y="49"/>
                </a:cubicBezTo>
                <a:cubicBezTo>
                  <a:pt x="42" y="49"/>
                  <a:pt x="40" y="48"/>
                  <a:pt x="38" y="47"/>
                </a:cubicBezTo>
                <a:cubicBezTo>
                  <a:pt x="38" y="47"/>
                  <a:pt x="37" y="46"/>
                  <a:pt x="36" y="46"/>
                </a:cubicBezTo>
                <a:cubicBezTo>
                  <a:pt x="37" y="48"/>
                  <a:pt x="38" y="49"/>
                  <a:pt x="39" y="51"/>
                </a:cubicBezTo>
                <a:cubicBezTo>
                  <a:pt x="38" y="52"/>
                  <a:pt x="36" y="52"/>
                  <a:pt x="34" y="53"/>
                </a:cubicBezTo>
                <a:cubicBezTo>
                  <a:pt x="30" y="48"/>
                  <a:pt x="28" y="41"/>
                  <a:pt x="28" y="34"/>
                </a:cubicBezTo>
                <a:cubicBezTo>
                  <a:pt x="28" y="24"/>
                  <a:pt x="31" y="16"/>
                  <a:pt x="38" y="10"/>
                </a:cubicBezTo>
                <a:cubicBezTo>
                  <a:pt x="44" y="3"/>
                  <a:pt x="52" y="0"/>
                  <a:pt x="62" y="0"/>
                </a:cubicBezTo>
                <a:close/>
                <a:moveTo>
                  <a:pt x="0" y="104"/>
                </a:moveTo>
                <a:cubicBezTo>
                  <a:pt x="37" y="103"/>
                  <a:pt x="37" y="103"/>
                  <a:pt x="37" y="103"/>
                </a:cubicBezTo>
                <a:cubicBezTo>
                  <a:pt x="42" y="86"/>
                  <a:pt x="42" y="86"/>
                  <a:pt x="42" y="86"/>
                </a:cubicBezTo>
                <a:cubicBezTo>
                  <a:pt x="88" y="84"/>
                  <a:pt x="88" y="84"/>
                  <a:pt x="88" y="84"/>
                </a:cubicBezTo>
                <a:cubicBezTo>
                  <a:pt x="109" y="52"/>
                  <a:pt x="109" y="52"/>
                  <a:pt x="109" y="52"/>
                </a:cubicBezTo>
                <a:cubicBezTo>
                  <a:pt x="98" y="51"/>
                  <a:pt x="98" y="51"/>
                  <a:pt x="98" y="51"/>
                </a:cubicBezTo>
                <a:cubicBezTo>
                  <a:pt x="83" y="72"/>
                  <a:pt x="70" y="74"/>
                  <a:pt x="49" y="68"/>
                </a:cubicBezTo>
                <a:cubicBezTo>
                  <a:pt x="49" y="67"/>
                  <a:pt x="49" y="67"/>
                  <a:pt x="49" y="67"/>
                </a:cubicBezTo>
                <a:cubicBezTo>
                  <a:pt x="66" y="70"/>
                  <a:pt x="73" y="68"/>
                  <a:pt x="77" y="64"/>
                </a:cubicBezTo>
                <a:cubicBezTo>
                  <a:pt x="77" y="58"/>
                  <a:pt x="77" y="58"/>
                  <a:pt x="77" y="58"/>
                </a:cubicBezTo>
                <a:cubicBezTo>
                  <a:pt x="38" y="44"/>
                  <a:pt x="15" y="73"/>
                  <a:pt x="0" y="104"/>
                </a:cubicBezTo>
                <a:close/>
                <a:moveTo>
                  <a:pt x="90" y="35"/>
                </a:moveTo>
                <a:cubicBezTo>
                  <a:pt x="80" y="35"/>
                  <a:pt x="80" y="35"/>
                  <a:pt x="80" y="35"/>
                </a:cubicBezTo>
                <a:cubicBezTo>
                  <a:pt x="80" y="38"/>
                  <a:pt x="80" y="41"/>
                  <a:pt x="79" y="43"/>
                </a:cubicBezTo>
                <a:cubicBezTo>
                  <a:pt x="80" y="43"/>
                  <a:pt x="81" y="42"/>
                  <a:pt x="83" y="42"/>
                </a:cubicBezTo>
                <a:cubicBezTo>
                  <a:pt x="86" y="40"/>
                  <a:pt x="89" y="38"/>
                  <a:pt x="90" y="35"/>
                </a:cubicBezTo>
                <a:close/>
                <a:moveTo>
                  <a:pt x="74" y="35"/>
                </a:moveTo>
                <a:cubicBezTo>
                  <a:pt x="64" y="35"/>
                  <a:pt x="64" y="35"/>
                  <a:pt x="64" y="35"/>
                </a:cubicBezTo>
                <a:cubicBezTo>
                  <a:pt x="64" y="46"/>
                  <a:pt x="64" y="46"/>
                  <a:pt x="64" y="46"/>
                </a:cubicBezTo>
                <a:cubicBezTo>
                  <a:pt x="67" y="46"/>
                  <a:pt x="70" y="46"/>
                  <a:pt x="73" y="45"/>
                </a:cubicBezTo>
                <a:cubicBezTo>
                  <a:pt x="74" y="42"/>
                  <a:pt x="74" y="39"/>
                  <a:pt x="74" y="35"/>
                </a:cubicBezTo>
                <a:close/>
                <a:moveTo>
                  <a:pt x="59" y="35"/>
                </a:moveTo>
                <a:cubicBezTo>
                  <a:pt x="50" y="35"/>
                  <a:pt x="50" y="35"/>
                  <a:pt x="50" y="35"/>
                </a:cubicBezTo>
                <a:cubicBezTo>
                  <a:pt x="50" y="39"/>
                  <a:pt x="50" y="42"/>
                  <a:pt x="51" y="45"/>
                </a:cubicBezTo>
                <a:cubicBezTo>
                  <a:pt x="53" y="46"/>
                  <a:pt x="56" y="46"/>
                  <a:pt x="59" y="46"/>
                </a:cubicBezTo>
                <a:cubicBezTo>
                  <a:pt x="59" y="35"/>
                  <a:pt x="59" y="35"/>
                  <a:pt x="59" y="35"/>
                </a:cubicBezTo>
                <a:close/>
                <a:moveTo>
                  <a:pt x="44" y="35"/>
                </a:moveTo>
                <a:cubicBezTo>
                  <a:pt x="34" y="35"/>
                  <a:pt x="34" y="35"/>
                  <a:pt x="34" y="35"/>
                </a:cubicBezTo>
                <a:cubicBezTo>
                  <a:pt x="35" y="38"/>
                  <a:pt x="37" y="40"/>
                  <a:pt x="41" y="42"/>
                </a:cubicBezTo>
                <a:cubicBezTo>
                  <a:pt x="42" y="42"/>
                  <a:pt x="43" y="43"/>
                  <a:pt x="44" y="43"/>
                </a:cubicBezTo>
                <a:cubicBezTo>
                  <a:pt x="44" y="41"/>
                  <a:pt x="44" y="38"/>
                  <a:pt x="44" y="35"/>
                </a:cubicBezTo>
                <a:close/>
                <a:moveTo>
                  <a:pt x="35" y="30"/>
                </a:moveTo>
                <a:cubicBezTo>
                  <a:pt x="44" y="30"/>
                  <a:pt x="44" y="30"/>
                  <a:pt x="44" y="30"/>
                </a:cubicBezTo>
                <a:cubicBezTo>
                  <a:pt x="44" y="28"/>
                  <a:pt x="44" y="26"/>
                  <a:pt x="44" y="24"/>
                </a:cubicBezTo>
                <a:cubicBezTo>
                  <a:pt x="43" y="24"/>
                  <a:pt x="42" y="25"/>
                  <a:pt x="41" y="25"/>
                </a:cubicBezTo>
                <a:cubicBezTo>
                  <a:pt x="38" y="27"/>
                  <a:pt x="36" y="28"/>
                  <a:pt x="35" y="30"/>
                </a:cubicBezTo>
                <a:close/>
                <a:moveTo>
                  <a:pt x="50" y="30"/>
                </a:moveTo>
                <a:cubicBezTo>
                  <a:pt x="59" y="30"/>
                  <a:pt x="59" y="30"/>
                  <a:pt x="59" y="30"/>
                </a:cubicBezTo>
                <a:cubicBezTo>
                  <a:pt x="59" y="21"/>
                  <a:pt x="59" y="21"/>
                  <a:pt x="59" y="21"/>
                </a:cubicBezTo>
                <a:cubicBezTo>
                  <a:pt x="56" y="21"/>
                  <a:pt x="53" y="22"/>
                  <a:pt x="51" y="22"/>
                </a:cubicBezTo>
                <a:cubicBezTo>
                  <a:pt x="50" y="25"/>
                  <a:pt x="50" y="27"/>
                  <a:pt x="50" y="30"/>
                </a:cubicBezTo>
                <a:close/>
                <a:moveTo>
                  <a:pt x="64" y="30"/>
                </a:moveTo>
                <a:cubicBezTo>
                  <a:pt x="74" y="30"/>
                  <a:pt x="74" y="30"/>
                  <a:pt x="74" y="30"/>
                </a:cubicBezTo>
                <a:cubicBezTo>
                  <a:pt x="74" y="27"/>
                  <a:pt x="73" y="25"/>
                  <a:pt x="73" y="22"/>
                </a:cubicBezTo>
                <a:cubicBezTo>
                  <a:pt x="70" y="22"/>
                  <a:pt x="67" y="21"/>
                  <a:pt x="64" y="21"/>
                </a:cubicBezTo>
                <a:cubicBezTo>
                  <a:pt x="64" y="30"/>
                  <a:pt x="64" y="30"/>
                  <a:pt x="64" y="30"/>
                </a:cubicBezTo>
                <a:close/>
                <a:moveTo>
                  <a:pt x="80" y="30"/>
                </a:moveTo>
                <a:cubicBezTo>
                  <a:pt x="89" y="30"/>
                  <a:pt x="89" y="30"/>
                  <a:pt x="89" y="30"/>
                </a:cubicBezTo>
                <a:cubicBezTo>
                  <a:pt x="87" y="28"/>
                  <a:pt x="85" y="27"/>
                  <a:pt x="83" y="25"/>
                </a:cubicBezTo>
                <a:cubicBezTo>
                  <a:pt x="81" y="25"/>
                  <a:pt x="80" y="24"/>
                  <a:pt x="79" y="24"/>
                </a:cubicBezTo>
                <a:cubicBezTo>
                  <a:pt x="79" y="26"/>
                  <a:pt x="80" y="28"/>
                  <a:pt x="80" y="30"/>
                </a:cubicBezTo>
                <a:close/>
                <a:moveTo>
                  <a:pt x="64" y="6"/>
                </a:moveTo>
                <a:cubicBezTo>
                  <a:pt x="64" y="15"/>
                  <a:pt x="64" y="15"/>
                  <a:pt x="64" y="15"/>
                </a:cubicBezTo>
                <a:cubicBezTo>
                  <a:pt x="67" y="15"/>
                  <a:pt x="69" y="16"/>
                  <a:pt x="71" y="16"/>
                </a:cubicBezTo>
                <a:cubicBezTo>
                  <a:pt x="71" y="15"/>
                  <a:pt x="70" y="14"/>
                  <a:pt x="70" y="13"/>
                </a:cubicBezTo>
                <a:cubicBezTo>
                  <a:pt x="68" y="10"/>
                  <a:pt x="66" y="7"/>
                  <a:pt x="64" y="6"/>
                </a:cubicBezTo>
                <a:close/>
                <a:moveTo>
                  <a:pt x="59" y="15"/>
                </a:moveTo>
                <a:cubicBezTo>
                  <a:pt x="59" y="6"/>
                  <a:pt x="59" y="6"/>
                  <a:pt x="59" y="6"/>
                </a:cubicBezTo>
                <a:cubicBezTo>
                  <a:pt x="57" y="7"/>
                  <a:pt x="55" y="10"/>
                  <a:pt x="54" y="13"/>
                </a:cubicBezTo>
                <a:cubicBezTo>
                  <a:pt x="53" y="14"/>
                  <a:pt x="53" y="15"/>
                  <a:pt x="52" y="16"/>
                </a:cubicBezTo>
                <a:cubicBezTo>
                  <a:pt x="55" y="16"/>
                  <a:pt x="57" y="15"/>
                  <a:pt x="59" y="15"/>
                </a:cubicBezTo>
                <a:close/>
                <a:moveTo>
                  <a:pt x="46" y="17"/>
                </a:moveTo>
                <a:cubicBezTo>
                  <a:pt x="46" y="15"/>
                  <a:pt x="47" y="12"/>
                  <a:pt x="48" y="10"/>
                </a:cubicBezTo>
                <a:cubicBezTo>
                  <a:pt x="49" y="10"/>
                  <a:pt x="49" y="9"/>
                  <a:pt x="50" y="8"/>
                </a:cubicBezTo>
                <a:cubicBezTo>
                  <a:pt x="47" y="10"/>
                  <a:pt x="44" y="11"/>
                  <a:pt x="42" y="14"/>
                </a:cubicBezTo>
                <a:cubicBezTo>
                  <a:pt x="40" y="16"/>
                  <a:pt x="38" y="18"/>
                  <a:pt x="36" y="21"/>
                </a:cubicBezTo>
                <a:cubicBezTo>
                  <a:pt x="37" y="21"/>
                  <a:pt x="38" y="20"/>
                  <a:pt x="38" y="20"/>
                </a:cubicBezTo>
                <a:cubicBezTo>
                  <a:pt x="41" y="19"/>
                  <a:pt x="43" y="18"/>
                  <a:pt x="46" y="17"/>
                </a:cubicBezTo>
                <a:close/>
                <a:moveTo>
                  <a:pt x="74" y="8"/>
                </a:moveTo>
                <a:cubicBezTo>
                  <a:pt x="74" y="9"/>
                  <a:pt x="75" y="10"/>
                  <a:pt x="75" y="10"/>
                </a:cubicBezTo>
                <a:cubicBezTo>
                  <a:pt x="76" y="12"/>
                  <a:pt x="77" y="15"/>
                  <a:pt x="78" y="17"/>
                </a:cubicBezTo>
                <a:cubicBezTo>
                  <a:pt x="80" y="18"/>
                  <a:pt x="83" y="19"/>
                  <a:pt x="85" y="20"/>
                </a:cubicBezTo>
                <a:cubicBezTo>
                  <a:pt x="86" y="20"/>
                  <a:pt x="86" y="21"/>
                  <a:pt x="87" y="21"/>
                </a:cubicBezTo>
                <a:cubicBezTo>
                  <a:pt x="86" y="18"/>
                  <a:pt x="84" y="16"/>
                  <a:pt x="82" y="14"/>
                </a:cubicBezTo>
                <a:cubicBezTo>
                  <a:pt x="79" y="11"/>
                  <a:pt x="77" y="10"/>
                  <a:pt x="74" y="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cs typeface="+mn-ea"/>
              <a:sym typeface="+mn-lt"/>
            </a:endParaRPr>
          </a:p>
        </p:txBody>
      </p:sp>
      <p:sp>
        <p:nvSpPr>
          <p:cNvPr id="100" name="Freeform 82"/>
          <p:cNvSpPr>
            <a:spLocks noEditPoints="1"/>
          </p:cNvSpPr>
          <p:nvPr/>
        </p:nvSpPr>
        <p:spPr bwMode="auto">
          <a:xfrm>
            <a:off x="8070681" y="2586379"/>
            <a:ext cx="347796" cy="341850"/>
          </a:xfrm>
          <a:custGeom>
            <a:avLst/>
            <a:gdLst>
              <a:gd name="T0" fmla="*/ 31 w 99"/>
              <a:gd name="T1" fmla="*/ 1 h 97"/>
              <a:gd name="T2" fmla="*/ 50 w 99"/>
              <a:gd name="T3" fmla="*/ 21 h 97"/>
              <a:gd name="T4" fmla="*/ 50 w 99"/>
              <a:gd name="T5" fmla="*/ 23 h 97"/>
              <a:gd name="T6" fmla="*/ 44 w 99"/>
              <a:gd name="T7" fmla="*/ 37 h 97"/>
              <a:gd name="T8" fmla="*/ 37 w 99"/>
              <a:gd name="T9" fmla="*/ 30 h 97"/>
              <a:gd name="T10" fmla="*/ 34 w 99"/>
              <a:gd name="T11" fmla="*/ 20 h 97"/>
              <a:gd name="T12" fmla="*/ 24 w 99"/>
              <a:gd name="T13" fmla="*/ 16 h 97"/>
              <a:gd name="T14" fmla="*/ 17 w 99"/>
              <a:gd name="T15" fmla="*/ 9 h 97"/>
              <a:gd name="T16" fmla="*/ 31 w 99"/>
              <a:gd name="T17" fmla="*/ 1 h 97"/>
              <a:gd name="T18" fmla="*/ 23 w 99"/>
              <a:gd name="T19" fmla="*/ 21 h 97"/>
              <a:gd name="T20" fmla="*/ 24 w 99"/>
              <a:gd name="T21" fmla="*/ 30 h 97"/>
              <a:gd name="T22" fmla="*/ 33 w 99"/>
              <a:gd name="T23" fmla="*/ 31 h 97"/>
              <a:gd name="T24" fmla="*/ 32 w 99"/>
              <a:gd name="T25" fmla="*/ 22 h 97"/>
              <a:gd name="T26" fmla="*/ 23 w 99"/>
              <a:gd name="T27" fmla="*/ 21 h 97"/>
              <a:gd name="T28" fmla="*/ 2 w 99"/>
              <a:gd name="T29" fmla="*/ 35 h 97"/>
              <a:gd name="T30" fmla="*/ 0 w 99"/>
              <a:gd name="T31" fmla="*/ 40 h 97"/>
              <a:gd name="T32" fmla="*/ 48 w 99"/>
              <a:gd name="T33" fmla="*/ 88 h 97"/>
              <a:gd name="T34" fmla="*/ 89 w 99"/>
              <a:gd name="T35" fmla="*/ 47 h 97"/>
              <a:gd name="T36" fmla="*/ 42 w 99"/>
              <a:gd name="T37" fmla="*/ 0 h 97"/>
              <a:gd name="T38" fmla="*/ 37 w 99"/>
              <a:gd name="T39" fmla="*/ 1 h 97"/>
              <a:gd name="T40" fmla="*/ 53 w 99"/>
              <a:gd name="T41" fmla="*/ 18 h 97"/>
              <a:gd name="T42" fmla="*/ 54 w 99"/>
              <a:gd name="T43" fmla="*/ 19 h 97"/>
              <a:gd name="T44" fmla="*/ 54 w 99"/>
              <a:gd name="T45" fmla="*/ 20 h 97"/>
              <a:gd name="T46" fmla="*/ 54 w 99"/>
              <a:gd name="T47" fmla="*/ 24 h 97"/>
              <a:gd name="T48" fmla="*/ 44 w 99"/>
              <a:gd name="T49" fmla="*/ 44 h 97"/>
              <a:gd name="T50" fmla="*/ 25 w 99"/>
              <a:gd name="T51" fmla="*/ 53 h 97"/>
              <a:gd name="T52" fmla="*/ 21 w 99"/>
              <a:gd name="T53" fmla="*/ 53 h 97"/>
              <a:gd name="T54" fmla="*/ 20 w 99"/>
              <a:gd name="T55" fmla="*/ 53 h 97"/>
              <a:gd name="T56" fmla="*/ 19 w 99"/>
              <a:gd name="T57" fmla="*/ 52 h 97"/>
              <a:gd name="T58" fmla="*/ 2 w 99"/>
              <a:gd name="T59" fmla="*/ 35 h 97"/>
              <a:gd name="T60" fmla="*/ 12 w 99"/>
              <a:gd name="T61" fmla="*/ 14 h 97"/>
              <a:gd name="T62" fmla="*/ 3 w 99"/>
              <a:gd name="T63" fmla="*/ 28 h 97"/>
              <a:gd name="T64" fmla="*/ 23 w 99"/>
              <a:gd name="T65" fmla="*/ 48 h 97"/>
              <a:gd name="T66" fmla="*/ 24 w 99"/>
              <a:gd name="T67" fmla="*/ 48 h 97"/>
              <a:gd name="T68" fmla="*/ 39 w 99"/>
              <a:gd name="T69" fmla="*/ 42 h 97"/>
              <a:gd name="T70" fmla="*/ 32 w 99"/>
              <a:gd name="T71" fmla="*/ 35 h 97"/>
              <a:gd name="T72" fmla="*/ 22 w 99"/>
              <a:gd name="T73" fmla="*/ 31 h 97"/>
              <a:gd name="T74" fmla="*/ 18 w 99"/>
              <a:gd name="T75" fmla="*/ 21 h 97"/>
              <a:gd name="T76" fmla="*/ 12 w 99"/>
              <a:gd name="T77"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97">
                <a:moveTo>
                  <a:pt x="31" y="1"/>
                </a:moveTo>
                <a:cubicBezTo>
                  <a:pt x="50" y="21"/>
                  <a:pt x="50" y="21"/>
                  <a:pt x="50" y="21"/>
                </a:cubicBezTo>
                <a:cubicBezTo>
                  <a:pt x="50" y="21"/>
                  <a:pt x="50" y="22"/>
                  <a:pt x="50" y="23"/>
                </a:cubicBezTo>
                <a:cubicBezTo>
                  <a:pt x="50" y="28"/>
                  <a:pt x="48" y="33"/>
                  <a:pt x="44" y="37"/>
                </a:cubicBezTo>
                <a:cubicBezTo>
                  <a:pt x="37" y="30"/>
                  <a:pt x="37" y="30"/>
                  <a:pt x="37" y="30"/>
                </a:cubicBezTo>
                <a:cubicBezTo>
                  <a:pt x="38" y="27"/>
                  <a:pt x="36" y="23"/>
                  <a:pt x="34" y="20"/>
                </a:cubicBezTo>
                <a:cubicBezTo>
                  <a:pt x="31" y="17"/>
                  <a:pt x="27" y="16"/>
                  <a:pt x="24" y="16"/>
                </a:cubicBezTo>
                <a:cubicBezTo>
                  <a:pt x="17" y="9"/>
                  <a:pt x="17" y="9"/>
                  <a:pt x="17" y="9"/>
                </a:cubicBezTo>
                <a:cubicBezTo>
                  <a:pt x="21" y="6"/>
                  <a:pt x="25" y="3"/>
                  <a:pt x="31" y="1"/>
                </a:cubicBezTo>
                <a:close/>
                <a:moveTo>
                  <a:pt x="23" y="21"/>
                </a:moveTo>
                <a:cubicBezTo>
                  <a:pt x="21" y="23"/>
                  <a:pt x="21" y="27"/>
                  <a:pt x="24" y="30"/>
                </a:cubicBezTo>
                <a:cubicBezTo>
                  <a:pt x="27" y="32"/>
                  <a:pt x="31" y="33"/>
                  <a:pt x="33" y="31"/>
                </a:cubicBezTo>
                <a:cubicBezTo>
                  <a:pt x="35" y="29"/>
                  <a:pt x="34" y="25"/>
                  <a:pt x="32" y="22"/>
                </a:cubicBezTo>
                <a:cubicBezTo>
                  <a:pt x="29" y="19"/>
                  <a:pt x="25" y="18"/>
                  <a:pt x="23" y="21"/>
                </a:cubicBezTo>
                <a:close/>
                <a:moveTo>
                  <a:pt x="2" y="35"/>
                </a:moveTo>
                <a:cubicBezTo>
                  <a:pt x="1" y="36"/>
                  <a:pt x="1" y="38"/>
                  <a:pt x="0" y="40"/>
                </a:cubicBezTo>
                <a:cubicBezTo>
                  <a:pt x="48" y="88"/>
                  <a:pt x="48" y="88"/>
                  <a:pt x="48" y="88"/>
                </a:cubicBezTo>
                <a:cubicBezTo>
                  <a:pt x="70" y="97"/>
                  <a:pt x="99" y="72"/>
                  <a:pt x="89" y="47"/>
                </a:cubicBezTo>
                <a:cubicBezTo>
                  <a:pt x="42" y="0"/>
                  <a:pt x="42" y="0"/>
                  <a:pt x="42" y="0"/>
                </a:cubicBezTo>
                <a:cubicBezTo>
                  <a:pt x="40" y="0"/>
                  <a:pt x="38" y="0"/>
                  <a:pt x="37" y="1"/>
                </a:cubicBezTo>
                <a:cubicBezTo>
                  <a:pt x="53" y="18"/>
                  <a:pt x="53" y="18"/>
                  <a:pt x="53" y="18"/>
                </a:cubicBezTo>
                <a:cubicBezTo>
                  <a:pt x="54" y="19"/>
                  <a:pt x="54" y="19"/>
                  <a:pt x="54" y="19"/>
                </a:cubicBezTo>
                <a:cubicBezTo>
                  <a:pt x="54" y="20"/>
                  <a:pt x="54" y="20"/>
                  <a:pt x="54" y="20"/>
                </a:cubicBezTo>
                <a:cubicBezTo>
                  <a:pt x="54" y="21"/>
                  <a:pt x="54" y="22"/>
                  <a:pt x="54" y="24"/>
                </a:cubicBezTo>
                <a:cubicBezTo>
                  <a:pt x="54" y="31"/>
                  <a:pt x="50" y="38"/>
                  <a:pt x="44" y="44"/>
                </a:cubicBezTo>
                <a:cubicBezTo>
                  <a:pt x="39" y="49"/>
                  <a:pt x="32" y="52"/>
                  <a:pt x="25" y="53"/>
                </a:cubicBezTo>
                <a:cubicBezTo>
                  <a:pt x="24" y="53"/>
                  <a:pt x="22" y="53"/>
                  <a:pt x="21" y="53"/>
                </a:cubicBezTo>
                <a:cubicBezTo>
                  <a:pt x="20" y="53"/>
                  <a:pt x="20" y="53"/>
                  <a:pt x="20" y="53"/>
                </a:cubicBezTo>
                <a:cubicBezTo>
                  <a:pt x="19" y="52"/>
                  <a:pt x="19" y="52"/>
                  <a:pt x="19" y="52"/>
                </a:cubicBezTo>
                <a:cubicBezTo>
                  <a:pt x="2" y="35"/>
                  <a:pt x="2" y="35"/>
                  <a:pt x="2" y="35"/>
                </a:cubicBezTo>
                <a:close/>
                <a:moveTo>
                  <a:pt x="12" y="14"/>
                </a:moveTo>
                <a:cubicBezTo>
                  <a:pt x="8" y="18"/>
                  <a:pt x="5" y="23"/>
                  <a:pt x="3" y="28"/>
                </a:cubicBezTo>
                <a:cubicBezTo>
                  <a:pt x="23" y="48"/>
                  <a:pt x="23" y="48"/>
                  <a:pt x="23" y="48"/>
                </a:cubicBezTo>
                <a:cubicBezTo>
                  <a:pt x="23" y="48"/>
                  <a:pt x="24" y="48"/>
                  <a:pt x="24" y="48"/>
                </a:cubicBezTo>
                <a:cubicBezTo>
                  <a:pt x="29" y="48"/>
                  <a:pt x="35" y="46"/>
                  <a:pt x="39" y="42"/>
                </a:cubicBezTo>
                <a:cubicBezTo>
                  <a:pt x="32" y="35"/>
                  <a:pt x="32" y="35"/>
                  <a:pt x="32" y="35"/>
                </a:cubicBezTo>
                <a:cubicBezTo>
                  <a:pt x="29" y="36"/>
                  <a:pt x="25" y="34"/>
                  <a:pt x="22" y="31"/>
                </a:cubicBezTo>
                <a:cubicBezTo>
                  <a:pt x="19" y="28"/>
                  <a:pt x="18" y="24"/>
                  <a:pt x="18" y="21"/>
                </a:cubicBezTo>
                <a:lnTo>
                  <a:pt x="12" y="1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cs typeface="+mn-ea"/>
              <a:sym typeface="+mn-lt"/>
            </a:endParaRPr>
          </a:p>
        </p:txBody>
      </p:sp>
      <p:sp>
        <p:nvSpPr>
          <p:cNvPr id="101" name="Freeform 280"/>
          <p:cNvSpPr>
            <a:spLocks noEditPoints="1"/>
          </p:cNvSpPr>
          <p:nvPr/>
        </p:nvSpPr>
        <p:spPr bwMode="auto">
          <a:xfrm>
            <a:off x="9615425" y="5109435"/>
            <a:ext cx="300038" cy="334963"/>
          </a:xfrm>
          <a:custGeom>
            <a:avLst/>
            <a:gdLst>
              <a:gd name="T0" fmla="*/ 18 w 85"/>
              <a:gd name="T1" fmla="*/ 18 h 95"/>
              <a:gd name="T2" fmla="*/ 7 w 85"/>
              <a:gd name="T3" fmla="*/ 26 h 95"/>
              <a:gd name="T4" fmla="*/ 39 w 85"/>
              <a:gd name="T5" fmla="*/ 57 h 95"/>
              <a:gd name="T6" fmla="*/ 37 w 85"/>
              <a:gd name="T7" fmla="*/ 40 h 95"/>
              <a:gd name="T8" fmla="*/ 27 w 85"/>
              <a:gd name="T9" fmla="*/ 40 h 95"/>
              <a:gd name="T10" fmla="*/ 22 w 85"/>
              <a:gd name="T11" fmla="*/ 30 h 95"/>
              <a:gd name="T12" fmla="*/ 22 w 85"/>
              <a:gd name="T13" fmla="*/ 18 h 95"/>
              <a:gd name="T14" fmla="*/ 22 w 85"/>
              <a:gd name="T15" fmla="*/ 0 h 95"/>
              <a:gd name="T16" fmla="*/ 85 w 85"/>
              <a:gd name="T17" fmla="*/ 40 h 95"/>
              <a:gd name="T18" fmla="*/ 46 w 85"/>
              <a:gd name="T19" fmla="*/ 95 h 95"/>
              <a:gd name="T20" fmla="*/ 0 w 85"/>
              <a:gd name="T21" fmla="*/ 18 h 95"/>
              <a:gd name="T22" fmla="*/ 31 w 85"/>
              <a:gd name="T23" fmla="*/ 28 h 95"/>
              <a:gd name="T24" fmla="*/ 43 w 85"/>
              <a:gd name="T25" fmla="*/ 27 h 95"/>
              <a:gd name="T26" fmla="*/ 42 w 85"/>
              <a:gd name="T27" fmla="*/ 21 h 95"/>
              <a:gd name="T28" fmla="*/ 36 w 85"/>
              <a:gd name="T29" fmla="*/ 13 h 95"/>
              <a:gd name="T30" fmla="*/ 37 w 85"/>
              <a:gd name="T31" fmla="*/ 10 h 95"/>
              <a:gd name="T32" fmla="*/ 38 w 85"/>
              <a:gd name="T33" fmla="*/ 16 h 95"/>
              <a:gd name="T34" fmla="*/ 43 w 85"/>
              <a:gd name="T35" fmla="*/ 11 h 95"/>
              <a:gd name="T36" fmla="*/ 31 w 85"/>
              <a:gd name="T37" fmla="*/ 12 h 95"/>
              <a:gd name="T38" fmla="*/ 32 w 85"/>
              <a:gd name="T39" fmla="*/ 17 h 95"/>
              <a:gd name="T40" fmla="*/ 38 w 85"/>
              <a:gd name="T41" fmla="*/ 25 h 95"/>
              <a:gd name="T42" fmla="*/ 37 w 85"/>
              <a:gd name="T43" fmla="*/ 29 h 95"/>
              <a:gd name="T44" fmla="*/ 36 w 85"/>
              <a:gd name="T45" fmla="*/ 22 h 95"/>
              <a:gd name="T46" fmla="*/ 64 w 85"/>
              <a:gd name="T47" fmla="*/ 32 h 95"/>
              <a:gd name="T48" fmla="*/ 56 w 85"/>
              <a:gd name="T49" fmla="*/ 7 h 95"/>
              <a:gd name="T50" fmla="*/ 52 w 85"/>
              <a:gd name="T51" fmla="*/ 7 h 95"/>
              <a:gd name="T52" fmla="*/ 45 w 85"/>
              <a:gd name="T53" fmla="*/ 32 h 95"/>
              <a:gd name="T54" fmla="*/ 49 w 85"/>
              <a:gd name="T55" fmla="*/ 18 h 95"/>
              <a:gd name="T56" fmla="*/ 56 w 85"/>
              <a:gd name="T57" fmla="*/ 32 h 95"/>
              <a:gd name="T58" fmla="*/ 59 w 85"/>
              <a:gd name="T59" fmla="*/ 32 h 95"/>
              <a:gd name="T60" fmla="*/ 65 w 85"/>
              <a:gd name="T61" fmla="*/ 22 h 95"/>
              <a:gd name="T62" fmla="*/ 71 w 85"/>
              <a:gd name="T63" fmla="*/ 32 h 95"/>
              <a:gd name="T64" fmla="*/ 77 w 85"/>
              <a:gd name="T65" fmla="*/ 24 h 95"/>
              <a:gd name="T66" fmla="*/ 72 w 85"/>
              <a:gd name="T67" fmla="*/ 17 h 95"/>
              <a:gd name="T68" fmla="*/ 70 w 85"/>
              <a:gd name="T69" fmla="*/ 12 h 95"/>
              <a:gd name="T70" fmla="*/ 72 w 85"/>
              <a:gd name="T71" fmla="*/ 11 h 95"/>
              <a:gd name="T72" fmla="*/ 77 w 85"/>
              <a:gd name="T73" fmla="*/ 16 h 95"/>
              <a:gd name="T74" fmla="*/ 71 w 85"/>
              <a:gd name="T75" fmla="*/ 7 h 95"/>
              <a:gd name="T76" fmla="*/ 65 w 85"/>
              <a:gd name="T77" fmla="*/ 15 h 95"/>
              <a:gd name="T78" fmla="*/ 70 w 85"/>
              <a:gd name="T79" fmla="*/ 22 h 95"/>
              <a:gd name="T80" fmla="*/ 72 w 85"/>
              <a:gd name="T81" fmla="*/ 28 h 95"/>
              <a:gd name="T82" fmla="*/ 70 w 85"/>
              <a:gd name="T83" fmla="*/ 28 h 95"/>
              <a:gd name="T84" fmla="*/ 65 w 85"/>
              <a:gd name="T85" fmla="*/ 22 h 95"/>
              <a:gd name="T86" fmla="*/ 7 w 85"/>
              <a:gd name="T87" fmla="*/ 68 h 95"/>
              <a:gd name="T88" fmla="*/ 20 w 85"/>
              <a:gd name="T89" fmla="*/ 62 h 95"/>
              <a:gd name="T90" fmla="*/ 26 w 85"/>
              <a:gd name="T91" fmla="*/ 62 h 95"/>
              <a:gd name="T92" fmla="*/ 39 w 85"/>
              <a:gd name="T93" fmla="*/ 68 h 95"/>
              <a:gd name="T94" fmla="*/ 26 w 85"/>
              <a:gd name="T95" fmla="*/ 62 h 95"/>
              <a:gd name="T96" fmla="*/ 7 w 85"/>
              <a:gd name="T97" fmla="*/ 79 h 95"/>
              <a:gd name="T98" fmla="*/ 20 w 85"/>
              <a:gd name="T99" fmla="*/ 73 h 95"/>
              <a:gd name="T100" fmla="*/ 26 w 85"/>
              <a:gd name="T101" fmla="*/ 73 h 95"/>
              <a:gd name="T102" fmla="*/ 39 w 85"/>
              <a:gd name="T103" fmla="*/ 79 h 95"/>
              <a:gd name="T104" fmla="*/ 26 w 85"/>
              <a:gd name="T105" fmla="*/ 73 h 95"/>
              <a:gd name="T106" fmla="*/ 7 w 85"/>
              <a:gd name="T107" fmla="*/ 89 h 95"/>
              <a:gd name="T108" fmla="*/ 20 w 85"/>
              <a:gd name="T109" fmla="*/ 83 h 95"/>
              <a:gd name="T110" fmla="*/ 26 w 85"/>
              <a:gd name="T111" fmla="*/ 83 h 95"/>
              <a:gd name="T112" fmla="*/ 39 w 85"/>
              <a:gd name="T113" fmla="*/ 89 h 95"/>
              <a:gd name="T114" fmla="*/ 26 w 85"/>
              <a:gd name="T115"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95">
                <a:moveTo>
                  <a:pt x="0" y="18"/>
                </a:moveTo>
                <a:cubicBezTo>
                  <a:pt x="18" y="18"/>
                  <a:pt x="18" y="18"/>
                  <a:pt x="18" y="18"/>
                </a:cubicBezTo>
                <a:cubicBezTo>
                  <a:pt x="18" y="26"/>
                  <a:pt x="18" y="26"/>
                  <a:pt x="18" y="26"/>
                </a:cubicBezTo>
                <a:cubicBezTo>
                  <a:pt x="7" y="26"/>
                  <a:pt x="7" y="26"/>
                  <a:pt x="7" y="26"/>
                </a:cubicBezTo>
                <a:cubicBezTo>
                  <a:pt x="7" y="57"/>
                  <a:pt x="7" y="57"/>
                  <a:pt x="7" y="57"/>
                </a:cubicBezTo>
                <a:cubicBezTo>
                  <a:pt x="39" y="57"/>
                  <a:pt x="39" y="57"/>
                  <a:pt x="39" y="57"/>
                </a:cubicBezTo>
                <a:cubicBezTo>
                  <a:pt x="39" y="40"/>
                  <a:pt x="39" y="40"/>
                  <a:pt x="39" y="40"/>
                </a:cubicBezTo>
                <a:cubicBezTo>
                  <a:pt x="37" y="40"/>
                  <a:pt x="37" y="40"/>
                  <a:pt x="37" y="40"/>
                </a:cubicBezTo>
                <a:cubicBezTo>
                  <a:pt x="22" y="51"/>
                  <a:pt x="22" y="51"/>
                  <a:pt x="22" y="51"/>
                </a:cubicBezTo>
                <a:cubicBezTo>
                  <a:pt x="27" y="40"/>
                  <a:pt x="27" y="40"/>
                  <a:pt x="27" y="40"/>
                </a:cubicBezTo>
                <a:cubicBezTo>
                  <a:pt x="22" y="40"/>
                  <a:pt x="22" y="40"/>
                  <a:pt x="22" y="40"/>
                </a:cubicBezTo>
                <a:cubicBezTo>
                  <a:pt x="22" y="30"/>
                  <a:pt x="22" y="30"/>
                  <a:pt x="22" y="30"/>
                </a:cubicBezTo>
                <a:cubicBezTo>
                  <a:pt x="22" y="26"/>
                  <a:pt x="22" y="26"/>
                  <a:pt x="22" y="26"/>
                </a:cubicBezTo>
                <a:cubicBezTo>
                  <a:pt x="22" y="18"/>
                  <a:pt x="22" y="18"/>
                  <a:pt x="22" y="18"/>
                </a:cubicBezTo>
                <a:cubicBezTo>
                  <a:pt x="22" y="16"/>
                  <a:pt x="22" y="16"/>
                  <a:pt x="22" y="16"/>
                </a:cubicBezTo>
                <a:cubicBezTo>
                  <a:pt x="22" y="0"/>
                  <a:pt x="22" y="0"/>
                  <a:pt x="22" y="0"/>
                </a:cubicBezTo>
                <a:cubicBezTo>
                  <a:pt x="85" y="0"/>
                  <a:pt x="85" y="0"/>
                  <a:pt x="85" y="0"/>
                </a:cubicBezTo>
                <a:cubicBezTo>
                  <a:pt x="85" y="40"/>
                  <a:pt x="85" y="40"/>
                  <a:pt x="85" y="40"/>
                </a:cubicBezTo>
                <a:cubicBezTo>
                  <a:pt x="46" y="40"/>
                  <a:pt x="46" y="40"/>
                  <a:pt x="46" y="40"/>
                </a:cubicBezTo>
                <a:cubicBezTo>
                  <a:pt x="46" y="95"/>
                  <a:pt x="46" y="95"/>
                  <a:pt x="46" y="95"/>
                </a:cubicBezTo>
                <a:cubicBezTo>
                  <a:pt x="0" y="95"/>
                  <a:pt x="0" y="95"/>
                  <a:pt x="0" y="95"/>
                </a:cubicBezTo>
                <a:cubicBezTo>
                  <a:pt x="0" y="18"/>
                  <a:pt x="0" y="18"/>
                  <a:pt x="0" y="18"/>
                </a:cubicBezTo>
                <a:close/>
                <a:moveTo>
                  <a:pt x="31" y="22"/>
                </a:moveTo>
                <a:cubicBezTo>
                  <a:pt x="31" y="28"/>
                  <a:pt x="31" y="28"/>
                  <a:pt x="31" y="28"/>
                </a:cubicBezTo>
                <a:cubicBezTo>
                  <a:pt x="31" y="31"/>
                  <a:pt x="33" y="32"/>
                  <a:pt x="37" y="32"/>
                </a:cubicBezTo>
                <a:cubicBezTo>
                  <a:pt x="41" y="32"/>
                  <a:pt x="43" y="31"/>
                  <a:pt x="43" y="27"/>
                </a:cubicBezTo>
                <a:cubicBezTo>
                  <a:pt x="43" y="24"/>
                  <a:pt x="43" y="24"/>
                  <a:pt x="43" y="24"/>
                </a:cubicBezTo>
                <a:cubicBezTo>
                  <a:pt x="43" y="23"/>
                  <a:pt x="43" y="22"/>
                  <a:pt x="42" y="21"/>
                </a:cubicBezTo>
                <a:cubicBezTo>
                  <a:pt x="42" y="20"/>
                  <a:pt x="40" y="19"/>
                  <a:pt x="38" y="17"/>
                </a:cubicBezTo>
                <a:cubicBezTo>
                  <a:pt x="37" y="15"/>
                  <a:pt x="36" y="14"/>
                  <a:pt x="36" y="13"/>
                </a:cubicBezTo>
                <a:cubicBezTo>
                  <a:pt x="36" y="12"/>
                  <a:pt x="36" y="12"/>
                  <a:pt x="36" y="12"/>
                </a:cubicBezTo>
                <a:cubicBezTo>
                  <a:pt x="36" y="11"/>
                  <a:pt x="36" y="10"/>
                  <a:pt x="37" y="10"/>
                </a:cubicBezTo>
                <a:cubicBezTo>
                  <a:pt x="38" y="10"/>
                  <a:pt x="38" y="11"/>
                  <a:pt x="38" y="11"/>
                </a:cubicBezTo>
                <a:cubicBezTo>
                  <a:pt x="38" y="16"/>
                  <a:pt x="38" y="16"/>
                  <a:pt x="38" y="16"/>
                </a:cubicBezTo>
                <a:cubicBezTo>
                  <a:pt x="43" y="16"/>
                  <a:pt x="43" y="16"/>
                  <a:pt x="43" y="16"/>
                </a:cubicBezTo>
                <a:cubicBezTo>
                  <a:pt x="43" y="11"/>
                  <a:pt x="43" y="11"/>
                  <a:pt x="43" y="11"/>
                </a:cubicBezTo>
                <a:cubicBezTo>
                  <a:pt x="43" y="8"/>
                  <a:pt x="41" y="7"/>
                  <a:pt x="37" y="7"/>
                </a:cubicBezTo>
                <a:cubicBezTo>
                  <a:pt x="33" y="7"/>
                  <a:pt x="31" y="9"/>
                  <a:pt x="31" y="12"/>
                </a:cubicBezTo>
                <a:cubicBezTo>
                  <a:pt x="31" y="15"/>
                  <a:pt x="31" y="15"/>
                  <a:pt x="31" y="15"/>
                </a:cubicBezTo>
                <a:cubicBezTo>
                  <a:pt x="31" y="16"/>
                  <a:pt x="31" y="16"/>
                  <a:pt x="32" y="17"/>
                </a:cubicBezTo>
                <a:cubicBezTo>
                  <a:pt x="32" y="18"/>
                  <a:pt x="34" y="19"/>
                  <a:pt x="36" y="22"/>
                </a:cubicBezTo>
                <a:cubicBezTo>
                  <a:pt x="37" y="23"/>
                  <a:pt x="38" y="24"/>
                  <a:pt x="38" y="25"/>
                </a:cubicBezTo>
                <a:cubicBezTo>
                  <a:pt x="38" y="28"/>
                  <a:pt x="38" y="28"/>
                  <a:pt x="38" y="28"/>
                </a:cubicBezTo>
                <a:cubicBezTo>
                  <a:pt x="38" y="28"/>
                  <a:pt x="37" y="29"/>
                  <a:pt x="37" y="29"/>
                </a:cubicBezTo>
                <a:cubicBezTo>
                  <a:pt x="36" y="29"/>
                  <a:pt x="36" y="28"/>
                  <a:pt x="36" y="28"/>
                </a:cubicBezTo>
                <a:cubicBezTo>
                  <a:pt x="36" y="22"/>
                  <a:pt x="36" y="22"/>
                  <a:pt x="36" y="22"/>
                </a:cubicBezTo>
                <a:cubicBezTo>
                  <a:pt x="31" y="22"/>
                  <a:pt x="31" y="22"/>
                  <a:pt x="31" y="22"/>
                </a:cubicBezTo>
                <a:close/>
                <a:moveTo>
                  <a:pt x="64" y="32"/>
                </a:moveTo>
                <a:cubicBezTo>
                  <a:pt x="64" y="7"/>
                  <a:pt x="64" y="7"/>
                  <a:pt x="64" y="7"/>
                </a:cubicBezTo>
                <a:cubicBezTo>
                  <a:pt x="56" y="7"/>
                  <a:pt x="56" y="7"/>
                  <a:pt x="56" y="7"/>
                </a:cubicBezTo>
                <a:cubicBezTo>
                  <a:pt x="54" y="20"/>
                  <a:pt x="54" y="20"/>
                  <a:pt x="54" y="20"/>
                </a:cubicBezTo>
                <a:cubicBezTo>
                  <a:pt x="52" y="7"/>
                  <a:pt x="52" y="7"/>
                  <a:pt x="52" y="7"/>
                </a:cubicBezTo>
                <a:cubicBezTo>
                  <a:pt x="45" y="7"/>
                  <a:pt x="45" y="7"/>
                  <a:pt x="45" y="7"/>
                </a:cubicBezTo>
                <a:cubicBezTo>
                  <a:pt x="45" y="32"/>
                  <a:pt x="45" y="32"/>
                  <a:pt x="45" y="32"/>
                </a:cubicBezTo>
                <a:cubicBezTo>
                  <a:pt x="49" y="32"/>
                  <a:pt x="49" y="32"/>
                  <a:pt x="49" y="32"/>
                </a:cubicBezTo>
                <a:cubicBezTo>
                  <a:pt x="49" y="18"/>
                  <a:pt x="49" y="18"/>
                  <a:pt x="49" y="18"/>
                </a:cubicBezTo>
                <a:cubicBezTo>
                  <a:pt x="52" y="32"/>
                  <a:pt x="52" y="32"/>
                  <a:pt x="52" y="32"/>
                </a:cubicBezTo>
                <a:cubicBezTo>
                  <a:pt x="56" y="32"/>
                  <a:pt x="56" y="32"/>
                  <a:pt x="56" y="32"/>
                </a:cubicBezTo>
                <a:cubicBezTo>
                  <a:pt x="59" y="18"/>
                  <a:pt x="59" y="18"/>
                  <a:pt x="59" y="18"/>
                </a:cubicBezTo>
                <a:cubicBezTo>
                  <a:pt x="59" y="32"/>
                  <a:pt x="59" y="32"/>
                  <a:pt x="59" y="32"/>
                </a:cubicBezTo>
                <a:cubicBezTo>
                  <a:pt x="64" y="32"/>
                  <a:pt x="64" y="32"/>
                  <a:pt x="64" y="32"/>
                </a:cubicBezTo>
                <a:close/>
                <a:moveTo>
                  <a:pt x="65" y="22"/>
                </a:moveTo>
                <a:cubicBezTo>
                  <a:pt x="65" y="28"/>
                  <a:pt x="65" y="28"/>
                  <a:pt x="65" y="28"/>
                </a:cubicBezTo>
                <a:cubicBezTo>
                  <a:pt x="65" y="31"/>
                  <a:pt x="67" y="32"/>
                  <a:pt x="71" y="32"/>
                </a:cubicBezTo>
                <a:cubicBezTo>
                  <a:pt x="75" y="32"/>
                  <a:pt x="77" y="31"/>
                  <a:pt x="77" y="27"/>
                </a:cubicBezTo>
                <a:cubicBezTo>
                  <a:pt x="77" y="24"/>
                  <a:pt x="77" y="24"/>
                  <a:pt x="77" y="24"/>
                </a:cubicBezTo>
                <a:cubicBezTo>
                  <a:pt x="77" y="23"/>
                  <a:pt x="77" y="22"/>
                  <a:pt x="76" y="21"/>
                </a:cubicBezTo>
                <a:cubicBezTo>
                  <a:pt x="76" y="20"/>
                  <a:pt x="74" y="19"/>
                  <a:pt x="72" y="17"/>
                </a:cubicBezTo>
                <a:cubicBezTo>
                  <a:pt x="71" y="15"/>
                  <a:pt x="70" y="14"/>
                  <a:pt x="70" y="13"/>
                </a:cubicBezTo>
                <a:cubicBezTo>
                  <a:pt x="70" y="12"/>
                  <a:pt x="70" y="12"/>
                  <a:pt x="70" y="12"/>
                </a:cubicBezTo>
                <a:cubicBezTo>
                  <a:pt x="70" y="11"/>
                  <a:pt x="70" y="10"/>
                  <a:pt x="71" y="10"/>
                </a:cubicBezTo>
                <a:cubicBezTo>
                  <a:pt x="72" y="10"/>
                  <a:pt x="72" y="11"/>
                  <a:pt x="72" y="11"/>
                </a:cubicBezTo>
                <a:cubicBezTo>
                  <a:pt x="72" y="16"/>
                  <a:pt x="72" y="16"/>
                  <a:pt x="72" y="16"/>
                </a:cubicBezTo>
                <a:cubicBezTo>
                  <a:pt x="77" y="16"/>
                  <a:pt x="77" y="16"/>
                  <a:pt x="77" y="16"/>
                </a:cubicBezTo>
                <a:cubicBezTo>
                  <a:pt x="77" y="11"/>
                  <a:pt x="77" y="11"/>
                  <a:pt x="77" y="11"/>
                </a:cubicBezTo>
                <a:cubicBezTo>
                  <a:pt x="77" y="8"/>
                  <a:pt x="75" y="7"/>
                  <a:pt x="71" y="7"/>
                </a:cubicBezTo>
                <a:cubicBezTo>
                  <a:pt x="67" y="7"/>
                  <a:pt x="65" y="9"/>
                  <a:pt x="65" y="12"/>
                </a:cubicBezTo>
                <a:cubicBezTo>
                  <a:pt x="65" y="15"/>
                  <a:pt x="65" y="15"/>
                  <a:pt x="65" y="15"/>
                </a:cubicBezTo>
                <a:cubicBezTo>
                  <a:pt x="65" y="16"/>
                  <a:pt x="65" y="16"/>
                  <a:pt x="66" y="17"/>
                </a:cubicBezTo>
                <a:cubicBezTo>
                  <a:pt x="66" y="18"/>
                  <a:pt x="68" y="19"/>
                  <a:pt x="70" y="22"/>
                </a:cubicBezTo>
                <a:cubicBezTo>
                  <a:pt x="71" y="23"/>
                  <a:pt x="72" y="24"/>
                  <a:pt x="72" y="25"/>
                </a:cubicBezTo>
                <a:cubicBezTo>
                  <a:pt x="72" y="28"/>
                  <a:pt x="72" y="28"/>
                  <a:pt x="72" y="28"/>
                </a:cubicBezTo>
                <a:cubicBezTo>
                  <a:pt x="72" y="28"/>
                  <a:pt x="71" y="29"/>
                  <a:pt x="71" y="29"/>
                </a:cubicBezTo>
                <a:cubicBezTo>
                  <a:pt x="70" y="29"/>
                  <a:pt x="70" y="28"/>
                  <a:pt x="70" y="28"/>
                </a:cubicBezTo>
                <a:cubicBezTo>
                  <a:pt x="70" y="22"/>
                  <a:pt x="70" y="22"/>
                  <a:pt x="70" y="22"/>
                </a:cubicBezTo>
                <a:cubicBezTo>
                  <a:pt x="65" y="22"/>
                  <a:pt x="65" y="22"/>
                  <a:pt x="65" y="22"/>
                </a:cubicBezTo>
                <a:close/>
                <a:moveTo>
                  <a:pt x="7" y="62"/>
                </a:moveTo>
                <a:cubicBezTo>
                  <a:pt x="7" y="68"/>
                  <a:pt x="7" y="68"/>
                  <a:pt x="7" y="68"/>
                </a:cubicBezTo>
                <a:cubicBezTo>
                  <a:pt x="20" y="68"/>
                  <a:pt x="20" y="68"/>
                  <a:pt x="20" y="68"/>
                </a:cubicBezTo>
                <a:cubicBezTo>
                  <a:pt x="20" y="62"/>
                  <a:pt x="20" y="62"/>
                  <a:pt x="20" y="62"/>
                </a:cubicBezTo>
                <a:cubicBezTo>
                  <a:pt x="7" y="62"/>
                  <a:pt x="7" y="62"/>
                  <a:pt x="7" y="62"/>
                </a:cubicBezTo>
                <a:close/>
                <a:moveTo>
                  <a:pt x="26" y="62"/>
                </a:moveTo>
                <a:cubicBezTo>
                  <a:pt x="26" y="68"/>
                  <a:pt x="26" y="68"/>
                  <a:pt x="26" y="68"/>
                </a:cubicBezTo>
                <a:cubicBezTo>
                  <a:pt x="39" y="68"/>
                  <a:pt x="39" y="68"/>
                  <a:pt x="39" y="68"/>
                </a:cubicBezTo>
                <a:cubicBezTo>
                  <a:pt x="39" y="62"/>
                  <a:pt x="39" y="62"/>
                  <a:pt x="39" y="62"/>
                </a:cubicBezTo>
                <a:cubicBezTo>
                  <a:pt x="26" y="62"/>
                  <a:pt x="26" y="62"/>
                  <a:pt x="26" y="62"/>
                </a:cubicBezTo>
                <a:close/>
                <a:moveTo>
                  <a:pt x="7" y="73"/>
                </a:moveTo>
                <a:cubicBezTo>
                  <a:pt x="7" y="79"/>
                  <a:pt x="7" y="79"/>
                  <a:pt x="7" y="79"/>
                </a:cubicBezTo>
                <a:cubicBezTo>
                  <a:pt x="20" y="79"/>
                  <a:pt x="20" y="79"/>
                  <a:pt x="20" y="79"/>
                </a:cubicBezTo>
                <a:cubicBezTo>
                  <a:pt x="20" y="73"/>
                  <a:pt x="20" y="73"/>
                  <a:pt x="20" y="73"/>
                </a:cubicBezTo>
                <a:cubicBezTo>
                  <a:pt x="7" y="73"/>
                  <a:pt x="7" y="73"/>
                  <a:pt x="7" y="73"/>
                </a:cubicBezTo>
                <a:close/>
                <a:moveTo>
                  <a:pt x="26" y="73"/>
                </a:moveTo>
                <a:cubicBezTo>
                  <a:pt x="26" y="79"/>
                  <a:pt x="26" y="79"/>
                  <a:pt x="26" y="79"/>
                </a:cubicBezTo>
                <a:cubicBezTo>
                  <a:pt x="39" y="79"/>
                  <a:pt x="39" y="79"/>
                  <a:pt x="39" y="79"/>
                </a:cubicBezTo>
                <a:cubicBezTo>
                  <a:pt x="39" y="73"/>
                  <a:pt x="39" y="73"/>
                  <a:pt x="39" y="73"/>
                </a:cubicBezTo>
                <a:cubicBezTo>
                  <a:pt x="26" y="73"/>
                  <a:pt x="26" y="73"/>
                  <a:pt x="26" y="73"/>
                </a:cubicBezTo>
                <a:close/>
                <a:moveTo>
                  <a:pt x="7" y="83"/>
                </a:moveTo>
                <a:cubicBezTo>
                  <a:pt x="7" y="89"/>
                  <a:pt x="7" y="89"/>
                  <a:pt x="7" y="89"/>
                </a:cubicBezTo>
                <a:cubicBezTo>
                  <a:pt x="20" y="89"/>
                  <a:pt x="20" y="89"/>
                  <a:pt x="20" y="89"/>
                </a:cubicBezTo>
                <a:cubicBezTo>
                  <a:pt x="20" y="83"/>
                  <a:pt x="20" y="83"/>
                  <a:pt x="20" y="83"/>
                </a:cubicBezTo>
                <a:cubicBezTo>
                  <a:pt x="7" y="83"/>
                  <a:pt x="7" y="83"/>
                  <a:pt x="7" y="83"/>
                </a:cubicBezTo>
                <a:close/>
                <a:moveTo>
                  <a:pt x="26" y="83"/>
                </a:moveTo>
                <a:cubicBezTo>
                  <a:pt x="26" y="89"/>
                  <a:pt x="26" y="89"/>
                  <a:pt x="26" y="89"/>
                </a:cubicBezTo>
                <a:cubicBezTo>
                  <a:pt x="39" y="89"/>
                  <a:pt x="39" y="89"/>
                  <a:pt x="39" y="89"/>
                </a:cubicBezTo>
                <a:cubicBezTo>
                  <a:pt x="39" y="83"/>
                  <a:pt x="39" y="83"/>
                  <a:pt x="39" y="83"/>
                </a:cubicBezTo>
                <a:lnTo>
                  <a:pt x="26" y="8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cs typeface="+mn-ea"/>
              <a:sym typeface="+mn-lt"/>
            </a:endParaRPr>
          </a:p>
        </p:txBody>
      </p:sp>
      <p:sp>
        <p:nvSpPr>
          <p:cNvPr id="102" name="Freeform 13"/>
          <p:cNvSpPr>
            <a:spLocks noEditPoints="1"/>
          </p:cNvSpPr>
          <p:nvPr/>
        </p:nvSpPr>
        <p:spPr bwMode="auto">
          <a:xfrm>
            <a:off x="8116764" y="5082373"/>
            <a:ext cx="285371" cy="393872"/>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cs typeface="+mn-ea"/>
              <a:sym typeface="+mn-lt"/>
            </a:endParaRPr>
          </a:p>
        </p:txBody>
      </p:sp>
      <p:grpSp>
        <p:nvGrpSpPr>
          <p:cNvPr id="103" name="组合 102"/>
          <p:cNvGrpSpPr/>
          <p:nvPr/>
        </p:nvGrpSpPr>
        <p:grpSpPr>
          <a:xfrm>
            <a:off x="1712644" y="2197988"/>
            <a:ext cx="5797506" cy="4051184"/>
            <a:chOff x="5137585" y="1554442"/>
            <a:chExt cx="6965744" cy="4867527"/>
          </a:xfrm>
        </p:grpSpPr>
        <p:sp>
          <p:nvSpPr>
            <p:cNvPr id="104" name="Rectangle 5"/>
            <p:cNvSpPr/>
            <p:nvPr/>
          </p:nvSpPr>
          <p:spPr>
            <a:xfrm>
              <a:off x="5140918" y="1554442"/>
              <a:ext cx="2424124" cy="574106"/>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cs typeface="+mn-ea"/>
                  <a:sym typeface="+mn-lt"/>
                </a:rPr>
                <a:t>Determination</a:t>
              </a:r>
            </a:p>
          </p:txBody>
        </p:sp>
        <p:sp>
          <p:nvSpPr>
            <p:cNvPr id="105" name="Rectangle 6"/>
            <p:cNvSpPr/>
            <p:nvPr/>
          </p:nvSpPr>
          <p:spPr>
            <a:xfrm>
              <a:off x="5140918" y="2128548"/>
              <a:ext cx="3585081" cy="574106"/>
            </a:xfrm>
            <a:prstGeom prst="rect">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cs typeface="+mn-ea"/>
                  <a:sym typeface="+mn-lt"/>
                </a:rPr>
                <a:t>Competing Competitor</a:t>
              </a:r>
            </a:p>
          </p:txBody>
        </p:sp>
        <p:sp>
          <p:nvSpPr>
            <p:cNvPr id="106" name="Rectangle 8"/>
            <p:cNvSpPr/>
            <p:nvPr/>
          </p:nvSpPr>
          <p:spPr>
            <a:xfrm>
              <a:off x="5137585" y="2708889"/>
              <a:ext cx="3380663" cy="574106"/>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cs typeface="+mn-ea"/>
                  <a:sym typeface="+mn-lt"/>
                </a:rPr>
                <a:t>Personal Class Action</a:t>
              </a:r>
            </a:p>
          </p:txBody>
        </p:sp>
        <p:sp>
          <p:nvSpPr>
            <p:cNvPr id="107" name="Rectangle 9"/>
            <p:cNvSpPr/>
            <p:nvPr/>
          </p:nvSpPr>
          <p:spPr>
            <a:xfrm>
              <a:off x="5137585" y="3282995"/>
              <a:ext cx="3166247" cy="574106"/>
            </a:xfrm>
            <a:prstGeom prst="rect">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cs typeface="+mn-ea"/>
                  <a:sym typeface="+mn-lt"/>
                </a:rPr>
                <a:t>Good Performance</a:t>
              </a:r>
            </a:p>
          </p:txBody>
        </p:sp>
        <p:sp>
          <p:nvSpPr>
            <p:cNvPr id="108" name="Rectangle 10"/>
            <p:cNvSpPr/>
            <p:nvPr/>
          </p:nvSpPr>
          <p:spPr>
            <a:xfrm>
              <a:off x="5140918" y="3855041"/>
              <a:ext cx="3377330" cy="574106"/>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cs typeface="+mn-ea"/>
                  <a:sym typeface="+mn-lt"/>
                </a:rPr>
                <a:t>Durability and Energy</a:t>
              </a:r>
            </a:p>
          </p:txBody>
        </p:sp>
        <p:sp>
          <p:nvSpPr>
            <p:cNvPr id="109" name="Rectangle 11"/>
            <p:cNvSpPr/>
            <p:nvPr/>
          </p:nvSpPr>
          <p:spPr>
            <a:xfrm>
              <a:off x="5140918" y="4429147"/>
              <a:ext cx="4323872" cy="574106"/>
            </a:xfrm>
            <a:prstGeom prst="rect">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cs typeface="+mn-ea"/>
                  <a:sym typeface="+mn-lt"/>
                </a:rPr>
                <a:t>Advanced Level Clash Action</a:t>
              </a:r>
            </a:p>
          </p:txBody>
        </p:sp>
        <p:sp>
          <p:nvSpPr>
            <p:cNvPr id="110" name="Text Box 10"/>
            <p:cNvSpPr txBox="1">
              <a:spLocks noChangeArrowheads="1"/>
            </p:cNvSpPr>
            <p:nvPr/>
          </p:nvSpPr>
          <p:spPr bwMode="auto">
            <a:xfrm>
              <a:off x="5140918" y="5312581"/>
              <a:ext cx="3377330" cy="1109388"/>
            </a:xfrm>
            <a:prstGeom prst="rect">
              <a:avLst/>
            </a:prstGeom>
            <a:noFill/>
            <a:ln w="9525">
              <a:noFill/>
              <a:miter lim="800000"/>
            </a:ln>
          </p:spPr>
          <p:txBody>
            <a:bodyPr wrap="square" lIns="45720" tIns="22860" rIns="45720" bIns="22860">
              <a:spAutoFit/>
            </a:bodyPr>
            <a:lstStyle/>
            <a:p>
              <a:pPr defTabSz="1088390"/>
              <a:r>
                <a:rPr lang="en-US" sz="1400" b="1" dirty="0">
                  <a:solidFill>
                    <a:schemeClr val="bg1">
                      <a:lumMod val="50000"/>
                    </a:schemeClr>
                  </a:solidFill>
                  <a:cs typeface="+mn-ea"/>
                  <a:sym typeface="+mn-lt"/>
                </a:rPr>
                <a:t>Third Party</a:t>
              </a:r>
            </a:p>
            <a:p>
              <a:pPr defTabSz="1088390"/>
              <a:endParaRPr lang="en-US" sz="1000" b="1" dirty="0">
                <a:solidFill>
                  <a:schemeClr val="bg1">
                    <a:lumMod val="50000"/>
                  </a:schemeClr>
                </a:solidFill>
                <a:cs typeface="+mn-ea"/>
                <a:sym typeface="+mn-lt"/>
              </a:endParaRPr>
            </a:p>
            <a:p>
              <a:pPr defTabSz="1088390"/>
              <a:r>
                <a:rPr lang="en-US" sz="1100" dirty="0" err="1">
                  <a:solidFill>
                    <a:schemeClr val="bg1">
                      <a:lumMod val="50000"/>
                    </a:schemeClr>
                  </a:solidFill>
                  <a:cs typeface="+mn-ea"/>
                  <a:sym typeface="+mn-lt"/>
                </a:rPr>
                <a:t>Nullam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eu</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tempor</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purus</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Nunc</a:t>
              </a:r>
              <a:r>
                <a:rPr lang="en-US" sz="1100" dirty="0">
                  <a:solidFill>
                    <a:schemeClr val="bg1">
                      <a:lumMod val="50000"/>
                    </a:schemeClr>
                  </a:solidFill>
                  <a:cs typeface="+mn-ea"/>
                  <a:sym typeface="+mn-lt"/>
                </a:rPr>
                <a:t> a </a:t>
              </a:r>
              <a:r>
                <a:rPr lang="en-US" sz="1100" dirty="0" err="1">
                  <a:solidFill>
                    <a:schemeClr val="bg1">
                      <a:lumMod val="50000"/>
                    </a:schemeClr>
                  </a:solidFill>
                  <a:cs typeface="+mn-ea"/>
                  <a:sym typeface="+mn-lt"/>
                </a:rPr>
                <a:t>leo</a:t>
              </a:r>
              <a:r>
                <a:rPr lang="en-US" sz="1100" dirty="0">
                  <a:solidFill>
                    <a:schemeClr val="bg1">
                      <a:lumMod val="50000"/>
                    </a:schemeClr>
                  </a:solidFill>
                  <a:cs typeface="+mn-ea"/>
                  <a:sym typeface="+mn-lt"/>
                </a:rPr>
                <a:t> magna,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consequat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risus</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Etiam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faucibus</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tortor</a:t>
              </a:r>
              <a:r>
                <a:rPr lang="en-US" sz="1100" dirty="0">
                  <a:solidFill>
                    <a:schemeClr val="bg1">
                      <a:lumMod val="50000"/>
                    </a:schemeClr>
                  </a:solidFill>
                  <a:cs typeface="+mn-ea"/>
                  <a:sym typeface="+mn-lt"/>
                </a:rPr>
                <a:t>. </a:t>
              </a:r>
            </a:p>
          </p:txBody>
        </p:sp>
        <p:sp>
          <p:nvSpPr>
            <p:cNvPr id="111" name="Text Box 10"/>
            <p:cNvSpPr txBox="1">
              <a:spLocks noChangeArrowheads="1"/>
            </p:cNvSpPr>
            <p:nvPr/>
          </p:nvSpPr>
          <p:spPr bwMode="auto">
            <a:xfrm>
              <a:off x="8725999" y="5312580"/>
              <a:ext cx="3377330" cy="1109388"/>
            </a:xfrm>
            <a:prstGeom prst="rect">
              <a:avLst/>
            </a:prstGeom>
            <a:noFill/>
            <a:ln w="9525">
              <a:noFill/>
              <a:miter lim="800000"/>
            </a:ln>
          </p:spPr>
          <p:txBody>
            <a:bodyPr wrap="square" lIns="45720" tIns="22860" rIns="45720" bIns="22860">
              <a:spAutoFit/>
            </a:bodyPr>
            <a:lstStyle/>
            <a:p>
              <a:pPr defTabSz="1088390"/>
              <a:r>
                <a:rPr lang="en-US" sz="1400" b="1">
                  <a:solidFill>
                    <a:schemeClr val="bg1">
                      <a:lumMod val="50000"/>
                    </a:schemeClr>
                  </a:solidFill>
                  <a:cs typeface="+mn-ea"/>
                  <a:sym typeface="+mn-lt"/>
                </a:rPr>
                <a:t>Quite Technology</a:t>
              </a:r>
            </a:p>
            <a:p>
              <a:pPr defTabSz="1088390"/>
              <a:endParaRPr lang="en-US" sz="1000" b="1">
                <a:solidFill>
                  <a:schemeClr val="bg1">
                    <a:lumMod val="50000"/>
                  </a:schemeClr>
                </a:solidFill>
                <a:cs typeface="+mn-ea"/>
                <a:sym typeface="+mn-lt"/>
              </a:endParaRPr>
            </a:p>
            <a:p>
              <a:pPr defTabSz="1088390"/>
              <a:r>
                <a:rPr lang="en-US" sz="1100">
                  <a:solidFill>
                    <a:schemeClr val="bg1">
                      <a:lumMod val="50000"/>
                    </a:schemeClr>
                  </a:solidFill>
                  <a:cs typeface="+mn-ea"/>
                  <a:sym typeface="+mn-lt"/>
                </a:rPr>
                <a:t>Nullam eu tempor purus. Nunc a leo magna, sit amet consequat risus. Etiam faucibus tortor. </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250"/>
                                        <p:tgtEl>
                                          <p:spTgt spid="81"/>
                                        </p:tgtEl>
                                      </p:cBhvr>
                                    </p:animEffect>
                                    <p:anim calcmode="lin" valueType="num">
                                      <p:cBhvr>
                                        <p:cTn id="14" dur="250" fill="hold"/>
                                        <p:tgtEl>
                                          <p:spTgt spid="81"/>
                                        </p:tgtEl>
                                        <p:attrNameLst>
                                          <p:attrName>ppt_x</p:attrName>
                                        </p:attrNameLst>
                                      </p:cBhvr>
                                      <p:tavLst>
                                        <p:tav tm="0">
                                          <p:val>
                                            <p:strVal val="#ppt_x"/>
                                          </p:val>
                                        </p:tav>
                                        <p:tav tm="100000">
                                          <p:val>
                                            <p:strVal val="#ppt_x"/>
                                          </p:val>
                                        </p:tav>
                                      </p:tavLst>
                                    </p:anim>
                                    <p:anim calcmode="lin" valueType="num">
                                      <p:cBhvr>
                                        <p:cTn id="15" dur="250" fill="hold"/>
                                        <p:tgtEl>
                                          <p:spTgt spid="8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250"/>
                                        <p:tgtEl>
                                          <p:spTgt spid="82"/>
                                        </p:tgtEl>
                                      </p:cBhvr>
                                    </p:animEffect>
                                    <p:anim calcmode="lin" valueType="num">
                                      <p:cBhvr>
                                        <p:cTn id="20" dur="250" fill="hold"/>
                                        <p:tgtEl>
                                          <p:spTgt spid="82"/>
                                        </p:tgtEl>
                                        <p:attrNameLst>
                                          <p:attrName>ppt_x</p:attrName>
                                        </p:attrNameLst>
                                      </p:cBhvr>
                                      <p:tavLst>
                                        <p:tav tm="0">
                                          <p:val>
                                            <p:strVal val="#ppt_x"/>
                                          </p:val>
                                        </p:tav>
                                        <p:tav tm="100000">
                                          <p:val>
                                            <p:strVal val="#ppt_x"/>
                                          </p:val>
                                        </p:tav>
                                      </p:tavLst>
                                    </p:anim>
                                    <p:anim calcmode="lin" valueType="num">
                                      <p:cBhvr>
                                        <p:cTn id="21" dur="250" fill="hold"/>
                                        <p:tgtEl>
                                          <p:spTgt spid="8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250"/>
                                        <p:tgtEl>
                                          <p:spTgt spid="83"/>
                                        </p:tgtEl>
                                      </p:cBhvr>
                                    </p:animEffect>
                                    <p:anim calcmode="lin" valueType="num">
                                      <p:cBhvr>
                                        <p:cTn id="26" dur="250" fill="hold"/>
                                        <p:tgtEl>
                                          <p:spTgt spid="83"/>
                                        </p:tgtEl>
                                        <p:attrNameLst>
                                          <p:attrName>ppt_x</p:attrName>
                                        </p:attrNameLst>
                                      </p:cBhvr>
                                      <p:tavLst>
                                        <p:tav tm="0">
                                          <p:val>
                                            <p:strVal val="#ppt_x"/>
                                          </p:val>
                                        </p:tav>
                                        <p:tav tm="100000">
                                          <p:val>
                                            <p:strVal val="#ppt_x"/>
                                          </p:val>
                                        </p:tav>
                                      </p:tavLst>
                                    </p:anim>
                                    <p:anim calcmode="lin" valueType="num">
                                      <p:cBhvr>
                                        <p:cTn id="27" dur="250" fill="hold"/>
                                        <p:tgtEl>
                                          <p:spTgt spid="83"/>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250"/>
                                        <p:tgtEl>
                                          <p:spTgt spid="84"/>
                                        </p:tgtEl>
                                      </p:cBhvr>
                                    </p:animEffect>
                                    <p:anim calcmode="lin" valueType="num">
                                      <p:cBhvr>
                                        <p:cTn id="32" dur="250" fill="hold"/>
                                        <p:tgtEl>
                                          <p:spTgt spid="84"/>
                                        </p:tgtEl>
                                        <p:attrNameLst>
                                          <p:attrName>ppt_x</p:attrName>
                                        </p:attrNameLst>
                                      </p:cBhvr>
                                      <p:tavLst>
                                        <p:tav tm="0">
                                          <p:val>
                                            <p:strVal val="#ppt_x"/>
                                          </p:val>
                                        </p:tav>
                                        <p:tav tm="100000">
                                          <p:val>
                                            <p:strVal val="#ppt_x"/>
                                          </p:val>
                                        </p:tav>
                                      </p:tavLst>
                                    </p:anim>
                                    <p:anim calcmode="lin" valueType="num">
                                      <p:cBhvr>
                                        <p:cTn id="33" dur="250" fill="hold"/>
                                        <p:tgtEl>
                                          <p:spTgt spid="8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250"/>
                                        <p:tgtEl>
                                          <p:spTgt spid="85"/>
                                        </p:tgtEl>
                                      </p:cBhvr>
                                    </p:animEffect>
                                    <p:anim calcmode="lin" valueType="num">
                                      <p:cBhvr>
                                        <p:cTn id="38" dur="250" fill="hold"/>
                                        <p:tgtEl>
                                          <p:spTgt spid="85"/>
                                        </p:tgtEl>
                                        <p:attrNameLst>
                                          <p:attrName>ppt_x</p:attrName>
                                        </p:attrNameLst>
                                      </p:cBhvr>
                                      <p:tavLst>
                                        <p:tav tm="0">
                                          <p:val>
                                            <p:strVal val="#ppt_x"/>
                                          </p:val>
                                        </p:tav>
                                        <p:tav tm="100000">
                                          <p:val>
                                            <p:strVal val="#ppt_x"/>
                                          </p:val>
                                        </p:tav>
                                      </p:tavLst>
                                    </p:anim>
                                    <p:anim calcmode="lin" valueType="num">
                                      <p:cBhvr>
                                        <p:cTn id="39" dur="250" fill="hold"/>
                                        <p:tgtEl>
                                          <p:spTgt spid="85"/>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250"/>
                                        <p:tgtEl>
                                          <p:spTgt spid="86"/>
                                        </p:tgtEl>
                                      </p:cBhvr>
                                    </p:animEffect>
                                    <p:anim calcmode="lin" valueType="num">
                                      <p:cBhvr>
                                        <p:cTn id="44" dur="250" fill="hold"/>
                                        <p:tgtEl>
                                          <p:spTgt spid="86"/>
                                        </p:tgtEl>
                                        <p:attrNameLst>
                                          <p:attrName>ppt_x</p:attrName>
                                        </p:attrNameLst>
                                      </p:cBhvr>
                                      <p:tavLst>
                                        <p:tav tm="0">
                                          <p:val>
                                            <p:strVal val="#ppt_x"/>
                                          </p:val>
                                        </p:tav>
                                        <p:tav tm="100000">
                                          <p:val>
                                            <p:strVal val="#ppt_x"/>
                                          </p:val>
                                        </p:tav>
                                      </p:tavLst>
                                    </p:anim>
                                    <p:anim calcmode="lin" valueType="num">
                                      <p:cBhvr>
                                        <p:cTn id="45" dur="250" fill="hold"/>
                                        <p:tgtEl>
                                          <p:spTgt spid="86"/>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250"/>
                                        <p:tgtEl>
                                          <p:spTgt spid="87"/>
                                        </p:tgtEl>
                                      </p:cBhvr>
                                    </p:animEffect>
                                    <p:anim calcmode="lin" valueType="num">
                                      <p:cBhvr>
                                        <p:cTn id="50" dur="250" fill="hold"/>
                                        <p:tgtEl>
                                          <p:spTgt spid="87"/>
                                        </p:tgtEl>
                                        <p:attrNameLst>
                                          <p:attrName>ppt_x</p:attrName>
                                        </p:attrNameLst>
                                      </p:cBhvr>
                                      <p:tavLst>
                                        <p:tav tm="0">
                                          <p:val>
                                            <p:strVal val="#ppt_x"/>
                                          </p:val>
                                        </p:tav>
                                        <p:tav tm="100000">
                                          <p:val>
                                            <p:strVal val="#ppt_x"/>
                                          </p:val>
                                        </p:tav>
                                      </p:tavLst>
                                    </p:anim>
                                    <p:anim calcmode="lin" valueType="num">
                                      <p:cBhvr>
                                        <p:cTn id="51" dur="250" fill="hold"/>
                                        <p:tgtEl>
                                          <p:spTgt spid="87"/>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nodePh="1">
                                  <p:stCondLst>
                                    <p:cond delay="0"/>
                                  </p:stCondLst>
                                  <p:endCondLst>
                                    <p:cond evt="begin" delay="0">
                                      <p:tn val="53"/>
                                    </p:cond>
                                  </p:endCondLst>
                                  <p:childTnLst>
                                    <p:set>
                                      <p:cBhvr>
                                        <p:cTn id="54" dur="1" fill="hold">
                                          <p:stCondLst>
                                            <p:cond delay="0"/>
                                          </p:stCondLst>
                                        </p:cTn>
                                        <p:tgtEl>
                                          <p:spTgt spid="88"/>
                                        </p:tgtEl>
                                        <p:attrNameLst>
                                          <p:attrName>style.visibility</p:attrName>
                                        </p:attrNameLst>
                                      </p:cBhvr>
                                      <p:to>
                                        <p:strVal val="visible"/>
                                      </p:to>
                                    </p:set>
                                    <p:animEffect transition="in" filter="fade">
                                      <p:cBhvr>
                                        <p:cTn id="55" dur="250"/>
                                        <p:tgtEl>
                                          <p:spTgt spid="88"/>
                                        </p:tgtEl>
                                      </p:cBhvr>
                                    </p:animEffect>
                                    <p:anim calcmode="lin" valueType="num">
                                      <p:cBhvr>
                                        <p:cTn id="56" dur="250" fill="hold"/>
                                        <p:tgtEl>
                                          <p:spTgt spid="88"/>
                                        </p:tgtEl>
                                        <p:attrNameLst>
                                          <p:attrName>ppt_x</p:attrName>
                                        </p:attrNameLst>
                                      </p:cBhvr>
                                      <p:tavLst>
                                        <p:tav tm="0">
                                          <p:val>
                                            <p:strVal val="#ppt_x"/>
                                          </p:val>
                                        </p:tav>
                                        <p:tav tm="100000">
                                          <p:val>
                                            <p:strVal val="#ppt_x"/>
                                          </p:val>
                                        </p:tav>
                                      </p:tavLst>
                                    </p:anim>
                                    <p:anim calcmode="lin" valueType="num">
                                      <p:cBhvr>
                                        <p:cTn id="57" dur="250" fill="hold"/>
                                        <p:tgtEl>
                                          <p:spTgt spid="88"/>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nodePh="1">
                                  <p:stCondLst>
                                    <p:cond delay="0"/>
                                  </p:stCondLst>
                                  <p:endCondLst>
                                    <p:cond evt="begin" delay="0">
                                      <p:tn val="59"/>
                                    </p:cond>
                                  </p:endCondLst>
                                  <p:childTnLst>
                                    <p:set>
                                      <p:cBhvr>
                                        <p:cTn id="60" dur="1" fill="hold">
                                          <p:stCondLst>
                                            <p:cond delay="0"/>
                                          </p:stCondLst>
                                        </p:cTn>
                                        <p:tgtEl>
                                          <p:spTgt spid="89"/>
                                        </p:tgtEl>
                                        <p:attrNameLst>
                                          <p:attrName>style.visibility</p:attrName>
                                        </p:attrNameLst>
                                      </p:cBhvr>
                                      <p:to>
                                        <p:strVal val="visible"/>
                                      </p:to>
                                    </p:set>
                                    <p:animEffect transition="in" filter="fade">
                                      <p:cBhvr>
                                        <p:cTn id="61" dur="250"/>
                                        <p:tgtEl>
                                          <p:spTgt spid="89"/>
                                        </p:tgtEl>
                                      </p:cBhvr>
                                    </p:animEffect>
                                    <p:anim calcmode="lin" valueType="num">
                                      <p:cBhvr>
                                        <p:cTn id="62" dur="250" fill="hold"/>
                                        <p:tgtEl>
                                          <p:spTgt spid="89"/>
                                        </p:tgtEl>
                                        <p:attrNameLst>
                                          <p:attrName>ppt_x</p:attrName>
                                        </p:attrNameLst>
                                      </p:cBhvr>
                                      <p:tavLst>
                                        <p:tav tm="0">
                                          <p:val>
                                            <p:strVal val="#ppt_x"/>
                                          </p:val>
                                        </p:tav>
                                        <p:tav tm="100000">
                                          <p:val>
                                            <p:strVal val="#ppt_x"/>
                                          </p:val>
                                        </p:tav>
                                      </p:tavLst>
                                    </p:anim>
                                    <p:anim calcmode="lin" valueType="num">
                                      <p:cBhvr>
                                        <p:cTn id="63" dur="250" fill="hold"/>
                                        <p:tgtEl>
                                          <p:spTgt spid="89"/>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nodePh="1">
                                  <p:stCondLst>
                                    <p:cond delay="0"/>
                                  </p:stCondLst>
                                  <p:endCondLst>
                                    <p:cond evt="begin" delay="0">
                                      <p:tn val="65"/>
                                    </p:cond>
                                  </p:endCondLst>
                                  <p:childTnLst>
                                    <p:set>
                                      <p:cBhvr>
                                        <p:cTn id="66" dur="1" fill="hold">
                                          <p:stCondLst>
                                            <p:cond delay="0"/>
                                          </p:stCondLst>
                                        </p:cTn>
                                        <p:tgtEl>
                                          <p:spTgt spid="90"/>
                                        </p:tgtEl>
                                        <p:attrNameLst>
                                          <p:attrName>style.visibility</p:attrName>
                                        </p:attrNameLst>
                                      </p:cBhvr>
                                      <p:to>
                                        <p:strVal val="visible"/>
                                      </p:to>
                                    </p:set>
                                    <p:animEffect transition="in" filter="fade">
                                      <p:cBhvr>
                                        <p:cTn id="67" dur="250"/>
                                        <p:tgtEl>
                                          <p:spTgt spid="90"/>
                                        </p:tgtEl>
                                      </p:cBhvr>
                                    </p:animEffect>
                                    <p:anim calcmode="lin" valueType="num">
                                      <p:cBhvr>
                                        <p:cTn id="68" dur="250" fill="hold"/>
                                        <p:tgtEl>
                                          <p:spTgt spid="90"/>
                                        </p:tgtEl>
                                        <p:attrNameLst>
                                          <p:attrName>ppt_x</p:attrName>
                                        </p:attrNameLst>
                                      </p:cBhvr>
                                      <p:tavLst>
                                        <p:tav tm="0">
                                          <p:val>
                                            <p:strVal val="#ppt_x"/>
                                          </p:val>
                                        </p:tav>
                                        <p:tav tm="100000">
                                          <p:val>
                                            <p:strVal val="#ppt_x"/>
                                          </p:val>
                                        </p:tav>
                                      </p:tavLst>
                                    </p:anim>
                                    <p:anim calcmode="lin" valueType="num">
                                      <p:cBhvr>
                                        <p:cTn id="69" dur="250" fill="hold"/>
                                        <p:tgtEl>
                                          <p:spTgt spid="90"/>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nodePh="1">
                                  <p:stCondLst>
                                    <p:cond delay="0"/>
                                  </p:stCondLst>
                                  <p:endCondLst>
                                    <p:cond evt="begin" delay="0">
                                      <p:tn val="71"/>
                                    </p:cond>
                                  </p:endCondLst>
                                  <p:childTnLst>
                                    <p:set>
                                      <p:cBhvr>
                                        <p:cTn id="72" dur="1" fill="hold">
                                          <p:stCondLst>
                                            <p:cond delay="0"/>
                                          </p:stCondLst>
                                        </p:cTn>
                                        <p:tgtEl>
                                          <p:spTgt spid="91"/>
                                        </p:tgtEl>
                                        <p:attrNameLst>
                                          <p:attrName>style.visibility</p:attrName>
                                        </p:attrNameLst>
                                      </p:cBhvr>
                                      <p:to>
                                        <p:strVal val="visible"/>
                                      </p:to>
                                    </p:set>
                                    <p:animEffect transition="in" filter="fade">
                                      <p:cBhvr>
                                        <p:cTn id="73" dur="250"/>
                                        <p:tgtEl>
                                          <p:spTgt spid="91"/>
                                        </p:tgtEl>
                                      </p:cBhvr>
                                    </p:animEffect>
                                    <p:anim calcmode="lin" valueType="num">
                                      <p:cBhvr>
                                        <p:cTn id="74" dur="250" fill="hold"/>
                                        <p:tgtEl>
                                          <p:spTgt spid="91"/>
                                        </p:tgtEl>
                                        <p:attrNameLst>
                                          <p:attrName>ppt_x</p:attrName>
                                        </p:attrNameLst>
                                      </p:cBhvr>
                                      <p:tavLst>
                                        <p:tav tm="0">
                                          <p:val>
                                            <p:strVal val="#ppt_x"/>
                                          </p:val>
                                        </p:tav>
                                        <p:tav tm="100000">
                                          <p:val>
                                            <p:strVal val="#ppt_x"/>
                                          </p:val>
                                        </p:tav>
                                      </p:tavLst>
                                    </p:anim>
                                    <p:anim calcmode="lin" valueType="num">
                                      <p:cBhvr>
                                        <p:cTn id="75" dur="250" fill="hold"/>
                                        <p:tgtEl>
                                          <p:spTgt spid="91"/>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nodePh="1">
                                  <p:stCondLst>
                                    <p:cond delay="0"/>
                                  </p:stCondLst>
                                  <p:endCondLst>
                                    <p:cond evt="begin" delay="0">
                                      <p:tn val="77"/>
                                    </p:cond>
                                  </p:endCondLst>
                                  <p:childTnLst>
                                    <p:set>
                                      <p:cBhvr>
                                        <p:cTn id="78" dur="1" fill="hold">
                                          <p:stCondLst>
                                            <p:cond delay="0"/>
                                          </p:stCondLst>
                                        </p:cTn>
                                        <p:tgtEl>
                                          <p:spTgt spid="92"/>
                                        </p:tgtEl>
                                        <p:attrNameLst>
                                          <p:attrName>style.visibility</p:attrName>
                                        </p:attrNameLst>
                                      </p:cBhvr>
                                      <p:to>
                                        <p:strVal val="visible"/>
                                      </p:to>
                                    </p:set>
                                    <p:animEffect transition="in" filter="fade">
                                      <p:cBhvr>
                                        <p:cTn id="79" dur="250"/>
                                        <p:tgtEl>
                                          <p:spTgt spid="92"/>
                                        </p:tgtEl>
                                      </p:cBhvr>
                                    </p:animEffect>
                                    <p:anim calcmode="lin" valueType="num">
                                      <p:cBhvr>
                                        <p:cTn id="80" dur="250" fill="hold"/>
                                        <p:tgtEl>
                                          <p:spTgt spid="92"/>
                                        </p:tgtEl>
                                        <p:attrNameLst>
                                          <p:attrName>ppt_x</p:attrName>
                                        </p:attrNameLst>
                                      </p:cBhvr>
                                      <p:tavLst>
                                        <p:tav tm="0">
                                          <p:val>
                                            <p:strVal val="#ppt_x"/>
                                          </p:val>
                                        </p:tav>
                                        <p:tav tm="100000">
                                          <p:val>
                                            <p:strVal val="#ppt_x"/>
                                          </p:val>
                                        </p:tav>
                                      </p:tavLst>
                                    </p:anim>
                                    <p:anim calcmode="lin" valueType="num">
                                      <p:cBhvr>
                                        <p:cTn id="81" dur="250" fill="hold"/>
                                        <p:tgtEl>
                                          <p:spTgt spid="92"/>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93"/>
                                        </p:tgtEl>
                                        <p:attrNameLst>
                                          <p:attrName>style.visibility</p:attrName>
                                        </p:attrNameLst>
                                      </p:cBhvr>
                                      <p:to>
                                        <p:strVal val="visible"/>
                                      </p:to>
                                    </p:set>
                                    <p:animEffect transition="in" filter="fade">
                                      <p:cBhvr>
                                        <p:cTn id="85" dur="250"/>
                                        <p:tgtEl>
                                          <p:spTgt spid="93"/>
                                        </p:tgtEl>
                                      </p:cBhvr>
                                    </p:animEffect>
                                    <p:anim calcmode="lin" valueType="num">
                                      <p:cBhvr>
                                        <p:cTn id="86" dur="250" fill="hold"/>
                                        <p:tgtEl>
                                          <p:spTgt spid="93"/>
                                        </p:tgtEl>
                                        <p:attrNameLst>
                                          <p:attrName>ppt_x</p:attrName>
                                        </p:attrNameLst>
                                      </p:cBhvr>
                                      <p:tavLst>
                                        <p:tav tm="0">
                                          <p:val>
                                            <p:strVal val="#ppt_x"/>
                                          </p:val>
                                        </p:tav>
                                        <p:tav tm="100000">
                                          <p:val>
                                            <p:strVal val="#ppt_x"/>
                                          </p:val>
                                        </p:tav>
                                      </p:tavLst>
                                    </p:anim>
                                    <p:anim calcmode="lin" valueType="num">
                                      <p:cBhvr>
                                        <p:cTn id="87" dur="250" fill="hold"/>
                                        <p:tgtEl>
                                          <p:spTgt spid="93"/>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2" presetClass="entr" presetSubtype="0"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fade">
                                      <p:cBhvr>
                                        <p:cTn id="91" dur="250"/>
                                        <p:tgtEl>
                                          <p:spTgt spid="94"/>
                                        </p:tgtEl>
                                      </p:cBhvr>
                                    </p:animEffect>
                                    <p:anim calcmode="lin" valueType="num">
                                      <p:cBhvr>
                                        <p:cTn id="92" dur="250" fill="hold"/>
                                        <p:tgtEl>
                                          <p:spTgt spid="94"/>
                                        </p:tgtEl>
                                        <p:attrNameLst>
                                          <p:attrName>ppt_x</p:attrName>
                                        </p:attrNameLst>
                                      </p:cBhvr>
                                      <p:tavLst>
                                        <p:tav tm="0">
                                          <p:val>
                                            <p:strVal val="#ppt_x"/>
                                          </p:val>
                                        </p:tav>
                                        <p:tav tm="100000">
                                          <p:val>
                                            <p:strVal val="#ppt_x"/>
                                          </p:val>
                                        </p:tav>
                                      </p:tavLst>
                                    </p:anim>
                                    <p:anim calcmode="lin" valueType="num">
                                      <p:cBhvr>
                                        <p:cTn id="93" dur="250" fill="hold"/>
                                        <p:tgtEl>
                                          <p:spTgt spid="94"/>
                                        </p:tgtEl>
                                        <p:attrNameLst>
                                          <p:attrName>ppt_y</p:attrName>
                                        </p:attrNameLst>
                                      </p:cBhvr>
                                      <p:tavLst>
                                        <p:tav tm="0">
                                          <p:val>
                                            <p:strVal val="#ppt_y+.1"/>
                                          </p:val>
                                        </p:tav>
                                        <p:tav tm="100000">
                                          <p:val>
                                            <p:strVal val="#ppt_y"/>
                                          </p:val>
                                        </p:tav>
                                      </p:tavLst>
                                    </p:anim>
                                  </p:childTnLst>
                                </p:cTn>
                              </p:par>
                            </p:childTnLst>
                          </p:cTn>
                        </p:par>
                        <p:par>
                          <p:cTn id="94" fill="hold">
                            <p:stCondLst>
                              <p:cond delay="8000"/>
                            </p:stCondLst>
                            <p:childTnLst>
                              <p:par>
                                <p:cTn id="95" presetID="42" presetClass="entr" presetSubtype="0" fill="hold" grpId="0" nodeType="afterEffect" nodePh="1">
                                  <p:stCondLst>
                                    <p:cond delay="0"/>
                                  </p:stCondLst>
                                  <p:endCondLst>
                                    <p:cond evt="begin" delay="0">
                                      <p:tn val="95"/>
                                    </p:cond>
                                  </p:endCondLst>
                                  <p:childTnLst>
                                    <p:set>
                                      <p:cBhvr>
                                        <p:cTn id="96" dur="1" fill="hold">
                                          <p:stCondLst>
                                            <p:cond delay="0"/>
                                          </p:stCondLst>
                                        </p:cTn>
                                        <p:tgtEl>
                                          <p:spTgt spid="95"/>
                                        </p:tgtEl>
                                        <p:attrNameLst>
                                          <p:attrName>style.visibility</p:attrName>
                                        </p:attrNameLst>
                                      </p:cBhvr>
                                      <p:to>
                                        <p:strVal val="visible"/>
                                      </p:to>
                                    </p:set>
                                    <p:animEffect transition="in" filter="fade">
                                      <p:cBhvr>
                                        <p:cTn id="97" dur="250"/>
                                        <p:tgtEl>
                                          <p:spTgt spid="95"/>
                                        </p:tgtEl>
                                      </p:cBhvr>
                                    </p:animEffect>
                                    <p:anim calcmode="lin" valueType="num">
                                      <p:cBhvr>
                                        <p:cTn id="98" dur="250" fill="hold"/>
                                        <p:tgtEl>
                                          <p:spTgt spid="95"/>
                                        </p:tgtEl>
                                        <p:attrNameLst>
                                          <p:attrName>ppt_x</p:attrName>
                                        </p:attrNameLst>
                                      </p:cBhvr>
                                      <p:tavLst>
                                        <p:tav tm="0">
                                          <p:val>
                                            <p:strVal val="#ppt_x"/>
                                          </p:val>
                                        </p:tav>
                                        <p:tav tm="100000">
                                          <p:val>
                                            <p:strVal val="#ppt_x"/>
                                          </p:val>
                                        </p:tav>
                                      </p:tavLst>
                                    </p:anim>
                                    <p:anim calcmode="lin" valueType="num">
                                      <p:cBhvr>
                                        <p:cTn id="99" dur="250" fill="hold"/>
                                        <p:tgtEl>
                                          <p:spTgt spid="95"/>
                                        </p:tgtEl>
                                        <p:attrNameLst>
                                          <p:attrName>ppt_y</p:attrName>
                                        </p:attrNameLst>
                                      </p:cBhvr>
                                      <p:tavLst>
                                        <p:tav tm="0">
                                          <p:val>
                                            <p:strVal val="#ppt_y+.1"/>
                                          </p:val>
                                        </p:tav>
                                        <p:tav tm="100000">
                                          <p:val>
                                            <p:strVal val="#ppt_y"/>
                                          </p:val>
                                        </p:tav>
                                      </p:tavLst>
                                    </p:anim>
                                  </p:childTnLst>
                                </p:cTn>
                              </p:par>
                            </p:childTnLst>
                          </p:cTn>
                        </p:par>
                        <p:par>
                          <p:cTn id="100" fill="hold">
                            <p:stCondLst>
                              <p:cond delay="8500"/>
                            </p:stCondLst>
                            <p:childTnLst>
                              <p:par>
                                <p:cTn id="101" presetID="42" presetClass="entr" presetSubtype="0" fill="hold" grpId="0" nodeType="afterEffect">
                                  <p:stCondLst>
                                    <p:cond delay="0"/>
                                  </p:stCondLst>
                                  <p:childTnLst>
                                    <p:set>
                                      <p:cBhvr>
                                        <p:cTn id="102" dur="1" fill="hold">
                                          <p:stCondLst>
                                            <p:cond delay="0"/>
                                          </p:stCondLst>
                                        </p:cTn>
                                        <p:tgtEl>
                                          <p:spTgt spid="96"/>
                                        </p:tgtEl>
                                        <p:attrNameLst>
                                          <p:attrName>style.visibility</p:attrName>
                                        </p:attrNameLst>
                                      </p:cBhvr>
                                      <p:to>
                                        <p:strVal val="visible"/>
                                      </p:to>
                                    </p:set>
                                    <p:animEffect transition="in" filter="fade">
                                      <p:cBhvr>
                                        <p:cTn id="103" dur="250"/>
                                        <p:tgtEl>
                                          <p:spTgt spid="96"/>
                                        </p:tgtEl>
                                      </p:cBhvr>
                                    </p:animEffect>
                                    <p:anim calcmode="lin" valueType="num">
                                      <p:cBhvr>
                                        <p:cTn id="104" dur="250" fill="hold"/>
                                        <p:tgtEl>
                                          <p:spTgt spid="96"/>
                                        </p:tgtEl>
                                        <p:attrNameLst>
                                          <p:attrName>ppt_x</p:attrName>
                                        </p:attrNameLst>
                                      </p:cBhvr>
                                      <p:tavLst>
                                        <p:tav tm="0">
                                          <p:val>
                                            <p:strVal val="#ppt_x"/>
                                          </p:val>
                                        </p:tav>
                                        <p:tav tm="100000">
                                          <p:val>
                                            <p:strVal val="#ppt_x"/>
                                          </p:val>
                                        </p:tav>
                                      </p:tavLst>
                                    </p:anim>
                                    <p:anim calcmode="lin" valueType="num">
                                      <p:cBhvr>
                                        <p:cTn id="105" dur="250" fill="hold"/>
                                        <p:tgtEl>
                                          <p:spTgt spid="96"/>
                                        </p:tgtEl>
                                        <p:attrNameLst>
                                          <p:attrName>ppt_y</p:attrName>
                                        </p:attrNameLst>
                                      </p:cBhvr>
                                      <p:tavLst>
                                        <p:tav tm="0">
                                          <p:val>
                                            <p:strVal val="#ppt_y+.1"/>
                                          </p:val>
                                        </p:tav>
                                        <p:tav tm="100000">
                                          <p:val>
                                            <p:strVal val="#ppt_y"/>
                                          </p:val>
                                        </p:tav>
                                      </p:tavLst>
                                    </p:anim>
                                  </p:childTnLst>
                                </p:cTn>
                              </p:par>
                            </p:childTnLst>
                          </p:cTn>
                        </p:par>
                        <p:par>
                          <p:cTn id="106" fill="hold">
                            <p:stCondLst>
                              <p:cond delay="9000"/>
                            </p:stCondLst>
                            <p:childTnLst>
                              <p:par>
                                <p:cTn id="107" presetID="42" presetClass="entr" presetSubtype="0" fill="hold" grpId="0" nodeType="afterEffect">
                                  <p:stCondLst>
                                    <p:cond delay="0"/>
                                  </p:stCondLst>
                                  <p:childTnLst>
                                    <p:set>
                                      <p:cBhvr>
                                        <p:cTn id="108" dur="1" fill="hold">
                                          <p:stCondLst>
                                            <p:cond delay="0"/>
                                          </p:stCondLst>
                                        </p:cTn>
                                        <p:tgtEl>
                                          <p:spTgt spid="97"/>
                                        </p:tgtEl>
                                        <p:attrNameLst>
                                          <p:attrName>style.visibility</p:attrName>
                                        </p:attrNameLst>
                                      </p:cBhvr>
                                      <p:to>
                                        <p:strVal val="visible"/>
                                      </p:to>
                                    </p:set>
                                    <p:animEffect transition="in" filter="fade">
                                      <p:cBhvr>
                                        <p:cTn id="109" dur="250"/>
                                        <p:tgtEl>
                                          <p:spTgt spid="97"/>
                                        </p:tgtEl>
                                      </p:cBhvr>
                                    </p:animEffect>
                                    <p:anim calcmode="lin" valueType="num">
                                      <p:cBhvr>
                                        <p:cTn id="110" dur="250" fill="hold"/>
                                        <p:tgtEl>
                                          <p:spTgt spid="97"/>
                                        </p:tgtEl>
                                        <p:attrNameLst>
                                          <p:attrName>ppt_x</p:attrName>
                                        </p:attrNameLst>
                                      </p:cBhvr>
                                      <p:tavLst>
                                        <p:tav tm="0">
                                          <p:val>
                                            <p:strVal val="#ppt_x"/>
                                          </p:val>
                                        </p:tav>
                                        <p:tav tm="100000">
                                          <p:val>
                                            <p:strVal val="#ppt_x"/>
                                          </p:val>
                                        </p:tav>
                                      </p:tavLst>
                                    </p:anim>
                                    <p:anim calcmode="lin" valueType="num">
                                      <p:cBhvr>
                                        <p:cTn id="111" dur="250" fill="hold"/>
                                        <p:tgtEl>
                                          <p:spTgt spid="9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42" presetClass="entr" presetSubtype="0" fill="hold" grpId="0" nodeType="afterEffect">
                                  <p:stCondLst>
                                    <p:cond delay="0"/>
                                  </p:stCondLst>
                                  <p:childTnLst>
                                    <p:set>
                                      <p:cBhvr>
                                        <p:cTn id="114" dur="1" fill="hold">
                                          <p:stCondLst>
                                            <p:cond delay="0"/>
                                          </p:stCondLst>
                                        </p:cTn>
                                        <p:tgtEl>
                                          <p:spTgt spid="98"/>
                                        </p:tgtEl>
                                        <p:attrNameLst>
                                          <p:attrName>style.visibility</p:attrName>
                                        </p:attrNameLst>
                                      </p:cBhvr>
                                      <p:to>
                                        <p:strVal val="visible"/>
                                      </p:to>
                                    </p:set>
                                    <p:animEffect transition="in" filter="fade">
                                      <p:cBhvr>
                                        <p:cTn id="115" dur="250"/>
                                        <p:tgtEl>
                                          <p:spTgt spid="98"/>
                                        </p:tgtEl>
                                      </p:cBhvr>
                                    </p:animEffect>
                                    <p:anim calcmode="lin" valueType="num">
                                      <p:cBhvr>
                                        <p:cTn id="116" dur="250" fill="hold"/>
                                        <p:tgtEl>
                                          <p:spTgt spid="98"/>
                                        </p:tgtEl>
                                        <p:attrNameLst>
                                          <p:attrName>ppt_x</p:attrName>
                                        </p:attrNameLst>
                                      </p:cBhvr>
                                      <p:tavLst>
                                        <p:tav tm="0">
                                          <p:val>
                                            <p:strVal val="#ppt_x"/>
                                          </p:val>
                                        </p:tav>
                                        <p:tav tm="100000">
                                          <p:val>
                                            <p:strVal val="#ppt_x"/>
                                          </p:val>
                                        </p:tav>
                                      </p:tavLst>
                                    </p:anim>
                                    <p:anim calcmode="lin" valueType="num">
                                      <p:cBhvr>
                                        <p:cTn id="117" dur="250" fill="hold"/>
                                        <p:tgtEl>
                                          <p:spTgt spid="98"/>
                                        </p:tgtEl>
                                        <p:attrNameLst>
                                          <p:attrName>ppt_y</p:attrName>
                                        </p:attrNameLst>
                                      </p:cBhvr>
                                      <p:tavLst>
                                        <p:tav tm="0">
                                          <p:val>
                                            <p:strVal val="#ppt_y+.1"/>
                                          </p:val>
                                        </p:tav>
                                        <p:tav tm="100000">
                                          <p:val>
                                            <p:strVal val="#ppt_y"/>
                                          </p:val>
                                        </p:tav>
                                      </p:tavLst>
                                    </p:anim>
                                  </p:childTnLst>
                                </p:cTn>
                              </p:par>
                            </p:childTnLst>
                          </p:cTn>
                        </p:par>
                        <p:par>
                          <p:cTn id="118" fill="hold">
                            <p:stCondLst>
                              <p:cond delay="10000"/>
                            </p:stCondLst>
                            <p:childTnLst>
                              <p:par>
                                <p:cTn id="119" presetID="42" presetClass="entr" presetSubtype="0" fill="hold" grpId="0" nodeType="afterEffect">
                                  <p:stCondLst>
                                    <p:cond delay="0"/>
                                  </p:stCondLst>
                                  <p:childTnLst>
                                    <p:set>
                                      <p:cBhvr>
                                        <p:cTn id="120" dur="1" fill="hold">
                                          <p:stCondLst>
                                            <p:cond delay="0"/>
                                          </p:stCondLst>
                                        </p:cTn>
                                        <p:tgtEl>
                                          <p:spTgt spid="99"/>
                                        </p:tgtEl>
                                        <p:attrNameLst>
                                          <p:attrName>style.visibility</p:attrName>
                                        </p:attrNameLst>
                                      </p:cBhvr>
                                      <p:to>
                                        <p:strVal val="visible"/>
                                      </p:to>
                                    </p:set>
                                    <p:animEffect transition="in" filter="fade">
                                      <p:cBhvr>
                                        <p:cTn id="121" dur="250"/>
                                        <p:tgtEl>
                                          <p:spTgt spid="99"/>
                                        </p:tgtEl>
                                      </p:cBhvr>
                                    </p:animEffect>
                                    <p:anim calcmode="lin" valueType="num">
                                      <p:cBhvr>
                                        <p:cTn id="122" dur="250" fill="hold"/>
                                        <p:tgtEl>
                                          <p:spTgt spid="99"/>
                                        </p:tgtEl>
                                        <p:attrNameLst>
                                          <p:attrName>ppt_x</p:attrName>
                                        </p:attrNameLst>
                                      </p:cBhvr>
                                      <p:tavLst>
                                        <p:tav tm="0">
                                          <p:val>
                                            <p:strVal val="#ppt_x"/>
                                          </p:val>
                                        </p:tav>
                                        <p:tav tm="100000">
                                          <p:val>
                                            <p:strVal val="#ppt_x"/>
                                          </p:val>
                                        </p:tav>
                                      </p:tavLst>
                                    </p:anim>
                                    <p:anim calcmode="lin" valueType="num">
                                      <p:cBhvr>
                                        <p:cTn id="123" dur="250" fill="hold"/>
                                        <p:tgtEl>
                                          <p:spTgt spid="99"/>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42" presetClass="entr" presetSubtype="0" fill="hold" grpId="0" nodeType="afterEffect">
                                  <p:stCondLst>
                                    <p:cond delay="0"/>
                                  </p:stCondLst>
                                  <p:childTnLst>
                                    <p:set>
                                      <p:cBhvr>
                                        <p:cTn id="126" dur="1" fill="hold">
                                          <p:stCondLst>
                                            <p:cond delay="0"/>
                                          </p:stCondLst>
                                        </p:cTn>
                                        <p:tgtEl>
                                          <p:spTgt spid="100"/>
                                        </p:tgtEl>
                                        <p:attrNameLst>
                                          <p:attrName>style.visibility</p:attrName>
                                        </p:attrNameLst>
                                      </p:cBhvr>
                                      <p:to>
                                        <p:strVal val="visible"/>
                                      </p:to>
                                    </p:set>
                                    <p:animEffect transition="in" filter="fade">
                                      <p:cBhvr>
                                        <p:cTn id="127" dur="250"/>
                                        <p:tgtEl>
                                          <p:spTgt spid="100"/>
                                        </p:tgtEl>
                                      </p:cBhvr>
                                    </p:animEffect>
                                    <p:anim calcmode="lin" valueType="num">
                                      <p:cBhvr>
                                        <p:cTn id="128" dur="250" fill="hold"/>
                                        <p:tgtEl>
                                          <p:spTgt spid="100"/>
                                        </p:tgtEl>
                                        <p:attrNameLst>
                                          <p:attrName>ppt_x</p:attrName>
                                        </p:attrNameLst>
                                      </p:cBhvr>
                                      <p:tavLst>
                                        <p:tav tm="0">
                                          <p:val>
                                            <p:strVal val="#ppt_x"/>
                                          </p:val>
                                        </p:tav>
                                        <p:tav tm="100000">
                                          <p:val>
                                            <p:strVal val="#ppt_x"/>
                                          </p:val>
                                        </p:tav>
                                      </p:tavLst>
                                    </p:anim>
                                    <p:anim calcmode="lin" valueType="num">
                                      <p:cBhvr>
                                        <p:cTn id="129" dur="250" fill="hold"/>
                                        <p:tgtEl>
                                          <p:spTgt spid="100"/>
                                        </p:tgtEl>
                                        <p:attrNameLst>
                                          <p:attrName>ppt_y</p:attrName>
                                        </p:attrNameLst>
                                      </p:cBhvr>
                                      <p:tavLst>
                                        <p:tav tm="0">
                                          <p:val>
                                            <p:strVal val="#ppt_y+.1"/>
                                          </p:val>
                                        </p:tav>
                                        <p:tav tm="100000">
                                          <p:val>
                                            <p:strVal val="#ppt_y"/>
                                          </p:val>
                                        </p:tav>
                                      </p:tavLst>
                                    </p:anim>
                                  </p:childTnLst>
                                </p:cTn>
                              </p:par>
                            </p:childTnLst>
                          </p:cTn>
                        </p:par>
                        <p:par>
                          <p:cTn id="130" fill="hold">
                            <p:stCondLst>
                              <p:cond delay="11000"/>
                            </p:stCondLst>
                            <p:childTnLst>
                              <p:par>
                                <p:cTn id="131" presetID="42" presetClass="entr" presetSubtype="0" fill="hold" grpId="0" nodeType="afterEffect">
                                  <p:stCondLst>
                                    <p:cond delay="0"/>
                                  </p:stCondLst>
                                  <p:childTnLst>
                                    <p:set>
                                      <p:cBhvr>
                                        <p:cTn id="132" dur="1" fill="hold">
                                          <p:stCondLst>
                                            <p:cond delay="0"/>
                                          </p:stCondLst>
                                        </p:cTn>
                                        <p:tgtEl>
                                          <p:spTgt spid="101"/>
                                        </p:tgtEl>
                                        <p:attrNameLst>
                                          <p:attrName>style.visibility</p:attrName>
                                        </p:attrNameLst>
                                      </p:cBhvr>
                                      <p:to>
                                        <p:strVal val="visible"/>
                                      </p:to>
                                    </p:set>
                                    <p:animEffect transition="in" filter="fade">
                                      <p:cBhvr>
                                        <p:cTn id="133" dur="250"/>
                                        <p:tgtEl>
                                          <p:spTgt spid="101"/>
                                        </p:tgtEl>
                                      </p:cBhvr>
                                    </p:animEffect>
                                    <p:anim calcmode="lin" valueType="num">
                                      <p:cBhvr>
                                        <p:cTn id="134" dur="250" fill="hold"/>
                                        <p:tgtEl>
                                          <p:spTgt spid="101"/>
                                        </p:tgtEl>
                                        <p:attrNameLst>
                                          <p:attrName>ppt_x</p:attrName>
                                        </p:attrNameLst>
                                      </p:cBhvr>
                                      <p:tavLst>
                                        <p:tav tm="0">
                                          <p:val>
                                            <p:strVal val="#ppt_x"/>
                                          </p:val>
                                        </p:tav>
                                        <p:tav tm="100000">
                                          <p:val>
                                            <p:strVal val="#ppt_x"/>
                                          </p:val>
                                        </p:tav>
                                      </p:tavLst>
                                    </p:anim>
                                    <p:anim calcmode="lin" valueType="num">
                                      <p:cBhvr>
                                        <p:cTn id="135" dur="250" fill="hold"/>
                                        <p:tgtEl>
                                          <p:spTgt spid="101"/>
                                        </p:tgtEl>
                                        <p:attrNameLst>
                                          <p:attrName>ppt_y</p:attrName>
                                        </p:attrNameLst>
                                      </p:cBhvr>
                                      <p:tavLst>
                                        <p:tav tm="0">
                                          <p:val>
                                            <p:strVal val="#ppt_y+.1"/>
                                          </p:val>
                                        </p:tav>
                                        <p:tav tm="100000">
                                          <p:val>
                                            <p:strVal val="#ppt_y"/>
                                          </p:val>
                                        </p:tav>
                                      </p:tavLst>
                                    </p:anim>
                                  </p:childTnLst>
                                </p:cTn>
                              </p:par>
                            </p:childTnLst>
                          </p:cTn>
                        </p:par>
                        <p:par>
                          <p:cTn id="136" fill="hold">
                            <p:stCondLst>
                              <p:cond delay="11500"/>
                            </p:stCondLst>
                            <p:childTnLst>
                              <p:par>
                                <p:cTn id="137" presetID="42" presetClass="entr" presetSubtype="0" fill="hold" grpId="0" nodeType="afterEffect">
                                  <p:stCondLst>
                                    <p:cond delay="0"/>
                                  </p:stCondLst>
                                  <p:childTnLst>
                                    <p:set>
                                      <p:cBhvr>
                                        <p:cTn id="138" dur="1" fill="hold">
                                          <p:stCondLst>
                                            <p:cond delay="0"/>
                                          </p:stCondLst>
                                        </p:cTn>
                                        <p:tgtEl>
                                          <p:spTgt spid="102"/>
                                        </p:tgtEl>
                                        <p:attrNameLst>
                                          <p:attrName>style.visibility</p:attrName>
                                        </p:attrNameLst>
                                      </p:cBhvr>
                                      <p:to>
                                        <p:strVal val="visible"/>
                                      </p:to>
                                    </p:set>
                                    <p:animEffect transition="in" filter="fade">
                                      <p:cBhvr>
                                        <p:cTn id="139" dur="250"/>
                                        <p:tgtEl>
                                          <p:spTgt spid="102"/>
                                        </p:tgtEl>
                                      </p:cBhvr>
                                    </p:animEffect>
                                    <p:anim calcmode="lin" valueType="num">
                                      <p:cBhvr>
                                        <p:cTn id="140" dur="250" fill="hold"/>
                                        <p:tgtEl>
                                          <p:spTgt spid="102"/>
                                        </p:tgtEl>
                                        <p:attrNameLst>
                                          <p:attrName>ppt_x</p:attrName>
                                        </p:attrNameLst>
                                      </p:cBhvr>
                                      <p:tavLst>
                                        <p:tav tm="0">
                                          <p:val>
                                            <p:strVal val="#ppt_x"/>
                                          </p:val>
                                        </p:tav>
                                        <p:tav tm="100000">
                                          <p:val>
                                            <p:strVal val="#ppt_x"/>
                                          </p:val>
                                        </p:tav>
                                      </p:tavLst>
                                    </p:anim>
                                    <p:anim calcmode="lin" valueType="num">
                                      <p:cBhvr>
                                        <p:cTn id="141" dur="250" fill="hold"/>
                                        <p:tgtEl>
                                          <p:spTgt spid="102"/>
                                        </p:tgtEl>
                                        <p:attrNameLst>
                                          <p:attrName>ppt_y</p:attrName>
                                        </p:attrNameLst>
                                      </p:cBhvr>
                                      <p:tavLst>
                                        <p:tav tm="0">
                                          <p:val>
                                            <p:strVal val="#ppt_y+.1"/>
                                          </p:val>
                                        </p:tav>
                                        <p:tav tm="100000">
                                          <p:val>
                                            <p:strVal val="#ppt_y"/>
                                          </p:val>
                                        </p:tav>
                                      </p:tavLst>
                                    </p:anim>
                                  </p:childTnLst>
                                </p:cTn>
                              </p:par>
                            </p:childTnLst>
                          </p:cTn>
                        </p:par>
                        <p:par>
                          <p:cTn id="142" fill="hold">
                            <p:stCondLst>
                              <p:cond delay="12000"/>
                            </p:stCondLst>
                            <p:childTnLst>
                              <p:par>
                                <p:cTn id="143" presetID="42" presetClass="entr" presetSubtype="0" fill="hold" nodeType="afterEffect">
                                  <p:stCondLst>
                                    <p:cond delay="0"/>
                                  </p:stCondLst>
                                  <p:childTnLst>
                                    <p:set>
                                      <p:cBhvr>
                                        <p:cTn id="144" dur="1" fill="hold">
                                          <p:stCondLst>
                                            <p:cond delay="0"/>
                                          </p:stCondLst>
                                        </p:cTn>
                                        <p:tgtEl>
                                          <p:spTgt spid="103"/>
                                        </p:tgtEl>
                                        <p:attrNameLst>
                                          <p:attrName>style.visibility</p:attrName>
                                        </p:attrNameLst>
                                      </p:cBhvr>
                                      <p:to>
                                        <p:strVal val="visible"/>
                                      </p:to>
                                    </p:set>
                                    <p:animEffect transition="in" filter="fade">
                                      <p:cBhvr>
                                        <p:cTn id="145" dur="500"/>
                                        <p:tgtEl>
                                          <p:spTgt spid="103"/>
                                        </p:tgtEl>
                                      </p:cBhvr>
                                    </p:animEffect>
                                    <p:anim calcmode="lin" valueType="num">
                                      <p:cBhvr>
                                        <p:cTn id="146" dur="500" fill="hold"/>
                                        <p:tgtEl>
                                          <p:spTgt spid="103"/>
                                        </p:tgtEl>
                                        <p:attrNameLst>
                                          <p:attrName>ppt_x</p:attrName>
                                        </p:attrNameLst>
                                      </p:cBhvr>
                                      <p:tavLst>
                                        <p:tav tm="0">
                                          <p:val>
                                            <p:strVal val="#ppt_x"/>
                                          </p:val>
                                        </p:tav>
                                        <p:tav tm="100000">
                                          <p:val>
                                            <p:strVal val="#ppt_x"/>
                                          </p:val>
                                        </p:tav>
                                      </p:tavLst>
                                    </p:anim>
                                    <p:anim calcmode="lin" valueType="num">
                                      <p:cBhvr>
                                        <p:cTn id="147"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6" grpId="0" animBg="1"/>
      <p:bldP spid="87" grpId="0" animBg="1"/>
      <p:bldP spid="88" grpId="0"/>
      <p:bldP spid="89" grpId="0"/>
      <p:bldP spid="90" grpId="0"/>
      <p:bldP spid="91" grpId="0"/>
      <p:bldP spid="92" grpId="0"/>
      <p:bldP spid="93" grpId="0"/>
      <p:bldP spid="94" grpId="0" animBg="1"/>
      <p:bldP spid="95" grpId="0"/>
      <p:bldP spid="96" grpId="0" animBg="1"/>
      <p:bldP spid="97" grpId="0" animBg="1"/>
      <p:bldP spid="98" grpId="0" animBg="1"/>
      <p:bldP spid="99" grpId="0" animBg="1"/>
      <p:bldP spid="100" grpId="0" animBg="1"/>
      <p:bldP spid="101" grpId="0" animBg="1"/>
      <p:bldP spid="10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aphicFrame>
        <p:nvGraphicFramePr>
          <p:cNvPr id="5" name="Chart 14"/>
          <p:cNvGraphicFramePr/>
          <p:nvPr/>
        </p:nvGraphicFramePr>
        <p:xfrm>
          <a:off x="1980227" y="2520176"/>
          <a:ext cx="5527105" cy="33742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7"/>
          <p:cNvSpPr txBox="1"/>
          <p:nvPr/>
        </p:nvSpPr>
        <p:spPr>
          <a:xfrm>
            <a:off x="7630887" y="1806091"/>
            <a:ext cx="2598738" cy="2208297"/>
          </a:xfrm>
          <a:prstGeom prst="rect">
            <a:avLst/>
          </a:prstGeom>
          <a:noFill/>
        </p:spPr>
        <p:txBody>
          <a:bodyPr wrap="square" rtlCol="0" anchor="ctr" anchorCtr="0">
            <a:spAutoFit/>
          </a:bodyPr>
          <a:lstStyle/>
          <a:p>
            <a:pPr>
              <a:lnSpc>
                <a:spcPts val="3330"/>
              </a:lnSpc>
            </a:pPr>
            <a:r>
              <a:rPr lang="en-US" sz="2700" b="1" spc="100" dirty="0">
                <a:solidFill>
                  <a:srgbClr val="71AFA0"/>
                </a:solidFill>
                <a:cs typeface="+mn-ea"/>
                <a:sym typeface="+mn-lt"/>
              </a:rPr>
              <a:t>TRENDING </a:t>
            </a:r>
          </a:p>
          <a:p>
            <a:pPr>
              <a:lnSpc>
                <a:spcPts val="3330"/>
              </a:lnSpc>
            </a:pPr>
            <a:r>
              <a:rPr lang="en-US" sz="2700" b="1" spc="100" dirty="0">
                <a:solidFill>
                  <a:srgbClr val="71AFA0"/>
                </a:solidFill>
                <a:cs typeface="+mn-ea"/>
                <a:sym typeface="+mn-lt"/>
              </a:rPr>
              <a:t>CREATIVE</a:t>
            </a:r>
          </a:p>
          <a:p>
            <a:pPr>
              <a:lnSpc>
                <a:spcPts val="3330"/>
              </a:lnSpc>
            </a:pPr>
            <a:r>
              <a:rPr lang="en-US" sz="2700" b="1" spc="100" dirty="0">
                <a:solidFill>
                  <a:srgbClr val="71AFA0"/>
                </a:solidFill>
                <a:cs typeface="+mn-ea"/>
                <a:sym typeface="+mn-lt"/>
              </a:rPr>
              <a:t>LAYOUTS </a:t>
            </a:r>
          </a:p>
          <a:p>
            <a:pPr>
              <a:lnSpc>
                <a:spcPts val="3330"/>
              </a:lnSpc>
            </a:pPr>
            <a:r>
              <a:rPr lang="en-US" sz="2700" b="1" spc="100" dirty="0">
                <a:solidFill>
                  <a:srgbClr val="71AFA0"/>
                </a:solidFill>
                <a:cs typeface="+mn-ea"/>
                <a:sym typeface="+mn-lt"/>
              </a:rPr>
              <a:t>EASY TO EDIT</a:t>
            </a:r>
          </a:p>
        </p:txBody>
      </p:sp>
      <p:sp>
        <p:nvSpPr>
          <p:cNvPr id="7" name="Subtitle 2"/>
          <p:cNvSpPr txBox="1"/>
          <p:nvPr/>
        </p:nvSpPr>
        <p:spPr>
          <a:xfrm>
            <a:off x="7630887" y="3819710"/>
            <a:ext cx="2438592" cy="248039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lumMod val="65000"/>
                  </a:schemeClr>
                </a:solidFill>
                <a:latin typeface="+mn-lt"/>
                <a:cs typeface="+mn-ea"/>
                <a:sym typeface="+mn-lt"/>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in acquiring</a:t>
            </a:r>
          </a:p>
          <a:p>
            <a:pPr algn="l">
              <a:lnSpc>
                <a:spcPts val="1325"/>
              </a:lnSpc>
            </a:pPr>
            <a:endParaRPr lang="en-US" sz="850" dirty="0">
              <a:solidFill>
                <a:schemeClr val="bg1">
                  <a:lumMod val="65000"/>
                </a:schemeClr>
              </a:solidFill>
              <a:latin typeface="+mn-lt"/>
              <a:cs typeface="+mn-ea"/>
              <a:sym typeface="+mn-lt"/>
            </a:endParaRPr>
          </a:p>
          <a:p>
            <a:pPr algn="l">
              <a:lnSpc>
                <a:spcPts val="1325"/>
              </a:lnSpc>
            </a:pPr>
            <a:r>
              <a:rPr lang="en-US" sz="850" dirty="0">
                <a:solidFill>
                  <a:schemeClr val="bg1">
                    <a:lumMod val="65000"/>
                  </a:schemeClr>
                </a:solidFill>
                <a:latin typeface="+mn-lt"/>
                <a:cs typeface="+mn-ea"/>
                <a:sym typeface="+mn-lt"/>
              </a:rPr>
              <a:t>whereas in saving such as in a bank deposit the risk of loss in nominal value is normally remote. Note that if the currency of a savings account differs from the account holder's home currency</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pSp>
        <p:nvGrpSpPr>
          <p:cNvPr id="5" name="组合 4"/>
          <p:cNvGrpSpPr/>
          <p:nvPr/>
        </p:nvGrpSpPr>
        <p:grpSpPr>
          <a:xfrm flipH="1">
            <a:off x="997723" y="2410050"/>
            <a:ext cx="10432278" cy="3914586"/>
            <a:chOff x="522288" y="1657349"/>
            <a:chExt cx="8220412" cy="3084611"/>
          </a:xfrm>
        </p:grpSpPr>
        <p:grpSp>
          <p:nvGrpSpPr>
            <p:cNvPr id="6" name="Group 74"/>
            <p:cNvGrpSpPr/>
            <p:nvPr/>
          </p:nvGrpSpPr>
          <p:grpSpPr>
            <a:xfrm>
              <a:off x="522288" y="2144180"/>
              <a:ext cx="925512" cy="1951570"/>
              <a:chOff x="522288" y="1680358"/>
              <a:chExt cx="925512" cy="1864274"/>
            </a:xfrm>
          </p:grpSpPr>
          <p:sp>
            <p:nvSpPr>
              <p:cNvPr id="39" name="Freeform 5"/>
              <p:cNvSpPr/>
              <p:nvPr/>
            </p:nvSpPr>
            <p:spPr bwMode="auto">
              <a:xfrm>
                <a:off x="522288" y="1680358"/>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0" name="Freeform 6"/>
              <p:cNvSpPr/>
              <p:nvPr/>
            </p:nvSpPr>
            <p:spPr bwMode="auto">
              <a:xfrm>
                <a:off x="983516" y="1680358"/>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grpSp>
          <p:nvGrpSpPr>
            <p:cNvPr id="7" name="Group 75"/>
            <p:cNvGrpSpPr/>
            <p:nvPr/>
          </p:nvGrpSpPr>
          <p:grpSpPr>
            <a:xfrm>
              <a:off x="1447800" y="2888053"/>
              <a:ext cx="925512" cy="1207696"/>
              <a:chOff x="1447800" y="1680358"/>
              <a:chExt cx="925512" cy="1864274"/>
            </a:xfrm>
          </p:grpSpPr>
          <p:sp>
            <p:nvSpPr>
              <p:cNvPr id="37" name="Freeform 5"/>
              <p:cNvSpPr/>
              <p:nvPr/>
            </p:nvSpPr>
            <p:spPr bwMode="auto">
              <a:xfrm>
                <a:off x="1447800" y="1680358"/>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8" name="Freeform 6"/>
              <p:cNvSpPr/>
              <p:nvPr/>
            </p:nvSpPr>
            <p:spPr bwMode="auto">
              <a:xfrm>
                <a:off x="1909028" y="1680358"/>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grpSp>
          <p:nvGrpSpPr>
            <p:cNvPr id="8" name="Group 76"/>
            <p:cNvGrpSpPr/>
            <p:nvPr/>
          </p:nvGrpSpPr>
          <p:grpSpPr>
            <a:xfrm>
              <a:off x="2400986" y="1680358"/>
              <a:ext cx="925512" cy="2415392"/>
              <a:chOff x="2400986" y="1657350"/>
              <a:chExt cx="925512" cy="1864274"/>
            </a:xfrm>
          </p:grpSpPr>
          <p:sp>
            <p:nvSpPr>
              <p:cNvPr id="35" name="Freeform 5"/>
              <p:cNvSpPr/>
              <p:nvPr/>
            </p:nvSpPr>
            <p:spPr bwMode="auto">
              <a:xfrm>
                <a:off x="2400986"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6" name="Freeform 6"/>
              <p:cNvSpPr/>
              <p:nvPr/>
            </p:nvSpPr>
            <p:spPr bwMode="auto">
              <a:xfrm>
                <a:off x="2862214"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grpSp>
          <p:nvGrpSpPr>
            <p:cNvPr id="9" name="Group 77"/>
            <p:cNvGrpSpPr/>
            <p:nvPr/>
          </p:nvGrpSpPr>
          <p:grpSpPr>
            <a:xfrm>
              <a:off x="3326498" y="2341632"/>
              <a:ext cx="925512" cy="1754118"/>
              <a:chOff x="3326498" y="1657350"/>
              <a:chExt cx="925512" cy="1864274"/>
            </a:xfrm>
          </p:grpSpPr>
          <p:sp>
            <p:nvSpPr>
              <p:cNvPr id="33" name="Freeform 5"/>
              <p:cNvSpPr/>
              <p:nvPr/>
            </p:nvSpPr>
            <p:spPr bwMode="auto">
              <a:xfrm>
                <a:off x="3326498"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4" name="Freeform 6"/>
              <p:cNvSpPr/>
              <p:nvPr/>
            </p:nvSpPr>
            <p:spPr bwMode="auto">
              <a:xfrm>
                <a:off x="3787726"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grpSp>
          <p:nvGrpSpPr>
            <p:cNvPr id="10" name="Group 78"/>
            <p:cNvGrpSpPr/>
            <p:nvPr/>
          </p:nvGrpSpPr>
          <p:grpSpPr>
            <a:xfrm>
              <a:off x="4252010" y="2637811"/>
              <a:ext cx="925512" cy="1457939"/>
              <a:chOff x="4252010" y="1669891"/>
              <a:chExt cx="925512" cy="1864274"/>
            </a:xfrm>
          </p:grpSpPr>
          <p:sp>
            <p:nvSpPr>
              <p:cNvPr id="31" name="Freeform 5"/>
              <p:cNvSpPr/>
              <p:nvPr/>
            </p:nvSpPr>
            <p:spPr bwMode="auto">
              <a:xfrm>
                <a:off x="4252010" y="1669891"/>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2" name="Freeform 6"/>
              <p:cNvSpPr/>
              <p:nvPr/>
            </p:nvSpPr>
            <p:spPr bwMode="auto">
              <a:xfrm>
                <a:off x="4713238" y="1669891"/>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grpSp>
          <p:nvGrpSpPr>
            <p:cNvPr id="12" name="Group 79"/>
            <p:cNvGrpSpPr/>
            <p:nvPr/>
          </p:nvGrpSpPr>
          <p:grpSpPr>
            <a:xfrm>
              <a:off x="5177522" y="1946727"/>
              <a:ext cx="925512" cy="2149023"/>
              <a:chOff x="5177522" y="1669891"/>
              <a:chExt cx="925512" cy="1864274"/>
            </a:xfrm>
          </p:grpSpPr>
          <p:sp>
            <p:nvSpPr>
              <p:cNvPr id="29" name="Freeform 5"/>
              <p:cNvSpPr/>
              <p:nvPr/>
            </p:nvSpPr>
            <p:spPr bwMode="auto">
              <a:xfrm>
                <a:off x="5177522" y="1669891"/>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0" name="Freeform 6"/>
              <p:cNvSpPr/>
              <p:nvPr/>
            </p:nvSpPr>
            <p:spPr bwMode="auto">
              <a:xfrm>
                <a:off x="5638750" y="1669891"/>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cxnSp>
          <p:nvCxnSpPr>
            <p:cNvPr id="13" name="Straight Connector 80"/>
            <p:cNvCxnSpPr/>
            <p:nvPr/>
          </p:nvCxnSpPr>
          <p:spPr>
            <a:xfrm>
              <a:off x="6324600" y="1657350"/>
              <a:ext cx="0" cy="304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Box 10"/>
            <p:cNvSpPr txBox="1">
              <a:spLocks noChangeArrowheads="1"/>
            </p:cNvSpPr>
            <p:nvPr/>
          </p:nvSpPr>
          <p:spPr bwMode="auto">
            <a:xfrm>
              <a:off x="522288" y="4366052"/>
              <a:ext cx="925512" cy="206143"/>
            </a:xfrm>
            <a:prstGeom prst="rect">
              <a:avLst/>
            </a:prstGeom>
            <a:noFill/>
            <a:ln w="9525">
              <a:noFill/>
              <a:miter lim="800000"/>
            </a:ln>
          </p:spPr>
          <p:txBody>
            <a:bodyPr wrap="square" lIns="45720" tIns="22860" rIns="45720" bIns="22860">
              <a:spAutoFit/>
            </a:bodyPr>
            <a:lstStyle/>
            <a:p>
              <a:pPr algn="ctr" defTabSz="1088390"/>
              <a:r>
                <a:rPr lang="en-US" sz="1400" b="1" dirty="0">
                  <a:solidFill>
                    <a:schemeClr val="bg1">
                      <a:lumMod val="50000"/>
                    </a:schemeClr>
                  </a:solidFill>
                  <a:cs typeface="+mn-ea"/>
                  <a:sym typeface="+mn-lt"/>
                </a:rPr>
                <a:t>Fix Cost</a:t>
              </a:r>
              <a:endParaRPr lang="en-US" sz="1000" dirty="0">
                <a:solidFill>
                  <a:schemeClr val="bg1">
                    <a:lumMod val="50000"/>
                  </a:schemeClr>
                </a:solidFill>
                <a:cs typeface="+mn-ea"/>
                <a:sym typeface="+mn-lt"/>
              </a:endParaRPr>
            </a:p>
          </p:txBody>
        </p:sp>
        <p:sp>
          <p:nvSpPr>
            <p:cNvPr id="15" name="Text Box 10"/>
            <p:cNvSpPr txBox="1">
              <a:spLocks noChangeArrowheads="1"/>
            </p:cNvSpPr>
            <p:nvPr/>
          </p:nvSpPr>
          <p:spPr bwMode="auto">
            <a:xfrm>
              <a:off x="1446272" y="4366052"/>
              <a:ext cx="925512" cy="375908"/>
            </a:xfrm>
            <a:prstGeom prst="rect">
              <a:avLst/>
            </a:prstGeom>
            <a:noFill/>
            <a:ln w="9525">
              <a:noFill/>
              <a:miter lim="800000"/>
            </a:ln>
          </p:spPr>
          <p:txBody>
            <a:bodyPr wrap="square" lIns="45720" tIns="22860" rIns="45720" bIns="22860">
              <a:spAutoFit/>
            </a:bodyPr>
            <a:lstStyle/>
            <a:p>
              <a:pPr algn="ctr" defTabSz="1088390"/>
              <a:r>
                <a:rPr lang="en-US" sz="1400" b="1">
                  <a:solidFill>
                    <a:schemeClr val="bg1">
                      <a:lumMod val="50000"/>
                    </a:schemeClr>
                  </a:solidFill>
                  <a:cs typeface="+mn-ea"/>
                  <a:sym typeface="+mn-lt"/>
                </a:rPr>
                <a:t>Property</a:t>
              </a:r>
            </a:p>
            <a:p>
              <a:pPr algn="ctr" defTabSz="1088390"/>
              <a:r>
                <a:rPr lang="en-US" sz="1400" b="1">
                  <a:solidFill>
                    <a:schemeClr val="bg1">
                      <a:lumMod val="50000"/>
                    </a:schemeClr>
                  </a:solidFill>
                  <a:cs typeface="+mn-ea"/>
                  <a:sym typeface="+mn-lt"/>
                </a:rPr>
                <a:t>Cost</a:t>
              </a:r>
              <a:endParaRPr lang="en-US" sz="1000">
                <a:solidFill>
                  <a:schemeClr val="bg1">
                    <a:lumMod val="50000"/>
                  </a:schemeClr>
                </a:solidFill>
                <a:cs typeface="+mn-ea"/>
                <a:sym typeface="+mn-lt"/>
              </a:endParaRPr>
            </a:p>
          </p:txBody>
        </p:sp>
        <p:sp>
          <p:nvSpPr>
            <p:cNvPr id="16" name="Text Box 10"/>
            <p:cNvSpPr txBox="1">
              <a:spLocks noChangeArrowheads="1"/>
            </p:cNvSpPr>
            <p:nvPr/>
          </p:nvSpPr>
          <p:spPr bwMode="auto">
            <a:xfrm>
              <a:off x="2402514" y="4366052"/>
              <a:ext cx="925512" cy="206143"/>
            </a:xfrm>
            <a:prstGeom prst="rect">
              <a:avLst/>
            </a:prstGeom>
            <a:noFill/>
            <a:ln w="9525">
              <a:noFill/>
              <a:miter lim="800000"/>
            </a:ln>
          </p:spPr>
          <p:txBody>
            <a:bodyPr wrap="square" lIns="45720" tIns="22860" rIns="45720" bIns="22860">
              <a:spAutoFit/>
            </a:bodyPr>
            <a:lstStyle/>
            <a:p>
              <a:pPr algn="ctr" defTabSz="1088390"/>
              <a:r>
                <a:rPr lang="en-US" sz="1400" b="1">
                  <a:solidFill>
                    <a:schemeClr val="bg1">
                      <a:lumMod val="50000"/>
                    </a:schemeClr>
                  </a:solidFill>
                  <a:cs typeface="+mn-ea"/>
                  <a:sym typeface="+mn-lt"/>
                </a:rPr>
                <a:t>Interest</a:t>
              </a:r>
              <a:endParaRPr lang="en-US" sz="1000">
                <a:solidFill>
                  <a:schemeClr val="bg1">
                    <a:lumMod val="50000"/>
                  </a:schemeClr>
                </a:solidFill>
                <a:cs typeface="+mn-ea"/>
                <a:sym typeface="+mn-lt"/>
              </a:endParaRPr>
            </a:p>
          </p:txBody>
        </p:sp>
        <p:sp>
          <p:nvSpPr>
            <p:cNvPr id="17" name="Text Box 10"/>
            <p:cNvSpPr txBox="1">
              <a:spLocks noChangeArrowheads="1"/>
            </p:cNvSpPr>
            <p:nvPr/>
          </p:nvSpPr>
          <p:spPr bwMode="auto">
            <a:xfrm>
              <a:off x="3328026" y="4366052"/>
              <a:ext cx="925512" cy="375908"/>
            </a:xfrm>
            <a:prstGeom prst="rect">
              <a:avLst/>
            </a:prstGeom>
            <a:noFill/>
            <a:ln w="9525">
              <a:noFill/>
              <a:miter lim="800000"/>
            </a:ln>
          </p:spPr>
          <p:txBody>
            <a:bodyPr wrap="square" lIns="45720" tIns="22860" rIns="45720" bIns="22860">
              <a:spAutoFit/>
            </a:bodyPr>
            <a:lstStyle/>
            <a:p>
              <a:pPr algn="ctr" defTabSz="1088390"/>
              <a:r>
                <a:rPr lang="en-US" sz="1400" b="1">
                  <a:solidFill>
                    <a:schemeClr val="bg1">
                      <a:lumMod val="50000"/>
                    </a:schemeClr>
                  </a:solidFill>
                  <a:cs typeface="+mn-ea"/>
                  <a:sym typeface="+mn-lt"/>
                </a:rPr>
                <a:t>Another</a:t>
              </a:r>
            </a:p>
            <a:p>
              <a:pPr algn="ctr" defTabSz="1088390"/>
              <a:r>
                <a:rPr lang="en-US" sz="1400" b="1">
                  <a:solidFill>
                    <a:schemeClr val="bg1">
                      <a:lumMod val="50000"/>
                    </a:schemeClr>
                  </a:solidFill>
                  <a:cs typeface="+mn-ea"/>
                  <a:sym typeface="+mn-lt"/>
                </a:rPr>
                <a:t>Cost</a:t>
              </a:r>
              <a:endParaRPr lang="en-US" sz="1000">
                <a:solidFill>
                  <a:schemeClr val="bg1">
                    <a:lumMod val="50000"/>
                  </a:schemeClr>
                </a:solidFill>
                <a:cs typeface="+mn-ea"/>
                <a:sym typeface="+mn-lt"/>
              </a:endParaRPr>
            </a:p>
          </p:txBody>
        </p:sp>
        <p:sp>
          <p:nvSpPr>
            <p:cNvPr id="18" name="Text Box 10"/>
            <p:cNvSpPr txBox="1">
              <a:spLocks noChangeArrowheads="1"/>
            </p:cNvSpPr>
            <p:nvPr/>
          </p:nvSpPr>
          <p:spPr bwMode="auto">
            <a:xfrm>
              <a:off x="4252010" y="4366052"/>
              <a:ext cx="925512" cy="375908"/>
            </a:xfrm>
            <a:prstGeom prst="rect">
              <a:avLst/>
            </a:prstGeom>
            <a:noFill/>
            <a:ln w="9525">
              <a:noFill/>
              <a:miter lim="800000"/>
            </a:ln>
          </p:spPr>
          <p:txBody>
            <a:bodyPr wrap="square" lIns="45720" tIns="22860" rIns="45720" bIns="22860">
              <a:spAutoFit/>
            </a:bodyPr>
            <a:lstStyle/>
            <a:p>
              <a:pPr algn="ctr" defTabSz="1088390"/>
              <a:r>
                <a:rPr lang="en-US" sz="1400" b="1">
                  <a:solidFill>
                    <a:schemeClr val="bg1">
                      <a:lumMod val="50000"/>
                    </a:schemeClr>
                  </a:solidFill>
                  <a:cs typeface="+mn-ea"/>
                  <a:sym typeface="+mn-lt"/>
                </a:rPr>
                <a:t>Labor </a:t>
              </a:r>
            </a:p>
            <a:p>
              <a:pPr algn="ctr" defTabSz="1088390"/>
              <a:r>
                <a:rPr lang="en-US" sz="1400" b="1">
                  <a:solidFill>
                    <a:schemeClr val="bg1">
                      <a:lumMod val="50000"/>
                    </a:schemeClr>
                  </a:solidFill>
                  <a:cs typeface="+mn-ea"/>
                  <a:sym typeface="+mn-lt"/>
                </a:rPr>
                <a:t>Payment</a:t>
              </a:r>
              <a:endParaRPr lang="en-US" sz="1000">
                <a:solidFill>
                  <a:schemeClr val="bg1">
                    <a:lumMod val="50000"/>
                  </a:schemeClr>
                </a:solidFill>
                <a:cs typeface="+mn-ea"/>
                <a:sym typeface="+mn-lt"/>
              </a:endParaRPr>
            </a:p>
          </p:txBody>
        </p:sp>
        <p:sp>
          <p:nvSpPr>
            <p:cNvPr id="19" name="Text Box 10"/>
            <p:cNvSpPr txBox="1">
              <a:spLocks noChangeArrowheads="1"/>
            </p:cNvSpPr>
            <p:nvPr/>
          </p:nvSpPr>
          <p:spPr bwMode="auto">
            <a:xfrm>
              <a:off x="5175994" y="4366052"/>
              <a:ext cx="925512" cy="375908"/>
            </a:xfrm>
            <a:prstGeom prst="rect">
              <a:avLst/>
            </a:prstGeom>
            <a:noFill/>
            <a:ln w="9525">
              <a:noFill/>
              <a:miter lim="800000"/>
            </a:ln>
          </p:spPr>
          <p:txBody>
            <a:bodyPr wrap="square" lIns="45720" tIns="22860" rIns="45720" bIns="22860">
              <a:spAutoFit/>
            </a:bodyPr>
            <a:lstStyle/>
            <a:p>
              <a:pPr algn="ctr" defTabSz="1088390"/>
              <a:r>
                <a:rPr lang="en-US" sz="1400" b="1">
                  <a:solidFill>
                    <a:schemeClr val="bg1">
                      <a:lumMod val="50000"/>
                    </a:schemeClr>
                  </a:solidFill>
                  <a:cs typeface="+mn-ea"/>
                  <a:sym typeface="+mn-lt"/>
                </a:rPr>
                <a:t>Tax</a:t>
              </a:r>
            </a:p>
            <a:p>
              <a:pPr algn="ctr" defTabSz="1088390"/>
              <a:r>
                <a:rPr lang="en-US" sz="1400" b="1">
                  <a:solidFill>
                    <a:schemeClr val="bg1">
                      <a:lumMod val="50000"/>
                    </a:schemeClr>
                  </a:solidFill>
                  <a:cs typeface="+mn-ea"/>
                  <a:sym typeface="+mn-lt"/>
                </a:rPr>
                <a:t>Expense</a:t>
              </a:r>
              <a:endParaRPr lang="en-US" sz="1000">
                <a:solidFill>
                  <a:schemeClr val="bg1">
                    <a:lumMod val="50000"/>
                  </a:schemeClr>
                </a:solidFill>
                <a:cs typeface="+mn-ea"/>
                <a:sym typeface="+mn-lt"/>
              </a:endParaRPr>
            </a:p>
          </p:txBody>
        </p:sp>
        <p:cxnSp>
          <p:nvCxnSpPr>
            <p:cNvPr id="20" name="Straight Connector 88"/>
            <p:cNvCxnSpPr/>
            <p:nvPr/>
          </p:nvCxnSpPr>
          <p:spPr>
            <a:xfrm>
              <a:off x="522288" y="4248150"/>
              <a:ext cx="5579218" cy="1329"/>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Box 7"/>
            <p:cNvSpPr txBox="1">
              <a:spLocks noChangeArrowheads="1"/>
            </p:cNvSpPr>
            <p:nvPr/>
          </p:nvSpPr>
          <p:spPr bwMode="auto">
            <a:xfrm>
              <a:off x="2557418" y="3604052"/>
              <a:ext cx="609588" cy="375908"/>
            </a:xfrm>
            <a:prstGeom prst="rect">
              <a:avLst/>
            </a:prstGeom>
            <a:noFill/>
            <a:ln w="9525">
              <a:noFill/>
              <a:miter lim="800000"/>
            </a:ln>
          </p:spPr>
          <p:txBody>
            <a:bodyPr wrap="none" lIns="45720" tIns="22860" rIns="45720" bIns="22860">
              <a:spAutoFit/>
            </a:bodyPr>
            <a:lstStyle/>
            <a:p>
              <a:pPr algn="ctr" defTabSz="1088390"/>
              <a:r>
                <a:rPr lang="en-CA" sz="2800" spc="-150">
                  <a:solidFill>
                    <a:schemeClr val="bg1"/>
                  </a:solidFill>
                  <a:cs typeface="+mn-ea"/>
                  <a:sym typeface="+mn-lt"/>
                </a:rPr>
                <a:t>90%</a:t>
              </a:r>
            </a:p>
          </p:txBody>
        </p:sp>
        <p:sp>
          <p:nvSpPr>
            <p:cNvPr id="22" name="Text Box 7"/>
            <p:cNvSpPr txBox="1">
              <a:spLocks noChangeArrowheads="1"/>
            </p:cNvSpPr>
            <p:nvPr/>
          </p:nvSpPr>
          <p:spPr bwMode="auto">
            <a:xfrm>
              <a:off x="3482929" y="3604052"/>
              <a:ext cx="609588" cy="375908"/>
            </a:xfrm>
            <a:prstGeom prst="rect">
              <a:avLst/>
            </a:prstGeom>
            <a:noFill/>
            <a:ln w="9525">
              <a:noFill/>
              <a:miter lim="800000"/>
            </a:ln>
          </p:spPr>
          <p:txBody>
            <a:bodyPr wrap="none" lIns="45720" tIns="22860" rIns="45720" bIns="22860">
              <a:spAutoFit/>
            </a:bodyPr>
            <a:lstStyle/>
            <a:p>
              <a:pPr algn="ctr" defTabSz="1088390"/>
              <a:r>
                <a:rPr lang="en-CA" sz="2800" spc="-150">
                  <a:solidFill>
                    <a:schemeClr val="bg1"/>
                  </a:solidFill>
                  <a:cs typeface="+mn-ea"/>
                  <a:sym typeface="+mn-lt"/>
                </a:rPr>
                <a:t>67%</a:t>
              </a:r>
            </a:p>
          </p:txBody>
        </p:sp>
        <p:sp>
          <p:nvSpPr>
            <p:cNvPr id="23" name="Text Box 7"/>
            <p:cNvSpPr txBox="1">
              <a:spLocks noChangeArrowheads="1"/>
            </p:cNvSpPr>
            <p:nvPr/>
          </p:nvSpPr>
          <p:spPr bwMode="auto">
            <a:xfrm>
              <a:off x="4408443" y="3604052"/>
              <a:ext cx="609588" cy="375908"/>
            </a:xfrm>
            <a:prstGeom prst="rect">
              <a:avLst/>
            </a:prstGeom>
            <a:noFill/>
            <a:ln w="9525">
              <a:noFill/>
              <a:miter lim="800000"/>
            </a:ln>
          </p:spPr>
          <p:txBody>
            <a:bodyPr wrap="none" lIns="45720" tIns="22860" rIns="45720" bIns="22860">
              <a:spAutoFit/>
            </a:bodyPr>
            <a:lstStyle/>
            <a:p>
              <a:pPr algn="ctr" defTabSz="1088390"/>
              <a:r>
                <a:rPr lang="en-CA" sz="2800" spc="-150">
                  <a:solidFill>
                    <a:schemeClr val="bg1"/>
                  </a:solidFill>
                  <a:cs typeface="+mn-ea"/>
                  <a:sym typeface="+mn-lt"/>
                </a:rPr>
                <a:t>54%</a:t>
              </a:r>
            </a:p>
          </p:txBody>
        </p:sp>
        <p:sp>
          <p:nvSpPr>
            <p:cNvPr id="24" name="Text Box 7"/>
            <p:cNvSpPr txBox="1">
              <a:spLocks noChangeArrowheads="1"/>
            </p:cNvSpPr>
            <p:nvPr/>
          </p:nvSpPr>
          <p:spPr bwMode="auto">
            <a:xfrm>
              <a:off x="5333955" y="3604052"/>
              <a:ext cx="609588" cy="375908"/>
            </a:xfrm>
            <a:prstGeom prst="rect">
              <a:avLst/>
            </a:prstGeom>
            <a:noFill/>
            <a:ln w="9525">
              <a:noFill/>
              <a:miter lim="800000"/>
            </a:ln>
          </p:spPr>
          <p:txBody>
            <a:bodyPr wrap="none" lIns="45720" tIns="22860" rIns="45720" bIns="22860">
              <a:spAutoFit/>
            </a:bodyPr>
            <a:lstStyle/>
            <a:p>
              <a:pPr algn="ctr" defTabSz="1088390"/>
              <a:r>
                <a:rPr lang="en-CA" sz="2800" spc="-150">
                  <a:solidFill>
                    <a:schemeClr val="bg1"/>
                  </a:solidFill>
                  <a:cs typeface="+mn-ea"/>
                  <a:sym typeface="+mn-lt"/>
                </a:rPr>
                <a:t>85%</a:t>
              </a:r>
            </a:p>
          </p:txBody>
        </p:sp>
        <p:sp>
          <p:nvSpPr>
            <p:cNvPr id="25" name="Text Box 7"/>
            <p:cNvSpPr txBox="1">
              <a:spLocks noChangeArrowheads="1"/>
            </p:cNvSpPr>
            <p:nvPr/>
          </p:nvSpPr>
          <p:spPr bwMode="auto">
            <a:xfrm>
              <a:off x="1604231" y="3604052"/>
              <a:ext cx="609588" cy="375908"/>
            </a:xfrm>
            <a:prstGeom prst="rect">
              <a:avLst/>
            </a:prstGeom>
            <a:noFill/>
            <a:ln w="9525">
              <a:noFill/>
              <a:miter lim="800000"/>
            </a:ln>
          </p:spPr>
          <p:txBody>
            <a:bodyPr wrap="none" lIns="45720" tIns="22860" rIns="45720" bIns="22860">
              <a:spAutoFit/>
            </a:bodyPr>
            <a:lstStyle/>
            <a:p>
              <a:pPr algn="ctr" defTabSz="1088390"/>
              <a:r>
                <a:rPr lang="en-CA" sz="2800" spc="-150">
                  <a:solidFill>
                    <a:schemeClr val="bg1"/>
                  </a:solidFill>
                  <a:cs typeface="+mn-ea"/>
                  <a:sym typeface="+mn-lt"/>
                </a:rPr>
                <a:t>39%</a:t>
              </a:r>
            </a:p>
          </p:txBody>
        </p:sp>
        <p:sp>
          <p:nvSpPr>
            <p:cNvPr id="26" name="Text Box 7"/>
            <p:cNvSpPr txBox="1">
              <a:spLocks noChangeArrowheads="1"/>
            </p:cNvSpPr>
            <p:nvPr/>
          </p:nvSpPr>
          <p:spPr bwMode="auto">
            <a:xfrm>
              <a:off x="678721" y="3604052"/>
              <a:ext cx="609588" cy="375908"/>
            </a:xfrm>
            <a:prstGeom prst="rect">
              <a:avLst/>
            </a:prstGeom>
            <a:noFill/>
            <a:ln w="9525">
              <a:noFill/>
              <a:miter lim="800000"/>
            </a:ln>
          </p:spPr>
          <p:txBody>
            <a:bodyPr wrap="none" lIns="45720" tIns="22860" rIns="45720" bIns="22860">
              <a:spAutoFit/>
            </a:bodyPr>
            <a:lstStyle/>
            <a:p>
              <a:pPr algn="ctr" defTabSz="1088390"/>
              <a:r>
                <a:rPr lang="en-CA" sz="2800" spc="-150" dirty="0">
                  <a:solidFill>
                    <a:schemeClr val="bg1"/>
                  </a:solidFill>
                  <a:cs typeface="+mn-ea"/>
                  <a:sym typeface="+mn-lt"/>
                </a:rPr>
                <a:t>79%</a:t>
              </a:r>
            </a:p>
          </p:txBody>
        </p:sp>
        <p:sp>
          <p:nvSpPr>
            <p:cNvPr id="27" name="Text Box 10"/>
            <p:cNvSpPr txBox="1">
              <a:spLocks noChangeArrowheads="1"/>
            </p:cNvSpPr>
            <p:nvPr/>
          </p:nvSpPr>
          <p:spPr bwMode="auto">
            <a:xfrm>
              <a:off x="6555180" y="1657349"/>
              <a:ext cx="2187520" cy="885203"/>
            </a:xfrm>
            <a:prstGeom prst="rect">
              <a:avLst/>
            </a:prstGeom>
            <a:noFill/>
            <a:ln w="9525">
              <a:noFill/>
              <a:miter lim="800000"/>
            </a:ln>
          </p:spPr>
          <p:txBody>
            <a:bodyPr wrap="square" lIns="45720" tIns="22860" rIns="45720" bIns="22860">
              <a:spAutoFit/>
            </a:bodyPr>
            <a:lstStyle/>
            <a:p>
              <a:pPr defTabSz="1088390"/>
              <a:r>
                <a:rPr lang="en-US" sz="1400" i="1">
                  <a:solidFill>
                    <a:schemeClr val="bg1">
                      <a:lumMod val="50000"/>
                    </a:schemeClr>
                  </a:solidFill>
                  <a:cs typeface="+mn-ea"/>
                  <a:sym typeface="+mn-lt"/>
                </a:rPr>
                <a:t>Nullam eu tempor purus. </a:t>
              </a:r>
            </a:p>
            <a:p>
              <a:pPr defTabSz="1088390"/>
              <a:r>
                <a:rPr lang="en-US" sz="1400" i="1">
                  <a:solidFill>
                    <a:schemeClr val="bg1">
                      <a:lumMod val="50000"/>
                    </a:schemeClr>
                  </a:solidFill>
                  <a:cs typeface="+mn-ea"/>
                  <a:sym typeface="+mn-lt"/>
                </a:rPr>
                <a:t>Nunc a leo magna, sit amet consequat risus. Etiam faucibus tortor a ipsum vehicula sed hendrerit eros suscipit. </a:t>
              </a:r>
            </a:p>
          </p:txBody>
        </p:sp>
        <p:sp>
          <p:nvSpPr>
            <p:cNvPr id="28" name="Text Box 10"/>
            <p:cNvSpPr txBox="1">
              <a:spLocks noChangeArrowheads="1"/>
            </p:cNvSpPr>
            <p:nvPr/>
          </p:nvSpPr>
          <p:spPr bwMode="auto">
            <a:xfrm>
              <a:off x="6553201" y="2952750"/>
              <a:ext cx="2189499" cy="1418750"/>
            </a:xfrm>
            <a:prstGeom prst="rect">
              <a:avLst/>
            </a:prstGeom>
            <a:noFill/>
            <a:ln w="9525">
              <a:noFill/>
              <a:miter lim="800000"/>
            </a:ln>
          </p:spPr>
          <p:txBody>
            <a:bodyPr wrap="square" lIns="45720" tIns="22860" rIns="45720" bIns="22860">
              <a:spAutoFit/>
            </a:bodyPr>
            <a:lstStyle/>
            <a:p>
              <a:pPr defTabSz="1088390"/>
              <a:r>
                <a:rPr lang="en-US" sz="1600" b="1">
                  <a:solidFill>
                    <a:schemeClr val="bg1">
                      <a:lumMod val="50000"/>
                    </a:schemeClr>
                  </a:solidFill>
                  <a:cs typeface="+mn-ea"/>
                  <a:sym typeface="+mn-lt"/>
                </a:rPr>
                <a:t>Special Condition</a:t>
              </a:r>
            </a:p>
            <a:p>
              <a:pPr defTabSz="1088390"/>
              <a:endParaRPr lang="en-US" sz="1000" b="1">
                <a:solidFill>
                  <a:schemeClr val="bg1">
                    <a:lumMod val="50000"/>
                  </a:schemeClr>
                </a:solidFill>
                <a:cs typeface="+mn-ea"/>
                <a:sym typeface="+mn-lt"/>
              </a:endParaRPr>
            </a:p>
            <a:p>
              <a:pPr defTabSz="1088390"/>
              <a:r>
                <a:rPr lang="en-US" sz="1100">
                  <a:solidFill>
                    <a:schemeClr val="bg1">
                      <a:lumMod val="50000"/>
                    </a:schemeClr>
                  </a:solidFill>
                  <a:cs typeface="+mn-ea"/>
                  <a:sym typeface="+mn-lt"/>
                </a:rPr>
                <a:t>Nullam eu tempor purus. Nunc a leo magna, sit amet consequat risus. Etiam faucibus tortor a ipsum vehicula sed hendrerit eros suscipit. Mauris quam dolor, cursus at porta et, luctus eget purus. Nunc tempor luctus interdum. Duis libero leo, consequat ut accumsan eu.</a:t>
              </a:r>
              <a:endParaRPr lang="en-US" sz="105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2" name="图片 11"/>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 contrast="10000"/>
                    </a14:imgEffect>
                    <a14:imgEffect>
                      <a14:sharpenSoften amount="20000"/>
                    </a14:imgEffect>
                  </a14:imgLayer>
                </a14:imgProps>
              </a:ext>
              <a:ext uri="{28A0092B-C50C-407E-A947-70E740481C1C}">
                <a14:useLocalDpi xmlns:a14="http://schemas.microsoft.com/office/drawing/2010/main" val="0"/>
              </a:ext>
            </a:extLst>
          </a:blip>
          <a:stretch>
            <a:fillRect/>
          </a:stretch>
        </p:blipFill>
        <p:spPr>
          <a:xfrm rot="678210">
            <a:off x="6859099" y="1548334"/>
            <a:ext cx="2880068" cy="2563356"/>
          </a:xfrm>
          <a:prstGeom prst="rect">
            <a:avLst/>
          </a:prstGeom>
        </p:spPr>
      </p:pic>
      <p:grpSp>
        <p:nvGrpSpPr>
          <p:cNvPr id="13" name="组合 12"/>
          <p:cNvGrpSpPr/>
          <p:nvPr/>
        </p:nvGrpSpPr>
        <p:grpSpPr>
          <a:xfrm>
            <a:off x="5653318" y="1763757"/>
            <a:ext cx="2576549" cy="2452927"/>
            <a:chOff x="4430036" y="1482157"/>
            <a:chExt cx="2576549" cy="2452927"/>
          </a:xfrm>
          <a:effectLst>
            <a:outerShdw blurRad="25400" dist="38100" dir="7080000" algn="ctr" rotWithShape="0">
              <a:srgbClr val="000000">
                <a:alpha val="0"/>
              </a:srgbClr>
            </a:outerShdw>
          </a:effectLst>
        </p:grpSpPr>
        <p:grpSp>
          <p:nvGrpSpPr>
            <p:cNvPr id="14" name="组合 13"/>
            <p:cNvGrpSpPr/>
            <p:nvPr/>
          </p:nvGrpSpPr>
          <p:grpSpPr>
            <a:xfrm>
              <a:off x="4430036" y="1482157"/>
              <a:ext cx="2207217" cy="2415917"/>
              <a:chOff x="4430036" y="1482157"/>
              <a:chExt cx="2207217" cy="2415917"/>
            </a:xfrm>
          </p:grpSpPr>
          <p:sp>
            <p:nvSpPr>
              <p:cNvPr id="16" name="18"/>
              <p:cNvSpPr>
                <a:spLocks noChangeArrowheads="1"/>
              </p:cNvSpPr>
              <p:nvPr>
                <p:custDataLst>
                  <p:tags r:id="rId4"/>
                </p:custDataLst>
              </p:nvPr>
            </p:nvSpPr>
            <p:spPr bwMode="auto">
              <a:xfrm>
                <a:off x="4430036" y="1482157"/>
                <a:ext cx="1180022" cy="1477328"/>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9600" dirty="0">
                    <a:solidFill>
                      <a:srgbClr val="71AFA0"/>
                    </a:solidFill>
                    <a:latin typeface="方正细谭黑简体" panose="02000000000000000000" pitchFamily="2" charset="-122"/>
                    <a:ea typeface="方正细谭黑简体" panose="02000000000000000000" pitchFamily="2" charset="-122"/>
                    <a:cs typeface="+mn-ea"/>
                    <a:sym typeface="+mn-lt"/>
                  </a:rPr>
                  <a:t>谢</a:t>
                </a:r>
                <a:endParaRPr lang="en-US" altLang="zh-CN" sz="9600" dirty="0">
                  <a:solidFill>
                    <a:srgbClr val="71AFA0"/>
                  </a:solidFill>
                  <a:latin typeface="方正细谭黑简体" panose="02000000000000000000" pitchFamily="2" charset="-122"/>
                  <a:ea typeface="方正细谭黑简体" panose="02000000000000000000" pitchFamily="2" charset="-122"/>
                  <a:cs typeface="+mn-ea"/>
                  <a:sym typeface="+mn-lt"/>
                </a:endParaRPr>
              </a:p>
            </p:txBody>
          </p:sp>
          <p:sp>
            <p:nvSpPr>
              <p:cNvPr id="26" name="18"/>
              <p:cNvSpPr>
                <a:spLocks noChangeArrowheads="1"/>
              </p:cNvSpPr>
              <p:nvPr>
                <p:custDataLst>
                  <p:tags r:id="rId5"/>
                </p:custDataLst>
              </p:nvPr>
            </p:nvSpPr>
            <p:spPr bwMode="auto">
              <a:xfrm>
                <a:off x="5412533" y="1672229"/>
                <a:ext cx="1180022" cy="1107996"/>
              </a:xfrm>
              <a:prstGeom prst="rect">
                <a:avLst/>
              </a:prstGeom>
              <a:noFill/>
              <a:ln w="12700">
                <a:noFill/>
                <a:miter lim="800000"/>
              </a:ln>
            </p:spPr>
            <p:txBody>
              <a:bodyPr wrap="square" lIns="0" tIns="0" rIns="0" bIns="0">
                <a:spAutoFit/>
              </a:bodyPr>
              <a:lstStyle/>
              <a:p>
                <a:pPr algn="ctr" fontAlgn="base">
                  <a:spcBef>
                    <a:spcPct val="0"/>
                  </a:spcBef>
                  <a:spcAft>
                    <a:spcPct val="0"/>
                  </a:spcAft>
                </a:pPr>
                <a:r>
                  <a:rPr lang="zh-CN" altLang="en-US" sz="7200" dirty="0">
                    <a:solidFill>
                      <a:srgbClr val="71AFA0"/>
                    </a:solidFill>
                    <a:latin typeface="方正细谭黑简体" panose="02000000000000000000" pitchFamily="2" charset="-122"/>
                    <a:ea typeface="方正细谭黑简体" panose="02000000000000000000" pitchFamily="2" charset="-122"/>
                    <a:cs typeface="+mn-ea"/>
                    <a:sym typeface="+mn-lt"/>
                  </a:rPr>
                  <a:t>谢</a:t>
                </a:r>
                <a:endParaRPr lang="en-US" altLang="zh-CN" sz="7200" dirty="0">
                  <a:solidFill>
                    <a:srgbClr val="71AFA0"/>
                  </a:solidFill>
                  <a:latin typeface="方正细谭黑简体" panose="02000000000000000000" pitchFamily="2" charset="-122"/>
                  <a:ea typeface="方正细谭黑简体" panose="02000000000000000000" pitchFamily="2" charset="-122"/>
                  <a:cs typeface="+mn-ea"/>
                  <a:sym typeface="+mn-lt"/>
                </a:endParaRPr>
              </a:p>
            </p:txBody>
          </p:sp>
          <p:sp>
            <p:nvSpPr>
              <p:cNvPr id="27" name="18"/>
              <p:cNvSpPr>
                <a:spLocks noChangeArrowheads="1"/>
              </p:cNvSpPr>
              <p:nvPr>
                <p:custDataLst>
                  <p:tags r:id="rId6"/>
                </p:custDataLst>
              </p:nvPr>
            </p:nvSpPr>
            <p:spPr bwMode="auto">
              <a:xfrm>
                <a:off x="4430036" y="2737943"/>
                <a:ext cx="1180022" cy="1107996"/>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7200" dirty="0">
                    <a:solidFill>
                      <a:srgbClr val="EA9696"/>
                    </a:solidFill>
                    <a:latin typeface="方正细谭黑简体" panose="02000000000000000000" pitchFamily="2" charset="-122"/>
                    <a:ea typeface="方正细谭黑简体" panose="02000000000000000000" pitchFamily="2" charset="-122"/>
                    <a:cs typeface="+mn-ea"/>
                    <a:sym typeface="+mn-lt"/>
                  </a:rPr>
                  <a:t>观</a:t>
                </a:r>
                <a:endParaRPr lang="en-US" altLang="zh-CN" sz="7200" dirty="0">
                  <a:solidFill>
                    <a:srgbClr val="EA9696"/>
                  </a:solidFill>
                  <a:latin typeface="方正细谭黑简体" panose="02000000000000000000" pitchFamily="2" charset="-122"/>
                  <a:ea typeface="方正细谭黑简体" panose="02000000000000000000" pitchFamily="2" charset="-122"/>
                  <a:cs typeface="+mn-ea"/>
                  <a:sym typeface="+mn-lt"/>
                </a:endParaRPr>
              </a:p>
            </p:txBody>
          </p:sp>
          <p:sp>
            <p:nvSpPr>
              <p:cNvPr id="28" name="18"/>
              <p:cNvSpPr>
                <a:spLocks noChangeArrowheads="1"/>
              </p:cNvSpPr>
              <p:nvPr>
                <p:custDataLst>
                  <p:tags r:id="rId7"/>
                </p:custDataLst>
              </p:nvPr>
            </p:nvSpPr>
            <p:spPr bwMode="auto">
              <a:xfrm>
                <a:off x="5457231" y="2666968"/>
                <a:ext cx="1180022" cy="1231106"/>
              </a:xfrm>
              <a:prstGeom prst="rect">
                <a:avLst/>
              </a:prstGeom>
              <a:noFill/>
              <a:ln w="12700">
                <a:noFill/>
                <a:miter lim="800000"/>
              </a:ln>
            </p:spPr>
            <p:txBody>
              <a:bodyPr wrap="square" lIns="0" tIns="0" rIns="0" bIns="0">
                <a:spAutoFit/>
              </a:bodyPr>
              <a:lstStyle/>
              <a:p>
                <a:pPr algn="ctr" fontAlgn="base">
                  <a:spcBef>
                    <a:spcPct val="0"/>
                  </a:spcBef>
                  <a:spcAft>
                    <a:spcPct val="0"/>
                  </a:spcAft>
                </a:pPr>
                <a:r>
                  <a:rPr lang="zh-CN" altLang="en-US" sz="8000" dirty="0">
                    <a:solidFill>
                      <a:srgbClr val="EA9696"/>
                    </a:solidFill>
                    <a:latin typeface="方正细谭黑简体" panose="02000000000000000000" pitchFamily="2" charset="-122"/>
                    <a:ea typeface="方正细谭黑简体" panose="02000000000000000000" pitchFamily="2" charset="-122"/>
                    <a:cs typeface="+mn-ea"/>
                    <a:sym typeface="+mn-lt"/>
                  </a:rPr>
                  <a:t>看</a:t>
                </a:r>
                <a:endParaRPr lang="en-US" altLang="zh-CN" sz="8000" dirty="0">
                  <a:solidFill>
                    <a:srgbClr val="EA9696"/>
                  </a:solidFill>
                  <a:latin typeface="方正细谭黑简体" panose="02000000000000000000" pitchFamily="2" charset="-122"/>
                  <a:ea typeface="方正细谭黑简体" panose="02000000000000000000" pitchFamily="2" charset="-122"/>
                  <a:cs typeface="+mn-ea"/>
                  <a:sym typeface="+mn-lt"/>
                </a:endParaRPr>
              </a:p>
            </p:txBody>
          </p:sp>
        </p:grpSp>
        <p:sp>
          <p:nvSpPr>
            <p:cNvPr id="15" name="18"/>
            <p:cNvSpPr>
              <a:spLocks noChangeArrowheads="1"/>
            </p:cNvSpPr>
            <p:nvPr>
              <p:custDataLst>
                <p:tags r:id="rId3"/>
              </p:custDataLst>
            </p:nvPr>
          </p:nvSpPr>
          <p:spPr bwMode="auto">
            <a:xfrm>
              <a:off x="6637253" y="2787364"/>
              <a:ext cx="369332" cy="1147720"/>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algn="ctr" fontAlgn="base">
                <a:spcBef>
                  <a:spcPct val="0"/>
                </a:spcBef>
                <a:spcAft>
                  <a:spcPct val="0"/>
                </a:spcAft>
              </a:pPr>
              <a:r>
                <a:rPr lang="en-US" altLang="zh-CN" sz="2400" spc="-150" dirty="0">
                  <a:solidFill>
                    <a:srgbClr val="71AFA0"/>
                  </a:solidFill>
                  <a:latin typeface="方正细谭黑简体" panose="02000000000000000000" pitchFamily="2" charset="-122"/>
                  <a:ea typeface="方正细谭黑简体" panose="02000000000000000000" pitchFamily="2" charset="-122"/>
                  <a:cs typeface="+mn-ea"/>
                  <a:sym typeface="+mn-lt"/>
                </a:rPr>
                <a:t>REPORT</a:t>
              </a:r>
            </a:p>
          </p:txBody>
        </p:sp>
      </p:grpSp>
      <p:grpSp>
        <p:nvGrpSpPr>
          <p:cNvPr id="29" name="组合 28"/>
          <p:cNvGrpSpPr/>
          <p:nvPr/>
        </p:nvGrpSpPr>
        <p:grpSpPr>
          <a:xfrm>
            <a:off x="4143400" y="2066762"/>
            <a:ext cx="1347639" cy="3895393"/>
            <a:chOff x="5624661" y="1798320"/>
            <a:chExt cx="1347639" cy="3895393"/>
          </a:xfrm>
        </p:grpSpPr>
        <p:grpSp>
          <p:nvGrpSpPr>
            <p:cNvPr id="30" name="组合 29"/>
            <p:cNvGrpSpPr/>
            <p:nvPr/>
          </p:nvGrpSpPr>
          <p:grpSpPr>
            <a:xfrm>
              <a:off x="6576060" y="1798320"/>
              <a:ext cx="396240" cy="2302322"/>
              <a:chOff x="6576060" y="1798320"/>
              <a:chExt cx="396240" cy="2302322"/>
            </a:xfrm>
          </p:grpSpPr>
          <p:sp>
            <p:nvSpPr>
              <p:cNvPr id="32" name="矩形 31"/>
              <p:cNvSpPr/>
              <p:nvPr/>
            </p:nvSpPr>
            <p:spPr>
              <a:xfrm>
                <a:off x="6576060" y="1798320"/>
                <a:ext cx="396240" cy="2302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1AFA0"/>
                  </a:solidFill>
                  <a:cs typeface="+mn-ea"/>
                  <a:sym typeface="+mn-lt"/>
                </a:endParaRPr>
              </a:p>
            </p:txBody>
          </p:sp>
          <p:sp>
            <p:nvSpPr>
              <p:cNvPr id="33" name="18"/>
              <p:cNvSpPr>
                <a:spLocks noChangeArrowheads="1"/>
              </p:cNvSpPr>
              <p:nvPr>
                <p:custDataLst>
                  <p:tags r:id="rId2"/>
                </p:custDataLst>
              </p:nvPr>
            </p:nvSpPr>
            <p:spPr bwMode="auto">
              <a:xfrm>
                <a:off x="6651069" y="1798321"/>
                <a:ext cx="261610" cy="2302321"/>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algn="ctr" fontAlgn="base">
                  <a:spcBef>
                    <a:spcPct val="0"/>
                  </a:spcBef>
                  <a:spcAft>
                    <a:spcPct val="0"/>
                  </a:spcAft>
                </a:pPr>
                <a:r>
                  <a:rPr lang="zh-CN" altLang="en-US" sz="1700" dirty="0">
                    <a:solidFill>
                      <a:srgbClr val="71AFA0"/>
                    </a:solidFill>
                    <a:cs typeface="+mn-ea"/>
                    <a:sym typeface="+mn-lt"/>
                  </a:rPr>
                  <a:t>半年工作汇报通用模板</a:t>
                </a:r>
                <a:endParaRPr lang="en-US" altLang="zh-CN" sz="1700" dirty="0">
                  <a:solidFill>
                    <a:srgbClr val="71AFA0"/>
                  </a:solidFill>
                  <a:cs typeface="+mn-ea"/>
                  <a:sym typeface="+mn-lt"/>
                </a:endParaRPr>
              </a:p>
            </p:txBody>
          </p:sp>
        </p:grpSp>
        <p:sp>
          <p:nvSpPr>
            <p:cNvPr id="31" name="18"/>
            <p:cNvSpPr>
              <a:spLocks noChangeArrowheads="1"/>
            </p:cNvSpPr>
            <p:nvPr>
              <p:custDataLst>
                <p:tags r:id="rId1"/>
              </p:custDataLst>
            </p:nvPr>
          </p:nvSpPr>
          <p:spPr bwMode="auto">
            <a:xfrm>
              <a:off x="5624661" y="1798320"/>
              <a:ext cx="861774" cy="3895393"/>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fontAlgn="base">
                <a:spcBef>
                  <a:spcPct val="0"/>
                </a:spcBef>
                <a:spcAft>
                  <a:spcPct val="0"/>
                </a:spcAft>
              </a:pPr>
              <a:r>
                <a:rPr lang="zh-CN" altLang="en-US" sz="1400" dirty="0">
                  <a:solidFill>
                    <a:schemeClr val="bg1">
                      <a:lumMod val="65000"/>
                    </a:schemeClr>
                  </a:solidFill>
                  <a:cs typeface="+mn-ea"/>
                  <a:sym typeface="+mn-lt"/>
                </a:rPr>
                <a:t>我们热爱音乐 </a:t>
              </a:r>
              <a:r>
                <a:rPr lang="en-US" altLang="zh-CN" sz="1400" dirty="0">
                  <a:solidFill>
                    <a:schemeClr val="bg1">
                      <a:lumMod val="65000"/>
                    </a:schemeClr>
                  </a:solidFill>
                  <a:cs typeface="+mn-ea"/>
                  <a:sym typeface="+mn-lt"/>
                </a:rPr>
                <a:t>/ </a:t>
              </a:r>
              <a:r>
                <a:rPr lang="zh-CN" altLang="en-US" sz="1400" dirty="0">
                  <a:solidFill>
                    <a:schemeClr val="bg1">
                      <a:lumMod val="65000"/>
                    </a:schemeClr>
                  </a:solidFill>
                  <a:cs typeface="+mn-ea"/>
                  <a:sym typeface="+mn-lt"/>
                </a:rPr>
                <a:t>关注娱乐 </a:t>
              </a:r>
              <a:r>
                <a:rPr lang="en-US" altLang="zh-CN" sz="1400" dirty="0">
                  <a:solidFill>
                    <a:schemeClr val="bg1">
                      <a:lumMod val="65000"/>
                    </a:schemeClr>
                  </a:solidFill>
                  <a:cs typeface="+mn-ea"/>
                  <a:sym typeface="+mn-lt"/>
                </a:rPr>
                <a:t>/ </a:t>
              </a:r>
              <a:r>
                <a:rPr lang="zh-CN" altLang="en-US" sz="1400" dirty="0">
                  <a:solidFill>
                    <a:schemeClr val="bg1">
                      <a:lumMod val="65000"/>
                    </a:schemeClr>
                  </a:solidFill>
                  <a:cs typeface="+mn-ea"/>
                  <a:sym typeface="+mn-lt"/>
                </a:rPr>
                <a:t>钟爱设计，</a:t>
              </a:r>
            </a:p>
            <a:p>
              <a:pPr fontAlgn="base">
                <a:spcBef>
                  <a:spcPct val="0"/>
                </a:spcBef>
                <a:spcAft>
                  <a:spcPct val="0"/>
                </a:spcAft>
              </a:pPr>
              <a:r>
                <a:rPr lang="zh-CN" altLang="en-US" sz="1400" dirty="0">
                  <a:solidFill>
                    <a:schemeClr val="bg1">
                      <a:lumMod val="65000"/>
                    </a:schemeClr>
                  </a:solidFill>
                  <a:cs typeface="+mn-ea"/>
                  <a:sym typeface="+mn-lt"/>
                </a:rPr>
                <a:t>我们用更专业、更专注，</a:t>
              </a:r>
            </a:p>
            <a:p>
              <a:pPr fontAlgn="base">
                <a:spcBef>
                  <a:spcPct val="0"/>
                </a:spcBef>
                <a:spcAft>
                  <a:spcPct val="0"/>
                </a:spcAft>
              </a:pPr>
              <a:r>
                <a:rPr lang="zh-CN" altLang="en-US" sz="1400" dirty="0">
                  <a:solidFill>
                    <a:schemeClr val="bg1">
                      <a:lumMod val="65000"/>
                    </a:schemeClr>
                  </a:solidFill>
                  <a:cs typeface="+mn-ea"/>
                  <a:sym typeface="+mn-lt"/>
                </a:rPr>
                <a:t>夏天热力邀请你各我们一起，</a:t>
              </a:r>
            </a:p>
            <a:p>
              <a:pPr fontAlgn="base">
                <a:spcBef>
                  <a:spcPct val="0"/>
                </a:spcBef>
                <a:spcAft>
                  <a:spcPct val="0"/>
                </a:spcAft>
              </a:pPr>
              <a:r>
                <a:rPr lang="zh-CN" altLang="en-US" sz="1400" dirty="0">
                  <a:solidFill>
                    <a:schemeClr val="bg1">
                      <a:lumMod val="65000"/>
                    </a:schemeClr>
                  </a:solidFill>
                  <a:cs typeface="+mn-ea"/>
                  <a:sym typeface="+mn-lt"/>
                </a:rPr>
                <a:t>缔造感官世界中独一无二的完美设计</a:t>
              </a:r>
              <a:r>
                <a:rPr lang="en-US" altLang="zh-CN" sz="1400" dirty="0">
                  <a:solidFill>
                    <a:schemeClr val="bg1">
                      <a:lumMod val="65000"/>
                    </a:schemeClr>
                  </a:solidFill>
                  <a:cs typeface="+mn-ea"/>
                  <a:sym typeface="+mn-lt"/>
                </a:rPr>
                <a:t>……</a:t>
              </a:r>
            </a:p>
          </p:txBody>
        </p:sp>
      </p:grpSp>
      <p:sp>
        <p:nvSpPr>
          <p:cNvPr id="34" name="Title 1"/>
          <p:cNvSpPr txBox="1"/>
          <p:nvPr/>
        </p:nvSpPr>
        <p:spPr>
          <a:xfrm>
            <a:off x="630318" y="392440"/>
            <a:ext cx="1617582" cy="834650"/>
          </a:xfrm>
          <a:prstGeom prst="rect">
            <a:avLst/>
          </a:prstGeom>
        </p:spPr>
        <p:txBody>
          <a:bodyPr vert="horz" lIns="0" tIns="0" rIns="0" bIns="0" rtlCol="0" anchor="ctr">
            <a:norm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3600" dirty="0">
                <a:solidFill>
                  <a:srgbClr val="71AFA0"/>
                </a:solidFill>
                <a:latin typeface="+mn-lt"/>
                <a:ea typeface="+mn-ea"/>
                <a:cs typeface="+mn-ea"/>
                <a:sym typeface="+mn-lt"/>
              </a:rPr>
              <a:t>L</a:t>
            </a:r>
            <a:r>
              <a:rPr lang="en-US" altLang="zh-CN" sz="3600" dirty="0">
                <a:solidFill>
                  <a:srgbClr val="EA9696"/>
                </a:solidFill>
                <a:latin typeface="+mn-lt"/>
                <a:ea typeface="+mn-ea"/>
                <a:cs typeface="+mn-ea"/>
                <a:sym typeface="+mn-lt"/>
              </a:rPr>
              <a:t>O</a:t>
            </a:r>
            <a:r>
              <a:rPr lang="en-US" altLang="zh-CN" sz="3600" dirty="0">
                <a:solidFill>
                  <a:srgbClr val="71AFA0"/>
                </a:solidFill>
                <a:latin typeface="+mn-lt"/>
                <a:ea typeface="+mn-ea"/>
                <a:cs typeface="+mn-ea"/>
                <a:sym typeface="+mn-lt"/>
              </a:rPr>
              <a:t>G</a:t>
            </a:r>
            <a:r>
              <a:rPr lang="en-US" altLang="zh-CN" sz="3600" dirty="0">
                <a:solidFill>
                  <a:srgbClr val="EA9696"/>
                </a:solidFill>
                <a:latin typeface="+mn-lt"/>
                <a:ea typeface="+mn-ea"/>
                <a:cs typeface="+mn-ea"/>
                <a:sym typeface="+mn-lt"/>
              </a:rPr>
              <a:t>O</a:t>
            </a:r>
            <a:endParaRPr lang="id-ID" sz="3600" dirty="0">
              <a:solidFill>
                <a:srgbClr val="EA9696"/>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750"/>
                                            <p:tgtEl>
                                              <p:spTgt spid="11"/>
                                            </p:tgtEl>
                                          </p:cBhvr>
                                        </p:animEffect>
                                      </p:childTnLst>
                                    </p:cTn>
                                  </p:par>
                                </p:childTnLst>
                              </p:cTn>
                            </p:par>
                            <p:par>
                              <p:cTn id="8" fill="hold">
                                <p:stCondLst>
                                  <p:cond delay="1000"/>
                                </p:stCondLst>
                                <p:childTnLst>
                                  <p:par>
                                    <p:cTn id="9" presetID="2" presetClass="entr" presetSubtype="1" accel="68000" fill="hold" nodeType="afterEffect" p14:presetBounceEnd="77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77000">
                                          <p:cBhvr additive="base">
                                            <p:cTn id="11" dur="1500" fill="hold"/>
                                            <p:tgtEl>
                                              <p:spTgt spid="13"/>
                                            </p:tgtEl>
                                            <p:attrNameLst>
                                              <p:attrName>ppt_x</p:attrName>
                                            </p:attrNameLst>
                                          </p:cBhvr>
                                          <p:tavLst>
                                            <p:tav tm="0">
                                              <p:val>
                                                <p:strVal val="#ppt_x"/>
                                              </p:val>
                                            </p:tav>
                                            <p:tav tm="100000">
                                              <p:val>
                                                <p:strVal val="#ppt_x"/>
                                              </p:val>
                                            </p:tav>
                                          </p:tavLst>
                                        </p:anim>
                                        <p:anim calcmode="lin" valueType="num" p14:bounceEnd="77000">
                                          <p:cBhvr additive="base">
                                            <p:cTn id="12" dur="1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accel="68000" fill="hold" nodeType="withEffect" p14:presetBounceEnd="77000">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14:bounceEnd="77000">
                                          <p:cBhvr additive="base">
                                            <p:cTn id="15" dur="1500" fill="hold"/>
                                            <p:tgtEl>
                                              <p:spTgt spid="29"/>
                                            </p:tgtEl>
                                            <p:attrNameLst>
                                              <p:attrName>ppt_x</p:attrName>
                                            </p:attrNameLst>
                                          </p:cBhvr>
                                          <p:tavLst>
                                            <p:tav tm="0">
                                              <p:val>
                                                <p:strVal val="#ppt_x"/>
                                              </p:val>
                                            </p:tav>
                                            <p:tav tm="100000">
                                              <p:val>
                                                <p:strVal val="#ppt_x"/>
                                              </p:val>
                                            </p:tav>
                                          </p:tavLst>
                                        </p:anim>
                                        <p:anim calcmode="lin" valueType="num" p14:bounceEnd="77000">
                                          <p:cBhvr additive="base">
                                            <p:cTn id="16" dur="1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33000">
                                      <p:stCondLst>
                                        <p:cond delay="250"/>
                                      </p:stCondLst>
                                      <p:childTnLst>
                                        <p:set>
                                          <p:cBhvr>
                                            <p:cTn id="18" dur="1" fill="hold">
                                              <p:stCondLst>
                                                <p:cond delay="0"/>
                                              </p:stCondLst>
                                            </p:cTn>
                                            <p:tgtEl>
                                              <p:spTgt spid="12"/>
                                            </p:tgtEl>
                                            <p:attrNameLst>
                                              <p:attrName>style.visibility</p:attrName>
                                            </p:attrNameLst>
                                          </p:cBhvr>
                                          <p:to>
                                            <p:strVal val="visible"/>
                                          </p:to>
                                        </p:set>
                                        <p:anim calcmode="lin" valueType="num" p14:bounceEnd="33000">
                                          <p:cBhvr additive="base">
                                            <p:cTn id="19" dur="1000" fill="hold"/>
                                            <p:tgtEl>
                                              <p:spTgt spid="12"/>
                                            </p:tgtEl>
                                            <p:attrNameLst>
                                              <p:attrName>ppt_x</p:attrName>
                                            </p:attrNameLst>
                                          </p:cBhvr>
                                          <p:tavLst>
                                            <p:tav tm="0">
                                              <p:val>
                                                <p:strVal val="1+#ppt_w/2"/>
                                              </p:val>
                                            </p:tav>
                                            <p:tav tm="100000">
                                              <p:val>
                                                <p:strVal val="#ppt_x"/>
                                              </p:val>
                                            </p:tav>
                                          </p:tavLst>
                                        </p:anim>
                                        <p:anim calcmode="lin" valueType="num" p14:bounceEnd="33000">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outVertical)">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750"/>
                                            <p:tgtEl>
                                              <p:spTgt spid="11"/>
                                            </p:tgtEl>
                                          </p:cBhvr>
                                        </p:animEffect>
                                      </p:childTnLst>
                                    </p:cTn>
                                  </p:par>
                                </p:childTnLst>
                              </p:cTn>
                            </p:par>
                            <p:par>
                              <p:cTn id="8" fill="hold">
                                <p:stCondLst>
                                  <p:cond delay="1000"/>
                                </p:stCondLst>
                                <p:childTnLst>
                                  <p:par>
                                    <p:cTn id="9" presetID="2" presetClass="entr" presetSubtype="1" accel="68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ppt_x"/>
                                              </p:val>
                                            </p:tav>
                                            <p:tav tm="100000">
                                              <p:val>
                                                <p:strVal val="#ppt_x"/>
                                              </p:val>
                                            </p:tav>
                                          </p:tavLst>
                                        </p:anim>
                                        <p:anim calcmode="lin" valueType="num">
                                          <p:cBhvr additive="base">
                                            <p:cTn id="12" dur="1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accel="68000" fill="hold"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ppt_x"/>
                                              </p:val>
                                            </p:tav>
                                            <p:tav tm="100000">
                                              <p:val>
                                                <p:strVal val="#ppt_x"/>
                                              </p:val>
                                            </p:tav>
                                          </p:tavLst>
                                        </p:anim>
                                        <p:anim calcmode="lin" valueType="num">
                                          <p:cBhvr additive="base">
                                            <p:cTn id="16" dur="1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outVertical)">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p:cNvSpPr/>
          <p:nvPr/>
        </p:nvSpPr>
        <p:spPr>
          <a:xfrm flipH="1">
            <a:off x="2259013" y="306169"/>
            <a:ext cx="2185988" cy="2066756"/>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283"/>
          <p:cNvSpPr txBox="1"/>
          <p:nvPr/>
        </p:nvSpPr>
        <p:spPr>
          <a:xfrm>
            <a:off x="2378750" y="820256"/>
            <a:ext cx="1946514" cy="800219"/>
          </a:xfrm>
          <a:prstGeom prst="rect">
            <a:avLst/>
          </a:prstGeom>
          <a:noFill/>
        </p:spPr>
        <p:txBody>
          <a:bodyPr wrap="square" rtlCol="0">
            <a:spAutoFit/>
          </a:bodyPr>
          <a:lstStyle/>
          <a:p>
            <a:pPr algn="ctr"/>
            <a:r>
              <a:rPr lang="en-US" altLang="zh-CN" sz="4600" dirty="0">
                <a:solidFill>
                  <a:schemeClr val="bg1"/>
                </a:solidFill>
                <a:cs typeface="+mn-ea"/>
                <a:sym typeface="+mn-lt"/>
              </a:rPr>
              <a:t>ONE</a:t>
            </a:r>
          </a:p>
        </p:txBody>
      </p:sp>
      <p:grpSp>
        <p:nvGrpSpPr>
          <p:cNvPr id="15" name="组合 14"/>
          <p:cNvGrpSpPr/>
          <p:nvPr/>
        </p:nvGrpSpPr>
        <p:grpSpPr>
          <a:xfrm>
            <a:off x="5784963" y="4389525"/>
            <a:ext cx="5724644" cy="1532733"/>
            <a:chOff x="785340" y="3242503"/>
            <a:chExt cx="4718606" cy="1263373"/>
          </a:xfrm>
        </p:grpSpPr>
        <p:sp>
          <p:nvSpPr>
            <p:cNvPr id="17" name="文本框 10"/>
            <p:cNvSpPr txBox="1"/>
            <p:nvPr/>
          </p:nvSpPr>
          <p:spPr>
            <a:xfrm>
              <a:off x="831205" y="4176081"/>
              <a:ext cx="2396722" cy="329795"/>
            </a:xfrm>
            <a:prstGeom prst="rect">
              <a:avLst/>
            </a:prstGeom>
            <a:noFill/>
          </p:spPr>
          <p:txBody>
            <a:bodyPr wrap="none" rtlCol="0">
              <a:spAutoFit/>
            </a:bodyPr>
            <a:lstStyle/>
            <a:p>
              <a:r>
                <a:rPr lang="en-US" altLang="zh-CN" sz="2000" cap="all" dirty="0">
                  <a:solidFill>
                    <a:srgbClr val="71AFA0"/>
                  </a:solidFill>
                  <a:cs typeface="+mn-ea"/>
                  <a:sym typeface="+mn-lt"/>
                </a:rPr>
                <a:t>THE Scenery DESIGN</a:t>
              </a:r>
              <a:endParaRPr lang="zh-CN" altLang="en-US" sz="2000" cap="all" dirty="0">
                <a:solidFill>
                  <a:srgbClr val="71AFA0"/>
                </a:solidFill>
                <a:cs typeface="+mn-ea"/>
                <a:sym typeface="+mn-lt"/>
              </a:endParaRPr>
            </a:p>
          </p:txBody>
        </p:sp>
        <p:sp>
          <p:nvSpPr>
            <p:cNvPr id="20" name="文本框 12"/>
            <p:cNvSpPr txBox="1"/>
            <p:nvPr/>
          </p:nvSpPr>
          <p:spPr>
            <a:xfrm>
              <a:off x="785340" y="3242503"/>
              <a:ext cx="4718606" cy="761067"/>
            </a:xfrm>
            <a:prstGeom prst="rect">
              <a:avLst/>
            </a:prstGeom>
            <a:noFill/>
          </p:spPr>
          <p:txBody>
            <a:bodyPr wrap="none" rtlCol="0">
              <a:spAutoFit/>
            </a:bodyPr>
            <a:lstStyle/>
            <a:p>
              <a:r>
                <a:rPr lang="zh-CN" altLang="en-US" sz="5400" dirty="0">
                  <a:solidFill>
                    <a:srgbClr val="71AFA0"/>
                  </a:solidFill>
                  <a:cs typeface="+mn-ea"/>
                  <a:sym typeface="+mn-lt"/>
                </a:rPr>
                <a:t>加入你的标题描述</a:t>
              </a:r>
            </a:p>
          </p:txBody>
        </p:sp>
        <p:sp>
          <p:nvSpPr>
            <p:cNvPr id="21" name="矩形 20"/>
            <p:cNvSpPr/>
            <p:nvPr/>
          </p:nvSpPr>
          <p:spPr>
            <a:xfrm>
              <a:off x="873078" y="4060717"/>
              <a:ext cx="3240000" cy="18000"/>
            </a:xfrm>
            <a:prstGeom prst="rect">
              <a:avLst/>
            </a:prstGeom>
            <a:solidFill>
              <a:srgbClr val="71AF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71AFA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42" presetClass="entr" presetSubtype="0" fill="hold" grpId="0" nodeType="withEffect">
                                  <p:stCondLst>
                                    <p:cond delay="25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750"/>
                                        <p:tgtEl>
                                          <p:spTgt spid="14"/>
                                        </p:tgtEl>
                                      </p:cBhvr>
                                    </p:animEffect>
                                    <p:anim calcmode="lin" valueType="num">
                                      <p:cBhvr>
                                        <p:cTn id="15" dur="750" fill="hold"/>
                                        <p:tgtEl>
                                          <p:spTgt spid="14"/>
                                        </p:tgtEl>
                                        <p:attrNameLst>
                                          <p:attrName>ppt_x</p:attrName>
                                        </p:attrNameLst>
                                      </p:cBhvr>
                                      <p:tavLst>
                                        <p:tav tm="0">
                                          <p:val>
                                            <p:strVal val="#ppt_x"/>
                                          </p:val>
                                        </p:tav>
                                        <p:tav tm="100000">
                                          <p:val>
                                            <p:strVal val="#ppt_x"/>
                                          </p:val>
                                        </p:tav>
                                      </p:tavLst>
                                    </p:anim>
                                    <p:anim calcmode="lin" valueType="num">
                                      <p:cBhvr>
                                        <p:cTn id="16" dur="75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pSp>
        <p:nvGrpSpPr>
          <p:cNvPr id="5" name="组合 4"/>
          <p:cNvGrpSpPr/>
          <p:nvPr/>
        </p:nvGrpSpPr>
        <p:grpSpPr>
          <a:xfrm>
            <a:off x="1125150" y="2196790"/>
            <a:ext cx="4999502" cy="3954279"/>
            <a:chOff x="6408665" y="1809469"/>
            <a:chExt cx="2672855" cy="3426058"/>
          </a:xfrm>
        </p:grpSpPr>
        <p:sp>
          <p:nvSpPr>
            <p:cNvPr id="6" name="矩形 5"/>
            <p:cNvSpPr/>
            <p:nvPr/>
          </p:nvSpPr>
          <p:spPr>
            <a:xfrm>
              <a:off x="6408665" y="1809469"/>
              <a:ext cx="2672855" cy="2158862"/>
            </a:xfrm>
            <a:prstGeom prst="rect">
              <a:avLst/>
            </a:prstGeom>
            <a:blipFill dpi="0" rotWithShape="1">
              <a:blip r:embed="rId6"/>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cs typeface="+mn-ea"/>
                <a:sym typeface="+mn-lt"/>
              </a:endParaRPr>
            </a:p>
          </p:txBody>
        </p:sp>
        <p:sp>
          <p:nvSpPr>
            <p:cNvPr id="7" name="矩形 6"/>
            <p:cNvSpPr/>
            <p:nvPr/>
          </p:nvSpPr>
          <p:spPr>
            <a:xfrm>
              <a:off x="6408665" y="3965646"/>
              <a:ext cx="2672855" cy="33622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8" name="文本框 4"/>
            <p:cNvSpPr txBox="1"/>
            <p:nvPr/>
          </p:nvSpPr>
          <p:spPr>
            <a:xfrm>
              <a:off x="6714937" y="3944803"/>
              <a:ext cx="1942228" cy="298483"/>
            </a:xfrm>
            <a:prstGeom prst="rect">
              <a:avLst/>
            </a:prstGeom>
            <a:noFill/>
          </p:spPr>
          <p:txBody>
            <a:bodyPr wrap="square" lIns="91424" tIns="45712" rIns="91424" bIns="45712" rtlCol="0">
              <a:spAutoFit/>
            </a:bodyPr>
            <a:lstStyle/>
            <a:p>
              <a:pPr algn="ctr" defTabSz="457200">
                <a:lnSpc>
                  <a:spcPct val="130000"/>
                </a:lnSpc>
              </a:pPr>
              <a:r>
                <a:rPr lang="zh-CN" altLang="en-US" sz="1400" dirty="0">
                  <a:solidFill>
                    <a:schemeClr val="bg1"/>
                  </a:solidFill>
                  <a:cs typeface="+mn-ea"/>
                  <a:sym typeface="+mn-lt"/>
                </a:rPr>
                <a:t>添加标题</a:t>
              </a:r>
              <a:endParaRPr lang="en-US" altLang="zh-CN" sz="1400" dirty="0">
                <a:solidFill>
                  <a:schemeClr val="bg1"/>
                </a:solidFill>
                <a:cs typeface="+mn-ea"/>
                <a:sym typeface="+mn-lt"/>
              </a:endParaRPr>
            </a:p>
          </p:txBody>
        </p:sp>
        <p:grpSp>
          <p:nvGrpSpPr>
            <p:cNvPr id="9" name="组合 8"/>
            <p:cNvGrpSpPr/>
            <p:nvPr/>
          </p:nvGrpSpPr>
          <p:grpSpPr>
            <a:xfrm>
              <a:off x="6513954" y="4470046"/>
              <a:ext cx="2499891" cy="765481"/>
              <a:chOff x="1865754" y="4700356"/>
              <a:chExt cx="2499891" cy="765481"/>
            </a:xfrm>
          </p:grpSpPr>
          <p:sp>
            <p:nvSpPr>
              <p:cNvPr id="10" name="PA_KSO_Shape"/>
              <p:cNvSpPr/>
              <p:nvPr>
                <p:custDataLst>
                  <p:tags r:id="rId1"/>
                </p:custDataLst>
              </p:nvPr>
            </p:nvSpPr>
            <p:spPr>
              <a:xfrm>
                <a:off x="1865754" y="4726065"/>
                <a:ext cx="285272"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cs typeface="+mn-ea"/>
                  <a:sym typeface="+mn-lt"/>
                </a:endParaRPr>
              </a:p>
            </p:txBody>
          </p:sp>
          <p:sp>
            <p:nvSpPr>
              <p:cNvPr id="12" name="出品 26"/>
              <p:cNvSpPr txBox="1"/>
              <p:nvPr>
                <p:custDataLst>
                  <p:tags r:id="rId2"/>
                </p:custDataLst>
              </p:nvPr>
            </p:nvSpPr>
            <p:spPr>
              <a:xfrm>
                <a:off x="2172026" y="4700356"/>
                <a:ext cx="679776" cy="293329"/>
              </a:xfrm>
              <a:prstGeom prst="rect">
                <a:avLst/>
              </a:prstGeom>
              <a:noFill/>
            </p:spPr>
            <p:txBody>
              <a:bodyPr wrap="none" rtlCol="0">
                <a:spAutoFit/>
              </a:bodyPr>
              <a:lstStyle/>
              <a:p>
                <a:r>
                  <a:rPr lang="en-US" altLang="zh-CN" sz="1600" b="1" dirty="0">
                    <a:solidFill>
                      <a:schemeClr val="bg1">
                        <a:lumMod val="50000"/>
                      </a:schemeClr>
                    </a:solidFill>
                    <a:cs typeface="+mn-ea"/>
                    <a:sym typeface="+mn-lt"/>
                  </a:rPr>
                  <a:t>KEYWORD</a:t>
                </a:r>
                <a:endParaRPr lang="zh-CN" altLang="en-US" sz="1600" b="1" dirty="0">
                  <a:solidFill>
                    <a:schemeClr val="bg1">
                      <a:lumMod val="50000"/>
                    </a:schemeClr>
                  </a:solidFill>
                  <a:cs typeface="+mn-ea"/>
                  <a:sym typeface="+mn-lt"/>
                </a:endParaRPr>
              </a:p>
            </p:txBody>
          </p:sp>
          <p:sp>
            <p:nvSpPr>
              <p:cNvPr id="13" name="品 15"/>
              <p:cNvSpPr txBox="1"/>
              <p:nvPr>
                <p:custDataLst>
                  <p:tags r:id="rId3"/>
                </p:custDataLst>
              </p:nvPr>
            </p:nvSpPr>
            <p:spPr>
              <a:xfrm>
                <a:off x="2172026" y="4971733"/>
                <a:ext cx="2193619" cy="494104"/>
              </a:xfrm>
              <a:prstGeom prst="rect">
                <a:avLst/>
              </a:prstGeom>
              <a:noFill/>
            </p:spPr>
            <p:txBody>
              <a:bodyPr wrap="square" rtlCol="0">
                <a:spAutoFit/>
              </a:bodyPr>
              <a:lstStyle/>
              <a:p>
                <a:pPr>
                  <a:lnSpc>
                    <a:spcPct val="150000"/>
                  </a:lnSpc>
                </a:pPr>
                <a:r>
                  <a:rPr lang="zh-CN" altLang="en-US" sz="1100" dirty="0">
                    <a:solidFill>
                      <a:schemeClr val="bg1">
                        <a:lumMod val="50000"/>
                      </a:schemeClr>
                    </a:solidFill>
                    <a:cs typeface="+mn-ea"/>
                    <a:sym typeface="+mn-lt"/>
                  </a:rPr>
                  <a:t>这里输入简单的文字概述这里输入简单字概述这里输入简单简单的文字概述这里输这里输入简单的文字概述这里输入简单字概述</a:t>
                </a:r>
              </a:p>
            </p:txBody>
          </p:sp>
        </p:grpSp>
      </p:grpSp>
      <p:grpSp>
        <p:nvGrpSpPr>
          <p:cNvPr id="14" name="组合 13"/>
          <p:cNvGrpSpPr/>
          <p:nvPr/>
        </p:nvGrpSpPr>
        <p:grpSpPr>
          <a:xfrm>
            <a:off x="6337067" y="2298331"/>
            <a:ext cx="4869910" cy="3876591"/>
            <a:chOff x="5627591" y="1896342"/>
            <a:chExt cx="5559244" cy="3954992"/>
          </a:xfrm>
        </p:grpSpPr>
        <p:sp>
          <p:nvSpPr>
            <p:cNvPr id="15" name="矩形 14"/>
            <p:cNvSpPr/>
            <p:nvPr/>
          </p:nvSpPr>
          <p:spPr>
            <a:xfrm>
              <a:off x="5701891" y="3339176"/>
              <a:ext cx="5471208" cy="853619"/>
            </a:xfrm>
            <a:prstGeom prst="rect">
              <a:avLst/>
            </a:prstGeom>
            <a:solidFill>
              <a:srgbClr val="71AFA0"/>
            </a:solidFill>
            <a:ln w="9525" cap="flat" cmpd="sng" algn="ctr">
              <a:noFill/>
              <a:prstDash val="solid"/>
            </a:ln>
            <a:effectLst/>
          </p:spPr>
          <p:txBody>
            <a:bodyPr lIns="91438" tIns="45719" rIns="91438" bIns="45719"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600" b="0" i="0" u="none" strike="noStrike" kern="0" cap="none" spc="0" normalizeH="0" baseline="0" noProof="0">
                <a:ln>
                  <a:noFill/>
                </a:ln>
                <a:solidFill>
                  <a:srgbClr val="FFFFFF"/>
                </a:solidFill>
                <a:effectLst/>
                <a:uLnTx/>
                <a:uFillTx/>
                <a:cs typeface="+mn-ea"/>
                <a:sym typeface="+mn-lt"/>
              </a:endParaRPr>
            </a:p>
          </p:txBody>
        </p:sp>
        <p:sp>
          <p:nvSpPr>
            <p:cNvPr id="16" name="文本框 4"/>
            <p:cNvSpPr txBox="1"/>
            <p:nvPr/>
          </p:nvSpPr>
          <p:spPr>
            <a:xfrm>
              <a:off x="5627591" y="1896342"/>
              <a:ext cx="5429393" cy="847801"/>
            </a:xfrm>
            <a:prstGeom prst="rect">
              <a:avLst/>
            </a:prstGeom>
            <a:noFill/>
          </p:spPr>
          <p:txBody>
            <a:bodyPr wrap="square" lIns="91438" tIns="45719" rIns="91438" bIns="45719" rtlCol="0">
              <a:spAutoFit/>
            </a:bodyPr>
            <a:lstStyle/>
            <a:p>
              <a:pPr defTabSz="457200"/>
              <a:r>
                <a:rPr kumimoji="1" lang="en-US" altLang="zh-CN" sz="2400" b="1" dirty="0">
                  <a:solidFill>
                    <a:schemeClr val="bg1">
                      <a:lumMod val="50000"/>
                    </a:schemeClr>
                  </a:solidFill>
                  <a:cs typeface="+mn-ea"/>
                  <a:sym typeface="+mn-lt"/>
                </a:rPr>
                <a:t>ADD YOUR TITLE</a:t>
              </a:r>
            </a:p>
            <a:p>
              <a:pPr defTabSz="457200"/>
              <a:r>
                <a:rPr kumimoji="1" lang="en-US" altLang="zh-CN" sz="2400" b="1" dirty="0">
                  <a:solidFill>
                    <a:schemeClr val="bg1">
                      <a:lumMod val="50000"/>
                    </a:schemeClr>
                  </a:solidFill>
                  <a:cs typeface="+mn-ea"/>
                  <a:sym typeface="+mn-lt"/>
                </a:rPr>
                <a:t>ADD </a:t>
              </a:r>
              <a:r>
                <a:rPr kumimoji="1" lang="en-US" altLang="zh-CN" sz="2400" b="1" dirty="0" err="1">
                  <a:solidFill>
                    <a:schemeClr val="bg1">
                      <a:lumMod val="50000"/>
                    </a:schemeClr>
                  </a:solidFill>
                  <a:cs typeface="+mn-ea"/>
                  <a:sym typeface="+mn-lt"/>
                </a:rPr>
                <a:t>ADD</a:t>
              </a:r>
              <a:r>
                <a:rPr kumimoji="1" lang="en-US" altLang="zh-CN" sz="2400" b="1" dirty="0">
                  <a:solidFill>
                    <a:schemeClr val="bg1">
                      <a:lumMod val="50000"/>
                    </a:schemeClr>
                  </a:solidFill>
                  <a:cs typeface="+mn-ea"/>
                  <a:sym typeface="+mn-lt"/>
                </a:rPr>
                <a:t> </a:t>
              </a:r>
              <a:r>
                <a:rPr kumimoji="1" lang="en-US" altLang="zh-CN" sz="2400" b="1" dirty="0" err="1">
                  <a:solidFill>
                    <a:schemeClr val="bg1">
                      <a:lumMod val="50000"/>
                    </a:schemeClr>
                  </a:solidFill>
                  <a:cs typeface="+mn-ea"/>
                  <a:sym typeface="+mn-lt"/>
                </a:rPr>
                <a:t>ADD</a:t>
              </a:r>
              <a:r>
                <a:rPr kumimoji="1" lang="en-US" altLang="zh-CN" sz="2400" b="1" dirty="0">
                  <a:solidFill>
                    <a:schemeClr val="bg1">
                      <a:lumMod val="50000"/>
                    </a:schemeClr>
                  </a:solidFill>
                  <a:cs typeface="+mn-ea"/>
                  <a:sym typeface="+mn-lt"/>
                </a:rPr>
                <a:t> </a:t>
              </a:r>
              <a:r>
                <a:rPr kumimoji="1" lang="zh-CN" altLang="en-US" sz="2400" b="1" dirty="0">
                  <a:solidFill>
                    <a:schemeClr val="bg1">
                      <a:lumMod val="50000"/>
                    </a:schemeClr>
                  </a:solidFill>
                  <a:cs typeface="+mn-ea"/>
                  <a:sym typeface="+mn-lt"/>
                </a:rPr>
                <a:t>添加副标题</a:t>
              </a:r>
            </a:p>
          </p:txBody>
        </p:sp>
        <p:sp>
          <p:nvSpPr>
            <p:cNvPr id="17" name="文本框 5"/>
            <p:cNvSpPr txBox="1"/>
            <p:nvPr/>
          </p:nvSpPr>
          <p:spPr>
            <a:xfrm>
              <a:off x="5641327" y="4532531"/>
              <a:ext cx="5545508" cy="1318803"/>
            </a:xfrm>
            <a:prstGeom prst="rect">
              <a:avLst/>
            </a:prstGeom>
            <a:noFill/>
          </p:spPr>
          <p:txBody>
            <a:bodyPr wrap="square" lIns="91438" tIns="45719" rIns="91438" bIns="45719" rtlCol="0">
              <a:spAutoFit/>
            </a:bodyPr>
            <a:lstStyle/>
            <a:p>
              <a:pPr defTabSz="457200">
                <a:lnSpc>
                  <a:spcPct val="130000"/>
                </a:lnSpc>
              </a:pPr>
              <a:r>
                <a:rPr lang="zh-CN" altLang="en-US" sz="1200" dirty="0">
                  <a:solidFill>
                    <a:schemeClr val="bg1">
                      <a:lumMod val="50000"/>
                    </a:schemeClr>
                  </a:solidFill>
                  <a:cs typeface="+mn-ea"/>
                  <a:sym typeface="+mn-lt"/>
                </a:rPr>
                <a:t>点击此处添加文本</a:t>
              </a:r>
              <a:endParaRPr lang="en-US" altLang="zh-CN" sz="1200" dirty="0">
                <a:solidFill>
                  <a:schemeClr val="bg1">
                    <a:lumMod val="50000"/>
                  </a:schemeClr>
                </a:solidFill>
                <a:cs typeface="+mn-ea"/>
                <a:sym typeface="+mn-lt"/>
              </a:endParaRPr>
            </a:p>
            <a:p>
              <a:pPr defTabSz="457200">
                <a:lnSpc>
                  <a:spcPct val="130000"/>
                </a:lnSpc>
              </a:pPr>
              <a:endParaRPr lang="en-US" altLang="zh-CN" sz="1200" dirty="0">
                <a:solidFill>
                  <a:schemeClr val="bg1">
                    <a:lumMod val="50000"/>
                  </a:schemeClr>
                </a:solidFill>
                <a:cs typeface="+mn-ea"/>
                <a:sym typeface="+mn-lt"/>
              </a:endParaRPr>
            </a:p>
            <a:p>
              <a:pPr defTabSz="457200">
                <a:lnSpc>
                  <a:spcPct val="130000"/>
                </a:lnSpc>
              </a:pPr>
              <a:r>
                <a:rPr lang="zh-CN" altLang="en-US" sz="1200" dirty="0">
                  <a:solidFill>
                    <a:schemeClr val="bg1">
                      <a:lumMod val="50000"/>
                    </a:schemeClr>
                  </a:solidFill>
                  <a:cs typeface="+mn-ea"/>
                  <a:sym typeface="+mn-lt"/>
                </a:rPr>
                <a:t>标题数字等都可以通过点击和重新输入进行更改，顶部“开始”面板中可以对字体、字号、颜色、行距等进行修改。，</a:t>
              </a:r>
              <a:r>
                <a:rPr lang="en-US" altLang="zh-CN" sz="1200" dirty="0">
                  <a:solidFill>
                    <a:schemeClr val="bg1">
                      <a:lumMod val="50000"/>
                    </a:schemeClr>
                  </a:solidFill>
                  <a:cs typeface="+mn-ea"/>
                  <a:sym typeface="+mn-lt"/>
                </a:rPr>
                <a:t>1.3</a:t>
              </a:r>
              <a:r>
                <a:rPr lang="zh-CN" altLang="en-US" sz="1200" dirty="0">
                  <a:solidFill>
                    <a:schemeClr val="bg1">
                      <a:lumMod val="50000"/>
                    </a:schemeClr>
                  </a:solidFill>
                  <a:cs typeface="+mn-ea"/>
                  <a:sym typeface="+mn-lt"/>
                </a:rPr>
                <a:t>倍字间距。标题字等都可以通过点击和重新输入进行更改</a:t>
              </a:r>
              <a:r>
                <a:rPr lang="en-US" altLang="zh-CN" sz="1200" dirty="0">
                  <a:solidFill>
                    <a:schemeClr val="bg1">
                      <a:lumMod val="50000"/>
                    </a:schemeClr>
                  </a:solidFill>
                  <a:cs typeface="+mn-ea"/>
                  <a:sym typeface="+mn-lt"/>
                </a:rPr>
                <a:t>.</a:t>
              </a:r>
              <a:endParaRPr lang="zh-CN" altLang="en-US" sz="1200" dirty="0">
                <a:solidFill>
                  <a:schemeClr val="bg1">
                    <a:lumMod val="50000"/>
                  </a:schemeClr>
                </a:solidFill>
                <a:cs typeface="+mn-ea"/>
                <a:sym typeface="+mn-lt"/>
              </a:endParaRPr>
            </a:p>
          </p:txBody>
        </p:sp>
        <p:sp>
          <p:nvSpPr>
            <p:cNvPr id="18" name="文本框 6"/>
            <p:cNvSpPr txBox="1"/>
            <p:nvPr/>
          </p:nvSpPr>
          <p:spPr>
            <a:xfrm>
              <a:off x="5781657" y="3479944"/>
              <a:ext cx="5275326" cy="520783"/>
            </a:xfrm>
            <a:prstGeom prst="rect">
              <a:avLst/>
            </a:prstGeom>
            <a:noFill/>
          </p:spPr>
          <p:txBody>
            <a:bodyPr wrap="square" lIns="91438" tIns="45719" rIns="91438" bIns="45719" rtlCol="0">
              <a:spAutoFit/>
            </a:bodyPr>
            <a:lstStyle/>
            <a:p>
              <a:pPr defTabSz="457200">
                <a:lnSpc>
                  <a:spcPct val="130000"/>
                </a:lnSpc>
              </a:pPr>
              <a:r>
                <a:rPr lang="zh-CN" altLang="en-US" sz="1100" b="1" dirty="0">
                  <a:solidFill>
                    <a:srgbClr val="FFFFFF"/>
                  </a:solidFill>
                  <a:cs typeface="+mn-ea"/>
                  <a:sym typeface="+mn-lt"/>
                </a:rPr>
                <a:t>标题数字等都可以通过点击和重新输入进行更改，顶部“开始”面板中可以对字体、。建议正文</a:t>
              </a:r>
              <a:r>
                <a:rPr lang="en-US" altLang="zh-CN" sz="1100" b="1" dirty="0">
                  <a:solidFill>
                    <a:srgbClr val="FFFFFF"/>
                  </a:solidFill>
                  <a:cs typeface="+mn-ea"/>
                  <a:sym typeface="+mn-lt"/>
                </a:rPr>
                <a:t>12</a:t>
              </a:r>
              <a:r>
                <a:rPr lang="zh-CN" altLang="en-US" sz="1100" b="1" dirty="0">
                  <a:solidFill>
                    <a:srgbClr val="FFFFFF"/>
                  </a:solidFill>
                  <a:cs typeface="+mn-ea"/>
                  <a:sym typeface="+mn-lt"/>
                </a:rPr>
                <a:t>号字，</a:t>
              </a:r>
              <a:r>
                <a:rPr lang="en-US" altLang="zh-CN" sz="1100" b="1" dirty="0">
                  <a:solidFill>
                    <a:srgbClr val="FFFFFF"/>
                  </a:solidFill>
                  <a:cs typeface="+mn-ea"/>
                  <a:sym typeface="+mn-lt"/>
                </a:rPr>
                <a:t>1.3</a:t>
              </a:r>
              <a:r>
                <a:rPr lang="zh-CN" altLang="en-US" sz="1100" b="1" dirty="0">
                  <a:solidFill>
                    <a:srgbClr val="FFFFFF"/>
                  </a:solidFill>
                  <a:cs typeface="+mn-ea"/>
                  <a:sym typeface="+mn-lt"/>
                </a:rPr>
                <a:t>倍字间距。</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50"/>
                                        <p:tgtEl>
                                          <p:spTgt spid="14"/>
                                        </p:tgtEl>
                                      </p:cBhvr>
                                    </p:animEffect>
                                    <p:anim calcmode="lin" valueType="num">
                                      <p:cBhvr>
                                        <p:cTn id="14" dur="750" fill="hold"/>
                                        <p:tgtEl>
                                          <p:spTgt spid="14"/>
                                        </p:tgtEl>
                                        <p:attrNameLst>
                                          <p:attrName>ppt_x</p:attrName>
                                        </p:attrNameLst>
                                      </p:cBhvr>
                                      <p:tavLst>
                                        <p:tav tm="0">
                                          <p:val>
                                            <p:strVal val="#ppt_x"/>
                                          </p:val>
                                        </p:tav>
                                        <p:tav tm="100000">
                                          <p:val>
                                            <p:strVal val="#ppt_x"/>
                                          </p:val>
                                        </p:tav>
                                      </p:tavLst>
                                    </p:anim>
                                    <p:anim calcmode="lin" valueType="num">
                                      <p:cBhvr>
                                        <p:cTn id="15" dur="75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pSp>
        <p:nvGrpSpPr>
          <p:cNvPr id="5" name="组合 4"/>
          <p:cNvGrpSpPr/>
          <p:nvPr/>
        </p:nvGrpSpPr>
        <p:grpSpPr>
          <a:xfrm>
            <a:off x="1568918" y="2035710"/>
            <a:ext cx="3655152" cy="4197132"/>
            <a:chOff x="6833809" y="2171164"/>
            <a:chExt cx="3525841" cy="4048649"/>
          </a:xfrm>
        </p:grpSpPr>
        <p:sp>
          <p:nvSpPr>
            <p:cNvPr id="6" name="Freeform 5"/>
            <p:cNvSpPr/>
            <p:nvPr/>
          </p:nvSpPr>
          <p:spPr bwMode="auto">
            <a:xfrm>
              <a:off x="6883817" y="2690277"/>
              <a:ext cx="1606550" cy="1587500"/>
            </a:xfrm>
            <a:custGeom>
              <a:avLst/>
              <a:gdLst>
                <a:gd name="T0" fmla="*/ 0 w 1012"/>
                <a:gd name="T1" fmla="*/ 1000 h 1000"/>
                <a:gd name="T2" fmla="*/ 1012 w 1012"/>
                <a:gd name="T3" fmla="*/ 1000 h 1000"/>
                <a:gd name="T4" fmla="*/ 1012 w 1012"/>
                <a:gd name="T5" fmla="*/ 262 h 1000"/>
                <a:gd name="T6" fmla="*/ 504 w 1012"/>
                <a:gd name="T7" fmla="*/ 0 h 1000"/>
                <a:gd name="T8" fmla="*/ 0 w 1012"/>
                <a:gd name="T9" fmla="*/ 262 h 1000"/>
                <a:gd name="T10" fmla="*/ 0 w 1012"/>
                <a:gd name="T11" fmla="*/ 1000 h 1000"/>
              </a:gdLst>
              <a:ahLst/>
              <a:cxnLst>
                <a:cxn ang="0">
                  <a:pos x="T0" y="T1"/>
                </a:cxn>
                <a:cxn ang="0">
                  <a:pos x="T2" y="T3"/>
                </a:cxn>
                <a:cxn ang="0">
                  <a:pos x="T4" y="T5"/>
                </a:cxn>
                <a:cxn ang="0">
                  <a:pos x="T6" y="T7"/>
                </a:cxn>
                <a:cxn ang="0">
                  <a:pos x="T8" y="T9"/>
                </a:cxn>
                <a:cxn ang="0">
                  <a:pos x="T10" y="T11"/>
                </a:cxn>
              </a:cxnLst>
              <a:rect l="0" t="0" r="r" b="b"/>
              <a:pathLst>
                <a:path w="1012" h="1000">
                  <a:moveTo>
                    <a:pt x="0" y="1000"/>
                  </a:moveTo>
                  <a:lnTo>
                    <a:pt x="1012" y="1000"/>
                  </a:lnTo>
                  <a:lnTo>
                    <a:pt x="1012" y="262"/>
                  </a:lnTo>
                  <a:lnTo>
                    <a:pt x="504" y="0"/>
                  </a:lnTo>
                  <a:lnTo>
                    <a:pt x="0" y="262"/>
                  </a:lnTo>
                  <a:lnTo>
                    <a:pt x="0" y="1000"/>
                  </a:lnTo>
                  <a:close/>
                </a:path>
              </a:pathLst>
            </a:custGeom>
            <a:solidFill>
              <a:srgbClr val="71AFA0"/>
            </a:solidFill>
            <a:ln>
              <a:noFill/>
            </a:ln>
          </p:spPr>
          <p:txBody>
            <a:bodyPr vert="horz" wrap="square" lIns="91440" tIns="45720" rIns="91440" bIns="45720" numCol="1" anchor="t" anchorCtr="0" compatLnSpc="1"/>
            <a:lstStyle/>
            <a:p>
              <a:endParaRPr lang="zh-CN" altLang="en-US" sz="1600">
                <a:cs typeface="+mn-ea"/>
                <a:sym typeface="+mn-lt"/>
              </a:endParaRPr>
            </a:p>
          </p:txBody>
        </p:sp>
        <p:sp>
          <p:nvSpPr>
            <p:cNvPr id="7" name="Freeform 6"/>
            <p:cNvSpPr/>
            <p:nvPr/>
          </p:nvSpPr>
          <p:spPr bwMode="auto">
            <a:xfrm>
              <a:off x="6883817" y="4558764"/>
              <a:ext cx="1606550" cy="1000125"/>
            </a:xfrm>
            <a:custGeom>
              <a:avLst/>
              <a:gdLst>
                <a:gd name="T0" fmla="*/ 0 w 1012"/>
                <a:gd name="T1" fmla="*/ 0 h 630"/>
                <a:gd name="T2" fmla="*/ 1012 w 1012"/>
                <a:gd name="T3" fmla="*/ 0 h 630"/>
                <a:gd name="T4" fmla="*/ 1012 w 1012"/>
                <a:gd name="T5" fmla="*/ 371 h 630"/>
                <a:gd name="T6" fmla="*/ 504 w 1012"/>
                <a:gd name="T7" fmla="*/ 630 h 630"/>
                <a:gd name="T8" fmla="*/ 0 w 1012"/>
                <a:gd name="T9" fmla="*/ 371 h 630"/>
                <a:gd name="T10" fmla="*/ 0 w 1012"/>
                <a:gd name="T11" fmla="*/ 0 h 630"/>
              </a:gdLst>
              <a:ahLst/>
              <a:cxnLst>
                <a:cxn ang="0">
                  <a:pos x="T0" y="T1"/>
                </a:cxn>
                <a:cxn ang="0">
                  <a:pos x="T2" y="T3"/>
                </a:cxn>
                <a:cxn ang="0">
                  <a:pos x="T4" y="T5"/>
                </a:cxn>
                <a:cxn ang="0">
                  <a:pos x="T6" y="T7"/>
                </a:cxn>
                <a:cxn ang="0">
                  <a:pos x="T8" y="T9"/>
                </a:cxn>
                <a:cxn ang="0">
                  <a:pos x="T10" y="T11"/>
                </a:cxn>
              </a:cxnLst>
              <a:rect l="0" t="0" r="r" b="b"/>
              <a:pathLst>
                <a:path w="1012" h="630">
                  <a:moveTo>
                    <a:pt x="0" y="0"/>
                  </a:moveTo>
                  <a:lnTo>
                    <a:pt x="1012" y="0"/>
                  </a:lnTo>
                  <a:lnTo>
                    <a:pt x="1012" y="371"/>
                  </a:lnTo>
                  <a:lnTo>
                    <a:pt x="504" y="630"/>
                  </a:lnTo>
                  <a:lnTo>
                    <a:pt x="0" y="371"/>
                  </a:lnTo>
                  <a:lnTo>
                    <a:pt x="0" y="0"/>
                  </a:lnTo>
                  <a:close/>
                </a:path>
              </a:pathLst>
            </a:custGeom>
            <a:solidFill>
              <a:srgbClr val="71AFA0"/>
            </a:solidFill>
            <a:ln>
              <a:noFill/>
            </a:ln>
          </p:spPr>
          <p:txBody>
            <a:bodyPr vert="horz" wrap="square" lIns="91440" tIns="45720" rIns="91440" bIns="45720" numCol="1" anchor="t" anchorCtr="0" compatLnSpc="1"/>
            <a:lstStyle/>
            <a:p>
              <a:endParaRPr lang="zh-CN" altLang="en-US" sz="1600">
                <a:cs typeface="+mn-ea"/>
                <a:sym typeface="+mn-lt"/>
              </a:endParaRPr>
            </a:p>
          </p:txBody>
        </p:sp>
        <p:sp>
          <p:nvSpPr>
            <p:cNvPr id="8" name="Freeform 7"/>
            <p:cNvSpPr/>
            <p:nvPr/>
          </p:nvSpPr>
          <p:spPr bwMode="auto">
            <a:xfrm>
              <a:off x="8706267" y="2171164"/>
              <a:ext cx="1600200" cy="2106613"/>
            </a:xfrm>
            <a:custGeom>
              <a:avLst/>
              <a:gdLst>
                <a:gd name="T0" fmla="*/ 0 w 1008"/>
                <a:gd name="T1" fmla="*/ 1327 h 1327"/>
                <a:gd name="T2" fmla="*/ 1008 w 1008"/>
                <a:gd name="T3" fmla="*/ 1327 h 1327"/>
                <a:gd name="T4" fmla="*/ 1008 w 1008"/>
                <a:gd name="T5" fmla="*/ 262 h 1327"/>
                <a:gd name="T6" fmla="*/ 504 w 1008"/>
                <a:gd name="T7" fmla="*/ 0 h 1327"/>
                <a:gd name="T8" fmla="*/ 0 w 1008"/>
                <a:gd name="T9" fmla="*/ 262 h 1327"/>
                <a:gd name="T10" fmla="*/ 0 w 1008"/>
                <a:gd name="T11" fmla="*/ 1327 h 1327"/>
              </a:gdLst>
              <a:ahLst/>
              <a:cxnLst>
                <a:cxn ang="0">
                  <a:pos x="T0" y="T1"/>
                </a:cxn>
                <a:cxn ang="0">
                  <a:pos x="T2" y="T3"/>
                </a:cxn>
                <a:cxn ang="0">
                  <a:pos x="T4" y="T5"/>
                </a:cxn>
                <a:cxn ang="0">
                  <a:pos x="T6" y="T7"/>
                </a:cxn>
                <a:cxn ang="0">
                  <a:pos x="T8" y="T9"/>
                </a:cxn>
                <a:cxn ang="0">
                  <a:pos x="T10" y="T11"/>
                </a:cxn>
              </a:cxnLst>
              <a:rect l="0" t="0" r="r" b="b"/>
              <a:pathLst>
                <a:path w="1008" h="1327">
                  <a:moveTo>
                    <a:pt x="0" y="1327"/>
                  </a:moveTo>
                  <a:lnTo>
                    <a:pt x="1008" y="1327"/>
                  </a:lnTo>
                  <a:lnTo>
                    <a:pt x="1008" y="262"/>
                  </a:lnTo>
                  <a:lnTo>
                    <a:pt x="504" y="0"/>
                  </a:lnTo>
                  <a:lnTo>
                    <a:pt x="0" y="262"/>
                  </a:lnTo>
                  <a:lnTo>
                    <a:pt x="0" y="1327"/>
                  </a:lnTo>
                  <a:close/>
                </a:path>
              </a:pathLst>
            </a:custGeom>
            <a:solidFill>
              <a:srgbClr val="EA9696"/>
            </a:solidFill>
            <a:ln>
              <a:noFill/>
            </a:ln>
          </p:spPr>
          <p:txBody>
            <a:bodyPr vert="horz" wrap="square" lIns="91440" tIns="45720" rIns="91440" bIns="45720" numCol="1" anchor="t" anchorCtr="0" compatLnSpc="1"/>
            <a:lstStyle/>
            <a:p>
              <a:endParaRPr lang="zh-CN" altLang="en-US" sz="1600">
                <a:cs typeface="+mn-ea"/>
                <a:sym typeface="+mn-lt"/>
              </a:endParaRPr>
            </a:p>
          </p:txBody>
        </p:sp>
        <p:sp>
          <p:nvSpPr>
            <p:cNvPr id="9" name="Freeform 8"/>
            <p:cNvSpPr/>
            <p:nvPr/>
          </p:nvSpPr>
          <p:spPr bwMode="auto">
            <a:xfrm>
              <a:off x="8706267" y="4558764"/>
              <a:ext cx="1600200" cy="685800"/>
            </a:xfrm>
            <a:custGeom>
              <a:avLst/>
              <a:gdLst>
                <a:gd name="T0" fmla="*/ 0 w 1008"/>
                <a:gd name="T1" fmla="*/ 0 h 432"/>
                <a:gd name="T2" fmla="*/ 1008 w 1008"/>
                <a:gd name="T3" fmla="*/ 0 h 432"/>
                <a:gd name="T4" fmla="*/ 1008 w 1008"/>
                <a:gd name="T5" fmla="*/ 170 h 432"/>
                <a:gd name="T6" fmla="*/ 504 w 1008"/>
                <a:gd name="T7" fmla="*/ 432 h 432"/>
                <a:gd name="T8" fmla="*/ 0 w 1008"/>
                <a:gd name="T9" fmla="*/ 170 h 432"/>
                <a:gd name="T10" fmla="*/ 0 w 1008"/>
                <a:gd name="T11" fmla="*/ 0 h 432"/>
              </a:gdLst>
              <a:ahLst/>
              <a:cxnLst>
                <a:cxn ang="0">
                  <a:pos x="T0" y="T1"/>
                </a:cxn>
                <a:cxn ang="0">
                  <a:pos x="T2" y="T3"/>
                </a:cxn>
                <a:cxn ang="0">
                  <a:pos x="T4" y="T5"/>
                </a:cxn>
                <a:cxn ang="0">
                  <a:pos x="T6" y="T7"/>
                </a:cxn>
                <a:cxn ang="0">
                  <a:pos x="T8" y="T9"/>
                </a:cxn>
                <a:cxn ang="0">
                  <a:pos x="T10" y="T11"/>
                </a:cxn>
              </a:cxnLst>
              <a:rect l="0" t="0" r="r" b="b"/>
              <a:pathLst>
                <a:path w="1008" h="432">
                  <a:moveTo>
                    <a:pt x="0" y="0"/>
                  </a:moveTo>
                  <a:lnTo>
                    <a:pt x="1008" y="0"/>
                  </a:lnTo>
                  <a:lnTo>
                    <a:pt x="1008" y="170"/>
                  </a:lnTo>
                  <a:lnTo>
                    <a:pt x="504" y="432"/>
                  </a:lnTo>
                  <a:lnTo>
                    <a:pt x="0" y="170"/>
                  </a:lnTo>
                  <a:lnTo>
                    <a:pt x="0" y="0"/>
                  </a:lnTo>
                  <a:close/>
                </a:path>
              </a:pathLst>
            </a:custGeom>
            <a:solidFill>
              <a:srgbClr val="EA9696"/>
            </a:solidFill>
            <a:ln>
              <a:noFill/>
            </a:ln>
          </p:spPr>
          <p:txBody>
            <a:bodyPr vert="horz" wrap="square" lIns="91440" tIns="45720" rIns="91440" bIns="45720" numCol="1" anchor="t" anchorCtr="0" compatLnSpc="1"/>
            <a:lstStyle/>
            <a:p>
              <a:endParaRPr lang="zh-CN" altLang="en-US" sz="1600">
                <a:cs typeface="+mn-ea"/>
                <a:sym typeface="+mn-lt"/>
              </a:endParaRPr>
            </a:p>
          </p:txBody>
        </p:sp>
        <p:sp>
          <p:nvSpPr>
            <p:cNvPr id="10" name="Rectangle 9"/>
            <p:cNvSpPr>
              <a:spLocks noChangeArrowheads="1"/>
            </p:cNvSpPr>
            <p:nvPr/>
          </p:nvSpPr>
          <p:spPr bwMode="auto">
            <a:xfrm>
              <a:off x="6928267" y="4369852"/>
              <a:ext cx="3405188" cy="92075"/>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sz="1600">
                <a:cs typeface="+mn-ea"/>
                <a:sym typeface="+mn-lt"/>
              </a:endParaRPr>
            </a:p>
          </p:txBody>
        </p:sp>
        <p:sp>
          <p:nvSpPr>
            <p:cNvPr id="12" name="文本框 14"/>
            <p:cNvSpPr txBox="1"/>
            <p:nvPr/>
          </p:nvSpPr>
          <p:spPr>
            <a:xfrm>
              <a:off x="6833809" y="3626684"/>
              <a:ext cx="1706566" cy="564087"/>
            </a:xfrm>
            <a:prstGeom prst="rect">
              <a:avLst/>
            </a:prstGeom>
            <a:noFill/>
          </p:spPr>
          <p:txBody>
            <a:bodyPr wrap="square" rtlCol="0">
              <a:spAutoFit/>
            </a:bodyPr>
            <a:lstStyle/>
            <a:p>
              <a:pPr algn="ctr"/>
              <a:r>
                <a:rPr lang="en-US" altLang="zh-CN" sz="3200" dirty="0">
                  <a:solidFill>
                    <a:schemeClr val="bg1"/>
                  </a:solidFill>
                  <a:cs typeface="+mn-ea"/>
                  <a:sym typeface="+mn-lt"/>
                </a:rPr>
                <a:t>48%</a:t>
              </a:r>
              <a:endParaRPr lang="zh-CN" altLang="en-US" sz="3200" dirty="0">
                <a:solidFill>
                  <a:schemeClr val="bg1"/>
                </a:solidFill>
                <a:cs typeface="+mn-ea"/>
                <a:sym typeface="+mn-lt"/>
              </a:endParaRPr>
            </a:p>
          </p:txBody>
        </p:sp>
        <p:sp>
          <p:nvSpPr>
            <p:cNvPr id="13" name="文本框 15"/>
            <p:cNvSpPr txBox="1"/>
            <p:nvPr/>
          </p:nvSpPr>
          <p:spPr>
            <a:xfrm>
              <a:off x="8653084" y="3626684"/>
              <a:ext cx="1706566" cy="564087"/>
            </a:xfrm>
            <a:prstGeom prst="rect">
              <a:avLst/>
            </a:prstGeom>
            <a:noFill/>
          </p:spPr>
          <p:txBody>
            <a:bodyPr wrap="square" rtlCol="0">
              <a:spAutoFit/>
            </a:bodyPr>
            <a:lstStyle/>
            <a:p>
              <a:pPr algn="ctr"/>
              <a:r>
                <a:rPr lang="en-US" altLang="zh-CN" sz="3200" dirty="0">
                  <a:solidFill>
                    <a:schemeClr val="bg1"/>
                  </a:solidFill>
                  <a:cs typeface="+mn-ea"/>
                  <a:sym typeface="+mn-lt"/>
                </a:rPr>
                <a:t>65%</a:t>
              </a:r>
              <a:endParaRPr lang="zh-CN" altLang="en-US" sz="3200" dirty="0">
                <a:solidFill>
                  <a:schemeClr val="bg1"/>
                </a:solidFill>
                <a:cs typeface="+mn-ea"/>
                <a:sym typeface="+mn-lt"/>
              </a:endParaRPr>
            </a:p>
          </p:txBody>
        </p:sp>
        <p:sp>
          <p:nvSpPr>
            <p:cNvPr id="14" name="文本框 16"/>
            <p:cNvSpPr txBox="1"/>
            <p:nvPr/>
          </p:nvSpPr>
          <p:spPr>
            <a:xfrm>
              <a:off x="6833809" y="5655726"/>
              <a:ext cx="1706566" cy="564087"/>
            </a:xfrm>
            <a:prstGeom prst="rect">
              <a:avLst/>
            </a:prstGeom>
            <a:noFill/>
          </p:spPr>
          <p:txBody>
            <a:bodyPr wrap="square" rtlCol="0">
              <a:spAutoFit/>
            </a:bodyPr>
            <a:lstStyle/>
            <a:p>
              <a:pPr algn="ctr"/>
              <a:r>
                <a:rPr lang="en-US" altLang="zh-CN" sz="3200" dirty="0">
                  <a:solidFill>
                    <a:schemeClr val="bg1">
                      <a:lumMod val="50000"/>
                    </a:schemeClr>
                  </a:solidFill>
                  <a:cs typeface="+mn-ea"/>
                  <a:sym typeface="+mn-lt"/>
                </a:rPr>
                <a:t>27%</a:t>
              </a:r>
              <a:endParaRPr lang="zh-CN" altLang="en-US" sz="3200" dirty="0">
                <a:solidFill>
                  <a:schemeClr val="bg1">
                    <a:lumMod val="50000"/>
                  </a:schemeClr>
                </a:solidFill>
                <a:cs typeface="+mn-ea"/>
                <a:sym typeface="+mn-lt"/>
              </a:endParaRPr>
            </a:p>
          </p:txBody>
        </p:sp>
        <p:sp>
          <p:nvSpPr>
            <p:cNvPr id="15" name="文本框 17"/>
            <p:cNvSpPr txBox="1"/>
            <p:nvPr/>
          </p:nvSpPr>
          <p:spPr>
            <a:xfrm>
              <a:off x="8653084" y="5655726"/>
              <a:ext cx="1706566" cy="564087"/>
            </a:xfrm>
            <a:prstGeom prst="rect">
              <a:avLst/>
            </a:prstGeom>
            <a:noFill/>
          </p:spPr>
          <p:txBody>
            <a:bodyPr wrap="square" rtlCol="0">
              <a:spAutoFit/>
            </a:bodyPr>
            <a:lstStyle/>
            <a:p>
              <a:pPr algn="ctr"/>
              <a:r>
                <a:rPr lang="en-US" altLang="zh-CN" sz="3200" dirty="0">
                  <a:solidFill>
                    <a:schemeClr val="bg1">
                      <a:lumMod val="50000"/>
                    </a:schemeClr>
                  </a:solidFill>
                  <a:cs typeface="+mn-ea"/>
                  <a:sym typeface="+mn-lt"/>
                </a:rPr>
                <a:t>12%</a:t>
              </a:r>
              <a:endParaRPr lang="zh-CN" altLang="en-US" sz="3200" dirty="0">
                <a:solidFill>
                  <a:schemeClr val="bg1">
                    <a:lumMod val="50000"/>
                  </a:schemeClr>
                </a:solidFill>
                <a:cs typeface="+mn-ea"/>
                <a:sym typeface="+mn-lt"/>
              </a:endParaRPr>
            </a:p>
          </p:txBody>
        </p:sp>
      </p:grpSp>
      <p:sp>
        <p:nvSpPr>
          <p:cNvPr id="16" name="Rectangle 70"/>
          <p:cNvSpPr>
            <a:spLocks noChangeArrowheads="1"/>
          </p:cNvSpPr>
          <p:nvPr/>
        </p:nvSpPr>
        <p:spPr bwMode="auto">
          <a:xfrm>
            <a:off x="6056661" y="2230360"/>
            <a:ext cx="1746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400" noProof="1">
                <a:solidFill>
                  <a:schemeClr val="bg1">
                    <a:lumMod val="50000"/>
                  </a:schemeClr>
                </a:solidFill>
                <a:cs typeface="+mn-ea"/>
                <a:sym typeface="+mn-lt"/>
              </a:rPr>
              <a:t>Promotion</a:t>
            </a:r>
          </a:p>
        </p:txBody>
      </p:sp>
      <p:sp>
        <p:nvSpPr>
          <p:cNvPr id="17" name="Rectangle 23"/>
          <p:cNvSpPr/>
          <p:nvPr/>
        </p:nvSpPr>
        <p:spPr>
          <a:xfrm>
            <a:off x="6056661" y="2566910"/>
            <a:ext cx="4943475" cy="460375"/>
          </a:xfrm>
          <a:prstGeom prst="rect">
            <a:avLst/>
          </a:prstGeom>
        </p:spPr>
        <p:txBody>
          <a:bodyPr>
            <a:spAutoFit/>
          </a:bodyPr>
          <a:lstStyle/>
          <a:p>
            <a:pPr algn="just" eaLnBrk="1" fontAlgn="auto" hangingPunct="1">
              <a:spcBef>
                <a:spcPts val="0"/>
              </a:spcBef>
              <a:spcAft>
                <a:spcPts val="0"/>
              </a:spcAft>
              <a:defRPr/>
            </a:pPr>
            <a:r>
              <a:rPr lang="en-US" sz="1200" noProof="1">
                <a:solidFill>
                  <a:schemeClr val="bg1">
                    <a:lumMod val="50000"/>
                  </a:schemeClr>
                </a:solidFill>
                <a:cs typeface="+mn-ea"/>
                <a:sym typeface="+mn-lt"/>
              </a:rPr>
              <a:t>Lorem ipsum dolor sit amet, consectetur adipiscing elit. Nulla imperdiet volutpat dui at fermentum..</a:t>
            </a:r>
          </a:p>
        </p:txBody>
      </p:sp>
      <p:sp>
        <p:nvSpPr>
          <p:cNvPr id="18" name="Rectangle 42"/>
          <p:cNvSpPr>
            <a:spLocks noChangeArrowheads="1"/>
          </p:cNvSpPr>
          <p:nvPr/>
        </p:nvSpPr>
        <p:spPr bwMode="auto">
          <a:xfrm>
            <a:off x="6056661" y="3222547"/>
            <a:ext cx="808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400" noProof="1">
                <a:solidFill>
                  <a:schemeClr val="bg1">
                    <a:lumMod val="50000"/>
                  </a:schemeClr>
                </a:solidFill>
                <a:cs typeface="+mn-ea"/>
                <a:sym typeface="+mn-lt"/>
              </a:rPr>
              <a:t>idea</a:t>
            </a:r>
          </a:p>
        </p:txBody>
      </p:sp>
      <p:sp>
        <p:nvSpPr>
          <p:cNvPr id="19" name="Rectangle 43"/>
          <p:cNvSpPr/>
          <p:nvPr/>
        </p:nvSpPr>
        <p:spPr>
          <a:xfrm>
            <a:off x="6056661" y="3557510"/>
            <a:ext cx="4943475" cy="461962"/>
          </a:xfrm>
          <a:prstGeom prst="rect">
            <a:avLst/>
          </a:prstGeom>
        </p:spPr>
        <p:txBody>
          <a:bodyPr>
            <a:spAutoFit/>
          </a:bodyPr>
          <a:lstStyle/>
          <a:p>
            <a:pPr algn="just" eaLnBrk="1" fontAlgn="auto" hangingPunct="1">
              <a:spcBef>
                <a:spcPts val="0"/>
              </a:spcBef>
              <a:spcAft>
                <a:spcPts val="0"/>
              </a:spcAft>
              <a:defRPr/>
            </a:pPr>
            <a:r>
              <a:rPr lang="en-US" sz="1200" noProof="1">
                <a:solidFill>
                  <a:schemeClr val="bg1">
                    <a:lumMod val="50000"/>
                  </a:schemeClr>
                </a:solidFill>
                <a:cs typeface="+mn-ea"/>
                <a:sym typeface="+mn-lt"/>
              </a:rPr>
              <a:t>Lorem ipsum dolor sit amet, consectetur adipiscing elit. Nulla imperdiet volutpat dui at fermentum..</a:t>
            </a:r>
          </a:p>
        </p:txBody>
      </p:sp>
      <p:sp>
        <p:nvSpPr>
          <p:cNvPr id="20" name="Rectangle 44"/>
          <p:cNvSpPr>
            <a:spLocks noChangeArrowheads="1"/>
          </p:cNvSpPr>
          <p:nvPr/>
        </p:nvSpPr>
        <p:spPr bwMode="auto">
          <a:xfrm>
            <a:off x="6056661" y="4251247"/>
            <a:ext cx="1096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400" noProof="1">
                <a:solidFill>
                  <a:schemeClr val="bg1">
                    <a:lumMod val="50000"/>
                  </a:schemeClr>
                </a:solidFill>
                <a:cs typeface="+mn-ea"/>
                <a:sym typeface="+mn-lt"/>
              </a:rPr>
              <a:t>media</a:t>
            </a:r>
          </a:p>
        </p:txBody>
      </p:sp>
      <p:sp>
        <p:nvSpPr>
          <p:cNvPr id="21" name="Rectangle 45"/>
          <p:cNvSpPr/>
          <p:nvPr/>
        </p:nvSpPr>
        <p:spPr>
          <a:xfrm>
            <a:off x="6056661" y="4586210"/>
            <a:ext cx="4943475" cy="461962"/>
          </a:xfrm>
          <a:prstGeom prst="rect">
            <a:avLst/>
          </a:prstGeom>
        </p:spPr>
        <p:txBody>
          <a:bodyPr>
            <a:spAutoFit/>
          </a:bodyPr>
          <a:lstStyle/>
          <a:p>
            <a:pPr algn="just" eaLnBrk="1" fontAlgn="auto" hangingPunct="1">
              <a:spcBef>
                <a:spcPts val="0"/>
              </a:spcBef>
              <a:spcAft>
                <a:spcPts val="0"/>
              </a:spcAft>
              <a:defRPr/>
            </a:pPr>
            <a:r>
              <a:rPr lang="en-US" sz="1200" noProof="1">
                <a:solidFill>
                  <a:schemeClr val="bg1">
                    <a:lumMod val="50000"/>
                  </a:schemeClr>
                </a:solidFill>
                <a:cs typeface="+mn-ea"/>
                <a:sym typeface="+mn-lt"/>
              </a:rPr>
              <a:t>Lorem ipsum dolor sit amet, consectetur adipiscing elit. Nulla imperdiet volutpat dui at fermentum..</a:t>
            </a:r>
          </a:p>
        </p:txBody>
      </p:sp>
      <p:sp>
        <p:nvSpPr>
          <p:cNvPr id="22" name="Rectangle 46"/>
          <p:cNvSpPr>
            <a:spLocks noChangeArrowheads="1"/>
          </p:cNvSpPr>
          <p:nvPr/>
        </p:nvSpPr>
        <p:spPr bwMode="auto">
          <a:xfrm>
            <a:off x="6056661" y="5298997"/>
            <a:ext cx="2476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400" noProof="1">
                <a:solidFill>
                  <a:schemeClr val="bg1">
                    <a:lumMod val="50000"/>
                  </a:schemeClr>
                </a:solidFill>
                <a:cs typeface="+mn-ea"/>
                <a:sym typeface="+mn-lt"/>
              </a:rPr>
              <a:t>communication</a:t>
            </a:r>
          </a:p>
        </p:txBody>
      </p:sp>
      <p:sp>
        <p:nvSpPr>
          <p:cNvPr id="23" name="Rectangle 47"/>
          <p:cNvSpPr/>
          <p:nvPr/>
        </p:nvSpPr>
        <p:spPr>
          <a:xfrm>
            <a:off x="6056661" y="5633960"/>
            <a:ext cx="4943475" cy="461962"/>
          </a:xfrm>
          <a:prstGeom prst="rect">
            <a:avLst/>
          </a:prstGeom>
        </p:spPr>
        <p:txBody>
          <a:bodyPr>
            <a:spAutoFit/>
          </a:bodyPr>
          <a:lstStyle/>
          <a:p>
            <a:pPr algn="just" eaLnBrk="1" fontAlgn="auto" hangingPunct="1">
              <a:spcBef>
                <a:spcPts val="0"/>
              </a:spcBef>
              <a:spcAft>
                <a:spcPts val="0"/>
              </a:spcAft>
              <a:defRPr/>
            </a:pPr>
            <a:r>
              <a:rPr lang="en-US" sz="1200" noProof="1">
                <a:solidFill>
                  <a:schemeClr val="bg1">
                    <a:lumMod val="50000"/>
                  </a:schemeClr>
                </a:solidFill>
                <a:cs typeface="+mn-ea"/>
                <a:sym typeface="+mn-lt"/>
              </a:rPr>
              <a:t>Lorem ipsum dolor sit amet, consectetur adipiscing elit. Nulla imperdiet volutpat dui at fermentum..</a:t>
            </a:r>
          </a:p>
        </p:txBody>
      </p:sp>
      <p:cxnSp>
        <p:nvCxnSpPr>
          <p:cNvPr id="24" name="Straight Connector 16"/>
          <p:cNvCxnSpPr/>
          <p:nvPr/>
        </p:nvCxnSpPr>
        <p:spPr>
          <a:xfrm>
            <a:off x="5712174" y="2166860"/>
            <a:ext cx="0" cy="39195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50"/>
                                        <p:tgtEl>
                                          <p:spTgt spid="16"/>
                                        </p:tgtEl>
                                      </p:cBhvr>
                                    </p:animEffect>
                                    <p:anim calcmode="lin" valueType="num">
                                      <p:cBhvr>
                                        <p:cTn id="20" dur="250" fill="hold"/>
                                        <p:tgtEl>
                                          <p:spTgt spid="16"/>
                                        </p:tgtEl>
                                        <p:attrNameLst>
                                          <p:attrName>ppt_x</p:attrName>
                                        </p:attrNameLst>
                                      </p:cBhvr>
                                      <p:tavLst>
                                        <p:tav tm="0">
                                          <p:val>
                                            <p:strVal val="#ppt_x"/>
                                          </p:val>
                                        </p:tav>
                                        <p:tav tm="100000">
                                          <p:val>
                                            <p:strVal val="#ppt_x"/>
                                          </p:val>
                                        </p:tav>
                                      </p:tavLst>
                                    </p:anim>
                                    <p:anim calcmode="lin" valueType="num">
                                      <p:cBhvr>
                                        <p:cTn id="21" dur="25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50"/>
                                        <p:tgtEl>
                                          <p:spTgt spid="17"/>
                                        </p:tgtEl>
                                      </p:cBhvr>
                                    </p:animEffect>
                                    <p:anim calcmode="lin" valueType="num">
                                      <p:cBhvr>
                                        <p:cTn id="26" dur="250" fill="hold"/>
                                        <p:tgtEl>
                                          <p:spTgt spid="17"/>
                                        </p:tgtEl>
                                        <p:attrNameLst>
                                          <p:attrName>ppt_x</p:attrName>
                                        </p:attrNameLst>
                                      </p:cBhvr>
                                      <p:tavLst>
                                        <p:tav tm="0">
                                          <p:val>
                                            <p:strVal val="#ppt_x"/>
                                          </p:val>
                                        </p:tav>
                                        <p:tav tm="100000">
                                          <p:val>
                                            <p:strVal val="#ppt_x"/>
                                          </p:val>
                                        </p:tav>
                                      </p:tavLst>
                                    </p:anim>
                                    <p:anim calcmode="lin" valueType="num">
                                      <p:cBhvr>
                                        <p:cTn id="27" dur="25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anim calcmode="lin" valueType="num">
                                      <p:cBhvr>
                                        <p:cTn id="32" dur="250" fill="hold"/>
                                        <p:tgtEl>
                                          <p:spTgt spid="18"/>
                                        </p:tgtEl>
                                        <p:attrNameLst>
                                          <p:attrName>ppt_x</p:attrName>
                                        </p:attrNameLst>
                                      </p:cBhvr>
                                      <p:tavLst>
                                        <p:tav tm="0">
                                          <p:val>
                                            <p:strVal val="#ppt_x"/>
                                          </p:val>
                                        </p:tav>
                                        <p:tav tm="100000">
                                          <p:val>
                                            <p:strVal val="#ppt_x"/>
                                          </p:val>
                                        </p:tav>
                                      </p:tavLst>
                                    </p:anim>
                                    <p:anim calcmode="lin" valueType="num">
                                      <p:cBhvr>
                                        <p:cTn id="33" dur="25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50"/>
                                        <p:tgtEl>
                                          <p:spTgt spid="19"/>
                                        </p:tgtEl>
                                      </p:cBhvr>
                                    </p:animEffect>
                                    <p:anim calcmode="lin" valueType="num">
                                      <p:cBhvr>
                                        <p:cTn id="38" dur="250" fill="hold"/>
                                        <p:tgtEl>
                                          <p:spTgt spid="19"/>
                                        </p:tgtEl>
                                        <p:attrNameLst>
                                          <p:attrName>ppt_x</p:attrName>
                                        </p:attrNameLst>
                                      </p:cBhvr>
                                      <p:tavLst>
                                        <p:tav tm="0">
                                          <p:val>
                                            <p:strVal val="#ppt_x"/>
                                          </p:val>
                                        </p:tav>
                                        <p:tav tm="100000">
                                          <p:val>
                                            <p:strVal val="#ppt_x"/>
                                          </p:val>
                                        </p:tav>
                                      </p:tavLst>
                                    </p:anim>
                                    <p:anim calcmode="lin" valueType="num">
                                      <p:cBhvr>
                                        <p:cTn id="39" dur="25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50"/>
                                        <p:tgtEl>
                                          <p:spTgt spid="20"/>
                                        </p:tgtEl>
                                      </p:cBhvr>
                                    </p:animEffect>
                                    <p:anim calcmode="lin" valueType="num">
                                      <p:cBhvr>
                                        <p:cTn id="44" dur="250" fill="hold"/>
                                        <p:tgtEl>
                                          <p:spTgt spid="20"/>
                                        </p:tgtEl>
                                        <p:attrNameLst>
                                          <p:attrName>ppt_x</p:attrName>
                                        </p:attrNameLst>
                                      </p:cBhvr>
                                      <p:tavLst>
                                        <p:tav tm="0">
                                          <p:val>
                                            <p:strVal val="#ppt_x"/>
                                          </p:val>
                                        </p:tav>
                                        <p:tav tm="100000">
                                          <p:val>
                                            <p:strVal val="#ppt_x"/>
                                          </p:val>
                                        </p:tav>
                                      </p:tavLst>
                                    </p:anim>
                                    <p:anim calcmode="lin" valueType="num">
                                      <p:cBhvr>
                                        <p:cTn id="45" dur="25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50"/>
                                        <p:tgtEl>
                                          <p:spTgt spid="21"/>
                                        </p:tgtEl>
                                      </p:cBhvr>
                                    </p:animEffect>
                                    <p:anim calcmode="lin" valueType="num">
                                      <p:cBhvr>
                                        <p:cTn id="50" dur="250" fill="hold"/>
                                        <p:tgtEl>
                                          <p:spTgt spid="21"/>
                                        </p:tgtEl>
                                        <p:attrNameLst>
                                          <p:attrName>ppt_x</p:attrName>
                                        </p:attrNameLst>
                                      </p:cBhvr>
                                      <p:tavLst>
                                        <p:tav tm="0">
                                          <p:val>
                                            <p:strVal val="#ppt_x"/>
                                          </p:val>
                                        </p:tav>
                                        <p:tav tm="100000">
                                          <p:val>
                                            <p:strVal val="#ppt_x"/>
                                          </p:val>
                                        </p:tav>
                                      </p:tavLst>
                                    </p:anim>
                                    <p:anim calcmode="lin" valueType="num">
                                      <p:cBhvr>
                                        <p:cTn id="51" dur="25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50"/>
                                        <p:tgtEl>
                                          <p:spTgt spid="22"/>
                                        </p:tgtEl>
                                      </p:cBhvr>
                                    </p:animEffect>
                                    <p:anim calcmode="lin" valueType="num">
                                      <p:cBhvr>
                                        <p:cTn id="56" dur="250" fill="hold"/>
                                        <p:tgtEl>
                                          <p:spTgt spid="22"/>
                                        </p:tgtEl>
                                        <p:attrNameLst>
                                          <p:attrName>ppt_x</p:attrName>
                                        </p:attrNameLst>
                                      </p:cBhvr>
                                      <p:tavLst>
                                        <p:tav tm="0">
                                          <p:val>
                                            <p:strVal val="#ppt_x"/>
                                          </p:val>
                                        </p:tav>
                                        <p:tav tm="100000">
                                          <p:val>
                                            <p:strVal val="#ppt_x"/>
                                          </p:val>
                                        </p:tav>
                                      </p:tavLst>
                                    </p:anim>
                                    <p:anim calcmode="lin" valueType="num">
                                      <p:cBhvr>
                                        <p:cTn id="57" dur="25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50"/>
                                        <p:tgtEl>
                                          <p:spTgt spid="23"/>
                                        </p:tgtEl>
                                      </p:cBhvr>
                                    </p:animEffect>
                                    <p:anim calcmode="lin" valueType="num">
                                      <p:cBhvr>
                                        <p:cTn id="62" dur="250" fill="hold"/>
                                        <p:tgtEl>
                                          <p:spTgt spid="23"/>
                                        </p:tgtEl>
                                        <p:attrNameLst>
                                          <p:attrName>ppt_x</p:attrName>
                                        </p:attrNameLst>
                                      </p:cBhvr>
                                      <p:tavLst>
                                        <p:tav tm="0">
                                          <p:val>
                                            <p:strVal val="#ppt_x"/>
                                          </p:val>
                                        </p:tav>
                                        <p:tav tm="100000">
                                          <p:val>
                                            <p:strVal val="#ppt_x"/>
                                          </p:val>
                                        </p:tav>
                                      </p:tavLst>
                                    </p:anim>
                                    <p:anim calcmode="lin" valueType="num">
                                      <p:cBhvr>
                                        <p:cTn id="63" dur="250" fill="hold"/>
                                        <p:tgtEl>
                                          <p:spTgt spid="2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250"/>
                                        <p:tgtEl>
                                          <p:spTgt spid="24"/>
                                        </p:tgtEl>
                                      </p:cBhvr>
                                    </p:animEffect>
                                    <p:anim calcmode="lin" valueType="num">
                                      <p:cBhvr>
                                        <p:cTn id="68" dur="250" fill="hold"/>
                                        <p:tgtEl>
                                          <p:spTgt spid="24"/>
                                        </p:tgtEl>
                                        <p:attrNameLst>
                                          <p:attrName>ppt_x</p:attrName>
                                        </p:attrNameLst>
                                      </p:cBhvr>
                                      <p:tavLst>
                                        <p:tav tm="0">
                                          <p:val>
                                            <p:strVal val="#ppt_x"/>
                                          </p:val>
                                        </p:tav>
                                        <p:tav tm="100000">
                                          <p:val>
                                            <p:strVal val="#ppt_x"/>
                                          </p:val>
                                        </p:tav>
                                      </p:tavLst>
                                    </p:anim>
                                    <p:anim calcmode="lin" valueType="num">
                                      <p:cBhvr>
                                        <p:cTn id="6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sp>
        <p:nvSpPr>
          <p:cNvPr id="5" name="TextBox 20"/>
          <p:cNvSpPr txBox="1"/>
          <p:nvPr/>
        </p:nvSpPr>
        <p:spPr>
          <a:xfrm>
            <a:off x="1868714" y="1799549"/>
            <a:ext cx="4720856" cy="1177245"/>
          </a:xfrm>
          <a:prstGeom prst="rect">
            <a:avLst/>
          </a:prstGeom>
          <a:noFill/>
        </p:spPr>
        <p:txBody>
          <a:bodyPr wrap="square" rtlCol="0">
            <a:spAutoFit/>
          </a:bodyPr>
          <a:lstStyle/>
          <a:p>
            <a:r>
              <a:rPr lang="en-US" sz="1050" b="1" dirty="0">
                <a:solidFill>
                  <a:schemeClr val="bg1">
                    <a:lumMod val="50000"/>
                  </a:schemeClr>
                </a:solidFill>
                <a:cs typeface="+mn-ea"/>
                <a:sym typeface="+mn-lt"/>
              </a:rPr>
              <a:t>FOR</a:t>
            </a:r>
            <a:r>
              <a:rPr lang="en-US" sz="1050" dirty="0">
                <a:solidFill>
                  <a:schemeClr val="bg1">
                    <a:lumMod val="50000"/>
                  </a:schemeClr>
                </a:solidFill>
                <a:cs typeface="+mn-ea"/>
                <a:sym typeface="+mn-lt"/>
              </a:rPr>
              <a:t> </a:t>
            </a:r>
            <a:r>
              <a:rPr lang="en-US" b="1" dirty="0">
                <a:solidFill>
                  <a:schemeClr val="bg1">
                    <a:lumMod val="50000"/>
                  </a:schemeClr>
                </a:solidFill>
                <a:cs typeface="+mn-ea"/>
                <a:sym typeface="+mn-lt"/>
              </a:rPr>
              <a:t>SOLUTIONS</a:t>
            </a:r>
          </a:p>
          <a:p>
            <a:endParaRPr lang="en-US" sz="1050" dirty="0">
              <a:solidFill>
                <a:schemeClr val="bg1">
                  <a:lumMod val="50000"/>
                </a:schemeClr>
              </a:solidFill>
              <a:cs typeface="+mn-ea"/>
              <a:sym typeface="+mn-lt"/>
            </a:endParaRPr>
          </a:p>
          <a:p>
            <a:r>
              <a:rPr lang="en-US" sz="1050" dirty="0">
                <a:solidFill>
                  <a:schemeClr val="bg1">
                    <a:lumMod val="50000"/>
                  </a:schemeClr>
                </a:solidFill>
                <a:cs typeface="+mn-ea"/>
                <a:sym typeface="+mn-lt"/>
              </a:rPr>
              <a:t>Lid </a:t>
            </a:r>
            <a:r>
              <a:rPr lang="en-US" sz="1050" dirty="0" err="1">
                <a:solidFill>
                  <a:schemeClr val="bg1">
                    <a:lumMod val="50000"/>
                  </a:schemeClr>
                </a:solidFill>
                <a:cs typeface="+mn-ea"/>
                <a:sym typeface="+mn-lt"/>
              </a:rPr>
              <a:t>est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laborum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dolo</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rumes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fugats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untras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Etharums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ser</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quidem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rerum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facilis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dolores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nemis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omnis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fugats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vitaes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nemo</a:t>
            </a:r>
            <a:r>
              <a:rPr lang="en-US" sz="1050" dirty="0">
                <a:solidFill>
                  <a:schemeClr val="bg1">
                    <a:lumMod val="50000"/>
                  </a:schemeClr>
                </a:solidFill>
                <a:cs typeface="+mn-ea"/>
                <a:sym typeface="+mn-lt"/>
              </a:rPr>
              <a:t> minima </a:t>
            </a:r>
            <a:r>
              <a:rPr lang="en-US" sz="1050" dirty="0" err="1">
                <a:solidFill>
                  <a:schemeClr val="bg1">
                    <a:lumMod val="50000"/>
                  </a:schemeClr>
                </a:solidFill>
                <a:cs typeface="+mn-ea"/>
                <a:sym typeface="+mn-lt"/>
              </a:rPr>
              <a:t>rerums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unsers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sadips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amets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Sed</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perspiciatis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unde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omnis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iste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natus</a:t>
            </a:r>
            <a:r>
              <a:rPr lang="en-US" sz="1050" dirty="0">
                <a:solidFill>
                  <a:schemeClr val="bg1">
                    <a:lumMod val="50000"/>
                  </a:schemeClr>
                </a:solidFill>
                <a:cs typeface="+mn-ea"/>
                <a:sym typeface="+mn-lt"/>
              </a:rPr>
              <a:t> error sit </a:t>
            </a:r>
            <a:r>
              <a:rPr lang="en-US" sz="1050" dirty="0" err="1">
                <a:solidFill>
                  <a:schemeClr val="bg1">
                    <a:lumMod val="50000"/>
                  </a:schemeClr>
                </a:solidFill>
                <a:cs typeface="+mn-ea"/>
                <a:sym typeface="+mn-lt"/>
              </a:rPr>
              <a:t>voluptatem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accusantium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doloremque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laudantium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totam</a:t>
            </a:r>
            <a:r>
              <a:rPr lang="en-US" sz="1050" dirty="0">
                <a:solidFill>
                  <a:schemeClr val="bg1">
                    <a:lumMod val="50000"/>
                  </a:schemeClr>
                </a:solidFill>
                <a:cs typeface="+mn-ea"/>
                <a:sym typeface="+mn-lt"/>
              </a:rPr>
              <a:t> rem </a:t>
            </a:r>
            <a:r>
              <a:rPr lang="en-US" sz="1050" dirty="0" err="1">
                <a:solidFill>
                  <a:schemeClr val="bg1">
                    <a:lumMod val="50000"/>
                  </a:schemeClr>
                </a:solidFill>
                <a:cs typeface="+mn-ea"/>
                <a:sym typeface="+mn-lt"/>
              </a:rPr>
              <a:t>aperiam</a:t>
            </a:r>
            <a:r>
              <a:rPr lang="en-US" sz="1050" dirty="0">
                <a:solidFill>
                  <a:schemeClr val="bg1">
                    <a:lumMod val="50000"/>
                  </a:schemeClr>
                </a:solidFill>
                <a:cs typeface="+mn-ea"/>
                <a:sym typeface="+mn-lt"/>
              </a:rPr>
              <a:t>, </a:t>
            </a:r>
          </a:p>
        </p:txBody>
      </p:sp>
      <p:sp>
        <p:nvSpPr>
          <p:cNvPr id="6" name="Oval 36"/>
          <p:cNvSpPr/>
          <p:nvPr/>
        </p:nvSpPr>
        <p:spPr>
          <a:xfrm>
            <a:off x="1975871" y="3294522"/>
            <a:ext cx="392048" cy="392048"/>
          </a:xfrm>
          <a:prstGeom prst="ellipse">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1</a:t>
            </a:r>
          </a:p>
        </p:txBody>
      </p:sp>
      <p:sp>
        <p:nvSpPr>
          <p:cNvPr id="7" name="Oval 37"/>
          <p:cNvSpPr/>
          <p:nvPr/>
        </p:nvSpPr>
        <p:spPr>
          <a:xfrm>
            <a:off x="1975871" y="4145714"/>
            <a:ext cx="392048" cy="392048"/>
          </a:xfrm>
          <a:prstGeom prst="ellipse">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2</a:t>
            </a:r>
          </a:p>
        </p:txBody>
      </p:sp>
      <p:sp>
        <p:nvSpPr>
          <p:cNvPr id="8" name="Oval 38"/>
          <p:cNvSpPr/>
          <p:nvPr/>
        </p:nvSpPr>
        <p:spPr>
          <a:xfrm>
            <a:off x="1975871" y="4996905"/>
            <a:ext cx="392048" cy="392048"/>
          </a:xfrm>
          <a:prstGeom prst="ellipse">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3</a:t>
            </a:r>
          </a:p>
        </p:txBody>
      </p:sp>
      <p:sp>
        <p:nvSpPr>
          <p:cNvPr id="9" name="TextBox 24"/>
          <p:cNvSpPr txBox="1"/>
          <p:nvPr/>
        </p:nvSpPr>
        <p:spPr>
          <a:xfrm>
            <a:off x="2520413" y="3213547"/>
            <a:ext cx="3031624" cy="577081"/>
          </a:xfrm>
          <a:prstGeom prst="rect">
            <a:avLst/>
          </a:prstGeom>
          <a:noFill/>
        </p:spPr>
        <p:txBody>
          <a:bodyPr wrap="square" rtlCol="0">
            <a:spAutoFit/>
          </a:bodyPr>
          <a:lstStyle/>
          <a:p>
            <a:r>
              <a:rPr lang="en-US" sz="1050" b="1">
                <a:solidFill>
                  <a:schemeClr val="bg1">
                    <a:lumMod val="50000"/>
                  </a:schemeClr>
                </a:solidFill>
                <a:cs typeface="+mn-ea"/>
                <a:sym typeface="+mn-lt"/>
              </a:rPr>
              <a:t>PERFORMANCE NAME</a:t>
            </a:r>
          </a:p>
          <a:p>
            <a:r>
              <a:rPr lang="en-US" sz="1050">
                <a:solidFill>
                  <a:schemeClr val="bg1">
                    <a:lumMod val="50000"/>
                  </a:schemeClr>
                </a:solidFill>
                <a:cs typeface="+mn-ea"/>
                <a:sym typeface="+mn-lt"/>
              </a:rPr>
              <a:t>Lid est laborum dolo rumes fugats untras. Etharums ser quidem rerum facilis</a:t>
            </a:r>
          </a:p>
        </p:txBody>
      </p:sp>
      <p:sp>
        <p:nvSpPr>
          <p:cNvPr id="10" name="TextBox 25"/>
          <p:cNvSpPr txBox="1"/>
          <p:nvPr/>
        </p:nvSpPr>
        <p:spPr>
          <a:xfrm>
            <a:off x="2515492" y="4065140"/>
            <a:ext cx="3031624" cy="577081"/>
          </a:xfrm>
          <a:prstGeom prst="rect">
            <a:avLst/>
          </a:prstGeom>
          <a:noFill/>
        </p:spPr>
        <p:txBody>
          <a:bodyPr wrap="square" rtlCol="0">
            <a:spAutoFit/>
          </a:bodyPr>
          <a:lstStyle/>
          <a:p>
            <a:r>
              <a:rPr lang="en-US" sz="1050" b="1">
                <a:solidFill>
                  <a:schemeClr val="bg1">
                    <a:lumMod val="50000"/>
                  </a:schemeClr>
                </a:solidFill>
                <a:cs typeface="+mn-ea"/>
                <a:sym typeface="+mn-lt"/>
              </a:rPr>
              <a:t>PERFORMANCE NAME</a:t>
            </a:r>
          </a:p>
          <a:p>
            <a:r>
              <a:rPr lang="en-US" sz="1050">
                <a:solidFill>
                  <a:schemeClr val="bg1">
                    <a:lumMod val="50000"/>
                  </a:schemeClr>
                </a:solidFill>
                <a:cs typeface="+mn-ea"/>
                <a:sym typeface="+mn-lt"/>
              </a:rPr>
              <a:t>Lid est laborum dolo rumes fugats untras. Etharums ser quidem rerum facilis</a:t>
            </a:r>
          </a:p>
        </p:txBody>
      </p:sp>
      <p:sp>
        <p:nvSpPr>
          <p:cNvPr id="12" name="TextBox 26"/>
          <p:cNvSpPr txBox="1"/>
          <p:nvPr/>
        </p:nvSpPr>
        <p:spPr>
          <a:xfrm>
            <a:off x="2515492" y="4915930"/>
            <a:ext cx="3031624" cy="577081"/>
          </a:xfrm>
          <a:prstGeom prst="rect">
            <a:avLst/>
          </a:prstGeom>
          <a:noFill/>
        </p:spPr>
        <p:txBody>
          <a:bodyPr wrap="square" rtlCol="0">
            <a:spAutoFit/>
          </a:bodyPr>
          <a:lstStyle/>
          <a:p>
            <a:r>
              <a:rPr lang="en-US" sz="1050" b="1" dirty="0">
                <a:solidFill>
                  <a:schemeClr val="bg1">
                    <a:lumMod val="50000"/>
                  </a:schemeClr>
                </a:solidFill>
                <a:cs typeface="+mn-ea"/>
                <a:sym typeface="+mn-lt"/>
              </a:rPr>
              <a:t>PERFORMANCE NAME</a:t>
            </a:r>
          </a:p>
          <a:p>
            <a:r>
              <a:rPr lang="en-US" sz="1050" dirty="0">
                <a:solidFill>
                  <a:schemeClr val="bg1">
                    <a:lumMod val="50000"/>
                  </a:schemeClr>
                </a:solidFill>
                <a:cs typeface="+mn-ea"/>
                <a:sym typeface="+mn-lt"/>
              </a:rPr>
              <a:t>Lid </a:t>
            </a:r>
            <a:r>
              <a:rPr lang="en-US" sz="1050" dirty="0" err="1">
                <a:solidFill>
                  <a:schemeClr val="bg1">
                    <a:lumMod val="50000"/>
                  </a:schemeClr>
                </a:solidFill>
                <a:cs typeface="+mn-ea"/>
                <a:sym typeface="+mn-lt"/>
              </a:rPr>
              <a:t>est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laborum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dolo</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rumes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fugats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untras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Etharums</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ser</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quidem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rerum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facilis</a:t>
            </a:r>
            <a:endParaRPr lang="en-US" sz="1050" dirty="0">
              <a:solidFill>
                <a:schemeClr val="bg1">
                  <a:lumMod val="50000"/>
                </a:schemeClr>
              </a:solidFill>
              <a:cs typeface="+mn-ea"/>
              <a:sym typeface="+mn-lt"/>
            </a:endParaRPr>
          </a:p>
        </p:txBody>
      </p:sp>
      <p:sp>
        <p:nvSpPr>
          <p:cNvPr id="13" name="Oval 38"/>
          <p:cNvSpPr/>
          <p:nvPr/>
        </p:nvSpPr>
        <p:spPr>
          <a:xfrm>
            <a:off x="1975871" y="5810739"/>
            <a:ext cx="392048" cy="392048"/>
          </a:xfrm>
          <a:prstGeom prst="ellipse">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4</a:t>
            </a:r>
          </a:p>
        </p:txBody>
      </p:sp>
      <p:sp>
        <p:nvSpPr>
          <p:cNvPr id="14" name="TextBox 26"/>
          <p:cNvSpPr txBox="1"/>
          <p:nvPr/>
        </p:nvSpPr>
        <p:spPr>
          <a:xfrm>
            <a:off x="2515492" y="5729764"/>
            <a:ext cx="3031624" cy="577081"/>
          </a:xfrm>
          <a:prstGeom prst="rect">
            <a:avLst/>
          </a:prstGeom>
          <a:noFill/>
        </p:spPr>
        <p:txBody>
          <a:bodyPr wrap="square" rtlCol="0">
            <a:spAutoFit/>
          </a:bodyPr>
          <a:lstStyle/>
          <a:p>
            <a:r>
              <a:rPr lang="en-US" sz="1050" b="1">
                <a:solidFill>
                  <a:schemeClr val="bg1">
                    <a:lumMod val="50000"/>
                  </a:schemeClr>
                </a:solidFill>
                <a:cs typeface="+mn-ea"/>
                <a:sym typeface="+mn-lt"/>
              </a:rPr>
              <a:t>PERFORMANCE NAME</a:t>
            </a:r>
          </a:p>
          <a:p>
            <a:r>
              <a:rPr lang="en-US" sz="1050">
                <a:solidFill>
                  <a:schemeClr val="bg1">
                    <a:lumMod val="50000"/>
                  </a:schemeClr>
                </a:solidFill>
                <a:cs typeface="+mn-ea"/>
                <a:sym typeface="+mn-lt"/>
              </a:rPr>
              <a:t>Lid est laborum dolo rumes fugats untras. Etharums ser quidem rerum facilis</a:t>
            </a:r>
          </a:p>
        </p:txBody>
      </p:sp>
      <p:grpSp>
        <p:nvGrpSpPr>
          <p:cNvPr id="3" name="组合 2"/>
          <p:cNvGrpSpPr/>
          <p:nvPr/>
        </p:nvGrpSpPr>
        <p:grpSpPr>
          <a:xfrm>
            <a:off x="6366549" y="2825870"/>
            <a:ext cx="4505230" cy="3514550"/>
            <a:chOff x="6272693" y="2109312"/>
            <a:chExt cx="5337434" cy="4163757"/>
          </a:xfrm>
        </p:grpSpPr>
        <p:grpSp>
          <p:nvGrpSpPr>
            <p:cNvPr id="36" name="Group 3"/>
            <p:cNvGrpSpPr/>
            <p:nvPr/>
          </p:nvGrpSpPr>
          <p:grpSpPr>
            <a:xfrm>
              <a:off x="6295950" y="2109312"/>
              <a:ext cx="2206528" cy="2208470"/>
              <a:chOff x="641352" y="1593333"/>
              <a:chExt cx="1579212" cy="1580602"/>
            </a:xfrm>
          </p:grpSpPr>
          <p:sp>
            <p:nvSpPr>
              <p:cNvPr id="37" name="Freeform 5"/>
              <p:cNvSpPr/>
              <p:nvPr/>
            </p:nvSpPr>
            <p:spPr bwMode="auto">
              <a:xfrm>
                <a:off x="1430958" y="1593333"/>
                <a:ext cx="105652" cy="214083"/>
              </a:xfrm>
              <a:custGeom>
                <a:avLst/>
                <a:gdLst>
                  <a:gd name="T0" fmla="*/ 0 w 94"/>
                  <a:gd name="T1" fmla="*/ 181 h 190"/>
                  <a:gd name="T2" fmla="*/ 0 w 94"/>
                  <a:gd name="T3" fmla="*/ 0 h 190"/>
                  <a:gd name="T4" fmla="*/ 94 w 94"/>
                  <a:gd name="T5" fmla="*/ 0 h 190"/>
                  <a:gd name="T6" fmla="*/ 94 w 94"/>
                  <a:gd name="T7" fmla="*/ 190 h 190"/>
                  <a:gd name="T8" fmla="*/ 0 w 94"/>
                  <a:gd name="T9" fmla="*/ 181 h 190"/>
                </a:gdLst>
                <a:ahLst/>
                <a:cxnLst>
                  <a:cxn ang="0">
                    <a:pos x="T0" y="T1"/>
                  </a:cxn>
                  <a:cxn ang="0">
                    <a:pos x="T2" y="T3"/>
                  </a:cxn>
                  <a:cxn ang="0">
                    <a:pos x="T4" y="T5"/>
                  </a:cxn>
                  <a:cxn ang="0">
                    <a:pos x="T6" y="T7"/>
                  </a:cxn>
                  <a:cxn ang="0">
                    <a:pos x="T8" y="T9"/>
                  </a:cxn>
                </a:cxnLst>
                <a:rect l="0" t="0" r="r" b="b"/>
                <a:pathLst>
                  <a:path w="94" h="190">
                    <a:moveTo>
                      <a:pt x="0" y="181"/>
                    </a:moveTo>
                    <a:cubicBezTo>
                      <a:pt x="0" y="0"/>
                      <a:pt x="0" y="0"/>
                      <a:pt x="0" y="0"/>
                    </a:cubicBezTo>
                    <a:cubicBezTo>
                      <a:pt x="94" y="0"/>
                      <a:pt x="94" y="0"/>
                      <a:pt x="94" y="0"/>
                    </a:cubicBezTo>
                    <a:cubicBezTo>
                      <a:pt x="94" y="190"/>
                      <a:pt x="94" y="190"/>
                      <a:pt x="94" y="190"/>
                    </a:cubicBezTo>
                    <a:cubicBezTo>
                      <a:pt x="63" y="184"/>
                      <a:pt x="32" y="181"/>
                      <a:pt x="0" y="181"/>
                    </a:cubicBez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8" name="Freeform 6"/>
              <p:cNvSpPr/>
              <p:nvPr/>
            </p:nvSpPr>
            <p:spPr bwMode="auto">
              <a:xfrm>
                <a:off x="1187681" y="1598894"/>
                <a:ext cx="166818" cy="227985"/>
              </a:xfrm>
              <a:custGeom>
                <a:avLst/>
                <a:gdLst>
                  <a:gd name="T0" fmla="*/ 56 w 148"/>
                  <a:gd name="T1" fmla="*/ 202 h 202"/>
                  <a:gd name="T2" fmla="*/ 0 w 148"/>
                  <a:gd name="T3" fmla="*/ 29 h 202"/>
                  <a:gd name="T4" fmla="*/ 90 w 148"/>
                  <a:gd name="T5" fmla="*/ 0 h 202"/>
                  <a:gd name="T6" fmla="*/ 148 w 148"/>
                  <a:gd name="T7" fmla="*/ 181 h 202"/>
                  <a:gd name="T8" fmla="*/ 56 w 148"/>
                  <a:gd name="T9" fmla="*/ 202 h 202"/>
                </a:gdLst>
                <a:ahLst/>
                <a:cxnLst>
                  <a:cxn ang="0">
                    <a:pos x="T0" y="T1"/>
                  </a:cxn>
                  <a:cxn ang="0">
                    <a:pos x="T2" y="T3"/>
                  </a:cxn>
                  <a:cxn ang="0">
                    <a:pos x="T4" y="T5"/>
                  </a:cxn>
                  <a:cxn ang="0">
                    <a:pos x="T6" y="T7"/>
                  </a:cxn>
                  <a:cxn ang="0">
                    <a:pos x="T8" y="T9"/>
                  </a:cxn>
                </a:cxnLst>
                <a:rect l="0" t="0" r="r" b="b"/>
                <a:pathLst>
                  <a:path w="148" h="202">
                    <a:moveTo>
                      <a:pt x="56" y="202"/>
                    </a:moveTo>
                    <a:cubicBezTo>
                      <a:pt x="0" y="29"/>
                      <a:pt x="0" y="29"/>
                      <a:pt x="0" y="29"/>
                    </a:cubicBezTo>
                    <a:cubicBezTo>
                      <a:pt x="90" y="0"/>
                      <a:pt x="90" y="0"/>
                      <a:pt x="90" y="0"/>
                    </a:cubicBezTo>
                    <a:cubicBezTo>
                      <a:pt x="148" y="181"/>
                      <a:pt x="148" y="181"/>
                      <a:pt x="148" y="181"/>
                    </a:cubicBezTo>
                    <a:cubicBezTo>
                      <a:pt x="117" y="185"/>
                      <a:pt x="86" y="192"/>
                      <a:pt x="56" y="20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9" name="Freeform 7"/>
              <p:cNvSpPr/>
              <p:nvPr/>
            </p:nvSpPr>
            <p:spPr bwMode="auto">
              <a:xfrm>
                <a:off x="966647" y="1680912"/>
                <a:ext cx="211303" cy="229375"/>
              </a:xfrm>
              <a:custGeom>
                <a:avLst/>
                <a:gdLst>
                  <a:gd name="T0" fmla="*/ 107 w 188"/>
                  <a:gd name="T1" fmla="*/ 203 h 203"/>
                  <a:gd name="T2" fmla="*/ 0 w 188"/>
                  <a:gd name="T3" fmla="*/ 56 h 203"/>
                  <a:gd name="T4" fmla="*/ 77 w 188"/>
                  <a:gd name="T5" fmla="*/ 0 h 203"/>
                  <a:gd name="T6" fmla="*/ 188 w 188"/>
                  <a:gd name="T7" fmla="*/ 154 h 203"/>
                  <a:gd name="T8" fmla="*/ 107 w 188"/>
                  <a:gd name="T9" fmla="*/ 203 h 203"/>
                </a:gdLst>
                <a:ahLst/>
                <a:cxnLst>
                  <a:cxn ang="0">
                    <a:pos x="T0" y="T1"/>
                  </a:cxn>
                  <a:cxn ang="0">
                    <a:pos x="T2" y="T3"/>
                  </a:cxn>
                  <a:cxn ang="0">
                    <a:pos x="T4" y="T5"/>
                  </a:cxn>
                  <a:cxn ang="0">
                    <a:pos x="T6" y="T7"/>
                  </a:cxn>
                  <a:cxn ang="0">
                    <a:pos x="T8" y="T9"/>
                  </a:cxn>
                </a:cxnLst>
                <a:rect l="0" t="0" r="r" b="b"/>
                <a:pathLst>
                  <a:path w="188" h="203">
                    <a:moveTo>
                      <a:pt x="107" y="203"/>
                    </a:moveTo>
                    <a:cubicBezTo>
                      <a:pt x="0" y="56"/>
                      <a:pt x="0" y="56"/>
                      <a:pt x="0" y="56"/>
                    </a:cubicBezTo>
                    <a:cubicBezTo>
                      <a:pt x="77" y="0"/>
                      <a:pt x="77" y="0"/>
                      <a:pt x="77" y="0"/>
                    </a:cubicBezTo>
                    <a:cubicBezTo>
                      <a:pt x="188" y="154"/>
                      <a:pt x="188" y="154"/>
                      <a:pt x="188" y="154"/>
                    </a:cubicBezTo>
                    <a:cubicBezTo>
                      <a:pt x="160" y="168"/>
                      <a:pt x="132" y="184"/>
                      <a:pt x="107" y="20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0" name="Freeform 8"/>
              <p:cNvSpPr/>
              <p:nvPr/>
            </p:nvSpPr>
            <p:spPr bwMode="auto">
              <a:xfrm>
                <a:off x="792878" y="1832439"/>
                <a:ext cx="234935" cy="207133"/>
              </a:xfrm>
              <a:custGeom>
                <a:avLst/>
                <a:gdLst>
                  <a:gd name="T0" fmla="*/ 147 w 209"/>
                  <a:gd name="T1" fmla="*/ 183 h 183"/>
                  <a:gd name="T2" fmla="*/ 0 w 209"/>
                  <a:gd name="T3" fmla="*/ 76 h 183"/>
                  <a:gd name="T4" fmla="*/ 55 w 209"/>
                  <a:gd name="T5" fmla="*/ 0 h 183"/>
                  <a:gd name="T6" fmla="*/ 209 w 209"/>
                  <a:gd name="T7" fmla="*/ 112 h 183"/>
                  <a:gd name="T8" fmla="*/ 147 w 209"/>
                  <a:gd name="T9" fmla="*/ 183 h 183"/>
                </a:gdLst>
                <a:ahLst/>
                <a:cxnLst>
                  <a:cxn ang="0">
                    <a:pos x="T0" y="T1"/>
                  </a:cxn>
                  <a:cxn ang="0">
                    <a:pos x="T2" y="T3"/>
                  </a:cxn>
                  <a:cxn ang="0">
                    <a:pos x="T4" y="T5"/>
                  </a:cxn>
                  <a:cxn ang="0">
                    <a:pos x="T6" y="T7"/>
                  </a:cxn>
                  <a:cxn ang="0">
                    <a:pos x="T8" y="T9"/>
                  </a:cxn>
                </a:cxnLst>
                <a:rect l="0" t="0" r="r" b="b"/>
                <a:pathLst>
                  <a:path w="209" h="183">
                    <a:moveTo>
                      <a:pt x="147" y="183"/>
                    </a:moveTo>
                    <a:cubicBezTo>
                      <a:pt x="0" y="76"/>
                      <a:pt x="0" y="76"/>
                      <a:pt x="0" y="76"/>
                    </a:cubicBezTo>
                    <a:cubicBezTo>
                      <a:pt x="55" y="0"/>
                      <a:pt x="55" y="0"/>
                      <a:pt x="55" y="0"/>
                    </a:cubicBezTo>
                    <a:cubicBezTo>
                      <a:pt x="209" y="112"/>
                      <a:pt x="209" y="112"/>
                      <a:pt x="209" y="112"/>
                    </a:cubicBezTo>
                    <a:cubicBezTo>
                      <a:pt x="187" y="133"/>
                      <a:pt x="166" y="157"/>
                      <a:pt x="147" y="18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1" name="Freeform 9"/>
              <p:cNvSpPr/>
              <p:nvPr/>
            </p:nvSpPr>
            <p:spPr bwMode="auto">
              <a:xfrm>
                <a:off x="680275" y="2038182"/>
                <a:ext cx="236326" cy="164038"/>
              </a:xfrm>
              <a:custGeom>
                <a:avLst/>
                <a:gdLst>
                  <a:gd name="T0" fmla="*/ 173 w 211"/>
                  <a:gd name="T1" fmla="*/ 146 h 146"/>
                  <a:gd name="T2" fmla="*/ 0 w 211"/>
                  <a:gd name="T3" fmla="*/ 90 h 146"/>
                  <a:gd name="T4" fmla="*/ 29 w 211"/>
                  <a:gd name="T5" fmla="*/ 0 h 146"/>
                  <a:gd name="T6" fmla="*/ 211 w 211"/>
                  <a:gd name="T7" fmla="*/ 59 h 146"/>
                  <a:gd name="T8" fmla="*/ 173 w 211"/>
                  <a:gd name="T9" fmla="*/ 146 h 146"/>
                </a:gdLst>
                <a:ahLst/>
                <a:cxnLst>
                  <a:cxn ang="0">
                    <a:pos x="T0" y="T1"/>
                  </a:cxn>
                  <a:cxn ang="0">
                    <a:pos x="T2" y="T3"/>
                  </a:cxn>
                  <a:cxn ang="0">
                    <a:pos x="T4" y="T5"/>
                  </a:cxn>
                  <a:cxn ang="0">
                    <a:pos x="T6" y="T7"/>
                  </a:cxn>
                  <a:cxn ang="0">
                    <a:pos x="T8" y="T9"/>
                  </a:cxn>
                </a:cxnLst>
                <a:rect l="0" t="0" r="r" b="b"/>
                <a:pathLst>
                  <a:path w="211" h="146">
                    <a:moveTo>
                      <a:pt x="173" y="146"/>
                    </a:moveTo>
                    <a:cubicBezTo>
                      <a:pt x="0" y="90"/>
                      <a:pt x="0" y="90"/>
                      <a:pt x="0" y="90"/>
                    </a:cubicBezTo>
                    <a:cubicBezTo>
                      <a:pt x="29" y="0"/>
                      <a:pt x="29" y="0"/>
                      <a:pt x="29" y="0"/>
                    </a:cubicBezTo>
                    <a:cubicBezTo>
                      <a:pt x="211" y="59"/>
                      <a:pt x="211" y="59"/>
                      <a:pt x="211" y="59"/>
                    </a:cubicBezTo>
                    <a:cubicBezTo>
                      <a:pt x="196" y="86"/>
                      <a:pt x="183" y="115"/>
                      <a:pt x="173" y="14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2" name="Freeform 10"/>
              <p:cNvSpPr/>
              <p:nvPr/>
            </p:nvSpPr>
            <p:spPr bwMode="auto">
              <a:xfrm>
                <a:off x="641352" y="2277288"/>
                <a:ext cx="214083" cy="107042"/>
              </a:xfrm>
              <a:custGeom>
                <a:avLst/>
                <a:gdLst>
                  <a:gd name="T0" fmla="*/ 182 w 190"/>
                  <a:gd name="T1" fmla="*/ 95 h 95"/>
                  <a:gd name="T2" fmla="*/ 0 w 190"/>
                  <a:gd name="T3" fmla="*/ 95 h 95"/>
                  <a:gd name="T4" fmla="*/ 0 w 190"/>
                  <a:gd name="T5" fmla="*/ 0 h 95"/>
                  <a:gd name="T6" fmla="*/ 190 w 190"/>
                  <a:gd name="T7" fmla="*/ 0 h 95"/>
                  <a:gd name="T8" fmla="*/ 182 w 190"/>
                  <a:gd name="T9" fmla="*/ 95 h 95"/>
                </a:gdLst>
                <a:ahLst/>
                <a:cxnLst>
                  <a:cxn ang="0">
                    <a:pos x="T0" y="T1"/>
                  </a:cxn>
                  <a:cxn ang="0">
                    <a:pos x="T2" y="T3"/>
                  </a:cxn>
                  <a:cxn ang="0">
                    <a:pos x="T4" y="T5"/>
                  </a:cxn>
                  <a:cxn ang="0">
                    <a:pos x="T6" y="T7"/>
                  </a:cxn>
                  <a:cxn ang="0">
                    <a:pos x="T8" y="T9"/>
                  </a:cxn>
                </a:cxnLst>
                <a:rect l="0" t="0" r="r" b="b"/>
                <a:pathLst>
                  <a:path w="190" h="95">
                    <a:moveTo>
                      <a:pt x="182" y="95"/>
                    </a:moveTo>
                    <a:cubicBezTo>
                      <a:pt x="0" y="95"/>
                      <a:pt x="0" y="95"/>
                      <a:pt x="0" y="95"/>
                    </a:cubicBezTo>
                    <a:cubicBezTo>
                      <a:pt x="0" y="0"/>
                      <a:pt x="0" y="0"/>
                      <a:pt x="0" y="0"/>
                    </a:cubicBezTo>
                    <a:cubicBezTo>
                      <a:pt x="190" y="0"/>
                      <a:pt x="190" y="0"/>
                      <a:pt x="190" y="0"/>
                    </a:cubicBezTo>
                    <a:cubicBezTo>
                      <a:pt x="185" y="31"/>
                      <a:pt x="182" y="62"/>
                      <a:pt x="182" y="9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3" name="Freeform 11"/>
              <p:cNvSpPr/>
              <p:nvPr/>
            </p:nvSpPr>
            <p:spPr bwMode="auto">
              <a:xfrm>
                <a:off x="646912" y="2460788"/>
                <a:ext cx="227985" cy="166818"/>
              </a:xfrm>
              <a:custGeom>
                <a:avLst/>
                <a:gdLst>
                  <a:gd name="T0" fmla="*/ 202 w 202"/>
                  <a:gd name="T1" fmla="*/ 92 h 148"/>
                  <a:gd name="T2" fmla="*/ 29 w 202"/>
                  <a:gd name="T3" fmla="*/ 148 h 148"/>
                  <a:gd name="T4" fmla="*/ 0 w 202"/>
                  <a:gd name="T5" fmla="*/ 59 h 148"/>
                  <a:gd name="T6" fmla="*/ 181 w 202"/>
                  <a:gd name="T7" fmla="*/ 0 h 148"/>
                  <a:gd name="T8" fmla="*/ 202 w 202"/>
                  <a:gd name="T9" fmla="*/ 92 h 148"/>
                </a:gdLst>
                <a:ahLst/>
                <a:cxnLst>
                  <a:cxn ang="0">
                    <a:pos x="T0" y="T1"/>
                  </a:cxn>
                  <a:cxn ang="0">
                    <a:pos x="T2" y="T3"/>
                  </a:cxn>
                  <a:cxn ang="0">
                    <a:pos x="T4" y="T5"/>
                  </a:cxn>
                  <a:cxn ang="0">
                    <a:pos x="T6" y="T7"/>
                  </a:cxn>
                  <a:cxn ang="0">
                    <a:pos x="T8" y="T9"/>
                  </a:cxn>
                </a:cxnLst>
                <a:rect l="0" t="0" r="r" b="b"/>
                <a:pathLst>
                  <a:path w="202" h="148">
                    <a:moveTo>
                      <a:pt x="202" y="92"/>
                    </a:moveTo>
                    <a:cubicBezTo>
                      <a:pt x="29" y="148"/>
                      <a:pt x="29" y="148"/>
                      <a:pt x="29" y="148"/>
                    </a:cubicBezTo>
                    <a:cubicBezTo>
                      <a:pt x="0" y="59"/>
                      <a:pt x="0" y="59"/>
                      <a:pt x="0" y="59"/>
                    </a:cubicBezTo>
                    <a:cubicBezTo>
                      <a:pt x="181" y="0"/>
                      <a:pt x="181" y="0"/>
                      <a:pt x="181" y="0"/>
                    </a:cubicBezTo>
                    <a:cubicBezTo>
                      <a:pt x="185" y="32"/>
                      <a:pt x="192" y="62"/>
                      <a:pt x="202" y="9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4" name="Freeform 12"/>
              <p:cNvSpPr/>
              <p:nvPr/>
            </p:nvSpPr>
            <p:spPr bwMode="auto">
              <a:xfrm>
                <a:off x="730321" y="2635947"/>
                <a:ext cx="227985" cy="212694"/>
              </a:xfrm>
              <a:custGeom>
                <a:avLst/>
                <a:gdLst>
                  <a:gd name="T0" fmla="*/ 202 w 202"/>
                  <a:gd name="T1" fmla="*/ 81 h 188"/>
                  <a:gd name="T2" fmla="*/ 55 w 202"/>
                  <a:gd name="T3" fmla="*/ 188 h 188"/>
                  <a:gd name="T4" fmla="*/ 0 w 202"/>
                  <a:gd name="T5" fmla="*/ 112 h 188"/>
                  <a:gd name="T6" fmla="*/ 154 w 202"/>
                  <a:gd name="T7" fmla="*/ 0 h 188"/>
                  <a:gd name="T8" fmla="*/ 202 w 202"/>
                  <a:gd name="T9" fmla="*/ 81 h 188"/>
                </a:gdLst>
                <a:ahLst/>
                <a:cxnLst>
                  <a:cxn ang="0">
                    <a:pos x="T0" y="T1"/>
                  </a:cxn>
                  <a:cxn ang="0">
                    <a:pos x="T2" y="T3"/>
                  </a:cxn>
                  <a:cxn ang="0">
                    <a:pos x="T4" y="T5"/>
                  </a:cxn>
                  <a:cxn ang="0">
                    <a:pos x="T6" y="T7"/>
                  </a:cxn>
                  <a:cxn ang="0">
                    <a:pos x="T8" y="T9"/>
                  </a:cxn>
                </a:cxnLst>
                <a:rect l="0" t="0" r="r" b="b"/>
                <a:pathLst>
                  <a:path w="202" h="188">
                    <a:moveTo>
                      <a:pt x="202" y="81"/>
                    </a:moveTo>
                    <a:cubicBezTo>
                      <a:pt x="55" y="188"/>
                      <a:pt x="55" y="188"/>
                      <a:pt x="55" y="188"/>
                    </a:cubicBezTo>
                    <a:cubicBezTo>
                      <a:pt x="0" y="112"/>
                      <a:pt x="0" y="112"/>
                      <a:pt x="0" y="112"/>
                    </a:cubicBezTo>
                    <a:cubicBezTo>
                      <a:pt x="154" y="0"/>
                      <a:pt x="154" y="0"/>
                      <a:pt x="154" y="0"/>
                    </a:cubicBezTo>
                    <a:cubicBezTo>
                      <a:pt x="167" y="29"/>
                      <a:pt x="184" y="56"/>
                      <a:pt x="202" y="8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5" name="Freeform 13"/>
              <p:cNvSpPr/>
              <p:nvPr/>
            </p:nvSpPr>
            <p:spPr bwMode="auto">
              <a:xfrm>
                <a:off x="881848" y="2787473"/>
                <a:ext cx="205743" cy="234936"/>
              </a:xfrm>
              <a:custGeom>
                <a:avLst/>
                <a:gdLst>
                  <a:gd name="T0" fmla="*/ 183 w 183"/>
                  <a:gd name="T1" fmla="*/ 62 h 209"/>
                  <a:gd name="T2" fmla="*/ 76 w 183"/>
                  <a:gd name="T3" fmla="*/ 209 h 209"/>
                  <a:gd name="T4" fmla="*/ 0 w 183"/>
                  <a:gd name="T5" fmla="*/ 154 h 209"/>
                  <a:gd name="T6" fmla="*/ 112 w 183"/>
                  <a:gd name="T7" fmla="*/ 0 h 209"/>
                  <a:gd name="T8" fmla="*/ 183 w 183"/>
                  <a:gd name="T9" fmla="*/ 62 h 209"/>
                </a:gdLst>
                <a:ahLst/>
                <a:cxnLst>
                  <a:cxn ang="0">
                    <a:pos x="T0" y="T1"/>
                  </a:cxn>
                  <a:cxn ang="0">
                    <a:pos x="T2" y="T3"/>
                  </a:cxn>
                  <a:cxn ang="0">
                    <a:pos x="T4" y="T5"/>
                  </a:cxn>
                  <a:cxn ang="0">
                    <a:pos x="T6" y="T7"/>
                  </a:cxn>
                  <a:cxn ang="0">
                    <a:pos x="T8" y="T9"/>
                  </a:cxn>
                </a:cxnLst>
                <a:rect l="0" t="0" r="r" b="b"/>
                <a:pathLst>
                  <a:path w="183" h="209">
                    <a:moveTo>
                      <a:pt x="183" y="62"/>
                    </a:moveTo>
                    <a:cubicBezTo>
                      <a:pt x="76" y="209"/>
                      <a:pt x="76" y="209"/>
                      <a:pt x="76" y="209"/>
                    </a:cubicBezTo>
                    <a:cubicBezTo>
                      <a:pt x="0" y="154"/>
                      <a:pt x="0" y="154"/>
                      <a:pt x="0" y="154"/>
                    </a:cubicBezTo>
                    <a:cubicBezTo>
                      <a:pt x="112" y="0"/>
                      <a:pt x="112" y="0"/>
                      <a:pt x="112" y="0"/>
                    </a:cubicBezTo>
                    <a:cubicBezTo>
                      <a:pt x="134" y="23"/>
                      <a:pt x="158" y="44"/>
                      <a:pt x="183" y="6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6" name="Freeform 14"/>
              <p:cNvSpPr/>
              <p:nvPr/>
            </p:nvSpPr>
            <p:spPr bwMode="auto">
              <a:xfrm>
                <a:off x="1086200" y="2898685"/>
                <a:ext cx="164038" cy="236326"/>
              </a:xfrm>
              <a:custGeom>
                <a:avLst/>
                <a:gdLst>
                  <a:gd name="T0" fmla="*/ 146 w 146"/>
                  <a:gd name="T1" fmla="*/ 37 h 210"/>
                  <a:gd name="T2" fmla="*/ 90 w 146"/>
                  <a:gd name="T3" fmla="*/ 210 h 210"/>
                  <a:gd name="T4" fmla="*/ 0 w 146"/>
                  <a:gd name="T5" fmla="*/ 181 h 210"/>
                  <a:gd name="T6" fmla="*/ 59 w 146"/>
                  <a:gd name="T7" fmla="*/ 0 h 210"/>
                  <a:gd name="T8" fmla="*/ 146 w 146"/>
                  <a:gd name="T9" fmla="*/ 37 h 210"/>
                </a:gdLst>
                <a:ahLst/>
                <a:cxnLst>
                  <a:cxn ang="0">
                    <a:pos x="T0" y="T1"/>
                  </a:cxn>
                  <a:cxn ang="0">
                    <a:pos x="T2" y="T3"/>
                  </a:cxn>
                  <a:cxn ang="0">
                    <a:pos x="T4" y="T5"/>
                  </a:cxn>
                  <a:cxn ang="0">
                    <a:pos x="T6" y="T7"/>
                  </a:cxn>
                  <a:cxn ang="0">
                    <a:pos x="T8" y="T9"/>
                  </a:cxn>
                </a:cxnLst>
                <a:rect l="0" t="0" r="r" b="b"/>
                <a:pathLst>
                  <a:path w="146" h="210">
                    <a:moveTo>
                      <a:pt x="146" y="37"/>
                    </a:moveTo>
                    <a:cubicBezTo>
                      <a:pt x="90" y="210"/>
                      <a:pt x="90" y="210"/>
                      <a:pt x="90" y="210"/>
                    </a:cubicBezTo>
                    <a:cubicBezTo>
                      <a:pt x="0" y="181"/>
                      <a:pt x="0" y="181"/>
                      <a:pt x="0" y="181"/>
                    </a:cubicBezTo>
                    <a:cubicBezTo>
                      <a:pt x="59" y="0"/>
                      <a:pt x="59" y="0"/>
                      <a:pt x="59" y="0"/>
                    </a:cubicBezTo>
                    <a:cubicBezTo>
                      <a:pt x="87" y="15"/>
                      <a:pt x="116" y="27"/>
                      <a:pt x="146"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7" name="Freeform 15"/>
              <p:cNvSpPr/>
              <p:nvPr/>
            </p:nvSpPr>
            <p:spPr bwMode="auto">
              <a:xfrm>
                <a:off x="1325306" y="2959852"/>
                <a:ext cx="105652" cy="214083"/>
              </a:xfrm>
              <a:custGeom>
                <a:avLst/>
                <a:gdLst>
                  <a:gd name="T0" fmla="*/ 94 w 94"/>
                  <a:gd name="T1" fmla="*/ 8 h 190"/>
                  <a:gd name="T2" fmla="*/ 94 w 94"/>
                  <a:gd name="T3" fmla="*/ 190 h 190"/>
                  <a:gd name="T4" fmla="*/ 0 w 94"/>
                  <a:gd name="T5" fmla="*/ 190 h 190"/>
                  <a:gd name="T6" fmla="*/ 0 w 94"/>
                  <a:gd name="T7" fmla="*/ 0 h 190"/>
                  <a:gd name="T8" fmla="*/ 94 w 94"/>
                  <a:gd name="T9" fmla="*/ 8 h 190"/>
                </a:gdLst>
                <a:ahLst/>
                <a:cxnLst>
                  <a:cxn ang="0">
                    <a:pos x="T0" y="T1"/>
                  </a:cxn>
                  <a:cxn ang="0">
                    <a:pos x="T2" y="T3"/>
                  </a:cxn>
                  <a:cxn ang="0">
                    <a:pos x="T4" y="T5"/>
                  </a:cxn>
                  <a:cxn ang="0">
                    <a:pos x="T6" y="T7"/>
                  </a:cxn>
                  <a:cxn ang="0">
                    <a:pos x="T8" y="T9"/>
                  </a:cxn>
                </a:cxnLst>
                <a:rect l="0" t="0" r="r" b="b"/>
                <a:pathLst>
                  <a:path w="94" h="190">
                    <a:moveTo>
                      <a:pt x="94" y="8"/>
                    </a:moveTo>
                    <a:cubicBezTo>
                      <a:pt x="94" y="190"/>
                      <a:pt x="94" y="190"/>
                      <a:pt x="94" y="190"/>
                    </a:cubicBezTo>
                    <a:cubicBezTo>
                      <a:pt x="0" y="190"/>
                      <a:pt x="0" y="190"/>
                      <a:pt x="0" y="190"/>
                    </a:cubicBezTo>
                    <a:cubicBezTo>
                      <a:pt x="0" y="0"/>
                      <a:pt x="0" y="0"/>
                      <a:pt x="0" y="0"/>
                    </a:cubicBezTo>
                    <a:cubicBezTo>
                      <a:pt x="30" y="6"/>
                      <a:pt x="61" y="8"/>
                      <a:pt x="94" y="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8" name="Freeform 16"/>
              <p:cNvSpPr/>
              <p:nvPr/>
            </p:nvSpPr>
            <p:spPr bwMode="auto">
              <a:xfrm>
                <a:off x="1507416" y="2940390"/>
                <a:ext cx="168208" cy="227985"/>
              </a:xfrm>
              <a:custGeom>
                <a:avLst/>
                <a:gdLst>
                  <a:gd name="T0" fmla="*/ 92 w 149"/>
                  <a:gd name="T1" fmla="*/ 0 h 202"/>
                  <a:gd name="T2" fmla="*/ 149 w 149"/>
                  <a:gd name="T3" fmla="*/ 173 h 202"/>
                  <a:gd name="T4" fmla="*/ 59 w 149"/>
                  <a:gd name="T5" fmla="*/ 202 h 202"/>
                  <a:gd name="T6" fmla="*/ 0 w 149"/>
                  <a:gd name="T7" fmla="*/ 21 h 202"/>
                  <a:gd name="T8" fmla="*/ 92 w 149"/>
                  <a:gd name="T9" fmla="*/ 0 h 202"/>
                </a:gdLst>
                <a:ahLst/>
                <a:cxnLst>
                  <a:cxn ang="0">
                    <a:pos x="T0" y="T1"/>
                  </a:cxn>
                  <a:cxn ang="0">
                    <a:pos x="T2" y="T3"/>
                  </a:cxn>
                  <a:cxn ang="0">
                    <a:pos x="T4" y="T5"/>
                  </a:cxn>
                  <a:cxn ang="0">
                    <a:pos x="T6" y="T7"/>
                  </a:cxn>
                  <a:cxn ang="0">
                    <a:pos x="T8" y="T9"/>
                  </a:cxn>
                </a:cxnLst>
                <a:rect l="0" t="0" r="r" b="b"/>
                <a:pathLst>
                  <a:path w="149" h="202">
                    <a:moveTo>
                      <a:pt x="92" y="0"/>
                    </a:moveTo>
                    <a:cubicBezTo>
                      <a:pt x="149" y="173"/>
                      <a:pt x="149" y="173"/>
                      <a:pt x="149" y="173"/>
                    </a:cubicBezTo>
                    <a:cubicBezTo>
                      <a:pt x="59" y="202"/>
                      <a:pt x="59" y="202"/>
                      <a:pt x="59" y="202"/>
                    </a:cubicBezTo>
                    <a:cubicBezTo>
                      <a:pt x="0" y="21"/>
                      <a:pt x="0" y="21"/>
                      <a:pt x="0" y="21"/>
                    </a:cubicBezTo>
                    <a:cubicBezTo>
                      <a:pt x="32" y="17"/>
                      <a:pt x="63" y="10"/>
                      <a:pt x="9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9" name="Freeform 17"/>
              <p:cNvSpPr/>
              <p:nvPr/>
            </p:nvSpPr>
            <p:spPr bwMode="auto">
              <a:xfrm>
                <a:off x="1683965" y="2856980"/>
                <a:ext cx="211303" cy="229375"/>
              </a:xfrm>
              <a:custGeom>
                <a:avLst/>
                <a:gdLst>
                  <a:gd name="T0" fmla="*/ 81 w 188"/>
                  <a:gd name="T1" fmla="*/ 0 h 203"/>
                  <a:gd name="T2" fmla="*/ 188 w 188"/>
                  <a:gd name="T3" fmla="*/ 147 h 203"/>
                  <a:gd name="T4" fmla="*/ 112 w 188"/>
                  <a:gd name="T5" fmla="*/ 203 h 203"/>
                  <a:gd name="T6" fmla="*/ 0 w 188"/>
                  <a:gd name="T7" fmla="*/ 49 h 203"/>
                  <a:gd name="T8" fmla="*/ 81 w 188"/>
                  <a:gd name="T9" fmla="*/ 0 h 203"/>
                </a:gdLst>
                <a:ahLst/>
                <a:cxnLst>
                  <a:cxn ang="0">
                    <a:pos x="T0" y="T1"/>
                  </a:cxn>
                  <a:cxn ang="0">
                    <a:pos x="T2" y="T3"/>
                  </a:cxn>
                  <a:cxn ang="0">
                    <a:pos x="T4" y="T5"/>
                  </a:cxn>
                  <a:cxn ang="0">
                    <a:pos x="T6" y="T7"/>
                  </a:cxn>
                  <a:cxn ang="0">
                    <a:pos x="T8" y="T9"/>
                  </a:cxn>
                </a:cxnLst>
                <a:rect l="0" t="0" r="r" b="b"/>
                <a:pathLst>
                  <a:path w="188" h="203">
                    <a:moveTo>
                      <a:pt x="81" y="0"/>
                    </a:moveTo>
                    <a:cubicBezTo>
                      <a:pt x="188" y="147"/>
                      <a:pt x="188" y="147"/>
                      <a:pt x="188" y="147"/>
                    </a:cubicBezTo>
                    <a:cubicBezTo>
                      <a:pt x="112" y="203"/>
                      <a:pt x="112" y="203"/>
                      <a:pt x="112" y="203"/>
                    </a:cubicBezTo>
                    <a:cubicBezTo>
                      <a:pt x="0" y="49"/>
                      <a:pt x="0" y="49"/>
                      <a:pt x="0" y="49"/>
                    </a:cubicBezTo>
                    <a:cubicBezTo>
                      <a:pt x="29" y="35"/>
                      <a:pt x="56" y="19"/>
                      <a:pt x="81"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0" name="Freeform 18"/>
              <p:cNvSpPr/>
              <p:nvPr/>
            </p:nvSpPr>
            <p:spPr bwMode="auto">
              <a:xfrm>
                <a:off x="1834102" y="2727697"/>
                <a:ext cx="236326" cy="205742"/>
              </a:xfrm>
              <a:custGeom>
                <a:avLst/>
                <a:gdLst>
                  <a:gd name="T0" fmla="*/ 62 w 210"/>
                  <a:gd name="T1" fmla="*/ 0 h 183"/>
                  <a:gd name="T2" fmla="*/ 210 w 210"/>
                  <a:gd name="T3" fmla="*/ 107 h 183"/>
                  <a:gd name="T4" fmla="*/ 154 w 210"/>
                  <a:gd name="T5" fmla="*/ 183 h 183"/>
                  <a:gd name="T6" fmla="*/ 0 w 210"/>
                  <a:gd name="T7" fmla="*/ 71 h 183"/>
                  <a:gd name="T8" fmla="*/ 62 w 210"/>
                  <a:gd name="T9" fmla="*/ 0 h 183"/>
                </a:gdLst>
                <a:ahLst/>
                <a:cxnLst>
                  <a:cxn ang="0">
                    <a:pos x="T0" y="T1"/>
                  </a:cxn>
                  <a:cxn ang="0">
                    <a:pos x="T2" y="T3"/>
                  </a:cxn>
                  <a:cxn ang="0">
                    <a:pos x="T4" y="T5"/>
                  </a:cxn>
                  <a:cxn ang="0">
                    <a:pos x="T6" y="T7"/>
                  </a:cxn>
                  <a:cxn ang="0">
                    <a:pos x="T8" y="T9"/>
                  </a:cxn>
                </a:cxnLst>
                <a:rect l="0" t="0" r="r" b="b"/>
                <a:pathLst>
                  <a:path w="210" h="183">
                    <a:moveTo>
                      <a:pt x="62" y="0"/>
                    </a:moveTo>
                    <a:cubicBezTo>
                      <a:pt x="210" y="107"/>
                      <a:pt x="210" y="107"/>
                      <a:pt x="210" y="107"/>
                    </a:cubicBezTo>
                    <a:cubicBezTo>
                      <a:pt x="154" y="183"/>
                      <a:pt x="154" y="183"/>
                      <a:pt x="154" y="183"/>
                    </a:cubicBezTo>
                    <a:cubicBezTo>
                      <a:pt x="0" y="71"/>
                      <a:pt x="0" y="71"/>
                      <a:pt x="0" y="71"/>
                    </a:cubicBezTo>
                    <a:cubicBezTo>
                      <a:pt x="23" y="49"/>
                      <a:pt x="44" y="26"/>
                      <a:pt x="62" y="0"/>
                    </a:cubicBez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1" name="Freeform 19"/>
              <p:cNvSpPr/>
              <p:nvPr/>
            </p:nvSpPr>
            <p:spPr bwMode="auto">
              <a:xfrm>
                <a:off x="1945314" y="2563659"/>
                <a:ext cx="236326" cy="165428"/>
              </a:xfrm>
              <a:custGeom>
                <a:avLst/>
                <a:gdLst>
                  <a:gd name="T0" fmla="*/ 37 w 210"/>
                  <a:gd name="T1" fmla="*/ 0 h 146"/>
                  <a:gd name="T2" fmla="*/ 210 w 210"/>
                  <a:gd name="T3" fmla="*/ 56 h 146"/>
                  <a:gd name="T4" fmla="*/ 181 w 210"/>
                  <a:gd name="T5" fmla="*/ 146 h 146"/>
                  <a:gd name="T6" fmla="*/ 0 w 210"/>
                  <a:gd name="T7" fmla="*/ 87 h 146"/>
                  <a:gd name="T8" fmla="*/ 37 w 210"/>
                  <a:gd name="T9" fmla="*/ 0 h 146"/>
                </a:gdLst>
                <a:ahLst/>
                <a:cxnLst>
                  <a:cxn ang="0">
                    <a:pos x="T0" y="T1"/>
                  </a:cxn>
                  <a:cxn ang="0">
                    <a:pos x="T2" y="T3"/>
                  </a:cxn>
                  <a:cxn ang="0">
                    <a:pos x="T4" y="T5"/>
                  </a:cxn>
                  <a:cxn ang="0">
                    <a:pos x="T6" y="T7"/>
                  </a:cxn>
                  <a:cxn ang="0">
                    <a:pos x="T8" y="T9"/>
                  </a:cxn>
                </a:cxnLst>
                <a:rect l="0" t="0" r="r" b="b"/>
                <a:pathLst>
                  <a:path w="210" h="146">
                    <a:moveTo>
                      <a:pt x="37" y="0"/>
                    </a:moveTo>
                    <a:cubicBezTo>
                      <a:pt x="210" y="56"/>
                      <a:pt x="210" y="56"/>
                      <a:pt x="210" y="56"/>
                    </a:cubicBezTo>
                    <a:cubicBezTo>
                      <a:pt x="181" y="146"/>
                      <a:pt x="181" y="146"/>
                      <a:pt x="181" y="146"/>
                    </a:cubicBezTo>
                    <a:cubicBezTo>
                      <a:pt x="0" y="87"/>
                      <a:pt x="0" y="87"/>
                      <a:pt x="0" y="87"/>
                    </a:cubicBezTo>
                    <a:cubicBezTo>
                      <a:pt x="15" y="60"/>
                      <a:pt x="27" y="30"/>
                      <a:pt x="37" y="0"/>
                    </a:cubicBez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2" name="Freeform 20"/>
              <p:cNvSpPr/>
              <p:nvPr/>
            </p:nvSpPr>
            <p:spPr bwMode="auto">
              <a:xfrm>
                <a:off x="2006481" y="2384329"/>
                <a:ext cx="214083" cy="105652"/>
              </a:xfrm>
              <a:custGeom>
                <a:avLst/>
                <a:gdLst>
                  <a:gd name="T0" fmla="*/ 9 w 190"/>
                  <a:gd name="T1" fmla="*/ 0 h 94"/>
                  <a:gd name="T2" fmla="*/ 190 w 190"/>
                  <a:gd name="T3" fmla="*/ 0 h 94"/>
                  <a:gd name="T4" fmla="*/ 190 w 190"/>
                  <a:gd name="T5" fmla="*/ 94 h 94"/>
                  <a:gd name="T6" fmla="*/ 0 w 190"/>
                  <a:gd name="T7" fmla="*/ 94 h 94"/>
                  <a:gd name="T8" fmla="*/ 9 w 190"/>
                  <a:gd name="T9" fmla="*/ 0 h 94"/>
                </a:gdLst>
                <a:ahLst/>
                <a:cxnLst>
                  <a:cxn ang="0">
                    <a:pos x="T0" y="T1"/>
                  </a:cxn>
                  <a:cxn ang="0">
                    <a:pos x="T2" y="T3"/>
                  </a:cxn>
                  <a:cxn ang="0">
                    <a:pos x="T4" y="T5"/>
                  </a:cxn>
                  <a:cxn ang="0">
                    <a:pos x="T6" y="T7"/>
                  </a:cxn>
                  <a:cxn ang="0">
                    <a:pos x="T8" y="T9"/>
                  </a:cxn>
                </a:cxnLst>
                <a:rect l="0" t="0" r="r" b="b"/>
                <a:pathLst>
                  <a:path w="190" h="94">
                    <a:moveTo>
                      <a:pt x="9" y="0"/>
                    </a:moveTo>
                    <a:cubicBezTo>
                      <a:pt x="190" y="0"/>
                      <a:pt x="190" y="0"/>
                      <a:pt x="190" y="0"/>
                    </a:cubicBezTo>
                    <a:cubicBezTo>
                      <a:pt x="190" y="94"/>
                      <a:pt x="190" y="94"/>
                      <a:pt x="190" y="94"/>
                    </a:cubicBezTo>
                    <a:cubicBezTo>
                      <a:pt x="0" y="94"/>
                      <a:pt x="0" y="94"/>
                      <a:pt x="0" y="94"/>
                    </a:cubicBezTo>
                    <a:cubicBezTo>
                      <a:pt x="6" y="63"/>
                      <a:pt x="9" y="32"/>
                      <a:pt x="9" y="0"/>
                    </a:cubicBez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3" name="Freeform 21"/>
              <p:cNvSpPr/>
              <p:nvPr/>
            </p:nvSpPr>
            <p:spPr bwMode="auto">
              <a:xfrm>
                <a:off x="1987018" y="2139662"/>
                <a:ext cx="227985" cy="166818"/>
              </a:xfrm>
              <a:custGeom>
                <a:avLst/>
                <a:gdLst>
                  <a:gd name="T0" fmla="*/ 0 w 202"/>
                  <a:gd name="T1" fmla="*/ 56 h 148"/>
                  <a:gd name="T2" fmla="*/ 173 w 202"/>
                  <a:gd name="T3" fmla="*/ 0 h 148"/>
                  <a:gd name="T4" fmla="*/ 202 w 202"/>
                  <a:gd name="T5" fmla="*/ 89 h 148"/>
                  <a:gd name="T6" fmla="*/ 21 w 202"/>
                  <a:gd name="T7" fmla="*/ 148 h 148"/>
                  <a:gd name="T8" fmla="*/ 0 w 202"/>
                  <a:gd name="T9" fmla="*/ 56 h 148"/>
                </a:gdLst>
                <a:ahLst/>
                <a:cxnLst>
                  <a:cxn ang="0">
                    <a:pos x="T0" y="T1"/>
                  </a:cxn>
                  <a:cxn ang="0">
                    <a:pos x="T2" y="T3"/>
                  </a:cxn>
                  <a:cxn ang="0">
                    <a:pos x="T4" y="T5"/>
                  </a:cxn>
                  <a:cxn ang="0">
                    <a:pos x="T6" y="T7"/>
                  </a:cxn>
                  <a:cxn ang="0">
                    <a:pos x="T8" y="T9"/>
                  </a:cxn>
                </a:cxnLst>
                <a:rect l="0" t="0" r="r" b="b"/>
                <a:pathLst>
                  <a:path w="202" h="148">
                    <a:moveTo>
                      <a:pt x="0" y="56"/>
                    </a:moveTo>
                    <a:cubicBezTo>
                      <a:pt x="173" y="0"/>
                      <a:pt x="173" y="0"/>
                      <a:pt x="173" y="0"/>
                    </a:cubicBezTo>
                    <a:cubicBezTo>
                      <a:pt x="202" y="89"/>
                      <a:pt x="202" y="89"/>
                      <a:pt x="202" y="89"/>
                    </a:cubicBezTo>
                    <a:cubicBezTo>
                      <a:pt x="21" y="148"/>
                      <a:pt x="21" y="148"/>
                      <a:pt x="21" y="148"/>
                    </a:cubicBezTo>
                    <a:cubicBezTo>
                      <a:pt x="17" y="116"/>
                      <a:pt x="10" y="85"/>
                      <a:pt x="0" y="56"/>
                    </a:cubicBez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4" name="Freeform 22"/>
              <p:cNvSpPr/>
              <p:nvPr/>
            </p:nvSpPr>
            <p:spPr bwMode="auto">
              <a:xfrm>
                <a:off x="1903609" y="1918628"/>
                <a:ext cx="229375" cy="211303"/>
              </a:xfrm>
              <a:custGeom>
                <a:avLst/>
                <a:gdLst>
                  <a:gd name="T0" fmla="*/ 0 w 203"/>
                  <a:gd name="T1" fmla="*/ 107 h 188"/>
                  <a:gd name="T2" fmla="*/ 148 w 203"/>
                  <a:gd name="T3" fmla="*/ 0 h 188"/>
                  <a:gd name="T4" fmla="*/ 203 w 203"/>
                  <a:gd name="T5" fmla="*/ 76 h 188"/>
                  <a:gd name="T6" fmla="*/ 49 w 203"/>
                  <a:gd name="T7" fmla="*/ 188 h 188"/>
                  <a:gd name="T8" fmla="*/ 0 w 203"/>
                  <a:gd name="T9" fmla="*/ 107 h 188"/>
                </a:gdLst>
                <a:ahLst/>
                <a:cxnLst>
                  <a:cxn ang="0">
                    <a:pos x="T0" y="T1"/>
                  </a:cxn>
                  <a:cxn ang="0">
                    <a:pos x="T2" y="T3"/>
                  </a:cxn>
                  <a:cxn ang="0">
                    <a:pos x="T4" y="T5"/>
                  </a:cxn>
                  <a:cxn ang="0">
                    <a:pos x="T6" y="T7"/>
                  </a:cxn>
                  <a:cxn ang="0">
                    <a:pos x="T8" y="T9"/>
                  </a:cxn>
                </a:cxnLst>
                <a:rect l="0" t="0" r="r" b="b"/>
                <a:pathLst>
                  <a:path w="203" h="188">
                    <a:moveTo>
                      <a:pt x="0" y="107"/>
                    </a:moveTo>
                    <a:cubicBezTo>
                      <a:pt x="148" y="0"/>
                      <a:pt x="148" y="0"/>
                      <a:pt x="148" y="0"/>
                    </a:cubicBezTo>
                    <a:cubicBezTo>
                      <a:pt x="203" y="76"/>
                      <a:pt x="203" y="76"/>
                      <a:pt x="203" y="76"/>
                    </a:cubicBezTo>
                    <a:cubicBezTo>
                      <a:pt x="49" y="188"/>
                      <a:pt x="49" y="188"/>
                      <a:pt x="49" y="188"/>
                    </a:cubicBezTo>
                    <a:cubicBezTo>
                      <a:pt x="35" y="160"/>
                      <a:pt x="19" y="132"/>
                      <a:pt x="0" y="107"/>
                    </a:cubicBez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5" name="Freeform 23"/>
              <p:cNvSpPr/>
              <p:nvPr/>
            </p:nvSpPr>
            <p:spPr bwMode="auto">
              <a:xfrm>
                <a:off x="1774326" y="1743469"/>
                <a:ext cx="205743" cy="236326"/>
              </a:xfrm>
              <a:custGeom>
                <a:avLst/>
                <a:gdLst>
                  <a:gd name="T0" fmla="*/ 0 w 183"/>
                  <a:gd name="T1" fmla="*/ 147 h 209"/>
                  <a:gd name="T2" fmla="*/ 107 w 183"/>
                  <a:gd name="T3" fmla="*/ 0 h 209"/>
                  <a:gd name="T4" fmla="*/ 183 w 183"/>
                  <a:gd name="T5" fmla="*/ 55 h 209"/>
                  <a:gd name="T6" fmla="*/ 72 w 183"/>
                  <a:gd name="T7" fmla="*/ 209 h 209"/>
                  <a:gd name="T8" fmla="*/ 0 w 183"/>
                  <a:gd name="T9" fmla="*/ 147 h 209"/>
                </a:gdLst>
                <a:ahLst/>
                <a:cxnLst>
                  <a:cxn ang="0">
                    <a:pos x="T0" y="T1"/>
                  </a:cxn>
                  <a:cxn ang="0">
                    <a:pos x="T2" y="T3"/>
                  </a:cxn>
                  <a:cxn ang="0">
                    <a:pos x="T4" y="T5"/>
                  </a:cxn>
                  <a:cxn ang="0">
                    <a:pos x="T6" y="T7"/>
                  </a:cxn>
                  <a:cxn ang="0">
                    <a:pos x="T8" y="T9"/>
                  </a:cxn>
                </a:cxnLst>
                <a:rect l="0" t="0" r="r" b="b"/>
                <a:pathLst>
                  <a:path w="183" h="209">
                    <a:moveTo>
                      <a:pt x="0" y="147"/>
                    </a:moveTo>
                    <a:cubicBezTo>
                      <a:pt x="107" y="0"/>
                      <a:pt x="107" y="0"/>
                      <a:pt x="107" y="0"/>
                    </a:cubicBezTo>
                    <a:cubicBezTo>
                      <a:pt x="183" y="55"/>
                      <a:pt x="183" y="55"/>
                      <a:pt x="183" y="55"/>
                    </a:cubicBezTo>
                    <a:cubicBezTo>
                      <a:pt x="72" y="209"/>
                      <a:pt x="72" y="209"/>
                      <a:pt x="72" y="209"/>
                    </a:cubicBezTo>
                    <a:cubicBezTo>
                      <a:pt x="50" y="186"/>
                      <a:pt x="26" y="165"/>
                      <a:pt x="0" y="147"/>
                    </a:cubicBez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6" name="Freeform 24"/>
              <p:cNvSpPr/>
              <p:nvPr/>
            </p:nvSpPr>
            <p:spPr bwMode="auto">
              <a:xfrm>
                <a:off x="1611677" y="1630867"/>
                <a:ext cx="164038" cy="237716"/>
              </a:xfrm>
              <a:custGeom>
                <a:avLst/>
                <a:gdLst>
                  <a:gd name="T0" fmla="*/ 0 w 146"/>
                  <a:gd name="T1" fmla="*/ 173 h 210"/>
                  <a:gd name="T2" fmla="*/ 57 w 146"/>
                  <a:gd name="T3" fmla="*/ 0 h 210"/>
                  <a:gd name="T4" fmla="*/ 146 w 146"/>
                  <a:gd name="T5" fmla="*/ 29 h 210"/>
                  <a:gd name="T6" fmla="*/ 87 w 146"/>
                  <a:gd name="T7" fmla="*/ 210 h 210"/>
                  <a:gd name="T8" fmla="*/ 0 w 146"/>
                  <a:gd name="T9" fmla="*/ 173 h 210"/>
                </a:gdLst>
                <a:ahLst/>
                <a:cxnLst>
                  <a:cxn ang="0">
                    <a:pos x="T0" y="T1"/>
                  </a:cxn>
                  <a:cxn ang="0">
                    <a:pos x="T2" y="T3"/>
                  </a:cxn>
                  <a:cxn ang="0">
                    <a:pos x="T4" y="T5"/>
                  </a:cxn>
                  <a:cxn ang="0">
                    <a:pos x="T6" y="T7"/>
                  </a:cxn>
                  <a:cxn ang="0">
                    <a:pos x="T8" y="T9"/>
                  </a:cxn>
                </a:cxnLst>
                <a:rect l="0" t="0" r="r" b="b"/>
                <a:pathLst>
                  <a:path w="146" h="210">
                    <a:moveTo>
                      <a:pt x="0" y="173"/>
                    </a:moveTo>
                    <a:cubicBezTo>
                      <a:pt x="57" y="0"/>
                      <a:pt x="57" y="0"/>
                      <a:pt x="57" y="0"/>
                    </a:cubicBezTo>
                    <a:cubicBezTo>
                      <a:pt x="146" y="29"/>
                      <a:pt x="146" y="29"/>
                      <a:pt x="146" y="29"/>
                    </a:cubicBezTo>
                    <a:cubicBezTo>
                      <a:pt x="87" y="210"/>
                      <a:pt x="87" y="210"/>
                      <a:pt x="87" y="210"/>
                    </a:cubicBezTo>
                    <a:cubicBezTo>
                      <a:pt x="60" y="195"/>
                      <a:pt x="31" y="183"/>
                      <a:pt x="0" y="173"/>
                    </a:cubicBezTo>
                    <a:close/>
                  </a:path>
                </a:pathLst>
              </a:custGeom>
              <a:solidFill>
                <a:srgbClr val="71AFA0"/>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grpSp>
          <p:nvGrpSpPr>
            <p:cNvPr id="57" name="Group 4"/>
            <p:cNvGrpSpPr/>
            <p:nvPr/>
          </p:nvGrpSpPr>
          <p:grpSpPr>
            <a:xfrm>
              <a:off x="9232722" y="2109312"/>
              <a:ext cx="2206528" cy="2208470"/>
              <a:chOff x="2743200" y="1593333"/>
              <a:chExt cx="1579212" cy="1580602"/>
            </a:xfrm>
          </p:grpSpPr>
          <p:sp>
            <p:nvSpPr>
              <p:cNvPr id="58" name="Freeform 5"/>
              <p:cNvSpPr/>
              <p:nvPr/>
            </p:nvSpPr>
            <p:spPr bwMode="auto">
              <a:xfrm>
                <a:off x="3532806" y="1593333"/>
                <a:ext cx="105652" cy="214083"/>
              </a:xfrm>
              <a:custGeom>
                <a:avLst/>
                <a:gdLst>
                  <a:gd name="T0" fmla="*/ 0 w 94"/>
                  <a:gd name="T1" fmla="*/ 181 h 190"/>
                  <a:gd name="T2" fmla="*/ 0 w 94"/>
                  <a:gd name="T3" fmla="*/ 0 h 190"/>
                  <a:gd name="T4" fmla="*/ 94 w 94"/>
                  <a:gd name="T5" fmla="*/ 0 h 190"/>
                  <a:gd name="T6" fmla="*/ 94 w 94"/>
                  <a:gd name="T7" fmla="*/ 190 h 190"/>
                  <a:gd name="T8" fmla="*/ 0 w 94"/>
                  <a:gd name="T9" fmla="*/ 181 h 190"/>
                </a:gdLst>
                <a:ahLst/>
                <a:cxnLst>
                  <a:cxn ang="0">
                    <a:pos x="T0" y="T1"/>
                  </a:cxn>
                  <a:cxn ang="0">
                    <a:pos x="T2" y="T3"/>
                  </a:cxn>
                  <a:cxn ang="0">
                    <a:pos x="T4" y="T5"/>
                  </a:cxn>
                  <a:cxn ang="0">
                    <a:pos x="T6" y="T7"/>
                  </a:cxn>
                  <a:cxn ang="0">
                    <a:pos x="T8" y="T9"/>
                  </a:cxn>
                </a:cxnLst>
                <a:rect l="0" t="0" r="r" b="b"/>
                <a:pathLst>
                  <a:path w="94" h="190">
                    <a:moveTo>
                      <a:pt x="0" y="181"/>
                    </a:moveTo>
                    <a:cubicBezTo>
                      <a:pt x="0" y="0"/>
                      <a:pt x="0" y="0"/>
                      <a:pt x="0" y="0"/>
                    </a:cubicBezTo>
                    <a:cubicBezTo>
                      <a:pt x="94" y="0"/>
                      <a:pt x="94" y="0"/>
                      <a:pt x="94" y="0"/>
                    </a:cubicBezTo>
                    <a:cubicBezTo>
                      <a:pt x="94" y="190"/>
                      <a:pt x="94" y="190"/>
                      <a:pt x="94" y="190"/>
                    </a:cubicBezTo>
                    <a:cubicBezTo>
                      <a:pt x="63" y="184"/>
                      <a:pt x="32" y="181"/>
                      <a:pt x="0" y="181"/>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59" name="Freeform 6"/>
              <p:cNvSpPr/>
              <p:nvPr/>
            </p:nvSpPr>
            <p:spPr bwMode="auto">
              <a:xfrm>
                <a:off x="3289529" y="1598894"/>
                <a:ext cx="166818" cy="227985"/>
              </a:xfrm>
              <a:custGeom>
                <a:avLst/>
                <a:gdLst>
                  <a:gd name="T0" fmla="*/ 56 w 148"/>
                  <a:gd name="T1" fmla="*/ 202 h 202"/>
                  <a:gd name="T2" fmla="*/ 0 w 148"/>
                  <a:gd name="T3" fmla="*/ 29 h 202"/>
                  <a:gd name="T4" fmla="*/ 90 w 148"/>
                  <a:gd name="T5" fmla="*/ 0 h 202"/>
                  <a:gd name="T6" fmla="*/ 148 w 148"/>
                  <a:gd name="T7" fmla="*/ 181 h 202"/>
                  <a:gd name="T8" fmla="*/ 56 w 148"/>
                  <a:gd name="T9" fmla="*/ 202 h 202"/>
                </a:gdLst>
                <a:ahLst/>
                <a:cxnLst>
                  <a:cxn ang="0">
                    <a:pos x="T0" y="T1"/>
                  </a:cxn>
                  <a:cxn ang="0">
                    <a:pos x="T2" y="T3"/>
                  </a:cxn>
                  <a:cxn ang="0">
                    <a:pos x="T4" y="T5"/>
                  </a:cxn>
                  <a:cxn ang="0">
                    <a:pos x="T6" y="T7"/>
                  </a:cxn>
                  <a:cxn ang="0">
                    <a:pos x="T8" y="T9"/>
                  </a:cxn>
                </a:cxnLst>
                <a:rect l="0" t="0" r="r" b="b"/>
                <a:pathLst>
                  <a:path w="148" h="202">
                    <a:moveTo>
                      <a:pt x="56" y="202"/>
                    </a:moveTo>
                    <a:cubicBezTo>
                      <a:pt x="0" y="29"/>
                      <a:pt x="0" y="29"/>
                      <a:pt x="0" y="29"/>
                    </a:cubicBezTo>
                    <a:cubicBezTo>
                      <a:pt x="90" y="0"/>
                      <a:pt x="90" y="0"/>
                      <a:pt x="90" y="0"/>
                    </a:cubicBezTo>
                    <a:cubicBezTo>
                      <a:pt x="148" y="181"/>
                      <a:pt x="148" y="181"/>
                      <a:pt x="148" y="181"/>
                    </a:cubicBezTo>
                    <a:cubicBezTo>
                      <a:pt x="117" y="185"/>
                      <a:pt x="86" y="192"/>
                      <a:pt x="56" y="20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60" name="Freeform 7"/>
              <p:cNvSpPr/>
              <p:nvPr/>
            </p:nvSpPr>
            <p:spPr bwMode="auto">
              <a:xfrm>
                <a:off x="3068495" y="1680912"/>
                <a:ext cx="211303" cy="229375"/>
              </a:xfrm>
              <a:custGeom>
                <a:avLst/>
                <a:gdLst>
                  <a:gd name="T0" fmla="*/ 107 w 188"/>
                  <a:gd name="T1" fmla="*/ 203 h 203"/>
                  <a:gd name="T2" fmla="*/ 0 w 188"/>
                  <a:gd name="T3" fmla="*/ 56 h 203"/>
                  <a:gd name="T4" fmla="*/ 77 w 188"/>
                  <a:gd name="T5" fmla="*/ 0 h 203"/>
                  <a:gd name="T6" fmla="*/ 188 w 188"/>
                  <a:gd name="T7" fmla="*/ 154 h 203"/>
                  <a:gd name="T8" fmla="*/ 107 w 188"/>
                  <a:gd name="T9" fmla="*/ 203 h 203"/>
                </a:gdLst>
                <a:ahLst/>
                <a:cxnLst>
                  <a:cxn ang="0">
                    <a:pos x="T0" y="T1"/>
                  </a:cxn>
                  <a:cxn ang="0">
                    <a:pos x="T2" y="T3"/>
                  </a:cxn>
                  <a:cxn ang="0">
                    <a:pos x="T4" y="T5"/>
                  </a:cxn>
                  <a:cxn ang="0">
                    <a:pos x="T6" y="T7"/>
                  </a:cxn>
                  <a:cxn ang="0">
                    <a:pos x="T8" y="T9"/>
                  </a:cxn>
                </a:cxnLst>
                <a:rect l="0" t="0" r="r" b="b"/>
                <a:pathLst>
                  <a:path w="188" h="203">
                    <a:moveTo>
                      <a:pt x="107" y="203"/>
                    </a:moveTo>
                    <a:cubicBezTo>
                      <a:pt x="0" y="56"/>
                      <a:pt x="0" y="56"/>
                      <a:pt x="0" y="56"/>
                    </a:cubicBezTo>
                    <a:cubicBezTo>
                      <a:pt x="77" y="0"/>
                      <a:pt x="77" y="0"/>
                      <a:pt x="77" y="0"/>
                    </a:cubicBezTo>
                    <a:cubicBezTo>
                      <a:pt x="188" y="154"/>
                      <a:pt x="188" y="154"/>
                      <a:pt x="188" y="154"/>
                    </a:cubicBezTo>
                    <a:cubicBezTo>
                      <a:pt x="160" y="168"/>
                      <a:pt x="132" y="184"/>
                      <a:pt x="107" y="20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61" name="Freeform 8"/>
              <p:cNvSpPr/>
              <p:nvPr/>
            </p:nvSpPr>
            <p:spPr bwMode="auto">
              <a:xfrm>
                <a:off x="2894726" y="1832439"/>
                <a:ext cx="234935" cy="207133"/>
              </a:xfrm>
              <a:custGeom>
                <a:avLst/>
                <a:gdLst>
                  <a:gd name="T0" fmla="*/ 147 w 209"/>
                  <a:gd name="T1" fmla="*/ 183 h 183"/>
                  <a:gd name="T2" fmla="*/ 0 w 209"/>
                  <a:gd name="T3" fmla="*/ 76 h 183"/>
                  <a:gd name="T4" fmla="*/ 55 w 209"/>
                  <a:gd name="T5" fmla="*/ 0 h 183"/>
                  <a:gd name="T6" fmla="*/ 209 w 209"/>
                  <a:gd name="T7" fmla="*/ 112 h 183"/>
                  <a:gd name="T8" fmla="*/ 147 w 209"/>
                  <a:gd name="T9" fmla="*/ 183 h 183"/>
                </a:gdLst>
                <a:ahLst/>
                <a:cxnLst>
                  <a:cxn ang="0">
                    <a:pos x="T0" y="T1"/>
                  </a:cxn>
                  <a:cxn ang="0">
                    <a:pos x="T2" y="T3"/>
                  </a:cxn>
                  <a:cxn ang="0">
                    <a:pos x="T4" y="T5"/>
                  </a:cxn>
                  <a:cxn ang="0">
                    <a:pos x="T6" y="T7"/>
                  </a:cxn>
                  <a:cxn ang="0">
                    <a:pos x="T8" y="T9"/>
                  </a:cxn>
                </a:cxnLst>
                <a:rect l="0" t="0" r="r" b="b"/>
                <a:pathLst>
                  <a:path w="209" h="183">
                    <a:moveTo>
                      <a:pt x="147" y="183"/>
                    </a:moveTo>
                    <a:cubicBezTo>
                      <a:pt x="0" y="76"/>
                      <a:pt x="0" y="76"/>
                      <a:pt x="0" y="76"/>
                    </a:cubicBezTo>
                    <a:cubicBezTo>
                      <a:pt x="55" y="0"/>
                      <a:pt x="55" y="0"/>
                      <a:pt x="55" y="0"/>
                    </a:cubicBezTo>
                    <a:cubicBezTo>
                      <a:pt x="209" y="112"/>
                      <a:pt x="209" y="112"/>
                      <a:pt x="209" y="112"/>
                    </a:cubicBezTo>
                    <a:cubicBezTo>
                      <a:pt x="187" y="133"/>
                      <a:pt x="166" y="157"/>
                      <a:pt x="147" y="18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62" name="Freeform 9"/>
              <p:cNvSpPr/>
              <p:nvPr/>
            </p:nvSpPr>
            <p:spPr bwMode="auto">
              <a:xfrm>
                <a:off x="2782123" y="2038182"/>
                <a:ext cx="236326" cy="164038"/>
              </a:xfrm>
              <a:custGeom>
                <a:avLst/>
                <a:gdLst>
                  <a:gd name="T0" fmla="*/ 173 w 211"/>
                  <a:gd name="T1" fmla="*/ 146 h 146"/>
                  <a:gd name="T2" fmla="*/ 0 w 211"/>
                  <a:gd name="T3" fmla="*/ 90 h 146"/>
                  <a:gd name="T4" fmla="*/ 29 w 211"/>
                  <a:gd name="T5" fmla="*/ 0 h 146"/>
                  <a:gd name="T6" fmla="*/ 211 w 211"/>
                  <a:gd name="T7" fmla="*/ 59 h 146"/>
                  <a:gd name="T8" fmla="*/ 173 w 211"/>
                  <a:gd name="T9" fmla="*/ 146 h 146"/>
                </a:gdLst>
                <a:ahLst/>
                <a:cxnLst>
                  <a:cxn ang="0">
                    <a:pos x="T0" y="T1"/>
                  </a:cxn>
                  <a:cxn ang="0">
                    <a:pos x="T2" y="T3"/>
                  </a:cxn>
                  <a:cxn ang="0">
                    <a:pos x="T4" y="T5"/>
                  </a:cxn>
                  <a:cxn ang="0">
                    <a:pos x="T6" y="T7"/>
                  </a:cxn>
                  <a:cxn ang="0">
                    <a:pos x="T8" y="T9"/>
                  </a:cxn>
                </a:cxnLst>
                <a:rect l="0" t="0" r="r" b="b"/>
                <a:pathLst>
                  <a:path w="211" h="146">
                    <a:moveTo>
                      <a:pt x="173" y="146"/>
                    </a:moveTo>
                    <a:cubicBezTo>
                      <a:pt x="0" y="90"/>
                      <a:pt x="0" y="90"/>
                      <a:pt x="0" y="90"/>
                    </a:cubicBezTo>
                    <a:cubicBezTo>
                      <a:pt x="29" y="0"/>
                      <a:pt x="29" y="0"/>
                      <a:pt x="29" y="0"/>
                    </a:cubicBezTo>
                    <a:cubicBezTo>
                      <a:pt x="211" y="59"/>
                      <a:pt x="211" y="59"/>
                      <a:pt x="211" y="59"/>
                    </a:cubicBezTo>
                    <a:cubicBezTo>
                      <a:pt x="196" y="86"/>
                      <a:pt x="183" y="115"/>
                      <a:pt x="173" y="14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63" name="Freeform 10"/>
              <p:cNvSpPr/>
              <p:nvPr/>
            </p:nvSpPr>
            <p:spPr bwMode="auto">
              <a:xfrm>
                <a:off x="2743200" y="2277288"/>
                <a:ext cx="214083" cy="107042"/>
              </a:xfrm>
              <a:custGeom>
                <a:avLst/>
                <a:gdLst>
                  <a:gd name="T0" fmla="*/ 182 w 190"/>
                  <a:gd name="T1" fmla="*/ 95 h 95"/>
                  <a:gd name="T2" fmla="*/ 0 w 190"/>
                  <a:gd name="T3" fmla="*/ 95 h 95"/>
                  <a:gd name="T4" fmla="*/ 0 w 190"/>
                  <a:gd name="T5" fmla="*/ 0 h 95"/>
                  <a:gd name="T6" fmla="*/ 190 w 190"/>
                  <a:gd name="T7" fmla="*/ 0 h 95"/>
                  <a:gd name="T8" fmla="*/ 182 w 190"/>
                  <a:gd name="T9" fmla="*/ 95 h 95"/>
                </a:gdLst>
                <a:ahLst/>
                <a:cxnLst>
                  <a:cxn ang="0">
                    <a:pos x="T0" y="T1"/>
                  </a:cxn>
                  <a:cxn ang="0">
                    <a:pos x="T2" y="T3"/>
                  </a:cxn>
                  <a:cxn ang="0">
                    <a:pos x="T4" y="T5"/>
                  </a:cxn>
                  <a:cxn ang="0">
                    <a:pos x="T6" y="T7"/>
                  </a:cxn>
                  <a:cxn ang="0">
                    <a:pos x="T8" y="T9"/>
                  </a:cxn>
                </a:cxnLst>
                <a:rect l="0" t="0" r="r" b="b"/>
                <a:pathLst>
                  <a:path w="190" h="95">
                    <a:moveTo>
                      <a:pt x="182" y="95"/>
                    </a:moveTo>
                    <a:cubicBezTo>
                      <a:pt x="0" y="95"/>
                      <a:pt x="0" y="95"/>
                      <a:pt x="0" y="95"/>
                    </a:cubicBezTo>
                    <a:cubicBezTo>
                      <a:pt x="0" y="0"/>
                      <a:pt x="0" y="0"/>
                      <a:pt x="0" y="0"/>
                    </a:cubicBezTo>
                    <a:cubicBezTo>
                      <a:pt x="190" y="0"/>
                      <a:pt x="190" y="0"/>
                      <a:pt x="190" y="0"/>
                    </a:cubicBezTo>
                    <a:cubicBezTo>
                      <a:pt x="185" y="31"/>
                      <a:pt x="182" y="62"/>
                      <a:pt x="182" y="95"/>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64" name="Freeform 11"/>
              <p:cNvSpPr/>
              <p:nvPr/>
            </p:nvSpPr>
            <p:spPr bwMode="auto">
              <a:xfrm>
                <a:off x="2748760" y="2460788"/>
                <a:ext cx="227985" cy="166818"/>
              </a:xfrm>
              <a:custGeom>
                <a:avLst/>
                <a:gdLst>
                  <a:gd name="T0" fmla="*/ 202 w 202"/>
                  <a:gd name="T1" fmla="*/ 92 h 148"/>
                  <a:gd name="T2" fmla="*/ 29 w 202"/>
                  <a:gd name="T3" fmla="*/ 148 h 148"/>
                  <a:gd name="T4" fmla="*/ 0 w 202"/>
                  <a:gd name="T5" fmla="*/ 59 h 148"/>
                  <a:gd name="T6" fmla="*/ 181 w 202"/>
                  <a:gd name="T7" fmla="*/ 0 h 148"/>
                  <a:gd name="T8" fmla="*/ 202 w 202"/>
                  <a:gd name="T9" fmla="*/ 92 h 148"/>
                </a:gdLst>
                <a:ahLst/>
                <a:cxnLst>
                  <a:cxn ang="0">
                    <a:pos x="T0" y="T1"/>
                  </a:cxn>
                  <a:cxn ang="0">
                    <a:pos x="T2" y="T3"/>
                  </a:cxn>
                  <a:cxn ang="0">
                    <a:pos x="T4" y="T5"/>
                  </a:cxn>
                  <a:cxn ang="0">
                    <a:pos x="T6" y="T7"/>
                  </a:cxn>
                  <a:cxn ang="0">
                    <a:pos x="T8" y="T9"/>
                  </a:cxn>
                </a:cxnLst>
                <a:rect l="0" t="0" r="r" b="b"/>
                <a:pathLst>
                  <a:path w="202" h="148">
                    <a:moveTo>
                      <a:pt x="202" y="92"/>
                    </a:moveTo>
                    <a:cubicBezTo>
                      <a:pt x="29" y="148"/>
                      <a:pt x="29" y="148"/>
                      <a:pt x="29" y="148"/>
                    </a:cubicBezTo>
                    <a:cubicBezTo>
                      <a:pt x="0" y="59"/>
                      <a:pt x="0" y="59"/>
                      <a:pt x="0" y="59"/>
                    </a:cubicBezTo>
                    <a:cubicBezTo>
                      <a:pt x="181" y="0"/>
                      <a:pt x="181" y="0"/>
                      <a:pt x="181" y="0"/>
                    </a:cubicBezTo>
                    <a:cubicBezTo>
                      <a:pt x="185" y="32"/>
                      <a:pt x="192" y="62"/>
                      <a:pt x="202" y="92"/>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65" name="Freeform 12"/>
              <p:cNvSpPr/>
              <p:nvPr/>
            </p:nvSpPr>
            <p:spPr bwMode="auto">
              <a:xfrm>
                <a:off x="2832169" y="2635947"/>
                <a:ext cx="227985" cy="212694"/>
              </a:xfrm>
              <a:custGeom>
                <a:avLst/>
                <a:gdLst>
                  <a:gd name="T0" fmla="*/ 202 w 202"/>
                  <a:gd name="T1" fmla="*/ 81 h 188"/>
                  <a:gd name="T2" fmla="*/ 55 w 202"/>
                  <a:gd name="T3" fmla="*/ 188 h 188"/>
                  <a:gd name="T4" fmla="*/ 0 w 202"/>
                  <a:gd name="T5" fmla="*/ 112 h 188"/>
                  <a:gd name="T6" fmla="*/ 154 w 202"/>
                  <a:gd name="T7" fmla="*/ 0 h 188"/>
                  <a:gd name="T8" fmla="*/ 202 w 202"/>
                  <a:gd name="T9" fmla="*/ 81 h 188"/>
                </a:gdLst>
                <a:ahLst/>
                <a:cxnLst>
                  <a:cxn ang="0">
                    <a:pos x="T0" y="T1"/>
                  </a:cxn>
                  <a:cxn ang="0">
                    <a:pos x="T2" y="T3"/>
                  </a:cxn>
                  <a:cxn ang="0">
                    <a:pos x="T4" y="T5"/>
                  </a:cxn>
                  <a:cxn ang="0">
                    <a:pos x="T6" y="T7"/>
                  </a:cxn>
                  <a:cxn ang="0">
                    <a:pos x="T8" y="T9"/>
                  </a:cxn>
                </a:cxnLst>
                <a:rect l="0" t="0" r="r" b="b"/>
                <a:pathLst>
                  <a:path w="202" h="188">
                    <a:moveTo>
                      <a:pt x="202" y="81"/>
                    </a:moveTo>
                    <a:cubicBezTo>
                      <a:pt x="55" y="188"/>
                      <a:pt x="55" y="188"/>
                      <a:pt x="55" y="188"/>
                    </a:cubicBezTo>
                    <a:cubicBezTo>
                      <a:pt x="0" y="112"/>
                      <a:pt x="0" y="112"/>
                      <a:pt x="0" y="112"/>
                    </a:cubicBezTo>
                    <a:cubicBezTo>
                      <a:pt x="154" y="0"/>
                      <a:pt x="154" y="0"/>
                      <a:pt x="154" y="0"/>
                    </a:cubicBezTo>
                    <a:cubicBezTo>
                      <a:pt x="167" y="29"/>
                      <a:pt x="184" y="56"/>
                      <a:pt x="202" y="81"/>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66" name="Freeform 13"/>
              <p:cNvSpPr/>
              <p:nvPr/>
            </p:nvSpPr>
            <p:spPr bwMode="auto">
              <a:xfrm>
                <a:off x="2983696" y="2787473"/>
                <a:ext cx="205743" cy="234936"/>
              </a:xfrm>
              <a:custGeom>
                <a:avLst/>
                <a:gdLst>
                  <a:gd name="T0" fmla="*/ 183 w 183"/>
                  <a:gd name="T1" fmla="*/ 62 h 209"/>
                  <a:gd name="T2" fmla="*/ 76 w 183"/>
                  <a:gd name="T3" fmla="*/ 209 h 209"/>
                  <a:gd name="T4" fmla="*/ 0 w 183"/>
                  <a:gd name="T5" fmla="*/ 154 h 209"/>
                  <a:gd name="T6" fmla="*/ 112 w 183"/>
                  <a:gd name="T7" fmla="*/ 0 h 209"/>
                  <a:gd name="T8" fmla="*/ 183 w 183"/>
                  <a:gd name="T9" fmla="*/ 62 h 209"/>
                </a:gdLst>
                <a:ahLst/>
                <a:cxnLst>
                  <a:cxn ang="0">
                    <a:pos x="T0" y="T1"/>
                  </a:cxn>
                  <a:cxn ang="0">
                    <a:pos x="T2" y="T3"/>
                  </a:cxn>
                  <a:cxn ang="0">
                    <a:pos x="T4" y="T5"/>
                  </a:cxn>
                  <a:cxn ang="0">
                    <a:pos x="T6" y="T7"/>
                  </a:cxn>
                  <a:cxn ang="0">
                    <a:pos x="T8" y="T9"/>
                  </a:cxn>
                </a:cxnLst>
                <a:rect l="0" t="0" r="r" b="b"/>
                <a:pathLst>
                  <a:path w="183" h="209">
                    <a:moveTo>
                      <a:pt x="183" y="62"/>
                    </a:moveTo>
                    <a:cubicBezTo>
                      <a:pt x="76" y="209"/>
                      <a:pt x="76" y="209"/>
                      <a:pt x="76" y="209"/>
                    </a:cubicBezTo>
                    <a:cubicBezTo>
                      <a:pt x="0" y="154"/>
                      <a:pt x="0" y="154"/>
                      <a:pt x="0" y="154"/>
                    </a:cubicBezTo>
                    <a:cubicBezTo>
                      <a:pt x="112" y="0"/>
                      <a:pt x="112" y="0"/>
                      <a:pt x="112" y="0"/>
                    </a:cubicBezTo>
                    <a:cubicBezTo>
                      <a:pt x="134" y="23"/>
                      <a:pt x="158" y="44"/>
                      <a:pt x="183" y="62"/>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67" name="Freeform 14"/>
              <p:cNvSpPr/>
              <p:nvPr/>
            </p:nvSpPr>
            <p:spPr bwMode="auto">
              <a:xfrm>
                <a:off x="3188048" y="2898685"/>
                <a:ext cx="164038" cy="236326"/>
              </a:xfrm>
              <a:custGeom>
                <a:avLst/>
                <a:gdLst>
                  <a:gd name="T0" fmla="*/ 146 w 146"/>
                  <a:gd name="T1" fmla="*/ 37 h 210"/>
                  <a:gd name="T2" fmla="*/ 90 w 146"/>
                  <a:gd name="T3" fmla="*/ 210 h 210"/>
                  <a:gd name="T4" fmla="*/ 0 w 146"/>
                  <a:gd name="T5" fmla="*/ 181 h 210"/>
                  <a:gd name="T6" fmla="*/ 59 w 146"/>
                  <a:gd name="T7" fmla="*/ 0 h 210"/>
                  <a:gd name="T8" fmla="*/ 146 w 146"/>
                  <a:gd name="T9" fmla="*/ 37 h 210"/>
                </a:gdLst>
                <a:ahLst/>
                <a:cxnLst>
                  <a:cxn ang="0">
                    <a:pos x="T0" y="T1"/>
                  </a:cxn>
                  <a:cxn ang="0">
                    <a:pos x="T2" y="T3"/>
                  </a:cxn>
                  <a:cxn ang="0">
                    <a:pos x="T4" y="T5"/>
                  </a:cxn>
                  <a:cxn ang="0">
                    <a:pos x="T6" y="T7"/>
                  </a:cxn>
                  <a:cxn ang="0">
                    <a:pos x="T8" y="T9"/>
                  </a:cxn>
                </a:cxnLst>
                <a:rect l="0" t="0" r="r" b="b"/>
                <a:pathLst>
                  <a:path w="146" h="210">
                    <a:moveTo>
                      <a:pt x="146" y="37"/>
                    </a:moveTo>
                    <a:cubicBezTo>
                      <a:pt x="90" y="210"/>
                      <a:pt x="90" y="210"/>
                      <a:pt x="90" y="210"/>
                    </a:cubicBezTo>
                    <a:cubicBezTo>
                      <a:pt x="0" y="181"/>
                      <a:pt x="0" y="181"/>
                      <a:pt x="0" y="181"/>
                    </a:cubicBezTo>
                    <a:cubicBezTo>
                      <a:pt x="59" y="0"/>
                      <a:pt x="59" y="0"/>
                      <a:pt x="59" y="0"/>
                    </a:cubicBezTo>
                    <a:cubicBezTo>
                      <a:pt x="87" y="15"/>
                      <a:pt x="116" y="27"/>
                      <a:pt x="146" y="37"/>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68" name="Freeform 15"/>
              <p:cNvSpPr/>
              <p:nvPr/>
            </p:nvSpPr>
            <p:spPr bwMode="auto">
              <a:xfrm>
                <a:off x="3427154" y="2959852"/>
                <a:ext cx="105652" cy="214083"/>
              </a:xfrm>
              <a:custGeom>
                <a:avLst/>
                <a:gdLst>
                  <a:gd name="T0" fmla="*/ 94 w 94"/>
                  <a:gd name="T1" fmla="*/ 8 h 190"/>
                  <a:gd name="T2" fmla="*/ 94 w 94"/>
                  <a:gd name="T3" fmla="*/ 190 h 190"/>
                  <a:gd name="T4" fmla="*/ 0 w 94"/>
                  <a:gd name="T5" fmla="*/ 190 h 190"/>
                  <a:gd name="T6" fmla="*/ 0 w 94"/>
                  <a:gd name="T7" fmla="*/ 0 h 190"/>
                  <a:gd name="T8" fmla="*/ 94 w 94"/>
                  <a:gd name="T9" fmla="*/ 8 h 190"/>
                </a:gdLst>
                <a:ahLst/>
                <a:cxnLst>
                  <a:cxn ang="0">
                    <a:pos x="T0" y="T1"/>
                  </a:cxn>
                  <a:cxn ang="0">
                    <a:pos x="T2" y="T3"/>
                  </a:cxn>
                  <a:cxn ang="0">
                    <a:pos x="T4" y="T5"/>
                  </a:cxn>
                  <a:cxn ang="0">
                    <a:pos x="T6" y="T7"/>
                  </a:cxn>
                  <a:cxn ang="0">
                    <a:pos x="T8" y="T9"/>
                  </a:cxn>
                </a:cxnLst>
                <a:rect l="0" t="0" r="r" b="b"/>
                <a:pathLst>
                  <a:path w="94" h="190">
                    <a:moveTo>
                      <a:pt x="94" y="8"/>
                    </a:moveTo>
                    <a:cubicBezTo>
                      <a:pt x="94" y="190"/>
                      <a:pt x="94" y="190"/>
                      <a:pt x="94" y="190"/>
                    </a:cubicBezTo>
                    <a:cubicBezTo>
                      <a:pt x="0" y="190"/>
                      <a:pt x="0" y="190"/>
                      <a:pt x="0" y="190"/>
                    </a:cubicBezTo>
                    <a:cubicBezTo>
                      <a:pt x="0" y="0"/>
                      <a:pt x="0" y="0"/>
                      <a:pt x="0" y="0"/>
                    </a:cubicBezTo>
                    <a:cubicBezTo>
                      <a:pt x="30" y="6"/>
                      <a:pt x="61" y="8"/>
                      <a:pt x="94" y="8"/>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69" name="Freeform 16"/>
              <p:cNvSpPr/>
              <p:nvPr/>
            </p:nvSpPr>
            <p:spPr bwMode="auto">
              <a:xfrm>
                <a:off x="3609264" y="2940390"/>
                <a:ext cx="168208" cy="227985"/>
              </a:xfrm>
              <a:custGeom>
                <a:avLst/>
                <a:gdLst>
                  <a:gd name="T0" fmla="*/ 92 w 149"/>
                  <a:gd name="T1" fmla="*/ 0 h 202"/>
                  <a:gd name="T2" fmla="*/ 149 w 149"/>
                  <a:gd name="T3" fmla="*/ 173 h 202"/>
                  <a:gd name="T4" fmla="*/ 59 w 149"/>
                  <a:gd name="T5" fmla="*/ 202 h 202"/>
                  <a:gd name="T6" fmla="*/ 0 w 149"/>
                  <a:gd name="T7" fmla="*/ 21 h 202"/>
                  <a:gd name="T8" fmla="*/ 92 w 149"/>
                  <a:gd name="T9" fmla="*/ 0 h 202"/>
                </a:gdLst>
                <a:ahLst/>
                <a:cxnLst>
                  <a:cxn ang="0">
                    <a:pos x="T0" y="T1"/>
                  </a:cxn>
                  <a:cxn ang="0">
                    <a:pos x="T2" y="T3"/>
                  </a:cxn>
                  <a:cxn ang="0">
                    <a:pos x="T4" y="T5"/>
                  </a:cxn>
                  <a:cxn ang="0">
                    <a:pos x="T6" y="T7"/>
                  </a:cxn>
                  <a:cxn ang="0">
                    <a:pos x="T8" y="T9"/>
                  </a:cxn>
                </a:cxnLst>
                <a:rect l="0" t="0" r="r" b="b"/>
                <a:pathLst>
                  <a:path w="149" h="202">
                    <a:moveTo>
                      <a:pt x="92" y="0"/>
                    </a:moveTo>
                    <a:cubicBezTo>
                      <a:pt x="149" y="173"/>
                      <a:pt x="149" y="173"/>
                      <a:pt x="149" y="173"/>
                    </a:cubicBezTo>
                    <a:cubicBezTo>
                      <a:pt x="59" y="202"/>
                      <a:pt x="59" y="202"/>
                      <a:pt x="59" y="202"/>
                    </a:cubicBezTo>
                    <a:cubicBezTo>
                      <a:pt x="0" y="21"/>
                      <a:pt x="0" y="21"/>
                      <a:pt x="0" y="21"/>
                    </a:cubicBezTo>
                    <a:cubicBezTo>
                      <a:pt x="32" y="17"/>
                      <a:pt x="63" y="10"/>
                      <a:pt x="92" y="0"/>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70" name="Freeform 17"/>
              <p:cNvSpPr/>
              <p:nvPr/>
            </p:nvSpPr>
            <p:spPr bwMode="auto">
              <a:xfrm>
                <a:off x="3785813" y="2856980"/>
                <a:ext cx="211303" cy="229375"/>
              </a:xfrm>
              <a:custGeom>
                <a:avLst/>
                <a:gdLst>
                  <a:gd name="T0" fmla="*/ 81 w 188"/>
                  <a:gd name="T1" fmla="*/ 0 h 203"/>
                  <a:gd name="T2" fmla="*/ 188 w 188"/>
                  <a:gd name="T3" fmla="*/ 147 h 203"/>
                  <a:gd name="T4" fmla="*/ 112 w 188"/>
                  <a:gd name="T5" fmla="*/ 203 h 203"/>
                  <a:gd name="T6" fmla="*/ 0 w 188"/>
                  <a:gd name="T7" fmla="*/ 49 h 203"/>
                  <a:gd name="T8" fmla="*/ 81 w 188"/>
                  <a:gd name="T9" fmla="*/ 0 h 203"/>
                </a:gdLst>
                <a:ahLst/>
                <a:cxnLst>
                  <a:cxn ang="0">
                    <a:pos x="T0" y="T1"/>
                  </a:cxn>
                  <a:cxn ang="0">
                    <a:pos x="T2" y="T3"/>
                  </a:cxn>
                  <a:cxn ang="0">
                    <a:pos x="T4" y="T5"/>
                  </a:cxn>
                  <a:cxn ang="0">
                    <a:pos x="T6" y="T7"/>
                  </a:cxn>
                  <a:cxn ang="0">
                    <a:pos x="T8" y="T9"/>
                  </a:cxn>
                </a:cxnLst>
                <a:rect l="0" t="0" r="r" b="b"/>
                <a:pathLst>
                  <a:path w="188" h="203">
                    <a:moveTo>
                      <a:pt x="81" y="0"/>
                    </a:moveTo>
                    <a:cubicBezTo>
                      <a:pt x="188" y="147"/>
                      <a:pt x="188" y="147"/>
                      <a:pt x="188" y="147"/>
                    </a:cubicBezTo>
                    <a:cubicBezTo>
                      <a:pt x="112" y="203"/>
                      <a:pt x="112" y="203"/>
                      <a:pt x="112" y="203"/>
                    </a:cubicBezTo>
                    <a:cubicBezTo>
                      <a:pt x="0" y="49"/>
                      <a:pt x="0" y="49"/>
                      <a:pt x="0" y="49"/>
                    </a:cubicBezTo>
                    <a:cubicBezTo>
                      <a:pt x="29" y="35"/>
                      <a:pt x="56" y="19"/>
                      <a:pt x="81" y="0"/>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71" name="Freeform 18"/>
              <p:cNvSpPr/>
              <p:nvPr/>
            </p:nvSpPr>
            <p:spPr bwMode="auto">
              <a:xfrm>
                <a:off x="3935950" y="2727697"/>
                <a:ext cx="236326" cy="205742"/>
              </a:xfrm>
              <a:custGeom>
                <a:avLst/>
                <a:gdLst>
                  <a:gd name="T0" fmla="*/ 62 w 210"/>
                  <a:gd name="T1" fmla="*/ 0 h 183"/>
                  <a:gd name="T2" fmla="*/ 210 w 210"/>
                  <a:gd name="T3" fmla="*/ 107 h 183"/>
                  <a:gd name="T4" fmla="*/ 154 w 210"/>
                  <a:gd name="T5" fmla="*/ 183 h 183"/>
                  <a:gd name="T6" fmla="*/ 0 w 210"/>
                  <a:gd name="T7" fmla="*/ 71 h 183"/>
                  <a:gd name="T8" fmla="*/ 62 w 210"/>
                  <a:gd name="T9" fmla="*/ 0 h 183"/>
                </a:gdLst>
                <a:ahLst/>
                <a:cxnLst>
                  <a:cxn ang="0">
                    <a:pos x="T0" y="T1"/>
                  </a:cxn>
                  <a:cxn ang="0">
                    <a:pos x="T2" y="T3"/>
                  </a:cxn>
                  <a:cxn ang="0">
                    <a:pos x="T4" y="T5"/>
                  </a:cxn>
                  <a:cxn ang="0">
                    <a:pos x="T6" y="T7"/>
                  </a:cxn>
                  <a:cxn ang="0">
                    <a:pos x="T8" y="T9"/>
                  </a:cxn>
                </a:cxnLst>
                <a:rect l="0" t="0" r="r" b="b"/>
                <a:pathLst>
                  <a:path w="210" h="183">
                    <a:moveTo>
                      <a:pt x="62" y="0"/>
                    </a:moveTo>
                    <a:cubicBezTo>
                      <a:pt x="210" y="107"/>
                      <a:pt x="210" y="107"/>
                      <a:pt x="210" y="107"/>
                    </a:cubicBezTo>
                    <a:cubicBezTo>
                      <a:pt x="154" y="183"/>
                      <a:pt x="154" y="183"/>
                      <a:pt x="154" y="183"/>
                    </a:cubicBezTo>
                    <a:cubicBezTo>
                      <a:pt x="0" y="71"/>
                      <a:pt x="0" y="71"/>
                      <a:pt x="0" y="71"/>
                    </a:cubicBezTo>
                    <a:cubicBezTo>
                      <a:pt x="23" y="49"/>
                      <a:pt x="44" y="26"/>
                      <a:pt x="62" y="0"/>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72" name="Freeform 19"/>
              <p:cNvSpPr/>
              <p:nvPr/>
            </p:nvSpPr>
            <p:spPr bwMode="auto">
              <a:xfrm>
                <a:off x="4047162" y="2563659"/>
                <a:ext cx="236326" cy="165428"/>
              </a:xfrm>
              <a:custGeom>
                <a:avLst/>
                <a:gdLst>
                  <a:gd name="T0" fmla="*/ 37 w 210"/>
                  <a:gd name="T1" fmla="*/ 0 h 146"/>
                  <a:gd name="T2" fmla="*/ 210 w 210"/>
                  <a:gd name="T3" fmla="*/ 56 h 146"/>
                  <a:gd name="T4" fmla="*/ 181 w 210"/>
                  <a:gd name="T5" fmla="*/ 146 h 146"/>
                  <a:gd name="T6" fmla="*/ 0 w 210"/>
                  <a:gd name="T7" fmla="*/ 87 h 146"/>
                  <a:gd name="T8" fmla="*/ 37 w 210"/>
                  <a:gd name="T9" fmla="*/ 0 h 146"/>
                </a:gdLst>
                <a:ahLst/>
                <a:cxnLst>
                  <a:cxn ang="0">
                    <a:pos x="T0" y="T1"/>
                  </a:cxn>
                  <a:cxn ang="0">
                    <a:pos x="T2" y="T3"/>
                  </a:cxn>
                  <a:cxn ang="0">
                    <a:pos x="T4" y="T5"/>
                  </a:cxn>
                  <a:cxn ang="0">
                    <a:pos x="T6" y="T7"/>
                  </a:cxn>
                  <a:cxn ang="0">
                    <a:pos x="T8" y="T9"/>
                  </a:cxn>
                </a:cxnLst>
                <a:rect l="0" t="0" r="r" b="b"/>
                <a:pathLst>
                  <a:path w="210" h="146">
                    <a:moveTo>
                      <a:pt x="37" y="0"/>
                    </a:moveTo>
                    <a:cubicBezTo>
                      <a:pt x="210" y="56"/>
                      <a:pt x="210" y="56"/>
                      <a:pt x="210" y="56"/>
                    </a:cubicBezTo>
                    <a:cubicBezTo>
                      <a:pt x="181" y="146"/>
                      <a:pt x="181" y="146"/>
                      <a:pt x="181" y="146"/>
                    </a:cubicBezTo>
                    <a:cubicBezTo>
                      <a:pt x="0" y="87"/>
                      <a:pt x="0" y="87"/>
                      <a:pt x="0" y="87"/>
                    </a:cubicBezTo>
                    <a:cubicBezTo>
                      <a:pt x="15" y="60"/>
                      <a:pt x="27" y="30"/>
                      <a:pt x="37" y="0"/>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73" name="Freeform 20"/>
              <p:cNvSpPr/>
              <p:nvPr/>
            </p:nvSpPr>
            <p:spPr bwMode="auto">
              <a:xfrm>
                <a:off x="4108329" y="2384329"/>
                <a:ext cx="214083" cy="105652"/>
              </a:xfrm>
              <a:custGeom>
                <a:avLst/>
                <a:gdLst>
                  <a:gd name="T0" fmla="*/ 9 w 190"/>
                  <a:gd name="T1" fmla="*/ 0 h 94"/>
                  <a:gd name="T2" fmla="*/ 190 w 190"/>
                  <a:gd name="T3" fmla="*/ 0 h 94"/>
                  <a:gd name="T4" fmla="*/ 190 w 190"/>
                  <a:gd name="T5" fmla="*/ 94 h 94"/>
                  <a:gd name="T6" fmla="*/ 0 w 190"/>
                  <a:gd name="T7" fmla="*/ 94 h 94"/>
                  <a:gd name="T8" fmla="*/ 9 w 190"/>
                  <a:gd name="T9" fmla="*/ 0 h 94"/>
                </a:gdLst>
                <a:ahLst/>
                <a:cxnLst>
                  <a:cxn ang="0">
                    <a:pos x="T0" y="T1"/>
                  </a:cxn>
                  <a:cxn ang="0">
                    <a:pos x="T2" y="T3"/>
                  </a:cxn>
                  <a:cxn ang="0">
                    <a:pos x="T4" y="T5"/>
                  </a:cxn>
                  <a:cxn ang="0">
                    <a:pos x="T6" y="T7"/>
                  </a:cxn>
                  <a:cxn ang="0">
                    <a:pos x="T8" y="T9"/>
                  </a:cxn>
                </a:cxnLst>
                <a:rect l="0" t="0" r="r" b="b"/>
                <a:pathLst>
                  <a:path w="190" h="94">
                    <a:moveTo>
                      <a:pt x="9" y="0"/>
                    </a:moveTo>
                    <a:cubicBezTo>
                      <a:pt x="190" y="0"/>
                      <a:pt x="190" y="0"/>
                      <a:pt x="190" y="0"/>
                    </a:cubicBezTo>
                    <a:cubicBezTo>
                      <a:pt x="190" y="94"/>
                      <a:pt x="190" y="94"/>
                      <a:pt x="190" y="94"/>
                    </a:cubicBezTo>
                    <a:cubicBezTo>
                      <a:pt x="0" y="94"/>
                      <a:pt x="0" y="94"/>
                      <a:pt x="0" y="94"/>
                    </a:cubicBezTo>
                    <a:cubicBezTo>
                      <a:pt x="6" y="63"/>
                      <a:pt x="9" y="32"/>
                      <a:pt x="9" y="0"/>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74" name="Freeform 21"/>
              <p:cNvSpPr/>
              <p:nvPr/>
            </p:nvSpPr>
            <p:spPr bwMode="auto">
              <a:xfrm>
                <a:off x="4088866" y="2139662"/>
                <a:ext cx="227985" cy="166818"/>
              </a:xfrm>
              <a:custGeom>
                <a:avLst/>
                <a:gdLst>
                  <a:gd name="T0" fmla="*/ 0 w 202"/>
                  <a:gd name="T1" fmla="*/ 56 h 148"/>
                  <a:gd name="T2" fmla="*/ 173 w 202"/>
                  <a:gd name="T3" fmla="*/ 0 h 148"/>
                  <a:gd name="T4" fmla="*/ 202 w 202"/>
                  <a:gd name="T5" fmla="*/ 89 h 148"/>
                  <a:gd name="T6" fmla="*/ 21 w 202"/>
                  <a:gd name="T7" fmla="*/ 148 h 148"/>
                  <a:gd name="T8" fmla="*/ 0 w 202"/>
                  <a:gd name="T9" fmla="*/ 56 h 148"/>
                </a:gdLst>
                <a:ahLst/>
                <a:cxnLst>
                  <a:cxn ang="0">
                    <a:pos x="T0" y="T1"/>
                  </a:cxn>
                  <a:cxn ang="0">
                    <a:pos x="T2" y="T3"/>
                  </a:cxn>
                  <a:cxn ang="0">
                    <a:pos x="T4" y="T5"/>
                  </a:cxn>
                  <a:cxn ang="0">
                    <a:pos x="T6" y="T7"/>
                  </a:cxn>
                  <a:cxn ang="0">
                    <a:pos x="T8" y="T9"/>
                  </a:cxn>
                </a:cxnLst>
                <a:rect l="0" t="0" r="r" b="b"/>
                <a:pathLst>
                  <a:path w="202" h="148">
                    <a:moveTo>
                      <a:pt x="0" y="56"/>
                    </a:moveTo>
                    <a:cubicBezTo>
                      <a:pt x="173" y="0"/>
                      <a:pt x="173" y="0"/>
                      <a:pt x="173" y="0"/>
                    </a:cubicBezTo>
                    <a:cubicBezTo>
                      <a:pt x="202" y="89"/>
                      <a:pt x="202" y="89"/>
                      <a:pt x="202" y="89"/>
                    </a:cubicBezTo>
                    <a:cubicBezTo>
                      <a:pt x="21" y="148"/>
                      <a:pt x="21" y="148"/>
                      <a:pt x="21" y="148"/>
                    </a:cubicBezTo>
                    <a:cubicBezTo>
                      <a:pt x="17" y="116"/>
                      <a:pt x="10" y="85"/>
                      <a:pt x="0" y="56"/>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75" name="Freeform 22"/>
              <p:cNvSpPr/>
              <p:nvPr/>
            </p:nvSpPr>
            <p:spPr bwMode="auto">
              <a:xfrm>
                <a:off x="4005457" y="1918628"/>
                <a:ext cx="229375" cy="211303"/>
              </a:xfrm>
              <a:custGeom>
                <a:avLst/>
                <a:gdLst>
                  <a:gd name="T0" fmla="*/ 0 w 203"/>
                  <a:gd name="T1" fmla="*/ 107 h 188"/>
                  <a:gd name="T2" fmla="*/ 148 w 203"/>
                  <a:gd name="T3" fmla="*/ 0 h 188"/>
                  <a:gd name="T4" fmla="*/ 203 w 203"/>
                  <a:gd name="T5" fmla="*/ 76 h 188"/>
                  <a:gd name="T6" fmla="*/ 49 w 203"/>
                  <a:gd name="T7" fmla="*/ 188 h 188"/>
                  <a:gd name="T8" fmla="*/ 0 w 203"/>
                  <a:gd name="T9" fmla="*/ 107 h 188"/>
                </a:gdLst>
                <a:ahLst/>
                <a:cxnLst>
                  <a:cxn ang="0">
                    <a:pos x="T0" y="T1"/>
                  </a:cxn>
                  <a:cxn ang="0">
                    <a:pos x="T2" y="T3"/>
                  </a:cxn>
                  <a:cxn ang="0">
                    <a:pos x="T4" y="T5"/>
                  </a:cxn>
                  <a:cxn ang="0">
                    <a:pos x="T6" y="T7"/>
                  </a:cxn>
                  <a:cxn ang="0">
                    <a:pos x="T8" y="T9"/>
                  </a:cxn>
                </a:cxnLst>
                <a:rect l="0" t="0" r="r" b="b"/>
                <a:pathLst>
                  <a:path w="203" h="188">
                    <a:moveTo>
                      <a:pt x="0" y="107"/>
                    </a:moveTo>
                    <a:cubicBezTo>
                      <a:pt x="148" y="0"/>
                      <a:pt x="148" y="0"/>
                      <a:pt x="148" y="0"/>
                    </a:cubicBezTo>
                    <a:cubicBezTo>
                      <a:pt x="203" y="76"/>
                      <a:pt x="203" y="76"/>
                      <a:pt x="203" y="76"/>
                    </a:cubicBezTo>
                    <a:cubicBezTo>
                      <a:pt x="49" y="188"/>
                      <a:pt x="49" y="188"/>
                      <a:pt x="49" y="188"/>
                    </a:cubicBezTo>
                    <a:cubicBezTo>
                      <a:pt x="35" y="160"/>
                      <a:pt x="19" y="132"/>
                      <a:pt x="0" y="107"/>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76" name="Freeform 23"/>
              <p:cNvSpPr/>
              <p:nvPr/>
            </p:nvSpPr>
            <p:spPr bwMode="auto">
              <a:xfrm>
                <a:off x="3876174" y="1743469"/>
                <a:ext cx="205743" cy="236326"/>
              </a:xfrm>
              <a:custGeom>
                <a:avLst/>
                <a:gdLst>
                  <a:gd name="T0" fmla="*/ 0 w 183"/>
                  <a:gd name="T1" fmla="*/ 147 h 209"/>
                  <a:gd name="T2" fmla="*/ 107 w 183"/>
                  <a:gd name="T3" fmla="*/ 0 h 209"/>
                  <a:gd name="T4" fmla="*/ 183 w 183"/>
                  <a:gd name="T5" fmla="*/ 55 h 209"/>
                  <a:gd name="T6" fmla="*/ 72 w 183"/>
                  <a:gd name="T7" fmla="*/ 209 h 209"/>
                  <a:gd name="T8" fmla="*/ 0 w 183"/>
                  <a:gd name="T9" fmla="*/ 147 h 209"/>
                </a:gdLst>
                <a:ahLst/>
                <a:cxnLst>
                  <a:cxn ang="0">
                    <a:pos x="T0" y="T1"/>
                  </a:cxn>
                  <a:cxn ang="0">
                    <a:pos x="T2" y="T3"/>
                  </a:cxn>
                  <a:cxn ang="0">
                    <a:pos x="T4" y="T5"/>
                  </a:cxn>
                  <a:cxn ang="0">
                    <a:pos x="T6" y="T7"/>
                  </a:cxn>
                  <a:cxn ang="0">
                    <a:pos x="T8" y="T9"/>
                  </a:cxn>
                </a:cxnLst>
                <a:rect l="0" t="0" r="r" b="b"/>
                <a:pathLst>
                  <a:path w="183" h="209">
                    <a:moveTo>
                      <a:pt x="0" y="147"/>
                    </a:moveTo>
                    <a:cubicBezTo>
                      <a:pt x="107" y="0"/>
                      <a:pt x="107" y="0"/>
                      <a:pt x="107" y="0"/>
                    </a:cubicBezTo>
                    <a:cubicBezTo>
                      <a:pt x="183" y="55"/>
                      <a:pt x="183" y="55"/>
                      <a:pt x="183" y="55"/>
                    </a:cubicBezTo>
                    <a:cubicBezTo>
                      <a:pt x="72" y="209"/>
                      <a:pt x="72" y="209"/>
                      <a:pt x="72" y="209"/>
                    </a:cubicBezTo>
                    <a:cubicBezTo>
                      <a:pt x="50" y="186"/>
                      <a:pt x="26" y="165"/>
                      <a:pt x="0" y="147"/>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77" name="Freeform 24"/>
              <p:cNvSpPr/>
              <p:nvPr/>
            </p:nvSpPr>
            <p:spPr bwMode="auto">
              <a:xfrm>
                <a:off x="3713525" y="1630867"/>
                <a:ext cx="164038" cy="237716"/>
              </a:xfrm>
              <a:custGeom>
                <a:avLst/>
                <a:gdLst>
                  <a:gd name="T0" fmla="*/ 0 w 146"/>
                  <a:gd name="T1" fmla="*/ 173 h 210"/>
                  <a:gd name="T2" fmla="*/ 57 w 146"/>
                  <a:gd name="T3" fmla="*/ 0 h 210"/>
                  <a:gd name="T4" fmla="*/ 146 w 146"/>
                  <a:gd name="T5" fmla="*/ 29 h 210"/>
                  <a:gd name="T6" fmla="*/ 87 w 146"/>
                  <a:gd name="T7" fmla="*/ 210 h 210"/>
                  <a:gd name="T8" fmla="*/ 0 w 146"/>
                  <a:gd name="T9" fmla="*/ 173 h 210"/>
                </a:gdLst>
                <a:ahLst/>
                <a:cxnLst>
                  <a:cxn ang="0">
                    <a:pos x="T0" y="T1"/>
                  </a:cxn>
                  <a:cxn ang="0">
                    <a:pos x="T2" y="T3"/>
                  </a:cxn>
                  <a:cxn ang="0">
                    <a:pos x="T4" y="T5"/>
                  </a:cxn>
                  <a:cxn ang="0">
                    <a:pos x="T6" y="T7"/>
                  </a:cxn>
                  <a:cxn ang="0">
                    <a:pos x="T8" y="T9"/>
                  </a:cxn>
                </a:cxnLst>
                <a:rect l="0" t="0" r="r" b="b"/>
                <a:pathLst>
                  <a:path w="146" h="210">
                    <a:moveTo>
                      <a:pt x="0" y="173"/>
                    </a:moveTo>
                    <a:cubicBezTo>
                      <a:pt x="57" y="0"/>
                      <a:pt x="57" y="0"/>
                      <a:pt x="57" y="0"/>
                    </a:cubicBezTo>
                    <a:cubicBezTo>
                      <a:pt x="146" y="29"/>
                      <a:pt x="146" y="29"/>
                      <a:pt x="146" y="29"/>
                    </a:cubicBezTo>
                    <a:cubicBezTo>
                      <a:pt x="87" y="210"/>
                      <a:pt x="87" y="210"/>
                      <a:pt x="87" y="210"/>
                    </a:cubicBezTo>
                    <a:cubicBezTo>
                      <a:pt x="60" y="195"/>
                      <a:pt x="31" y="183"/>
                      <a:pt x="0" y="173"/>
                    </a:cubicBezTo>
                    <a:close/>
                  </a:path>
                </a:pathLst>
              </a:custGeom>
              <a:solidFill>
                <a:srgbClr val="EA9696"/>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sp>
          <p:nvSpPr>
            <p:cNvPr id="78" name="Text Box 10"/>
            <p:cNvSpPr txBox="1">
              <a:spLocks noChangeArrowheads="1"/>
            </p:cNvSpPr>
            <p:nvPr/>
          </p:nvSpPr>
          <p:spPr bwMode="auto">
            <a:xfrm>
              <a:off x="6272693" y="4541081"/>
              <a:ext cx="2400662" cy="1731988"/>
            </a:xfrm>
            <a:prstGeom prst="rect">
              <a:avLst/>
            </a:prstGeom>
            <a:noFill/>
            <a:ln w="9525">
              <a:noFill/>
              <a:miter lim="800000"/>
            </a:ln>
          </p:spPr>
          <p:txBody>
            <a:bodyPr wrap="square" lIns="45720" tIns="22860" rIns="45720" bIns="22860">
              <a:spAutoFit/>
            </a:bodyPr>
            <a:lstStyle/>
            <a:p>
              <a:pPr defTabSz="1088390"/>
              <a:r>
                <a:rPr lang="en-US" sz="1600" b="1">
                  <a:solidFill>
                    <a:schemeClr val="bg1">
                      <a:lumMod val="50000"/>
                    </a:schemeClr>
                  </a:solidFill>
                  <a:cs typeface="+mn-ea"/>
                  <a:sym typeface="+mn-lt"/>
                </a:rPr>
                <a:t>Low System</a:t>
              </a:r>
            </a:p>
            <a:p>
              <a:pPr defTabSz="1088390"/>
              <a:endParaRPr lang="en-US" sz="1000" b="1">
                <a:solidFill>
                  <a:schemeClr val="bg1">
                    <a:lumMod val="50000"/>
                  </a:schemeClr>
                </a:solidFill>
                <a:cs typeface="+mn-ea"/>
                <a:sym typeface="+mn-lt"/>
              </a:endParaRPr>
            </a:p>
            <a:p>
              <a:pPr defTabSz="1088390"/>
              <a:r>
                <a:rPr lang="en-US" sz="1100">
                  <a:solidFill>
                    <a:schemeClr val="bg1">
                      <a:lumMod val="50000"/>
                    </a:schemeClr>
                  </a:solidFill>
                  <a:cs typeface="+mn-ea"/>
                  <a:sym typeface="+mn-lt"/>
                </a:rPr>
                <a:t>Nullam eu tempor purus. Nunc a leo magna, sit amet consequat risus. Etiam faucibus tortor a ipsum vehicula sed hendrerit eros suscipit. </a:t>
              </a:r>
              <a:endParaRPr lang="en-US" sz="1050">
                <a:solidFill>
                  <a:schemeClr val="bg1">
                    <a:lumMod val="50000"/>
                  </a:schemeClr>
                </a:solidFill>
                <a:cs typeface="+mn-ea"/>
                <a:sym typeface="+mn-lt"/>
              </a:endParaRPr>
            </a:p>
          </p:txBody>
        </p:sp>
        <p:sp>
          <p:nvSpPr>
            <p:cNvPr id="79" name="Text Box 10"/>
            <p:cNvSpPr txBox="1">
              <a:spLocks noChangeArrowheads="1"/>
            </p:cNvSpPr>
            <p:nvPr/>
          </p:nvSpPr>
          <p:spPr bwMode="auto">
            <a:xfrm>
              <a:off x="9209465" y="4541081"/>
              <a:ext cx="2400662" cy="1731988"/>
            </a:xfrm>
            <a:prstGeom prst="rect">
              <a:avLst/>
            </a:prstGeom>
            <a:noFill/>
            <a:ln w="9525">
              <a:noFill/>
              <a:miter lim="800000"/>
            </a:ln>
          </p:spPr>
          <p:txBody>
            <a:bodyPr wrap="square" lIns="45720" tIns="22860" rIns="45720" bIns="22860">
              <a:spAutoFit/>
            </a:bodyPr>
            <a:lstStyle/>
            <a:p>
              <a:pPr defTabSz="1088390"/>
              <a:r>
                <a:rPr lang="en-US" sz="1600" b="1">
                  <a:solidFill>
                    <a:schemeClr val="bg1">
                      <a:lumMod val="50000"/>
                    </a:schemeClr>
                  </a:solidFill>
                  <a:cs typeface="+mn-ea"/>
                  <a:sym typeface="+mn-lt"/>
                </a:rPr>
                <a:t>Cost Planning</a:t>
              </a:r>
            </a:p>
            <a:p>
              <a:pPr defTabSz="1088390"/>
              <a:endParaRPr lang="en-US" sz="1000" b="1">
                <a:solidFill>
                  <a:schemeClr val="bg1">
                    <a:lumMod val="50000"/>
                  </a:schemeClr>
                </a:solidFill>
                <a:cs typeface="+mn-ea"/>
                <a:sym typeface="+mn-lt"/>
              </a:endParaRPr>
            </a:p>
            <a:p>
              <a:pPr defTabSz="1088390"/>
              <a:r>
                <a:rPr lang="en-US" sz="1100">
                  <a:solidFill>
                    <a:schemeClr val="bg1">
                      <a:lumMod val="50000"/>
                    </a:schemeClr>
                  </a:solidFill>
                  <a:cs typeface="+mn-ea"/>
                  <a:sym typeface="+mn-lt"/>
                </a:rPr>
                <a:t>Nullam eu tempor purus. Nunc a leo magna, sit amet consequat risus. Etiam faucibus tortor a ipsum vehicula sed hendrerit eros suscipit. </a:t>
              </a:r>
              <a:endParaRPr lang="en-US" sz="1050">
                <a:solidFill>
                  <a:schemeClr val="bg1">
                    <a:lumMod val="50000"/>
                  </a:schemeClr>
                </a:solidFill>
                <a:cs typeface="+mn-ea"/>
                <a:sym typeface="+mn-lt"/>
              </a:endParaRPr>
            </a:p>
          </p:txBody>
        </p:sp>
        <p:sp>
          <p:nvSpPr>
            <p:cNvPr id="80" name="Text Box 7"/>
            <p:cNvSpPr txBox="1">
              <a:spLocks noChangeArrowheads="1"/>
            </p:cNvSpPr>
            <p:nvPr/>
          </p:nvSpPr>
          <p:spPr bwMode="auto">
            <a:xfrm>
              <a:off x="9814110" y="2927374"/>
              <a:ext cx="1043751" cy="638101"/>
            </a:xfrm>
            <a:prstGeom prst="rect">
              <a:avLst/>
            </a:prstGeom>
            <a:noFill/>
            <a:ln w="9525">
              <a:noFill/>
              <a:miter lim="800000"/>
            </a:ln>
          </p:spPr>
          <p:txBody>
            <a:bodyPr wrap="none" lIns="45720" tIns="22860" rIns="45720" bIns="22860">
              <a:spAutoFit/>
            </a:bodyPr>
            <a:lstStyle/>
            <a:p>
              <a:pPr algn="ctr" defTabSz="1088390"/>
              <a:r>
                <a:rPr lang="en-CA" sz="3200" spc="-150">
                  <a:solidFill>
                    <a:schemeClr val="bg1">
                      <a:lumMod val="50000"/>
                    </a:schemeClr>
                  </a:solidFill>
                  <a:cs typeface="+mn-ea"/>
                  <a:sym typeface="+mn-lt"/>
                </a:rPr>
                <a:t>75%</a:t>
              </a:r>
            </a:p>
          </p:txBody>
        </p:sp>
        <p:sp>
          <p:nvSpPr>
            <p:cNvPr id="81" name="Text Box 7"/>
            <p:cNvSpPr txBox="1">
              <a:spLocks noChangeArrowheads="1"/>
            </p:cNvSpPr>
            <p:nvPr/>
          </p:nvSpPr>
          <p:spPr bwMode="auto">
            <a:xfrm>
              <a:off x="6841722" y="2927374"/>
              <a:ext cx="1043751" cy="638101"/>
            </a:xfrm>
            <a:prstGeom prst="rect">
              <a:avLst/>
            </a:prstGeom>
            <a:noFill/>
            <a:ln w="9525">
              <a:noFill/>
              <a:miter lim="800000"/>
            </a:ln>
          </p:spPr>
          <p:txBody>
            <a:bodyPr wrap="none" lIns="45720" tIns="22860" rIns="45720" bIns="22860">
              <a:spAutoFit/>
            </a:bodyPr>
            <a:lstStyle/>
            <a:p>
              <a:pPr algn="ctr" defTabSz="1088390"/>
              <a:r>
                <a:rPr lang="en-CA" sz="3200" spc="-150">
                  <a:solidFill>
                    <a:schemeClr val="bg1">
                      <a:lumMod val="50000"/>
                    </a:schemeClr>
                  </a:solidFill>
                  <a:cs typeface="+mn-ea"/>
                  <a:sym typeface="+mn-lt"/>
                </a:rPr>
                <a:t>35%</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ppt_x"/>
                                          </p:val>
                                        </p:tav>
                                        <p:tav tm="100000">
                                          <p:val>
                                            <p:strVal val="#ppt_x"/>
                                          </p:val>
                                        </p:tav>
                                      </p:tavLst>
                                    </p:anim>
                                    <p:anim calcmode="lin" valueType="num">
                                      <p:cBhvr additive="base">
                                        <p:cTn id="14" dur="25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ppt_x"/>
                                          </p:val>
                                        </p:tav>
                                        <p:tav tm="100000">
                                          <p:val>
                                            <p:strVal val="#ppt_x"/>
                                          </p:val>
                                        </p:tav>
                                      </p:tavLst>
                                    </p:anim>
                                    <p:anim calcmode="lin" valueType="num">
                                      <p:cBhvr additive="base">
                                        <p:cTn id="19" dur="25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50" fill="hold"/>
                                        <p:tgtEl>
                                          <p:spTgt spid="7"/>
                                        </p:tgtEl>
                                        <p:attrNameLst>
                                          <p:attrName>ppt_x</p:attrName>
                                        </p:attrNameLst>
                                      </p:cBhvr>
                                      <p:tavLst>
                                        <p:tav tm="0">
                                          <p:val>
                                            <p:strVal val="#ppt_x"/>
                                          </p:val>
                                        </p:tav>
                                        <p:tav tm="100000">
                                          <p:val>
                                            <p:strVal val="#ppt_x"/>
                                          </p:val>
                                        </p:tav>
                                      </p:tavLst>
                                    </p:anim>
                                    <p:anim calcmode="lin" valueType="num">
                                      <p:cBhvr additive="base">
                                        <p:cTn id="24" dur="25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250" fill="hold"/>
                                        <p:tgtEl>
                                          <p:spTgt spid="8"/>
                                        </p:tgtEl>
                                        <p:attrNameLst>
                                          <p:attrName>ppt_x</p:attrName>
                                        </p:attrNameLst>
                                      </p:cBhvr>
                                      <p:tavLst>
                                        <p:tav tm="0">
                                          <p:val>
                                            <p:strVal val="#ppt_x"/>
                                          </p:val>
                                        </p:tav>
                                        <p:tav tm="100000">
                                          <p:val>
                                            <p:strVal val="#ppt_x"/>
                                          </p:val>
                                        </p:tav>
                                      </p:tavLst>
                                    </p:anim>
                                    <p:anim calcmode="lin" valueType="num">
                                      <p:cBhvr additive="base">
                                        <p:cTn id="29" dur="25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250" fill="hold"/>
                                        <p:tgtEl>
                                          <p:spTgt spid="9"/>
                                        </p:tgtEl>
                                        <p:attrNameLst>
                                          <p:attrName>ppt_x</p:attrName>
                                        </p:attrNameLst>
                                      </p:cBhvr>
                                      <p:tavLst>
                                        <p:tav tm="0">
                                          <p:val>
                                            <p:strVal val="#ppt_x"/>
                                          </p:val>
                                        </p:tav>
                                        <p:tav tm="100000">
                                          <p:val>
                                            <p:strVal val="#ppt_x"/>
                                          </p:val>
                                        </p:tav>
                                      </p:tavLst>
                                    </p:anim>
                                    <p:anim calcmode="lin" valueType="num">
                                      <p:cBhvr additive="base">
                                        <p:cTn id="34" dur="25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50" fill="hold"/>
                                        <p:tgtEl>
                                          <p:spTgt spid="10"/>
                                        </p:tgtEl>
                                        <p:attrNameLst>
                                          <p:attrName>ppt_x</p:attrName>
                                        </p:attrNameLst>
                                      </p:cBhvr>
                                      <p:tavLst>
                                        <p:tav tm="0">
                                          <p:val>
                                            <p:strVal val="#ppt_x"/>
                                          </p:val>
                                        </p:tav>
                                        <p:tav tm="100000">
                                          <p:val>
                                            <p:strVal val="#ppt_x"/>
                                          </p:val>
                                        </p:tav>
                                      </p:tavLst>
                                    </p:anim>
                                    <p:anim calcmode="lin" valueType="num">
                                      <p:cBhvr additive="base">
                                        <p:cTn id="39" dur="25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250" fill="hold"/>
                                        <p:tgtEl>
                                          <p:spTgt spid="12"/>
                                        </p:tgtEl>
                                        <p:attrNameLst>
                                          <p:attrName>ppt_x</p:attrName>
                                        </p:attrNameLst>
                                      </p:cBhvr>
                                      <p:tavLst>
                                        <p:tav tm="0">
                                          <p:val>
                                            <p:strVal val="#ppt_x"/>
                                          </p:val>
                                        </p:tav>
                                        <p:tav tm="100000">
                                          <p:val>
                                            <p:strVal val="#ppt_x"/>
                                          </p:val>
                                        </p:tav>
                                      </p:tavLst>
                                    </p:anim>
                                    <p:anim calcmode="lin" valueType="num">
                                      <p:cBhvr additive="base">
                                        <p:cTn id="44" dur="25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250" fill="hold"/>
                                        <p:tgtEl>
                                          <p:spTgt spid="13"/>
                                        </p:tgtEl>
                                        <p:attrNameLst>
                                          <p:attrName>ppt_x</p:attrName>
                                        </p:attrNameLst>
                                      </p:cBhvr>
                                      <p:tavLst>
                                        <p:tav tm="0">
                                          <p:val>
                                            <p:strVal val="#ppt_x"/>
                                          </p:val>
                                        </p:tav>
                                        <p:tav tm="100000">
                                          <p:val>
                                            <p:strVal val="#ppt_x"/>
                                          </p:val>
                                        </p:tav>
                                      </p:tavLst>
                                    </p:anim>
                                    <p:anim calcmode="lin" valueType="num">
                                      <p:cBhvr additive="base">
                                        <p:cTn id="49" dur="250" fill="hold"/>
                                        <p:tgtEl>
                                          <p:spTgt spid="13"/>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250" fill="hold"/>
                                        <p:tgtEl>
                                          <p:spTgt spid="14"/>
                                        </p:tgtEl>
                                        <p:attrNameLst>
                                          <p:attrName>ppt_x</p:attrName>
                                        </p:attrNameLst>
                                      </p:cBhvr>
                                      <p:tavLst>
                                        <p:tav tm="0">
                                          <p:val>
                                            <p:strVal val="#ppt_x"/>
                                          </p:val>
                                        </p:tav>
                                        <p:tav tm="100000">
                                          <p:val>
                                            <p:strVal val="#ppt_x"/>
                                          </p:val>
                                        </p:tav>
                                      </p:tavLst>
                                    </p:anim>
                                    <p:anim calcmode="lin" valueType="num">
                                      <p:cBhvr additive="base">
                                        <p:cTn id="54" dur="250" fill="hold"/>
                                        <p:tgtEl>
                                          <p:spTgt spid="14"/>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42"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pSp>
        <p:nvGrpSpPr>
          <p:cNvPr id="5" name="组合 4"/>
          <p:cNvGrpSpPr/>
          <p:nvPr/>
        </p:nvGrpSpPr>
        <p:grpSpPr>
          <a:xfrm flipH="1">
            <a:off x="4407440" y="2564783"/>
            <a:ext cx="2359892" cy="827151"/>
            <a:chOff x="4047817" y="1272381"/>
            <a:chExt cx="2108359" cy="738988"/>
          </a:xfrm>
        </p:grpSpPr>
        <p:sp>
          <p:nvSpPr>
            <p:cNvPr id="6" name="Rounded Rectangle 72"/>
            <p:cNvSpPr/>
            <p:nvPr/>
          </p:nvSpPr>
          <p:spPr>
            <a:xfrm>
              <a:off x="4064000" y="1272381"/>
              <a:ext cx="2092176" cy="296863"/>
            </a:xfrm>
            <a:prstGeom prst="roundRect">
              <a:avLst>
                <a:gd name="adj" fmla="val 21110"/>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rgbClr val="FFFFFF"/>
                  </a:solidFill>
                  <a:cs typeface="+mn-ea"/>
                  <a:sym typeface="+mn-lt"/>
                </a:rPr>
                <a:t>单击输入标题内容</a:t>
              </a:r>
              <a:endParaRPr lang="en-US" sz="1400" b="1" dirty="0">
                <a:solidFill>
                  <a:srgbClr val="FFFFFF"/>
                </a:solidFill>
                <a:cs typeface="+mn-ea"/>
                <a:sym typeface="+mn-lt"/>
              </a:endParaRPr>
            </a:p>
          </p:txBody>
        </p:sp>
        <p:sp>
          <p:nvSpPr>
            <p:cNvPr id="7" name="文本框 8"/>
            <p:cNvSpPr txBox="1"/>
            <p:nvPr/>
          </p:nvSpPr>
          <p:spPr>
            <a:xfrm>
              <a:off x="4047817" y="1647031"/>
              <a:ext cx="2108359" cy="36433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50000"/>
                    </a:schemeClr>
                  </a:solidFill>
                  <a:cs typeface="+mn-ea"/>
                  <a:sym typeface="+mn-lt"/>
                </a:rPr>
                <a:t>请在此处输入您的文本，或者复制您的文本粘贴到此处</a:t>
              </a:r>
              <a:endParaRPr lang="en-US" altLang="zh-CN" sz="1050" b="1" dirty="0">
                <a:solidFill>
                  <a:schemeClr val="bg1">
                    <a:lumMod val="50000"/>
                  </a:schemeClr>
                </a:solidFill>
                <a:cs typeface="+mn-ea"/>
                <a:sym typeface="+mn-lt"/>
              </a:endParaRPr>
            </a:p>
          </p:txBody>
        </p:sp>
      </p:grpSp>
      <p:grpSp>
        <p:nvGrpSpPr>
          <p:cNvPr id="8" name="组合 7"/>
          <p:cNvGrpSpPr/>
          <p:nvPr/>
        </p:nvGrpSpPr>
        <p:grpSpPr>
          <a:xfrm flipH="1">
            <a:off x="1696202" y="2520312"/>
            <a:ext cx="2359892" cy="827151"/>
            <a:chOff x="6436790" y="1239430"/>
            <a:chExt cx="2108359" cy="738988"/>
          </a:xfrm>
        </p:grpSpPr>
        <p:sp>
          <p:nvSpPr>
            <p:cNvPr id="9" name="Rounded Rectangle 72"/>
            <p:cNvSpPr/>
            <p:nvPr/>
          </p:nvSpPr>
          <p:spPr>
            <a:xfrm>
              <a:off x="6452973" y="1239430"/>
              <a:ext cx="2092176" cy="296863"/>
            </a:xfrm>
            <a:prstGeom prst="roundRect">
              <a:avLst>
                <a:gd name="adj" fmla="val 21110"/>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rgbClr val="FFFFFF"/>
                  </a:solidFill>
                  <a:cs typeface="+mn-ea"/>
                  <a:sym typeface="+mn-lt"/>
                </a:rPr>
                <a:t>单击输入标题内容</a:t>
              </a:r>
              <a:endParaRPr lang="en-US" sz="1400" b="1" dirty="0">
                <a:solidFill>
                  <a:srgbClr val="FFFFFF"/>
                </a:solidFill>
                <a:cs typeface="+mn-ea"/>
                <a:sym typeface="+mn-lt"/>
              </a:endParaRPr>
            </a:p>
          </p:txBody>
        </p:sp>
        <p:sp>
          <p:nvSpPr>
            <p:cNvPr id="10" name="文本框 8"/>
            <p:cNvSpPr txBox="1"/>
            <p:nvPr/>
          </p:nvSpPr>
          <p:spPr>
            <a:xfrm>
              <a:off x="6436790" y="1614080"/>
              <a:ext cx="2108359" cy="36433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50000"/>
                    </a:schemeClr>
                  </a:solidFill>
                  <a:cs typeface="+mn-ea"/>
                  <a:sym typeface="+mn-lt"/>
                </a:rPr>
                <a:t>请在此处输入您的文本，或者复制您的文本粘贴到此处</a:t>
              </a:r>
              <a:endParaRPr lang="en-US" altLang="zh-CN" sz="1050" b="1" dirty="0">
                <a:solidFill>
                  <a:schemeClr val="bg1">
                    <a:lumMod val="50000"/>
                  </a:schemeClr>
                </a:solidFill>
                <a:cs typeface="+mn-ea"/>
                <a:sym typeface="+mn-lt"/>
              </a:endParaRPr>
            </a:p>
          </p:txBody>
        </p:sp>
      </p:grpSp>
      <p:grpSp>
        <p:nvGrpSpPr>
          <p:cNvPr id="12" name="组合 11"/>
          <p:cNvGrpSpPr/>
          <p:nvPr/>
        </p:nvGrpSpPr>
        <p:grpSpPr>
          <a:xfrm flipH="1">
            <a:off x="4385204" y="3786155"/>
            <a:ext cx="2359890" cy="827151"/>
            <a:chOff x="4064293" y="2573959"/>
            <a:chExt cx="2108358" cy="738988"/>
          </a:xfrm>
        </p:grpSpPr>
        <p:sp>
          <p:nvSpPr>
            <p:cNvPr id="13" name="Rounded Rectangle 72"/>
            <p:cNvSpPr/>
            <p:nvPr/>
          </p:nvSpPr>
          <p:spPr>
            <a:xfrm>
              <a:off x="4080475" y="2573959"/>
              <a:ext cx="2092176" cy="296863"/>
            </a:xfrm>
            <a:prstGeom prst="roundRect">
              <a:avLst>
                <a:gd name="adj" fmla="val 21110"/>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rgbClr val="FFFFFF"/>
                  </a:solidFill>
                  <a:cs typeface="+mn-ea"/>
                  <a:sym typeface="+mn-lt"/>
                </a:rPr>
                <a:t>单击输入标题内容</a:t>
              </a:r>
              <a:endParaRPr lang="en-US" sz="1400" b="1" dirty="0">
                <a:solidFill>
                  <a:srgbClr val="FFFFFF"/>
                </a:solidFill>
                <a:cs typeface="+mn-ea"/>
                <a:sym typeface="+mn-lt"/>
              </a:endParaRPr>
            </a:p>
          </p:txBody>
        </p:sp>
        <p:sp>
          <p:nvSpPr>
            <p:cNvPr id="14" name="文本框 8"/>
            <p:cNvSpPr txBox="1"/>
            <p:nvPr/>
          </p:nvSpPr>
          <p:spPr>
            <a:xfrm>
              <a:off x="4064293" y="2948609"/>
              <a:ext cx="2091884" cy="36433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50000"/>
                    </a:schemeClr>
                  </a:solidFill>
                  <a:cs typeface="+mn-ea"/>
                  <a:sym typeface="+mn-lt"/>
                </a:rPr>
                <a:t>请在此处输入您的文本，或者复制您的文本粘贴到此处</a:t>
              </a:r>
              <a:endParaRPr lang="en-US" altLang="zh-CN" sz="1050" b="1" dirty="0">
                <a:solidFill>
                  <a:schemeClr val="bg1">
                    <a:lumMod val="50000"/>
                  </a:schemeClr>
                </a:solidFill>
                <a:cs typeface="+mn-ea"/>
                <a:sym typeface="+mn-lt"/>
              </a:endParaRPr>
            </a:p>
          </p:txBody>
        </p:sp>
      </p:grpSp>
      <p:grpSp>
        <p:nvGrpSpPr>
          <p:cNvPr id="15" name="组合 14"/>
          <p:cNvGrpSpPr/>
          <p:nvPr/>
        </p:nvGrpSpPr>
        <p:grpSpPr>
          <a:xfrm flipH="1">
            <a:off x="1673965" y="3741684"/>
            <a:ext cx="2359890" cy="827151"/>
            <a:chOff x="6453266" y="2541008"/>
            <a:chExt cx="2108358" cy="738988"/>
          </a:xfrm>
        </p:grpSpPr>
        <p:sp>
          <p:nvSpPr>
            <p:cNvPr id="16" name="Rounded Rectangle 72"/>
            <p:cNvSpPr/>
            <p:nvPr/>
          </p:nvSpPr>
          <p:spPr>
            <a:xfrm>
              <a:off x="6469448" y="2541008"/>
              <a:ext cx="2092176" cy="296863"/>
            </a:xfrm>
            <a:prstGeom prst="roundRect">
              <a:avLst>
                <a:gd name="adj" fmla="val 21110"/>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rgbClr val="FFFFFF"/>
                  </a:solidFill>
                  <a:cs typeface="+mn-ea"/>
                  <a:sym typeface="+mn-lt"/>
                </a:rPr>
                <a:t>单击输入标题内容</a:t>
              </a:r>
              <a:endParaRPr lang="en-US" sz="1400" b="1" dirty="0">
                <a:solidFill>
                  <a:srgbClr val="FFFFFF"/>
                </a:solidFill>
                <a:cs typeface="+mn-ea"/>
                <a:sym typeface="+mn-lt"/>
              </a:endParaRPr>
            </a:p>
          </p:txBody>
        </p:sp>
        <p:sp>
          <p:nvSpPr>
            <p:cNvPr id="17" name="文本框 8"/>
            <p:cNvSpPr txBox="1"/>
            <p:nvPr/>
          </p:nvSpPr>
          <p:spPr>
            <a:xfrm>
              <a:off x="6453266" y="2915658"/>
              <a:ext cx="2091884" cy="36433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50000"/>
                    </a:schemeClr>
                  </a:solidFill>
                  <a:cs typeface="+mn-ea"/>
                  <a:sym typeface="+mn-lt"/>
                </a:rPr>
                <a:t>请在此处输入您的文本，或者复制您的文本粘贴到此处</a:t>
              </a:r>
              <a:endParaRPr lang="en-US" altLang="zh-CN" sz="1050" b="1" dirty="0">
                <a:solidFill>
                  <a:schemeClr val="bg1">
                    <a:lumMod val="50000"/>
                  </a:schemeClr>
                </a:solidFill>
                <a:cs typeface="+mn-ea"/>
                <a:sym typeface="+mn-lt"/>
              </a:endParaRPr>
            </a:p>
          </p:txBody>
        </p:sp>
      </p:grpSp>
      <p:grpSp>
        <p:nvGrpSpPr>
          <p:cNvPr id="18" name="组合 17"/>
          <p:cNvGrpSpPr/>
          <p:nvPr/>
        </p:nvGrpSpPr>
        <p:grpSpPr>
          <a:xfrm flipH="1">
            <a:off x="4385600" y="4955392"/>
            <a:ext cx="2359890" cy="827151"/>
            <a:chOff x="4064293" y="2573959"/>
            <a:chExt cx="2108358" cy="738988"/>
          </a:xfrm>
        </p:grpSpPr>
        <p:sp>
          <p:nvSpPr>
            <p:cNvPr id="19" name="Rounded Rectangle 72"/>
            <p:cNvSpPr/>
            <p:nvPr/>
          </p:nvSpPr>
          <p:spPr>
            <a:xfrm>
              <a:off x="4080475" y="2573959"/>
              <a:ext cx="2092176" cy="296863"/>
            </a:xfrm>
            <a:prstGeom prst="roundRect">
              <a:avLst>
                <a:gd name="adj" fmla="val 21110"/>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rgbClr val="FFFFFF"/>
                  </a:solidFill>
                  <a:cs typeface="+mn-ea"/>
                  <a:sym typeface="+mn-lt"/>
                </a:rPr>
                <a:t>单击输入标题内容</a:t>
              </a:r>
              <a:endParaRPr lang="en-US" sz="1400" b="1" dirty="0">
                <a:solidFill>
                  <a:srgbClr val="FFFFFF"/>
                </a:solidFill>
                <a:cs typeface="+mn-ea"/>
                <a:sym typeface="+mn-lt"/>
              </a:endParaRPr>
            </a:p>
          </p:txBody>
        </p:sp>
        <p:sp>
          <p:nvSpPr>
            <p:cNvPr id="20" name="文本框 8"/>
            <p:cNvSpPr txBox="1"/>
            <p:nvPr/>
          </p:nvSpPr>
          <p:spPr>
            <a:xfrm>
              <a:off x="4064293" y="2948609"/>
              <a:ext cx="2091884" cy="36433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50000"/>
                    </a:schemeClr>
                  </a:solidFill>
                  <a:cs typeface="+mn-ea"/>
                  <a:sym typeface="+mn-lt"/>
                </a:rPr>
                <a:t>请在此处输入您的文本，或者复制您的文本粘贴到此处</a:t>
              </a:r>
              <a:endParaRPr lang="en-US" altLang="zh-CN" sz="1050" b="1" dirty="0">
                <a:solidFill>
                  <a:schemeClr val="bg1">
                    <a:lumMod val="50000"/>
                  </a:schemeClr>
                </a:solidFill>
                <a:cs typeface="+mn-ea"/>
                <a:sym typeface="+mn-lt"/>
              </a:endParaRPr>
            </a:p>
          </p:txBody>
        </p:sp>
      </p:grpSp>
      <p:grpSp>
        <p:nvGrpSpPr>
          <p:cNvPr id="21" name="组合 20"/>
          <p:cNvGrpSpPr/>
          <p:nvPr/>
        </p:nvGrpSpPr>
        <p:grpSpPr>
          <a:xfrm flipH="1">
            <a:off x="1674361" y="4910921"/>
            <a:ext cx="2359890" cy="827151"/>
            <a:chOff x="6453266" y="2541008"/>
            <a:chExt cx="2108358" cy="738988"/>
          </a:xfrm>
        </p:grpSpPr>
        <p:sp>
          <p:nvSpPr>
            <p:cNvPr id="22" name="Rounded Rectangle 72"/>
            <p:cNvSpPr/>
            <p:nvPr/>
          </p:nvSpPr>
          <p:spPr>
            <a:xfrm>
              <a:off x="6469448" y="2541008"/>
              <a:ext cx="2092176" cy="296863"/>
            </a:xfrm>
            <a:prstGeom prst="roundRect">
              <a:avLst>
                <a:gd name="adj" fmla="val 21110"/>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rgbClr val="FFFFFF"/>
                  </a:solidFill>
                  <a:cs typeface="+mn-ea"/>
                  <a:sym typeface="+mn-lt"/>
                </a:rPr>
                <a:t>单击输入标题内容</a:t>
              </a:r>
              <a:endParaRPr lang="en-US" sz="1400" b="1" dirty="0">
                <a:solidFill>
                  <a:srgbClr val="FFFFFF"/>
                </a:solidFill>
                <a:cs typeface="+mn-ea"/>
                <a:sym typeface="+mn-lt"/>
              </a:endParaRPr>
            </a:p>
          </p:txBody>
        </p:sp>
        <p:sp>
          <p:nvSpPr>
            <p:cNvPr id="23" name="文本框 8"/>
            <p:cNvSpPr txBox="1"/>
            <p:nvPr/>
          </p:nvSpPr>
          <p:spPr>
            <a:xfrm>
              <a:off x="6453266" y="2915658"/>
              <a:ext cx="2091884" cy="36433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50000"/>
                    </a:schemeClr>
                  </a:solidFill>
                  <a:cs typeface="+mn-ea"/>
                  <a:sym typeface="+mn-lt"/>
                </a:rPr>
                <a:t>请在此处输入您的文本，或者复制您的文本粘贴到此处</a:t>
              </a:r>
              <a:endParaRPr lang="en-US" altLang="zh-CN" sz="1050" b="1" dirty="0">
                <a:solidFill>
                  <a:schemeClr val="bg1">
                    <a:lumMod val="50000"/>
                  </a:schemeClr>
                </a:solidFill>
                <a:cs typeface="+mn-ea"/>
                <a:sym typeface="+mn-lt"/>
              </a:endParaRPr>
            </a:p>
          </p:txBody>
        </p:sp>
      </p:grpSp>
      <p:grpSp>
        <p:nvGrpSpPr>
          <p:cNvPr id="24" name="组合 23"/>
          <p:cNvGrpSpPr/>
          <p:nvPr/>
        </p:nvGrpSpPr>
        <p:grpSpPr>
          <a:xfrm>
            <a:off x="7549040" y="2289722"/>
            <a:ext cx="2998820" cy="3501119"/>
            <a:chOff x="7490924" y="2377653"/>
            <a:chExt cx="2998820" cy="3501119"/>
          </a:xfrm>
        </p:grpSpPr>
        <p:sp>
          <p:nvSpPr>
            <p:cNvPr id="25" name="Freeform 5"/>
            <p:cNvSpPr/>
            <p:nvPr/>
          </p:nvSpPr>
          <p:spPr bwMode="auto">
            <a:xfrm>
              <a:off x="7490924" y="3207326"/>
              <a:ext cx="1499410" cy="1724320"/>
            </a:xfrm>
            <a:custGeom>
              <a:avLst/>
              <a:gdLst>
                <a:gd name="T0" fmla="*/ 0 w 600"/>
                <a:gd name="T1" fmla="*/ 690 h 690"/>
                <a:gd name="T2" fmla="*/ 600 w 600"/>
                <a:gd name="T3" fmla="*/ 368 h 690"/>
                <a:gd name="T4" fmla="*/ 2 w 600"/>
                <a:gd name="T5" fmla="*/ 0 h 690"/>
                <a:gd name="T6" fmla="*/ 0 w 600"/>
                <a:gd name="T7" fmla="*/ 690 h 690"/>
              </a:gdLst>
              <a:ahLst/>
              <a:cxnLst>
                <a:cxn ang="0">
                  <a:pos x="T0" y="T1"/>
                </a:cxn>
                <a:cxn ang="0">
                  <a:pos x="T2" y="T3"/>
                </a:cxn>
                <a:cxn ang="0">
                  <a:pos x="T4" y="T5"/>
                </a:cxn>
                <a:cxn ang="0">
                  <a:pos x="T6" y="T7"/>
                </a:cxn>
              </a:cxnLst>
              <a:rect l="0" t="0" r="r" b="b"/>
              <a:pathLst>
                <a:path w="600" h="690">
                  <a:moveTo>
                    <a:pt x="0" y="690"/>
                  </a:moveTo>
                  <a:lnTo>
                    <a:pt x="600" y="368"/>
                  </a:lnTo>
                  <a:lnTo>
                    <a:pt x="2" y="0"/>
                  </a:lnTo>
                  <a:lnTo>
                    <a:pt x="0" y="690"/>
                  </a:lnTo>
                  <a:close/>
                </a:path>
              </a:pathLst>
            </a:custGeom>
            <a:solidFill>
              <a:srgbClr val="71AFA0"/>
            </a:solidFill>
            <a:ln w="3" cap="flat">
              <a:noFill/>
              <a:prstDash val="solid"/>
              <a:miter lim="800000"/>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26" name="Freeform 6"/>
            <p:cNvSpPr/>
            <p:nvPr/>
          </p:nvSpPr>
          <p:spPr bwMode="auto">
            <a:xfrm>
              <a:off x="8990334" y="3207326"/>
              <a:ext cx="1499410" cy="1724320"/>
            </a:xfrm>
            <a:custGeom>
              <a:avLst/>
              <a:gdLst>
                <a:gd name="T0" fmla="*/ 600 w 600"/>
                <a:gd name="T1" fmla="*/ 690 h 690"/>
                <a:gd name="T2" fmla="*/ 0 w 600"/>
                <a:gd name="T3" fmla="*/ 368 h 690"/>
                <a:gd name="T4" fmla="*/ 597 w 600"/>
                <a:gd name="T5" fmla="*/ 0 h 690"/>
                <a:gd name="T6" fmla="*/ 600 w 600"/>
                <a:gd name="T7" fmla="*/ 690 h 690"/>
              </a:gdLst>
              <a:ahLst/>
              <a:cxnLst>
                <a:cxn ang="0">
                  <a:pos x="T0" y="T1"/>
                </a:cxn>
                <a:cxn ang="0">
                  <a:pos x="T2" y="T3"/>
                </a:cxn>
                <a:cxn ang="0">
                  <a:pos x="T4" y="T5"/>
                </a:cxn>
                <a:cxn ang="0">
                  <a:pos x="T6" y="T7"/>
                </a:cxn>
              </a:cxnLst>
              <a:rect l="0" t="0" r="r" b="b"/>
              <a:pathLst>
                <a:path w="600" h="690">
                  <a:moveTo>
                    <a:pt x="600" y="690"/>
                  </a:moveTo>
                  <a:lnTo>
                    <a:pt x="0" y="368"/>
                  </a:lnTo>
                  <a:lnTo>
                    <a:pt x="597" y="0"/>
                  </a:lnTo>
                  <a:lnTo>
                    <a:pt x="600" y="690"/>
                  </a:lnTo>
                  <a:close/>
                </a:path>
              </a:pathLst>
            </a:custGeom>
            <a:solidFill>
              <a:srgbClr val="EA9696"/>
            </a:solidFill>
            <a:ln w="3" cap="flat">
              <a:noFill/>
              <a:prstDash val="solid"/>
              <a:miter lim="800000"/>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27" name="Freeform 7"/>
            <p:cNvSpPr/>
            <p:nvPr/>
          </p:nvSpPr>
          <p:spPr bwMode="auto">
            <a:xfrm>
              <a:off x="8990334" y="2377653"/>
              <a:ext cx="1491913" cy="1749310"/>
            </a:xfrm>
            <a:custGeom>
              <a:avLst/>
              <a:gdLst>
                <a:gd name="T0" fmla="*/ 597 w 597"/>
                <a:gd name="T1" fmla="*/ 332 h 700"/>
                <a:gd name="T2" fmla="*/ 0 w 597"/>
                <a:gd name="T3" fmla="*/ 700 h 700"/>
                <a:gd name="T4" fmla="*/ 0 w 597"/>
                <a:gd name="T5" fmla="*/ 0 h 700"/>
                <a:gd name="T6" fmla="*/ 597 w 597"/>
                <a:gd name="T7" fmla="*/ 332 h 700"/>
              </a:gdLst>
              <a:ahLst/>
              <a:cxnLst>
                <a:cxn ang="0">
                  <a:pos x="T0" y="T1"/>
                </a:cxn>
                <a:cxn ang="0">
                  <a:pos x="T2" y="T3"/>
                </a:cxn>
                <a:cxn ang="0">
                  <a:pos x="T4" y="T5"/>
                </a:cxn>
                <a:cxn ang="0">
                  <a:pos x="T6" y="T7"/>
                </a:cxn>
              </a:cxnLst>
              <a:rect l="0" t="0" r="r" b="b"/>
              <a:pathLst>
                <a:path w="597" h="700">
                  <a:moveTo>
                    <a:pt x="597" y="332"/>
                  </a:moveTo>
                  <a:lnTo>
                    <a:pt x="0" y="700"/>
                  </a:lnTo>
                  <a:lnTo>
                    <a:pt x="0" y="0"/>
                  </a:lnTo>
                  <a:lnTo>
                    <a:pt x="597" y="332"/>
                  </a:lnTo>
                  <a:close/>
                </a:path>
              </a:pathLst>
            </a:custGeom>
            <a:solidFill>
              <a:srgbClr val="71AFA0"/>
            </a:solidFill>
            <a:ln w="3" cap="flat">
              <a:noFill/>
              <a:prstDash val="solid"/>
              <a:miter lim="800000"/>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28" name="Freeform 8"/>
            <p:cNvSpPr/>
            <p:nvPr/>
          </p:nvSpPr>
          <p:spPr bwMode="auto">
            <a:xfrm>
              <a:off x="7495922" y="2377653"/>
              <a:ext cx="1494412" cy="1749310"/>
            </a:xfrm>
            <a:custGeom>
              <a:avLst/>
              <a:gdLst>
                <a:gd name="T0" fmla="*/ 0 w 598"/>
                <a:gd name="T1" fmla="*/ 332 h 700"/>
                <a:gd name="T2" fmla="*/ 598 w 598"/>
                <a:gd name="T3" fmla="*/ 700 h 700"/>
                <a:gd name="T4" fmla="*/ 597 w 598"/>
                <a:gd name="T5" fmla="*/ 0 h 700"/>
                <a:gd name="T6" fmla="*/ 0 w 598"/>
                <a:gd name="T7" fmla="*/ 332 h 700"/>
              </a:gdLst>
              <a:ahLst/>
              <a:cxnLst>
                <a:cxn ang="0">
                  <a:pos x="T0" y="T1"/>
                </a:cxn>
                <a:cxn ang="0">
                  <a:pos x="T2" y="T3"/>
                </a:cxn>
                <a:cxn ang="0">
                  <a:pos x="T4" y="T5"/>
                </a:cxn>
                <a:cxn ang="0">
                  <a:pos x="T6" y="T7"/>
                </a:cxn>
              </a:cxnLst>
              <a:rect l="0" t="0" r="r" b="b"/>
              <a:pathLst>
                <a:path w="598" h="700">
                  <a:moveTo>
                    <a:pt x="0" y="332"/>
                  </a:moveTo>
                  <a:lnTo>
                    <a:pt x="598" y="700"/>
                  </a:lnTo>
                  <a:lnTo>
                    <a:pt x="597" y="0"/>
                  </a:lnTo>
                  <a:lnTo>
                    <a:pt x="0" y="332"/>
                  </a:lnTo>
                  <a:close/>
                </a:path>
              </a:pathLst>
            </a:custGeom>
            <a:solidFill>
              <a:srgbClr val="EA9696"/>
            </a:solidFill>
            <a:ln w="3" cap="flat">
              <a:noFill/>
              <a:prstDash val="solid"/>
              <a:miter lim="800000"/>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29" name="Freeform 9"/>
            <p:cNvSpPr/>
            <p:nvPr/>
          </p:nvSpPr>
          <p:spPr bwMode="auto">
            <a:xfrm>
              <a:off x="8990334" y="4124464"/>
              <a:ext cx="1499410" cy="1754308"/>
            </a:xfrm>
            <a:custGeom>
              <a:avLst/>
              <a:gdLst>
                <a:gd name="T0" fmla="*/ 600 w 600"/>
                <a:gd name="T1" fmla="*/ 323 h 702"/>
                <a:gd name="T2" fmla="*/ 0 w 600"/>
                <a:gd name="T3" fmla="*/ 702 h 702"/>
                <a:gd name="T4" fmla="*/ 0 w 600"/>
                <a:gd name="T5" fmla="*/ 0 h 702"/>
                <a:gd name="T6" fmla="*/ 600 w 600"/>
                <a:gd name="T7" fmla="*/ 323 h 702"/>
              </a:gdLst>
              <a:ahLst/>
              <a:cxnLst>
                <a:cxn ang="0">
                  <a:pos x="T0" y="T1"/>
                </a:cxn>
                <a:cxn ang="0">
                  <a:pos x="T2" y="T3"/>
                </a:cxn>
                <a:cxn ang="0">
                  <a:pos x="T4" y="T5"/>
                </a:cxn>
                <a:cxn ang="0">
                  <a:pos x="T6" y="T7"/>
                </a:cxn>
              </a:cxnLst>
              <a:rect l="0" t="0" r="r" b="b"/>
              <a:pathLst>
                <a:path w="600" h="702">
                  <a:moveTo>
                    <a:pt x="600" y="323"/>
                  </a:moveTo>
                  <a:lnTo>
                    <a:pt x="0" y="702"/>
                  </a:lnTo>
                  <a:lnTo>
                    <a:pt x="0" y="0"/>
                  </a:lnTo>
                  <a:lnTo>
                    <a:pt x="600" y="323"/>
                  </a:lnTo>
                  <a:close/>
                </a:path>
              </a:pathLst>
            </a:custGeom>
            <a:solidFill>
              <a:srgbClr val="71AFA0"/>
            </a:solidFill>
            <a:ln w="3" cap="flat">
              <a:noFill/>
              <a:prstDash val="solid"/>
              <a:miter lim="800000"/>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30" name="Freeform 10"/>
            <p:cNvSpPr/>
            <p:nvPr/>
          </p:nvSpPr>
          <p:spPr bwMode="auto">
            <a:xfrm>
              <a:off x="7490924" y="4124464"/>
              <a:ext cx="1499410" cy="1754308"/>
            </a:xfrm>
            <a:custGeom>
              <a:avLst/>
              <a:gdLst>
                <a:gd name="T0" fmla="*/ 0 w 600"/>
                <a:gd name="T1" fmla="*/ 323 h 702"/>
                <a:gd name="T2" fmla="*/ 600 w 600"/>
                <a:gd name="T3" fmla="*/ 702 h 702"/>
                <a:gd name="T4" fmla="*/ 599 w 600"/>
                <a:gd name="T5" fmla="*/ 0 h 702"/>
                <a:gd name="T6" fmla="*/ 0 w 600"/>
                <a:gd name="T7" fmla="*/ 323 h 702"/>
              </a:gdLst>
              <a:ahLst/>
              <a:cxnLst>
                <a:cxn ang="0">
                  <a:pos x="T0" y="T1"/>
                </a:cxn>
                <a:cxn ang="0">
                  <a:pos x="T2" y="T3"/>
                </a:cxn>
                <a:cxn ang="0">
                  <a:pos x="T4" y="T5"/>
                </a:cxn>
                <a:cxn ang="0">
                  <a:pos x="T6" y="T7"/>
                </a:cxn>
              </a:cxnLst>
              <a:rect l="0" t="0" r="r" b="b"/>
              <a:pathLst>
                <a:path w="600" h="702">
                  <a:moveTo>
                    <a:pt x="0" y="323"/>
                  </a:moveTo>
                  <a:lnTo>
                    <a:pt x="600" y="702"/>
                  </a:lnTo>
                  <a:lnTo>
                    <a:pt x="599" y="0"/>
                  </a:lnTo>
                  <a:lnTo>
                    <a:pt x="0" y="323"/>
                  </a:lnTo>
                  <a:close/>
                </a:path>
              </a:pathLst>
            </a:custGeom>
            <a:solidFill>
              <a:srgbClr val="EA9696"/>
            </a:solidFill>
            <a:ln w="3" cap="flat">
              <a:noFill/>
              <a:prstDash val="solid"/>
              <a:miter lim="800000"/>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31" name="Freeform 11"/>
            <p:cNvSpPr/>
            <p:nvPr/>
          </p:nvSpPr>
          <p:spPr bwMode="auto">
            <a:xfrm>
              <a:off x="8383072" y="3757109"/>
              <a:ext cx="607261" cy="692227"/>
            </a:xfrm>
            <a:custGeom>
              <a:avLst/>
              <a:gdLst>
                <a:gd name="T0" fmla="*/ 0 w 243"/>
                <a:gd name="T1" fmla="*/ 277 h 277"/>
                <a:gd name="T2" fmla="*/ 243 w 243"/>
                <a:gd name="T3" fmla="*/ 148 h 277"/>
                <a:gd name="T4" fmla="*/ 2 w 243"/>
                <a:gd name="T5" fmla="*/ 0 h 277"/>
                <a:gd name="T6" fmla="*/ 0 w 243"/>
                <a:gd name="T7" fmla="*/ 277 h 277"/>
              </a:gdLst>
              <a:ahLst/>
              <a:cxnLst>
                <a:cxn ang="0">
                  <a:pos x="T0" y="T1"/>
                </a:cxn>
                <a:cxn ang="0">
                  <a:pos x="T2" y="T3"/>
                </a:cxn>
                <a:cxn ang="0">
                  <a:pos x="T4" y="T5"/>
                </a:cxn>
                <a:cxn ang="0">
                  <a:pos x="T6" y="T7"/>
                </a:cxn>
              </a:cxnLst>
              <a:rect l="0" t="0" r="r" b="b"/>
              <a:pathLst>
                <a:path w="243" h="277">
                  <a:moveTo>
                    <a:pt x="0" y="277"/>
                  </a:moveTo>
                  <a:lnTo>
                    <a:pt x="243" y="148"/>
                  </a:lnTo>
                  <a:lnTo>
                    <a:pt x="2" y="0"/>
                  </a:lnTo>
                  <a:lnTo>
                    <a:pt x="0" y="277"/>
                  </a:lnTo>
                  <a:close/>
                </a:path>
              </a:pathLst>
            </a:custGeom>
            <a:solidFill>
              <a:schemeClr val="bg1">
                <a:lumMod val="50000"/>
              </a:schemeClr>
            </a:solidFill>
            <a:ln w="3" cap="flat">
              <a:noFill/>
              <a:prstDash val="solid"/>
              <a:miter lim="800000"/>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32" name="Freeform 12"/>
            <p:cNvSpPr/>
            <p:nvPr/>
          </p:nvSpPr>
          <p:spPr bwMode="auto">
            <a:xfrm>
              <a:off x="8990334" y="3757109"/>
              <a:ext cx="604762" cy="692227"/>
            </a:xfrm>
            <a:custGeom>
              <a:avLst/>
              <a:gdLst>
                <a:gd name="T0" fmla="*/ 242 w 242"/>
                <a:gd name="T1" fmla="*/ 277 h 277"/>
                <a:gd name="T2" fmla="*/ 0 w 242"/>
                <a:gd name="T3" fmla="*/ 148 h 277"/>
                <a:gd name="T4" fmla="*/ 241 w 242"/>
                <a:gd name="T5" fmla="*/ 0 h 277"/>
                <a:gd name="T6" fmla="*/ 242 w 242"/>
                <a:gd name="T7" fmla="*/ 277 h 277"/>
              </a:gdLst>
              <a:ahLst/>
              <a:cxnLst>
                <a:cxn ang="0">
                  <a:pos x="T0" y="T1"/>
                </a:cxn>
                <a:cxn ang="0">
                  <a:pos x="T2" y="T3"/>
                </a:cxn>
                <a:cxn ang="0">
                  <a:pos x="T4" y="T5"/>
                </a:cxn>
                <a:cxn ang="0">
                  <a:pos x="T6" y="T7"/>
                </a:cxn>
              </a:cxnLst>
              <a:rect l="0" t="0" r="r" b="b"/>
              <a:pathLst>
                <a:path w="242" h="277">
                  <a:moveTo>
                    <a:pt x="242" y="277"/>
                  </a:moveTo>
                  <a:lnTo>
                    <a:pt x="0" y="148"/>
                  </a:lnTo>
                  <a:lnTo>
                    <a:pt x="241" y="0"/>
                  </a:lnTo>
                  <a:lnTo>
                    <a:pt x="242" y="277"/>
                  </a:lnTo>
                  <a:close/>
                </a:path>
              </a:pathLst>
            </a:custGeom>
            <a:solidFill>
              <a:schemeClr val="bg1">
                <a:lumMod val="50000"/>
              </a:schemeClr>
            </a:solidFill>
            <a:ln w="3" cap="flat">
              <a:noFill/>
              <a:prstDash val="solid"/>
              <a:miter lim="800000"/>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33" name="Freeform 13"/>
            <p:cNvSpPr/>
            <p:nvPr/>
          </p:nvSpPr>
          <p:spPr bwMode="auto">
            <a:xfrm>
              <a:off x="8990334" y="3422242"/>
              <a:ext cx="602263" cy="704722"/>
            </a:xfrm>
            <a:custGeom>
              <a:avLst/>
              <a:gdLst>
                <a:gd name="T0" fmla="*/ 241 w 241"/>
                <a:gd name="T1" fmla="*/ 134 h 282"/>
                <a:gd name="T2" fmla="*/ 0 w 241"/>
                <a:gd name="T3" fmla="*/ 282 h 282"/>
                <a:gd name="T4" fmla="*/ 0 w 241"/>
                <a:gd name="T5" fmla="*/ 0 h 282"/>
                <a:gd name="T6" fmla="*/ 241 w 241"/>
                <a:gd name="T7" fmla="*/ 134 h 282"/>
              </a:gdLst>
              <a:ahLst/>
              <a:cxnLst>
                <a:cxn ang="0">
                  <a:pos x="T0" y="T1"/>
                </a:cxn>
                <a:cxn ang="0">
                  <a:pos x="T2" y="T3"/>
                </a:cxn>
                <a:cxn ang="0">
                  <a:pos x="T4" y="T5"/>
                </a:cxn>
                <a:cxn ang="0">
                  <a:pos x="T6" y="T7"/>
                </a:cxn>
              </a:cxnLst>
              <a:rect l="0" t="0" r="r" b="b"/>
              <a:pathLst>
                <a:path w="241" h="282">
                  <a:moveTo>
                    <a:pt x="241" y="134"/>
                  </a:moveTo>
                  <a:lnTo>
                    <a:pt x="0" y="282"/>
                  </a:lnTo>
                  <a:lnTo>
                    <a:pt x="0" y="0"/>
                  </a:lnTo>
                  <a:lnTo>
                    <a:pt x="241" y="134"/>
                  </a:lnTo>
                  <a:close/>
                </a:path>
              </a:pathLst>
            </a:custGeom>
            <a:solidFill>
              <a:schemeClr val="bg1">
                <a:lumMod val="50000"/>
              </a:schemeClr>
            </a:solidFill>
            <a:ln w="3" cap="flat">
              <a:noFill/>
              <a:prstDash val="solid"/>
              <a:miter lim="800000"/>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34" name="Freeform 14"/>
            <p:cNvSpPr/>
            <p:nvPr/>
          </p:nvSpPr>
          <p:spPr bwMode="auto">
            <a:xfrm>
              <a:off x="8388070" y="3422242"/>
              <a:ext cx="602263" cy="704722"/>
            </a:xfrm>
            <a:custGeom>
              <a:avLst/>
              <a:gdLst>
                <a:gd name="T0" fmla="*/ 0 w 241"/>
                <a:gd name="T1" fmla="*/ 134 h 282"/>
                <a:gd name="T2" fmla="*/ 241 w 241"/>
                <a:gd name="T3" fmla="*/ 282 h 282"/>
                <a:gd name="T4" fmla="*/ 240 w 241"/>
                <a:gd name="T5" fmla="*/ 0 h 282"/>
                <a:gd name="T6" fmla="*/ 0 w 241"/>
                <a:gd name="T7" fmla="*/ 134 h 282"/>
              </a:gdLst>
              <a:ahLst/>
              <a:cxnLst>
                <a:cxn ang="0">
                  <a:pos x="T0" y="T1"/>
                </a:cxn>
                <a:cxn ang="0">
                  <a:pos x="T2" y="T3"/>
                </a:cxn>
                <a:cxn ang="0">
                  <a:pos x="T4" y="T5"/>
                </a:cxn>
                <a:cxn ang="0">
                  <a:pos x="T6" y="T7"/>
                </a:cxn>
              </a:cxnLst>
              <a:rect l="0" t="0" r="r" b="b"/>
              <a:pathLst>
                <a:path w="241" h="282">
                  <a:moveTo>
                    <a:pt x="0" y="134"/>
                  </a:moveTo>
                  <a:lnTo>
                    <a:pt x="241" y="282"/>
                  </a:lnTo>
                  <a:lnTo>
                    <a:pt x="240" y="0"/>
                  </a:lnTo>
                  <a:lnTo>
                    <a:pt x="0" y="134"/>
                  </a:lnTo>
                  <a:close/>
                </a:path>
              </a:pathLst>
            </a:custGeom>
            <a:solidFill>
              <a:schemeClr val="bg1">
                <a:lumMod val="50000"/>
              </a:schemeClr>
            </a:solidFill>
            <a:ln w="3" cap="flat">
              <a:noFill/>
              <a:prstDash val="solid"/>
              <a:miter lim="800000"/>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35" name="Freeform 15"/>
            <p:cNvSpPr/>
            <p:nvPr/>
          </p:nvSpPr>
          <p:spPr bwMode="auto">
            <a:xfrm>
              <a:off x="8990334" y="4126963"/>
              <a:ext cx="604762" cy="704722"/>
            </a:xfrm>
            <a:custGeom>
              <a:avLst/>
              <a:gdLst>
                <a:gd name="T0" fmla="*/ 242 w 242"/>
                <a:gd name="T1" fmla="*/ 129 h 282"/>
                <a:gd name="T2" fmla="*/ 0 w 242"/>
                <a:gd name="T3" fmla="*/ 282 h 282"/>
                <a:gd name="T4" fmla="*/ 0 w 242"/>
                <a:gd name="T5" fmla="*/ 0 h 282"/>
                <a:gd name="T6" fmla="*/ 242 w 242"/>
                <a:gd name="T7" fmla="*/ 129 h 282"/>
              </a:gdLst>
              <a:ahLst/>
              <a:cxnLst>
                <a:cxn ang="0">
                  <a:pos x="T0" y="T1"/>
                </a:cxn>
                <a:cxn ang="0">
                  <a:pos x="T2" y="T3"/>
                </a:cxn>
                <a:cxn ang="0">
                  <a:pos x="T4" y="T5"/>
                </a:cxn>
                <a:cxn ang="0">
                  <a:pos x="T6" y="T7"/>
                </a:cxn>
              </a:cxnLst>
              <a:rect l="0" t="0" r="r" b="b"/>
              <a:pathLst>
                <a:path w="242" h="282">
                  <a:moveTo>
                    <a:pt x="242" y="129"/>
                  </a:moveTo>
                  <a:lnTo>
                    <a:pt x="0" y="282"/>
                  </a:lnTo>
                  <a:lnTo>
                    <a:pt x="0" y="0"/>
                  </a:lnTo>
                  <a:lnTo>
                    <a:pt x="242" y="129"/>
                  </a:lnTo>
                  <a:close/>
                </a:path>
              </a:pathLst>
            </a:custGeom>
            <a:solidFill>
              <a:schemeClr val="bg1">
                <a:lumMod val="50000"/>
              </a:schemeClr>
            </a:solidFill>
            <a:ln w="3" cap="flat">
              <a:noFill/>
              <a:prstDash val="solid"/>
              <a:miter lim="800000"/>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36" name="Freeform 16"/>
            <p:cNvSpPr/>
            <p:nvPr/>
          </p:nvSpPr>
          <p:spPr bwMode="auto">
            <a:xfrm>
              <a:off x="8383072" y="4126963"/>
              <a:ext cx="607261" cy="704722"/>
            </a:xfrm>
            <a:custGeom>
              <a:avLst/>
              <a:gdLst>
                <a:gd name="T0" fmla="*/ 0 w 243"/>
                <a:gd name="T1" fmla="*/ 129 h 282"/>
                <a:gd name="T2" fmla="*/ 243 w 243"/>
                <a:gd name="T3" fmla="*/ 282 h 282"/>
                <a:gd name="T4" fmla="*/ 242 w 243"/>
                <a:gd name="T5" fmla="*/ 0 h 282"/>
                <a:gd name="T6" fmla="*/ 0 w 243"/>
                <a:gd name="T7" fmla="*/ 129 h 282"/>
              </a:gdLst>
              <a:ahLst/>
              <a:cxnLst>
                <a:cxn ang="0">
                  <a:pos x="T0" y="T1"/>
                </a:cxn>
                <a:cxn ang="0">
                  <a:pos x="T2" y="T3"/>
                </a:cxn>
                <a:cxn ang="0">
                  <a:pos x="T4" y="T5"/>
                </a:cxn>
                <a:cxn ang="0">
                  <a:pos x="T6" y="T7"/>
                </a:cxn>
              </a:cxnLst>
              <a:rect l="0" t="0" r="r" b="b"/>
              <a:pathLst>
                <a:path w="243" h="282">
                  <a:moveTo>
                    <a:pt x="0" y="129"/>
                  </a:moveTo>
                  <a:lnTo>
                    <a:pt x="243" y="282"/>
                  </a:lnTo>
                  <a:lnTo>
                    <a:pt x="242" y="0"/>
                  </a:lnTo>
                  <a:lnTo>
                    <a:pt x="0" y="129"/>
                  </a:lnTo>
                  <a:close/>
                </a:path>
              </a:pathLst>
            </a:custGeom>
            <a:solidFill>
              <a:schemeClr val="bg1">
                <a:lumMod val="50000"/>
              </a:schemeClr>
            </a:solidFill>
            <a:ln w="3" cap="flat">
              <a:noFill/>
              <a:prstDash val="solid"/>
              <a:miter lim="800000"/>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37" name="Freeform 35"/>
            <p:cNvSpPr>
              <a:spLocks noEditPoints="1"/>
            </p:cNvSpPr>
            <p:nvPr/>
          </p:nvSpPr>
          <p:spPr bwMode="auto">
            <a:xfrm>
              <a:off x="9300178" y="3006036"/>
              <a:ext cx="524833" cy="354074"/>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38" name="Freeform 61"/>
            <p:cNvSpPr/>
            <p:nvPr/>
          </p:nvSpPr>
          <p:spPr bwMode="auto">
            <a:xfrm>
              <a:off x="8154789" y="4819105"/>
              <a:ext cx="432139" cy="448762"/>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grpSp>
          <p:nvGrpSpPr>
            <p:cNvPr id="39" name="Group 21"/>
            <p:cNvGrpSpPr/>
            <p:nvPr/>
          </p:nvGrpSpPr>
          <p:grpSpPr>
            <a:xfrm>
              <a:off x="8691911" y="3920483"/>
              <a:ext cx="614187" cy="455792"/>
              <a:chOff x="5129089" y="3156352"/>
              <a:chExt cx="474198" cy="351905"/>
            </a:xfrm>
            <a:solidFill>
              <a:schemeClr val="bg1"/>
            </a:solidFill>
          </p:grpSpPr>
          <p:sp>
            <p:nvSpPr>
              <p:cNvPr id="57"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58"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grpSp>
        <p:grpSp>
          <p:nvGrpSpPr>
            <p:cNvPr id="40" name="Group 24"/>
            <p:cNvGrpSpPr/>
            <p:nvPr/>
          </p:nvGrpSpPr>
          <p:grpSpPr>
            <a:xfrm>
              <a:off x="9306098" y="4772349"/>
              <a:ext cx="459555" cy="518337"/>
              <a:chOff x="5513440" y="1766202"/>
              <a:chExt cx="429274" cy="484183"/>
            </a:xfrm>
            <a:solidFill>
              <a:schemeClr val="bg1"/>
            </a:solidFill>
          </p:grpSpPr>
          <p:sp>
            <p:nvSpPr>
              <p:cNvPr id="5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5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5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grpSp>
        <p:grpSp>
          <p:nvGrpSpPr>
            <p:cNvPr id="41" name="Group 28"/>
            <p:cNvGrpSpPr/>
            <p:nvPr/>
          </p:nvGrpSpPr>
          <p:grpSpPr>
            <a:xfrm>
              <a:off x="8321422" y="3002737"/>
              <a:ext cx="365281" cy="363180"/>
              <a:chOff x="2306360" y="1306978"/>
              <a:chExt cx="434268" cy="431771"/>
            </a:xfrm>
            <a:solidFill>
              <a:schemeClr val="bg1"/>
            </a:solidFill>
          </p:grpSpPr>
          <p:sp>
            <p:nvSpPr>
              <p:cNvPr id="50" name="Freeform 8"/>
              <p:cNvSpPr/>
              <p:nvPr/>
            </p:nvSpPr>
            <p:spPr bwMode="auto">
              <a:xfrm>
                <a:off x="2306360" y="1623943"/>
                <a:ext cx="114806" cy="114806"/>
              </a:xfrm>
              <a:custGeom>
                <a:avLst/>
                <a:gdLst>
                  <a:gd name="T0" fmla="*/ 21 w 46"/>
                  <a:gd name="T1" fmla="*/ 0 h 46"/>
                  <a:gd name="T2" fmla="*/ 0 w 46"/>
                  <a:gd name="T3" fmla="*/ 46 h 46"/>
                  <a:gd name="T4" fmla="*/ 46 w 46"/>
                  <a:gd name="T5" fmla="*/ 25 h 46"/>
                  <a:gd name="T6" fmla="*/ 46 w 46"/>
                  <a:gd name="T7" fmla="*/ 26 h 46"/>
                  <a:gd name="T8" fmla="*/ 21 w 46"/>
                  <a:gd name="T9" fmla="*/ 0 h 46"/>
                  <a:gd name="T10" fmla="*/ 21 w 46"/>
                  <a:gd name="T11" fmla="*/ 0 h 46"/>
                </a:gdLst>
                <a:ahLst/>
                <a:cxnLst>
                  <a:cxn ang="0">
                    <a:pos x="T0" y="T1"/>
                  </a:cxn>
                  <a:cxn ang="0">
                    <a:pos x="T2" y="T3"/>
                  </a:cxn>
                  <a:cxn ang="0">
                    <a:pos x="T4" y="T5"/>
                  </a:cxn>
                  <a:cxn ang="0">
                    <a:pos x="T6" y="T7"/>
                  </a:cxn>
                  <a:cxn ang="0">
                    <a:pos x="T8" y="T9"/>
                  </a:cxn>
                  <a:cxn ang="0">
                    <a:pos x="T10" y="T11"/>
                  </a:cxn>
                </a:cxnLst>
                <a:rect l="0" t="0" r="r" b="b"/>
                <a:pathLst>
                  <a:path w="46" h="46">
                    <a:moveTo>
                      <a:pt x="21" y="0"/>
                    </a:moveTo>
                    <a:lnTo>
                      <a:pt x="0" y="46"/>
                    </a:lnTo>
                    <a:lnTo>
                      <a:pt x="46" y="25"/>
                    </a:lnTo>
                    <a:lnTo>
                      <a:pt x="46" y="26"/>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51" name="Freeform 9"/>
              <p:cNvSpPr/>
              <p:nvPr/>
            </p:nvSpPr>
            <p:spPr bwMode="auto">
              <a:xfrm>
                <a:off x="2371251" y="1344415"/>
                <a:ext cx="289511" cy="292007"/>
              </a:xfrm>
              <a:custGeom>
                <a:avLst/>
                <a:gdLst>
                  <a:gd name="T0" fmla="*/ 105 w 116"/>
                  <a:gd name="T1" fmla="*/ 0 h 117"/>
                  <a:gd name="T2" fmla="*/ 0 w 116"/>
                  <a:gd name="T3" fmla="*/ 106 h 117"/>
                  <a:gd name="T4" fmla="*/ 11 w 116"/>
                  <a:gd name="T5" fmla="*/ 117 h 117"/>
                  <a:gd name="T6" fmla="*/ 116 w 116"/>
                  <a:gd name="T7" fmla="*/ 10 h 117"/>
                  <a:gd name="T8" fmla="*/ 105 w 116"/>
                  <a:gd name="T9" fmla="*/ 0 h 117"/>
                </a:gdLst>
                <a:ahLst/>
                <a:cxnLst>
                  <a:cxn ang="0">
                    <a:pos x="T0" y="T1"/>
                  </a:cxn>
                  <a:cxn ang="0">
                    <a:pos x="T2" y="T3"/>
                  </a:cxn>
                  <a:cxn ang="0">
                    <a:pos x="T4" y="T5"/>
                  </a:cxn>
                  <a:cxn ang="0">
                    <a:pos x="T6" y="T7"/>
                  </a:cxn>
                  <a:cxn ang="0">
                    <a:pos x="T8" y="T9"/>
                  </a:cxn>
                </a:cxnLst>
                <a:rect l="0" t="0" r="r" b="b"/>
                <a:pathLst>
                  <a:path w="116" h="117">
                    <a:moveTo>
                      <a:pt x="105" y="0"/>
                    </a:moveTo>
                    <a:lnTo>
                      <a:pt x="0" y="106"/>
                    </a:lnTo>
                    <a:lnTo>
                      <a:pt x="11" y="117"/>
                    </a:lnTo>
                    <a:lnTo>
                      <a:pt x="116" y="10"/>
                    </a:lnTo>
                    <a:lnTo>
                      <a:pt x="10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52" name="Freeform 10"/>
              <p:cNvSpPr/>
              <p:nvPr/>
            </p:nvSpPr>
            <p:spPr bwMode="auto">
              <a:xfrm>
                <a:off x="2411183" y="1384348"/>
                <a:ext cx="289511" cy="292007"/>
              </a:xfrm>
              <a:custGeom>
                <a:avLst/>
                <a:gdLst>
                  <a:gd name="T0" fmla="*/ 107 w 116"/>
                  <a:gd name="T1" fmla="*/ 0 h 117"/>
                  <a:gd name="T2" fmla="*/ 0 w 116"/>
                  <a:gd name="T3" fmla="*/ 106 h 117"/>
                  <a:gd name="T4" fmla="*/ 11 w 116"/>
                  <a:gd name="T5" fmla="*/ 117 h 117"/>
                  <a:gd name="T6" fmla="*/ 116 w 116"/>
                  <a:gd name="T7" fmla="*/ 10 h 117"/>
                  <a:gd name="T8" fmla="*/ 107 w 116"/>
                  <a:gd name="T9" fmla="*/ 0 h 117"/>
                </a:gdLst>
                <a:ahLst/>
                <a:cxnLst>
                  <a:cxn ang="0">
                    <a:pos x="T0" y="T1"/>
                  </a:cxn>
                  <a:cxn ang="0">
                    <a:pos x="T2" y="T3"/>
                  </a:cxn>
                  <a:cxn ang="0">
                    <a:pos x="T4" y="T5"/>
                  </a:cxn>
                  <a:cxn ang="0">
                    <a:pos x="T6" y="T7"/>
                  </a:cxn>
                  <a:cxn ang="0">
                    <a:pos x="T8" y="T9"/>
                  </a:cxn>
                </a:cxnLst>
                <a:rect l="0" t="0" r="r" b="b"/>
                <a:pathLst>
                  <a:path w="116" h="117">
                    <a:moveTo>
                      <a:pt x="107" y="0"/>
                    </a:moveTo>
                    <a:lnTo>
                      <a:pt x="0" y="106"/>
                    </a:lnTo>
                    <a:lnTo>
                      <a:pt x="11" y="117"/>
                    </a:lnTo>
                    <a:lnTo>
                      <a:pt x="116" y="10"/>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53" name="Freeform 11"/>
              <p:cNvSpPr/>
              <p:nvPr/>
            </p:nvSpPr>
            <p:spPr bwMode="auto">
              <a:xfrm>
                <a:off x="2653275" y="1306978"/>
                <a:ext cx="87353" cy="8735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grpSp>
        <p:grpSp>
          <p:nvGrpSpPr>
            <p:cNvPr id="42" name="Group 33"/>
            <p:cNvGrpSpPr/>
            <p:nvPr/>
          </p:nvGrpSpPr>
          <p:grpSpPr>
            <a:xfrm>
              <a:off x="7709067" y="3896134"/>
              <a:ext cx="440325" cy="373945"/>
              <a:chOff x="2950272" y="1314466"/>
              <a:chExt cx="496661" cy="421788"/>
            </a:xfrm>
            <a:solidFill>
              <a:schemeClr val="bg1"/>
            </a:solidFill>
          </p:grpSpPr>
          <p:sp>
            <p:nvSpPr>
              <p:cNvPr id="44" name="Freeform 12"/>
              <p:cNvSpPr/>
              <p:nvPr/>
            </p:nvSpPr>
            <p:spPr bwMode="auto">
              <a:xfrm>
                <a:off x="3107507" y="1559052"/>
                <a:ext cx="89848" cy="89848"/>
              </a:xfrm>
              <a:custGeom>
                <a:avLst/>
                <a:gdLst>
                  <a:gd name="T0" fmla="*/ 36 w 36"/>
                  <a:gd name="T1" fmla="*/ 20 h 36"/>
                  <a:gd name="T2" fmla="*/ 16 w 36"/>
                  <a:gd name="T3" fmla="*/ 0 h 36"/>
                  <a:gd name="T4" fmla="*/ 16 w 36"/>
                  <a:gd name="T5" fmla="*/ 0 h 36"/>
                  <a:gd name="T6" fmla="*/ 0 w 36"/>
                  <a:gd name="T7" fmla="*/ 36 h 36"/>
                  <a:gd name="T8" fmla="*/ 36 w 36"/>
                  <a:gd name="T9" fmla="*/ 20 h 36"/>
                </a:gdLst>
                <a:ahLst/>
                <a:cxnLst>
                  <a:cxn ang="0">
                    <a:pos x="T0" y="T1"/>
                  </a:cxn>
                  <a:cxn ang="0">
                    <a:pos x="T2" y="T3"/>
                  </a:cxn>
                  <a:cxn ang="0">
                    <a:pos x="T4" y="T5"/>
                  </a:cxn>
                  <a:cxn ang="0">
                    <a:pos x="T6" y="T7"/>
                  </a:cxn>
                  <a:cxn ang="0">
                    <a:pos x="T8" y="T9"/>
                  </a:cxn>
                </a:cxnLst>
                <a:rect l="0" t="0" r="r" b="b"/>
                <a:pathLst>
                  <a:path w="36" h="36">
                    <a:moveTo>
                      <a:pt x="36" y="20"/>
                    </a:moveTo>
                    <a:lnTo>
                      <a:pt x="16" y="0"/>
                    </a:lnTo>
                    <a:lnTo>
                      <a:pt x="16" y="0"/>
                    </a:lnTo>
                    <a:lnTo>
                      <a:pt x="0" y="36"/>
                    </a:ln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45" name="Rectangle 13"/>
              <p:cNvSpPr>
                <a:spLocks noChangeArrowheads="1"/>
              </p:cNvSpPr>
              <p:nvPr/>
            </p:nvSpPr>
            <p:spPr bwMode="auto">
              <a:xfrm>
                <a:off x="3197355" y="1608968"/>
                <a:ext cx="2497" cy="2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46" name="Freeform 14"/>
              <p:cNvSpPr/>
              <p:nvPr/>
            </p:nvSpPr>
            <p:spPr bwMode="auto">
              <a:xfrm>
                <a:off x="3159917" y="1344415"/>
                <a:ext cx="227117" cy="222125"/>
              </a:xfrm>
              <a:custGeom>
                <a:avLst/>
                <a:gdLst>
                  <a:gd name="T0" fmla="*/ 81 w 91"/>
                  <a:gd name="T1" fmla="*/ 0 h 89"/>
                  <a:gd name="T2" fmla="*/ 0 w 91"/>
                  <a:gd name="T3" fmla="*/ 81 h 89"/>
                  <a:gd name="T4" fmla="*/ 8 w 91"/>
                  <a:gd name="T5" fmla="*/ 89 h 89"/>
                  <a:gd name="T6" fmla="*/ 91 w 91"/>
                  <a:gd name="T7" fmla="*/ 8 h 89"/>
                  <a:gd name="T8" fmla="*/ 81 w 91"/>
                  <a:gd name="T9" fmla="*/ 0 h 89"/>
                </a:gdLst>
                <a:ahLst/>
                <a:cxnLst>
                  <a:cxn ang="0">
                    <a:pos x="T0" y="T1"/>
                  </a:cxn>
                  <a:cxn ang="0">
                    <a:pos x="T2" y="T3"/>
                  </a:cxn>
                  <a:cxn ang="0">
                    <a:pos x="T4" y="T5"/>
                  </a:cxn>
                  <a:cxn ang="0">
                    <a:pos x="T6" y="T7"/>
                  </a:cxn>
                  <a:cxn ang="0">
                    <a:pos x="T8" y="T9"/>
                  </a:cxn>
                </a:cxnLst>
                <a:rect l="0" t="0" r="r" b="b"/>
                <a:pathLst>
                  <a:path w="91" h="89">
                    <a:moveTo>
                      <a:pt x="81" y="0"/>
                    </a:moveTo>
                    <a:lnTo>
                      <a:pt x="0" y="81"/>
                    </a:lnTo>
                    <a:lnTo>
                      <a:pt x="8" y="89"/>
                    </a:lnTo>
                    <a:lnTo>
                      <a:pt x="91" y="8"/>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47" name="Freeform 15"/>
              <p:cNvSpPr/>
              <p:nvPr/>
            </p:nvSpPr>
            <p:spPr bwMode="auto">
              <a:xfrm>
                <a:off x="3189867" y="1374365"/>
                <a:ext cx="227117" cy="224620"/>
              </a:xfrm>
              <a:custGeom>
                <a:avLst/>
                <a:gdLst>
                  <a:gd name="T0" fmla="*/ 0 w 91"/>
                  <a:gd name="T1" fmla="*/ 82 h 90"/>
                  <a:gd name="T2" fmla="*/ 8 w 91"/>
                  <a:gd name="T3" fmla="*/ 90 h 90"/>
                  <a:gd name="T4" fmla="*/ 91 w 91"/>
                  <a:gd name="T5" fmla="*/ 8 h 90"/>
                  <a:gd name="T6" fmla="*/ 83 w 91"/>
                  <a:gd name="T7" fmla="*/ 0 h 90"/>
                  <a:gd name="T8" fmla="*/ 0 w 91"/>
                  <a:gd name="T9" fmla="*/ 82 h 90"/>
                </a:gdLst>
                <a:ahLst/>
                <a:cxnLst>
                  <a:cxn ang="0">
                    <a:pos x="T0" y="T1"/>
                  </a:cxn>
                  <a:cxn ang="0">
                    <a:pos x="T2" y="T3"/>
                  </a:cxn>
                  <a:cxn ang="0">
                    <a:pos x="T4" y="T5"/>
                  </a:cxn>
                  <a:cxn ang="0">
                    <a:pos x="T6" y="T7"/>
                  </a:cxn>
                  <a:cxn ang="0">
                    <a:pos x="T8" y="T9"/>
                  </a:cxn>
                </a:cxnLst>
                <a:rect l="0" t="0" r="r" b="b"/>
                <a:pathLst>
                  <a:path w="91" h="90">
                    <a:moveTo>
                      <a:pt x="0" y="82"/>
                    </a:moveTo>
                    <a:lnTo>
                      <a:pt x="8" y="90"/>
                    </a:lnTo>
                    <a:lnTo>
                      <a:pt x="91" y="8"/>
                    </a:lnTo>
                    <a:lnTo>
                      <a:pt x="83" y="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48" name="Freeform 16"/>
              <p:cNvSpPr/>
              <p:nvPr/>
            </p:nvSpPr>
            <p:spPr bwMode="auto">
              <a:xfrm>
                <a:off x="3377051" y="1314466"/>
                <a:ext cx="69882" cy="6489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3"/>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sp>
            <p:nvSpPr>
              <p:cNvPr id="49" name="Freeform 17"/>
              <p:cNvSpPr/>
              <p:nvPr/>
            </p:nvSpPr>
            <p:spPr bwMode="auto">
              <a:xfrm>
                <a:off x="2950272" y="1324449"/>
                <a:ext cx="416796" cy="411805"/>
              </a:xfrm>
              <a:custGeom>
                <a:avLst/>
                <a:gdLst>
                  <a:gd name="T0" fmla="*/ 147 w 167"/>
                  <a:gd name="T1" fmla="*/ 145 h 165"/>
                  <a:gd name="T2" fmla="*/ 20 w 167"/>
                  <a:gd name="T3" fmla="*/ 145 h 165"/>
                  <a:gd name="T4" fmla="*/ 20 w 167"/>
                  <a:gd name="T5" fmla="*/ 20 h 165"/>
                  <a:gd name="T6" fmla="*/ 139 w 167"/>
                  <a:gd name="T7" fmla="*/ 20 h 165"/>
                  <a:gd name="T8" fmla="*/ 160 w 167"/>
                  <a:gd name="T9" fmla="*/ 0 h 165"/>
                  <a:gd name="T10" fmla="*/ 0 w 167"/>
                  <a:gd name="T11" fmla="*/ 0 h 165"/>
                  <a:gd name="T12" fmla="*/ 0 w 167"/>
                  <a:gd name="T13" fmla="*/ 165 h 165"/>
                  <a:gd name="T14" fmla="*/ 167 w 167"/>
                  <a:gd name="T15" fmla="*/ 165 h 165"/>
                  <a:gd name="T16" fmla="*/ 167 w 167"/>
                  <a:gd name="T17" fmla="*/ 61 h 165"/>
                  <a:gd name="T18" fmla="*/ 147 w 167"/>
                  <a:gd name="T19" fmla="*/ 81 h 165"/>
                  <a:gd name="T20" fmla="*/ 147 w 167"/>
                  <a:gd name="T21" fmla="*/ 1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grpSp>
        <p:sp>
          <p:nvSpPr>
            <p:cNvPr id="43" name="Freeform 45"/>
            <p:cNvSpPr>
              <a:spLocks noEditPoints="1"/>
            </p:cNvSpPr>
            <p:nvPr/>
          </p:nvSpPr>
          <p:spPr bwMode="auto">
            <a:xfrm>
              <a:off x="9908592" y="3774603"/>
              <a:ext cx="384191" cy="495474"/>
            </a:xfrm>
            <a:custGeom>
              <a:avLst/>
              <a:gdLst>
                <a:gd name="T0" fmla="*/ 104 w 109"/>
                <a:gd name="T1" fmla="*/ 67 h 141"/>
                <a:gd name="T2" fmla="*/ 96 w 109"/>
                <a:gd name="T3" fmla="*/ 67 h 141"/>
                <a:gd name="T4" fmla="*/ 96 w 109"/>
                <a:gd name="T5" fmla="*/ 44 h 141"/>
                <a:gd name="T6" fmla="*/ 84 w 109"/>
                <a:gd name="T7" fmla="*/ 13 h 141"/>
                <a:gd name="T8" fmla="*/ 55 w 109"/>
                <a:gd name="T9" fmla="*/ 0 h 141"/>
                <a:gd name="T10" fmla="*/ 25 w 109"/>
                <a:gd name="T11" fmla="*/ 13 h 141"/>
                <a:gd name="T12" fmla="*/ 13 w 109"/>
                <a:gd name="T13" fmla="*/ 44 h 141"/>
                <a:gd name="T14" fmla="*/ 13 w 109"/>
                <a:gd name="T15" fmla="*/ 67 h 141"/>
                <a:gd name="T16" fmla="*/ 6 w 109"/>
                <a:gd name="T17" fmla="*/ 67 h 141"/>
                <a:gd name="T18" fmla="*/ 0 w 109"/>
                <a:gd name="T19" fmla="*/ 73 h 141"/>
                <a:gd name="T20" fmla="*/ 0 w 109"/>
                <a:gd name="T21" fmla="*/ 136 h 141"/>
                <a:gd name="T22" fmla="*/ 6 w 109"/>
                <a:gd name="T23" fmla="*/ 141 h 141"/>
                <a:gd name="T24" fmla="*/ 104 w 109"/>
                <a:gd name="T25" fmla="*/ 141 h 141"/>
                <a:gd name="T26" fmla="*/ 109 w 109"/>
                <a:gd name="T27" fmla="*/ 136 h 141"/>
                <a:gd name="T28" fmla="*/ 109 w 109"/>
                <a:gd name="T29" fmla="*/ 73 h 141"/>
                <a:gd name="T30" fmla="*/ 104 w 109"/>
                <a:gd name="T31" fmla="*/ 67 h 141"/>
                <a:gd name="T32" fmla="*/ 67 w 109"/>
                <a:gd name="T33" fmla="*/ 124 h 141"/>
                <a:gd name="T34" fmla="*/ 55 w 109"/>
                <a:gd name="T35" fmla="*/ 136 h 141"/>
                <a:gd name="T36" fmla="*/ 43 w 109"/>
                <a:gd name="T37" fmla="*/ 124 h 141"/>
                <a:gd name="T38" fmla="*/ 43 w 109"/>
                <a:gd name="T39" fmla="*/ 102 h 141"/>
                <a:gd name="T40" fmla="*/ 55 w 109"/>
                <a:gd name="T41" fmla="*/ 90 h 141"/>
                <a:gd name="T42" fmla="*/ 67 w 109"/>
                <a:gd name="T43" fmla="*/ 102 h 141"/>
                <a:gd name="T44" fmla="*/ 67 w 109"/>
                <a:gd name="T45" fmla="*/ 124 h 141"/>
                <a:gd name="T46" fmla="*/ 77 w 109"/>
                <a:gd name="T47" fmla="*/ 67 h 141"/>
                <a:gd name="T48" fmla="*/ 33 w 109"/>
                <a:gd name="T49" fmla="*/ 67 h 141"/>
                <a:gd name="T50" fmla="*/ 33 w 109"/>
                <a:gd name="T51" fmla="*/ 44 h 141"/>
                <a:gd name="T52" fmla="*/ 39 w 109"/>
                <a:gd name="T53" fmla="*/ 26 h 141"/>
                <a:gd name="T54" fmla="*/ 55 w 109"/>
                <a:gd name="T55" fmla="*/ 19 h 141"/>
                <a:gd name="T56" fmla="*/ 70 w 109"/>
                <a:gd name="T57" fmla="*/ 26 h 141"/>
                <a:gd name="T58" fmla="*/ 77 w 109"/>
                <a:gd name="T59" fmla="*/ 44 h 141"/>
                <a:gd name="T60" fmla="*/ 77 w 109"/>
                <a:gd name="T61"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chemeClr val="bg1"/>
            </a:solidFill>
            <a:ln>
              <a:noFill/>
            </a:ln>
          </p:spPr>
          <p:txBody>
            <a:bodyPr vert="horz" wrap="square" lIns="91440" tIns="45720" rIns="91440" bIns="45720" numCol="1" anchor="t" anchorCtr="0" compatLnSpc="1"/>
            <a:lstStyle/>
            <a:p>
              <a:endParaRPr lang="en-US" sz="240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anim calcmode="lin" valueType="num">
                                      <p:cBhvr>
                                        <p:cTn id="14" dur="250" fill="hold"/>
                                        <p:tgtEl>
                                          <p:spTgt spid="5"/>
                                        </p:tgtEl>
                                        <p:attrNameLst>
                                          <p:attrName>ppt_x</p:attrName>
                                        </p:attrNameLst>
                                      </p:cBhvr>
                                      <p:tavLst>
                                        <p:tav tm="0">
                                          <p:val>
                                            <p:strVal val="#ppt_x"/>
                                          </p:val>
                                        </p:tav>
                                        <p:tav tm="100000">
                                          <p:val>
                                            <p:strVal val="#ppt_x"/>
                                          </p:val>
                                        </p:tav>
                                      </p:tavLst>
                                    </p:anim>
                                    <p:anim calcmode="lin" valueType="num">
                                      <p:cBhvr>
                                        <p:cTn id="15" dur="2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anim calcmode="lin" valueType="num">
                                      <p:cBhvr>
                                        <p:cTn id="20" dur="250" fill="hold"/>
                                        <p:tgtEl>
                                          <p:spTgt spid="8"/>
                                        </p:tgtEl>
                                        <p:attrNameLst>
                                          <p:attrName>ppt_x</p:attrName>
                                        </p:attrNameLst>
                                      </p:cBhvr>
                                      <p:tavLst>
                                        <p:tav tm="0">
                                          <p:val>
                                            <p:strVal val="#ppt_x"/>
                                          </p:val>
                                        </p:tav>
                                        <p:tav tm="100000">
                                          <p:val>
                                            <p:strVal val="#ppt_x"/>
                                          </p:val>
                                        </p:tav>
                                      </p:tavLst>
                                    </p:anim>
                                    <p:anim calcmode="lin" valueType="num">
                                      <p:cBhvr>
                                        <p:cTn id="21" dur="25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50"/>
                                        <p:tgtEl>
                                          <p:spTgt spid="12"/>
                                        </p:tgtEl>
                                      </p:cBhvr>
                                    </p:animEffect>
                                    <p:anim calcmode="lin" valueType="num">
                                      <p:cBhvr>
                                        <p:cTn id="26" dur="250" fill="hold"/>
                                        <p:tgtEl>
                                          <p:spTgt spid="12"/>
                                        </p:tgtEl>
                                        <p:attrNameLst>
                                          <p:attrName>ppt_x</p:attrName>
                                        </p:attrNameLst>
                                      </p:cBhvr>
                                      <p:tavLst>
                                        <p:tav tm="0">
                                          <p:val>
                                            <p:strVal val="#ppt_x"/>
                                          </p:val>
                                        </p:tav>
                                        <p:tav tm="100000">
                                          <p:val>
                                            <p:strVal val="#ppt_x"/>
                                          </p:val>
                                        </p:tav>
                                      </p:tavLst>
                                    </p:anim>
                                    <p:anim calcmode="lin" valueType="num">
                                      <p:cBhvr>
                                        <p:cTn id="27" dur="25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50"/>
                                        <p:tgtEl>
                                          <p:spTgt spid="18"/>
                                        </p:tgtEl>
                                      </p:cBhvr>
                                    </p:animEffect>
                                    <p:anim calcmode="lin" valueType="num">
                                      <p:cBhvr>
                                        <p:cTn id="38" dur="250" fill="hold"/>
                                        <p:tgtEl>
                                          <p:spTgt spid="18"/>
                                        </p:tgtEl>
                                        <p:attrNameLst>
                                          <p:attrName>ppt_x</p:attrName>
                                        </p:attrNameLst>
                                      </p:cBhvr>
                                      <p:tavLst>
                                        <p:tav tm="0">
                                          <p:val>
                                            <p:strVal val="#ppt_x"/>
                                          </p:val>
                                        </p:tav>
                                        <p:tav tm="100000">
                                          <p:val>
                                            <p:strVal val="#ppt_x"/>
                                          </p:val>
                                        </p:tav>
                                      </p:tavLst>
                                    </p:anim>
                                    <p:anim calcmode="lin" valueType="num">
                                      <p:cBhvr>
                                        <p:cTn id="39" dur="25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250"/>
                                        <p:tgtEl>
                                          <p:spTgt spid="21"/>
                                        </p:tgtEl>
                                      </p:cBhvr>
                                    </p:animEffec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anim calcmode="lin" valueType="num">
                                      <p:cBhvr>
                                        <p:cTn id="50" dur="250" fill="hold"/>
                                        <p:tgtEl>
                                          <p:spTgt spid="24"/>
                                        </p:tgtEl>
                                        <p:attrNameLst>
                                          <p:attrName>ppt_x</p:attrName>
                                        </p:attrNameLst>
                                      </p:cBhvr>
                                      <p:tavLst>
                                        <p:tav tm="0">
                                          <p:val>
                                            <p:strVal val="#ppt_x"/>
                                          </p:val>
                                        </p:tav>
                                        <p:tav tm="100000">
                                          <p:val>
                                            <p:strVal val="#ppt_x"/>
                                          </p:val>
                                        </p:tav>
                                      </p:tavLst>
                                    </p:anim>
                                    <p:anim calcmode="lin" valueType="num">
                                      <p:cBhvr>
                                        <p:cTn id="51"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8714" y="686905"/>
            <a:ext cx="8467272" cy="685792"/>
            <a:chOff x="1868714" y="744961"/>
            <a:chExt cx="8467272" cy="685792"/>
          </a:xfrm>
        </p:grpSpPr>
        <p:sp>
          <p:nvSpPr>
            <p:cNvPr id="2" name="矩形 1"/>
            <p:cNvSpPr/>
            <p:nvPr/>
          </p:nvSpPr>
          <p:spPr>
            <a:xfrm>
              <a:off x="1868714" y="1385034"/>
              <a:ext cx="8467272" cy="45719"/>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Copyright Notice"/>
            <p:cNvSpPr/>
            <p:nvPr/>
          </p:nvSpPr>
          <p:spPr bwMode="auto">
            <a:xfrm>
              <a:off x="3824069" y="744961"/>
              <a:ext cx="455656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cap="small" dirty="0">
                  <a:solidFill>
                    <a:srgbClr val="71AFA0"/>
                  </a:solidFill>
                  <a:cs typeface="+mn-ea"/>
                  <a:sym typeface="+mn-lt"/>
                </a:rPr>
                <a:t>点击加入标题文字</a:t>
              </a:r>
              <a:endParaRPr lang="en-US" sz="2400" cap="small" dirty="0">
                <a:solidFill>
                  <a:srgbClr val="71AFA0"/>
                </a:solidFill>
                <a:cs typeface="+mn-ea"/>
                <a:sym typeface="+mn-lt"/>
              </a:endParaRPr>
            </a:p>
          </p:txBody>
        </p:sp>
      </p:grpSp>
      <p:grpSp>
        <p:nvGrpSpPr>
          <p:cNvPr id="5" name="组合 4"/>
          <p:cNvGrpSpPr/>
          <p:nvPr/>
        </p:nvGrpSpPr>
        <p:grpSpPr>
          <a:xfrm>
            <a:off x="7331608" y="2488771"/>
            <a:ext cx="3365389" cy="3362951"/>
            <a:chOff x="3232150" y="1665288"/>
            <a:chExt cx="2192338" cy="2190750"/>
          </a:xfrm>
        </p:grpSpPr>
        <p:grpSp>
          <p:nvGrpSpPr>
            <p:cNvPr id="6" name="Group 16"/>
            <p:cNvGrpSpPr/>
            <p:nvPr/>
          </p:nvGrpSpPr>
          <p:grpSpPr bwMode="auto">
            <a:xfrm>
              <a:off x="3284538" y="1716088"/>
              <a:ext cx="2087562" cy="2087562"/>
              <a:chOff x="3284240" y="1716038"/>
              <a:chExt cx="2088232" cy="2088232"/>
            </a:xfrm>
          </p:grpSpPr>
          <p:sp>
            <p:nvSpPr>
              <p:cNvPr id="13" name="Pie 9"/>
              <p:cNvSpPr/>
              <p:nvPr/>
            </p:nvSpPr>
            <p:spPr>
              <a:xfrm>
                <a:off x="3284240" y="1716038"/>
                <a:ext cx="2088232" cy="2088232"/>
              </a:xfrm>
              <a:prstGeom prst="pie">
                <a:avLst>
                  <a:gd name="adj1" fmla="val 4111343"/>
                  <a:gd name="adj2" fmla="val 16297221"/>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a:solidFill>
                    <a:schemeClr val="bg1">
                      <a:lumMod val="50000"/>
                    </a:schemeClr>
                  </a:solidFill>
                  <a:cs typeface="+mn-ea"/>
                  <a:sym typeface="+mn-lt"/>
                </a:endParaRPr>
              </a:p>
            </p:txBody>
          </p:sp>
          <p:sp>
            <p:nvSpPr>
              <p:cNvPr id="14" name="Pie 36"/>
              <p:cNvSpPr/>
              <p:nvPr/>
            </p:nvSpPr>
            <p:spPr>
              <a:xfrm>
                <a:off x="3284240" y="1716038"/>
                <a:ext cx="2088232" cy="2088232"/>
              </a:xfrm>
              <a:prstGeom prst="pie">
                <a:avLst>
                  <a:gd name="adj1" fmla="val 20518227"/>
                  <a:gd name="adj2" fmla="val 1176276"/>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a:solidFill>
                    <a:schemeClr val="bg1">
                      <a:lumMod val="50000"/>
                    </a:schemeClr>
                  </a:solidFill>
                  <a:cs typeface="+mn-ea"/>
                  <a:sym typeface="+mn-lt"/>
                </a:endParaRPr>
              </a:p>
            </p:txBody>
          </p:sp>
          <p:sp>
            <p:nvSpPr>
              <p:cNvPr id="15" name="Pie 37"/>
              <p:cNvSpPr/>
              <p:nvPr/>
            </p:nvSpPr>
            <p:spPr>
              <a:xfrm>
                <a:off x="3284240" y="1716038"/>
                <a:ext cx="2088232" cy="2088232"/>
              </a:xfrm>
              <a:prstGeom prst="pie">
                <a:avLst>
                  <a:gd name="adj1" fmla="val 16262436"/>
                  <a:gd name="adj2" fmla="val 2054333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a:solidFill>
                    <a:schemeClr val="bg1">
                      <a:lumMod val="50000"/>
                    </a:schemeClr>
                  </a:solidFill>
                  <a:cs typeface="+mn-ea"/>
                  <a:sym typeface="+mn-lt"/>
                </a:endParaRPr>
              </a:p>
            </p:txBody>
          </p:sp>
          <p:sp>
            <p:nvSpPr>
              <p:cNvPr id="16" name="Pie 40"/>
              <p:cNvSpPr/>
              <p:nvPr/>
            </p:nvSpPr>
            <p:spPr>
              <a:xfrm>
                <a:off x="3284240" y="1716038"/>
                <a:ext cx="2088232" cy="2088232"/>
              </a:xfrm>
              <a:prstGeom prst="pie">
                <a:avLst>
                  <a:gd name="adj1" fmla="val 1145018"/>
                  <a:gd name="adj2" fmla="val 41523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a:solidFill>
                    <a:schemeClr val="bg1"/>
                  </a:solidFill>
                  <a:cs typeface="+mn-ea"/>
                  <a:sym typeface="+mn-lt"/>
                </a:endParaRPr>
              </a:p>
            </p:txBody>
          </p:sp>
        </p:grpSp>
        <p:sp>
          <p:nvSpPr>
            <p:cNvPr id="7" name="Oval 41"/>
            <p:cNvSpPr/>
            <p:nvPr/>
          </p:nvSpPr>
          <p:spPr>
            <a:xfrm>
              <a:off x="3232150" y="1665288"/>
              <a:ext cx="2192338" cy="219075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800">
                <a:solidFill>
                  <a:schemeClr val="bg1">
                    <a:lumMod val="50000"/>
                  </a:schemeClr>
                </a:solidFill>
                <a:cs typeface="+mn-ea"/>
                <a:sym typeface="+mn-lt"/>
              </a:endParaRPr>
            </a:p>
          </p:txBody>
        </p:sp>
        <p:sp>
          <p:nvSpPr>
            <p:cNvPr id="8" name="Rectangle 45"/>
            <p:cNvSpPr>
              <a:spLocks noChangeArrowheads="1"/>
            </p:cNvSpPr>
            <p:nvPr/>
          </p:nvSpPr>
          <p:spPr bwMode="auto">
            <a:xfrm>
              <a:off x="3461876" y="2590800"/>
              <a:ext cx="810551" cy="46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a:solidFill>
                    <a:schemeClr val="bg1"/>
                  </a:solidFill>
                  <a:cs typeface="+mn-ea"/>
                  <a:sym typeface="+mn-lt"/>
                </a:rPr>
                <a:t>55%</a:t>
              </a:r>
              <a:endParaRPr lang="bg-BG" altLang="zh-CN" sz="4000">
                <a:solidFill>
                  <a:schemeClr val="bg1"/>
                </a:solidFill>
                <a:cs typeface="+mn-ea"/>
                <a:sym typeface="+mn-lt"/>
              </a:endParaRPr>
            </a:p>
          </p:txBody>
        </p:sp>
        <p:sp>
          <p:nvSpPr>
            <p:cNvPr id="9" name="Rectangle 46"/>
            <p:cNvSpPr>
              <a:spLocks noChangeArrowheads="1"/>
            </p:cNvSpPr>
            <p:nvPr/>
          </p:nvSpPr>
          <p:spPr bwMode="auto">
            <a:xfrm>
              <a:off x="4390215" y="2068513"/>
              <a:ext cx="601700" cy="3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solidFill>
                  <a:cs typeface="+mn-ea"/>
                  <a:sym typeface="+mn-lt"/>
                </a:rPr>
                <a:t>18%</a:t>
              </a:r>
              <a:endParaRPr lang="bg-BG" altLang="zh-CN" sz="2800" dirty="0">
                <a:solidFill>
                  <a:schemeClr val="bg1"/>
                </a:solidFill>
                <a:cs typeface="+mn-ea"/>
                <a:sym typeface="+mn-lt"/>
              </a:endParaRPr>
            </a:p>
          </p:txBody>
        </p:sp>
        <p:sp>
          <p:nvSpPr>
            <p:cNvPr id="10" name="Rectangle 47"/>
            <p:cNvSpPr>
              <a:spLocks noChangeArrowheads="1"/>
            </p:cNvSpPr>
            <p:nvPr/>
          </p:nvSpPr>
          <p:spPr bwMode="auto">
            <a:xfrm>
              <a:off x="4781533" y="2574925"/>
              <a:ext cx="601700" cy="3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solidFill>
                  <a:cs typeface="+mn-ea"/>
                  <a:sym typeface="+mn-lt"/>
                </a:rPr>
                <a:t>12%</a:t>
              </a:r>
              <a:endParaRPr lang="bg-BG" altLang="zh-CN" sz="2800" dirty="0">
                <a:solidFill>
                  <a:schemeClr val="bg1"/>
                </a:solidFill>
                <a:cs typeface="+mn-ea"/>
                <a:sym typeface="+mn-lt"/>
              </a:endParaRPr>
            </a:p>
          </p:txBody>
        </p:sp>
        <p:sp>
          <p:nvSpPr>
            <p:cNvPr id="12" name="Rectangle 48"/>
            <p:cNvSpPr>
              <a:spLocks noChangeArrowheads="1"/>
            </p:cNvSpPr>
            <p:nvPr/>
          </p:nvSpPr>
          <p:spPr bwMode="auto">
            <a:xfrm>
              <a:off x="4540232" y="3081338"/>
              <a:ext cx="601700" cy="3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a:solidFill>
                    <a:schemeClr val="bg1"/>
                  </a:solidFill>
                  <a:cs typeface="+mn-ea"/>
                  <a:sym typeface="+mn-lt"/>
                </a:rPr>
                <a:t>15%</a:t>
              </a:r>
              <a:endParaRPr lang="bg-BG" altLang="zh-CN" sz="2800">
                <a:solidFill>
                  <a:schemeClr val="bg1"/>
                </a:solidFill>
                <a:cs typeface="+mn-ea"/>
                <a:sym typeface="+mn-lt"/>
              </a:endParaRPr>
            </a:p>
          </p:txBody>
        </p:sp>
      </p:grpSp>
      <p:sp>
        <p:nvSpPr>
          <p:cNvPr id="17" name="椭圆 16"/>
          <p:cNvSpPr/>
          <p:nvPr/>
        </p:nvSpPr>
        <p:spPr>
          <a:xfrm>
            <a:off x="1731021" y="2442627"/>
            <a:ext cx="576622" cy="576785"/>
          </a:xfrm>
          <a:prstGeom prst="ellipse">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cxnSp>
        <p:nvCxnSpPr>
          <p:cNvPr id="18" name="直接连接符 17"/>
          <p:cNvCxnSpPr/>
          <p:nvPr/>
        </p:nvCxnSpPr>
        <p:spPr>
          <a:xfrm>
            <a:off x="2295459" y="2709359"/>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标题 11"/>
          <p:cNvSpPr txBox="1"/>
          <p:nvPr/>
        </p:nvSpPr>
        <p:spPr>
          <a:xfrm>
            <a:off x="3325000" y="2488771"/>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mn-lt"/>
                <a:ea typeface="+mn-ea"/>
                <a:cs typeface="+mn-ea"/>
                <a:sym typeface="+mn-lt"/>
              </a:rPr>
              <a:t>请在此处输入详细的文字介绍信息和简介，表达图表的含义</a:t>
            </a:r>
            <a:r>
              <a:rPr lang="en-US" altLang="zh-CN" sz="1400" dirty="0">
                <a:solidFill>
                  <a:schemeClr val="bg1">
                    <a:lumMod val="50000"/>
                  </a:schemeClr>
                </a:solidFill>
                <a:latin typeface="+mn-lt"/>
                <a:ea typeface="+mn-ea"/>
                <a:cs typeface="+mn-ea"/>
                <a:sym typeface="+mn-lt"/>
              </a:rPr>
              <a:t>.</a:t>
            </a:r>
            <a:r>
              <a:rPr lang="zh-CN" altLang="en-US" sz="1400" dirty="0">
                <a:solidFill>
                  <a:schemeClr val="bg1">
                    <a:lumMod val="50000"/>
                  </a:schemeClr>
                </a:solidFill>
                <a:latin typeface="+mn-lt"/>
                <a:ea typeface="+mn-ea"/>
                <a:cs typeface="+mn-ea"/>
                <a:sym typeface="+mn-lt"/>
              </a:rPr>
              <a:t>表达图表的含义</a:t>
            </a:r>
            <a:r>
              <a:rPr lang="en-US" altLang="zh-CN" sz="1400" dirty="0">
                <a:solidFill>
                  <a:schemeClr val="bg1">
                    <a:lumMod val="50000"/>
                  </a:schemeClr>
                </a:solidFill>
                <a:latin typeface="+mn-lt"/>
                <a:ea typeface="+mn-ea"/>
                <a:cs typeface="+mn-ea"/>
                <a:sym typeface="+mn-lt"/>
              </a:rPr>
              <a:t>.</a:t>
            </a:r>
            <a:endParaRPr lang="zh-CN" altLang="en-US" sz="1400" dirty="0">
              <a:solidFill>
                <a:schemeClr val="bg1">
                  <a:lumMod val="50000"/>
                </a:schemeClr>
              </a:solidFill>
              <a:latin typeface="+mn-lt"/>
              <a:ea typeface="+mn-ea"/>
              <a:cs typeface="+mn-ea"/>
              <a:sym typeface="+mn-lt"/>
            </a:endParaRPr>
          </a:p>
          <a:p>
            <a:pPr algn="l"/>
            <a:endParaRPr lang="zh-CN" altLang="en-US" sz="1400" dirty="0">
              <a:solidFill>
                <a:schemeClr val="bg1">
                  <a:lumMod val="50000"/>
                </a:schemeClr>
              </a:solidFill>
              <a:latin typeface="+mn-lt"/>
              <a:ea typeface="+mn-ea"/>
              <a:cs typeface="+mn-ea"/>
              <a:sym typeface="+mn-lt"/>
            </a:endParaRPr>
          </a:p>
        </p:txBody>
      </p:sp>
      <p:sp>
        <p:nvSpPr>
          <p:cNvPr id="20" name="椭圆 19"/>
          <p:cNvSpPr/>
          <p:nvPr/>
        </p:nvSpPr>
        <p:spPr>
          <a:xfrm>
            <a:off x="1731022" y="3374579"/>
            <a:ext cx="576622" cy="576785"/>
          </a:xfrm>
          <a:prstGeom prst="ellipse">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cxnSp>
        <p:nvCxnSpPr>
          <p:cNvPr id="21" name="直接连接符 20"/>
          <p:cNvCxnSpPr/>
          <p:nvPr/>
        </p:nvCxnSpPr>
        <p:spPr>
          <a:xfrm>
            <a:off x="2295460" y="3641311"/>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标题 11"/>
          <p:cNvSpPr txBox="1"/>
          <p:nvPr/>
        </p:nvSpPr>
        <p:spPr>
          <a:xfrm>
            <a:off x="3325001" y="3420723"/>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mn-lt"/>
                <a:ea typeface="+mn-ea"/>
                <a:cs typeface="+mn-ea"/>
                <a:sym typeface="+mn-lt"/>
              </a:rPr>
              <a:t>请在此处输入详细的文字介绍信息和简介，表达图表的含义</a:t>
            </a:r>
            <a:r>
              <a:rPr lang="en-US" altLang="zh-CN" sz="1400" dirty="0">
                <a:solidFill>
                  <a:schemeClr val="bg1">
                    <a:lumMod val="50000"/>
                  </a:schemeClr>
                </a:solidFill>
                <a:latin typeface="+mn-lt"/>
                <a:ea typeface="+mn-ea"/>
                <a:cs typeface="+mn-ea"/>
                <a:sym typeface="+mn-lt"/>
              </a:rPr>
              <a:t>.</a:t>
            </a:r>
            <a:r>
              <a:rPr lang="zh-CN" altLang="en-US" sz="1400" dirty="0">
                <a:solidFill>
                  <a:schemeClr val="bg1">
                    <a:lumMod val="50000"/>
                  </a:schemeClr>
                </a:solidFill>
                <a:latin typeface="+mn-lt"/>
                <a:ea typeface="+mn-ea"/>
                <a:cs typeface="+mn-ea"/>
                <a:sym typeface="+mn-lt"/>
              </a:rPr>
              <a:t>表达图表的含义</a:t>
            </a:r>
            <a:r>
              <a:rPr lang="en-US" altLang="zh-CN" sz="1400" dirty="0">
                <a:solidFill>
                  <a:schemeClr val="bg1">
                    <a:lumMod val="50000"/>
                  </a:schemeClr>
                </a:solidFill>
                <a:latin typeface="+mn-lt"/>
                <a:ea typeface="+mn-ea"/>
                <a:cs typeface="+mn-ea"/>
                <a:sym typeface="+mn-lt"/>
              </a:rPr>
              <a:t>.</a:t>
            </a:r>
            <a:endParaRPr lang="zh-CN" altLang="en-US" sz="1400" dirty="0">
              <a:solidFill>
                <a:schemeClr val="bg1">
                  <a:lumMod val="50000"/>
                </a:schemeClr>
              </a:solidFill>
              <a:latin typeface="+mn-lt"/>
              <a:ea typeface="+mn-ea"/>
              <a:cs typeface="+mn-ea"/>
              <a:sym typeface="+mn-lt"/>
            </a:endParaRPr>
          </a:p>
          <a:p>
            <a:pPr algn="l"/>
            <a:endParaRPr lang="zh-CN" altLang="en-US" sz="1400" dirty="0">
              <a:solidFill>
                <a:schemeClr val="bg1">
                  <a:lumMod val="50000"/>
                </a:schemeClr>
              </a:solidFill>
              <a:latin typeface="+mn-lt"/>
              <a:ea typeface="+mn-ea"/>
              <a:cs typeface="+mn-ea"/>
              <a:sym typeface="+mn-lt"/>
            </a:endParaRPr>
          </a:p>
        </p:txBody>
      </p:sp>
      <p:sp>
        <p:nvSpPr>
          <p:cNvPr id="23" name="椭圆 22"/>
          <p:cNvSpPr/>
          <p:nvPr/>
        </p:nvSpPr>
        <p:spPr>
          <a:xfrm>
            <a:off x="1731022" y="4289877"/>
            <a:ext cx="576622" cy="576785"/>
          </a:xfrm>
          <a:prstGeom prst="ellipse">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cxnSp>
        <p:nvCxnSpPr>
          <p:cNvPr id="24" name="直接连接符 23"/>
          <p:cNvCxnSpPr/>
          <p:nvPr/>
        </p:nvCxnSpPr>
        <p:spPr>
          <a:xfrm>
            <a:off x="2295460" y="4556609"/>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5" name="标题 11"/>
          <p:cNvSpPr txBox="1"/>
          <p:nvPr/>
        </p:nvSpPr>
        <p:spPr>
          <a:xfrm>
            <a:off x="3325001" y="4336021"/>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mn-lt"/>
                <a:ea typeface="+mn-ea"/>
                <a:cs typeface="+mn-ea"/>
                <a:sym typeface="+mn-lt"/>
              </a:rPr>
              <a:t>请在此处输入详细的文字介绍信息和简介，表达图表的含义</a:t>
            </a:r>
            <a:r>
              <a:rPr lang="en-US" altLang="zh-CN" sz="1400" dirty="0">
                <a:solidFill>
                  <a:schemeClr val="bg1">
                    <a:lumMod val="50000"/>
                  </a:schemeClr>
                </a:solidFill>
                <a:latin typeface="+mn-lt"/>
                <a:ea typeface="+mn-ea"/>
                <a:cs typeface="+mn-ea"/>
                <a:sym typeface="+mn-lt"/>
              </a:rPr>
              <a:t>.</a:t>
            </a:r>
            <a:r>
              <a:rPr lang="zh-CN" altLang="en-US" sz="1400" dirty="0">
                <a:solidFill>
                  <a:schemeClr val="bg1">
                    <a:lumMod val="50000"/>
                  </a:schemeClr>
                </a:solidFill>
                <a:latin typeface="+mn-lt"/>
                <a:ea typeface="+mn-ea"/>
                <a:cs typeface="+mn-ea"/>
                <a:sym typeface="+mn-lt"/>
              </a:rPr>
              <a:t>表达图表的含义</a:t>
            </a:r>
            <a:r>
              <a:rPr lang="en-US" altLang="zh-CN" sz="1400" dirty="0">
                <a:solidFill>
                  <a:schemeClr val="bg1">
                    <a:lumMod val="50000"/>
                  </a:schemeClr>
                </a:solidFill>
                <a:latin typeface="+mn-lt"/>
                <a:ea typeface="+mn-ea"/>
                <a:cs typeface="+mn-ea"/>
                <a:sym typeface="+mn-lt"/>
              </a:rPr>
              <a:t>.</a:t>
            </a:r>
            <a:endParaRPr lang="zh-CN" altLang="en-US" sz="1400" dirty="0">
              <a:solidFill>
                <a:schemeClr val="bg1">
                  <a:lumMod val="50000"/>
                </a:schemeClr>
              </a:solidFill>
              <a:latin typeface="+mn-lt"/>
              <a:ea typeface="+mn-ea"/>
              <a:cs typeface="+mn-ea"/>
              <a:sym typeface="+mn-lt"/>
            </a:endParaRPr>
          </a:p>
          <a:p>
            <a:pPr algn="l"/>
            <a:endParaRPr lang="zh-CN" altLang="en-US" sz="1400" dirty="0">
              <a:solidFill>
                <a:schemeClr val="bg1">
                  <a:lumMod val="50000"/>
                </a:schemeClr>
              </a:solidFill>
              <a:latin typeface="+mn-lt"/>
              <a:ea typeface="+mn-ea"/>
              <a:cs typeface="+mn-ea"/>
              <a:sym typeface="+mn-lt"/>
            </a:endParaRPr>
          </a:p>
        </p:txBody>
      </p:sp>
      <p:sp>
        <p:nvSpPr>
          <p:cNvPr id="26" name="椭圆 25"/>
          <p:cNvSpPr/>
          <p:nvPr/>
        </p:nvSpPr>
        <p:spPr>
          <a:xfrm>
            <a:off x="1731023" y="5188375"/>
            <a:ext cx="576622" cy="576785"/>
          </a:xfrm>
          <a:prstGeom prst="ellipse">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4</a:t>
            </a:r>
            <a:endParaRPr lang="zh-CN" altLang="en-US" dirty="0">
              <a:cs typeface="+mn-ea"/>
              <a:sym typeface="+mn-lt"/>
            </a:endParaRPr>
          </a:p>
        </p:txBody>
      </p:sp>
      <p:cxnSp>
        <p:nvCxnSpPr>
          <p:cNvPr id="27" name="直接连接符 26"/>
          <p:cNvCxnSpPr/>
          <p:nvPr/>
        </p:nvCxnSpPr>
        <p:spPr>
          <a:xfrm>
            <a:off x="2295461" y="5455107"/>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8" name="标题 11"/>
          <p:cNvSpPr txBox="1"/>
          <p:nvPr/>
        </p:nvSpPr>
        <p:spPr>
          <a:xfrm>
            <a:off x="3325002" y="5234519"/>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mn-lt"/>
                <a:ea typeface="+mn-ea"/>
                <a:cs typeface="+mn-ea"/>
                <a:sym typeface="+mn-lt"/>
              </a:rPr>
              <a:t>请在此处输入详细的文字介绍信息和简介，表达图表的含义</a:t>
            </a:r>
            <a:r>
              <a:rPr lang="en-US" altLang="zh-CN" sz="1400" dirty="0">
                <a:solidFill>
                  <a:schemeClr val="bg1">
                    <a:lumMod val="50000"/>
                  </a:schemeClr>
                </a:solidFill>
                <a:latin typeface="+mn-lt"/>
                <a:ea typeface="+mn-ea"/>
                <a:cs typeface="+mn-ea"/>
                <a:sym typeface="+mn-lt"/>
              </a:rPr>
              <a:t>.</a:t>
            </a:r>
            <a:r>
              <a:rPr lang="zh-CN" altLang="en-US" sz="1400" dirty="0">
                <a:solidFill>
                  <a:schemeClr val="bg1">
                    <a:lumMod val="50000"/>
                  </a:schemeClr>
                </a:solidFill>
                <a:latin typeface="+mn-lt"/>
                <a:ea typeface="+mn-ea"/>
                <a:cs typeface="+mn-ea"/>
                <a:sym typeface="+mn-lt"/>
              </a:rPr>
              <a:t>表达图表的含义</a:t>
            </a:r>
            <a:r>
              <a:rPr lang="en-US" altLang="zh-CN" sz="1400" dirty="0">
                <a:solidFill>
                  <a:schemeClr val="bg1">
                    <a:lumMod val="50000"/>
                  </a:schemeClr>
                </a:solidFill>
                <a:latin typeface="+mn-lt"/>
                <a:ea typeface="+mn-ea"/>
                <a:cs typeface="+mn-ea"/>
                <a:sym typeface="+mn-lt"/>
              </a:rPr>
              <a:t>.</a:t>
            </a:r>
            <a:endParaRPr lang="zh-CN" altLang="en-US" sz="1400" dirty="0">
              <a:solidFill>
                <a:schemeClr val="bg1">
                  <a:lumMod val="50000"/>
                </a:schemeClr>
              </a:solidFill>
              <a:latin typeface="+mn-lt"/>
              <a:ea typeface="+mn-ea"/>
              <a:cs typeface="+mn-ea"/>
              <a:sym typeface="+mn-lt"/>
            </a:endParaRPr>
          </a:p>
          <a:p>
            <a:pPr algn="l"/>
            <a:endParaRPr lang="zh-CN" altLang="en-US" sz="1400" dirty="0">
              <a:solidFill>
                <a:schemeClr val="bg1">
                  <a:lumMod val="50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2" grpId="0"/>
      <p:bldP spid="23" grpId="0" animBg="1"/>
      <p:bldP spid="25" grpId="0"/>
      <p:bldP spid="26"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p:cNvSpPr/>
          <p:nvPr/>
        </p:nvSpPr>
        <p:spPr>
          <a:xfrm flipH="1">
            <a:off x="2259013" y="306169"/>
            <a:ext cx="2185988" cy="2066756"/>
          </a:xfrm>
          <a:prstGeom prst="rect">
            <a:avLst/>
          </a:prstGeom>
          <a:solidFill>
            <a:srgbClr val="E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283"/>
          <p:cNvSpPr txBox="1"/>
          <p:nvPr/>
        </p:nvSpPr>
        <p:spPr>
          <a:xfrm>
            <a:off x="2378750" y="820256"/>
            <a:ext cx="1946514" cy="800219"/>
          </a:xfrm>
          <a:prstGeom prst="rect">
            <a:avLst/>
          </a:prstGeom>
          <a:noFill/>
        </p:spPr>
        <p:txBody>
          <a:bodyPr wrap="square" rtlCol="0">
            <a:spAutoFit/>
          </a:bodyPr>
          <a:lstStyle/>
          <a:p>
            <a:pPr algn="ctr"/>
            <a:r>
              <a:rPr lang="en-US" altLang="zh-CN" sz="4600" dirty="0">
                <a:solidFill>
                  <a:schemeClr val="bg1"/>
                </a:solidFill>
                <a:cs typeface="+mn-ea"/>
                <a:sym typeface="+mn-lt"/>
              </a:rPr>
              <a:t>TWO</a:t>
            </a:r>
          </a:p>
        </p:txBody>
      </p:sp>
      <p:grpSp>
        <p:nvGrpSpPr>
          <p:cNvPr id="15" name="组合 14"/>
          <p:cNvGrpSpPr/>
          <p:nvPr/>
        </p:nvGrpSpPr>
        <p:grpSpPr>
          <a:xfrm>
            <a:off x="5784963" y="4389525"/>
            <a:ext cx="5724644" cy="1532733"/>
            <a:chOff x="785340" y="3242503"/>
            <a:chExt cx="4718606" cy="1263373"/>
          </a:xfrm>
        </p:grpSpPr>
        <p:sp>
          <p:nvSpPr>
            <p:cNvPr id="17" name="文本框 10"/>
            <p:cNvSpPr txBox="1"/>
            <p:nvPr/>
          </p:nvSpPr>
          <p:spPr>
            <a:xfrm>
              <a:off x="831205" y="4176081"/>
              <a:ext cx="2396722" cy="329795"/>
            </a:xfrm>
            <a:prstGeom prst="rect">
              <a:avLst/>
            </a:prstGeom>
            <a:noFill/>
          </p:spPr>
          <p:txBody>
            <a:bodyPr wrap="none" rtlCol="0">
              <a:spAutoFit/>
            </a:bodyPr>
            <a:lstStyle/>
            <a:p>
              <a:r>
                <a:rPr lang="en-US" altLang="zh-CN" sz="2000" cap="all" dirty="0">
                  <a:solidFill>
                    <a:srgbClr val="EA9696"/>
                  </a:solidFill>
                  <a:cs typeface="+mn-ea"/>
                  <a:sym typeface="+mn-lt"/>
                </a:rPr>
                <a:t>THE Scenery DESIGN</a:t>
              </a:r>
              <a:endParaRPr lang="zh-CN" altLang="en-US" sz="2000" cap="all" dirty="0">
                <a:solidFill>
                  <a:srgbClr val="EA9696"/>
                </a:solidFill>
                <a:cs typeface="+mn-ea"/>
                <a:sym typeface="+mn-lt"/>
              </a:endParaRPr>
            </a:p>
          </p:txBody>
        </p:sp>
        <p:sp>
          <p:nvSpPr>
            <p:cNvPr id="20" name="文本框 12"/>
            <p:cNvSpPr txBox="1"/>
            <p:nvPr/>
          </p:nvSpPr>
          <p:spPr>
            <a:xfrm>
              <a:off x="785340" y="3242503"/>
              <a:ext cx="4718606" cy="761067"/>
            </a:xfrm>
            <a:prstGeom prst="rect">
              <a:avLst/>
            </a:prstGeom>
            <a:noFill/>
          </p:spPr>
          <p:txBody>
            <a:bodyPr wrap="none" rtlCol="0">
              <a:spAutoFit/>
            </a:bodyPr>
            <a:lstStyle/>
            <a:p>
              <a:r>
                <a:rPr lang="zh-CN" altLang="en-US" sz="5400" dirty="0">
                  <a:solidFill>
                    <a:srgbClr val="EA9696"/>
                  </a:solidFill>
                  <a:cs typeface="+mn-ea"/>
                  <a:sym typeface="+mn-lt"/>
                </a:rPr>
                <a:t>加入你的标题描述</a:t>
              </a:r>
            </a:p>
          </p:txBody>
        </p:sp>
        <p:sp>
          <p:nvSpPr>
            <p:cNvPr id="21" name="矩形 20"/>
            <p:cNvSpPr/>
            <p:nvPr/>
          </p:nvSpPr>
          <p:spPr>
            <a:xfrm>
              <a:off x="873078" y="4060717"/>
              <a:ext cx="3240000" cy="18000"/>
            </a:xfrm>
            <a:prstGeom prst="rect">
              <a:avLst/>
            </a:prstGeom>
            <a:solidFill>
              <a:srgbClr val="EA96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71AFA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42" presetClass="entr" presetSubtype="0" fill="hold" grpId="0" nodeType="withEffect">
                                  <p:stCondLst>
                                    <p:cond delay="25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750"/>
                                        <p:tgtEl>
                                          <p:spTgt spid="14"/>
                                        </p:tgtEl>
                                      </p:cBhvr>
                                    </p:animEffect>
                                    <p:anim calcmode="lin" valueType="num">
                                      <p:cBhvr>
                                        <p:cTn id="15" dur="750" fill="hold"/>
                                        <p:tgtEl>
                                          <p:spTgt spid="14"/>
                                        </p:tgtEl>
                                        <p:attrNameLst>
                                          <p:attrName>ppt_x</p:attrName>
                                        </p:attrNameLst>
                                      </p:cBhvr>
                                      <p:tavLst>
                                        <p:tav tm="0">
                                          <p:val>
                                            <p:strVal val="#ppt_x"/>
                                          </p:val>
                                        </p:tav>
                                        <p:tav tm="100000">
                                          <p:val>
                                            <p:strVal val="#ppt_x"/>
                                          </p:val>
                                        </p:tav>
                                      </p:tavLst>
                                    </p:anim>
                                    <p:anim calcmode="lin" valueType="num">
                                      <p:cBhvr>
                                        <p:cTn id="16" dur="75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grg2lh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2182</Words>
  <Application>Microsoft Office PowerPoint</Application>
  <PresentationFormat>自定义</PresentationFormat>
  <Paragraphs>297</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方正细谭黑简体</vt:lpstr>
      <vt:lpstr>宋体</vt:lpstr>
      <vt:lpstr>微软雅黑</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2021-07-16T00:46:02Z</dcterms:created>
  <dcterms:modified xsi:type="dcterms:W3CDTF">2023-01-11T01:09:21Z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E209A73EBFAA40C3A503F68A04B68637</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