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handoutMasterIdLst>
    <p:handoutMasterId r:id="rId9"/>
  </p:handoutMasterIdLst>
  <p:sldIdLst>
    <p:sldId id="262" r:id="rId2"/>
    <p:sldId id="264" r:id="rId3"/>
    <p:sldId id="306" r:id="rId4"/>
    <p:sldId id="307" r:id="rId5"/>
    <p:sldId id="308" r:id="rId6"/>
    <p:sldId id="309"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333" autoAdjust="0"/>
  </p:normalViewPr>
  <p:slideViewPr>
    <p:cSldViewPr snapToGrid="0">
      <p:cViewPr>
        <p:scale>
          <a:sx n="110" d="100"/>
          <a:sy n="110" d="100"/>
        </p:scale>
        <p:origin x="-480" y="-210"/>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3200"/>
              <a:t>第五课时</a:t>
            </a:r>
            <a:endParaRPr lang="zh-CN" altLang="en-US" sz="32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　</a:t>
            </a:r>
            <a:r>
              <a:rPr lang="en-US" altLang="zh-CN"/>
              <a:t>Section B (  3a-Self Check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5400" dirty="0" smtClean="0">
                <a:latin typeface="Times New Roman" panose="02020603050405020304" pitchFamily="18" charset="0"/>
                <a:cs typeface="Times New Roman" panose="02020603050405020304" pitchFamily="18" charset="0"/>
              </a:rPr>
              <a:t>Will </a:t>
            </a:r>
            <a:r>
              <a:rPr lang="en-US" altLang="zh-CN" sz="5400" dirty="0">
                <a:latin typeface="Times New Roman" panose="02020603050405020304" pitchFamily="18" charset="0"/>
                <a:cs typeface="Times New Roman" panose="02020603050405020304" pitchFamily="18" charset="0"/>
              </a:rPr>
              <a:t>people have robots?</a:t>
            </a:r>
            <a:endParaRPr lang="zh-CN" altLang="zh-CN" sz="5400" dirty="0">
              <a:latin typeface="Times New Roman" panose="02020603050405020304" pitchFamily="18" charset="0"/>
              <a:cs typeface="Times New Roman" panose="02020603050405020304" pitchFamily="18" charset="0"/>
            </a:endParaRPr>
          </a:p>
        </p:txBody>
      </p:sp>
      <p:sp>
        <p:nvSpPr>
          <p:cNvPr id="5" name="矩形 4"/>
          <p:cNvSpPr/>
          <p:nvPr/>
        </p:nvSpPr>
        <p:spPr>
          <a:xfrm>
            <a:off x="0" y="1110733"/>
            <a:ext cx="12192000" cy="923330"/>
          </a:xfrm>
          <a:prstGeom prst="rect">
            <a:avLst/>
          </a:prstGeom>
        </p:spPr>
        <p:txBody>
          <a:bodyPr wrap="square">
            <a:spAutoFit/>
          </a:bodyPr>
          <a:lstStyle/>
          <a:p>
            <a:pPr algn="ctr"/>
            <a:r>
              <a:rPr lang="en-US" altLang="zh-CN" sz="5400" b="1" dirty="0">
                <a:solidFill>
                  <a:srgbClr val="00A1E9"/>
                </a:solidFill>
                <a:latin typeface="Times New Roman" panose="02020603050405020304" pitchFamily="18" charset="0"/>
                <a:cs typeface="Times New Roman" panose="02020603050405020304" pitchFamily="18" charset="0"/>
              </a:rPr>
              <a:t>Unit 7</a:t>
            </a:r>
            <a:endParaRPr lang="zh-CN" altLang="en-US" sz="5400" b="1" dirty="0">
              <a:solidFill>
                <a:srgbClr val="00A1E9"/>
              </a:solidFill>
              <a:latin typeface="Times New Roman" panose="02020603050405020304" pitchFamily="18" charset="0"/>
              <a:cs typeface="Times New Roman" panose="02020603050405020304" pitchFamily="18" charset="0"/>
            </a:endParaRPr>
          </a:p>
        </p:txBody>
      </p:sp>
      <p:sp>
        <p:nvSpPr>
          <p:cNvPr id="6" name="矩形 5"/>
          <p:cNvSpPr/>
          <p:nvPr/>
        </p:nvSpPr>
        <p:spPr>
          <a:xfrm>
            <a:off x="0" y="4692134"/>
            <a:ext cx="12192000" cy="646331"/>
          </a:xfrm>
          <a:prstGeom prst="rect">
            <a:avLst/>
          </a:prstGeom>
        </p:spPr>
        <p:txBody>
          <a:bodyPr wrap="square">
            <a:spAutoFit/>
          </a:bodyPr>
          <a:lstStyle/>
          <a:p>
            <a:pPr algn="ctr"/>
            <a:r>
              <a:rPr lang="en-US" altLang="zh-CN" sz="3600" b="1" dirty="0" smtClean="0">
                <a:solidFill>
                  <a:srgbClr val="00A1E9"/>
                </a:solidFill>
                <a:latin typeface="Times New Roman" panose="02020603050405020304" pitchFamily="18" charset="0"/>
                <a:cs typeface="Times New Roman" panose="02020603050405020304" pitchFamily="18" charset="0"/>
              </a:rPr>
              <a:t>Section B   </a:t>
            </a:r>
            <a:r>
              <a:rPr lang="zh-CN" altLang="zh-CN" sz="3600" b="1" dirty="0" smtClean="0">
                <a:solidFill>
                  <a:srgbClr val="00A1E9"/>
                </a:solidFill>
                <a:latin typeface="Times New Roman" panose="02020603050405020304" pitchFamily="18" charset="0"/>
                <a:cs typeface="Times New Roman" panose="02020603050405020304" pitchFamily="18" charset="0"/>
              </a:rPr>
              <a:t>第</a:t>
            </a:r>
            <a:r>
              <a:rPr lang="zh-CN" altLang="en-US" sz="3600" b="1" dirty="0">
                <a:solidFill>
                  <a:srgbClr val="00A1E9"/>
                </a:solidFill>
                <a:latin typeface="Times New Roman" panose="02020603050405020304" pitchFamily="18" charset="0"/>
                <a:cs typeface="Times New Roman" panose="02020603050405020304" pitchFamily="18" charset="0"/>
              </a:rPr>
              <a:t>三</a:t>
            </a:r>
            <a:r>
              <a:rPr lang="zh-CN" altLang="zh-CN" sz="3600" b="1" dirty="0" smtClean="0">
                <a:solidFill>
                  <a:srgbClr val="00A1E9"/>
                </a:solidFill>
                <a:latin typeface="Times New Roman" panose="02020603050405020304" pitchFamily="18" charset="0"/>
                <a:cs typeface="Times New Roman" panose="02020603050405020304" pitchFamily="18" charset="0"/>
              </a:rPr>
              <a:t>课</a:t>
            </a:r>
            <a:r>
              <a:rPr lang="zh-CN" altLang="zh-CN" sz="3600" b="1" dirty="0">
                <a:solidFill>
                  <a:srgbClr val="00A1E9"/>
                </a:solidFill>
                <a:latin typeface="Times New Roman" panose="02020603050405020304" pitchFamily="18" charset="0"/>
                <a:cs typeface="Times New Roman" panose="02020603050405020304" pitchFamily="18" charset="0"/>
              </a:rPr>
              <a:t>时</a:t>
            </a:r>
            <a:endParaRPr lang="zh-CN" altLang="en-US" sz="3600" b="1" dirty="0">
              <a:solidFill>
                <a:srgbClr val="00A1E9"/>
              </a:solidFill>
              <a:latin typeface="Times New Roman" panose="02020603050405020304" pitchFamily="18" charset="0"/>
              <a:cs typeface="Times New Roman" panose="02020603050405020304" pitchFamily="18" charset="0"/>
            </a:endParaRPr>
          </a:p>
        </p:txBody>
      </p:sp>
      <p:sp>
        <p:nvSpPr>
          <p:cNvPr id="7" name="矩形 6"/>
          <p:cNvSpPr/>
          <p:nvPr/>
        </p:nvSpPr>
        <p:spPr>
          <a:xfrm>
            <a:off x="0" y="5973420"/>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986044"/>
            <a:ext cx="11430000" cy="574234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1.There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will be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be  ) a class meeting next Friday.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2.When I was a child I</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lived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live  ) in a village.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3.—Do you enjoy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staying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stay  ) in China?</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Yes,we</a:t>
            </a:r>
            <a:r>
              <a:rPr lang="en-US" altLang="zh-CN" sz="2200" dirty="0">
                <a:solidFill>
                  <a:srgbClr val="000000"/>
                </a:solidFill>
                <a:latin typeface="Times New Roman" panose="02020603050405020304" pitchFamily="18" charset="0"/>
                <a:cs typeface="Times New Roman" panose="02020603050405020304" pitchFamily="18" charset="0"/>
              </a:rPr>
              <a:t> do.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4.There are much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more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many  ) people in this supermarket on Sunday.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5.It is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impossible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possible  ) for me to finish the work </a:t>
            </a:r>
            <a:r>
              <a:rPr lang="en-US" altLang="zh-CN" sz="2200" dirty="0" err="1">
                <a:solidFill>
                  <a:srgbClr val="000000"/>
                </a:solidFill>
                <a:latin typeface="Times New Roman" panose="02020603050405020304" pitchFamily="18" charset="0"/>
                <a:cs typeface="Times New Roman" panose="02020603050405020304" pitchFamily="18" charset="0"/>
              </a:rPr>
              <a:t>today.I</a:t>
            </a:r>
            <a:r>
              <a:rPr lang="en-US" altLang="zh-CN" sz="2200" dirty="0">
                <a:solidFill>
                  <a:srgbClr val="000000"/>
                </a:solidFill>
                <a:latin typeface="Times New Roman" panose="02020603050405020304" pitchFamily="18" charset="0"/>
                <a:cs typeface="Times New Roman" panose="02020603050405020304" pitchFamily="18" charset="0"/>
              </a:rPr>
              <a:t> need another day to do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用方框中所给单词的适当形式填空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probable,during,holiday,word,science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1.The koalas usually sleep</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during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day and get up at night.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2.In this </a:t>
            </a:r>
            <a:r>
              <a:rPr lang="en-US" altLang="zh-CN" sz="2200" dirty="0" err="1">
                <a:solidFill>
                  <a:srgbClr val="000000"/>
                </a:solidFill>
                <a:latin typeface="Times New Roman" panose="02020603050405020304" pitchFamily="18" charset="0"/>
                <a:cs typeface="Times New Roman" panose="02020603050405020304" pitchFamily="18" charset="0"/>
              </a:rPr>
              <a:t>unit,there</a:t>
            </a:r>
            <a:r>
              <a:rPr lang="en-US" altLang="zh-CN" sz="2200" dirty="0">
                <a:solidFill>
                  <a:srgbClr val="000000"/>
                </a:solidFill>
                <a:latin typeface="Times New Roman" panose="02020603050405020304" pitchFamily="18" charset="0"/>
                <a:cs typeface="Times New Roman" panose="02020603050405020304" pitchFamily="18" charset="0"/>
              </a:rPr>
              <a:t> are a few new</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words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 Greens will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probably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go to Beijing on vacation.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4.Where is Simon going for his summer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holiday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5.Many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scientists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are researching the space.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1493271" y="1487436"/>
            <a:ext cx="102401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493271" y="1809652"/>
            <a:ext cx="10240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139192" y="1817681"/>
            <a:ext cx="83038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139192" y="2139897"/>
            <a:ext cx="8303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517289" y="2319073"/>
            <a:ext cx="117258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517289" y="2641289"/>
            <a:ext cx="11725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2517289" y="3098755"/>
            <a:ext cx="88212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2517289" y="3420971"/>
            <a:ext cx="8821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298612" y="3482790"/>
            <a:ext cx="1380042"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1298612" y="3805006"/>
            <a:ext cx="1380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580255" y="4706473"/>
            <a:ext cx="93795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3580255" y="5028689"/>
            <a:ext cx="9379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4323553" y="5057359"/>
            <a:ext cx="93795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4323553" y="5379575"/>
            <a:ext cx="9379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2678654" y="5520300"/>
            <a:ext cx="117258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2678654" y="5842516"/>
            <a:ext cx="11725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5066851" y="5892872"/>
            <a:ext cx="102914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5066851" y="6215088"/>
            <a:ext cx="10291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1493271" y="6300703"/>
            <a:ext cx="1185383"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1493271" y="6622919"/>
            <a:ext cx="11853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2496"/>
            <a:ext cx="11430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)1.If you hurry up,we may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catch the early bus.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A.can	</a:t>
            </a:r>
            <a:r>
              <a:rPr lang="en-US" altLang="zh-CN" sz="2200" dirty="0" smtClean="0">
                <a:solidFill>
                  <a:srgbClr val="000000"/>
                </a:solidFill>
                <a:latin typeface="Times New Roman" panose="02020603050405020304" pitchFamily="18" charset="0"/>
                <a:cs typeface="Times New Roman" panose="02020603050405020304" pitchFamily="18" charset="0"/>
              </a:rPr>
              <a:t>            B.able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C.be able to	D.able to</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)2.—Sue,don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run in the hallways.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—Sorry,I</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do that again.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A.should	</a:t>
            </a:r>
            <a:r>
              <a:rPr lang="en-US" altLang="zh-CN" sz="2200" dirty="0" smtClean="0">
                <a:solidFill>
                  <a:srgbClr val="000000"/>
                </a:solidFill>
                <a:latin typeface="Times New Roman" panose="02020603050405020304" pitchFamily="18" charset="0"/>
                <a:cs typeface="Times New Roman" panose="02020603050405020304" pitchFamily="18" charset="0"/>
              </a:rPr>
              <a:t>            B.must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C.won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D.couldn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)3.—You speak English well.Who teaches you?</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—Nobody.I learn it by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A.me	B.my	</a:t>
            </a:r>
            <a:r>
              <a:rPr lang="en-US" altLang="zh-CN" sz="2200" dirty="0" smtClean="0">
                <a:solidFill>
                  <a:srgbClr val="000000"/>
                </a:solidFill>
                <a:latin typeface="Times New Roman" panose="02020603050405020304" pitchFamily="18" charset="0"/>
                <a:cs typeface="Times New Roman" panose="02020603050405020304" pitchFamily="18" charset="0"/>
              </a:rPr>
              <a:t>   C.I</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D.myself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78871" y="1810165"/>
            <a:ext cx="38931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578871" y="2961233"/>
            <a:ext cx="38931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578871" y="4510334"/>
            <a:ext cx="38931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5026"/>
            <a:ext cx="11430000" cy="293618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)4.Everyone wants to</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the moon for vacations.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A.walk	B.run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C.swim	D.fly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)5.—How soon will your father come back?</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A.After three days	B.In a week</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C.On Friday	</a:t>
            </a:r>
            <a:r>
              <a:rPr lang="en-US" altLang="zh-CN" sz="2200" dirty="0" smtClean="0">
                <a:solidFill>
                  <a:srgbClr val="000000"/>
                </a:solidFill>
                <a:latin typeface="Times New Roman" panose="02020603050405020304" pitchFamily="18" charset="0"/>
                <a:cs typeface="Times New Roman" panose="02020603050405020304" pitchFamily="18" charset="0"/>
              </a:rPr>
              <a:t>          D.Next </a:t>
            </a:r>
            <a:r>
              <a:rPr lang="en-US" altLang="zh-CN" sz="2200" dirty="0">
                <a:solidFill>
                  <a:srgbClr val="000000"/>
                </a:solidFill>
                <a:latin typeface="Times New Roman" panose="02020603050405020304" pitchFamily="18" charset="0"/>
                <a:cs typeface="Times New Roman" panose="02020603050405020304" pitchFamily="18" charset="0"/>
              </a:rPr>
              <a:t>month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26297" y="2144584"/>
            <a:ext cx="38931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31638" y="3429000"/>
            <a:ext cx="389317"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227"/>
            <a:ext cx="11430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Uber(  </a:t>
            </a:r>
            <a:r>
              <a:rPr lang="zh-CN" altLang="zh-CN" sz="2200">
                <a:solidFill>
                  <a:srgbClr val="000000"/>
                </a:solidFill>
                <a:latin typeface="Times New Roman" panose="02020603050405020304" pitchFamily="18" charset="0"/>
                <a:cs typeface="Times New Roman" panose="02020603050405020304" pitchFamily="18" charset="0"/>
              </a:rPr>
              <a:t>优步</a:t>
            </a:r>
            <a:r>
              <a:rPr lang="en-US" altLang="zh-CN" sz="2200">
                <a:solidFill>
                  <a:srgbClr val="000000"/>
                </a:solidFill>
                <a:latin typeface="Times New Roman" panose="02020603050405020304" pitchFamily="18" charset="0"/>
                <a:cs typeface="Times New Roman" panose="02020603050405020304" pitchFamily="18" charset="0"/>
              </a:rPr>
              <a:t>  ) says it plans to test flying cars by 2020.People will fly freely in and around cities at that time.Its plan will change urban transportation(  </a:t>
            </a:r>
            <a:r>
              <a:rPr lang="zh-CN" altLang="zh-CN" sz="2200">
                <a:solidFill>
                  <a:srgbClr val="000000"/>
                </a:solidFill>
                <a:latin typeface="Times New Roman" panose="02020603050405020304" pitchFamily="18" charset="0"/>
                <a:cs typeface="Times New Roman" panose="02020603050405020304" pitchFamily="18" charset="0"/>
              </a:rPr>
              <a:t>交通</a:t>
            </a:r>
            <a:r>
              <a:rPr lang="en-US" altLang="zh-CN" sz="2200">
                <a:solidFill>
                  <a:srgbClr val="000000"/>
                </a:solidFill>
                <a:latin typeface="Times New Roman" panose="02020603050405020304" pitchFamily="18" charset="0"/>
                <a:cs typeface="Times New Roman" panose="02020603050405020304" pitchFamily="18" charset="0"/>
              </a:rPr>
              <a:t>  ) greatly,according to Uber.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But there are still many problems waiting for Uber to solve.The laws(  </a:t>
            </a:r>
            <a:r>
              <a:rPr lang="zh-CN" altLang="zh-CN" sz="2200">
                <a:solidFill>
                  <a:srgbClr val="000000"/>
                </a:solidFill>
                <a:latin typeface="Times New Roman" panose="02020603050405020304" pitchFamily="18" charset="0"/>
                <a:cs typeface="Times New Roman" panose="02020603050405020304" pitchFamily="18" charset="0"/>
              </a:rPr>
              <a:t>法律</a:t>
            </a:r>
            <a:r>
              <a:rPr lang="en-US" altLang="zh-CN" sz="2200">
                <a:solidFill>
                  <a:srgbClr val="000000"/>
                </a:solidFill>
                <a:latin typeface="Times New Roman" panose="02020603050405020304" pitchFamily="18" charset="0"/>
                <a:cs typeface="Times New Roman" panose="02020603050405020304" pitchFamily="18" charset="0"/>
              </a:rPr>
              <a:t>  ) and rules of cities on the new means of transportation are not clear.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Now Uber works with Texas and Dubai to test its flying cars.Texas allows Uber to test this new technology in its city center.In Dubai,Uber works with the Dubai Roads and Transport Authority(  </a:t>
            </a:r>
            <a:r>
              <a:rPr lang="zh-CN" altLang="zh-CN" sz="2200">
                <a:solidFill>
                  <a:srgbClr val="000000"/>
                </a:solidFill>
                <a:latin typeface="Times New Roman" panose="02020603050405020304" pitchFamily="18" charset="0"/>
                <a:cs typeface="Times New Roman" panose="02020603050405020304" pitchFamily="18" charset="0"/>
              </a:rPr>
              <a:t>迪拜道路和交通管理局</a:t>
            </a:r>
            <a:r>
              <a:rPr lang="en-US" altLang="zh-CN" sz="2200">
                <a:solidFill>
                  <a:srgbClr val="000000"/>
                </a:solidFill>
                <a:latin typeface="Times New Roman" panose="02020603050405020304" pitchFamily="18" charset="0"/>
                <a:cs typeface="Times New Roman" panose="02020603050405020304" pitchFamily="18" charset="0"/>
              </a:rPr>
              <a:t>  ),which also helps Uber a lot.Uber plans to show how its technology works at a 2020 World Expo in Dubai.</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Uber showed its interest in flying cars last year.It said that the technology would help ease traffic jams(  </a:t>
            </a:r>
            <a:r>
              <a:rPr lang="zh-CN" altLang="zh-CN" sz="2200">
                <a:solidFill>
                  <a:srgbClr val="000000"/>
                </a:solidFill>
                <a:latin typeface="Times New Roman" panose="02020603050405020304" pitchFamily="18" charset="0"/>
                <a:cs typeface="Times New Roman" panose="02020603050405020304" pitchFamily="18" charset="0"/>
              </a:rPr>
              <a:t>缓解交通压力</a:t>
            </a:r>
            <a:r>
              <a:rPr lang="en-US" altLang="zh-CN" sz="2200">
                <a:solidFill>
                  <a:srgbClr val="000000"/>
                </a:solidFill>
                <a:latin typeface="Times New Roman" panose="02020603050405020304" pitchFamily="18" charset="0"/>
                <a:cs typeface="Times New Roman" panose="02020603050405020304" pitchFamily="18" charset="0"/>
              </a:rPr>
              <a:t>  )in cities.In addition,it would also greatly cut people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travel times.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903625"/>
            <a:ext cx="11430000" cy="3304751"/>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Jeff Holden,a project(  </a:t>
            </a:r>
            <a:r>
              <a:rPr lang="zh-CN" altLang="zh-CN" sz="2200">
                <a:solidFill>
                  <a:srgbClr val="000000"/>
                </a:solidFill>
                <a:latin typeface="Times New Roman" panose="02020603050405020304" pitchFamily="18" charset="0"/>
                <a:cs typeface="Times New Roman" panose="02020603050405020304" pitchFamily="18" charset="0"/>
              </a:rPr>
              <a:t>计划</a:t>
            </a:r>
            <a:r>
              <a:rPr lang="en-US" altLang="zh-CN" sz="2200">
                <a:solidFill>
                  <a:srgbClr val="000000"/>
                </a:solidFill>
                <a:latin typeface="Times New Roman" panose="02020603050405020304" pitchFamily="18" charset="0"/>
                <a:cs typeface="Times New Roman" panose="02020603050405020304" pitchFamily="18" charset="0"/>
              </a:rPr>
              <a:t>  ) leader at Uber,said that the technology will do good to city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transportation,give people their time back,and make it easier to reach all corners of a city.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1.Where will the flying cars by 2020?(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In and around cities.</a:t>
            </a:r>
            <a:r>
              <a:rPr lang="en-US" altLang="zh-CN" sz="2200" u="sng">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2.Which city does Uber work with to test its flying cars?(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Texas and Dubai.</a:t>
            </a:r>
            <a:r>
              <a:rPr lang="en-US" altLang="zh-CN" sz="2200" u="sng">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3.What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the advantage of using flying cars according to Jeff</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words?(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It will do good to city</a:t>
            </a:r>
            <a:r>
              <a:rPr lang="en-US" altLang="zh-CN" sz="2200" u="sng">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s transportation and give people their time back.</a:t>
            </a:r>
            <a:r>
              <a:rPr lang="en-US" altLang="zh-CN" sz="2200" u="sng">
                <a:solidFill>
                  <a:srgbClr val="FF00FF"/>
                </a:solidFill>
                <a:uFill>
                  <a:solidFill>
                    <a:srgbClr val="000000"/>
                  </a:solidFill>
                </a:uFill>
                <a:latin typeface="宋体" panose="02010600030101010101" pitchFamily="2" charset="-122"/>
                <a:ea typeface="NEU-BZ-S92" panose="02020503000000020003" pitchFamily="18" charset="-122"/>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英语模板</Template>
  <TotalTime>0</TotalTime>
  <Words>262</Words>
  <Application>Microsoft Office PowerPoint</Application>
  <PresentationFormat>宽屏</PresentationFormat>
  <Paragraphs>48</Paragraphs>
  <Slides>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Adobe 黑体 Std R</vt:lpstr>
      <vt:lpstr>NEU-BZ-S92</vt:lpstr>
      <vt:lpstr>黑体</vt:lpstr>
      <vt:lpstr>宋体</vt:lpstr>
      <vt:lpstr>微软雅黑</vt:lpstr>
      <vt:lpstr>Arial</vt:lpstr>
      <vt:lpstr>Calibri</vt:lpstr>
      <vt:lpstr>Calibri Light</vt:lpstr>
      <vt:lpstr>Times New Roman</vt:lpstr>
      <vt:lpstr>WWW.2PPT.COM
</vt:lpstr>
      <vt:lpstr>Will people have robots?</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2018-06-29T07:32:00Z</dcterms:created>
  <dcterms:modified xsi:type="dcterms:W3CDTF">2023-01-16T23:41:05Z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6F1650A688DC4155B380853CD487CB4B</vt:lpwstr>
  </property>
  <property fmtid="{A09F084E-AD41-489F-8076-AA5BE3082BCA}" pid="100">
    <vt:ui4>5</vt:ui4>
  </property>
  <property fmtid="{64440492-4C8B-11D1-8B70-080036B11A03}" pid="11">
    <vt:lpwstr>www.2ppt.com-爱PPT提供资源下载</vt:lpwstr>
  </property>
</Properties>
</file>