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69" r:id="rId3"/>
    <p:sldId id="353" r:id="rId4"/>
    <p:sldId id="292" r:id="rId5"/>
    <p:sldId id="354" r:id="rId6"/>
    <p:sldId id="355" r:id="rId7"/>
    <p:sldId id="356" r:id="rId8"/>
    <p:sldId id="295" r:id="rId9"/>
    <p:sldId id="296" r:id="rId10"/>
    <p:sldId id="357" r:id="rId11"/>
    <p:sldId id="271" r:id="rId12"/>
    <p:sldId id="343" r:id="rId13"/>
    <p:sldId id="277" r:id="rId14"/>
    <p:sldId id="303" r:id="rId15"/>
    <p:sldId id="352" r:id="rId16"/>
    <p:sldId id="358" r:id="rId17"/>
    <p:sldId id="359" r:id="rId18"/>
    <p:sldId id="362" r:id="rId19"/>
    <p:sldId id="360" r:id="rId20"/>
    <p:sldId id="361" r:id="rId21"/>
    <p:sldId id="344" r:id="rId22"/>
    <p:sldId id="315" r:id="rId23"/>
    <p:sldId id="348" r:id="rId24"/>
    <p:sldId id="363" r:id="rId25"/>
    <p:sldId id="364" r:id="rId26"/>
    <p:sldId id="318" r:id="rId2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30879" y="1901667"/>
            <a:ext cx="10046526" cy="2236149"/>
            <a:chOff x="2760" y="1481"/>
            <a:chExt cx="11691" cy="3253"/>
          </a:xfrm>
        </p:grpSpPr>
        <p:sp>
          <p:nvSpPr>
            <p:cNvPr id="3" name="Rectangle 5"/>
            <p:cNvSpPr/>
            <p:nvPr/>
          </p:nvSpPr>
          <p:spPr>
            <a:xfrm>
              <a:off x="3334" y="3704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760" y="1481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Robots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23364" y="192416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386050" y="3535613"/>
            <a:ext cx="1429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</a:t>
            </a:r>
            <a:endParaRPr lang="zh-CN" alt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61085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44878" y="1558260"/>
          <a:ext cx="11430448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1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当您对它不满意时，欢迎您告知我们。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 are welcome to let us 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know _________________________.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我们期待尽快收到您的来信。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______________________ you soon.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685502" y="3069239"/>
            <a:ext cx="50803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whenever you are not satisfied with it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351009" y="4613033"/>
            <a:ext cx="4042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forward to hearing from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3485127" cy="66476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7375" y="95801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satisfied adj.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满意的，满足的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33154" y="2988120"/>
            <a:ext cx="1020650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not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satisfied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it at all.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我对它一点儿也不满意。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satisfied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作形容词，意为“满意的，满足的”，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satisfied 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，在此短语中主语为人。其同义词组为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pleased 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happy with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parents are very satisfied with him.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他的父母对他很满意。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4571697" y="2178591"/>
            <a:ext cx="23471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感到满意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54688"/>
            <a:ext cx="1075550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________________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感到满意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)what they have in life.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816619" y="3176120"/>
            <a:ext cx="2418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satisfied with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83587" y="110649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adv.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完全地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56905" y="1660638"/>
            <a:ext cx="1020650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robot has already stopped working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我的机器人已经完全停止了工作。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trust him completely.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我们完全相信他。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all think the boy's answer is completely wrong.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我们都认为那个男孩的答案完全错了。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6768630" y="330674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完全地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856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的形容词形式为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，意为“完整的； 完全的；彻底的”。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也可作动词，意为“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certainly set up a complete, modern industry system.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我们会建立一个完整的现代化工业体系。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will be completed in a few days.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这项工作会在几天之内完成。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930427" y="2166717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9238697" y="216671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完成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99313" y="2005306"/>
            <a:ext cx="1120476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牡丹江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完全地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fell in love with Lang Lang's piano music after going to his concert.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我发现找到一张完整的这座城市的地图很困难。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find it difficult to __________________ of the city.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324784" y="2914862"/>
            <a:ext cx="1601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completely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954178" y="5646185"/>
            <a:ext cx="28600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find a complete map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17333" y="1260871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regret vt.&amp; vi.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后悔；遗憾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85651" y="2022494"/>
            <a:ext cx="1128467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having bought a robot like this.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我后悔买了这样一个机器人。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(1)regret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用作动词，意为“后悔；遗憾”，其过去式、过去分词、现在分词分别为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4690448" y="4292398"/>
            <a:ext cx="13853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regretted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590500" y="4292398"/>
            <a:ext cx="13853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regretted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8573679" y="4280524"/>
            <a:ext cx="14879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regretting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43148" y="1141852"/>
            <a:ext cx="11284675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(2)regret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也可用作名词，意为“遗憾；抱歉；懊悔”。当表示“遗憾的事”时，为可数名词。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greatest regret?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你最大的遗憾是什么？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my regrets in life is that I am not a famous writer.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我人生的遗憾之一就是，我不是一位著名的作家。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40" y="1031526"/>
            <a:ext cx="697714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regret to do 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regret doing sth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48146" y="1950817"/>
          <a:ext cx="10331532" cy="1371600"/>
        </p:xfrm>
        <a:graphic>
          <a:graphicData uri="http://schemas.openxmlformats.org/drawingml/2006/table">
            <a:tbl>
              <a:tblPr/>
              <a:tblGrid>
                <a:gridCol w="317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0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regret to do sth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对要做的事感到遗憾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事情未做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regret doing sth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对做过的事感到遗憾、后悔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事情已做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61901" y="3431979"/>
            <a:ext cx="11284675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regret to tell you that you are wrong.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我很遗憾地告诉你，你错了。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regret drinking the cup of milk.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我后悔喝了这杯牛奶。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33822" y="1816925"/>
          <a:ext cx="9962339" cy="466344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60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质量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满意的，满足的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满足；使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满意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产品，成果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生产；产量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生产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vt.&amp; vi.________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393563" y="2047963"/>
            <a:ext cx="11079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quality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341119" y="2831734"/>
            <a:ext cx="12618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satisfied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626126" y="3603630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satisfy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450469" y="4387401"/>
            <a:ext cx="12226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product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5426720" y="5159297"/>
            <a:ext cx="1633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production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5034831" y="5943071"/>
            <a:ext cx="12563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produce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99313" y="2005306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①我非常后悔说了那些话。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deeply _________________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②他后悔提起了它。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_______________________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315383" y="3615505"/>
            <a:ext cx="25074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 what I said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389107" y="4993042"/>
            <a:ext cx="38139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regretted having mentioned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36819" y="1411540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—Yesterday's concert is really wonderful!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—Really?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regret ________ with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to go 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going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4500438" y="3045489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0997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4627" y="2012385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do you expect your robot's batteries to last?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你期望你的机器人的电池持续多长时间？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68033" y="3364122"/>
            <a:ext cx="1044301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expect sb/sth to do 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意为“期盼某人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某物做某事”。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expect him to get through to the finals. 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我们期待他进入决赛。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573030" y="1295899"/>
            <a:ext cx="11278544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expect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的其他用法：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 to do sth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期待做某事；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 期待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预计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can't expect to learn a foreign language in a few months.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你不能指望在几个月内学会一门外语。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were expecting that the peace talks would break down.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许多人预料和平谈判会破裂。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99313" y="2005306"/>
            <a:ext cx="1075550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无锡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look absent­minded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________ you ________ (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expect) someone?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My e­friend is coming over. We've never seen each other before.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7409900" y="2938612"/>
            <a:ext cx="6744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357448" y="2902986"/>
            <a:ext cx="14318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expecting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8590" y="1225246"/>
            <a:ext cx="110473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 not know what is wrong with it.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我不知道它怎么了。 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02523" y="1999502"/>
            <a:ext cx="11284675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该句含有一个宾语从句，即“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wrong with it”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在宾语从句中作主语。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where Tom lives?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你知道汤姆住在哪里吗？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tell me how you go to school.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请告诉我你怎样去上学。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特殊疑问句充当宾语从句时要用陈述语序。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715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134301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盐城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is Father's Day. I'm thinking about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present I gave my father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planned a party for my father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 can give my father a surprise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will my father and I have a big meal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1847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796837" y="252297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5"/>
          <p:cNvGraphicFramePr>
            <a:graphicFrameLocks noGrp="1"/>
          </p:cNvGraphicFramePr>
          <p:nvPr/>
        </p:nvGraphicFramePr>
        <p:xfrm>
          <a:off x="1074445" y="1341911"/>
          <a:ext cx="9962339" cy="4663440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完全地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完全的；彻底的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完成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后悔；遗憾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 &amp; vi.________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过去分词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524194" y="1561075"/>
            <a:ext cx="1601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completely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6281741" y="2321099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096681" y="3104866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complete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269865" y="3900514"/>
            <a:ext cx="975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025428" y="4684285"/>
            <a:ext cx="13853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regretted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545965" y="5466077"/>
            <a:ext cx="13853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regretted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7363" y="1680913"/>
          <a:ext cx="9962339" cy="388620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对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感到满意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根本不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首先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收到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的来信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至多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379216" y="1905459"/>
            <a:ext cx="23054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satisfied with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927953" y="2712981"/>
            <a:ext cx="15776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not…at all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871050" y="3484877"/>
            <a:ext cx="14654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first of all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711726" y="4244898"/>
            <a:ext cx="14975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hear from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025429" y="5016794"/>
            <a:ext cx="11512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most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87987" y="1692788"/>
          <a:ext cx="9962339" cy="388620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持续一周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至少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始终，一直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达到标准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完全停止工作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108556" y="1917332"/>
            <a:ext cx="23928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last for one week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3966053" y="2736731"/>
            <a:ext cx="11160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least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726073" y="3473000"/>
            <a:ext cx="16530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the time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191684" y="4233021"/>
            <a:ext cx="21194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up to standard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212962" y="5004918"/>
            <a:ext cx="3398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stop working completely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52361" y="1680912"/>
          <a:ext cx="9962339" cy="3749675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 regret doing sth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 get my money back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13.give it a try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14.expect sb to do sth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474218" y="2249842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后悔做了某事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246117" y="302173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拿回我的钱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034832" y="379363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试一下它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664225" y="4577406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期待某人做某事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64237" y="1716539"/>
          <a:ext cx="9962339" cy="3749675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15.be unhappy with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16.look forward to doing sth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17.send sth to sb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18.return sth to </a:t>
                      </a: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sb ______________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676099" y="2261718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</a:t>
            </a: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不满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136765" y="3069240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盼望做某事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832953" y="3841136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把某物寄给某人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224839" y="4648659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把某物归还给某人</a:t>
            </a:r>
            <a:endParaRPr lang="zh-CN" altLang="en-US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55477" y="1214759"/>
          <a:ext cx="10508249" cy="466344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你认为你的机器人应当多长时间检查一次？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 do you think your robot 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我对它一点儿也不满意。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am ______________ it 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一个好的机器人应该只需每六个月检查一次。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 good robot should only ________________________.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959123" y="2226089"/>
            <a:ext cx="15440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often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7956161" y="2237968"/>
            <a:ext cx="25795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should be checked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778522" y="3793636"/>
            <a:ext cx="24256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 satisfied with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091735" y="3793636"/>
            <a:ext cx="8418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all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186739" y="5313677"/>
            <a:ext cx="41168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need checking every 6 months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190124"/>
          <a:ext cx="11013216" cy="4663440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我不知道它怎么了。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do not know ____________________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我后悔买了这样一个机器人。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__________________ a robot like this.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你只需要把电池放进去，它就能工作。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 will only need ________________________________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595445" y="2190465"/>
            <a:ext cx="29506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is wrong with it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196629" y="3758010"/>
            <a:ext cx="29434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regret having bought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177333" y="5301801"/>
            <a:ext cx="51603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put the batteries in to make it work</a:t>
            </a:r>
            <a:endParaRPr lang="en-US" altLang="zh-CN" sz="2400" b="1" dirty="0" err="1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1381</Words>
  <Application>Microsoft Office PowerPoint</Application>
  <PresentationFormat>宽屏</PresentationFormat>
  <Paragraphs>236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8EB7391FE48946D0A7B45E1D608489B3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