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860" r:id="rId2"/>
    <p:sldId id="859" r:id="rId3"/>
    <p:sldId id="795" r:id="rId4"/>
    <p:sldId id="797" r:id="rId5"/>
    <p:sldId id="612" r:id="rId6"/>
    <p:sldId id="801" r:id="rId7"/>
    <p:sldId id="685" r:id="rId8"/>
    <p:sldId id="854" r:id="rId9"/>
    <p:sldId id="806" r:id="rId10"/>
    <p:sldId id="857" r:id="rId11"/>
    <p:sldId id="858" r:id="rId12"/>
    <p:sldId id="855" r:id="rId13"/>
    <p:sldId id="862" r:id="rId14"/>
    <p:sldId id="581" r:id="rId15"/>
    <p:sldId id="861" r:id="rId16"/>
    <p:sldId id="583" r:id="rId17"/>
    <p:sldId id="807" r:id="rId18"/>
    <p:sldId id="810" r:id="rId19"/>
    <p:sldId id="589" r:id="rId20"/>
    <p:sldId id="788" r:id="rId21"/>
    <p:sldId id="719" r:id="rId22"/>
    <p:sldId id="813" r:id="rId23"/>
    <p:sldId id="593" r:id="rId24"/>
    <p:sldId id="812" r:id="rId25"/>
    <p:sldId id="845" r:id="rId26"/>
    <p:sldId id="852" r:id="rId27"/>
    <p:sldId id="791" r:id="rId28"/>
    <p:sldId id="606" r:id="rId2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EF"/>
    <a:srgbClr val="433AF8"/>
    <a:srgbClr val="2F25F7"/>
    <a:srgbClr val="492CF4"/>
    <a:srgbClr val="373CFB"/>
    <a:srgbClr val="3B33E1"/>
    <a:srgbClr val="1225D8"/>
    <a:srgbClr val="505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C3CDAF-A4B2-4AB9-9067-E52049828142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99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0B38A7-CA08-44F8-8C0B-B95FBA47A9D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38A7-CA08-44F8-8C0B-B95FBA47A9D6}" type="slidenum">
              <a:rPr lang="zh-CN" alt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350A-8972-4E52-A48A-BB157B91A78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6CFA-97F1-4067-9E2D-2DB654DB335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DCA0-94E8-45EC-822A-E2E04224F4F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6D07-740D-44BB-8B05-3C04B8F70CF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6572-0BF2-413C-991F-EC764317439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9C8F-9917-46D2-8BDF-99E12F996F9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B1BA-27F7-4F05-A5B7-A06540208FF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426A-BD0B-430B-8CF1-5B6ED8D0753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19ED-02A8-47E6-9A12-92D0580ED36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BC7A-967E-45FC-9D33-41C66426C8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73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F73311-F7E3-4381-B5DC-2476ACA17688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jpeg"/><Relationship Id="rId2" Type="http://schemas.openxmlformats.org/officeDocument/2006/relationships/audio" Target="file:///H:\&#12304;&#35838;&#20214;&#35774;&#35745;&#12305;This%20is%20my%20desk._&#33521;&#35821;_&#23567;&#23398;_&#25104;&#33433;&#33993;_3706020212\5L1_1_04.mp3" TargetMode="External"/><Relationship Id="rId1" Type="http://schemas.microsoft.com/office/2007/relationships/media" Target="file:///H:\&#12304;&#35838;&#20214;&#35774;&#35745;&#12305;This%20is%20my%20desk._&#33521;&#35821;_&#23567;&#23398;_&#25104;&#33433;&#33993;_3706020212\5L1_1_04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file:///H:\&#12304;&#35838;&#20214;&#35774;&#35745;&#12305;This%20is%20my%20desk._&#33521;&#35821;_&#23567;&#23398;_&#25104;&#33433;&#33993;_3706020212\5L1_1_05.mp3" TargetMode="External"/><Relationship Id="rId1" Type="http://schemas.microsoft.com/office/2007/relationships/media" Target="file:///H:\&#12304;&#35838;&#20214;&#35774;&#35745;&#12305;This%20is%20my%20desk._&#33521;&#35821;_&#23567;&#23398;_&#25104;&#33433;&#33993;_3706020212\5L1_1_05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19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H:\&#12304;&#35838;&#20214;&#35774;&#35745;&#12305;This%20is%20my%20desk._&#33521;&#35821;_&#23567;&#23398;_&#25104;&#33433;&#33993;_3706020212\U5W007.mp3" TargetMode="External"/><Relationship Id="rId13" Type="http://schemas.microsoft.com/office/2007/relationships/media" Target="file:///H:\&#12304;&#35838;&#20214;&#35774;&#35745;&#12305;This%20is%20my%20desk._&#33521;&#35821;_&#23567;&#23398;_&#25104;&#33433;&#33993;_3706020212\U2W002.mp3" TargetMode="External"/><Relationship Id="rId18" Type="http://schemas.openxmlformats.org/officeDocument/2006/relationships/image" Target="../media/image44.png"/><Relationship Id="rId26" Type="http://schemas.openxmlformats.org/officeDocument/2006/relationships/image" Target="../media/image51.jpeg"/><Relationship Id="rId3" Type="http://schemas.microsoft.com/office/2007/relationships/media" Target="file:///H:\&#12304;&#35838;&#20214;&#35774;&#35745;&#12305;This%20is%20my%20desk._&#33521;&#35821;_&#23567;&#23398;_&#25104;&#33433;&#33993;_3706020212\5L1_1_04.mp3" TargetMode="External"/><Relationship Id="rId21" Type="http://schemas.openxmlformats.org/officeDocument/2006/relationships/image" Target="../media/image46.png"/><Relationship Id="rId7" Type="http://schemas.microsoft.com/office/2007/relationships/media" Target="file:///H:\&#12304;&#35838;&#20214;&#35774;&#35745;&#12305;This%20is%20my%20desk._&#33521;&#35821;_&#23567;&#23398;_&#25104;&#33433;&#33993;_3706020212\U5W007.mp3" TargetMode="External"/><Relationship Id="rId12" Type="http://schemas.openxmlformats.org/officeDocument/2006/relationships/audio" Target="file:///H:\&#12304;&#35838;&#20214;&#35774;&#35745;&#12305;This%20is%20my%20desk._&#33521;&#35821;_&#23567;&#23398;_&#25104;&#33433;&#33993;_3706020212\U6W005.mp3" TargetMode="External"/><Relationship Id="rId17" Type="http://schemas.openxmlformats.org/officeDocument/2006/relationships/image" Target="../media/image43.png"/><Relationship Id="rId25" Type="http://schemas.openxmlformats.org/officeDocument/2006/relationships/image" Target="../media/image50.jpeg"/><Relationship Id="rId2" Type="http://schemas.openxmlformats.org/officeDocument/2006/relationships/audio" Target="file:///H:\&#12304;&#35838;&#20214;&#35774;&#35745;&#12305;This%20is%20my%20desk._&#33521;&#35821;_&#23567;&#23398;_&#25104;&#33433;&#33993;_3706020212\5L1_1_03.mp3" TargetMode="Externa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microsoft.com/office/2007/relationships/media" Target="file:///H:\&#12304;&#35838;&#20214;&#35774;&#35745;&#12305;This%20is%20my%20desk._&#33521;&#35821;_&#23567;&#23398;_&#25104;&#33433;&#33993;_3706020212\5L1_1_03.mp3" TargetMode="External"/><Relationship Id="rId6" Type="http://schemas.openxmlformats.org/officeDocument/2006/relationships/audio" Target="file:///H:\&#12304;&#35838;&#20214;&#35774;&#35745;&#12305;This%20is%20my%20desk._&#33521;&#35821;_&#23567;&#23398;_&#25104;&#33433;&#33993;_3706020212\5L1_1_05.mp3" TargetMode="External"/><Relationship Id="rId11" Type="http://schemas.microsoft.com/office/2007/relationships/media" Target="file:///H:\&#12304;&#35838;&#20214;&#35774;&#35745;&#12305;This%20is%20my%20desk._&#33521;&#35821;_&#23567;&#23398;_&#25104;&#33433;&#33993;_3706020212\U6W005.mp3" TargetMode="External"/><Relationship Id="rId24" Type="http://schemas.openxmlformats.org/officeDocument/2006/relationships/image" Target="../media/image49.png"/><Relationship Id="rId5" Type="http://schemas.microsoft.com/office/2007/relationships/media" Target="file:///H:\&#12304;&#35838;&#20214;&#35774;&#35745;&#12305;This%20is%20my%20desk._&#33521;&#35821;_&#23567;&#23398;_&#25104;&#33433;&#33993;_3706020212\5L1_1_05.mp3" TargetMode="Externa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8.jpeg"/><Relationship Id="rId10" Type="http://schemas.openxmlformats.org/officeDocument/2006/relationships/audio" Target="file:///H:\&#12304;&#35838;&#20214;&#35774;&#35745;&#12305;This%20is%20my%20desk._&#33521;&#35821;_&#23567;&#23398;_&#25104;&#33433;&#33993;_3706020212\U5W006.mp3" TargetMode="External"/><Relationship Id="rId19" Type="http://schemas.openxmlformats.org/officeDocument/2006/relationships/image" Target="../media/image19.png"/><Relationship Id="rId4" Type="http://schemas.openxmlformats.org/officeDocument/2006/relationships/audio" Target="file:///H:\&#12304;&#35838;&#20214;&#35774;&#35745;&#12305;This%20is%20my%20desk._&#33521;&#35821;_&#23567;&#23398;_&#25104;&#33433;&#33993;_3706020212\5L1_1_04.mp3" TargetMode="External"/><Relationship Id="rId9" Type="http://schemas.microsoft.com/office/2007/relationships/media" Target="file:///H:\&#12304;&#35838;&#20214;&#35774;&#35745;&#12305;This%20is%20my%20desk._&#33521;&#35821;_&#23567;&#23398;_&#25104;&#33433;&#33993;_3706020212\U5W006.mp3" TargetMode="External"/><Relationship Id="rId14" Type="http://schemas.openxmlformats.org/officeDocument/2006/relationships/audio" Target="file:///H:\&#12304;&#35838;&#20214;&#35774;&#35745;&#12305;This%20is%20my%20desk._&#33521;&#35821;_&#23567;&#23398;_&#25104;&#33433;&#33993;_3706020212\U2W002.mp3" TargetMode="External"/><Relationship Id="rId22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H:\&#12304;&#35838;&#20214;&#35774;&#35745;&#12305;This%20is%20my%20desk._&#33521;&#35821;_&#23567;&#23398;_&#25104;&#33433;&#33993;_3706020212\U5W007.mp3" TargetMode="External"/><Relationship Id="rId13" Type="http://schemas.microsoft.com/office/2007/relationships/media" Target="file:///H:\&#12304;&#35838;&#20214;&#35774;&#35745;&#12305;This%20is%20my%20desk._&#33521;&#35821;_&#23567;&#23398;_&#25104;&#33433;&#33993;_3706020212\U2W002.mp3" TargetMode="External"/><Relationship Id="rId18" Type="http://schemas.openxmlformats.org/officeDocument/2006/relationships/image" Target="../media/image44.png"/><Relationship Id="rId3" Type="http://schemas.microsoft.com/office/2007/relationships/media" Target="file:///H:\&#12304;&#35838;&#20214;&#35774;&#35745;&#12305;This%20is%20my%20desk._&#33521;&#35821;_&#23567;&#23398;_&#25104;&#33433;&#33993;_3706020212\5L1_1_04.mp3" TargetMode="External"/><Relationship Id="rId21" Type="http://schemas.openxmlformats.org/officeDocument/2006/relationships/image" Target="../media/image46.png"/><Relationship Id="rId7" Type="http://schemas.microsoft.com/office/2007/relationships/media" Target="file:///H:\&#12304;&#35838;&#20214;&#35774;&#35745;&#12305;This%20is%20my%20desk._&#33521;&#35821;_&#23567;&#23398;_&#25104;&#33433;&#33993;_3706020212\U5W007.mp3" TargetMode="External"/><Relationship Id="rId12" Type="http://schemas.openxmlformats.org/officeDocument/2006/relationships/audio" Target="file:///H:\&#12304;&#35838;&#20214;&#35774;&#35745;&#12305;This%20is%20my%20desk._&#33521;&#35821;_&#23567;&#23398;_&#25104;&#33433;&#33993;_3706020212\U6W005.mp3" TargetMode="External"/><Relationship Id="rId17" Type="http://schemas.openxmlformats.org/officeDocument/2006/relationships/image" Target="../media/image43.png"/><Relationship Id="rId2" Type="http://schemas.openxmlformats.org/officeDocument/2006/relationships/audio" Target="file:///H:\&#12304;&#35838;&#20214;&#35774;&#35745;&#12305;This%20is%20my%20desk._&#33521;&#35821;_&#23567;&#23398;_&#25104;&#33433;&#33993;_3706020212\5L1_1_03.mp3" TargetMode="Externa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microsoft.com/office/2007/relationships/media" Target="file:///H:\&#12304;&#35838;&#20214;&#35774;&#35745;&#12305;This%20is%20my%20desk._&#33521;&#35821;_&#23567;&#23398;_&#25104;&#33433;&#33993;_3706020212\5L1_1_03.mp3" TargetMode="External"/><Relationship Id="rId6" Type="http://schemas.openxmlformats.org/officeDocument/2006/relationships/audio" Target="file:///H:\&#12304;&#35838;&#20214;&#35774;&#35745;&#12305;This%20is%20my%20desk._&#33521;&#35821;_&#23567;&#23398;_&#25104;&#33433;&#33993;_3706020212\5L1_1_05.mp3" TargetMode="External"/><Relationship Id="rId11" Type="http://schemas.microsoft.com/office/2007/relationships/media" Target="file:///H:\&#12304;&#35838;&#20214;&#35774;&#35745;&#12305;This%20is%20my%20desk._&#33521;&#35821;_&#23567;&#23398;_&#25104;&#33433;&#33993;_3706020212\U6W005.mp3" TargetMode="External"/><Relationship Id="rId5" Type="http://schemas.microsoft.com/office/2007/relationships/media" Target="file:///H:\&#12304;&#35838;&#20214;&#35774;&#35745;&#12305;This%20is%20my%20desk._&#33521;&#35821;_&#23567;&#23398;_&#25104;&#33433;&#33993;_3706020212\5L1_1_05.mp3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file:///H:\&#12304;&#35838;&#20214;&#35774;&#35745;&#12305;This%20is%20my%20desk._&#33521;&#35821;_&#23567;&#23398;_&#25104;&#33433;&#33993;_3706020212\U5W006.mp3" TargetMode="External"/><Relationship Id="rId19" Type="http://schemas.openxmlformats.org/officeDocument/2006/relationships/image" Target="../media/image19.png"/><Relationship Id="rId4" Type="http://schemas.openxmlformats.org/officeDocument/2006/relationships/audio" Target="file:///H:\&#12304;&#35838;&#20214;&#35774;&#35745;&#12305;This%20is%20my%20desk._&#33521;&#35821;_&#23567;&#23398;_&#25104;&#33433;&#33993;_3706020212\5L1_1_04.mp3" TargetMode="External"/><Relationship Id="rId9" Type="http://schemas.microsoft.com/office/2007/relationships/media" Target="file:///H:\&#12304;&#35838;&#20214;&#35774;&#35745;&#12305;This%20is%20my%20desk._&#33521;&#35821;_&#23567;&#23398;_&#25104;&#33433;&#33993;_3706020212\U5W006.mp3" TargetMode="External"/><Relationship Id="rId14" Type="http://schemas.openxmlformats.org/officeDocument/2006/relationships/audio" Target="file:///H:\&#12304;&#35838;&#20214;&#35774;&#35745;&#12305;This%20is%20my%20desk._&#33521;&#35821;_&#23567;&#23398;_&#25104;&#33433;&#33993;_3706020212\U2W002.mp3" TargetMode="External"/><Relationship Id="rId2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NULL" TargetMode="Externa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NUL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2304;&#35838;&#20214;&#35774;&#35745;&#12305;This%20is%20my%20desk._&#33521;&#35821;_&#23567;&#23398;_&#25104;&#33433;&#33993;_3706020212\&#20248;&#32654;&#38050;&#29748;&#26354;.mp3" TargetMode="External"/><Relationship Id="rId1" Type="http://schemas.microsoft.com/office/2007/relationships/media" Target="file:///H:\&#12304;&#35838;&#20214;&#35774;&#35745;&#12305;This%20is%20my%20desk._&#33521;&#35821;_&#23567;&#23398;_&#25104;&#33433;&#33993;_3706020212\&#20248;&#32654;&#38050;&#29748;&#26354;.mp3" TargetMode="Externa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3.png"/><Relationship Id="rId12" Type="http://schemas.openxmlformats.org/officeDocument/2006/relationships/image" Target="../media/image88.jpeg"/><Relationship Id="rId2" Type="http://schemas.openxmlformats.org/officeDocument/2006/relationships/audio" Target="file:///H:\&#12304;&#35838;&#20214;&#35774;&#35745;&#12305;This%20is%20my%20desk._&#33521;&#35821;_&#23567;&#23398;_&#25104;&#33433;&#33993;_3706020212\&#20248;&#32654;&#38050;&#29748;&#26354;.mp3" TargetMode="External"/><Relationship Id="rId1" Type="http://schemas.microsoft.com/office/2007/relationships/media" Target="file:///H:\&#12304;&#35838;&#20214;&#35774;&#35745;&#12305;This%20is%20my%20desk._&#33521;&#35821;_&#23567;&#23398;_&#25104;&#33433;&#33993;_3706020212\&#20248;&#32654;&#38050;&#29748;&#26354;.mp3" TargetMode="Externa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GIF"/><Relationship Id="rId10" Type="http://schemas.openxmlformats.org/officeDocument/2006/relationships/image" Target="../media/image86.png"/><Relationship Id="rId4" Type="http://schemas.openxmlformats.org/officeDocument/2006/relationships/image" Target="../media/image19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file:///H:\&#12304;&#35838;&#20214;&#35774;&#35745;&#12305;This%20is%20my%20desk._&#33521;&#35821;_&#23567;&#23398;_&#25104;&#33433;&#33993;_3706020212\5L1_3_07.mp3" TargetMode="External"/><Relationship Id="rId3" Type="http://schemas.microsoft.com/office/2007/relationships/media" Target="file:///H:\&#12304;&#35838;&#20214;&#35774;&#35745;&#12305;This%20is%20my%20desk._&#33521;&#35821;_&#23567;&#23398;_&#25104;&#33433;&#33993;_3706020212\5L1_3_03.mp3" TargetMode="External"/><Relationship Id="rId7" Type="http://schemas.microsoft.com/office/2007/relationships/media" Target="file:///H:\&#12304;&#35838;&#20214;&#35774;&#35745;&#12305;This%20is%20my%20desk._&#33521;&#35821;_&#23567;&#23398;_&#25104;&#33433;&#33993;_3706020212\5L1_3_07.mp3" TargetMode="External"/><Relationship Id="rId2" Type="http://schemas.openxmlformats.org/officeDocument/2006/relationships/audio" Target="file:///H:\&#12304;&#35838;&#20214;&#35774;&#35745;&#12305;This%20is%20my%20desk._&#33521;&#35821;_&#23567;&#23398;_&#25104;&#33433;&#33993;_3706020212\5L1_3_01.mp3" TargetMode="External"/><Relationship Id="rId1" Type="http://schemas.microsoft.com/office/2007/relationships/media" Target="file:///H:\&#12304;&#35838;&#20214;&#35774;&#35745;&#12305;This%20is%20my%20desk._&#33521;&#35821;_&#23567;&#23398;_&#25104;&#33433;&#33993;_3706020212\5L1_3_01.mp3" TargetMode="External"/><Relationship Id="rId6" Type="http://schemas.openxmlformats.org/officeDocument/2006/relationships/audio" Target="file:///H:\&#12304;&#35838;&#20214;&#35774;&#35745;&#12305;This%20is%20my%20desk._&#33521;&#35821;_&#23567;&#23398;_&#25104;&#33433;&#33993;_3706020212\5L1_3_05.mp3" TargetMode="External"/><Relationship Id="rId11" Type="http://schemas.openxmlformats.org/officeDocument/2006/relationships/image" Target="../media/image19.png"/><Relationship Id="rId5" Type="http://schemas.microsoft.com/office/2007/relationships/media" Target="file:///H:\&#12304;&#35838;&#20214;&#35774;&#35745;&#12305;This%20is%20my%20desk._&#33521;&#35821;_&#23567;&#23398;_&#25104;&#33433;&#33993;_3706020212\5L1_3_05.mp3" TargetMode="External"/><Relationship Id="rId10" Type="http://schemas.openxmlformats.org/officeDocument/2006/relationships/image" Target="../media/image91.png"/><Relationship Id="rId4" Type="http://schemas.openxmlformats.org/officeDocument/2006/relationships/audio" Target="file:///H:\&#12304;&#35838;&#20214;&#35774;&#35745;&#12305;This%20is%20my%20desk._&#33521;&#35821;_&#23567;&#23398;_&#25104;&#33433;&#33993;_3706020212\5L1_3_03.mp3" TargetMode="External"/><Relationship Id="rId9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H:\&#12304;&#35838;&#20214;&#35774;&#35745;&#12305;This%20is%20my%20desk._&#33521;&#35821;_&#23567;&#23398;_&#25104;&#33433;&#33993;_3706020212\U5W003.mp3" TargetMode="External"/><Relationship Id="rId3" Type="http://schemas.microsoft.com/office/2007/relationships/media" Target="file:///H:\&#12304;&#35838;&#20214;&#35774;&#35745;&#12305;This%20is%20my%20desk._&#33521;&#35821;_&#23567;&#23398;_&#25104;&#33433;&#33993;_3706020212\U5W001.mp3" TargetMode="External"/><Relationship Id="rId7" Type="http://schemas.microsoft.com/office/2007/relationships/media" Target="file:///H:\&#12304;&#35838;&#20214;&#35774;&#35745;&#12305;This%20is%20my%20desk._&#33521;&#35821;_&#23567;&#23398;_&#25104;&#33433;&#33993;_3706020212\U5W003.mp3" TargetMode="External"/><Relationship Id="rId12" Type="http://schemas.openxmlformats.org/officeDocument/2006/relationships/image" Target="../media/image21.png"/><Relationship Id="rId2" Type="http://schemas.openxmlformats.org/officeDocument/2006/relationships/audio" Target="file:///H:\&#12304;&#35838;&#20214;&#35774;&#35745;&#12305;This%20is%20my%20desk._&#33521;&#35821;_&#23567;&#23398;_&#25104;&#33433;&#33993;_3706020212\5L1_1_01.mp3" TargetMode="External"/><Relationship Id="rId1" Type="http://schemas.microsoft.com/office/2007/relationships/media" Target="file:///H:\&#12304;&#35838;&#20214;&#35774;&#35745;&#12305;This%20is%20my%20desk._&#33521;&#35821;_&#23567;&#23398;_&#25104;&#33433;&#33993;_3706020212\5L1_1_01.mp3" TargetMode="External"/><Relationship Id="rId6" Type="http://schemas.openxmlformats.org/officeDocument/2006/relationships/audio" Target="file:///H:\&#12304;&#35838;&#20214;&#35774;&#35745;&#12305;This%20is%20my%20desk._&#33521;&#35821;_&#23567;&#23398;_&#25104;&#33433;&#33993;_3706020212\5L1_1_02.mp3" TargetMode="External"/><Relationship Id="rId11" Type="http://schemas.openxmlformats.org/officeDocument/2006/relationships/image" Target="../media/image20.png"/><Relationship Id="rId5" Type="http://schemas.microsoft.com/office/2007/relationships/media" Target="file:///H:\&#12304;&#35838;&#20214;&#35774;&#35745;&#12305;This%20is%20my%20desk._&#33521;&#35821;_&#23567;&#23398;_&#25104;&#33433;&#33993;_3706020212\5L1_1_02.mp3" TargetMode="External"/><Relationship Id="rId10" Type="http://schemas.openxmlformats.org/officeDocument/2006/relationships/image" Target="../media/image19.png"/><Relationship Id="rId4" Type="http://schemas.openxmlformats.org/officeDocument/2006/relationships/audio" Target="file:///H:\&#12304;&#35838;&#20214;&#35774;&#35745;&#12305;This%20is%20my%20desk._&#33521;&#35821;_&#23567;&#23398;_&#25104;&#33433;&#33993;_3706020212\U5W001.mp3" TargetMode="Externa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2304;&#35838;&#20214;&#35774;&#35745;&#12305;This%20is%20my%20desk._&#33521;&#35821;_&#23567;&#23398;_&#25104;&#33433;&#33993;_3706020212\U5W005.mp3" TargetMode="External"/><Relationship Id="rId1" Type="http://schemas.microsoft.com/office/2007/relationships/media" Target="file:///H:\&#12304;&#35838;&#20214;&#35774;&#35745;&#12305;This%20is%20my%20desk._&#33521;&#35821;_&#23567;&#23398;_&#25104;&#33433;&#33993;_3706020212\U5W005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图片1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38" y="2266958"/>
            <a:ext cx="6934124" cy="22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24760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Unit 5 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Classroom</a:t>
            </a:r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zh-CN" sz="54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This </a:t>
            </a: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is </a:t>
            </a:r>
            <a:r>
              <a: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my desk</a:t>
            </a: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4300" y="57150"/>
            <a:ext cx="3924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鲁科版五四制小学英语  三年级上册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2153" y="4533156"/>
            <a:ext cx="914184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5L1_1_04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7572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24"/>
          <p:cNvSpPr>
            <a:spLocks noChangeArrowheads="1"/>
          </p:cNvSpPr>
          <p:nvPr/>
        </p:nvSpPr>
        <p:spPr bwMode="auto">
          <a:xfrm>
            <a:off x="288925" y="285750"/>
            <a:ext cx="8534400" cy="457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椭圆形标注 15"/>
          <p:cNvSpPr>
            <a:spLocks noChangeArrowheads="1"/>
          </p:cNvSpPr>
          <p:nvPr/>
        </p:nvSpPr>
        <p:spPr bwMode="auto">
          <a:xfrm>
            <a:off x="4343400" y="1184672"/>
            <a:ext cx="3500438" cy="685800"/>
          </a:xfrm>
          <a:prstGeom prst="wedgeEllipseCallout">
            <a:avLst>
              <a:gd name="adj1" fmla="val 21426"/>
              <a:gd name="adj2" fmla="val 84514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</a:ln>
        </p:spPr>
        <p:txBody>
          <a:bodyPr/>
          <a:lstStyle/>
          <a:p>
            <a:pPr algn="ctr"/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18437" name="矩形 16"/>
          <p:cNvSpPr>
            <a:spLocks noChangeArrowheads="1"/>
          </p:cNvSpPr>
          <p:nvPr/>
        </p:nvSpPr>
        <p:spPr bwMode="auto">
          <a:xfrm>
            <a:off x="4221164" y="1316831"/>
            <a:ext cx="3932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This 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is your chair.</a:t>
            </a:r>
          </a:p>
        </p:txBody>
      </p:sp>
      <p:grpSp>
        <p:nvGrpSpPr>
          <p:cNvPr id="18438" name="Group 6"/>
          <p:cNvGrpSpPr>
            <a:grpSpLocks noChangeAspect="1"/>
          </p:cNvGrpSpPr>
          <p:nvPr/>
        </p:nvGrpSpPr>
        <p:grpSpPr bwMode="auto">
          <a:xfrm>
            <a:off x="419100" y="2171701"/>
            <a:ext cx="2286000" cy="1756172"/>
            <a:chOff x="0" y="0"/>
            <a:chExt cx="2590732" cy="2472670"/>
          </a:xfrm>
        </p:grpSpPr>
        <p:pic>
          <p:nvPicPr>
            <p:cNvPr id="17416" name="图片 1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42970" y="774822"/>
              <a:ext cx="1447762" cy="169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图片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38608" cy="244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89838" y="2764632"/>
            <a:ext cx="1096962" cy="110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52917 -0.0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9" fill="hold"/>
                                        <p:tgtEl>
                                          <p:spTgt spid="18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5L1_1_0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257425"/>
            <a:ext cx="392113" cy="2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3"/>
          <p:cNvSpPr>
            <a:spLocks noChangeArrowheads="1"/>
          </p:cNvSpPr>
          <p:nvPr/>
        </p:nvSpPr>
        <p:spPr bwMode="auto">
          <a:xfrm>
            <a:off x="304800" y="210741"/>
            <a:ext cx="8534400" cy="46815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59" name="Group 3"/>
          <p:cNvGrpSpPr>
            <a:grpSpLocks noChangeAspect="1"/>
          </p:cNvGrpSpPr>
          <p:nvPr/>
        </p:nvGrpSpPr>
        <p:grpSpPr bwMode="auto">
          <a:xfrm>
            <a:off x="7018339" y="3086101"/>
            <a:ext cx="1679575" cy="1318022"/>
            <a:chOff x="0" y="0"/>
            <a:chExt cx="2945" cy="1445"/>
          </a:xfrm>
        </p:grpSpPr>
        <p:pic>
          <p:nvPicPr>
            <p:cNvPr id="18443" name="Picture 11" descr="J}6DQYNTULC`7_K2XGH(T[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945" cy="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4" name="Picture 12" descr="教室3_7副本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7A5566"/>
                </a:clrFrom>
                <a:clrTo>
                  <a:srgbClr val="7A55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5" y="90"/>
              <a:ext cx="84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椭圆形标注 20"/>
          <p:cNvSpPr>
            <a:spLocks noChangeArrowheads="1"/>
          </p:cNvSpPr>
          <p:nvPr/>
        </p:nvSpPr>
        <p:spPr bwMode="auto">
          <a:xfrm>
            <a:off x="1028700" y="1116806"/>
            <a:ext cx="4114800" cy="1085850"/>
          </a:xfrm>
          <a:prstGeom prst="wedgeEllipseCallout">
            <a:avLst>
              <a:gd name="adj1" fmla="val -37111"/>
              <a:gd name="adj2" fmla="val 73991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is is my desk. This is my chair.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pic>
        <p:nvPicPr>
          <p:cNvPr id="19465" name="Picture 3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70176" y="2444354"/>
            <a:ext cx="1039813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4F4F2"/>
              </a:clrFrom>
              <a:clrTo>
                <a:srgbClr val="F4F4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6639" y="1339454"/>
            <a:ext cx="885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313" y="2551510"/>
            <a:ext cx="1376362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9" name="直接箭头连接符 4"/>
          <p:cNvCxnSpPr>
            <a:cxnSpLocks noChangeShapeType="1"/>
          </p:cNvCxnSpPr>
          <p:nvPr/>
        </p:nvCxnSpPr>
        <p:spPr bwMode="auto">
          <a:xfrm>
            <a:off x="1909763" y="3668316"/>
            <a:ext cx="5105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椭圆形标注 20"/>
          <p:cNvSpPr>
            <a:spLocks noChangeArrowheads="1"/>
          </p:cNvSpPr>
          <p:nvPr/>
        </p:nvSpPr>
        <p:spPr bwMode="auto">
          <a:xfrm>
            <a:off x="1030288" y="1116806"/>
            <a:ext cx="4114800" cy="1085850"/>
          </a:xfrm>
          <a:prstGeom prst="wedgeEllipseCallout">
            <a:avLst>
              <a:gd name="adj1" fmla="val -37111"/>
              <a:gd name="adj2" fmla="val 73991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at’s my desk. That’s my chair. 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63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5L1_1_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48865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5L1_1_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4743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5L1_1_05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44743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5L1_1_05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4743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5L1_1_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447556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5L1_1_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7556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U5W007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8984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U5W006.mp3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9304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U6W005.mp3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U2W002.mp3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65033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U5W006.mp3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7280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31800" y="166687"/>
            <a:ext cx="8483600" cy="4805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up 7"/>
          <p:cNvGrpSpPr/>
          <p:nvPr/>
        </p:nvGrpSpPr>
        <p:grpSpPr bwMode="auto">
          <a:xfrm>
            <a:off x="3321051" y="2838450"/>
            <a:ext cx="2176463" cy="1016732"/>
            <a:chOff x="0" y="0"/>
            <a:chExt cx="859" cy="463"/>
          </a:xfrm>
        </p:grpSpPr>
        <p:pic>
          <p:nvPicPr>
            <p:cNvPr id="19484" name="Picture 4" descr="20081022194010201_2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0" y="0"/>
              <a:ext cx="859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5" name="Text Box 5"/>
            <p:cNvSpPr txBox="1">
              <a:spLocks noChangeArrowheads="1"/>
            </p:cNvSpPr>
            <p:nvPr/>
          </p:nvSpPr>
          <p:spPr bwMode="auto">
            <a:xfrm>
              <a:off x="129" y="0"/>
              <a:ext cx="63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6000" b="1" i="1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th</a:t>
              </a:r>
              <a:r>
                <a:rPr lang="en-US" altLang="zh-CN" sz="6000" b="1" i="1">
                  <a:latin typeface="Times New Roman" panose="02020603050405020304" pitchFamily="18" charset="0"/>
                  <a:ea typeface="楷体_GB2312" pitchFamily="49" charset="-122"/>
                </a:rPr>
                <a:t>at</a:t>
              </a: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3298826" y="1922860"/>
            <a:ext cx="2182813" cy="1015818"/>
            <a:chOff x="0" y="0"/>
            <a:chExt cx="2133" cy="957"/>
          </a:xfrm>
        </p:grpSpPr>
        <p:pic>
          <p:nvPicPr>
            <p:cNvPr id="19482" name="Picture 7" descr="20081022194010201_2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0" y="13"/>
              <a:ext cx="213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3" name="Text Box 8"/>
            <p:cNvSpPr txBox="1">
              <a:spLocks noChangeArrowheads="1"/>
            </p:cNvSpPr>
            <p:nvPr/>
          </p:nvSpPr>
          <p:spPr bwMode="auto">
            <a:xfrm>
              <a:off x="494" y="0"/>
              <a:ext cx="1260" cy="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6000" b="1" i="1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th</a:t>
              </a:r>
              <a:r>
                <a:rPr lang="en-US" altLang="zh-CN" sz="6000" b="1" i="1">
                  <a:latin typeface="Times New Roman" panose="02020603050405020304" pitchFamily="18" charset="0"/>
                  <a:ea typeface="楷体_GB2312" pitchFamily="49" charset="-122"/>
                </a:rPr>
                <a:t>e</a:t>
              </a:r>
            </a:p>
          </p:txBody>
        </p:sp>
      </p:grpSp>
      <p:grpSp>
        <p:nvGrpSpPr>
          <p:cNvPr id="19472" name="Group 13"/>
          <p:cNvGrpSpPr/>
          <p:nvPr/>
        </p:nvGrpSpPr>
        <p:grpSpPr bwMode="auto">
          <a:xfrm>
            <a:off x="2555876" y="1"/>
            <a:ext cx="4068763" cy="1059656"/>
            <a:chOff x="0" y="0"/>
            <a:chExt cx="2563" cy="782"/>
          </a:xfrm>
        </p:grpSpPr>
        <p:pic>
          <p:nvPicPr>
            <p:cNvPr id="19480" name="Picture 4" descr="2006651812473333(1)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0" y="0"/>
              <a:ext cx="2336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Text Box 4"/>
            <p:cNvSpPr txBox="1">
              <a:spLocks noChangeArrowheads="1"/>
            </p:cNvSpPr>
            <p:nvPr/>
          </p:nvSpPr>
          <p:spPr bwMode="auto">
            <a:xfrm>
              <a:off x="177" y="304"/>
              <a:ext cx="2386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Can you read?</a:t>
              </a:r>
              <a:endPara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6" name="Group 16"/>
          <p:cNvGrpSpPr/>
          <p:nvPr/>
        </p:nvGrpSpPr>
        <p:grpSpPr bwMode="auto">
          <a:xfrm>
            <a:off x="3321051" y="1067991"/>
            <a:ext cx="2138363" cy="1019220"/>
            <a:chOff x="0" y="0"/>
            <a:chExt cx="2325386" cy="1545085"/>
          </a:xfrm>
        </p:grpSpPr>
        <p:pic>
          <p:nvPicPr>
            <p:cNvPr id="19478" name="Picture 4" descr="20081022194010201_2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0" y="0"/>
              <a:ext cx="2325386" cy="1165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TextBox 12"/>
            <p:cNvSpPr txBox="1">
              <a:spLocks noChangeArrowheads="1"/>
            </p:cNvSpPr>
            <p:nvPr/>
          </p:nvSpPr>
          <p:spPr bwMode="auto">
            <a:xfrm>
              <a:off x="454344" y="5392"/>
              <a:ext cx="1634090" cy="15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6000" b="1" i="1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th</a:t>
              </a:r>
              <a:r>
                <a:rPr lang="en-US" altLang="zh-CN" sz="6000" b="1" i="1">
                  <a:latin typeface="Times New Roman" panose="02020603050405020304" pitchFamily="18" charset="0"/>
                  <a:ea typeface="楷体_GB2312" pitchFamily="49" charset="-122"/>
                </a:rPr>
                <a:t>is</a:t>
              </a:r>
              <a:endParaRPr lang="zh-CN" altLang="en-US" sz="6000" b="1" i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9474" name="矩形 1"/>
          <p:cNvSpPr>
            <a:spLocks noChangeArrowheads="1"/>
          </p:cNvSpPr>
          <p:nvPr/>
        </p:nvSpPr>
        <p:spPr bwMode="auto">
          <a:xfrm>
            <a:off x="7486650" y="4548187"/>
            <a:ext cx="1428750" cy="42386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06" name="Group 26"/>
          <p:cNvGrpSpPr/>
          <p:nvPr/>
        </p:nvGrpSpPr>
        <p:grpSpPr bwMode="auto">
          <a:xfrm>
            <a:off x="3276600" y="3751660"/>
            <a:ext cx="2286000" cy="995013"/>
            <a:chOff x="0" y="0"/>
            <a:chExt cx="812" cy="453"/>
          </a:xfrm>
        </p:grpSpPr>
        <p:pic>
          <p:nvPicPr>
            <p:cNvPr id="19476" name="Picture 4" descr="20081022194010201_2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0" y="0"/>
              <a:ext cx="81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Text Box 5"/>
            <p:cNvSpPr txBox="1">
              <a:spLocks noChangeArrowheads="1"/>
            </p:cNvSpPr>
            <p:nvPr/>
          </p:nvSpPr>
          <p:spPr bwMode="auto">
            <a:xfrm>
              <a:off x="82" y="33"/>
              <a:ext cx="649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 i="1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th</a:t>
              </a:r>
              <a:r>
                <a:rPr lang="en-US" altLang="zh-CN" sz="5400" b="1" i="1">
                  <a:latin typeface="Times New Roman" panose="02020603050405020304" pitchFamily="18" charset="0"/>
                  <a:ea typeface="楷体_GB2312" pitchFamily="49" charset="-122"/>
                </a:rPr>
                <a:t>at’s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29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2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77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128" fill="hold"/>
                                        <p:tgtEl>
                                          <p:spTgt spid="20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5L1_1_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48865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5L1_1_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4743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5L1_1_05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44743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5L1_1_05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4743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5L1_1_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447556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5L1_1_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7556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U5W007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8984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U5W006.mp3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9304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U6W005.mp3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U2W002.mp3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65033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U5W006.mp3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7280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31800" y="166687"/>
            <a:ext cx="8483600" cy="4805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72" name="Group 13"/>
          <p:cNvGrpSpPr/>
          <p:nvPr/>
        </p:nvGrpSpPr>
        <p:grpSpPr bwMode="auto">
          <a:xfrm>
            <a:off x="2555876" y="1"/>
            <a:ext cx="4068763" cy="1059656"/>
            <a:chOff x="0" y="0"/>
            <a:chExt cx="2563" cy="782"/>
          </a:xfrm>
        </p:grpSpPr>
        <p:pic>
          <p:nvPicPr>
            <p:cNvPr id="74773" name="Picture 4" descr="2006651812473333(1)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0" y="0"/>
              <a:ext cx="2336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4" name="Text Box 4"/>
            <p:cNvSpPr txBox="1">
              <a:spLocks noChangeArrowheads="1"/>
            </p:cNvSpPr>
            <p:nvPr/>
          </p:nvSpPr>
          <p:spPr bwMode="auto">
            <a:xfrm>
              <a:off x="177" y="304"/>
              <a:ext cx="2386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Can you read?</a:t>
              </a:r>
              <a:endPara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4778" name="矩形 1"/>
          <p:cNvSpPr>
            <a:spLocks noChangeArrowheads="1"/>
          </p:cNvSpPr>
          <p:nvPr/>
        </p:nvSpPr>
        <p:spPr bwMode="auto">
          <a:xfrm>
            <a:off x="7486650" y="4548187"/>
            <a:ext cx="1428750" cy="42386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9" fill="hold"/>
                                        <p:tgtEl>
                                          <p:spTgt spid="20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0" fill="hold"/>
                                        <p:tgtEl>
                                          <p:spTgt spid="205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43" fill="hold"/>
                                        <p:tgtEl>
                                          <p:spTgt spid="205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3" fill="hold"/>
                                        <p:tgtEl>
                                          <p:spTgt spid="205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liste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D304"/>
              </a:clrFrom>
              <a:clrTo>
                <a:srgbClr val="FED304">
                  <a:alpha val="0"/>
                </a:srgbClr>
              </a:clrTo>
            </a:clrChange>
          </a:blip>
          <a:srcRect r="5984"/>
          <a:stretch>
            <a:fillRect/>
          </a:stretch>
        </p:blipFill>
        <p:spPr bwMode="auto">
          <a:xfrm>
            <a:off x="2590800" y="2343150"/>
            <a:ext cx="1371600" cy="11763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5" descr="re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DBC68"/>
              </a:clrFrom>
              <a:clrTo>
                <a:srgbClr val="8DBC6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366962"/>
            <a:ext cx="1371600" cy="11763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9" descr="读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857250"/>
            <a:ext cx="4724400" cy="88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175" y="285750"/>
            <a:ext cx="8229600" cy="45029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95400" y="971551"/>
            <a:ext cx="7467600" cy="154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请自己朗读课文。不要忘了互相帮助哟！）</a:t>
            </a:r>
          </a:p>
        </p:txBody>
      </p:sp>
      <p:pic>
        <p:nvPicPr>
          <p:cNvPr id="22531" name="Picture 4" descr="rea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1" y="2800344"/>
            <a:ext cx="1331913" cy="112633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自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742950"/>
            <a:ext cx="54102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14600" y="971551"/>
            <a:ext cx="4267200" cy="154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角色表演）</a:t>
            </a:r>
          </a:p>
        </p:txBody>
      </p:sp>
      <p:pic>
        <p:nvPicPr>
          <p:cNvPr id="23555" name="Picture 10" descr="LJ$K7DFNY`G$(F6VT{KUFI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514600"/>
            <a:ext cx="1371600" cy="1085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11" descr="CGEIEW)H890QNJD4LSYK7$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2714" y="2481262"/>
            <a:ext cx="1419225" cy="11191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2" descr="PNKN@Z0V2{OB@NZ%RI65YK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0914" y="2480073"/>
            <a:ext cx="1436687" cy="112037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 descr="角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6226" y="857251"/>
            <a:ext cx="3279775" cy="8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264801" y="1044215"/>
            <a:ext cx="4202708" cy="1142970"/>
          </a:xfrm>
          <a:prstGeom prst="wedgeEllipseCallout">
            <a:avLst>
              <a:gd name="adj1" fmla="val -25860"/>
              <a:gd name="adj2" fmla="val 71726"/>
            </a:avLst>
          </a:prstGeom>
          <a:solidFill>
            <a:srgbClr val="ADFFD7"/>
          </a:solidFill>
          <a:ln w="9525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579" name="圆角矩形 1"/>
          <p:cNvSpPr>
            <a:spLocks noChangeArrowheads="1"/>
          </p:cNvSpPr>
          <p:nvPr/>
        </p:nvSpPr>
        <p:spPr bwMode="auto">
          <a:xfrm>
            <a:off x="2090738" y="2541985"/>
            <a:ext cx="4919662" cy="23729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580" name="Picture 4" descr="C:\Users\Administrator\AppData\Roaming\Tencent\Users\1150039703\QQ\WinTemp\RichOle\M1]Z@O`PCEVQ_(S}12EZ~4G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5075" y="2763441"/>
            <a:ext cx="1701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674938" y="1143000"/>
            <a:ext cx="3954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This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my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desk.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2" name="Rectangl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50006"/>
            <a:ext cx="42402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2209800" y="628650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u="sng">
                <a:solidFill>
                  <a:schemeClr val="bg1"/>
                </a:solidFill>
              </a:rPr>
              <a:t>What does Jenny say</a:t>
            </a:r>
            <a:r>
              <a:rPr lang="zh-CN" altLang="en-US" sz="3200" u="sng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2627314" y="1600200"/>
            <a:ext cx="407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This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my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chair.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9" name="Picture 6" descr="C:\Documents and Settings\Administrator\Application Data\Tencent\Users\1150039703\QQ\WinTemp\RichOle\1W]8AG4_$P9J%WZ_[6_KOEO.jpg"/>
          <p:cNvPicPr>
            <a:picLocks noChangeAspect="1" noChangeArrowheads="1"/>
          </p:cNvPicPr>
          <p:nvPr/>
        </p:nvPicPr>
        <p:blipFill>
          <a:blip r:embed="rId4" r:link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907">
            <a:off x="4279901" y="3103960"/>
            <a:ext cx="2220913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5475" y="3782616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4583" grpId="0"/>
      <p:bldP spid="2560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17942" y="326232"/>
            <a:ext cx="4078127" cy="1503760"/>
          </a:xfrm>
          <a:prstGeom prst="wedgeEllipseCallout">
            <a:avLst>
              <a:gd name="adj1" fmla="val -27015"/>
              <a:gd name="adj2" fmla="val 65471"/>
            </a:avLst>
          </a:prstGeom>
          <a:solidFill>
            <a:srgbClr val="ADFFD7"/>
          </a:solidFill>
          <a:ln w="9525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603" name="矩形 9"/>
          <p:cNvSpPr>
            <a:spLocks noChangeArrowheads="1"/>
          </p:cNvSpPr>
          <p:nvPr/>
        </p:nvSpPr>
        <p:spPr bwMode="auto">
          <a:xfrm>
            <a:off x="5995988" y="744141"/>
            <a:ext cx="3148012" cy="11989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4" name="矩形 1"/>
          <p:cNvSpPr>
            <a:spLocks noChangeArrowheads="1"/>
          </p:cNvSpPr>
          <p:nvPr/>
        </p:nvSpPr>
        <p:spPr bwMode="auto">
          <a:xfrm>
            <a:off x="101600" y="2095500"/>
            <a:ext cx="3708400" cy="23538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62000" y="1085850"/>
            <a:ext cx="426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That’s your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chair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6" name="Picture 4" descr="C:\Users\Administrator\AppData\Roaming\Tencent\Users\1150039703\QQ\WinTemp\RichOle\M1]Z@O`PCEVQ_(S}12EZ~4G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38" y="2370534"/>
            <a:ext cx="1828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31838" y="571500"/>
            <a:ext cx="4144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That’s your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desk.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2" name="Picture 6" descr="C:\Documents and Settings\Administrator\Application Data\Tencent\Users\1150039703\QQ\WinTemp\RichOle\1W]8AG4_$P9J%WZ_[6_KOEO.jpg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812007"/>
            <a:ext cx="2057400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7525" y="2875360"/>
            <a:ext cx="1371600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6634" name="图片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1" y="1034654"/>
            <a:ext cx="771525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2026" y="409575"/>
            <a:ext cx="7516813" cy="435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3025775" y="569119"/>
            <a:ext cx="3962400" cy="3488531"/>
            <a:chOff x="0" y="0"/>
            <a:chExt cx="4617703" cy="5247588"/>
          </a:xfrm>
        </p:grpSpPr>
        <p:pic>
          <p:nvPicPr>
            <p:cNvPr id="9234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17703" cy="524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1904" y="323017"/>
              <a:ext cx="1990238" cy="1455860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6"/>
          <p:cNvGrpSpPr>
            <a:grpSpLocks noChangeAspect="1"/>
          </p:cNvGrpSpPr>
          <p:nvPr/>
        </p:nvGrpSpPr>
        <p:grpSpPr bwMode="auto">
          <a:xfrm>
            <a:off x="750888" y="228600"/>
            <a:ext cx="7935912" cy="4572000"/>
            <a:chOff x="0" y="0"/>
            <a:chExt cx="8077200" cy="6096000"/>
          </a:xfrm>
        </p:grpSpPr>
        <p:pic>
          <p:nvPicPr>
            <p:cNvPr id="9229" name="Picture 2" descr="图片1_副本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07326" y="1"/>
              <a:ext cx="7069873" cy="24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" descr="图片1_副本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850672"/>
              <a:ext cx="8077200" cy="24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" descr="图片1_副本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865326" y="0"/>
              <a:ext cx="211873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2" descr="图片1_副本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0"/>
              <a:ext cx="1007326" cy="854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" descr="图片1_副本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854926"/>
              <a:ext cx="215590" cy="524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2A9"/>
              </a:clrFrom>
              <a:clrTo>
                <a:srgbClr val="F9D2A9">
                  <a:alpha val="0"/>
                </a:srgbClr>
              </a:clrTo>
            </a:clrChange>
          </a:blip>
          <a:srcRect r="7664" b="14049"/>
          <a:stretch>
            <a:fillRect/>
          </a:stretch>
        </p:blipFill>
        <p:spPr bwMode="auto">
          <a:xfrm>
            <a:off x="750888" y="214313"/>
            <a:ext cx="1130300" cy="6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8205" name="Group 13"/>
          <p:cNvGrpSpPr>
            <a:grpSpLocks noChangeAspect="1"/>
          </p:cNvGrpSpPr>
          <p:nvPr/>
        </p:nvGrpSpPr>
        <p:grpSpPr bwMode="auto">
          <a:xfrm>
            <a:off x="962026" y="409575"/>
            <a:ext cx="7540625" cy="4192191"/>
            <a:chOff x="0" y="0"/>
            <a:chExt cx="7540324" cy="5589057"/>
          </a:xfrm>
        </p:grpSpPr>
        <p:grpSp>
          <p:nvGrpSpPr>
            <p:cNvPr id="9223" name="Group 14"/>
            <p:cNvGrpSpPr>
              <a:grpSpLocks noChangeAspect="1"/>
            </p:cNvGrpSpPr>
            <p:nvPr/>
          </p:nvGrpSpPr>
          <p:grpSpPr bwMode="auto">
            <a:xfrm flipH="1">
              <a:off x="0" y="0"/>
              <a:ext cx="6599821" cy="5589057"/>
              <a:chOff x="0" y="0"/>
              <a:chExt cx="7316906" cy="5589099"/>
            </a:xfrm>
          </p:grpSpPr>
          <p:grpSp>
            <p:nvGrpSpPr>
              <p:cNvPr id="9225" name="Group 15"/>
              <p:cNvGrpSpPr>
                <a:grpSpLocks noChangeAspect="1"/>
              </p:cNvGrpSpPr>
              <p:nvPr/>
            </p:nvGrpSpPr>
            <p:grpSpPr bwMode="auto">
              <a:xfrm>
                <a:off x="0" y="17873"/>
                <a:ext cx="7316906" cy="5571226"/>
                <a:chOff x="0" y="0"/>
                <a:chExt cx="7316906" cy="5571226"/>
              </a:xfrm>
            </p:grpSpPr>
            <p:pic>
              <p:nvPicPr>
                <p:cNvPr id="9227" name="Picture 3" descr="02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5029034" y="0"/>
                  <a:ext cx="2287872" cy="5571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8" name="Picture 3" descr="02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0" y="4845902"/>
                  <a:ext cx="5208077" cy="7230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226" name="Picture 3" descr="02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36111" y="0"/>
                <a:ext cx="4392923" cy="206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24" name="Picture 3" descr="0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flipH="1">
              <a:off x="6018526" y="17873"/>
              <a:ext cx="1521798" cy="5568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571500"/>
            <a:ext cx="6477000" cy="40005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4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7" name="Picture 3" descr="YPHR$@U{A$4Z`QVL@I$8UJ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8438" y="3427810"/>
            <a:ext cx="1052512" cy="11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490663" y="1054894"/>
            <a:ext cx="3200400" cy="1616869"/>
          </a:xfrm>
          <a:prstGeom prst="wedgeEllipseCallout">
            <a:avLst>
              <a:gd name="adj1" fmla="val -23597"/>
              <a:gd name="adj2" fmla="val 66644"/>
            </a:avLst>
          </a:prstGeom>
          <a:solidFill>
            <a:srgbClr val="ADFFD7">
              <a:alpha val="56000"/>
            </a:srgbClr>
          </a:solidFill>
          <a:ln w="9525">
            <a:solidFill>
              <a:srgbClr val="92D05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/>
        </p:nvSpPr>
        <p:spPr bwMode="auto">
          <a:xfrm>
            <a:off x="1524001" y="1028700"/>
            <a:ext cx="3254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This is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our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classroom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26632" name="Picture 4" descr="C:\Users\Administrator\AppData\Roaming\Tencent\Users\1150039703\QQ\WinTemp\RichOle\M1]Z@O`PCEVQ_(S}12EZ~4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4950" y="2974181"/>
            <a:ext cx="1366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5"/>
          <p:cNvSpPr>
            <a:spLocks noGrp="1" noChangeArrowheads="1"/>
          </p:cNvSpPr>
          <p:nvPr/>
        </p:nvSpPr>
        <p:spPr bwMode="auto">
          <a:xfrm>
            <a:off x="1752600" y="17145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That’s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your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classroom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27656" name="Picture 10" descr="http://dmimg.5054399.com/allimg/xztuku/130912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7775" y="457200"/>
            <a:ext cx="2852738" cy="46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图片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28650"/>
            <a:ext cx="85344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4" descr="0B[_%CUM$E6XZDZEKNC4U9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742950"/>
            <a:ext cx="1295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教室3_副本"/>
          <p:cNvPicPr>
            <a:picLocks noChangeAspect="1" noChangeArrowheads="1"/>
          </p:cNvPicPr>
          <p:nvPr/>
        </p:nvPicPr>
        <p:blipFill>
          <a:blip r:embed="rId4" cstate="email">
            <a:lum bright="12000" contrast="6000"/>
          </a:blip>
          <a:srcRect/>
          <a:stretch>
            <a:fillRect/>
          </a:stretch>
        </p:blipFill>
        <p:spPr bwMode="auto">
          <a:xfrm>
            <a:off x="2433638" y="1658541"/>
            <a:ext cx="5110162" cy="22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5"/>
          <p:cNvGrpSpPr>
            <a:grpSpLocks noChangeAspect="1"/>
          </p:cNvGrpSpPr>
          <p:nvPr/>
        </p:nvGrpSpPr>
        <p:grpSpPr bwMode="auto">
          <a:xfrm>
            <a:off x="538163" y="1789510"/>
            <a:ext cx="1935162" cy="2466975"/>
            <a:chOff x="0" y="0"/>
            <a:chExt cx="960" cy="1632"/>
          </a:xfrm>
        </p:grpSpPr>
        <p:pic>
          <p:nvPicPr>
            <p:cNvPr id="27655" name="Picture 10" descr="A6MV{{(3)T4A0D{)H(46KLD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7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1" descr="A6MV{{(3)T4A0D{)H(46KL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28"/>
              <a:ext cx="96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4" name="图示 1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6038" y="-2381"/>
            <a:ext cx="213677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图片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28650"/>
            <a:ext cx="85344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4" descr="0B[_%CUM$E6XZDZEKNC4U9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742950"/>
            <a:ext cx="1295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教室3_副本"/>
          <p:cNvPicPr>
            <a:picLocks noChangeAspect="1" noChangeArrowheads="1"/>
          </p:cNvPicPr>
          <p:nvPr/>
        </p:nvPicPr>
        <p:blipFill>
          <a:blip r:embed="rId4" cstate="email">
            <a:lum bright="12000" contrast="6000"/>
          </a:blip>
          <a:srcRect/>
          <a:stretch>
            <a:fillRect/>
          </a:stretch>
        </p:blipFill>
        <p:spPr bwMode="auto">
          <a:xfrm>
            <a:off x="2433638" y="1658541"/>
            <a:ext cx="5472112" cy="24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5"/>
          <p:cNvGrpSpPr>
            <a:grpSpLocks noChangeAspect="1"/>
          </p:cNvGrpSpPr>
          <p:nvPr/>
        </p:nvGrpSpPr>
        <p:grpSpPr bwMode="auto">
          <a:xfrm>
            <a:off x="538163" y="1789510"/>
            <a:ext cx="1935162" cy="2466975"/>
            <a:chOff x="0" y="0"/>
            <a:chExt cx="960" cy="1632"/>
          </a:xfrm>
        </p:grpSpPr>
        <p:pic>
          <p:nvPicPr>
            <p:cNvPr id="28680" name="Picture 10" descr="A6MV{{(3)T4A0D{)H(46KLD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7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11" descr="A6MV{{(3)T4A0D{)H(46KL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28"/>
              <a:ext cx="96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2362200" y="1828800"/>
            <a:ext cx="5715000" cy="3108543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This is our….</a:t>
            </a:r>
          </a:p>
          <a:p>
            <a:pPr eaLnBrk="1" hangingPunct="1"/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 is my ….   This is my …. </a:t>
            </a:r>
          </a:p>
          <a:p>
            <a:pPr eaLnBrk="1" hangingPunct="1"/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That’s your….  That’s your….</a:t>
            </a:r>
          </a:p>
          <a:p>
            <a:pPr eaLnBrk="1" hangingPunct="1"/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This is our….</a:t>
            </a:r>
          </a:p>
          <a:p>
            <a:pPr eaLnBrk="1" hangingPunct="1"/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 is my ….   This is my …. </a:t>
            </a:r>
          </a:p>
          <a:p>
            <a:pPr eaLnBrk="1" hangingPunct="1"/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That’s your….  That’s your….</a:t>
            </a:r>
          </a:p>
        </p:txBody>
      </p:sp>
      <p:pic>
        <p:nvPicPr>
          <p:cNvPr id="28679" name="图示 1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6038" y="-2381"/>
            <a:ext cx="213677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3" y="45244"/>
            <a:ext cx="4445000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304800" y="1371600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Tomorrow is the Parents’ Opening Day. </a:t>
            </a:r>
          </a:p>
          <a:p>
            <a:pPr algn="ctr" eaLnBrk="1" hangingPunct="1"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 you be a little guide?</a:t>
            </a:r>
          </a:p>
          <a:p>
            <a:pPr algn="ctr" eaLnBrk="1" hangingPunct="1">
              <a:buFontTx/>
              <a:buNone/>
            </a:pPr>
            <a:endParaRPr lang="en-US" altLang="zh-CN" sz="32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（明天是家长开放日，你能当小导游介绍我们的教室吗</a:t>
            </a: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  <a:r>
              <a:rPr lang="zh-CN" altLang="en-US" sz="2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优美钢琴曲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20854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7010400" cy="1572225"/>
          </a:xfrm>
          <a:prstGeom prst="rect">
            <a:avLst/>
          </a:prstGeom>
          <a:noFill/>
          <a:ln w="28575">
            <a:solidFill>
              <a:srgbClr val="FF99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a. </a:t>
            </a:r>
            <a:r>
              <a:rPr lang="en-US" altLang="zh-CN" sz="3200">
                <a:solidFill>
                  <a:schemeClr val="bg1"/>
                </a:solidFill>
              </a:rPr>
              <a:t>Work in groups</a:t>
            </a:r>
            <a:r>
              <a:rPr lang="en-US" altLang="zh-CN" sz="2800">
                <a:solidFill>
                  <a:schemeClr val="bg1"/>
                </a:solidFill>
              </a:rPr>
              <a:t>.(</a:t>
            </a:r>
            <a:r>
              <a:rPr lang="zh-CN" altLang="en-US" sz="2800">
                <a:solidFill>
                  <a:schemeClr val="bg1"/>
                </a:solidFill>
              </a:rPr>
              <a:t>小组合作)</a:t>
            </a:r>
          </a:p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b. </a:t>
            </a:r>
            <a:r>
              <a:rPr lang="en-US" altLang="zh-CN" sz="3200">
                <a:solidFill>
                  <a:schemeClr val="bg1"/>
                </a:solidFill>
              </a:rPr>
              <a:t>Act in roles.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zh-CN" altLang="en-US" sz="2800">
                <a:solidFill>
                  <a:schemeClr val="bg1"/>
                </a:solidFill>
              </a:rPr>
              <a:t>模拟表演开放日情景</a:t>
            </a:r>
            <a:r>
              <a:rPr lang="en-US" altLang="zh-CN" sz="28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en-US" altLang="zh-CN" sz="3200">
                <a:solidFill>
                  <a:schemeClr val="bg1"/>
                </a:solidFill>
              </a:rPr>
              <a:t>c. </a:t>
            </a:r>
            <a:r>
              <a:rPr lang="zh-CN" altLang="en-US" sz="3200">
                <a:solidFill>
                  <a:schemeClr val="bg1"/>
                </a:solidFill>
              </a:rPr>
              <a:t>Show</a:t>
            </a:r>
            <a:r>
              <a:rPr lang="en-US" altLang="zh-CN" sz="3200">
                <a:solidFill>
                  <a:schemeClr val="bg1"/>
                </a:solidFill>
              </a:rPr>
              <a:t>.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zh-CN" altLang="en-US" sz="2800">
                <a:solidFill>
                  <a:schemeClr val="bg1"/>
                </a:solidFill>
              </a:rPr>
              <a:t>展示)</a:t>
            </a:r>
          </a:p>
        </p:txBody>
      </p:sp>
      <p:sp>
        <p:nvSpPr>
          <p:cNvPr id="34819" name="TextBox 10"/>
          <p:cNvSpPr txBox="1">
            <a:spLocks noChangeArrowheads="1"/>
          </p:cNvSpPr>
          <p:nvPr/>
        </p:nvSpPr>
        <p:spPr bwMode="auto">
          <a:xfrm>
            <a:off x="1447800" y="800100"/>
            <a:ext cx="6553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our….</a:t>
            </a:r>
          </a:p>
          <a:p>
            <a:pPr eaLnBrk="1" hangingPunct="1"/>
            <a:r>
              <a:rPr lang="en-US" altLang="zh-CN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….   This is my …. </a:t>
            </a:r>
          </a:p>
          <a:p>
            <a:pPr eaLnBrk="1" hangingPunct="1"/>
            <a:r>
              <a:rPr lang="en-US" altLang="zh-CN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your….  That’s your….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97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  <p:bldP spid="3481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0"/>
          <p:cNvSpPr txBox="1">
            <a:spLocks noChangeArrowheads="1"/>
          </p:cNvSpPr>
          <p:nvPr/>
        </p:nvSpPr>
        <p:spPr bwMode="auto">
          <a:xfrm>
            <a:off x="1447800" y="800100"/>
            <a:ext cx="6553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our….</a:t>
            </a:r>
          </a:p>
          <a:p>
            <a:pPr eaLnBrk="1" hangingPunct="1"/>
            <a:r>
              <a:rPr lang="en-US" altLang="zh-CN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….   This is my …. </a:t>
            </a:r>
          </a:p>
          <a:p>
            <a:pPr eaLnBrk="1" hangingPunct="1"/>
            <a:r>
              <a:rPr lang="en-US" altLang="zh-CN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your….  That’s your….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7010400" cy="1572225"/>
          </a:xfrm>
          <a:prstGeom prst="rect">
            <a:avLst/>
          </a:prstGeom>
          <a:noFill/>
          <a:ln w="28575">
            <a:solidFill>
              <a:srgbClr val="FF99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a. </a:t>
            </a:r>
            <a:r>
              <a:rPr lang="en-US" altLang="zh-CN" sz="3200">
                <a:solidFill>
                  <a:schemeClr val="bg1"/>
                </a:solidFill>
              </a:rPr>
              <a:t>Work in groups</a:t>
            </a:r>
            <a:r>
              <a:rPr lang="en-US" altLang="zh-CN" sz="2800">
                <a:solidFill>
                  <a:schemeClr val="bg1"/>
                </a:solidFill>
              </a:rPr>
              <a:t>.(</a:t>
            </a:r>
            <a:r>
              <a:rPr lang="zh-CN" altLang="en-US" sz="2800">
                <a:solidFill>
                  <a:schemeClr val="bg1"/>
                </a:solidFill>
              </a:rPr>
              <a:t>小组合作)</a:t>
            </a:r>
          </a:p>
          <a:p>
            <a:pPr eaLnBrk="1" hangingPunct="1"/>
            <a:r>
              <a:rPr lang="zh-CN" altLang="en-US" sz="3200">
                <a:solidFill>
                  <a:schemeClr val="bg1"/>
                </a:solidFill>
              </a:rPr>
              <a:t>b. </a:t>
            </a:r>
            <a:r>
              <a:rPr lang="en-US" altLang="zh-CN" sz="3200">
                <a:solidFill>
                  <a:schemeClr val="bg1"/>
                </a:solidFill>
              </a:rPr>
              <a:t>Act in roles.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zh-CN" altLang="en-US" sz="2800">
                <a:solidFill>
                  <a:schemeClr val="bg1"/>
                </a:solidFill>
              </a:rPr>
              <a:t>模拟表演开放日情景</a:t>
            </a:r>
            <a:r>
              <a:rPr lang="en-US" altLang="zh-CN" sz="280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en-US" altLang="zh-CN" sz="3200">
                <a:solidFill>
                  <a:schemeClr val="bg1"/>
                </a:solidFill>
              </a:rPr>
              <a:t>c. </a:t>
            </a:r>
            <a:r>
              <a:rPr lang="zh-CN" altLang="en-US" sz="3200">
                <a:solidFill>
                  <a:schemeClr val="bg1"/>
                </a:solidFill>
              </a:rPr>
              <a:t>Show</a:t>
            </a:r>
            <a:r>
              <a:rPr lang="en-US" altLang="zh-CN" sz="3200">
                <a:solidFill>
                  <a:schemeClr val="bg1"/>
                </a:solidFill>
              </a:rPr>
              <a:t>.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zh-CN" altLang="en-US" sz="2800">
                <a:solidFill>
                  <a:schemeClr val="bg1"/>
                </a:solidFill>
              </a:rPr>
              <a:t>展示)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1" name="优美钢琴曲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443507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胶片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5"/>
          <a:srcRect/>
          <a:stretch>
            <a:fillRect/>
          </a:stretch>
        </p:blipFill>
        <p:spPr>
          <a:xfrm rot="10800000">
            <a:off x="0" y="571500"/>
            <a:ext cx="9144000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867" name="Group 3"/>
          <p:cNvGrpSpPr>
            <a:grpSpLocks noChangeAspect="1"/>
          </p:cNvGrpSpPr>
          <p:nvPr/>
        </p:nvGrpSpPr>
        <p:grpSpPr bwMode="auto">
          <a:xfrm>
            <a:off x="609600" y="800100"/>
            <a:ext cx="47085250" cy="3551635"/>
            <a:chOff x="45" y="56"/>
            <a:chExt cx="34482" cy="3841"/>
          </a:xfrm>
        </p:grpSpPr>
        <p:pic>
          <p:nvPicPr>
            <p:cNvPr id="35845" name="Picture 17" descr="349248_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00" y="112"/>
              <a:ext cx="3851" cy="37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846" name="Group 5"/>
            <p:cNvGrpSpPr>
              <a:grpSpLocks noChangeAspect="1"/>
            </p:cNvGrpSpPr>
            <p:nvPr/>
          </p:nvGrpSpPr>
          <p:grpSpPr bwMode="auto">
            <a:xfrm>
              <a:off x="8197" y="56"/>
              <a:ext cx="26330" cy="3841"/>
              <a:chOff x="550496" y="65110"/>
              <a:chExt cx="41799122" cy="6099512"/>
            </a:xfrm>
          </p:grpSpPr>
          <p:pic>
            <p:nvPicPr>
              <p:cNvPr id="35848" name="Picture 37" descr="http://www.chuguo.cn/image/info/20100604_154125_908_174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550496" y="122820"/>
                <a:ext cx="5846457" cy="594207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849" name="Group 7"/>
              <p:cNvGrpSpPr>
                <a:grpSpLocks noChangeAspect="1"/>
              </p:cNvGrpSpPr>
              <p:nvPr/>
            </p:nvGrpSpPr>
            <p:grpSpPr bwMode="auto">
              <a:xfrm>
                <a:off x="6435407" y="65110"/>
                <a:ext cx="35914211" cy="6099512"/>
                <a:chOff x="262744" y="65110"/>
                <a:chExt cx="35914211" cy="6099512"/>
              </a:xfrm>
            </p:grpSpPr>
            <p:pic>
              <p:nvPicPr>
                <p:cNvPr id="35850" name="Picture 24" descr="http://s9.sinaimg.cn/middle/594095bcga2a4305ac1c8&amp;690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12439220" y="92406"/>
                  <a:ext cx="6158814" cy="6072216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ffectLst>
                  <a:innerShdw blurRad="76200">
                    <a:srgbClr val="000000"/>
                  </a:inn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851" name="Picture 16" descr="http://img5.ph.126.net/vg5FIdZ0Ug6x1HA05ceJ3w==/2753106747224733605.jpg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262744" y="109151"/>
                  <a:ext cx="5960962" cy="5991875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ffectLst>
                  <a:innerShdw blurRad="76200">
                    <a:srgbClr val="000000"/>
                  </a:inn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852" name="Picture 14" descr="http://www.sdsdfx.com:86/lyxmxx4/jxgj/UploadFiles_8893/201212/20121203135829129.jpg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6223706" y="81856"/>
                  <a:ext cx="6215514" cy="6019170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ffectLst>
                  <a:innerShdw blurRad="76200">
                    <a:srgbClr val="000000"/>
                  </a:inn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585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8642542" y="65110"/>
                  <a:ext cx="17534413" cy="6040644"/>
                  <a:chOff x="340299" y="53855"/>
                  <a:chExt cx="17534413" cy="6040644"/>
                </a:xfrm>
              </p:grpSpPr>
              <p:pic>
                <p:nvPicPr>
                  <p:cNvPr id="35854" name="Picture 11" descr="上课好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340299" y="94793"/>
                    <a:ext cx="6013437" cy="59997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35855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40599" y="53855"/>
                    <a:ext cx="11334113" cy="5999781"/>
                    <a:chOff x="491279" y="-15521"/>
                    <a:chExt cx="11334113" cy="5999781"/>
                  </a:xfrm>
                </p:grpSpPr>
                <p:pic>
                  <p:nvPicPr>
                    <p:cNvPr id="35856" name="Picture 7" descr="上课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491279" y="-15448"/>
                      <a:ext cx="5530403" cy="59997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857" name="Picture 28" descr="http://www.asedu.com.cn/bigcneditor/UploadFile/2004927835471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6056376" y="-15521"/>
                      <a:ext cx="5769016" cy="5911628"/>
                    </a:xfrm>
                    <a:prstGeom prst="rect">
                      <a:avLst/>
                    </a:prstGeom>
                    <a:ln w="88900" cap="sq" cmpd="thickThin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ffectLst>
                      <a:innerShdw blurRad="76200">
                        <a:srgbClr val="000000"/>
                      </a:inn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</p:grpSp>
        </p:grpSp>
        <p:pic>
          <p:nvPicPr>
            <p:cNvPr id="35847" name="Picture 26" descr="e7q2gcpyz4o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5" y="140"/>
              <a:ext cx="4352" cy="37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3688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示 2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39688" y="22622"/>
            <a:ext cx="230663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3"/>
          <p:cNvSpPr txBox="1">
            <a:spLocks noChangeArrowheads="1"/>
          </p:cNvSpPr>
          <p:nvPr/>
        </p:nvSpPr>
        <p:spPr bwMode="auto">
          <a:xfrm>
            <a:off x="762000" y="800101"/>
            <a:ext cx="7543800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What’s the similarity among them?</a:t>
            </a:r>
          </a:p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（它们有什么相同点？）</a:t>
            </a:r>
          </a:p>
        </p:txBody>
      </p:sp>
      <p:pic>
        <p:nvPicPr>
          <p:cNvPr id="2" name="5L1_3_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226456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L1_3_03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2918222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L1_3_0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35433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L1_3_07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40005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3124200" y="1900238"/>
            <a:ext cx="2667000" cy="2699147"/>
            <a:chOff x="1184476" y="596107"/>
            <a:chExt cx="2026090" cy="3599656"/>
          </a:xfrm>
        </p:grpSpPr>
        <p:sp>
          <p:nvSpPr>
            <p:cNvPr id="36878" name="AutoShape 15"/>
            <p:cNvSpPr>
              <a:spLocks noChangeArrowheads="1"/>
            </p:cNvSpPr>
            <p:nvPr/>
          </p:nvSpPr>
          <p:spPr bwMode="auto">
            <a:xfrm>
              <a:off x="1184476" y="596107"/>
              <a:ext cx="2026090" cy="1050971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9" name="矩形 5"/>
            <p:cNvSpPr>
              <a:spLocks noChangeArrowheads="1"/>
            </p:cNvSpPr>
            <p:nvPr/>
          </p:nvSpPr>
          <p:spPr bwMode="auto">
            <a:xfrm>
              <a:off x="1184476" y="1647078"/>
              <a:ext cx="2026090" cy="254868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00" name="Text Box 4"/>
          <p:cNvSpPr txBox="1">
            <a:spLocks noChangeArrowheads="1"/>
          </p:cNvSpPr>
          <p:nvPr/>
        </p:nvSpPr>
        <p:spPr bwMode="auto">
          <a:xfrm>
            <a:off x="4076700" y="2057401"/>
            <a:ext cx="87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Aa</a:t>
            </a: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r>
              <a:rPr lang="en-US" altLang="zh-CN"/>
              <a:t> 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828800" y="1176337"/>
            <a:ext cx="876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zh-CN" altLang="en-US" sz="3600" b="1"/>
              <a:t> </a:t>
            </a:r>
            <a:r>
              <a:rPr lang="zh-CN" altLang="en-US"/>
              <a:t> 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581401" y="1172766"/>
            <a:ext cx="682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en-US" sz="3600" b="1">
                <a:solidFill>
                  <a:schemeClr val="bg1"/>
                </a:solidFill>
              </a:rPr>
              <a:t> </a:t>
            </a:r>
            <a:r>
              <a:rPr lang="zh-CN" altLang="en-US"/>
              <a:t> 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953001" y="1176337"/>
            <a:ext cx="677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r>
              <a:rPr lang="zh-CN" altLang="en-US" sz="3600" b="1">
                <a:solidFill>
                  <a:srgbClr val="FF0000"/>
                </a:solidFill>
              </a:rPr>
              <a:t> </a:t>
            </a:r>
            <a:r>
              <a:rPr lang="zh-CN" altLang="en-US"/>
              <a:t> 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6477001" y="1172766"/>
            <a:ext cx="887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zh-CN" altLang="en-US" sz="3600" b="1"/>
              <a:t> 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99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99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85939E-6 C 0.01007 0.01665 0.02083 0.03376 0.03368 0.04949 C 0.04114 0.07377 0.05573 0.09528 0.06493 0.11841 C 0.07257 0.13598 0.07708 0.15402 0.08541 0.17067 C 0.09045 0.18871 0.09288 0.19542 0.10659 0.21045 C 0.11996 0.2493 0.16771 0.28538 0.20885 0.29833 C 0.21961 0.30203 0.23159 0.29833 0.24375 0.29833 " pathEditMode="relative" rAng="0" ptsTypes="ffffffA">
                                      <p:cBhvr>
                                        <p:cTn id="6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5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1.85939E-6 C -0.00608 0.01596 -0.00782 0.03654 -0.01198 0.05481 C -0.0132 0.06036 -0.01493 0.06475 -0.01667 0.0703 C -0.02275 0.09852 -0.0283 0.12905 -0.03195 0.1598 C -0.03438 0.17877 -0.03681 0.19681 -0.03959 0.21577 C -0.04046 0.21947 -0.04098 0.22317 -0.04167 0.22733 C -0.04237 0.2315 -0.04462 0.2389 -0.04462 0.23913 C -0.04601 0.24792 -0.04653 0.25786 -0.04827 0.26596 C -0.04983 0.27035 -0.05052 0.27359 -0.05139 0.27729 C -0.05174 0.2796 -0.05313 0.2833 -0.05313 0.28353 C -0.05348 0.28793 -0.05348 0.29255 -0.05434 0.29718 C -0.0566 0.30666 -0.05921 0.31522 -0.06198 0.324 C -0.0632 0.33719 -0.06615 0.34621 -0.06945 0.35707 C -0.07118 0.37118 -0.0783 0.39408 -0.08334 0.40171 C -0.08455 0.41258 -0.08698 0.41027 -0.08698 0.42414 " pathEditMode="relative" rAng="0" ptsTypes="ffffffffffffffA">
                                      <p:cBhvr>
                                        <p:cTn id="6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21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0.00047 C -0.01424 0.00763 -0.0033 -0.00047 -0.0151 0.02914 C -0.01962 0.03931 -0.02448 0.04995 -0.02969 0.06013 C -0.04896 0.0969 -0.0651 0.13806 -0.08142 0.17692 C -0.09219 0.20259 -0.10017 0.23589 -0.11649 0.2567 C -0.11927 0.27659 -0.13108 0.28931 -0.13785 0.30666 C -0.14132 0.31637 -0.14531 0.32423 -0.14948 0.33279 C -0.15226 0.34759 -0.15781 0.36008 -0.16528 0.37164 C -0.16805 0.38228 -0.17205 0.39384 -0.1783 0.40148 C -0.18299 0.41304 -0.18941 0.42275 -0.19549 0.43316 C -0.20642 0.4512 -0.19462 0.4357 -0.2026 0.44611 C -0.20486 0.45582 -0.21024 0.46184 -0.21389 0.46993 C -0.22049 0.48265 -0.22778 0.49791 -0.23733 0.50716 C -0.23906 0.51711 -0.24375 0.52127 -0.24896 0.52983 C -0.25746 0.54394 -0.25087 0.53746 -0.25885 0.54417 C -0.26493 0.55619 -0.26233 0.55249 -0.2651 0.55781 L -0.25885 0.5481 " pathEditMode="relative" rAng="0" ptsTypes="fffffffffffffffAA">
                                      <p:cBhvr>
                                        <p:cTn id="7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27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7899" grpId="0"/>
      <p:bldP spid="37900" grpId="0" autoUpdateAnimBg="0"/>
      <p:bldP spid="37890" grpId="0"/>
      <p:bldP spid="37890" grpId="1"/>
      <p:bldP spid="37891" grpId="0" autoUpdateAnimBg="0"/>
      <p:bldP spid="37891" grpId="1" autoUpdateAnimBg="0"/>
      <p:bldP spid="37892" grpId="0"/>
      <p:bldP spid="37892" grpId="1"/>
      <p:bldP spid="37893" grpId="0"/>
      <p:bldP spid="3789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685801" y="1028700"/>
            <a:ext cx="7839075" cy="3429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b="1" i="1" dirty="0" smtClean="0">
                <a:solidFill>
                  <a:schemeClr val="bg1"/>
                </a:solidFill>
              </a:rPr>
              <a:t>1</a:t>
            </a:r>
            <a:r>
              <a:rPr lang="zh-C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Listen and repeat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模仿课文。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Draw a picture of </a:t>
            </a:r>
            <a:r>
              <a:rPr lang="zh-C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zh-C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classroom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i</a:t>
            </a:r>
            <a:r>
              <a:rPr lang="zh-C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ntroduce 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it </a:t>
            </a:r>
            <a:r>
              <a:rPr lang="zh-CN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to your parents.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画一画你们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的教室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，并向爸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爸妈妈介绍一下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。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要注意 </a:t>
            </a:r>
            <a:r>
              <a:rPr lang="en-US" altLang="zh-CN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的区分啊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图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8014" y="201216"/>
            <a:ext cx="2643187" cy="5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57250"/>
            <a:ext cx="58674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4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Why is Danny happy?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40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(Danny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为什么很高兴？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9219" name="图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3" y="146448"/>
            <a:ext cx="33782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2975" y="2114562"/>
            <a:ext cx="4724400" cy="2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6934200" cy="2171700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A. He goes to the new school.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</a:t>
            </a:r>
            <a:r>
              <a:rPr lang="zh-CN" altLang="en-US" sz="2800" dirty="0" smtClean="0">
                <a:solidFill>
                  <a:schemeClr val="bg1"/>
                </a:solidFill>
              </a:rPr>
              <a:t>（他去了新学校。）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B. He goes to the new classroom. 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</a:t>
            </a:r>
            <a:r>
              <a:rPr lang="zh-CN" altLang="en-US" sz="2800" dirty="0" smtClean="0">
                <a:solidFill>
                  <a:schemeClr val="bg1"/>
                </a:solidFill>
              </a:rPr>
              <a:t>（他去了新教室。）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752600" y="800100"/>
            <a:ext cx="5943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Why is Danny happy?</a:t>
            </a:r>
          </a:p>
        </p:txBody>
      </p:sp>
      <p:pic>
        <p:nvPicPr>
          <p:cNvPr id="11268" name="图示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6910"/>
            <a:ext cx="3200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1291045" y="314325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9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1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7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autoUpdateAnimBg="0"/>
      <p:bldP spid="112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5L1_1_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7519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5L1_1_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7519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U5W001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3471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5L1_1_02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5138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5L1_1_02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53471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U5W003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138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0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5023" y="146447"/>
            <a:ext cx="86074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1704975" y="770335"/>
            <a:ext cx="2743200" cy="944165"/>
          </a:xfrm>
          <a:prstGeom prst="wedgeEllipseCallout">
            <a:avLst>
              <a:gd name="adj1" fmla="val 24972"/>
              <a:gd name="adj2" fmla="val 73025"/>
            </a:avLst>
          </a:prstGeom>
          <a:solidFill>
            <a:schemeClr val="bg1"/>
          </a:solidFill>
          <a:ln w="9525">
            <a:solidFill>
              <a:srgbClr val="6600FF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4695826" y="677466"/>
            <a:ext cx="2619375" cy="1013222"/>
          </a:xfrm>
          <a:prstGeom prst="wedgeEllipseCallout">
            <a:avLst>
              <a:gd name="adj1" fmla="val 8880"/>
              <a:gd name="adj2" fmla="val 67606"/>
            </a:avLst>
          </a:prstGeom>
          <a:solidFill>
            <a:schemeClr val="bg1"/>
          </a:solidFill>
          <a:ln w="9525">
            <a:solidFill>
              <a:srgbClr val="6600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5160964" y="820341"/>
            <a:ext cx="2459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i="1">
                <a:latin typeface="Times New Roman" panose="02020603050405020304" pitchFamily="18" charset="0"/>
              </a:rPr>
              <a:t>This is our </a:t>
            </a:r>
          </a:p>
          <a:p>
            <a:r>
              <a:rPr lang="zh-CN" altLang="en-US" sz="2800" b="1" i="1">
                <a:latin typeface="Times New Roman" panose="02020603050405020304" pitchFamily="18" charset="0"/>
              </a:rPr>
              <a:t>classroom.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036764" y="857250"/>
            <a:ext cx="27638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i="1">
                <a:latin typeface="Times New Roman" panose="02020603050405020304" pitchFamily="18" charset="0"/>
              </a:rPr>
              <a:t>Oh！Our new </a:t>
            </a:r>
          </a:p>
          <a:p>
            <a:r>
              <a:rPr lang="zh-CN" altLang="en-US" sz="2800" b="1" i="1">
                <a:latin typeface="Times New Roman" panose="02020603050405020304" pitchFamily="18" charset="0"/>
              </a:rPr>
              <a:t>classroom.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60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08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60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867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22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867" fill="hold"/>
                                        <p:tgtEl>
                                          <p:spTgt spid="12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U5W00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4405312"/>
            <a:ext cx="198438" cy="1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85801" y="800100"/>
            <a:ext cx="78390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How does Jenny introduce her desk?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怎样介绍自己的课桌？）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76200" y="2030017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 How does Danny </a:t>
            </a:r>
            <a:r>
              <a:rPr lang="zh-CN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talk about</a:t>
            </a: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Jenny’s chair? 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（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Danny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怎样谈论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的椅子？）</a:t>
            </a: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657226" y="3299223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Comic Sans MS" panose="030F0702030302020204" pitchFamily="66" charset="0"/>
              </a:rPr>
              <a:t>3. How does Ling Ming introduce his desk and chair? 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（ 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</a:rPr>
              <a:t>Li Ming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怎样介绍自己的课桌和椅子？）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5588" y="3786188"/>
            <a:ext cx="933450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38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33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/>
          <p:nvPr/>
        </p:nvGrpSpPr>
        <p:grpSpPr bwMode="auto">
          <a:xfrm>
            <a:off x="3352800" y="1600201"/>
            <a:ext cx="2515169" cy="1107913"/>
            <a:chOff x="0" y="0"/>
            <a:chExt cx="4423" cy="2327"/>
          </a:xfrm>
        </p:grpSpPr>
        <p:pic>
          <p:nvPicPr>
            <p:cNvPr id="14356" name="Picture 4" descr="20081022194010201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20"/>
              <a:ext cx="4423" cy="1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60" y="0"/>
              <a:ext cx="3830" cy="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6600" b="1" i="1">
                  <a:latin typeface="Times New Roman" panose="02020603050405020304" pitchFamily="18" charset="0"/>
                  <a:ea typeface="楷体_GB2312" pitchFamily="49" charset="-122"/>
                </a:rPr>
                <a:t>ch</a:t>
              </a:r>
              <a:r>
                <a:rPr lang="zh-CN" altLang="en-US" sz="66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air</a:t>
              </a:r>
            </a:p>
          </p:txBody>
        </p:sp>
      </p:grpSp>
      <p:grpSp>
        <p:nvGrpSpPr>
          <p:cNvPr id="14341" name="Group 5"/>
          <p:cNvGrpSpPr/>
          <p:nvPr/>
        </p:nvGrpSpPr>
        <p:grpSpPr bwMode="auto">
          <a:xfrm>
            <a:off x="2895601" y="2286000"/>
            <a:ext cx="3743960" cy="1107758"/>
            <a:chOff x="0" y="0"/>
            <a:chExt cx="5895" cy="2326"/>
          </a:xfrm>
        </p:grpSpPr>
        <p:grpSp>
          <p:nvGrpSpPr>
            <p:cNvPr id="14352" name="Group 6"/>
            <p:cNvGrpSpPr/>
            <p:nvPr/>
          </p:nvGrpSpPr>
          <p:grpSpPr bwMode="auto">
            <a:xfrm>
              <a:off x="0" y="0"/>
              <a:ext cx="5895" cy="2326"/>
              <a:chOff x="0" y="0"/>
              <a:chExt cx="2359" cy="1116"/>
            </a:xfrm>
          </p:grpSpPr>
          <p:pic>
            <p:nvPicPr>
              <p:cNvPr id="14354" name="Picture 8" descr="20081022194010201_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52"/>
                <a:ext cx="2177" cy="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5" name="Text Box 9"/>
              <p:cNvSpPr txBox="1">
                <a:spLocks noChangeArrowheads="1"/>
              </p:cNvSpPr>
              <p:nvPr/>
            </p:nvSpPr>
            <p:spPr bwMode="auto">
              <a:xfrm>
                <a:off x="186" y="0"/>
                <a:ext cx="2173" cy="1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zh-CN" sz="66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600" y="0"/>
              <a:ext cx="4193" cy="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6600" b="1" i="1">
                  <a:latin typeface="Times New Roman" panose="02020603050405020304" pitchFamily="18" charset="0"/>
                  <a:ea typeface="楷体_GB2312" pitchFamily="49" charset="-122"/>
                </a:rPr>
                <a:t>h</a:t>
              </a:r>
              <a:r>
                <a:rPr lang="zh-CN" altLang="en-US" sz="66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air</a:t>
              </a:r>
            </a:p>
          </p:txBody>
        </p:sp>
      </p:grpSp>
      <p:grpSp>
        <p:nvGrpSpPr>
          <p:cNvPr id="14346" name="Group 10"/>
          <p:cNvGrpSpPr/>
          <p:nvPr/>
        </p:nvGrpSpPr>
        <p:grpSpPr bwMode="auto">
          <a:xfrm>
            <a:off x="2514600" y="2971800"/>
            <a:ext cx="4191000" cy="1108043"/>
            <a:chOff x="0" y="0"/>
            <a:chExt cx="6600" cy="2326"/>
          </a:xfrm>
        </p:grpSpPr>
        <p:pic>
          <p:nvPicPr>
            <p:cNvPr id="14350" name="Picture 12" descr="20081022194010201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240"/>
              <a:ext cx="6600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13"/>
            <p:cNvSpPr txBox="1">
              <a:spLocks noChangeArrowheads="1"/>
            </p:cNvSpPr>
            <p:nvPr/>
          </p:nvSpPr>
          <p:spPr bwMode="auto">
            <a:xfrm>
              <a:off x="1680" y="0"/>
              <a:ext cx="4440" cy="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400" b="1" i="1"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zh-CN" altLang="en-US" sz="6600" b="1" i="1">
                  <a:latin typeface="Times New Roman" panose="02020603050405020304" pitchFamily="18" charset="0"/>
                  <a:ea typeface="楷体_GB2312" pitchFamily="49" charset="-122"/>
                </a:rPr>
                <a:t>p</a:t>
              </a:r>
              <a:r>
                <a:rPr lang="zh-CN" altLang="en-US" sz="66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air</a:t>
              </a:r>
              <a:endParaRPr lang="zh-CN" altLang="en-US" sz="6600" b="1" i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pic>
        <p:nvPicPr>
          <p:cNvPr id="4" name="Picture 17" descr="20081022194010201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971550"/>
            <a:ext cx="17526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3505200" y="800101"/>
            <a:ext cx="2209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66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air</a:t>
            </a:r>
          </a:p>
        </p:txBody>
      </p:sp>
      <p:grpSp>
        <p:nvGrpSpPr>
          <p:cNvPr id="14351" name="Group 15"/>
          <p:cNvGrpSpPr/>
          <p:nvPr/>
        </p:nvGrpSpPr>
        <p:grpSpPr bwMode="auto">
          <a:xfrm>
            <a:off x="2057400" y="285750"/>
            <a:ext cx="5106213" cy="4709554"/>
            <a:chOff x="0" y="0"/>
            <a:chExt cx="5106213" cy="6279405"/>
          </a:xfrm>
        </p:grpSpPr>
        <p:grpSp>
          <p:nvGrpSpPr>
            <p:cNvPr id="5" name="Group 16"/>
            <p:cNvGrpSpPr/>
            <p:nvPr/>
          </p:nvGrpSpPr>
          <p:grpSpPr bwMode="auto">
            <a:xfrm>
              <a:off x="0" y="4802188"/>
              <a:ext cx="5106213" cy="1477217"/>
              <a:chOff x="0" y="0"/>
              <a:chExt cx="6279" cy="2327"/>
            </a:xfrm>
          </p:grpSpPr>
          <p:pic>
            <p:nvPicPr>
              <p:cNvPr id="14348" name="Picture 15" descr="20081022194010201_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0"/>
                <a:ext cx="6279" cy="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4349" name="Text Box 16"/>
              <p:cNvSpPr txBox="1">
                <a:spLocks noChangeArrowheads="1"/>
              </p:cNvSpPr>
              <p:nvPr/>
            </p:nvSpPr>
            <p:spPr bwMode="auto">
              <a:xfrm>
                <a:off x="567" y="0"/>
                <a:ext cx="5021" cy="2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6600" b="1" i="1">
                    <a:latin typeface="Times New Roman" panose="02020603050405020304" pitchFamily="18" charset="0"/>
                    <a:ea typeface="楷体_GB2312" pitchFamily="49" charset="-122"/>
                  </a:rPr>
                  <a:t>f</a:t>
                </a:r>
                <a:r>
                  <a:rPr lang="zh-CN" altLang="en-US" sz="66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air</a:t>
                </a:r>
                <a:endParaRPr lang="zh-CN" altLang="en-US" sz="6600" b="1" i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pic>
          <p:nvPicPr>
            <p:cNvPr id="14347" name="Picture 19" descr="P9)67[IGTYYK_{F(UE$N(@J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438400" y="0"/>
              <a:ext cx="228600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4" name="图示 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3188" y="50007"/>
            <a:ext cx="2390775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未知"/>
          <p:cNvSpPr/>
          <p:nvPr/>
        </p:nvSpPr>
        <p:spPr bwMode="auto">
          <a:xfrm>
            <a:off x="2111376" y="176213"/>
            <a:ext cx="5038725" cy="4533900"/>
          </a:xfrm>
          <a:custGeom>
            <a:avLst/>
            <a:gdLst>
              <a:gd name="T0" fmla="*/ 2147483647 w 18967"/>
              <a:gd name="T1" fmla="*/ 2147483647 h 25960"/>
              <a:gd name="T2" fmla="*/ 2147483647 w 18967"/>
              <a:gd name="T3" fmla="*/ 2147483647 h 25960"/>
              <a:gd name="T4" fmla="*/ 2147483647 w 18967"/>
              <a:gd name="T5" fmla="*/ 2147483647 h 25960"/>
              <a:gd name="T6" fmla="*/ 2147483647 w 18967"/>
              <a:gd name="T7" fmla="*/ 2147483647 h 25960"/>
              <a:gd name="T8" fmla="*/ 2147483647 w 18967"/>
              <a:gd name="T9" fmla="*/ 2147483647 h 25960"/>
              <a:gd name="T10" fmla="*/ 2147483647 w 18967"/>
              <a:gd name="T11" fmla="*/ 2147483647 h 25960"/>
              <a:gd name="T12" fmla="*/ 2147483647 w 18967"/>
              <a:gd name="T13" fmla="*/ 2147483647 h 25960"/>
              <a:gd name="T14" fmla="*/ 2147483647 w 18967"/>
              <a:gd name="T15" fmla="*/ 2147483647 h 25960"/>
              <a:gd name="T16" fmla="*/ 2147483647 w 18967"/>
              <a:gd name="T17" fmla="*/ 2147483647 h 25960"/>
              <a:gd name="T18" fmla="*/ 2147483647 w 18967"/>
              <a:gd name="T19" fmla="*/ 2147483647 h 25960"/>
              <a:gd name="T20" fmla="*/ 2147483647 w 18967"/>
              <a:gd name="T21" fmla="*/ 2147483647 h 25960"/>
              <a:gd name="T22" fmla="*/ 2147483647 w 18967"/>
              <a:gd name="T23" fmla="*/ 2147483647 h 25960"/>
              <a:gd name="T24" fmla="*/ 2147483647 w 18967"/>
              <a:gd name="T25" fmla="*/ 2147483647 h 25960"/>
              <a:gd name="T26" fmla="*/ 2147483647 w 18967"/>
              <a:gd name="T27" fmla="*/ 2147483647 h 25960"/>
              <a:gd name="T28" fmla="*/ 2147483647 w 18967"/>
              <a:gd name="T29" fmla="*/ 2147483647 h 25960"/>
              <a:gd name="T30" fmla="*/ 2147483647 w 18967"/>
              <a:gd name="T31" fmla="*/ 2147483647 h 25960"/>
              <a:gd name="T32" fmla="*/ 2147483647 w 18967"/>
              <a:gd name="T33" fmla="*/ 2147483647 h 25960"/>
              <a:gd name="T34" fmla="*/ 2147483647 w 18967"/>
              <a:gd name="T35" fmla="*/ 2147483647 h 25960"/>
              <a:gd name="T36" fmla="*/ 2147483647 w 18967"/>
              <a:gd name="T37" fmla="*/ 2147483647 h 25960"/>
              <a:gd name="T38" fmla="*/ 2147483647 w 18967"/>
              <a:gd name="T39" fmla="*/ 2147483647 h 25960"/>
              <a:gd name="T40" fmla="*/ 2147483647 w 18967"/>
              <a:gd name="T41" fmla="*/ 2147483647 h 25960"/>
              <a:gd name="T42" fmla="*/ 2147483647 w 18967"/>
              <a:gd name="T43" fmla="*/ 2147483647 h 25960"/>
              <a:gd name="T44" fmla="*/ 2147483647 w 18967"/>
              <a:gd name="T45" fmla="*/ 2147483647 h 25960"/>
              <a:gd name="T46" fmla="*/ 2147483647 w 18967"/>
              <a:gd name="T47" fmla="*/ 2147483647 h 25960"/>
              <a:gd name="T48" fmla="*/ 2147483647 w 18967"/>
              <a:gd name="T49" fmla="*/ 2147483647 h 25960"/>
              <a:gd name="T50" fmla="*/ 2147483647 w 18967"/>
              <a:gd name="T51" fmla="*/ 2147483647 h 25960"/>
              <a:gd name="T52" fmla="*/ 2147483647 w 18967"/>
              <a:gd name="T53" fmla="*/ 2147483647 h 25960"/>
              <a:gd name="T54" fmla="*/ 2147483647 w 18967"/>
              <a:gd name="T55" fmla="*/ 2147483647 h 25960"/>
              <a:gd name="T56" fmla="*/ 2147483647 w 18967"/>
              <a:gd name="T57" fmla="*/ 2147483647 h 25960"/>
              <a:gd name="T58" fmla="*/ 2147483647 w 18967"/>
              <a:gd name="T59" fmla="*/ 2147483647 h 25960"/>
              <a:gd name="T60" fmla="*/ 2147483647 w 18967"/>
              <a:gd name="T61" fmla="*/ 2147483647 h 25960"/>
              <a:gd name="T62" fmla="*/ 2147483647 w 18967"/>
              <a:gd name="T63" fmla="*/ 2147483647 h 25960"/>
              <a:gd name="T64" fmla="*/ 2147483647 w 18967"/>
              <a:gd name="T65" fmla="*/ 2147483647 h 25960"/>
              <a:gd name="T66" fmla="*/ 2147483647 w 18967"/>
              <a:gd name="T67" fmla="*/ 2147483647 h 25960"/>
              <a:gd name="T68" fmla="*/ 2147483647 w 18967"/>
              <a:gd name="T69" fmla="*/ 2147483647 h 25960"/>
              <a:gd name="T70" fmla="*/ 2147483647 w 18967"/>
              <a:gd name="T71" fmla="*/ 2147483647 h 25960"/>
              <a:gd name="T72" fmla="*/ 2147483647 w 18967"/>
              <a:gd name="T73" fmla="*/ 2147483647 h 25960"/>
              <a:gd name="T74" fmla="*/ 2147483647 w 18967"/>
              <a:gd name="T75" fmla="*/ 2147483647 h 25960"/>
              <a:gd name="T76" fmla="*/ 2147483647 w 18967"/>
              <a:gd name="T77" fmla="*/ 2147483647 h 25960"/>
              <a:gd name="T78" fmla="*/ 2147483647 w 18967"/>
              <a:gd name="T79" fmla="*/ 2147483647 h 25960"/>
              <a:gd name="T80" fmla="*/ 2147483647 w 18967"/>
              <a:gd name="T81" fmla="*/ 2147483647 h 25960"/>
              <a:gd name="T82" fmla="*/ 2147483647 w 18967"/>
              <a:gd name="T83" fmla="*/ 2147483647 h 25960"/>
              <a:gd name="T84" fmla="*/ 2147483647 w 18967"/>
              <a:gd name="T85" fmla="*/ 2147483647 h 25960"/>
              <a:gd name="T86" fmla="*/ 2147483647 w 18967"/>
              <a:gd name="T87" fmla="*/ 2147483647 h 25960"/>
              <a:gd name="T88" fmla="*/ 2147483647 w 18967"/>
              <a:gd name="T89" fmla="*/ 2147483647 h 25960"/>
              <a:gd name="T90" fmla="*/ 2147483647 w 18967"/>
              <a:gd name="T91" fmla="*/ 2147483647 h 25960"/>
              <a:gd name="T92" fmla="*/ 2147483647 w 18967"/>
              <a:gd name="T93" fmla="*/ 2147483647 h 25960"/>
              <a:gd name="T94" fmla="*/ 2147483647 w 18967"/>
              <a:gd name="T95" fmla="*/ 2147483647 h 259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967" h="25960">
                <a:moveTo>
                  <a:pt x="10293" y="4320"/>
                </a:moveTo>
                <a:cubicBezTo>
                  <a:pt x="10165" y="3746"/>
                  <a:pt x="10174" y="1446"/>
                  <a:pt x="10041" y="728"/>
                </a:cubicBezTo>
                <a:cubicBezTo>
                  <a:pt x="9908" y="10"/>
                  <a:pt x="9591" y="-28"/>
                  <a:pt x="9496" y="9"/>
                </a:cubicBezTo>
                <a:cubicBezTo>
                  <a:pt x="9401" y="47"/>
                  <a:pt x="8770" y="342"/>
                  <a:pt x="8674" y="857"/>
                </a:cubicBezTo>
                <a:cubicBezTo>
                  <a:pt x="8578" y="1372"/>
                  <a:pt x="8662" y="2890"/>
                  <a:pt x="8624" y="3435"/>
                </a:cubicBezTo>
                <a:cubicBezTo>
                  <a:pt x="8586" y="3980"/>
                  <a:pt x="8789" y="3986"/>
                  <a:pt x="8445" y="4130"/>
                </a:cubicBezTo>
                <a:cubicBezTo>
                  <a:pt x="8101" y="4274"/>
                  <a:pt x="6651" y="4190"/>
                  <a:pt x="6560" y="4301"/>
                </a:cubicBezTo>
                <a:cubicBezTo>
                  <a:pt x="6108" y="4333"/>
                  <a:pt x="6350" y="4025"/>
                  <a:pt x="6234" y="4655"/>
                </a:cubicBezTo>
                <a:cubicBezTo>
                  <a:pt x="5986" y="3923"/>
                  <a:pt x="6765" y="8430"/>
                  <a:pt x="5905" y="8228"/>
                </a:cubicBezTo>
                <a:cubicBezTo>
                  <a:pt x="5418" y="8184"/>
                  <a:pt x="5000" y="8246"/>
                  <a:pt x="4823" y="8409"/>
                </a:cubicBezTo>
                <a:cubicBezTo>
                  <a:pt x="4646" y="8572"/>
                  <a:pt x="4827" y="8466"/>
                  <a:pt x="4801" y="9062"/>
                </a:cubicBezTo>
                <a:cubicBezTo>
                  <a:pt x="4775" y="9658"/>
                  <a:pt x="4675" y="11648"/>
                  <a:pt x="4667" y="11983"/>
                </a:cubicBezTo>
                <a:cubicBezTo>
                  <a:pt x="4659" y="12318"/>
                  <a:pt x="4744" y="11081"/>
                  <a:pt x="4751" y="11073"/>
                </a:cubicBezTo>
                <a:cubicBezTo>
                  <a:pt x="4758" y="11065"/>
                  <a:pt x="4874" y="11778"/>
                  <a:pt x="4709" y="11935"/>
                </a:cubicBezTo>
                <a:cubicBezTo>
                  <a:pt x="4544" y="12092"/>
                  <a:pt x="4043" y="11976"/>
                  <a:pt x="3763" y="12016"/>
                </a:cubicBezTo>
                <a:cubicBezTo>
                  <a:pt x="3483" y="12056"/>
                  <a:pt x="3158" y="11478"/>
                  <a:pt x="3029" y="12175"/>
                </a:cubicBezTo>
                <a:cubicBezTo>
                  <a:pt x="2900" y="12872"/>
                  <a:pt x="3183" y="15471"/>
                  <a:pt x="2987" y="16197"/>
                </a:cubicBezTo>
                <a:cubicBezTo>
                  <a:pt x="2791" y="16923"/>
                  <a:pt x="2064" y="16262"/>
                  <a:pt x="1854" y="16533"/>
                </a:cubicBezTo>
                <a:cubicBezTo>
                  <a:pt x="1644" y="16804"/>
                  <a:pt x="1742" y="17346"/>
                  <a:pt x="1728" y="17825"/>
                </a:cubicBezTo>
                <a:cubicBezTo>
                  <a:pt x="1714" y="18304"/>
                  <a:pt x="1777" y="18967"/>
                  <a:pt x="1770" y="19406"/>
                </a:cubicBezTo>
                <a:cubicBezTo>
                  <a:pt x="1763" y="19845"/>
                  <a:pt x="1672" y="20212"/>
                  <a:pt x="1686" y="20460"/>
                </a:cubicBezTo>
                <a:cubicBezTo>
                  <a:pt x="1700" y="20708"/>
                  <a:pt x="2112" y="20741"/>
                  <a:pt x="1853" y="20892"/>
                </a:cubicBezTo>
                <a:cubicBezTo>
                  <a:pt x="1594" y="21044"/>
                  <a:pt x="412" y="20643"/>
                  <a:pt x="132" y="21369"/>
                </a:cubicBezTo>
                <a:cubicBezTo>
                  <a:pt x="-148" y="22095"/>
                  <a:pt x="90" y="25458"/>
                  <a:pt x="174" y="25250"/>
                </a:cubicBezTo>
                <a:cubicBezTo>
                  <a:pt x="258" y="25042"/>
                  <a:pt x="-22" y="25937"/>
                  <a:pt x="216" y="25825"/>
                </a:cubicBezTo>
                <a:cubicBezTo>
                  <a:pt x="454" y="25713"/>
                  <a:pt x="307" y="26008"/>
                  <a:pt x="1056" y="25872"/>
                </a:cubicBezTo>
                <a:cubicBezTo>
                  <a:pt x="1805" y="25736"/>
                  <a:pt x="2456" y="26072"/>
                  <a:pt x="4289" y="25920"/>
                </a:cubicBezTo>
                <a:cubicBezTo>
                  <a:pt x="6122" y="25768"/>
                  <a:pt x="10598" y="25997"/>
                  <a:pt x="12308" y="25824"/>
                </a:cubicBezTo>
                <a:cubicBezTo>
                  <a:pt x="14018" y="25651"/>
                  <a:pt x="13645" y="25735"/>
                  <a:pt x="14674" y="25695"/>
                </a:cubicBezTo>
                <a:cubicBezTo>
                  <a:pt x="15703" y="25655"/>
                  <a:pt x="17643" y="25556"/>
                  <a:pt x="18480" y="25585"/>
                </a:cubicBezTo>
                <a:cubicBezTo>
                  <a:pt x="19317" y="25614"/>
                  <a:pt x="18788" y="25033"/>
                  <a:pt x="18942" y="24914"/>
                </a:cubicBezTo>
                <a:cubicBezTo>
                  <a:pt x="18844" y="24508"/>
                  <a:pt x="18892" y="24279"/>
                  <a:pt x="18857" y="23672"/>
                </a:cubicBezTo>
                <a:cubicBezTo>
                  <a:pt x="18822" y="23065"/>
                  <a:pt x="18844" y="21792"/>
                  <a:pt x="18732" y="21273"/>
                </a:cubicBezTo>
                <a:cubicBezTo>
                  <a:pt x="18620" y="20754"/>
                  <a:pt x="18389" y="21147"/>
                  <a:pt x="18186" y="21131"/>
                </a:cubicBezTo>
                <a:cubicBezTo>
                  <a:pt x="17983" y="21115"/>
                  <a:pt x="17668" y="21179"/>
                  <a:pt x="17472" y="21131"/>
                </a:cubicBezTo>
                <a:cubicBezTo>
                  <a:pt x="17276" y="21083"/>
                  <a:pt x="17255" y="20939"/>
                  <a:pt x="17220" y="20269"/>
                </a:cubicBezTo>
                <a:cubicBezTo>
                  <a:pt x="17185" y="19599"/>
                  <a:pt x="17353" y="17227"/>
                  <a:pt x="17136" y="16533"/>
                </a:cubicBezTo>
                <a:cubicBezTo>
                  <a:pt x="16919" y="15839"/>
                  <a:pt x="16131" y="16730"/>
                  <a:pt x="15919" y="16102"/>
                </a:cubicBezTo>
                <a:cubicBezTo>
                  <a:pt x="15707" y="15396"/>
                  <a:pt x="15973" y="12976"/>
                  <a:pt x="15861" y="12297"/>
                </a:cubicBezTo>
                <a:cubicBezTo>
                  <a:pt x="15765" y="12166"/>
                  <a:pt x="15517" y="12259"/>
                  <a:pt x="15247" y="12222"/>
                </a:cubicBezTo>
                <a:cubicBezTo>
                  <a:pt x="14977" y="12185"/>
                  <a:pt x="14388" y="12444"/>
                  <a:pt x="14242" y="12074"/>
                </a:cubicBezTo>
                <a:cubicBezTo>
                  <a:pt x="14093" y="11855"/>
                  <a:pt x="14352" y="10367"/>
                  <a:pt x="14204" y="10148"/>
                </a:cubicBezTo>
                <a:cubicBezTo>
                  <a:pt x="14169" y="9606"/>
                  <a:pt x="14380" y="8868"/>
                  <a:pt x="14197" y="8535"/>
                </a:cubicBezTo>
                <a:cubicBezTo>
                  <a:pt x="14014" y="8202"/>
                  <a:pt x="13337" y="8287"/>
                  <a:pt x="13106" y="8151"/>
                </a:cubicBezTo>
                <a:cubicBezTo>
                  <a:pt x="12931" y="8127"/>
                  <a:pt x="13004" y="8417"/>
                  <a:pt x="12979" y="8007"/>
                </a:cubicBezTo>
                <a:cubicBezTo>
                  <a:pt x="12955" y="7597"/>
                  <a:pt x="12963" y="6090"/>
                  <a:pt x="12959" y="5502"/>
                </a:cubicBezTo>
                <a:cubicBezTo>
                  <a:pt x="12955" y="4914"/>
                  <a:pt x="13012" y="4781"/>
                  <a:pt x="12955" y="4478"/>
                </a:cubicBezTo>
                <a:cubicBezTo>
                  <a:pt x="12480" y="4253"/>
                  <a:pt x="10319" y="4239"/>
                  <a:pt x="10233" y="4246"/>
                </a:cubicBezTo>
              </a:path>
            </a:pathLst>
          </a:custGeom>
          <a:noFill/>
          <a:ln w="206375" cmpd="sng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示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14" y="82153"/>
            <a:ext cx="475138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63550" y="800100"/>
            <a:ext cx="78549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How does Jenny introduce her desk?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怎样介绍自己的课桌？）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矩形 2"/>
          <p:cNvSpPr>
            <a:spLocks noChangeArrowheads="1"/>
          </p:cNvSpPr>
          <p:nvPr/>
        </p:nvSpPr>
        <p:spPr bwMode="auto">
          <a:xfrm>
            <a:off x="484188" y="2078831"/>
            <a:ext cx="81264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 How does Danny </a:t>
            </a:r>
            <a:r>
              <a:rPr lang="zh-CN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talk about</a:t>
            </a: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Jenny’s chair? 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（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Danny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怎样谈论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的椅子？）</a:t>
            </a:r>
          </a:p>
        </p:txBody>
      </p:sp>
      <p:sp>
        <p:nvSpPr>
          <p:cNvPr id="15365" name="矩形 3"/>
          <p:cNvSpPr>
            <a:spLocks noChangeArrowheads="1"/>
          </p:cNvSpPr>
          <p:nvPr/>
        </p:nvSpPr>
        <p:spPr bwMode="auto">
          <a:xfrm>
            <a:off x="484188" y="3314700"/>
            <a:ext cx="8659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3. How does Ling Ming introduce his desk and chair? 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（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Li Ming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怎样介绍自己的课桌和椅子？）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 bwMode="auto">
          <a:xfrm>
            <a:off x="165753" y="171450"/>
            <a:ext cx="8915400" cy="4800600"/>
            <a:chOff x="0" y="0"/>
            <a:chExt cx="5376" cy="4032"/>
          </a:xfrm>
        </p:grpSpPr>
        <p:pic>
          <p:nvPicPr>
            <p:cNvPr id="16391" name="矩形 1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376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4"/>
            <p:cNvSpPr txBox="1">
              <a:spLocks noChangeArrowheads="1"/>
            </p:cNvSpPr>
            <p:nvPr/>
          </p:nvSpPr>
          <p:spPr bwMode="auto">
            <a:xfrm>
              <a:off x="96" y="94"/>
              <a:ext cx="5184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13" name="椭圆形标注 12"/>
          <p:cNvSpPr>
            <a:spLocks noChangeArrowheads="1"/>
          </p:cNvSpPr>
          <p:nvPr/>
        </p:nvSpPr>
        <p:spPr bwMode="auto">
          <a:xfrm>
            <a:off x="3330576" y="1120379"/>
            <a:ext cx="3395663" cy="514350"/>
          </a:xfrm>
          <a:prstGeom prst="wedgeEllipseCallout">
            <a:avLst>
              <a:gd name="adj1" fmla="val -9838"/>
              <a:gd name="adj2" fmla="val 101014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</a:ln>
        </p:spPr>
        <p:txBody>
          <a:bodyPr/>
          <a:lstStyle/>
          <a:p>
            <a:pPr algn="ctr"/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17414" name="矩形 13"/>
          <p:cNvSpPr>
            <a:spLocks noChangeArrowheads="1"/>
          </p:cNvSpPr>
          <p:nvPr/>
        </p:nvSpPr>
        <p:spPr bwMode="auto">
          <a:xfrm>
            <a:off x="3276600" y="1158479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This 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is my desk.</a:t>
            </a: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1" y="2320528"/>
            <a:ext cx="24495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943100"/>
            <a:ext cx="1828800" cy="192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41667 -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 autoUpdateAnimBg="0"/>
      <p:bldP spid="17414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全屏显示(16:9)</PresentationFormat>
  <Paragraphs>88</Paragraphs>
  <Slides>28</Slides>
  <Notes>1</Notes>
  <HiddenSlides>0</HiddenSlides>
  <MMClips>37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黑体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2014-10-14T02:54:00Z</dcterms:created>
  <dcterms:modified xsi:type="dcterms:W3CDTF">2023-01-16T23:41:15Z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F4796A9348DB41DB951A2848AE388892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