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84" r:id="rId3"/>
    <p:sldId id="289" r:id="rId4"/>
    <p:sldId id="256" r:id="rId5"/>
    <p:sldId id="292" r:id="rId6"/>
    <p:sldId id="290" r:id="rId7"/>
    <p:sldId id="293" r:id="rId8"/>
    <p:sldId id="291" r:id="rId9"/>
    <p:sldId id="273" r:id="rId10"/>
    <p:sldId id="262" r:id="rId11"/>
    <p:sldId id="263" r:id="rId12"/>
    <p:sldId id="288" r:id="rId13"/>
    <p:sldId id="272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2712B-C6F0-4F73-AC4C-4610093D7B3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A3EB1-9313-45BA-8BEA-FF8E03EA5A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3EB1-9313-45BA-8BEA-FF8E03EA5A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20110518224634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UNIT%201_Lesson%203%20Making%20Breakfastpart2.mp3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20799;&#31461;&#27468;&#26354;-In%20The%20Living%20Room.mp3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20799;&#31461;&#27468;&#26354;-In%20The%20Living%20Room.mp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-1" y="1194124"/>
            <a:ext cx="9144000" cy="90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4000" b="1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Unit 3  Winter in Canada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-1" y="2780928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4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kumimoji="0" lang="en-US" altLang="zh-CN" sz="4800" b="1" i="0" u="none" strike="noStrike" kern="1200" cap="none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esson 18</a:t>
            </a:r>
            <a:r>
              <a:rPr kumimoji="0" lang="en-US" altLang="zh-CN" sz="4800" b="1" i="0" u="none" strike="noStrike" kern="1200" cap="none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The Snowman </a:t>
            </a:r>
            <a:endParaRPr kumimoji="0" lang="en-US" altLang="zh-CN" sz="4800" b="1" i="0" u="none" strike="noStrike" kern="1200" cap="none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24754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0" indent="-2540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1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Consolidation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2" action="ppaction://hlinkfile"/>
          </p:cNvPr>
          <p:cNvSpPr txBox="1"/>
          <p:nvPr/>
        </p:nvSpPr>
        <p:spPr>
          <a:xfrm>
            <a:off x="1000101" y="857232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choose the right answers.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hlinkClick r:id="rId2" action="ppaction://hlinkfile"/>
          </p:cNvPr>
          <p:cNvSpPr txBox="1"/>
          <p:nvPr/>
        </p:nvSpPr>
        <p:spPr>
          <a:xfrm>
            <a:off x="251520" y="1746958"/>
            <a:ext cx="88924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)1. He took ____ his hat and put it ____ the snowman.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A. of; on   B. off; in  C. off; on  D. on; of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)2.There is no ____ in summer.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A. snows  B. snowy  C. snowing   D. snow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)3.Can the snowman ______?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A. skate   B. skating   C. skates    D. skating 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)4.At dinner time, John’s mother ____ the fridge.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A. opens  B. opened  C. opening   D. open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687" y="1772816"/>
            <a:ext cx="30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687" y="2636912"/>
            <a:ext cx="30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687" y="3501008"/>
            <a:ext cx="30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687" y="4365104"/>
            <a:ext cx="30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7" grpId="0"/>
      <p:bldP spid="8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1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umming up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9655" y="980728"/>
            <a:ext cx="72866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Words: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warm, rain, wind, snowy, ice, open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make snowman, play in the snow, put on, take off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Sentences: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put on his hat.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took his hat and put it on the snowman.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talk.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skate? 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这节课我的收获是：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</a:p>
          <a:p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这节课我的不足是：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23614" y="260648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Homework 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1476" y="1844824"/>
            <a:ext cx="68580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听录音，朗读本课的第一部分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完成相关习题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发挥想象，为故事编写结局。 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thankyouxiaoqingxinzitisheji_83951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2000" y="889000"/>
            <a:ext cx="5080000" cy="5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-1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Warming up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hlinkClick r:id="rId2" action="ppaction://hlinkfile"/>
          </p:cNvPr>
          <p:cNvSpPr txBox="1"/>
          <p:nvPr/>
        </p:nvSpPr>
        <p:spPr>
          <a:xfrm>
            <a:off x="644640" y="908720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1.Play a guessing game.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1785928"/>
            <a:ext cx="55721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like to do?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like/love to…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 descr="1327642544_biohl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420888"/>
            <a:ext cx="5300682" cy="4028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-1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Warming up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hlinkClick r:id="rId2" action="ppaction://hlinkfile"/>
          </p:cNvPr>
          <p:cNvSpPr txBox="1"/>
          <p:nvPr/>
        </p:nvSpPr>
        <p:spPr>
          <a:xfrm>
            <a:off x="571473" y="928672"/>
            <a:ext cx="72866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2.Free talk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went to the park with my friend last week.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had fun.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did you go last week?</a:t>
            </a:r>
          </a:p>
          <a:p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90500" y="2714620"/>
            <a:ext cx="8120057" cy="3786190"/>
            <a:chOff x="190500" y="2714620"/>
            <a:chExt cx="8120057" cy="3786190"/>
          </a:xfrm>
        </p:grpSpPr>
        <p:pic>
          <p:nvPicPr>
            <p:cNvPr id="9" name="图片 8" descr="4e86fec4hbce70d530cb9&amp;690.jp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190500" y="4048129"/>
              <a:ext cx="3452806" cy="2301871"/>
            </a:xfrm>
            <a:prstGeom prst="rect">
              <a:avLst/>
            </a:prstGeom>
          </p:spPr>
        </p:pic>
        <p:pic>
          <p:nvPicPr>
            <p:cNvPr id="10" name="图片 9" descr="090027wsslu2juu6v9e6ts.jp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2643174" y="2714620"/>
              <a:ext cx="3286116" cy="2190744"/>
            </a:xfrm>
            <a:prstGeom prst="rect">
              <a:avLst/>
            </a:prstGeom>
          </p:spPr>
        </p:pic>
        <p:pic>
          <p:nvPicPr>
            <p:cNvPr id="11" name="图片 10" descr="2015416103934514.jpg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5357818" y="4286256"/>
              <a:ext cx="2952739" cy="221455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1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5115" y="1196752"/>
            <a:ext cx="556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观察图片，回答问题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96925" y="2204864"/>
            <a:ext cx="55626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John do in the season?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was the weather on that day?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11239" y="2635753"/>
            <a:ext cx="5562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played and made a snowman.</a:t>
            </a:r>
          </a:p>
          <a:p>
            <a:endParaRPr lang="en-US" altLang="zh-CN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cold and snowy.</a:t>
            </a:r>
          </a:p>
        </p:txBody>
      </p:sp>
      <p:pic>
        <p:nvPicPr>
          <p:cNvPr id="14" name="图片 13" descr="48 - 副本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6583" y="3789040"/>
            <a:ext cx="2647945" cy="3009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1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图片 8" descr="QQ图片201808071017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35559" y="1772816"/>
            <a:ext cx="6961269" cy="33567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26480" y="2924944"/>
            <a:ext cx="556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cold and snowy.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26480" y="3789040"/>
            <a:ext cx="556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wanted to play in the snow.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65115" y="4653136"/>
            <a:ext cx="556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he did.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1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5115" y="1052736"/>
            <a:ext cx="556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观察图片，选出这段主题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图片 10" descr="48 - 副本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2060849"/>
            <a:ext cx="4086225" cy="29241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93728" y="1762773"/>
            <a:ext cx="495027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John made a big snowman and he was surprised.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John found that the snowman could talk when he put his hat on the snowman.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John thought the snowman had a wonderful name.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John didn’t put his hat on the snowman because it was cold.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1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QQ图片2018080710321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37814" y="1772817"/>
            <a:ext cx="8506263" cy="295807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90099" y="2348880"/>
            <a:ext cx="429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8734" y="2996952"/>
            <a:ext cx="429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8734" y="4221088"/>
            <a:ext cx="429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0099" y="3573016"/>
            <a:ext cx="429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" y="-142900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resentation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图片 8" descr="QQ图片2018080710441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179" y="1169300"/>
            <a:ext cx="8651082" cy="402887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28735" y="2348880"/>
            <a:ext cx="556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snowman can skate.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4639" y="3501008"/>
            <a:ext cx="8867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there were no snowmen in spring, summer and autumn.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7370" y="4653136"/>
            <a:ext cx="556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put the snowman in the fridge.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2435" y="857233"/>
            <a:ext cx="72057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讨论回答以下问题：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the snowman do?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was the snowman sad?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John do for the snowman?</a:t>
            </a:r>
          </a:p>
          <a:p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-1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873" y="3429001"/>
            <a:ext cx="26336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根据故事情节，你能续写妈妈打开冰箱后的故事吗？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图片 10" descr="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3389771"/>
            <a:ext cx="5019675" cy="3019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Microsoft Office PowerPoint</Application>
  <PresentationFormat>全屏显示(4:3)</PresentationFormat>
  <Paragraphs>79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2018-07-22T08:10:00Z</dcterms:created>
  <dcterms:modified xsi:type="dcterms:W3CDTF">2023-01-16T23:41:47Z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C9F10A19293641A8853D3AD79FADD765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