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</p:sldMasterIdLst>
  <p:notesMasterIdLst>
    <p:notesMasterId r:id="rId23"/>
  </p:notesMasterIdLst>
  <p:handoutMasterIdLst>
    <p:handoutMasterId r:id="rId24"/>
  </p:handoutMasterIdLst>
  <p:sldIdLst>
    <p:sldId id="313" r:id="rId3"/>
    <p:sldId id="314" r:id="rId4"/>
    <p:sldId id="312" r:id="rId5"/>
    <p:sldId id="328" r:id="rId6"/>
    <p:sldId id="326" r:id="rId7"/>
    <p:sldId id="330" r:id="rId8"/>
    <p:sldId id="331" r:id="rId9"/>
    <p:sldId id="318" r:id="rId10"/>
    <p:sldId id="324" r:id="rId11"/>
    <p:sldId id="327" r:id="rId12"/>
    <p:sldId id="332" r:id="rId13"/>
    <p:sldId id="315" r:id="rId14"/>
    <p:sldId id="319" r:id="rId15"/>
    <p:sldId id="325" r:id="rId16"/>
    <p:sldId id="329" r:id="rId17"/>
    <p:sldId id="322" r:id="rId18"/>
    <p:sldId id="320" r:id="rId19"/>
    <p:sldId id="323" r:id="rId20"/>
    <p:sldId id="333" r:id="rId21"/>
    <p:sldId id="32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7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0AFD-2132-4179-828B-B78CB3412A3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37BF7-6401-4A00-A4FC-A3B88DBE6F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44004" y="65600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îṧḷídê"/>
          <p:cNvSpPr/>
          <p:nvPr/>
        </p:nvSpPr>
        <p:spPr bwMode="auto">
          <a:xfrm>
            <a:off x="2286635" y="2302675"/>
            <a:ext cx="8543925" cy="2608263"/>
          </a:xfrm>
          <a:custGeom>
            <a:avLst/>
            <a:gdLst>
              <a:gd name="T0" fmla="*/ 640 w 640"/>
              <a:gd name="T1" fmla="*/ 125 h 181"/>
              <a:gd name="T2" fmla="*/ 640 w 640"/>
              <a:gd name="T3" fmla="*/ 132 h 181"/>
              <a:gd name="T4" fmla="*/ 533 w 640"/>
              <a:gd name="T5" fmla="*/ 70 h 181"/>
              <a:gd name="T6" fmla="*/ 497 w 640"/>
              <a:gd name="T7" fmla="*/ 50 h 181"/>
              <a:gd name="T8" fmla="*/ 424 w 640"/>
              <a:gd name="T9" fmla="*/ 82 h 181"/>
              <a:gd name="T10" fmla="*/ 381 w 640"/>
              <a:gd name="T11" fmla="*/ 86 h 181"/>
              <a:gd name="T12" fmla="*/ 328 w 640"/>
              <a:gd name="T13" fmla="*/ 33 h 181"/>
              <a:gd name="T14" fmla="*/ 295 w 640"/>
              <a:gd name="T15" fmla="*/ 12 h 181"/>
              <a:gd name="T16" fmla="*/ 258 w 640"/>
              <a:gd name="T17" fmla="*/ 27 h 181"/>
              <a:gd name="T18" fmla="*/ 204 w 640"/>
              <a:gd name="T19" fmla="*/ 132 h 181"/>
              <a:gd name="T20" fmla="*/ 182 w 640"/>
              <a:gd name="T21" fmla="*/ 164 h 181"/>
              <a:gd name="T22" fmla="*/ 145 w 640"/>
              <a:gd name="T23" fmla="*/ 178 h 181"/>
              <a:gd name="T24" fmla="*/ 68 w 640"/>
              <a:gd name="T25" fmla="*/ 94 h 181"/>
              <a:gd name="T26" fmla="*/ 32 w 640"/>
              <a:gd name="T27" fmla="*/ 84 h 181"/>
              <a:gd name="T28" fmla="*/ 8 w 640"/>
              <a:gd name="T29" fmla="*/ 129 h 181"/>
              <a:gd name="T30" fmla="*/ 6 w 640"/>
              <a:gd name="T31" fmla="*/ 131 h 181"/>
              <a:gd name="T32" fmla="*/ 2 w 640"/>
              <a:gd name="T33" fmla="*/ 131 h 181"/>
              <a:gd name="T34" fmla="*/ 2 w 640"/>
              <a:gd name="T35" fmla="*/ 126 h 181"/>
              <a:gd name="T36" fmla="*/ 43 w 640"/>
              <a:gd name="T37" fmla="*/ 74 h 181"/>
              <a:gd name="T38" fmla="*/ 82 w 640"/>
              <a:gd name="T39" fmla="*/ 101 h 181"/>
              <a:gd name="T40" fmla="*/ 107 w 640"/>
              <a:gd name="T41" fmla="*/ 142 h 181"/>
              <a:gd name="T42" fmla="*/ 145 w 640"/>
              <a:gd name="T43" fmla="*/ 171 h 181"/>
              <a:gd name="T44" fmla="*/ 186 w 640"/>
              <a:gd name="T45" fmla="*/ 148 h 181"/>
              <a:gd name="T46" fmla="*/ 229 w 640"/>
              <a:gd name="T47" fmla="*/ 58 h 181"/>
              <a:gd name="T48" fmla="*/ 256 w 640"/>
              <a:gd name="T49" fmla="*/ 19 h 181"/>
              <a:gd name="T50" fmla="*/ 306 w 640"/>
              <a:gd name="T51" fmla="*/ 8 h 181"/>
              <a:gd name="T52" fmla="*/ 372 w 640"/>
              <a:gd name="T53" fmla="*/ 74 h 181"/>
              <a:gd name="T54" fmla="*/ 397 w 640"/>
              <a:gd name="T55" fmla="*/ 82 h 181"/>
              <a:gd name="T56" fmla="*/ 423 w 640"/>
              <a:gd name="T57" fmla="*/ 75 h 181"/>
              <a:gd name="T58" fmla="*/ 462 w 640"/>
              <a:gd name="T59" fmla="*/ 48 h 181"/>
              <a:gd name="T60" fmla="*/ 516 w 640"/>
              <a:gd name="T61" fmla="*/ 49 h 181"/>
              <a:gd name="T62" fmla="*/ 552 w 640"/>
              <a:gd name="T63" fmla="*/ 80 h 181"/>
              <a:gd name="T64" fmla="*/ 640 w 640"/>
              <a:gd name="T65" fmla="*/ 125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0" h="181">
                <a:moveTo>
                  <a:pt x="640" y="125"/>
                </a:moveTo>
                <a:cubicBezTo>
                  <a:pt x="640" y="127"/>
                  <a:pt x="640" y="130"/>
                  <a:pt x="640" y="132"/>
                </a:cubicBezTo>
                <a:cubicBezTo>
                  <a:pt x="585" y="132"/>
                  <a:pt x="562" y="97"/>
                  <a:pt x="533" y="70"/>
                </a:cubicBezTo>
                <a:cubicBezTo>
                  <a:pt x="524" y="61"/>
                  <a:pt x="513" y="52"/>
                  <a:pt x="497" y="50"/>
                </a:cubicBezTo>
                <a:cubicBezTo>
                  <a:pt x="461" y="45"/>
                  <a:pt x="446" y="70"/>
                  <a:pt x="424" y="82"/>
                </a:cubicBezTo>
                <a:cubicBezTo>
                  <a:pt x="412" y="88"/>
                  <a:pt x="396" y="91"/>
                  <a:pt x="381" y="86"/>
                </a:cubicBezTo>
                <a:cubicBezTo>
                  <a:pt x="356" y="77"/>
                  <a:pt x="344" y="52"/>
                  <a:pt x="328" y="33"/>
                </a:cubicBezTo>
                <a:cubicBezTo>
                  <a:pt x="319" y="23"/>
                  <a:pt x="310" y="14"/>
                  <a:pt x="295" y="12"/>
                </a:cubicBezTo>
                <a:cubicBezTo>
                  <a:pt x="279" y="10"/>
                  <a:pt x="267" y="16"/>
                  <a:pt x="258" y="27"/>
                </a:cubicBezTo>
                <a:cubicBezTo>
                  <a:pt x="232" y="55"/>
                  <a:pt x="221" y="97"/>
                  <a:pt x="204" y="132"/>
                </a:cubicBezTo>
                <a:cubicBezTo>
                  <a:pt x="198" y="143"/>
                  <a:pt x="191" y="155"/>
                  <a:pt x="182" y="164"/>
                </a:cubicBezTo>
                <a:cubicBezTo>
                  <a:pt x="174" y="173"/>
                  <a:pt x="163" y="181"/>
                  <a:pt x="145" y="178"/>
                </a:cubicBezTo>
                <a:cubicBezTo>
                  <a:pt x="103" y="171"/>
                  <a:pt x="92" y="121"/>
                  <a:pt x="68" y="94"/>
                </a:cubicBezTo>
                <a:cubicBezTo>
                  <a:pt x="61" y="86"/>
                  <a:pt x="47" y="75"/>
                  <a:pt x="32" y="84"/>
                </a:cubicBezTo>
                <a:cubicBezTo>
                  <a:pt x="17" y="92"/>
                  <a:pt x="12" y="110"/>
                  <a:pt x="8" y="129"/>
                </a:cubicBezTo>
                <a:cubicBezTo>
                  <a:pt x="7" y="131"/>
                  <a:pt x="8" y="131"/>
                  <a:pt x="6" y="131"/>
                </a:cubicBezTo>
                <a:cubicBezTo>
                  <a:pt x="5" y="132"/>
                  <a:pt x="3" y="131"/>
                  <a:pt x="2" y="131"/>
                </a:cubicBezTo>
                <a:cubicBezTo>
                  <a:pt x="0" y="130"/>
                  <a:pt x="1" y="128"/>
                  <a:pt x="2" y="126"/>
                </a:cubicBezTo>
                <a:cubicBezTo>
                  <a:pt x="6" y="103"/>
                  <a:pt x="17" y="74"/>
                  <a:pt x="43" y="74"/>
                </a:cubicBezTo>
                <a:cubicBezTo>
                  <a:pt x="62" y="74"/>
                  <a:pt x="74" y="89"/>
                  <a:pt x="82" y="101"/>
                </a:cubicBezTo>
                <a:cubicBezTo>
                  <a:pt x="91" y="115"/>
                  <a:pt x="99" y="130"/>
                  <a:pt x="107" y="142"/>
                </a:cubicBezTo>
                <a:cubicBezTo>
                  <a:pt x="117" y="156"/>
                  <a:pt x="127" y="168"/>
                  <a:pt x="145" y="171"/>
                </a:cubicBezTo>
                <a:cubicBezTo>
                  <a:pt x="166" y="175"/>
                  <a:pt x="178" y="161"/>
                  <a:pt x="186" y="148"/>
                </a:cubicBezTo>
                <a:cubicBezTo>
                  <a:pt x="203" y="123"/>
                  <a:pt x="214" y="89"/>
                  <a:pt x="229" y="58"/>
                </a:cubicBezTo>
                <a:cubicBezTo>
                  <a:pt x="236" y="45"/>
                  <a:pt x="244" y="30"/>
                  <a:pt x="256" y="19"/>
                </a:cubicBezTo>
                <a:cubicBezTo>
                  <a:pt x="267" y="9"/>
                  <a:pt x="285" y="0"/>
                  <a:pt x="306" y="8"/>
                </a:cubicBezTo>
                <a:cubicBezTo>
                  <a:pt x="337" y="19"/>
                  <a:pt x="347" y="56"/>
                  <a:pt x="372" y="74"/>
                </a:cubicBezTo>
                <a:cubicBezTo>
                  <a:pt x="379" y="79"/>
                  <a:pt x="387" y="82"/>
                  <a:pt x="397" y="82"/>
                </a:cubicBezTo>
                <a:cubicBezTo>
                  <a:pt x="406" y="82"/>
                  <a:pt x="416" y="80"/>
                  <a:pt x="423" y="75"/>
                </a:cubicBezTo>
                <a:cubicBezTo>
                  <a:pt x="437" y="67"/>
                  <a:pt x="447" y="54"/>
                  <a:pt x="462" y="48"/>
                </a:cubicBezTo>
                <a:cubicBezTo>
                  <a:pt x="480" y="40"/>
                  <a:pt x="502" y="41"/>
                  <a:pt x="516" y="49"/>
                </a:cubicBezTo>
                <a:cubicBezTo>
                  <a:pt x="530" y="57"/>
                  <a:pt x="542" y="69"/>
                  <a:pt x="552" y="80"/>
                </a:cubicBezTo>
                <a:cubicBezTo>
                  <a:pt x="574" y="101"/>
                  <a:pt x="598" y="125"/>
                  <a:pt x="640" y="125"/>
                </a:cubicBezTo>
                <a:close/>
              </a:path>
            </a:pathLst>
          </a:custGeom>
          <a:solidFill>
            <a:srgbClr val="FBC565"/>
          </a:solidFill>
          <a:ln>
            <a:solidFill>
              <a:srgbClr val="FBC565"/>
            </a:solidFill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974367" y="2927076"/>
            <a:ext cx="3733800" cy="37338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665379" y="3209918"/>
            <a:ext cx="567159" cy="567159"/>
          </a:xfrm>
          <a:prstGeom prst="ellipse">
            <a:avLst/>
          </a:prstGeom>
          <a:solidFill>
            <a:srgbClr val="8D7545"/>
          </a:solidFill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59260" y="3108776"/>
            <a:ext cx="567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4400" dirty="0">
              <a:solidFill>
                <a:srgbClr val="FBC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087779" y="4510398"/>
            <a:ext cx="567159" cy="567159"/>
          </a:xfrm>
          <a:prstGeom prst="ellipse">
            <a:avLst/>
          </a:prstGeom>
          <a:solidFill>
            <a:srgbClr val="8D7545"/>
          </a:solidFill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99597" y="4409256"/>
            <a:ext cx="567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4400" dirty="0">
              <a:solidFill>
                <a:srgbClr val="FBC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957219" y="2157031"/>
            <a:ext cx="567159" cy="525210"/>
          </a:xfrm>
          <a:prstGeom prst="ellipse">
            <a:avLst/>
          </a:prstGeom>
          <a:solidFill>
            <a:srgbClr val="8D7545"/>
          </a:solidFill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13416" y="1997190"/>
            <a:ext cx="567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4400" dirty="0">
              <a:solidFill>
                <a:srgbClr val="FBC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629299" y="2766631"/>
            <a:ext cx="567159" cy="525210"/>
          </a:xfrm>
          <a:prstGeom prst="ellipse">
            <a:avLst/>
          </a:prstGeom>
          <a:solidFill>
            <a:srgbClr val="8D7545"/>
          </a:solidFill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13020" y="2644515"/>
            <a:ext cx="567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4400" dirty="0">
              <a:solidFill>
                <a:srgbClr val="FBC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íṩḻíḓé"/>
          <p:cNvSpPr/>
          <p:nvPr/>
        </p:nvSpPr>
        <p:spPr>
          <a:xfrm>
            <a:off x="1955334" y="2060152"/>
            <a:ext cx="204446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6" name="íṩḻíḓé"/>
          <p:cNvSpPr/>
          <p:nvPr/>
        </p:nvSpPr>
        <p:spPr>
          <a:xfrm>
            <a:off x="3360944" y="5306076"/>
            <a:ext cx="204446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7" name="íṩḻíḓé"/>
          <p:cNvSpPr/>
          <p:nvPr/>
        </p:nvSpPr>
        <p:spPr>
          <a:xfrm>
            <a:off x="5292208" y="3566807"/>
            <a:ext cx="204446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8" name="íṩḻíḓé"/>
          <p:cNvSpPr/>
          <p:nvPr/>
        </p:nvSpPr>
        <p:spPr>
          <a:xfrm>
            <a:off x="7974367" y="1489488"/>
            <a:ext cx="204446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657997" y="2834037"/>
            <a:ext cx="7906549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4792241" y="2620780"/>
            <a:ext cx="401319" cy="401319"/>
          </a:xfrm>
          <a:prstGeom prst="ellipse">
            <a:avLst/>
          </a:prstGeom>
          <a:solidFill>
            <a:srgbClr val="8D7545"/>
          </a:solidFill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875534" y="2587554"/>
            <a:ext cx="401319" cy="401319"/>
          </a:xfrm>
          <a:prstGeom prst="ellipse">
            <a:avLst/>
          </a:prstGeom>
          <a:solidFill>
            <a:srgbClr val="8D7545"/>
          </a:solidFill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446029" y="2514857"/>
            <a:ext cx="613167" cy="613167"/>
          </a:xfrm>
          <a:prstGeom prst="ellipse">
            <a:avLst/>
          </a:prstGeom>
          <a:solidFill>
            <a:srgbClr val="8D7545"/>
          </a:solidFill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43104" y="2514857"/>
            <a:ext cx="613167" cy="613167"/>
          </a:xfrm>
          <a:prstGeom prst="ellipse">
            <a:avLst/>
          </a:prstGeom>
          <a:solidFill>
            <a:srgbClr val="8D7545"/>
          </a:solidFill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72399" y="2551994"/>
            <a:ext cx="52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600" dirty="0">
              <a:solidFill>
                <a:srgbClr val="FBC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66601" y="2587554"/>
            <a:ext cx="52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600" dirty="0">
              <a:solidFill>
                <a:srgbClr val="FBC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75534" y="2541649"/>
            <a:ext cx="52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600" dirty="0">
              <a:solidFill>
                <a:srgbClr val="FBC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75266" y="2587553"/>
            <a:ext cx="52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600" dirty="0">
              <a:solidFill>
                <a:srgbClr val="FBC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82089" y="3559186"/>
            <a:ext cx="1292662" cy="1591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9378" y="3553857"/>
            <a:ext cx="1292662" cy="1591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71830" y="3528956"/>
            <a:ext cx="1292662" cy="1591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909119" y="3523627"/>
            <a:ext cx="1292662" cy="1591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28599" y="1317713"/>
            <a:ext cx="3438714" cy="34387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1321" y="6585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192853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192853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192853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192853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192853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sp>
        <p:nvSpPr>
          <p:cNvPr id="7" name="矩形 6"/>
          <p:cNvSpPr/>
          <p:nvPr/>
        </p:nvSpPr>
        <p:spPr>
          <a:xfrm>
            <a:off x="7061146" y="1727551"/>
            <a:ext cx="2326938" cy="740780"/>
          </a:xfrm>
          <a:prstGeom prst="rect">
            <a:avLst/>
          </a:prstGeom>
          <a:solidFill>
            <a:srgbClr val="FBC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31641" y="1647493"/>
            <a:ext cx="2585949" cy="900896"/>
          </a:xfrm>
          <a:prstGeom prst="rect">
            <a:avLst/>
          </a:prstGeom>
          <a:noFill/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90651" y="1828111"/>
            <a:ext cx="232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02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中秋节快乐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05477" y="3178730"/>
            <a:ext cx="4034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966092" y="2902854"/>
            <a:ext cx="3660775" cy="0"/>
          </a:xfrm>
          <a:prstGeom prst="line">
            <a:avLst/>
          </a:prstGeom>
          <a:ln w="3175" cap="rnd">
            <a:solidFill>
              <a:srgbClr val="FBC56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966092" y="2902854"/>
            <a:ext cx="1533717" cy="0"/>
          </a:xfrm>
          <a:prstGeom prst="line">
            <a:avLst/>
          </a:prstGeom>
          <a:ln w="19050" cap="rnd">
            <a:solidFill>
              <a:srgbClr val="8D75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05643" y="1012371"/>
            <a:ext cx="5421086" cy="5421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701137" y="558725"/>
            <a:ext cx="5573486" cy="5573486"/>
          </a:xfrm>
          <a:prstGeom prst="ellipse">
            <a:avLst/>
          </a:prstGeom>
          <a:solidFill>
            <a:srgbClr val="192853"/>
          </a:solidFill>
          <a:ln>
            <a:noFill/>
          </a:ln>
          <a:effectLst>
            <a:innerShdw blurRad="4699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392716" y="1267087"/>
            <a:ext cx="1522756" cy="4156762"/>
          </a:xfrm>
          <a:prstGeom prst="rect">
            <a:avLst/>
          </a:prstGeom>
        </p:spPr>
      </p:pic>
      <p:sp>
        <p:nvSpPr>
          <p:cNvPr id="18" name="Google Shape;440;p34"/>
          <p:cNvSpPr txBox="1"/>
          <p:nvPr/>
        </p:nvSpPr>
        <p:spPr>
          <a:xfrm>
            <a:off x="5779125" y="2023158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zh-CN" altLang="en-US" sz="44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文艺表演</a:t>
            </a:r>
          </a:p>
        </p:txBody>
      </p:sp>
      <p:sp>
        <p:nvSpPr>
          <p:cNvPr id="19" name="文本框 18"/>
          <p:cNvSpPr txBox="1"/>
          <p:nvPr/>
        </p:nvSpPr>
        <p:spPr>
          <a:xfrm rot="5400000">
            <a:off x="5739539" y="3199572"/>
            <a:ext cx="2925676" cy="57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amet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,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consectetuer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adipiscing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elit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. Maecenas</a:t>
            </a:r>
            <a:endParaRPr lang="zh-CN" altLang="en-US" sz="11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11936" y="549728"/>
            <a:ext cx="2220686" cy="22206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0972" y="1150257"/>
            <a:ext cx="5122636" cy="51226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36577" y="-155205"/>
            <a:ext cx="2074735" cy="609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2747736"/>
            <a:ext cx="3559628" cy="3559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51924" y="1028700"/>
            <a:ext cx="5368108" cy="5368108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618014" y="1658513"/>
            <a:ext cx="746760" cy="746760"/>
          </a:xfrm>
          <a:prstGeom prst="ellipse">
            <a:avLst/>
          </a:prstGeom>
          <a:noFill/>
          <a:ln>
            <a:gradFill>
              <a:gsLst>
                <a:gs pos="0">
                  <a:srgbClr val="8D754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84812" y="1707029"/>
            <a:ext cx="54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9" name="椭圆 8"/>
          <p:cNvSpPr/>
          <p:nvPr/>
        </p:nvSpPr>
        <p:spPr>
          <a:xfrm>
            <a:off x="2618014" y="3067954"/>
            <a:ext cx="746760" cy="746760"/>
          </a:xfrm>
          <a:prstGeom prst="ellipse">
            <a:avLst/>
          </a:prstGeom>
          <a:noFill/>
          <a:ln>
            <a:gradFill>
              <a:gsLst>
                <a:gs pos="0">
                  <a:srgbClr val="8D754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1387" y="3118168"/>
            <a:ext cx="54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11" name="椭圆 10"/>
          <p:cNvSpPr/>
          <p:nvPr/>
        </p:nvSpPr>
        <p:spPr>
          <a:xfrm>
            <a:off x="2618014" y="4477395"/>
            <a:ext cx="746760" cy="746760"/>
          </a:xfrm>
          <a:prstGeom prst="ellipse">
            <a:avLst/>
          </a:prstGeom>
          <a:noFill/>
          <a:ln>
            <a:gradFill>
              <a:gsLst>
                <a:gs pos="0">
                  <a:srgbClr val="8D754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1387" y="4477395"/>
            <a:ext cx="54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58746" y="1639591"/>
            <a:ext cx="2511708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</a:t>
            </a: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输入</a:t>
            </a: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本栏的具体文字，简明扼要的说明分项内容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8746" y="3049032"/>
            <a:ext cx="2511708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</a:t>
            </a: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输入</a:t>
            </a: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本栏的具体文字，简明扼要的说明分项内容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58746" y="4450005"/>
            <a:ext cx="2511708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</a:t>
            </a: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输入</a:t>
            </a: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本栏的具体文字，简明扼要的说明分项内容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sp>
        <p:nvSpPr>
          <p:cNvPr id="5" name="矩形 4"/>
          <p:cNvSpPr/>
          <p:nvPr/>
        </p:nvSpPr>
        <p:spPr>
          <a:xfrm>
            <a:off x="2206632" y="1497476"/>
            <a:ext cx="868102" cy="3854369"/>
          </a:xfrm>
          <a:prstGeom prst="rect">
            <a:avLst/>
          </a:prstGeom>
          <a:solidFill>
            <a:srgbClr val="FBC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2C46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9300" y="1497475"/>
            <a:ext cx="8218026" cy="3854369"/>
          </a:xfrm>
          <a:prstGeom prst="rect">
            <a:avLst/>
          </a:prstGeom>
          <a:noFill/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50632" y="1913105"/>
            <a:ext cx="5801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02C46"/>
                </a:solidFill>
                <a:cs typeface="+mn-ea"/>
                <a:sym typeface="+mn-lt"/>
              </a:rPr>
              <a:t>中秋月圆人团圆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92810" y="2180378"/>
            <a:ext cx="3508653" cy="2677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点击输入本栏的具体文字，简明扼要的说明分项内容，此为概念图解，请根据您的具体内容酌情修点击输入本栏的具体文字，简明扼要的说明分项内容，此为概念图解</a:t>
            </a:r>
            <a:endParaRPr lang="zh-CN" altLang="en-US" dirty="0">
              <a:solidFill>
                <a:srgbClr val="FBC56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711313" y="1355272"/>
            <a:ext cx="4148834" cy="4148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43703" y="1462971"/>
            <a:ext cx="3298826" cy="43989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52940" y="1434946"/>
            <a:ext cx="1588832" cy="15888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16276" y="2990985"/>
            <a:ext cx="2262158" cy="2809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22193" y="2873868"/>
            <a:ext cx="2262158" cy="2809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747154" y="1434946"/>
            <a:ext cx="1588832" cy="1588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701137" y="558725"/>
            <a:ext cx="5573486" cy="5573486"/>
          </a:xfrm>
          <a:prstGeom prst="ellipse">
            <a:avLst/>
          </a:prstGeom>
          <a:solidFill>
            <a:srgbClr val="192853"/>
          </a:solidFill>
          <a:ln>
            <a:noFill/>
          </a:ln>
          <a:effectLst>
            <a:innerShdw blurRad="4699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392716" y="1267087"/>
            <a:ext cx="1522756" cy="4156762"/>
          </a:xfrm>
          <a:prstGeom prst="rect">
            <a:avLst/>
          </a:prstGeom>
        </p:spPr>
      </p:pic>
      <p:sp>
        <p:nvSpPr>
          <p:cNvPr id="18" name="Google Shape;440;p34"/>
          <p:cNvSpPr txBox="1"/>
          <p:nvPr/>
        </p:nvSpPr>
        <p:spPr>
          <a:xfrm>
            <a:off x="5779125" y="2023158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zh-CN" altLang="en-US" sz="44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活动流程</a:t>
            </a:r>
          </a:p>
        </p:txBody>
      </p:sp>
      <p:sp>
        <p:nvSpPr>
          <p:cNvPr id="19" name="文本框 18"/>
          <p:cNvSpPr txBox="1"/>
          <p:nvPr/>
        </p:nvSpPr>
        <p:spPr>
          <a:xfrm rot="5400000">
            <a:off x="5739539" y="3199572"/>
            <a:ext cx="2925676" cy="57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amet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,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consectetuer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adipiscing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elit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. Maecenas</a:t>
            </a:r>
            <a:endParaRPr lang="zh-CN" altLang="en-US" sz="11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11936" y="549728"/>
            <a:ext cx="2220686" cy="22206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0972" y="1150257"/>
            <a:ext cx="5122636" cy="51226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36577" y="-155205"/>
            <a:ext cx="2074735" cy="609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2747736"/>
            <a:ext cx="3559628" cy="3559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sp>
        <p:nvSpPr>
          <p:cNvPr id="7" name="矩形 6"/>
          <p:cNvSpPr/>
          <p:nvPr/>
        </p:nvSpPr>
        <p:spPr>
          <a:xfrm>
            <a:off x="2185181" y="1360031"/>
            <a:ext cx="1370096" cy="1192193"/>
          </a:xfrm>
          <a:prstGeom prst="rect">
            <a:avLst/>
          </a:prstGeom>
          <a:solidFill>
            <a:srgbClr val="FBC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9185" y="2552224"/>
            <a:ext cx="1347082" cy="2731626"/>
          </a:xfrm>
          <a:prstGeom prst="rect">
            <a:avLst/>
          </a:prstGeom>
          <a:noFill/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05154" y="1432483"/>
            <a:ext cx="93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02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54513" y="2916825"/>
            <a:ext cx="969496" cy="21706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</a:t>
            </a: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输入</a:t>
            </a: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本栏的具体文字，简明扼要的说明分项内容。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96861" y="1360031"/>
            <a:ext cx="1370096" cy="1192193"/>
          </a:xfrm>
          <a:prstGeom prst="rect">
            <a:avLst/>
          </a:prstGeom>
          <a:solidFill>
            <a:srgbClr val="FBC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0865" y="2552224"/>
            <a:ext cx="1347082" cy="2731626"/>
          </a:xfrm>
          <a:prstGeom prst="rect">
            <a:avLst/>
          </a:prstGeom>
          <a:noFill/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16834" y="1432483"/>
            <a:ext cx="93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02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66193" y="2916825"/>
            <a:ext cx="969496" cy="21706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</a:t>
            </a: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输入</a:t>
            </a: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本栏的具体文字，简明扼要的说明分项内容。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86283" y="1340484"/>
            <a:ext cx="1370096" cy="1192193"/>
          </a:xfrm>
          <a:prstGeom prst="rect">
            <a:avLst/>
          </a:prstGeom>
          <a:solidFill>
            <a:srgbClr val="FBC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00287" y="2532677"/>
            <a:ext cx="1347082" cy="2731626"/>
          </a:xfrm>
          <a:prstGeom prst="rect">
            <a:avLst/>
          </a:prstGeom>
          <a:noFill/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06256" y="1412936"/>
            <a:ext cx="93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02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5615" y="2897278"/>
            <a:ext cx="969496" cy="21706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</a:t>
            </a: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输入</a:t>
            </a: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本栏的具体文字，简明扼要的说明分项内容。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79004" y="963386"/>
            <a:ext cx="4990454" cy="4990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338870" y="2744574"/>
            <a:ext cx="4840985" cy="0"/>
          </a:xfrm>
          <a:prstGeom prst="line">
            <a:avLst/>
          </a:prstGeom>
          <a:ln w="3175" cap="rnd">
            <a:solidFill>
              <a:srgbClr val="FBC56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338870" y="4228261"/>
            <a:ext cx="4719065" cy="0"/>
          </a:xfrm>
          <a:prstGeom prst="line">
            <a:avLst/>
          </a:prstGeom>
          <a:ln w="3175" cap="rnd">
            <a:solidFill>
              <a:srgbClr val="FBC56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ṩḻíḓé"/>
          <p:cNvSpPr/>
          <p:nvPr/>
        </p:nvSpPr>
        <p:spPr>
          <a:xfrm>
            <a:off x="3321345" y="1498095"/>
            <a:ext cx="2836398" cy="771804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4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0" name="íṩḻíḓé"/>
          <p:cNvSpPr/>
          <p:nvPr/>
        </p:nvSpPr>
        <p:spPr>
          <a:xfrm>
            <a:off x="3321345" y="3059256"/>
            <a:ext cx="2836398" cy="771804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4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1" name="íṩḻíḓé"/>
          <p:cNvSpPr/>
          <p:nvPr/>
        </p:nvSpPr>
        <p:spPr>
          <a:xfrm>
            <a:off x="3321345" y="4578854"/>
            <a:ext cx="2836398" cy="771804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4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14174" y="1239849"/>
            <a:ext cx="5008880" cy="50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40829" y="1117600"/>
            <a:ext cx="5122636" cy="51226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26434" y="-187862"/>
            <a:ext cx="2074735" cy="60960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>
            <a:off x="8012592" y="-214534"/>
            <a:ext cx="1336689" cy="4156762"/>
          </a:xfrm>
          <a:prstGeom prst="rect">
            <a:avLst/>
          </a:prstGeom>
        </p:spPr>
      </p:pic>
      <p:sp>
        <p:nvSpPr>
          <p:cNvPr id="20" name="Shape 1805"/>
          <p:cNvSpPr/>
          <p:nvPr/>
        </p:nvSpPr>
        <p:spPr>
          <a:xfrm>
            <a:off x="7602483" y="1552123"/>
            <a:ext cx="2156903" cy="5539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defTabSz="762000">
              <a:lnSpc>
                <a:spcPct val="100000"/>
              </a:lnSpc>
              <a:defRPr sz="10000" spc="300">
                <a:solidFill>
                  <a:srgbClr val="DCDEE0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lvl1pPr>
          </a:lstStyle>
          <a:p>
            <a:pPr marL="0" indent="0">
              <a:buNone/>
            </a:pPr>
            <a:r>
              <a:rPr lang="zh-CN" altLang="en-US" sz="36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节日介绍</a:t>
            </a:r>
            <a:endParaRPr lang="en-GB" altLang="zh-CN" sz="3600" kern="0" dirty="0">
              <a:solidFill>
                <a:srgbClr val="FBC56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>
            <a:off x="8008945" y="877876"/>
            <a:ext cx="1336689" cy="4156762"/>
          </a:xfrm>
          <a:prstGeom prst="rect">
            <a:avLst/>
          </a:prstGeom>
        </p:spPr>
      </p:pic>
      <p:sp>
        <p:nvSpPr>
          <p:cNvPr id="22" name="Shape 1805"/>
          <p:cNvSpPr/>
          <p:nvPr/>
        </p:nvSpPr>
        <p:spPr>
          <a:xfrm>
            <a:off x="7598836" y="2644533"/>
            <a:ext cx="2156903" cy="5539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defTabSz="762000">
              <a:lnSpc>
                <a:spcPct val="100000"/>
              </a:lnSpc>
              <a:defRPr sz="10000" spc="300">
                <a:solidFill>
                  <a:srgbClr val="DCDEE0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lvl1pPr>
          </a:lstStyle>
          <a:p>
            <a:r>
              <a:rPr lang="zh-CN" altLang="en-US" sz="36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节日意义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>
            <a:off x="8008944" y="2018965"/>
            <a:ext cx="1336689" cy="4156762"/>
          </a:xfrm>
          <a:prstGeom prst="rect">
            <a:avLst/>
          </a:prstGeom>
        </p:spPr>
      </p:pic>
      <p:sp>
        <p:nvSpPr>
          <p:cNvPr id="24" name="Shape 1805"/>
          <p:cNvSpPr/>
          <p:nvPr/>
        </p:nvSpPr>
        <p:spPr>
          <a:xfrm>
            <a:off x="7598835" y="3785622"/>
            <a:ext cx="2156903" cy="5539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defTabSz="762000">
              <a:lnSpc>
                <a:spcPct val="100000"/>
              </a:lnSpc>
              <a:defRPr sz="10000" spc="300">
                <a:solidFill>
                  <a:srgbClr val="DCDEE0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lvl1pPr>
          </a:lstStyle>
          <a:p>
            <a:r>
              <a:rPr lang="zh-CN" altLang="en-US" sz="36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文艺表演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>
            <a:off x="8005297" y="3111375"/>
            <a:ext cx="1336689" cy="4156762"/>
          </a:xfrm>
          <a:prstGeom prst="rect">
            <a:avLst/>
          </a:prstGeom>
        </p:spPr>
      </p:pic>
      <p:sp>
        <p:nvSpPr>
          <p:cNvPr id="26" name="Shape 1805"/>
          <p:cNvSpPr/>
          <p:nvPr/>
        </p:nvSpPr>
        <p:spPr>
          <a:xfrm>
            <a:off x="7595188" y="4878032"/>
            <a:ext cx="2156903" cy="5539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defTabSz="762000">
              <a:lnSpc>
                <a:spcPct val="100000"/>
              </a:lnSpc>
              <a:defRPr sz="10000" spc="300">
                <a:solidFill>
                  <a:srgbClr val="DCDEE0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lvl1pPr>
          </a:lstStyle>
          <a:p>
            <a:r>
              <a:rPr lang="zh-CN" altLang="en-US" sz="36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活动流程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701137" y="558725"/>
            <a:ext cx="5573486" cy="5573486"/>
          </a:xfrm>
          <a:prstGeom prst="ellipse">
            <a:avLst/>
          </a:prstGeom>
          <a:solidFill>
            <a:srgbClr val="192853"/>
          </a:solidFill>
          <a:ln>
            <a:noFill/>
          </a:ln>
          <a:effectLst>
            <a:innerShdw blurRad="4699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392716" y="1267087"/>
            <a:ext cx="1522756" cy="4156762"/>
          </a:xfrm>
          <a:prstGeom prst="rect">
            <a:avLst/>
          </a:prstGeom>
        </p:spPr>
      </p:pic>
      <p:sp>
        <p:nvSpPr>
          <p:cNvPr id="10" name="Google Shape;440;p34"/>
          <p:cNvSpPr txBox="1"/>
          <p:nvPr/>
        </p:nvSpPr>
        <p:spPr>
          <a:xfrm>
            <a:off x="5779125" y="2023158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zh-CN" altLang="en-US" sz="44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节日介绍</a:t>
            </a:r>
            <a:endParaRPr lang="en-GB" sz="4400" kern="0" dirty="0">
              <a:solidFill>
                <a:srgbClr val="FBC56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 rot="5400000">
            <a:off x="5739539" y="3199572"/>
            <a:ext cx="2925676" cy="57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amet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,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consectetuer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adipiscing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elit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. Maecenas</a:t>
            </a:r>
            <a:endParaRPr lang="zh-CN" altLang="en-US" sz="11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11936" y="549728"/>
            <a:ext cx="2220686" cy="222068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0972" y="1150257"/>
            <a:ext cx="5122636" cy="512263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36577" y="-155205"/>
            <a:ext cx="2074735" cy="60960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2747736"/>
            <a:ext cx="3559628" cy="3559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463900" y="1486864"/>
            <a:ext cx="4104190" cy="4104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13045" y="1394385"/>
            <a:ext cx="861774" cy="411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【】</a:t>
            </a:r>
            <a:endParaRPr lang="zh-CN" altLang="en-US" sz="4400" b="1" dirty="0">
              <a:solidFill>
                <a:srgbClr val="FBC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53881" y="1911483"/>
            <a:ext cx="5801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BC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中秋月圆人团圆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99480" y="1741858"/>
            <a:ext cx="3877985" cy="35942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。点击输入本栏的具体文字，简明扼要的说明分项内容，此为概念图解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sp>
        <p:nvSpPr>
          <p:cNvPr id="7" name="矩形 6"/>
          <p:cNvSpPr/>
          <p:nvPr/>
        </p:nvSpPr>
        <p:spPr>
          <a:xfrm>
            <a:off x="3036654" y="1532196"/>
            <a:ext cx="868102" cy="3854369"/>
          </a:xfrm>
          <a:prstGeom prst="rect">
            <a:avLst/>
          </a:prstGeom>
          <a:solidFill>
            <a:srgbClr val="FBC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2C46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93453" y="1532196"/>
            <a:ext cx="8218026" cy="3854369"/>
          </a:xfrm>
          <a:prstGeom prst="rect">
            <a:avLst/>
          </a:prstGeom>
          <a:noFill/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80654" y="1947825"/>
            <a:ext cx="5801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02C46"/>
                </a:solidFill>
                <a:cs typeface="+mn-ea"/>
                <a:sym typeface="+mn-lt"/>
              </a:rPr>
              <a:t>中秋月圆人团圆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22832" y="2215098"/>
            <a:ext cx="3508653" cy="2677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点击输入本栏的具体文字，简明扼要的说明分项内容，此为概念图解，请根据您的具体内容酌情修点击输入本栏的具体文字，简明扼要的说明分项内容，此为概念图解</a:t>
            </a:r>
            <a:endParaRPr lang="zh-CN" altLang="en-US" dirty="0">
              <a:solidFill>
                <a:srgbClr val="FBC56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498261" y="1877785"/>
            <a:ext cx="41148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sp>
        <p:nvSpPr>
          <p:cNvPr id="5" name="矩形 4"/>
          <p:cNvSpPr/>
          <p:nvPr/>
        </p:nvSpPr>
        <p:spPr>
          <a:xfrm>
            <a:off x="2901461" y="1350619"/>
            <a:ext cx="1370096" cy="1192193"/>
          </a:xfrm>
          <a:prstGeom prst="rect">
            <a:avLst/>
          </a:prstGeom>
          <a:solidFill>
            <a:srgbClr val="FBC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5465" y="2542812"/>
            <a:ext cx="1347082" cy="2731626"/>
          </a:xfrm>
          <a:prstGeom prst="rect">
            <a:avLst/>
          </a:prstGeom>
          <a:noFill/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21434" y="1423071"/>
            <a:ext cx="93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02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70793" y="2907413"/>
            <a:ext cx="969496" cy="21706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</a:t>
            </a: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输入</a:t>
            </a: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本栏的具体文字，简明扼要的说明分项内容。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12647" y="1376792"/>
            <a:ext cx="1370096" cy="1192193"/>
          </a:xfrm>
          <a:prstGeom prst="rect">
            <a:avLst/>
          </a:prstGeom>
          <a:solidFill>
            <a:srgbClr val="FBC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26651" y="2568985"/>
            <a:ext cx="1347082" cy="2731626"/>
          </a:xfrm>
          <a:prstGeom prst="rect">
            <a:avLst/>
          </a:prstGeom>
          <a:noFill/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2620" y="1449244"/>
            <a:ext cx="93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02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81979" y="2933586"/>
            <a:ext cx="969496" cy="21706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</a:t>
            </a:r>
            <a:r>
              <a:rPr lang="zh-CN" altLang="en-US" kern="0" dirty="0">
                <a:solidFill>
                  <a:srgbClr val="FBC565"/>
                </a:solidFill>
                <a:cs typeface="+mn-ea"/>
                <a:sym typeface="+mn-lt"/>
              </a:rPr>
              <a:t>输入</a:t>
            </a: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本栏的具体文字，简明扼要的说明分项内容。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663076" y="1946884"/>
            <a:ext cx="4770120" cy="3577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sp>
        <p:nvSpPr>
          <p:cNvPr id="5" name="椭圆 4"/>
          <p:cNvSpPr/>
          <p:nvPr/>
        </p:nvSpPr>
        <p:spPr>
          <a:xfrm>
            <a:off x="3091493" y="2148704"/>
            <a:ext cx="355228" cy="355228"/>
          </a:xfrm>
          <a:prstGeom prst="ellipse">
            <a:avLst/>
          </a:prstGeom>
          <a:solidFill>
            <a:srgbClr val="FBC565"/>
          </a:solidFill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6" name="íṩḻíḓé"/>
          <p:cNvSpPr/>
          <p:nvPr/>
        </p:nvSpPr>
        <p:spPr>
          <a:xfrm>
            <a:off x="3649921" y="1895475"/>
            <a:ext cx="3241389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51224" y="3310719"/>
            <a:ext cx="480405" cy="480405"/>
          </a:xfrm>
          <a:prstGeom prst="ellipse">
            <a:avLst/>
          </a:prstGeom>
          <a:solidFill>
            <a:srgbClr val="FBC565"/>
          </a:solidFill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8" name="íṩḻíḓé"/>
          <p:cNvSpPr/>
          <p:nvPr/>
        </p:nvSpPr>
        <p:spPr>
          <a:xfrm>
            <a:off x="3649921" y="3100014"/>
            <a:ext cx="3241389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091493" y="4557782"/>
            <a:ext cx="355228" cy="355228"/>
          </a:xfrm>
          <a:prstGeom prst="ellipse">
            <a:avLst/>
          </a:prstGeom>
          <a:solidFill>
            <a:srgbClr val="FBC565"/>
          </a:solidFill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0" name="íṩḻíḓé"/>
          <p:cNvSpPr/>
          <p:nvPr/>
        </p:nvSpPr>
        <p:spPr>
          <a:xfrm>
            <a:off x="3649921" y="4304553"/>
            <a:ext cx="3241389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16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34090" y="620486"/>
            <a:ext cx="5840564" cy="5840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701137" y="558725"/>
            <a:ext cx="5573486" cy="5573486"/>
          </a:xfrm>
          <a:prstGeom prst="ellipse">
            <a:avLst/>
          </a:prstGeom>
          <a:solidFill>
            <a:srgbClr val="192853"/>
          </a:solidFill>
          <a:ln>
            <a:noFill/>
          </a:ln>
          <a:effectLst>
            <a:innerShdw blurRad="4699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392716" y="1267087"/>
            <a:ext cx="1522756" cy="4156762"/>
          </a:xfrm>
          <a:prstGeom prst="rect">
            <a:avLst/>
          </a:prstGeom>
        </p:spPr>
      </p:pic>
      <p:sp>
        <p:nvSpPr>
          <p:cNvPr id="18" name="Google Shape;440;p34"/>
          <p:cNvSpPr txBox="1"/>
          <p:nvPr/>
        </p:nvSpPr>
        <p:spPr>
          <a:xfrm>
            <a:off x="5779125" y="2023158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zh-CN" altLang="en-US" sz="44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节日意义</a:t>
            </a:r>
          </a:p>
        </p:txBody>
      </p:sp>
      <p:sp>
        <p:nvSpPr>
          <p:cNvPr id="19" name="文本框 18"/>
          <p:cNvSpPr txBox="1"/>
          <p:nvPr/>
        </p:nvSpPr>
        <p:spPr>
          <a:xfrm rot="5400000">
            <a:off x="5739539" y="3199572"/>
            <a:ext cx="2925676" cy="57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amet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,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consectetuer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adipiscing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rgbClr val="FBC565"/>
                </a:solidFill>
                <a:cs typeface="+mn-ea"/>
                <a:sym typeface="+mn-lt"/>
              </a:rPr>
              <a:t>elit</a:t>
            </a:r>
            <a:r>
              <a:rPr lang="en-US" altLang="zh-CN" sz="1100" dirty="0">
                <a:solidFill>
                  <a:srgbClr val="FBC565"/>
                </a:solidFill>
                <a:cs typeface="+mn-ea"/>
                <a:sym typeface="+mn-lt"/>
              </a:rPr>
              <a:t>. Maecenas</a:t>
            </a:r>
            <a:endParaRPr lang="zh-CN" altLang="en-US" sz="11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11936" y="549728"/>
            <a:ext cx="2220686" cy="22206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0972" y="1150257"/>
            <a:ext cx="5122636" cy="51226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36577" y="-155205"/>
            <a:ext cx="2074735" cy="609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2747736"/>
            <a:ext cx="3559628" cy="3559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613" y="1350619"/>
            <a:ext cx="1256273" cy="4156762"/>
          </a:xfrm>
          <a:prstGeom prst="rect">
            <a:avLst/>
          </a:prstGeom>
        </p:spPr>
      </p:pic>
      <p:sp>
        <p:nvSpPr>
          <p:cNvPr id="4" name="Google Shape;440;p34"/>
          <p:cNvSpPr txBox="1"/>
          <p:nvPr/>
        </p:nvSpPr>
        <p:spPr>
          <a:xfrm>
            <a:off x="553817" y="2167650"/>
            <a:ext cx="869864" cy="237085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zh-CN" altLang="en-US" sz="3200" kern="0" dirty="0">
                <a:solidFill>
                  <a:srgbClr val="FBC565"/>
                </a:solidFill>
                <a:latin typeface="+mn-lt"/>
                <a:ea typeface="+mn-ea"/>
                <a:cs typeface="+mn-ea"/>
                <a:sym typeface="+mn-lt"/>
              </a:rPr>
              <a:t>中秋节快乐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00200" y="956717"/>
            <a:ext cx="4944566" cy="49445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77066" y="1562003"/>
            <a:ext cx="4062714" cy="4062714"/>
          </a:xfrm>
          <a:prstGeom prst="rect">
            <a:avLst/>
          </a:prstGeom>
          <a:noFill/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011385" y="45720"/>
            <a:ext cx="0" cy="2824223"/>
          </a:xfrm>
          <a:prstGeom prst="line">
            <a:avLst/>
          </a:prstGeom>
          <a:ln>
            <a:solidFill>
              <a:srgbClr val="FBC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7907213" y="1457831"/>
            <a:ext cx="185188" cy="185188"/>
          </a:xfrm>
          <a:prstGeom prst="ellipse">
            <a:avLst/>
          </a:prstGeom>
          <a:solidFill>
            <a:srgbClr val="FBC565"/>
          </a:solidFill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83038" y="3371941"/>
            <a:ext cx="3221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BC565"/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zh-CN" altLang="en-US" sz="2000" dirty="0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83039" y="2422783"/>
            <a:ext cx="2326938" cy="740780"/>
          </a:xfrm>
          <a:prstGeom prst="rect">
            <a:avLst/>
          </a:prstGeom>
          <a:solidFill>
            <a:srgbClr val="FBC565"/>
          </a:solidFill>
          <a:ln>
            <a:solidFill>
              <a:srgbClr val="FBC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BC565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43584" y="2531563"/>
            <a:ext cx="225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02C46"/>
                </a:solidFill>
                <a:cs typeface="+mn-ea"/>
                <a:sym typeface="+mn-lt"/>
              </a:rPr>
              <a:t>中秋节快乐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wykwpum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宽屏</PresentationFormat>
  <Paragraphs>77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Muli</vt:lpstr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2022-03-10T05:48:49Z</dcterms:created>
  <dcterms:modified xsi:type="dcterms:W3CDTF">2023-01-11T01:09:26Z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0F9271E8BF7C4242B25521FD15F73997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