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6"/>
  </p:notesMasterIdLst>
  <p:handoutMasterIdLst>
    <p:handoutMasterId r:id="rId27"/>
  </p:handoutMasterIdLst>
  <p:sldIdLst>
    <p:sldId id="260" r:id="rId3"/>
    <p:sldId id="263" r:id="rId4"/>
    <p:sldId id="262" r:id="rId5"/>
    <p:sldId id="264" r:id="rId6"/>
    <p:sldId id="265" r:id="rId7"/>
    <p:sldId id="270" r:id="rId8"/>
    <p:sldId id="271" r:id="rId9"/>
    <p:sldId id="272" r:id="rId10"/>
    <p:sldId id="267" r:id="rId11"/>
    <p:sldId id="273" r:id="rId12"/>
    <p:sldId id="274" r:id="rId13"/>
    <p:sldId id="275" r:id="rId14"/>
    <p:sldId id="276" r:id="rId15"/>
    <p:sldId id="268" r:id="rId16"/>
    <p:sldId id="277" r:id="rId17"/>
    <p:sldId id="278" r:id="rId18"/>
    <p:sldId id="279" r:id="rId19"/>
    <p:sldId id="280" r:id="rId20"/>
    <p:sldId id="269" r:id="rId21"/>
    <p:sldId id="281" r:id="rId22"/>
    <p:sldId id="282" r:id="rId23"/>
    <p:sldId id="283" r:id="rId24"/>
    <p:sldId id="261"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0A"/>
    <a:srgbClr val="FAE998"/>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E1894-2426-4894-BB57-ECA16B15B2C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A1DBF-2372-4227-AC06-3AA641D27F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A1DBF-2372-4227-AC06-3AA641D27FD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36154" y="6572759"/>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2730500"/>
            <a:ext cx="12192000" cy="4127500"/>
          </a:xfrm>
          <a:prstGeom prst="rect">
            <a:avLst/>
          </a:prstGeom>
        </p:spPr>
      </p:pic>
      <p:pic>
        <p:nvPicPr>
          <p:cNvPr id="5" name="图片 4" descr="图片包含 书籍, 文字&#10;&#10;已生成极高可信度的说明"/>
          <p:cNvPicPr>
            <a:picLocks noChangeAspect="1"/>
          </p:cNvPicPr>
          <p:nvPr/>
        </p:nvPicPr>
        <p:blipFill>
          <a:blip r:embed="rId4" cstate="screen"/>
          <a:stretch>
            <a:fillRect/>
          </a:stretch>
        </p:blipFill>
        <p:spPr>
          <a:xfrm>
            <a:off x="1039699" y="187325"/>
            <a:ext cx="5093101" cy="5086350"/>
          </a:xfrm>
          <a:prstGeom prst="rect">
            <a:avLst/>
          </a:prstGeom>
        </p:spPr>
      </p:pic>
      <p:pic>
        <p:nvPicPr>
          <p:cNvPr id="7" name="图片 6" descr="图片包含 户外艺术系列, 室内, 就坐, 鸟&#10;&#10;已生成高可信度的说明"/>
          <p:cNvPicPr>
            <a:picLocks noChangeAspect="1"/>
          </p:cNvPicPr>
          <p:nvPr/>
        </p:nvPicPr>
        <p:blipFill>
          <a:blip r:embed="rId5"/>
          <a:stretch>
            <a:fillRect/>
          </a:stretch>
        </p:blipFill>
        <p:spPr>
          <a:xfrm>
            <a:off x="6706054" y="0"/>
            <a:ext cx="5485946" cy="4114460"/>
          </a:xfrm>
          <a:prstGeom prst="rect">
            <a:avLst/>
          </a:prstGeom>
        </p:spPr>
      </p:pic>
      <p:pic>
        <p:nvPicPr>
          <p:cNvPr id="11" name="图片 10"/>
          <p:cNvPicPr>
            <a:picLocks noChangeAspect="1"/>
          </p:cNvPicPr>
          <p:nvPr/>
        </p:nvPicPr>
        <p:blipFill>
          <a:blip r:embed="rId6" cstate="screen"/>
          <a:stretch>
            <a:fillRect/>
          </a:stretch>
        </p:blipFill>
        <p:spPr>
          <a:xfrm>
            <a:off x="5215304" y="1752600"/>
            <a:ext cx="385689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运输, 就坐&#10;&#10;已生成高可信度的说明"/>
          <p:cNvPicPr>
            <a:picLocks noChangeAspect="1"/>
          </p:cNvPicPr>
          <p:nvPr/>
        </p:nvPicPr>
        <p:blipFill>
          <a:blip r:embed="rId4" cstate="screen"/>
          <a:stretch>
            <a:fillRect/>
          </a:stretch>
        </p:blipFill>
        <p:spPr>
          <a:xfrm>
            <a:off x="1115479" y="2297551"/>
            <a:ext cx="1303871" cy="1881187"/>
          </a:xfrm>
          <a:prstGeom prst="rect">
            <a:avLst/>
          </a:prstGeom>
        </p:spPr>
      </p:pic>
      <p:sp>
        <p:nvSpPr>
          <p:cNvPr id="7" name="文本框 6"/>
          <p:cNvSpPr txBox="1"/>
          <p:nvPr/>
        </p:nvSpPr>
        <p:spPr>
          <a:xfrm>
            <a:off x="1352357" y="4178739"/>
            <a:ext cx="1446887"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8" name="文本框 7"/>
          <p:cNvSpPr txBox="1"/>
          <p:nvPr/>
        </p:nvSpPr>
        <p:spPr>
          <a:xfrm>
            <a:off x="1009651" y="4784997"/>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9" name="直接连接符 8"/>
          <p:cNvCxnSpPr/>
          <p:nvPr/>
        </p:nvCxnSpPr>
        <p:spPr>
          <a:xfrm>
            <a:off x="1815121" y="4713519"/>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图片 9" descr="图片包含 运输, 就坐&#10;&#10;已生成高可信度的说明"/>
          <p:cNvPicPr>
            <a:picLocks noChangeAspect="1"/>
          </p:cNvPicPr>
          <p:nvPr/>
        </p:nvPicPr>
        <p:blipFill>
          <a:blip r:embed="rId5" cstate="screen"/>
          <a:stretch>
            <a:fillRect/>
          </a:stretch>
        </p:blipFill>
        <p:spPr>
          <a:xfrm>
            <a:off x="3798125" y="1754515"/>
            <a:ext cx="1772681" cy="2557573"/>
          </a:xfrm>
          <a:prstGeom prst="rect">
            <a:avLst/>
          </a:prstGeom>
        </p:spPr>
      </p:pic>
      <p:sp>
        <p:nvSpPr>
          <p:cNvPr id="11" name="文本框 10"/>
          <p:cNvSpPr txBox="1"/>
          <p:nvPr/>
        </p:nvSpPr>
        <p:spPr>
          <a:xfrm>
            <a:off x="4192926" y="4178739"/>
            <a:ext cx="1475663"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2" name="文本框 11"/>
          <p:cNvSpPr txBox="1"/>
          <p:nvPr/>
        </p:nvSpPr>
        <p:spPr>
          <a:xfrm>
            <a:off x="3878996" y="4918347"/>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3" name="直接连接符 12"/>
          <p:cNvCxnSpPr/>
          <p:nvPr/>
        </p:nvCxnSpPr>
        <p:spPr>
          <a:xfrm>
            <a:off x="4684466" y="4846869"/>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图片 13" descr="图片包含 运输, 就坐&#10;&#10;已生成高可信度的说明"/>
          <p:cNvPicPr>
            <a:picLocks noChangeAspect="1"/>
          </p:cNvPicPr>
          <p:nvPr/>
        </p:nvPicPr>
        <p:blipFill>
          <a:blip r:embed="rId4" cstate="screen"/>
          <a:stretch>
            <a:fillRect/>
          </a:stretch>
        </p:blipFill>
        <p:spPr>
          <a:xfrm>
            <a:off x="6732391" y="2459422"/>
            <a:ext cx="1303871" cy="1881187"/>
          </a:xfrm>
          <a:prstGeom prst="rect">
            <a:avLst/>
          </a:prstGeom>
        </p:spPr>
      </p:pic>
      <p:sp>
        <p:nvSpPr>
          <p:cNvPr id="15" name="文本框 14"/>
          <p:cNvSpPr txBox="1"/>
          <p:nvPr/>
        </p:nvSpPr>
        <p:spPr>
          <a:xfrm>
            <a:off x="6940495" y="4350080"/>
            <a:ext cx="1475662"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6" name="文本框 15"/>
          <p:cNvSpPr txBox="1"/>
          <p:nvPr/>
        </p:nvSpPr>
        <p:spPr>
          <a:xfrm>
            <a:off x="6626563" y="4946868"/>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7" name="直接连接符 16"/>
          <p:cNvCxnSpPr/>
          <p:nvPr/>
        </p:nvCxnSpPr>
        <p:spPr>
          <a:xfrm>
            <a:off x="7432033" y="4875390"/>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descr="图片包含 运输, 就坐&#10;&#10;已生成高可信度的说明"/>
          <p:cNvPicPr>
            <a:picLocks noChangeAspect="1"/>
          </p:cNvPicPr>
          <p:nvPr/>
        </p:nvPicPr>
        <p:blipFill>
          <a:blip r:embed="rId4" cstate="screen"/>
          <a:stretch>
            <a:fillRect/>
          </a:stretch>
        </p:blipFill>
        <p:spPr>
          <a:xfrm>
            <a:off x="9535772" y="2468893"/>
            <a:ext cx="1303871" cy="1881187"/>
          </a:xfrm>
          <a:prstGeom prst="rect">
            <a:avLst/>
          </a:prstGeom>
        </p:spPr>
      </p:pic>
      <p:sp>
        <p:nvSpPr>
          <p:cNvPr id="19" name="文本框 18"/>
          <p:cNvSpPr txBox="1"/>
          <p:nvPr/>
        </p:nvSpPr>
        <p:spPr>
          <a:xfrm>
            <a:off x="9657276" y="4312089"/>
            <a:ext cx="1562261"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20" name="文本框 19"/>
          <p:cNvSpPr txBox="1"/>
          <p:nvPr/>
        </p:nvSpPr>
        <p:spPr>
          <a:xfrm>
            <a:off x="9429944" y="4956339"/>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21" name="直接连接符 20"/>
          <p:cNvCxnSpPr/>
          <p:nvPr/>
        </p:nvCxnSpPr>
        <p:spPr>
          <a:xfrm>
            <a:off x="10235414" y="4884861"/>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5" grpId="0"/>
      <p:bldP spid="16"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p:cNvPicPr>
            <a:picLocks noChangeAspect="1"/>
          </p:cNvPicPr>
          <p:nvPr/>
        </p:nvPicPr>
        <p:blipFill>
          <a:blip r:embed="rId4"/>
          <a:stretch>
            <a:fillRect/>
          </a:stretch>
        </p:blipFill>
        <p:spPr>
          <a:xfrm flipH="1">
            <a:off x="4781551" y="705224"/>
            <a:ext cx="7010400" cy="5715000"/>
          </a:xfrm>
          <a:prstGeom prst="rect">
            <a:avLst/>
          </a:prstGeom>
        </p:spPr>
      </p:pic>
      <p:sp>
        <p:nvSpPr>
          <p:cNvPr id="9" name="矩形 8"/>
          <p:cNvSpPr/>
          <p:nvPr/>
        </p:nvSpPr>
        <p:spPr>
          <a:xfrm>
            <a:off x="2113026" y="2207875"/>
            <a:ext cx="377189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图片包含 鸟, 小, 就坐, 栖息&#10;&#10;已生成极高可信度的说明"/>
          <p:cNvPicPr>
            <a:picLocks noChangeAspect="1"/>
          </p:cNvPicPr>
          <p:nvPr/>
        </p:nvPicPr>
        <p:blipFill>
          <a:blip r:embed="rId5" cstate="screen"/>
          <a:stretch>
            <a:fillRect/>
          </a:stretch>
        </p:blipFill>
        <p:spPr>
          <a:xfrm>
            <a:off x="3984499" y="3890702"/>
            <a:ext cx="3051044" cy="2033751"/>
          </a:xfrm>
          <a:prstGeom prst="rect">
            <a:avLst/>
          </a:prstGeom>
        </p:spPr>
      </p:pic>
      <p:pic>
        <p:nvPicPr>
          <p:cNvPr id="4" name="图片 3" descr="图片包含 草, 植物&#10;&#10;已生成极高可信度的说明"/>
          <p:cNvPicPr>
            <a:picLocks noChangeAspect="1"/>
          </p:cNvPicPr>
          <p:nvPr/>
        </p:nvPicPr>
        <p:blipFill>
          <a:blip r:embed="rId6" cstate="screen"/>
          <a:stretch>
            <a:fillRect/>
          </a:stretch>
        </p:blipFill>
        <p:spPr>
          <a:xfrm>
            <a:off x="1009651" y="1907288"/>
            <a:ext cx="2974848" cy="1983414"/>
          </a:xfrm>
          <a:prstGeom prst="rect">
            <a:avLst/>
          </a:prstGeom>
        </p:spPr>
      </p:pic>
      <p:sp>
        <p:nvSpPr>
          <p:cNvPr id="10" name="文本框 9"/>
          <p:cNvSpPr txBox="1"/>
          <p:nvPr/>
        </p:nvSpPr>
        <p:spPr>
          <a:xfrm>
            <a:off x="3973827" y="2603251"/>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sp>
        <p:nvSpPr>
          <p:cNvPr id="11" name="文本框 10"/>
          <p:cNvSpPr txBox="1"/>
          <p:nvPr/>
        </p:nvSpPr>
        <p:spPr>
          <a:xfrm>
            <a:off x="2324863" y="4191289"/>
            <a:ext cx="1447799" cy="1332031"/>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餐桌, 室内, 蛋糕&#10;&#10;已生成高可信度的说明"/>
          <p:cNvPicPr>
            <a:picLocks noChangeAspect="1"/>
          </p:cNvPicPr>
          <p:nvPr/>
        </p:nvPicPr>
        <p:blipFill>
          <a:blip r:embed="rId4" cstate="screen"/>
          <a:stretch>
            <a:fillRect/>
          </a:stretch>
        </p:blipFill>
        <p:spPr>
          <a:xfrm>
            <a:off x="7677150" y="437776"/>
            <a:ext cx="4139193" cy="6143236"/>
          </a:xfrm>
          <a:prstGeom prst="rect">
            <a:avLst/>
          </a:prstGeom>
        </p:spPr>
      </p:pic>
      <p:sp>
        <p:nvSpPr>
          <p:cNvPr id="7" name="矩形 6"/>
          <p:cNvSpPr/>
          <p:nvPr/>
        </p:nvSpPr>
        <p:spPr>
          <a:xfrm>
            <a:off x="1143001" y="2112625"/>
            <a:ext cx="622934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790701" y="2345153"/>
            <a:ext cx="3314700" cy="646331"/>
          </a:xfrm>
          <a:prstGeom prst="rect">
            <a:avLst/>
          </a:prstGeom>
          <a:noFill/>
        </p:spPr>
        <p:txBody>
          <a:bodyPr wrap="square" rtlCol="0">
            <a:spAutoFit/>
          </a:bodyPr>
          <a:lstStyle/>
          <a:p>
            <a:r>
              <a:rPr lang="zh-CN" altLang="en-US" sz="3600" dirty="0">
                <a:cs typeface="+mn-ea"/>
                <a:sym typeface="+mn-lt"/>
              </a:rPr>
              <a:t>添加标题</a:t>
            </a:r>
          </a:p>
        </p:txBody>
      </p:sp>
      <p:sp>
        <p:nvSpPr>
          <p:cNvPr id="9" name="矩形 8"/>
          <p:cNvSpPr/>
          <p:nvPr/>
        </p:nvSpPr>
        <p:spPr>
          <a:xfrm>
            <a:off x="1981201" y="3127572"/>
            <a:ext cx="1009650" cy="133350"/>
          </a:xfrm>
          <a:prstGeom prst="rect">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828800" y="3475116"/>
            <a:ext cx="5543549" cy="3416320"/>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 words Click here to add words Click here to add words Click here to add words</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11" name="Shape 2859"/>
          <p:cNvSpPr/>
          <p:nvPr/>
        </p:nvSpPr>
        <p:spPr>
          <a:xfrm>
            <a:off x="4224338" y="2529819"/>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2" name="Shape 2860"/>
          <p:cNvSpPr/>
          <p:nvPr/>
        </p:nvSpPr>
        <p:spPr>
          <a:xfrm>
            <a:off x="4943476" y="252981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3" name="Shape 2865"/>
          <p:cNvSpPr/>
          <p:nvPr/>
        </p:nvSpPr>
        <p:spPr>
          <a:xfrm>
            <a:off x="5664201" y="252981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餐桌, 鲜花, 室内&#10;&#10;已生成高可信度的说明"/>
          <p:cNvPicPr>
            <a:picLocks noChangeAspect="1"/>
          </p:cNvPicPr>
          <p:nvPr/>
        </p:nvPicPr>
        <p:blipFill>
          <a:blip r:embed="rId4" cstate="screen"/>
          <a:stretch>
            <a:fillRect/>
          </a:stretch>
        </p:blipFill>
        <p:spPr>
          <a:xfrm>
            <a:off x="5467350" y="-437776"/>
            <a:ext cx="6858000" cy="6858000"/>
          </a:xfrm>
          <a:prstGeom prst="rect">
            <a:avLst/>
          </a:prstGeom>
        </p:spPr>
      </p:pic>
      <p:sp>
        <p:nvSpPr>
          <p:cNvPr id="7" name="椭圆 2"/>
          <p:cNvSpPr>
            <a:spLocks noChangeArrowheads="1"/>
          </p:cNvSpPr>
          <p:nvPr/>
        </p:nvSpPr>
        <p:spPr bwMode="auto">
          <a:xfrm>
            <a:off x="1398576" y="2447097"/>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8" name="椭圆 327"/>
          <p:cNvSpPr>
            <a:spLocks noChangeArrowheads="1"/>
          </p:cNvSpPr>
          <p:nvPr/>
        </p:nvSpPr>
        <p:spPr bwMode="auto">
          <a:xfrm>
            <a:off x="1398576" y="3296409"/>
            <a:ext cx="228600" cy="228600"/>
          </a:xfrm>
          <a:prstGeom prst="ellipse">
            <a:avLst/>
          </a:prstGeom>
          <a:solidFill>
            <a:schemeClr val="tx1"/>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9" name="椭圆 339"/>
          <p:cNvSpPr>
            <a:spLocks noChangeArrowheads="1"/>
          </p:cNvSpPr>
          <p:nvPr/>
        </p:nvSpPr>
        <p:spPr bwMode="auto">
          <a:xfrm>
            <a:off x="1398576" y="4144134"/>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0" name="文本框 9"/>
          <p:cNvSpPr txBox="1"/>
          <p:nvPr/>
        </p:nvSpPr>
        <p:spPr>
          <a:xfrm>
            <a:off x="3386549" y="2451510"/>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1" name="文本框 10"/>
          <p:cNvSpPr txBox="1"/>
          <p:nvPr/>
        </p:nvSpPr>
        <p:spPr>
          <a:xfrm>
            <a:off x="1989223" y="2405344"/>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2" name="文本框 11"/>
          <p:cNvSpPr txBox="1"/>
          <p:nvPr/>
        </p:nvSpPr>
        <p:spPr>
          <a:xfrm>
            <a:off x="3334583" y="3284721"/>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3" name="文本框 12"/>
          <p:cNvSpPr txBox="1"/>
          <p:nvPr/>
        </p:nvSpPr>
        <p:spPr>
          <a:xfrm>
            <a:off x="1937257" y="3238555"/>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4" name="文本框 13"/>
          <p:cNvSpPr txBox="1"/>
          <p:nvPr/>
        </p:nvSpPr>
        <p:spPr>
          <a:xfrm>
            <a:off x="3334583" y="4184940"/>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5" name="文本框 14"/>
          <p:cNvSpPr txBox="1"/>
          <p:nvPr/>
        </p:nvSpPr>
        <p:spPr>
          <a:xfrm>
            <a:off x="1937257" y="4138774"/>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6" name="椭圆 339"/>
          <p:cNvSpPr>
            <a:spLocks noChangeArrowheads="1"/>
          </p:cNvSpPr>
          <p:nvPr/>
        </p:nvSpPr>
        <p:spPr bwMode="auto">
          <a:xfrm>
            <a:off x="1398576" y="5037308"/>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7" name="文本框 16"/>
          <p:cNvSpPr txBox="1"/>
          <p:nvPr/>
        </p:nvSpPr>
        <p:spPr>
          <a:xfrm>
            <a:off x="3334583" y="5078114"/>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8" name="文本框 17"/>
          <p:cNvSpPr txBox="1"/>
          <p:nvPr/>
        </p:nvSpPr>
        <p:spPr>
          <a:xfrm>
            <a:off x="1937257" y="5031948"/>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6212" y="0"/>
            <a:ext cx="7953375" cy="5534025"/>
          </a:xfrm>
          <a:prstGeom prst="rect">
            <a:avLst/>
          </a:prstGeom>
        </p:spPr>
      </p:pic>
      <p:pic>
        <p:nvPicPr>
          <p:cNvPr id="3" name="图片 2"/>
          <p:cNvPicPr>
            <a:picLocks noChangeAspect="1"/>
          </p:cNvPicPr>
          <p:nvPr/>
        </p:nvPicPr>
        <p:blipFill>
          <a:blip r:embed="rId4"/>
          <a:stretch>
            <a:fillRect/>
          </a:stretch>
        </p:blipFill>
        <p:spPr>
          <a:xfrm>
            <a:off x="4420243" y="2122355"/>
            <a:ext cx="7771757" cy="4480189"/>
          </a:xfrm>
          <a:prstGeom prst="rect">
            <a:avLst/>
          </a:prstGeom>
        </p:spPr>
      </p:pic>
      <p:sp>
        <p:nvSpPr>
          <p:cNvPr id="6" name="文本框 5"/>
          <p:cNvSpPr txBox="1"/>
          <p:nvPr/>
        </p:nvSpPr>
        <p:spPr>
          <a:xfrm>
            <a:off x="2952750" y="1609545"/>
            <a:ext cx="3771900" cy="769441"/>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第三章节</a:t>
            </a:r>
          </a:p>
        </p:txBody>
      </p:sp>
      <p:sp>
        <p:nvSpPr>
          <p:cNvPr id="7" name="文本框 6"/>
          <p:cNvSpPr txBox="1"/>
          <p:nvPr/>
        </p:nvSpPr>
        <p:spPr>
          <a:xfrm>
            <a:off x="2038350" y="2809874"/>
            <a:ext cx="4495800" cy="2308324"/>
          </a:xfrm>
          <a:prstGeom prst="rect">
            <a:avLst/>
          </a:prstGeom>
          <a:noFill/>
        </p:spPr>
        <p:txBody>
          <a:bodyPr wrap="square" rtlCol="0">
            <a:spAutoFit/>
          </a:bodyPr>
          <a:lstStyle/>
          <a:p>
            <a:pPr>
              <a:lnSpc>
                <a:spcPct val="150000"/>
              </a:lnSpc>
            </a:pPr>
            <a:r>
              <a:rPr lang="en-US" altLang="zh-CN" sz="1600" dirty="0">
                <a:cs typeface="+mn-ea"/>
                <a:sym typeface="+mn-lt"/>
              </a:rPr>
              <a:t>Click here to add words Click here to add words Click here to add words Click here to add words Click here to add words</a:t>
            </a:r>
            <a:endParaRPr lang="zh-CN" altLang="en-US" sz="1600"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p:cNvPicPr>
            <a:picLocks noChangeAspect="1"/>
          </p:cNvPicPr>
          <p:nvPr/>
        </p:nvPicPr>
        <p:blipFill>
          <a:blip r:embed="rId4" cstate="screen"/>
          <a:stretch>
            <a:fillRect/>
          </a:stretch>
        </p:blipFill>
        <p:spPr>
          <a:xfrm>
            <a:off x="3692649" y="1145662"/>
            <a:ext cx="4806701" cy="4806701"/>
          </a:xfrm>
          <a:prstGeom prst="rect">
            <a:avLst/>
          </a:prstGeom>
        </p:spPr>
      </p:pic>
      <p:sp>
        <p:nvSpPr>
          <p:cNvPr id="7" name="文本框 6"/>
          <p:cNvSpPr txBox="1"/>
          <p:nvPr/>
        </p:nvSpPr>
        <p:spPr>
          <a:xfrm>
            <a:off x="1516815" y="1798320"/>
            <a:ext cx="1668380"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8" name="文本框 7"/>
          <p:cNvSpPr txBox="1"/>
          <p:nvPr/>
        </p:nvSpPr>
        <p:spPr>
          <a:xfrm>
            <a:off x="1395601" y="2500752"/>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9" name="直接连接符 8"/>
          <p:cNvCxnSpPr/>
          <p:nvPr/>
        </p:nvCxnSpPr>
        <p:spPr>
          <a:xfrm>
            <a:off x="2201071" y="2429274"/>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37361" y="3784366"/>
            <a:ext cx="1447542"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1" name="文本框 10"/>
          <p:cNvSpPr txBox="1"/>
          <p:nvPr/>
        </p:nvSpPr>
        <p:spPr>
          <a:xfrm>
            <a:off x="1395309" y="4458466"/>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2" name="直接连接符 11"/>
          <p:cNvCxnSpPr/>
          <p:nvPr/>
        </p:nvCxnSpPr>
        <p:spPr>
          <a:xfrm>
            <a:off x="2200779" y="4386988"/>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885301" y="1798320"/>
            <a:ext cx="1789886"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7" name="文本框 16"/>
          <p:cNvSpPr txBox="1"/>
          <p:nvPr/>
        </p:nvSpPr>
        <p:spPr>
          <a:xfrm>
            <a:off x="8885593" y="2500752"/>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8" name="直接连接符 17"/>
          <p:cNvCxnSpPr/>
          <p:nvPr/>
        </p:nvCxnSpPr>
        <p:spPr>
          <a:xfrm>
            <a:off x="9691063" y="2429274"/>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128761" y="3764280"/>
            <a:ext cx="1546134"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20" name="文本框 19"/>
          <p:cNvSpPr txBox="1"/>
          <p:nvPr/>
        </p:nvSpPr>
        <p:spPr>
          <a:xfrm>
            <a:off x="8885301" y="4458466"/>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21" name="直接连接符 20"/>
          <p:cNvCxnSpPr/>
          <p:nvPr/>
        </p:nvCxnSpPr>
        <p:spPr>
          <a:xfrm>
            <a:off x="9690771" y="4386988"/>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6" grpId="0"/>
      <p:bldP spid="17"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0" y="1962150"/>
            <a:ext cx="2476500" cy="646331"/>
          </a:xfrm>
          <a:prstGeom prst="rect">
            <a:avLst/>
          </a:prstGeom>
          <a:solidFill>
            <a:srgbClr val="EA710A"/>
          </a:solid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建筑物, 鸟笼&#10;&#10;已生成极高可信度的说明"/>
          <p:cNvPicPr>
            <a:picLocks noChangeAspect="1"/>
          </p:cNvPicPr>
          <p:nvPr/>
        </p:nvPicPr>
        <p:blipFill>
          <a:blip r:embed="rId4" cstate="screen"/>
          <a:stretch>
            <a:fillRect/>
          </a:stretch>
        </p:blipFill>
        <p:spPr>
          <a:xfrm>
            <a:off x="7725169" y="0"/>
            <a:ext cx="3980662" cy="6858000"/>
          </a:xfrm>
          <a:prstGeom prst="rect">
            <a:avLst/>
          </a:prstGeom>
        </p:spPr>
      </p:pic>
      <p:sp>
        <p:nvSpPr>
          <p:cNvPr id="7" name="文本框 6"/>
          <p:cNvSpPr txBox="1"/>
          <p:nvPr/>
        </p:nvSpPr>
        <p:spPr>
          <a:xfrm>
            <a:off x="1752600" y="1962149"/>
            <a:ext cx="2019299" cy="646331"/>
          </a:xfrm>
          <a:prstGeom prst="rect">
            <a:avLst/>
          </a:prstGeom>
          <a:noFill/>
        </p:spPr>
        <p:txBody>
          <a:bodyPr wrap="square" rtlCol="0">
            <a:spAutoFit/>
          </a:bodyPr>
          <a:lstStyle/>
          <a:p>
            <a:r>
              <a:rPr lang="zh-CN" altLang="en-US" sz="3600" dirty="0">
                <a:solidFill>
                  <a:schemeClr val="bg1"/>
                </a:solidFill>
                <a:cs typeface="+mn-ea"/>
                <a:sym typeface="+mn-lt"/>
              </a:rPr>
              <a:t>添加标题</a:t>
            </a:r>
          </a:p>
        </p:txBody>
      </p:sp>
      <p:sp>
        <p:nvSpPr>
          <p:cNvPr id="8" name="文本框 7"/>
          <p:cNvSpPr txBox="1"/>
          <p:nvPr/>
        </p:nvSpPr>
        <p:spPr>
          <a:xfrm>
            <a:off x="1524000" y="3003904"/>
            <a:ext cx="5676900" cy="3416320"/>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 words Click here to add words Click here to add words Click here to add words</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9" name="Shape 2859"/>
          <p:cNvSpPr/>
          <p:nvPr/>
        </p:nvSpPr>
        <p:spPr>
          <a:xfrm>
            <a:off x="1689089" y="5126539"/>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0" name="Shape 2860"/>
          <p:cNvSpPr/>
          <p:nvPr/>
        </p:nvSpPr>
        <p:spPr>
          <a:xfrm>
            <a:off x="2408227" y="51265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1" name="Shape 2865"/>
          <p:cNvSpPr/>
          <p:nvPr/>
        </p:nvSpPr>
        <p:spPr>
          <a:xfrm>
            <a:off x="3128952" y="51265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2" name="Shape 2869"/>
          <p:cNvSpPr/>
          <p:nvPr/>
        </p:nvSpPr>
        <p:spPr>
          <a:xfrm>
            <a:off x="3849677" y="5144002"/>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植物, 树&#10;&#10;已生成高可信度的说明"/>
          <p:cNvPicPr>
            <a:picLocks noChangeAspect="1"/>
          </p:cNvPicPr>
          <p:nvPr/>
        </p:nvPicPr>
        <p:blipFill>
          <a:blip r:embed="rId4" cstate="screen"/>
          <a:stretch>
            <a:fillRect/>
          </a:stretch>
        </p:blipFill>
        <p:spPr>
          <a:xfrm>
            <a:off x="4062708" y="1145662"/>
            <a:ext cx="8129292" cy="5712338"/>
          </a:xfrm>
          <a:prstGeom prst="rect">
            <a:avLst/>
          </a:prstGeom>
        </p:spPr>
      </p:pic>
      <p:sp>
        <p:nvSpPr>
          <p:cNvPr id="7" name="矩形 6"/>
          <p:cNvSpPr/>
          <p:nvPr/>
        </p:nvSpPr>
        <p:spPr>
          <a:xfrm>
            <a:off x="1314451" y="2209839"/>
            <a:ext cx="1733550" cy="646331"/>
          </a:xfrm>
          <a:prstGeom prst="rect">
            <a:avLst/>
          </a:prstGeom>
          <a:solidFill>
            <a:srgbClr val="EA710A"/>
          </a:solid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314450" y="2240616"/>
            <a:ext cx="2019299" cy="584775"/>
          </a:xfrm>
          <a:prstGeom prst="rect">
            <a:avLst/>
          </a:prstGeom>
          <a:noFill/>
        </p:spPr>
        <p:txBody>
          <a:bodyPr wrap="square" rtlCol="0">
            <a:spAutoFit/>
          </a:bodyPr>
          <a:lstStyle/>
          <a:p>
            <a:r>
              <a:rPr lang="zh-CN" altLang="en-US" sz="3200" dirty="0">
                <a:solidFill>
                  <a:schemeClr val="bg1"/>
                </a:solidFill>
                <a:cs typeface="+mn-ea"/>
                <a:sym typeface="+mn-lt"/>
              </a:rPr>
              <a:t>添加标题</a:t>
            </a:r>
          </a:p>
        </p:txBody>
      </p:sp>
      <p:sp>
        <p:nvSpPr>
          <p:cNvPr id="9" name="文本框 8"/>
          <p:cNvSpPr txBox="1"/>
          <p:nvPr/>
        </p:nvSpPr>
        <p:spPr>
          <a:xfrm>
            <a:off x="1273302" y="2981634"/>
            <a:ext cx="2019299" cy="1170513"/>
          </a:xfrm>
          <a:prstGeom prst="rect">
            <a:avLst/>
          </a:prstGeom>
          <a:noFill/>
        </p:spPr>
        <p:txBody>
          <a:bodyPr wrap="square" rtlCol="0">
            <a:spAutoFit/>
          </a:bodyPr>
          <a:lstStyle/>
          <a:p>
            <a:pPr>
              <a:lnSpc>
                <a:spcPct val="150000"/>
              </a:lnSpc>
            </a:pPr>
            <a:r>
              <a:rPr lang="en-US" altLang="zh-CN" sz="1200" dirty="0">
                <a:cs typeface="+mn-ea"/>
                <a:sym typeface="+mn-lt"/>
              </a:rPr>
              <a:t>Click here to add words Click here to add words Click here to add words Click</a:t>
            </a:r>
            <a:endParaRPr lang="zh-CN" altLang="en-US" sz="1200" dirty="0">
              <a:cs typeface="+mn-ea"/>
              <a:sym typeface="+mn-lt"/>
            </a:endParaRPr>
          </a:p>
        </p:txBody>
      </p:sp>
      <p:sp>
        <p:nvSpPr>
          <p:cNvPr id="10" name="矩形 9"/>
          <p:cNvSpPr/>
          <p:nvPr/>
        </p:nvSpPr>
        <p:spPr>
          <a:xfrm>
            <a:off x="1314451" y="4493177"/>
            <a:ext cx="1733550" cy="646331"/>
          </a:xfrm>
          <a:prstGeom prst="rect">
            <a:avLst/>
          </a:prstGeom>
          <a:solidFill>
            <a:srgbClr val="EA710A"/>
          </a:solid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314450" y="4523954"/>
            <a:ext cx="2019299" cy="584775"/>
          </a:xfrm>
          <a:prstGeom prst="rect">
            <a:avLst/>
          </a:prstGeom>
          <a:noFill/>
        </p:spPr>
        <p:txBody>
          <a:bodyPr wrap="square" rtlCol="0">
            <a:spAutoFit/>
          </a:bodyPr>
          <a:lstStyle/>
          <a:p>
            <a:r>
              <a:rPr lang="zh-CN" altLang="en-US" sz="3200" dirty="0">
                <a:solidFill>
                  <a:schemeClr val="bg1"/>
                </a:solidFill>
                <a:cs typeface="+mn-ea"/>
                <a:sym typeface="+mn-lt"/>
              </a:rPr>
              <a:t>添加标题</a:t>
            </a:r>
          </a:p>
        </p:txBody>
      </p:sp>
      <p:sp>
        <p:nvSpPr>
          <p:cNvPr id="12" name="文本框 11"/>
          <p:cNvSpPr txBox="1"/>
          <p:nvPr/>
        </p:nvSpPr>
        <p:spPr>
          <a:xfrm>
            <a:off x="1273302" y="5264972"/>
            <a:ext cx="2019299" cy="1170513"/>
          </a:xfrm>
          <a:prstGeom prst="rect">
            <a:avLst/>
          </a:prstGeom>
          <a:noFill/>
        </p:spPr>
        <p:txBody>
          <a:bodyPr wrap="square" rtlCol="0">
            <a:spAutoFit/>
          </a:bodyPr>
          <a:lstStyle/>
          <a:p>
            <a:pPr>
              <a:lnSpc>
                <a:spcPct val="150000"/>
              </a:lnSpc>
            </a:pPr>
            <a:r>
              <a:rPr lang="en-US" altLang="zh-CN" sz="1200" dirty="0">
                <a:cs typeface="+mn-ea"/>
                <a:sym typeface="+mn-lt"/>
              </a:rPr>
              <a:t>Click here to add words Click here to add words Click here to add words Click</a:t>
            </a:r>
            <a:endParaRPr lang="zh-CN" altLang="en-US" sz="1200" dirty="0">
              <a:cs typeface="+mn-ea"/>
              <a:sym typeface="+mn-lt"/>
            </a:endParaRPr>
          </a:p>
        </p:txBody>
      </p:sp>
      <p:sp>
        <p:nvSpPr>
          <p:cNvPr id="13" name="矩形 12"/>
          <p:cNvSpPr/>
          <p:nvPr/>
        </p:nvSpPr>
        <p:spPr>
          <a:xfrm>
            <a:off x="4503906" y="4498914"/>
            <a:ext cx="1733550" cy="646331"/>
          </a:xfrm>
          <a:prstGeom prst="rect">
            <a:avLst/>
          </a:prstGeom>
          <a:solidFill>
            <a:srgbClr val="EA710A"/>
          </a:solid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4503905" y="4529691"/>
            <a:ext cx="2019299" cy="584775"/>
          </a:xfrm>
          <a:prstGeom prst="rect">
            <a:avLst/>
          </a:prstGeom>
          <a:noFill/>
        </p:spPr>
        <p:txBody>
          <a:bodyPr wrap="square" rtlCol="0">
            <a:spAutoFit/>
          </a:bodyPr>
          <a:lstStyle/>
          <a:p>
            <a:r>
              <a:rPr lang="zh-CN" altLang="en-US" sz="3200" dirty="0">
                <a:solidFill>
                  <a:schemeClr val="bg1"/>
                </a:solidFill>
                <a:cs typeface="+mn-ea"/>
                <a:sym typeface="+mn-lt"/>
              </a:rPr>
              <a:t>添加标题</a:t>
            </a:r>
          </a:p>
        </p:txBody>
      </p:sp>
      <p:sp>
        <p:nvSpPr>
          <p:cNvPr id="15" name="文本框 14"/>
          <p:cNvSpPr txBox="1"/>
          <p:nvPr/>
        </p:nvSpPr>
        <p:spPr>
          <a:xfrm>
            <a:off x="4462757" y="5270709"/>
            <a:ext cx="2019299" cy="1170513"/>
          </a:xfrm>
          <a:prstGeom prst="rect">
            <a:avLst/>
          </a:prstGeom>
          <a:noFill/>
        </p:spPr>
        <p:txBody>
          <a:bodyPr wrap="square" rtlCol="0">
            <a:spAutoFit/>
          </a:bodyPr>
          <a:lstStyle/>
          <a:p>
            <a:pPr>
              <a:lnSpc>
                <a:spcPct val="150000"/>
              </a:lnSpc>
            </a:pPr>
            <a:r>
              <a:rPr lang="en-US" altLang="zh-CN" sz="1200" dirty="0">
                <a:cs typeface="+mn-ea"/>
                <a:sym typeface="+mn-lt"/>
              </a:rPr>
              <a:t>Click here to add words Click here to add words Click here to add words Click</a:t>
            </a: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p:cNvPicPr>
            <a:picLocks noChangeAspect="1"/>
          </p:cNvPicPr>
          <p:nvPr/>
        </p:nvPicPr>
        <p:blipFill>
          <a:blip r:embed="rId4"/>
          <a:stretch>
            <a:fillRect/>
          </a:stretch>
        </p:blipFill>
        <p:spPr>
          <a:xfrm>
            <a:off x="3714750" y="1905000"/>
            <a:ext cx="4762500" cy="4953000"/>
          </a:xfrm>
          <a:prstGeom prst="rect">
            <a:avLst/>
          </a:prstGeom>
        </p:spPr>
      </p:pic>
      <p:sp>
        <p:nvSpPr>
          <p:cNvPr id="7" name="文本框 6"/>
          <p:cNvSpPr txBox="1"/>
          <p:nvPr/>
        </p:nvSpPr>
        <p:spPr>
          <a:xfrm>
            <a:off x="1752601" y="2024492"/>
            <a:ext cx="1470694"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8" name="文本框 7"/>
          <p:cNvSpPr txBox="1"/>
          <p:nvPr/>
        </p:nvSpPr>
        <p:spPr>
          <a:xfrm>
            <a:off x="1433701" y="2672202"/>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9" name="直接连接符 8"/>
          <p:cNvCxnSpPr/>
          <p:nvPr/>
        </p:nvCxnSpPr>
        <p:spPr>
          <a:xfrm>
            <a:off x="2239171" y="2600724"/>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52601" y="4029466"/>
            <a:ext cx="1470401"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1" name="文本框 10"/>
          <p:cNvSpPr txBox="1"/>
          <p:nvPr/>
        </p:nvSpPr>
        <p:spPr>
          <a:xfrm>
            <a:off x="1433409" y="4629916"/>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2" name="直接连接符 11"/>
          <p:cNvCxnSpPr/>
          <p:nvPr/>
        </p:nvCxnSpPr>
        <p:spPr>
          <a:xfrm>
            <a:off x="2238879" y="4558438"/>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083041" y="1905000"/>
            <a:ext cx="1630246"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4" name="文本框 13"/>
          <p:cNvSpPr txBox="1"/>
          <p:nvPr/>
        </p:nvSpPr>
        <p:spPr>
          <a:xfrm>
            <a:off x="8923693" y="2672202"/>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5" name="直接连接符 14"/>
          <p:cNvCxnSpPr/>
          <p:nvPr/>
        </p:nvCxnSpPr>
        <p:spPr>
          <a:xfrm>
            <a:off x="9729163" y="2600724"/>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9083041" y="4148958"/>
            <a:ext cx="1629953"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7" name="文本框 16"/>
          <p:cNvSpPr txBox="1"/>
          <p:nvPr/>
        </p:nvSpPr>
        <p:spPr>
          <a:xfrm>
            <a:off x="8923401" y="4629916"/>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8" name="直接连接符 17"/>
          <p:cNvCxnSpPr/>
          <p:nvPr/>
        </p:nvCxnSpPr>
        <p:spPr>
          <a:xfrm>
            <a:off x="9728871" y="4558438"/>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6212" y="0"/>
            <a:ext cx="7953375" cy="5534025"/>
          </a:xfrm>
          <a:prstGeom prst="rect">
            <a:avLst/>
          </a:prstGeom>
        </p:spPr>
      </p:pic>
      <p:pic>
        <p:nvPicPr>
          <p:cNvPr id="3" name="图片 2"/>
          <p:cNvPicPr>
            <a:picLocks noChangeAspect="1"/>
          </p:cNvPicPr>
          <p:nvPr/>
        </p:nvPicPr>
        <p:blipFill>
          <a:blip r:embed="rId4"/>
          <a:stretch>
            <a:fillRect/>
          </a:stretch>
        </p:blipFill>
        <p:spPr>
          <a:xfrm>
            <a:off x="4420243" y="2122355"/>
            <a:ext cx="7771757" cy="4480189"/>
          </a:xfrm>
          <a:prstGeom prst="rect">
            <a:avLst/>
          </a:prstGeom>
        </p:spPr>
      </p:pic>
      <p:sp>
        <p:nvSpPr>
          <p:cNvPr id="6" name="文本框 5"/>
          <p:cNvSpPr txBox="1"/>
          <p:nvPr/>
        </p:nvSpPr>
        <p:spPr>
          <a:xfrm>
            <a:off x="2952750" y="1609545"/>
            <a:ext cx="3771900" cy="769441"/>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第四章节</a:t>
            </a:r>
          </a:p>
        </p:txBody>
      </p:sp>
      <p:sp>
        <p:nvSpPr>
          <p:cNvPr id="7" name="文本框 6"/>
          <p:cNvSpPr txBox="1"/>
          <p:nvPr/>
        </p:nvSpPr>
        <p:spPr>
          <a:xfrm>
            <a:off x="2038350" y="2809874"/>
            <a:ext cx="4495800" cy="2308324"/>
          </a:xfrm>
          <a:prstGeom prst="rect">
            <a:avLst/>
          </a:prstGeom>
          <a:noFill/>
        </p:spPr>
        <p:txBody>
          <a:bodyPr wrap="square" rtlCol="0">
            <a:spAutoFit/>
          </a:bodyPr>
          <a:lstStyle/>
          <a:p>
            <a:pPr>
              <a:lnSpc>
                <a:spcPct val="150000"/>
              </a:lnSpc>
            </a:pPr>
            <a:r>
              <a:rPr lang="en-US" altLang="zh-CN" sz="1600" dirty="0">
                <a:cs typeface="+mn-ea"/>
                <a:sym typeface="+mn-lt"/>
              </a:rPr>
              <a:t>Click here to add words Click here to add words Click here to add words Click here to add words Click here to add words</a:t>
            </a:r>
            <a:endParaRPr lang="zh-CN" altLang="en-US" sz="1600"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2937705"/>
            <a:ext cx="12192000" cy="3810000"/>
          </a:xfrm>
          <a:prstGeom prst="rect">
            <a:avLst/>
          </a:prstGeom>
        </p:spPr>
      </p:pic>
      <p:sp>
        <p:nvSpPr>
          <p:cNvPr id="4" name="文本框 3"/>
          <p:cNvSpPr txBox="1"/>
          <p:nvPr/>
        </p:nvSpPr>
        <p:spPr>
          <a:xfrm>
            <a:off x="4438650" y="985569"/>
            <a:ext cx="3771900" cy="1200329"/>
          </a:xfrm>
          <a:prstGeom prst="rect">
            <a:avLst/>
          </a:prstGeom>
          <a:noFill/>
        </p:spPr>
        <p:txBody>
          <a:bodyPr wrap="square" rtlCol="0">
            <a:spAutoFit/>
          </a:bodyPr>
          <a:lstStyle/>
          <a:p>
            <a:r>
              <a:rPr lang="zh-CN" altLang="en-US" sz="7200" b="1" dirty="0">
                <a:solidFill>
                  <a:schemeClr val="tx1">
                    <a:lumMod val="75000"/>
                    <a:lumOff val="25000"/>
                  </a:schemeClr>
                </a:solidFill>
                <a:cs typeface="+mn-ea"/>
                <a:sym typeface="+mn-lt"/>
              </a:rPr>
              <a:t>前 言</a:t>
            </a:r>
          </a:p>
        </p:txBody>
      </p:sp>
      <p:sp>
        <p:nvSpPr>
          <p:cNvPr id="5" name="文本框 4"/>
          <p:cNvSpPr txBox="1"/>
          <p:nvPr/>
        </p:nvSpPr>
        <p:spPr>
          <a:xfrm>
            <a:off x="2522598" y="2333001"/>
            <a:ext cx="6381750" cy="3539430"/>
          </a:xfrm>
          <a:prstGeom prst="rect">
            <a:avLst/>
          </a:prstGeom>
          <a:noFill/>
        </p:spPr>
        <p:txBody>
          <a:bodyPr wrap="square" rtlCol="0">
            <a:spAutoFit/>
          </a:bodyPr>
          <a:lstStyle/>
          <a:p>
            <a:pPr algn="ctr">
              <a:lnSpc>
                <a:spcPct val="200000"/>
              </a:lnSpc>
            </a:pPr>
            <a:r>
              <a:rPr lang="en-US" altLang="zh-CN" sz="1600" dirty="0">
                <a:cs typeface="+mn-ea"/>
                <a:sym typeface="+mn-lt"/>
              </a:rPr>
              <a:t>Click here to add words Click here to add words Click here to add words Click here to add words Click here to add words Click here to add words Click here to add words Click here to add words Click here to add words Click here to add words</a:t>
            </a:r>
            <a:endParaRPr lang="zh-CN" altLang="en-US" sz="1600" dirty="0">
              <a:cs typeface="+mn-ea"/>
              <a:sym typeface="+mn-lt"/>
            </a:endParaRPr>
          </a:p>
          <a:p>
            <a:pPr algn="ctr">
              <a:lnSpc>
                <a:spcPct val="150000"/>
              </a:lnSpc>
            </a:pPr>
            <a:endParaRPr lang="zh-CN" altLang="en-US" sz="1600"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pic>
        <p:nvPicPr>
          <p:cNvPr id="7" name="图片 6"/>
          <p:cNvPicPr>
            <a:picLocks noChangeAspect="1"/>
          </p:cNvPicPr>
          <p:nvPr/>
        </p:nvPicPr>
        <p:blipFill>
          <a:blip r:embed="rId4" cstate="screen"/>
          <a:stretch>
            <a:fillRect/>
          </a:stretch>
        </p:blipFill>
        <p:spPr>
          <a:xfrm>
            <a:off x="7188321" y="980717"/>
            <a:ext cx="2898654" cy="1578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sp>
        <p:nvSpPr>
          <p:cNvPr id="7" name="矩形 6"/>
          <p:cNvSpPr/>
          <p:nvPr/>
        </p:nvSpPr>
        <p:spPr>
          <a:xfrm>
            <a:off x="1284357" y="2172658"/>
            <a:ext cx="622934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餐桌&#10;&#10;已生成高可信度的说明"/>
          <p:cNvPicPr>
            <a:picLocks noChangeAspect="1"/>
          </p:cNvPicPr>
          <p:nvPr/>
        </p:nvPicPr>
        <p:blipFill>
          <a:blip r:embed="rId4" cstate="screen"/>
          <a:stretch>
            <a:fillRect/>
          </a:stretch>
        </p:blipFill>
        <p:spPr>
          <a:xfrm>
            <a:off x="5462004" y="457199"/>
            <a:ext cx="5943601" cy="5943601"/>
          </a:xfrm>
          <a:prstGeom prst="rect">
            <a:avLst/>
          </a:prstGeom>
        </p:spPr>
      </p:pic>
      <p:sp>
        <p:nvSpPr>
          <p:cNvPr id="8" name="椭圆 327"/>
          <p:cNvSpPr>
            <a:spLocks noChangeArrowheads="1"/>
          </p:cNvSpPr>
          <p:nvPr/>
        </p:nvSpPr>
        <p:spPr bwMode="auto">
          <a:xfrm>
            <a:off x="2270663" y="2918975"/>
            <a:ext cx="228600" cy="228600"/>
          </a:xfrm>
          <a:prstGeom prst="ellipse">
            <a:avLst/>
          </a:prstGeom>
          <a:solidFill>
            <a:schemeClr val="tx1"/>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9" name="椭圆 339"/>
          <p:cNvSpPr>
            <a:spLocks noChangeArrowheads="1"/>
          </p:cNvSpPr>
          <p:nvPr/>
        </p:nvSpPr>
        <p:spPr bwMode="auto">
          <a:xfrm>
            <a:off x="2270663" y="3766700"/>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0" name="文本框 9"/>
          <p:cNvSpPr txBox="1"/>
          <p:nvPr/>
        </p:nvSpPr>
        <p:spPr>
          <a:xfrm>
            <a:off x="4206670" y="2907287"/>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1" name="文本框 10"/>
          <p:cNvSpPr txBox="1"/>
          <p:nvPr/>
        </p:nvSpPr>
        <p:spPr>
          <a:xfrm>
            <a:off x="2809344" y="2861121"/>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2" name="文本框 11"/>
          <p:cNvSpPr txBox="1"/>
          <p:nvPr/>
        </p:nvSpPr>
        <p:spPr>
          <a:xfrm>
            <a:off x="4206670" y="3807506"/>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3" name="文本框 12"/>
          <p:cNvSpPr txBox="1"/>
          <p:nvPr/>
        </p:nvSpPr>
        <p:spPr>
          <a:xfrm>
            <a:off x="2809344" y="3761340"/>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4" name="椭圆 339"/>
          <p:cNvSpPr>
            <a:spLocks noChangeArrowheads="1"/>
          </p:cNvSpPr>
          <p:nvPr/>
        </p:nvSpPr>
        <p:spPr bwMode="auto">
          <a:xfrm>
            <a:off x="2270663" y="4659874"/>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5" name="文本框 14"/>
          <p:cNvSpPr txBox="1"/>
          <p:nvPr/>
        </p:nvSpPr>
        <p:spPr>
          <a:xfrm>
            <a:off x="4206670" y="4700680"/>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6" name="文本框 15"/>
          <p:cNvSpPr txBox="1"/>
          <p:nvPr/>
        </p:nvSpPr>
        <p:spPr>
          <a:xfrm>
            <a:off x="2809344" y="4654514"/>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descr="图片包含 室内, 餐桌&#10;&#10;已生成高可信度的说明"/>
          <p:cNvPicPr>
            <a:picLocks noChangeAspect="1"/>
          </p:cNvPicPr>
          <p:nvPr/>
        </p:nvPicPr>
        <p:blipFill>
          <a:blip r:embed="rId4" cstate="screen"/>
          <a:stretch>
            <a:fillRect/>
          </a:stretch>
        </p:blipFill>
        <p:spPr>
          <a:xfrm>
            <a:off x="1009651" y="966544"/>
            <a:ext cx="6310884" cy="5758106"/>
          </a:xfrm>
          <a:prstGeom prst="rect">
            <a:avLst/>
          </a:prstGeom>
        </p:spPr>
      </p:pic>
      <p:sp>
        <p:nvSpPr>
          <p:cNvPr id="7" name="矩形 6"/>
          <p:cNvSpPr/>
          <p:nvPr/>
        </p:nvSpPr>
        <p:spPr>
          <a:xfrm>
            <a:off x="6248400" y="1885950"/>
            <a:ext cx="2476500" cy="646331"/>
          </a:xfrm>
          <a:prstGeom prst="rect">
            <a:avLst/>
          </a:prstGeom>
          <a:solidFill>
            <a:srgbClr val="EA710A"/>
          </a:solid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477000" y="1885949"/>
            <a:ext cx="2019299" cy="646331"/>
          </a:xfrm>
          <a:prstGeom prst="rect">
            <a:avLst/>
          </a:prstGeom>
          <a:noFill/>
        </p:spPr>
        <p:txBody>
          <a:bodyPr wrap="square" rtlCol="0">
            <a:spAutoFit/>
          </a:bodyPr>
          <a:lstStyle/>
          <a:p>
            <a:r>
              <a:rPr lang="zh-CN" altLang="en-US" sz="3600" dirty="0">
                <a:solidFill>
                  <a:schemeClr val="bg1"/>
                </a:solidFill>
                <a:cs typeface="+mn-ea"/>
                <a:sym typeface="+mn-lt"/>
              </a:rPr>
              <a:t>添加标题</a:t>
            </a:r>
          </a:p>
        </p:txBody>
      </p:sp>
      <p:sp>
        <p:nvSpPr>
          <p:cNvPr id="9" name="文本框 8"/>
          <p:cNvSpPr txBox="1"/>
          <p:nvPr/>
        </p:nvSpPr>
        <p:spPr>
          <a:xfrm>
            <a:off x="6248400" y="2927704"/>
            <a:ext cx="5257800" cy="3970318"/>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 words Click here to add words Click here to add words Click here to add words</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10" name="Shape 2859"/>
          <p:cNvSpPr/>
          <p:nvPr/>
        </p:nvSpPr>
        <p:spPr>
          <a:xfrm>
            <a:off x="6413489" y="5050339"/>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1" name="Shape 2860"/>
          <p:cNvSpPr/>
          <p:nvPr/>
        </p:nvSpPr>
        <p:spPr>
          <a:xfrm>
            <a:off x="7132627" y="50503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2" name="Shape 2865"/>
          <p:cNvSpPr/>
          <p:nvPr/>
        </p:nvSpPr>
        <p:spPr>
          <a:xfrm>
            <a:off x="7853352" y="50503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3" name="Shape 2869"/>
          <p:cNvSpPr/>
          <p:nvPr/>
        </p:nvSpPr>
        <p:spPr>
          <a:xfrm>
            <a:off x="8574077" y="5067802"/>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7" name="图片 6" descr="图片包含 植物&#10;&#10;已生成高可信度的说明"/>
          <p:cNvPicPr>
            <a:picLocks noChangeAspect="1"/>
          </p:cNvPicPr>
          <p:nvPr/>
        </p:nvPicPr>
        <p:blipFill>
          <a:blip r:embed="rId4"/>
          <a:stretch>
            <a:fillRect/>
          </a:stretch>
        </p:blipFill>
        <p:spPr>
          <a:xfrm>
            <a:off x="3463819" y="1962150"/>
            <a:ext cx="5541990" cy="3771900"/>
          </a:xfrm>
          <a:prstGeom prst="rect">
            <a:avLst/>
          </a:prstGeom>
        </p:spPr>
      </p:pic>
      <p:sp>
        <p:nvSpPr>
          <p:cNvPr id="8" name="文本框 7"/>
          <p:cNvSpPr txBox="1"/>
          <p:nvPr/>
        </p:nvSpPr>
        <p:spPr>
          <a:xfrm>
            <a:off x="4854468" y="2606070"/>
            <a:ext cx="1885950" cy="1015663"/>
          </a:xfrm>
          <a:prstGeom prst="rect">
            <a:avLst/>
          </a:prstGeom>
          <a:noFill/>
        </p:spPr>
        <p:txBody>
          <a:bodyPr wrap="square" rtlCol="0">
            <a:spAutoFit/>
          </a:bodyPr>
          <a:lstStyle/>
          <a:p>
            <a:r>
              <a:rPr lang="en-US" altLang="zh-CN" sz="6000" dirty="0">
                <a:solidFill>
                  <a:srgbClr val="EA710A"/>
                </a:solidFill>
                <a:cs typeface="+mn-ea"/>
                <a:sym typeface="+mn-lt"/>
              </a:rPr>
              <a:t>VS</a:t>
            </a:r>
            <a:endParaRPr lang="zh-CN" altLang="en-US" sz="6000" dirty="0">
              <a:solidFill>
                <a:srgbClr val="EA710A"/>
              </a:solidFill>
              <a:cs typeface="+mn-ea"/>
              <a:sym typeface="+mn-lt"/>
            </a:endParaRPr>
          </a:p>
        </p:txBody>
      </p:sp>
      <p:sp>
        <p:nvSpPr>
          <p:cNvPr id="2" name="椭圆 1"/>
          <p:cNvSpPr/>
          <p:nvPr/>
        </p:nvSpPr>
        <p:spPr>
          <a:xfrm>
            <a:off x="4549668" y="2324009"/>
            <a:ext cx="2190750" cy="2190750"/>
          </a:xfrm>
          <a:prstGeom prst="ellipse">
            <a:avLst/>
          </a:prstGeom>
          <a:noFill/>
          <a:ln w="7620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1396753" y="1844041"/>
            <a:ext cx="1402784"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0" name="文本框 9"/>
          <p:cNvSpPr txBox="1"/>
          <p:nvPr/>
        </p:nvSpPr>
        <p:spPr>
          <a:xfrm>
            <a:off x="1009943" y="2557045"/>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1" name="直接连接符 10"/>
          <p:cNvCxnSpPr/>
          <p:nvPr/>
        </p:nvCxnSpPr>
        <p:spPr>
          <a:xfrm>
            <a:off x="1815413" y="2485567"/>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98429" y="3896951"/>
            <a:ext cx="1600816"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3" name="文本框 12"/>
          <p:cNvSpPr txBox="1"/>
          <p:nvPr/>
        </p:nvSpPr>
        <p:spPr>
          <a:xfrm>
            <a:off x="1009651" y="4514759"/>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4" name="直接连接符 13"/>
          <p:cNvCxnSpPr/>
          <p:nvPr/>
        </p:nvCxnSpPr>
        <p:spPr>
          <a:xfrm>
            <a:off x="1815121" y="4443281"/>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113521" y="1962151"/>
            <a:ext cx="1483558"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6" name="文本框 15"/>
          <p:cNvSpPr txBox="1"/>
          <p:nvPr/>
        </p:nvSpPr>
        <p:spPr>
          <a:xfrm>
            <a:off x="8807485" y="2659133"/>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17" name="直接连接符 16"/>
          <p:cNvCxnSpPr/>
          <p:nvPr/>
        </p:nvCxnSpPr>
        <p:spPr>
          <a:xfrm>
            <a:off x="9612955" y="2587655"/>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113521" y="4065669"/>
            <a:ext cx="1483265" cy="369332"/>
          </a:xfrm>
          <a:prstGeom prst="rect">
            <a:avLst/>
          </a:prstGeom>
          <a:noFill/>
        </p:spPr>
        <p:txBody>
          <a:bodyPr wrap="square" rtlCol="0">
            <a:spAutoFit/>
          </a:bodyPr>
          <a:lstStyle/>
          <a:p>
            <a:r>
              <a:rPr lang="en-US" altLang="zh-CN" b="1" dirty="0">
                <a:cs typeface="+mn-ea"/>
                <a:sym typeface="+mn-lt"/>
              </a:rPr>
              <a:t>ADD TITLE</a:t>
            </a:r>
            <a:endParaRPr lang="zh-CN" altLang="en-US" b="1" dirty="0">
              <a:cs typeface="+mn-ea"/>
              <a:sym typeface="+mn-lt"/>
            </a:endParaRPr>
          </a:p>
        </p:txBody>
      </p:sp>
      <p:sp>
        <p:nvSpPr>
          <p:cNvPr id="19" name="文本框 18"/>
          <p:cNvSpPr txBox="1"/>
          <p:nvPr/>
        </p:nvSpPr>
        <p:spPr>
          <a:xfrm>
            <a:off x="8807193" y="4616847"/>
            <a:ext cx="1911098" cy="1078116"/>
          </a:xfrm>
          <a:prstGeom prst="rect">
            <a:avLst/>
          </a:prstGeom>
          <a:noFill/>
        </p:spPr>
        <p:txBody>
          <a:bodyPr wrap="square" rtlCol="0">
            <a:spAutoFit/>
          </a:bodyPr>
          <a:lstStyle/>
          <a:p>
            <a:pPr algn="ctr">
              <a:lnSpc>
                <a:spcPct val="150000"/>
              </a:lnSpc>
            </a:pPr>
            <a:r>
              <a:rPr lang="en-US" altLang="zh-CN" sz="1100" dirty="0">
                <a:cs typeface="+mn-ea"/>
                <a:sym typeface="+mn-lt"/>
              </a:rPr>
              <a:t>Click here to add words Click here to add words Click here to add words Click</a:t>
            </a:r>
            <a:endParaRPr lang="zh-CN" altLang="en-US" sz="1100" dirty="0">
              <a:cs typeface="+mn-ea"/>
              <a:sym typeface="+mn-lt"/>
            </a:endParaRPr>
          </a:p>
        </p:txBody>
      </p:sp>
      <p:cxnSp>
        <p:nvCxnSpPr>
          <p:cNvPr id="20" name="直接连接符 19"/>
          <p:cNvCxnSpPr/>
          <p:nvPr/>
        </p:nvCxnSpPr>
        <p:spPr>
          <a:xfrm>
            <a:off x="9612663" y="4545369"/>
            <a:ext cx="40719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2" grpId="0"/>
      <p:bldP spid="13" grpId="0"/>
      <p:bldP spid="15" grpId="0"/>
      <p:bldP spid="16"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002548" y="1328261"/>
            <a:ext cx="8682204" cy="3957638"/>
          </a:xfrm>
          <a:prstGeom prst="rect">
            <a:avLst/>
          </a:prstGeom>
        </p:spPr>
      </p:pic>
      <p:pic>
        <p:nvPicPr>
          <p:cNvPr id="5" name="图片 4"/>
          <p:cNvPicPr>
            <a:picLocks noChangeAspect="1"/>
          </p:cNvPicPr>
          <p:nvPr/>
        </p:nvPicPr>
        <p:blipFill rotWithShape="1">
          <a:blip r:embed="rId4" cstate="screen"/>
          <a:srcRect l="-1" r="-1709"/>
          <a:stretch>
            <a:fillRect/>
          </a:stretch>
        </p:blipFill>
        <p:spPr>
          <a:xfrm>
            <a:off x="-1" y="853"/>
            <a:ext cx="6497647" cy="1827947"/>
          </a:xfrm>
          <a:prstGeom prst="rect">
            <a:avLst/>
          </a:prstGeom>
        </p:spPr>
      </p:pic>
      <p:pic>
        <p:nvPicPr>
          <p:cNvPr id="6" name="图片 5"/>
          <p:cNvPicPr>
            <a:picLocks noChangeAspect="1"/>
          </p:cNvPicPr>
          <p:nvPr/>
        </p:nvPicPr>
        <p:blipFill rotWithShape="1">
          <a:blip r:embed="rId5" cstate="screen"/>
          <a:srcRect l="-919" r="-789"/>
          <a:stretch>
            <a:fillRect/>
          </a:stretch>
        </p:blipFill>
        <p:spPr>
          <a:xfrm>
            <a:off x="7239558" y="4360069"/>
            <a:ext cx="5257800" cy="2836355"/>
          </a:xfrm>
          <a:prstGeom prst="rect">
            <a:avLst/>
          </a:prstGeom>
        </p:spPr>
      </p:pic>
      <p:pic>
        <p:nvPicPr>
          <p:cNvPr id="10" name="图片 9" descr="图片包含 动物, 哺乳动物&#10;&#10;已生成极高可信度的说明"/>
          <p:cNvPicPr>
            <a:picLocks noChangeAspect="1"/>
          </p:cNvPicPr>
          <p:nvPr/>
        </p:nvPicPr>
        <p:blipFill>
          <a:blip r:embed="rId6" cstate="screen"/>
          <a:stretch>
            <a:fillRect/>
          </a:stretch>
        </p:blipFill>
        <p:spPr>
          <a:xfrm>
            <a:off x="5578235" y="2800509"/>
            <a:ext cx="3473929" cy="4909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小&#10;&#10;已生成高可信度的说明"/>
          <p:cNvPicPr>
            <a:picLocks noChangeAspect="1"/>
          </p:cNvPicPr>
          <p:nvPr/>
        </p:nvPicPr>
        <p:blipFill>
          <a:blip r:embed="rId3" cstate="screen"/>
          <a:stretch>
            <a:fillRect/>
          </a:stretch>
        </p:blipFill>
        <p:spPr>
          <a:xfrm>
            <a:off x="7607433" y="-228600"/>
            <a:ext cx="5176894" cy="4936744"/>
          </a:xfrm>
          <a:prstGeom prst="rect">
            <a:avLst/>
          </a:prstGeom>
        </p:spPr>
      </p:pic>
      <p:pic>
        <p:nvPicPr>
          <p:cNvPr id="5" name="图片 4" descr="图片包含 动物, 哺乳动物&#10;&#10;已生成极高可信度的说明"/>
          <p:cNvPicPr>
            <a:picLocks noChangeAspect="1"/>
          </p:cNvPicPr>
          <p:nvPr/>
        </p:nvPicPr>
        <p:blipFill>
          <a:blip r:embed="rId4" cstate="screen"/>
          <a:stretch>
            <a:fillRect/>
          </a:stretch>
        </p:blipFill>
        <p:spPr>
          <a:xfrm>
            <a:off x="8699021" y="2759456"/>
            <a:ext cx="3492979" cy="4936744"/>
          </a:xfrm>
          <a:prstGeom prst="rect">
            <a:avLst/>
          </a:prstGeom>
        </p:spPr>
      </p:pic>
      <p:pic>
        <p:nvPicPr>
          <p:cNvPr id="8" name="图片 7"/>
          <p:cNvPicPr>
            <a:picLocks noChangeAspect="1"/>
          </p:cNvPicPr>
          <p:nvPr/>
        </p:nvPicPr>
        <p:blipFill>
          <a:blip r:embed="rId5" cstate="screen"/>
          <a:stretch>
            <a:fillRect/>
          </a:stretch>
        </p:blipFill>
        <p:spPr>
          <a:xfrm>
            <a:off x="1031036" y="808087"/>
            <a:ext cx="6777908" cy="1893488"/>
          </a:xfrm>
          <a:prstGeom prst="rect">
            <a:avLst/>
          </a:prstGeom>
        </p:spPr>
      </p:pic>
      <p:sp>
        <p:nvSpPr>
          <p:cNvPr id="9" name="矩形 8"/>
          <p:cNvSpPr/>
          <p:nvPr/>
        </p:nvSpPr>
        <p:spPr>
          <a:xfrm>
            <a:off x="2410966" y="1413014"/>
            <a:ext cx="3730246" cy="818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557255" y="1431967"/>
            <a:ext cx="3771900" cy="830997"/>
          </a:xfrm>
          <a:prstGeom prst="rect">
            <a:avLst/>
          </a:prstGeom>
          <a:noFill/>
        </p:spPr>
        <p:txBody>
          <a:bodyPr wrap="square" rtlCol="0">
            <a:spAutoFit/>
          </a:bodyPr>
          <a:lstStyle/>
          <a:p>
            <a:r>
              <a:rPr lang="en-US" altLang="zh-CN" sz="4800" b="1" dirty="0">
                <a:solidFill>
                  <a:schemeClr val="tx1">
                    <a:lumMod val="75000"/>
                    <a:lumOff val="25000"/>
                  </a:schemeClr>
                </a:solidFill>
                <a:cs typeface="+mn-ea"/>
                <a:sym typeface="+mn-lt"/>
              </a:rPr>
              <a:t>CONTENTS</a:t>
            </a:r>
            <a:endParaRPr lang="zh-CN" altLang="en-US" sz="4800" b="1" dirty="0">
              <a:solidFill>
                <a:schemeClr val="tx1">
                  <a:lumMod val="75000"/>
                  <a:lumOff val="25000"/>
                </a:schemeClr>
              </a:solidFill>
              <a:cs typeface="+mn-ea"/>
              <a:sym typeface="+mn-lt"/>
            </a:endParaRPr>
          </a:p>
        </p:txBody>
      </p:sp>
      <p:sp>
        <p:nvSpPr>
          <p:cNvPr id="10" name="椭圆 9"/>
          <p:cNvSpPr/>
          <p:nvPr/>
        </p:nvSpPr>
        <p:spPr>
          <a:xfrm>
            <a:off x="1075805" y="3376454"/>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075805" y="3376454"/>
            <a:ext cx="617930" cy="1200329"/>
          </a:xfrm>
          <a:prstGeom prst="rect">
            <a:avLst/>
          </a:prstGeom>
          <a:noFill/>
        </p:spPr>
        <p:txBody>
          <a:bodyPr wrap="square" rtlCol="0">
            <a:spAutoFit/>
          </a:bodyPr>
          <a:lstStyle/>
          <a:p>
            <a:r>
              <a:rPr lang="en-US" altLang="zh-CN" sz="3600" b="1" dirty="0">
                <a:solidFill>
                  <a:schemeClr val="bg1"/>
                </a:solidFill>
                <a:cs typeface="+mn-ea"/>
                <a:sym typeface="+mn-lt"/>
              </a:rPr>
              <a:t>01</a:t>
            </a:r>
            <a:endParaRPr lang="zh-CN" altLang="en-US" sz="3600" b="1" dirty="0">
              <a:solidFill>
                <a:schemeClr val="bg1"/>
              </a:solidFill>
              <a:cs typeface="+mn-ea"/>
              <a:sym typeface="+mn-lt"/>
            </a:endParaRPr>
          </a:p>
        </p:txBody>
      </p:sp>
      <p:sp>
        <p:nvSpPr>
          <p:cNvPr id="12" name="文本框 11"/>
          <p:cNvSpPr txBox="1"/>
          <p:nvPr/>
        </p:nvSpPr>
        <p:spPr>
          <a:xfrm>
            <a:off x="1812644" y="3438009"/>
            <a:ext cx="2675330" cy="523220"/>
          </a:xfrm>
          <a:prstGeom prst="rect">
            <a:avLst/>
          </a:prstGeom>
          <a:noFill/>
        </p:spPr>
        <p:txBody>
          <a:bodyPr wrap="square" rtlCol="0">
            <a:spAutoFit/>
          </a:bodyPr>
          <a:lstStyle/>
          <a:p>
            <a:r>
              <a:rPr lang="zh-CN" altLang="en-US" sz="2800" dirty="0">
                <a:cs typeface="+mn-ea"/>
                <a:sym typeface="+mn-lt"/>
              </a:rPr>
              <a:t>单击添加标题</a:t>
            </a:r>
          </a:p>
        </p:txBody>
      </p:sp>
      <p:sp>
        <p:nvSpPr>
          <p:cNvPr id="13" name="椭圆 12"/>
          <p:cNvSpPr/>
          <p:nvPr/>
        </p:nvSpPr>
        <p:spPr>
          <a:xfrm>
            <a:off x="4896471" y="3386935"/>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4896471" y="3386935"/>
            <a:ext cx="617930" cy="1200329"/>
          </a:xfrm>
          <a:prstGeom prst="rect">
            <a:avLst/>
          </a:prstGeom>
          <a:noFill/>
        </p:spPr>
        <p:txBody>
          <a:bodyPr wrap="square" rtlCol="0">
            <a:spAutoFit/>
          </a:bodyPr>
          <a:lstStyle/>
          <a:p>
            <a:r>
              <a:rPr lang="en-US" altLang="zh-CN" sz="3600" b="1" dirty="0">
                <a:solidFill>
                  <a:schemeClr val="bg1"/>
                </a:solidFill>
                <a:cs typeface="+mn-ea"/>
                <a:sym typeface="+mn-lt"/>
              </a:rPr>
              <a:t>02</a:t>
            </a:r>
            <a:endParaRPr lang="zh-CN" altLang="en-US" sz="3600" b="1" dirty="0">
              <a:solidFill>
                <a:schemeClr val="bg1"/>
              </a:solidFill>
              <a:cs typeface="+mn-ea"/>
              <a:sym typeface="+mn-lt"/>
            </a:endParaRPr>
          </a:p>
        </p:txBody>
      </p:sp>
      <p:sp>
        <p:nvSpPr>
          <p:cNvPr id="15" name="文本框 14"/>
          <p:cNvSpPr txBox="1"/>
          <p:nvPr/>
        </p:nvSpPr>
        <p:spPr>
          <a:xfrm>
            <a:off x="5633310" y="3448490"/>
            <a:ext cx="2675330" cy="523220"/>
          </a:xfrm>
          <a:prstGeom prst="rect">
            <a:avLst/>
          </a:prstGeom>
          <a:noFill/>
        </p:spPr>
        <p:txBody>
          <a:bodyPr wrap="square" rtlCol="0">
            <a:spAutoFit/>
          </a:bodyPr>
          <a:lstStyle/>
          <a:p>
            <a:r>
              <a:rPr lang="zh-CN" altLang="en-US" sz="2800" dirty="0">
                <a:cs typeface="+mn-ea"/>
                <a:sym typeface="+mn-lt"/>
              </a:rPr>
              <a:t>单击添加标题</a:t>
            </a:r>
          </a:p>
        </p:txBody>
      </p:sp>
      <p:sp>
        <p:nvSpPr>
          <p:cNvPr id="16" name="椭圆 15"/>
          <p:cNvSpPr/>
          <p:nvPr/>
        </p:nvSpPr>
        <p:spPr>
          <a:xfrm>
            <a:off x="1031036" y="4736768"/>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1031036" y="4736768"/>
            <a:ext cx="617930" cy="1200329"/>
          </a:xfrm>
          <a:prstGeom prst="rect">
            <a:avLst/>
          </a:prstGeom>
          <a:noFill/>
        </p:spPr>
        <p:txBody>
          <a:bodyPr wrap="square" rtlCol="0">
            <a:spAutoFit/>
          </a:bodyPr>
          <a:lstStyle/>
          <a:p>
            <a:r>
              <a:rPr lang="en-US" altLang="zh-CN" sz="3600" b="1" dirty="0">
                <a:solidFill>
                  <a:schemeClr val="bg1"/>
                </a:solidFill>
                <a:cs typeface="+mn-ea"/>
                <a:sym typeface="+mn-lt"/>
              </a:rPr>
              <a:t>03</a:t>
            </a:r>
            <a:endParaRPr lang="zh-CN" altLang="en-US" sz="3600" b="1" dirty="0">
              <a:solidFill>
                <a:schemeClr val="bg1"/>
              </a:solidFill>
              <a:cs typeface="+mn-ea"/>
              <a:sym typeface="+mn-lt"/>
            </a:endParaRPr>
          </a:p>
        </p:txBody>
      </p:sp>
      <p:sp>
        <p:nvSpPr>
          <p:cNvPr id="18" name="文本框 17"/>
          <p:cNvSpPr txBox="1"/>
          <p:nvPr/>
        </p:nvSpPr>
        <p:spPr>
          <a:xfrm>
            <a:off x="1767875" y="4798323"/>
            <a:ext cx="2675330" cy="523220"/>
          </a:xfrm>
          <a:prstGeom prst="rect">
            <a:avLst/>
          </a:prstGeom>
          <a:noFill/>
        </p:spPr>
        <p:txBody>
          <a:bodyPr wrap="square" rtlCol="0">
            <a:spAutoFit/>
          </a:bodyPr>
          <a:lstStyle/>
          <a:p>
            <a:r>
              <a:rPr lang="zh-CN" altLang="en-US" sz="2800" dirty="0">
                <a:cs typeface="+mn-ea"/>
                <a:sym typeface="+mn-lt"/>
              </a:rPr>
              <a:t>单击添加标题</a:t>
            </a:r>
          </a:p>
        </p:txBody>
      </p:sp>
      <p:sp>
        <p:nvSpPr>
          <p:cNvPr id="19" name="椭圆 18"/>
          <p:cNvSpPr/>
          <p:nvPr/>
        </p:nvSpPr>
        <p:spPr>
          <a:xfrm>
            <a:off x="4851702" y="4747249"/>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4851702" y="4747249"/>
            <a:ext cx="617930" cy="1200329"/>
          </a:xfrm>
          <a:prstGeom prst="rect">
            <a:avLst/>
          </a:prstGeom>
          <a:noFill/>
        </p:spPr>
        <p:txBody>
          <a:bodyPr wrap="square" rtlCol="0">
            <a:spAutoFit/>
          </a:bodyPr>
          <a:lstStyle/>
          <a:p>
            <a:r>
              <a:rPr lang="en-US" altLang="zh-CN" sz="3600" b="1" dirty="0">
                <a:solidFill>
                  <a:schemeClr val="bg1"/>
                </a:solidFill>
                <a:cs typeface="+mn-ea"/>
                <a:sym typeface="+mn-lt"/>
              </a:rPr>
              <a:t>04</a:t>
            </a:r>
            <a:endParaRPr lang="zh-CN" altLang="en-US" sz="3600" b="1" dirty="0">
              <a:solidFill>
                <a:schemeClr val="bg1"/>
              </a:solidFill>
              <a:cs typeface="+mn-ea"/>
              <a:sym typeface="+mn-lt"/>
            </a:endParaRPr>
          </a:p>
        </p:txBody>
      </p:sp>
      <p:sp>
        <p:nvSpPr>
          <p:cNvPr id="21" name="文本框 20"/>
          <p:cNvSpPr txBox="1"/>
          <p:nvPr/>
        </p:nvSpPr>
        <p:spPr>
          <a:xfrm>
            <a:off x="5588541" y="4808804"/>
            <a:ext cx="2675330" cy="523220"/>
          </a:xfrm>
          <a:prstGeom prst="rect">
            <a:avLst/>
          </a:prstGeom>
          <a:noFill/>
        </p:spPr>
        <p:txBody>
          <a:bodyPr wrap="square" rtlCol="0">
            <a:spAutoFit/>
          </a:bodyPr>
          <a:lstStyle/>
          <a:p>
            <a:r>
              <a:rPr lang="zh-CN" altLang="en-US" sz="2800" dirty="0">
                <a:cs typeface="+mn-ea"/>
                <a:sym typeface="+mn-lt"/>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0" grpId="0" animBg="1"/>
      <p:bldP spid="11" grpId="0"/>
      <p:bldP spid="12" grpId="0"/>
      <p:bldP spid="13" grpId="0" animBg="1"/>
      <p:bldP spid="14" grpId="0"/>
      <p:bldP spid="15" grpId="0"/>
      <p:bldP spid="16" grpId="0" animBg="1"/>
      <p:bldP spid="17" grpId="0"/>
      <p:bldP spid="18" grpId="0"/>
      <p:bldP spid="19"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6212" y="0"/>
            <a:ext cx="7953375" cy="5534025"/>
          </a:xfrm>
          <a:prstGeom prst="rect">
            <a:avLst/>
          </a:prstGeom>
        </p:spPr>
      </p:pic>
      <p:pic>
        <p:nvPicPr>
          <p:cNvPr id="3" name="图片 2"/>
          <p:cNvPicPr>
            <a:picLocks noChangeAspect="1"/>
          </p:cNvPicPr>
          <p:nvPr/>
        </p:nvPicPr>
        <p:blipFill>
          <a:blip r:embed="rId4"/>
          <a:stretch>
            <a:fillRect/>
          </a:stretch>
        </p:blipFill>
        <p:spPr>
          <a:xfrm>
            <a:off x="4420243" y="2122355"/>
            <a:ext cx="7771757" cy="4480189"/>
          </a:xfrm>
          <a:prstGeom prst="rect">
            <a:avLst/>
          </a:prstGeom>
        </p:spPr>
      </p:pic>
      <p:sp>
        <p:nvSpPr>
          <p:cNvPr id="6" name="文本框 5"/>
          <p:cNvSpPr txBox="1"/>
          <p:nvPr/>
        </p:nvSpPr>
        <p:spPr>
          <a:xfrm>
            <a:off x="2952750" y="1609545"/>
            <a:ext cx="3771900" cy="769441"/>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第一章节</a:t>
            </a:r>
          </a:p>
        </p:txBody>
      </p:sp>
      <p:sp>
        <p:nvSpPr>
          <p:cNvPr id="7" name="文本框 6"/>
          <p:cNvSpPr txBox="1"/>
          <p:nvPr/>
        </p:nvSpPr>
        <p:spPr>
          <a:xfrm>
            <a:off x="2038350" y="2809874"/>
            <a:ext cx="4495800" cy="2308324"/>
          </a:xfrm>
          <a:prstGeom prst="rect">
            <a:avLst/>
          </a:prstGeom>
          <a:noFill/>
        </p:spPr>
        <p:txBody>
          <a:bodyPr wrap="square" rtlCol="0">
            <a:spAutoFit/>
          </a:bodyPr>
          <a:lstStyle/>
          <a:p>
            <a:pPr>
              <a:lnSpc>
                <a:spcPct val="150000"/>
              </a:lnSpc>
            </a:pPr>
            <a:r>
              <a:rPr lang="en-US" altLang="zh-CN" sz="1600" dirty="0">
                <a:cs typeface="+mn-ea"/>
                <a:sym typeface="+mn-lt"/>
              </a:rPr>
              <a:t>Click here to add words Click here to add words Click here to add words Click here to add words Click here to add words</a:t>
            </a:r>
            <a:endParaRPr lang="zh-CN" altLang="en-US" sz="1600"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sp>
        <p:nvSpPr>
          <p:cNvPr id="4" name="矩形 3"/>
          <p:cNvSpPr/>
          <p:nvPr/>
        </p:nvSpPr>
        <p:spPr>
          <a:xfrm>
            <a:off x="1314450" y="2057400"/>
            <a:ext cx="4381500" cy="3486150"/>
          </a:xfrm>
          <a:prstGeom prst="rect">
            <a:avLst/>
          </a:prstGeom>
          <a:noFill/>
          <a:ln>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草, 植物&#10;&#10;已生成极高可信度的说明"/>
          <p:cNvPicPr>
            <a:picLocks noChangeAspect="1"/>
          </p:cNvPicPr>
          <p:nvPr/>
        </p:nvPicPr>
        <p:blipFill>
          <a:blip r:embed="rId4" cstate="screen"/>
          <a:stretch>
            <a:fillRect/>
          </a:stretch>
        </p:blipFill>
        <p:spPr>
          <a:xfrm>
            <a:off x="1619249" y="2543059"/>
            <a:ext cx="3771901" cy="2514831"/>
          </a:xfrm>
          <a:prstGeom prst="rect">
            <a:avLst/>
          </a:prstGeom>
        </p:spPr>
      </p:pic>
      <p:sp>
        <p:nvSpPr>
          <p:cNvPr id="2" name="文本框 1"/>
          <p:cNvSpPr txBox="1"/>
          <p:nvPr/>
        </p:nvSpPr>
        <p:spPr>
          <a:xfrm>
            <a:off x="6781800" y="2036981"/>
            <a:ext cx="3314700" cy="646331"/>
          </a:xfrm>
          <a:prstGeom prst="rect">
            <a:avLst/>
          </a:prstGeom>
          <a:noFill/>
        </p:spPr>
        <p:txBody>
          <a:bodyPr wrap="square" rtlCol="0">
            <a:spAutoFit/>
          </a:bodyPr>
          <a:lstStyle/>
          <a:p>
            <a:r>
              <a:rPr lang="zh-CN" altLang="en-US" sz="3600" dirty="0">
                <a:cs typeface="+mn-ea"/>
                <a:sym typeface="+mn-lt"/>
              </a:rPr>
              <a:t>添加标题</a:t>
            </a:r>
          </a:p>
        </p:txBody>
      </p:sp>
      <p:sp>
        <p:nvSpPr>
          <p:cNvPr id="7" name="矩形 6"/>
          <p:cNvSpPr/>
          <p:nvPr/>
        </p:nvSpPr>
        <p:spPr>
          <a:xfrm>
            <a:off x="6972300" y="2819400"/>
            <a:ext cx="1009650" cy="133350"/>
          </a:xfrm>
          <a:prstGeom prst="rect">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819900" y="3166944"/>
            <a:ext cx="4381500" cy="4801314"/>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 words Click here to add words Click here to add words Click here to add words Click here to add words</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p:cNvPicPr>
            <a:picLocks noChangeAspect="1"/>
          </p:cNvPicPr>
          <p:nvPr/>
        </p:nvPicPr>
        <p:blipFill>
          <a:blip r:embed="rId4" cstate="screen"/>
          <a:stretch>
            <a:fillRect/>
          </a:stretch>
        </p:blipFill>
        <p:spPr>
          <a:xfrm>
            <a:off x="5094300" y="791719"/>
            <a:ext cx="6819900" cy="6819900"/>
          </a:xfrm>
          <a:prstGeom prst="rect">
            <a:avLst/>
          </a:prstGeom>
        </p:spPr>
      </p:pic>
      <p:sp>
        <p:nvSpPr>
          <p:cNvPr id="7" name="Shape 2859"/>
          <p:cNvSpPr/>
          <p:nvPr/>
        </p:nvSpPr>
        <p:spPr>
          <a:xfrm>
            <a:off x="1689089" y="5126539"/>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8" name="Shape 2860"/>
          <p:cNvSpPr/>
          <p:nvPr/>
        </p:nvSpPr>
        <p:spPr>
          <a:xfrm>
            <a:off x="2408227" y="51265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9" name="Shape 2865"/>
          <p:cNvSpPr/>
          <p:nvPr/>
        </p:nvSpPr>
        <p:spPr>
          <a:xfrm>
            <a:off x="3128952" y="512653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0" name="Shape 2869"/>
          <p:cNvSpPr/>
          <p:nvPr/>
        </p:nvSpPr>
        <p:spPr>
          <a:xfrm>
            <a:off x="3849677" y="5144002"/>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1" name="TextBox 29"/>
          <p:cNvSpPr txBox="1"/>
          <p:nvPr/>
        </p:nvSpPr>
        <p:spPr>
          <a:xfrm>
            <a:off x="1563523" y="3212143"/>
            <a:ext cx="4269659" cy="1529906"/>
          </a:xfrm>
          <a:prstGeom prst="rect">
            <a:avLst/>
          </a:prstGeom>
          <a:noFill/>
        </p:spPr>
        <p:txBody>
          <a:bodyPr wrap="square">
            <a:spAutoFit/>
          </a:bodyPr>
          <a:lstStyle/>
          <a:p>
            <a:pPr defTabSz="1828165" eaLnBrk="1" fontAlgn="auto" hangingPunct="1">
              <a:lnSpc>
                <a:spcPct val="150000"/>
              </a:lnSpc>
              <a:spcBef>
                <a:spcPts val="0"/>
              </a:spcBef>
              <a:spcAft>
                <a:spcPts val="0"/>
              </a:spcAft>
              <a:defRPr/>
            </a:pPr>
            <a:r>
              <a:rPr lang="en-US" sz="1600" spc="300" dirty="0">
                <a:cs typeface="+mn-ea"/>
                <a:sym typeface="+mn-lt"/>
              </a:rPr>
              <a:t>Entrepreneurial activities differ substantially depending on the type of organization and creativity. Entrepreneurial</a:t>
            </a:r>
          </a:p>
        </p:txBody>
      </p:sp>
      <p:sp>
        <p:nvSpPr>
          <p:cNvPr id="12" name="文本框 11"/>
          <p:cNvSpPr txBox="1"/>
          <p:nvPr/>
        </p:nvSpPr>
        <p:spPr>
          <a:xfrm>
            <a:off x="1466851" y="2165398"/>
            <a:ext cx="3314700" cy="646331"/>
          </a:xfrm>
          <a:prstGeom prst="rect">
            <a:avLst/>
          </a:prstGeom>
          <a:noFill/>
        </p:spPr>
        <p:txBody>
          <a:bodyPr wrap="square" rtlCol="0">
            <a:spAutoFit/>
          </a:bodyPr>
          <a:lstStyle/>
          <a:p>
            <a:r>
              <a:rPr lang="zh-CN" altLang="en-US" sz="3600" dirty="0">
                <a:cs typeface="+mn-ea"/>
                <a:sym typeface="+mn-lt"/>
              </a:rPr>
              <a:t>添加标题</a:t>
            </a:r>
          </a:p>
        </p:txBody>
      </p:sp>
      <p:sp>
        <p:nvSpPr>
          <p:cNvPr id="13" name="矩形 12"/>
          <p:cNvSpPr/>
          <p:nvPr/>
        </p:nvSpPr>
        <p:spPr>
          <a:xfrm>
            <a:off x="1657351" y="2947817"/>
            <a:ext cx="1009650" cy="133350"/>
          </a:xfrm>
          <a:prstGeom prst="rect">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pic>
        <p:nvPicPr>
          <p:cNvPr id="3" name="图片 2"/>
          <p:cNvPicPr>
            <a:picLocks noChangeAspect="1"/>
          </p:cNvPicPr>
          <p:nvPr/>
        </p:nvPicPr>
        <p:blipFill>
          <a:blip r:embed="rId4" cstate="screen"/>
          <a:stretch>
            <a:fillRect/>
          </a:stretch>
        </p:blipFill>
        <p:spPr>
          <a:xfrm>
            <a:off x="6686550" y="1450089"/>
            <a:ext cx="4709773" cy="4709773"/>
          </a:xfrm>
          <a:prstGeom prst="rect">
            <a:avLst/>
          </a:prstGeom>
        </p:spPr>
      </p:pic>
      <p:sp>
        <p:nvSpPr>
          <p:cNvPr id="7" name="椭圆 6"/>
          <p:cNvSpPr/>
          <p:nvPr/>
        </p:nvSpPr>
        <p:spPr>
          <a:xfrm>
            <a:off x="1266305" y="1985804"/>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8" name="文本框 7"/>
          <p:cNvSpPr txBox="1"/>
          <p:nvPr/>
        </p:nvSpPr>
        <p:spPr>
          <a:xfrm>
            <a:off x="1266305" y="1985804"/>
            <a:ext cx="617930" cy="461665"/>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9" name="文本框 8"/>
          <p:cNvSpPr txBox="1"/>
          <p:nvPr/>
        </p:nvSpPr>
        <p:spPr>
          <a:xfrm>
            <a:off x="2000250" y="1702995"/>
            <a:ext cx="4381500" cy="2308324"/>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10" name="椭圆 9"/>
          <p:cNvSpPr/>
          <p:nvPr/>
        </p:nvSpPr>
        <p:spPr>
          <a:xfrm>
            <a:off x="1266306" y="3502259"/>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1" name="文本框 10"/>
          <p:cNvSpPr txBox="1"/>
          <p:nvPr/>
        </p:nvSpPr>
        <p:spPr>
          <a:xfrm>
            <a:off x="1266306" y="3502259"/>
            <a:ext cx="617930" cy="461665"/>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2" name="文本框 11"/>
          <p:cNvSpPr txBox="1"/>
          <p:nvPr/>
        </p:nvSpPr>
        <p:spPr>
          <a:xfrm>
            <a:off x="2000251" y="3219450"/>
            <a:ext cx="4381500" cy="2308324"/>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13" name="椭圆 12"/>
          <p:cNvSpPr/>
          <p:nvPr/>
        </p:nvSpPr>
        <p:spPr>
          <a:xfrm>
            <a:off x="1266305" y="4974489"/>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4" name="文本框 13"/>
          <p:cNvSpPr txBox="1"/>
          <p:nvPr/>
        </p:nvSpPr>
        <p:spPr>
          <a:xfrm>
            <a:off x="1266305" y="4974489"/>
            <a:ext cx="617930" cy="461665"/>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5" name="文本框 14"/>
          <p:cNvSpPr txBox="1"/>
          <p:nvPr/>
        </p:nvSpPr>
        <p:spPr>
          <a:xfrm>
            <a:off x="2000250" y="4691680"/>
            <a:ext cx="4381500" cy="2308324"/>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17" name="TextBox 16"/>
          <p:cNvSpPr txBox="1"/>
          <p:nvPr/>
        </p:nvSpPr>
        <p:spPr>
          <a:xfrm>
            <a:off x="4827293" y="6619075"/>
            <a:ext cx="1440159" cy="121920"/>
          </a:xfrm>
          <a:prstGeom prst="rect">
            <a:avLst/>
          </a:prstGeom>
          <a:noFill/>
        </p:spPr>
        <p:txBody>
          <a:bodyPr wrap="square" rtlCol="0">
            <a:spAutoFit/>
          </a:bodyPr>
          <a:lstStyle/>
          <a:p>
            <a:pPr defTabSz="914400">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65353" y="133350"/>
            <a:ext cx="844298" cy="1316739"/>
          </a:xfrm>
          <a:prstGeom prst="rect">
            <a:avLst/>
          </a:prstGeom>
        </p:spPr>
      </p:pic>
      <p:sp>
        <p:nvSpPr>
          <p:cNvPr id="6" name="文本框 5"/>
          <p:cNvSpPr txBox="1"/>
          <p:nvPr/>
        </p:nvSpPr>
        <p:spPr>
          <a:xfrm>
            <a:off x="1009651" y="437776"/>
            <a:ext cx="3771900" cy="707886"/>
          </a:xfrm>
          <a:prstGeom prst="rect">
            <a:avLst/>
          </a:prstGeom>
          <a:noFill/>
        </p:spPr>
        <p:txBody>
          <a:bodyPr wrap="square" rtlCol="0">
            <a:spAutoFit/>
          </a:bodyPr>
          <a:lstStyle/>
          <a:p>
            <a:r>
              <a:rPr lang="zh-CN" altLang="en-US" sz="4000" dirty="0">
                <a:solidFill>
                  <a:schemeClr val="tx1">
                    <a:lumMod val="75000"/>
                    <a:lumOff val="25000"/>
                  </a:schemeClr>
                </a:solidFill>
                <a:cs typeface="+mn-ea"/>
                <a:sym typeface="+mn-lt"/>
              </a:rPr>
              <a:t>单击添加标题</a:t>
            </a:r>
          </a:p>
        </p:txBody>
      </p:sp>
      <p:sp>
        <p:nvSpPr>
          <p:cNvPr id="7" name="矩形 6"/>
          <p:cNvSpPr/>
          <p:nvPr/>
        </p:nvSpPr>
        <p:spPr>
          <a:xfrm>
            <a:off x="3351276" y="2095500"/>
            <a:ext cx="735329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植物&#10;&#10;已生成高可信度的说明"/>
          <p:cNvPicPr>
            <a:picLocks noChangeAspect="1"/>
          </p:cNvPicPr>
          <p:nvPr/>
        </p:nvPicPr>
        <p:blipFill>
          <a:blip r:embed="rId4"/>
          <a:stretch>
            <a:fillRect/>
          </a:stretch>
        </p:blipFill>
        <p:spPr>
          <a:xfrm>
            <a:off x="1192721" y="839344"/>
            <a:ext cx="5146548" cy="6434756"/>
          </a:xfrm>
          <a:prstGeom prst="rect">
            <a:avLst/>
          </a:prstGeom>
        </p:spPr>
      </p:pic>
      <p:sp>
        <p:nvSpPr>
          <p:cNvPr id="9" name="文本框 8"/>
          <p:cNvSpPr txBox="1"/>
          <p:nvPr/>
        </p:nvSpPr>
        <p:spPr>
          <a:xfrm>
            <a:off x="5619750" y="2610683"/>
            <a:ext cx="4381500" cy="4801314"/>
          </a:xfrm>
          <a:prstGeom prst="rect">
            <a:avLst/>
          </a:prstGeom>
          <a:noFill/>
        </p:spPr>
        <p:txBody>
          <a:bodyPr wrap="square" rtlCol="0">
            <a:spAutoFit/>
          </a:bodyPr>
          <a:lstStyle/>
          <a:p>
            <a:pPr>
              <a:lnSpc>
                <a:spcPct val="200000"/>
              </a:lnSpc>
            </a:pPr>
            <a:r>
              <a:rPr lang="en-US" altLang="zh-CN" dirty="0">
                <a:cs typeface="+mn-ea"/>
                <a:sym typeface="+mn-lt"/>
              </a:rPr>
              <a:t>Click here to add words Click here to add words Click here to add words Click here to add words Click here to add words Click here to add words Click here to add words</a:t>
            </a:r>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
        <p:nvSpPr>
          <p:cNvPr id="2" name="文本框 1"/>
          <p:cNvSpPr txBox="1"/>
          <p:nvPr/>
        </p:nvSpPr>
        <p:spPr>
          <a:xfrm>
            <a:off x="1219105" y="2333438"/>
            <a:ext cx="738664" cy="3010273"/>
          </a:xfrm>
          <a:prstGeom prst="rect">
            <a:avLst/>
          </a:prstGeom>
          <a:noFill/>
        </p:spPr>
        <p:txBody>
          <a:bodyPr vert="eaVert" wrap="square" rtlCol="0">
            <a:spAutoFit/>
          </a:bodyPr>
          <a:lstStyle/>
          <a:p>
            <a:pPr algn="dist"/>
            <a:r>
              <a:rPr lang="zh-CN" altLang="en-US" sz="3600" dirty="0">
                <a:solidFill>
                  <a:schemeClr val="bg1"/>
                </a:solidFill>
                <a:highlight>
                  <a:srgbClr val="EA710A"/>
                </a:highlight>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6212" y="0"/>
            <a:ext cx="7953375" cy="5534025"/>
          </a:xfrm>
          <a:prstGeom prst="rect">
            <a:avLst/>
          </a:prstGeom>
        </p:spPr>
      </p:pic>
      <p:pic>
        <p:nvPicPr>
          <p:cNvPr id="3" name="图片 2"/>
          <p:cNvPicPr>
            <a:picLocks noChangeAspect="1"/>
          </p:cNvPicPr>
          <p:nvPr/>
        </p:nvPicPr>
        <p:blipFill>
          <a:blip r:embed="rId4"/>
          <a:stretch>
            <a:fillRect/>
          </a:stretch>
        </p:blipFill>
        <p:spPr>
          <a:xfrm>
            <a:off x="4420243" y="2122355"/>
            <a:ext cx="7771757" cy="4480189"/>
          </a:xfrm>
          <a:prstGeom prst="rect">
            <a:avLst/>
          </a:prstGeom>
        </p:spPr>
      </p:pic>
      <p:sp>
        <p:nvSpPr>
          <p:cNvPr id="6" name="文本框 5"/>
          <p:cNvSpPr txBox="1"/>
          <p:nvPr/>
        </p:nvSpPr>
        <p:spPr>
          <a:xfrm>
            <a:off x="2952750" y="1609545"/>
            <a:ext cx="3771900" cy="769441"/>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第二章节</a:t>
            </a:r>
          </a:p>
        </p:txBody>
      </p:sp>
      <p:sp>
        <p:nvSpPr>
          <p:cNvPr id="7" name="文本框 6"/>
          <p:cNvSpPr txBox="1"/>
          <p:nvPr/>
        </p:nvSpPr>
        <p:spPr>
          <a:xfrm>
            <a:off x="2038350" y="2809874"/>
            <a:ext cx="4495800" cy="2308324"/>
          </a:xfrm>
          <a:prstGeom prst="rect">
            <a:avLst/>
          </a:prstGeom>
          <a:noFill/>
        </p:spPr>
        <p:txBody>
          <a:bodyPr wrap="square" rtlCol="0">
            <a:spAutoFit/>
          </a:bodyPr>
          <a:lstStyle/>
          <a:p>
            <a:pPr>
              <a:lnSpc>
                <a:spcPct val="150000"/>
              </a:lnSpc>
            </a:pPr>
            <a:r>
              <a:rPr lang="en-US" altLang="zh-CN" sz="1600" dirty="0">
                <a:cs typeface="+mn-ea"/>
                <a:sym typeface="+mn-lt"/>
              </a:rPr>
              <a:t>Click here to add words Click here to add words Click here to add words Click here to add words Click here to add words</a:t>
            </a:r>
            <a:endParaRPr lang="zh-CN" altLang="en-US" sz="1600"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cdbvtuwx">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907</Words>
  <Application>Microsoft Office PowerPoint</Application>
  <PresentationFormat>宽屏</PresentationFormat>
  <Paragraphs>170</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Gill Sans</vt: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2022-03-10T05:38:22Z</dcterms:created>
  <dcterms:modified xsi:type="dcterms:W3CDTF">2023-01-11T01:09:37Z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FB9B86F3E2C84906AEC8DF408E169288</vt:lpwstr>
  </property>
  <property fmtid="{A09F084E-AD41-489F-8076-AA5BE3082BCA}" pid="100">
    <vt:ui4>5</vt:ui4>
  </property>
  <property fmtid="{64440492-4C8B-11D1-8B70-080036B11A03}" pid="11">
    <vt:lpwstr>www.2ppt.com-爱PPT提供资源下载</vt:lpwstr>
  </property>
</Properties>
</file>