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367" r:id="rId3"/>
    <p:sldId id="368" r:id="rId4"/>
    <p:sldId id="369" r:id="rId5"/>
    <p:sldId id="370" r:id="rId6"/>
    <p:sldId id="371" r:id="rId7"/>
    <p:sldId id="372" r:id="rId8"/>
    <p:sldId id="373" r:id="rId9"/>
    <p:sldId id="377" r:id="rId10"/>
    <p:sldId id="374" r:id="rId11"/>
    <p:sldId id="375" r:id="rId12"/>
    <p:sldId id="378" r:id="rId13"/>
    <p:sldId id="379" r:id="rId14"/>
    <p:sldId id="387" r:id="rId15"/>
    <p:sldId id="385" r:id="rId16"/>
    <p:sldId id="384" r:id="rId17"/>
    <p:sldId id="386" r:id="rId18"/>
    <p:sldId id="388" r:id="rId19"/>
    <p:sldId id="380" r:id="rId20"/>
    <p:sldId id="381" r:id="rId21"/>
    <p:sldId id="382" r:id="rId22"/>
    <p:sldId id="38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8DE"/>
    <a:srgbClr val="E47D83"/>
    <a:srgbClr val="E78689"/>
    <a:srgbClr val="E9888B"/>
    <a:srgbClr val="F08A82"/>
    <a:srgbClr val="FC7570"/>
    <a:srgbClr val="FCA69F"/>
    <a:srgbClr val="FE9899"/>
    <a:srgbClr val="FE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C55DFCD-727D-4DAA-8BF3-B27F88FC93D1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CC7E4100-47B4-4C96-8057-B41F01C700A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4030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31.png"/><Relationship Id="rId4" Type="http://schemas.openxmlformats.org/officeDocument/2006/relationships/image" Target="../media/image13.pn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39.jpeg"/><Relationship Id="rId4" Type="http://schemas.openxmlformats.org/officeDocument/2006/relationships/image" Target="../media/image13.pn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41.jpeg"/><Relationship Id="rId4" Type="http://schemas.openxmlformats.org/officeDocument/2006/relationships/image" Target="../media/image13.pn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44.jpeg"/><Relationship Id="rId4" Type="http://schemas.openxmlformats.org/officeDocument/2006/relationships/image" Target="../media/image13.png"/><Relationship Id="rId9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8.png"/><Relationship Id="rId7" Type="http://schemas.openxmlformats.org/officeDocument/2006/relationships/image" Target="../media/image4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48.jpeg"/><Relationship Id="rId4" Type="http://schemas.openxmlformats.org/officeDocument/2006/relationships/image" Target="../media/image13.png"/><Relationship Id="rId9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50.jpeg"/><Relationship Id="rId4" Type="http://schemas.openxmlformats.org/officeDocument/2006/relationships/image" Target="../media/image13.pn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51.jpeg"/><Relationship Id="rId4" Type="http://schemas.openxmlformats.org/officeDocument/2006/relationships/image" Target="../media/image13.png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2.jpe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0"/>
            <a:ext cx="12575665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358649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2044700"/>
            <a:ext cx="12575666" cy="48133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84695" y="774700"/>
            <a:ext cx="4185171" cy="5549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9866" y="501650"/>
            <a:ext cx="4022489" cy="475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221018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7170" y="2528721"/>
            <a:ext cx="3811016" cy="25456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9930" y="969560"/>
            <a:ext cx="4332559" cy="28883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组合 9"/>
          <p:cNvGrpSpPr/>
          <p:nvPr/>
        </p:nvGrpSpPr>
        <p:grpSpPr>
          <a:xfrm>
            <a:off x="2973711" y="4444253"/>
            <a:ext cx="3640505" cy="1220686"/>
            <a:chOff x="1062171" y="3351719"/>
            <a:chExt cx="2037545" cy="1668152"/>
          </a:xfrm>
        </p:grpSpPr>
        <p:sp>
          <p:nvSpPr>
            <p:cNvPr id="11" name="文本框 10"/>
            <p:cNvSpPr txBox="1"/>
            <p:nvPr/>
          </p:nvSpPr>
          <p:spPr>
            <a:xfrm>
              <a:off x="1187645" y="3503072"/>
              <a:ext cx="1912071" cy="15167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F7C80"/>
                  </a:solidFill>
                  <a:cs typeface="+mn-ea"/>
                  <a:sym typeface="+mn-lt"/>
                </a:rPr>
                <a:t>干净的教室安静的课堂</a:t>
              </a:r>
              <a:endParaRPr lang="en-US" altLang="zh-CN" sz="2000" dirty="0">
                <a:solidFill>
                  <a:srgbClr val="FF7C80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F7C80"/>
                  </a:solidFill>
                  <a:cs typeface="+mn-ea"/>
                  <a:sym typeface="+mn-lt"/>
                </a:rPr>
                <a:t>真实的感觉</a:t>
              </a:r>
              <a:endParaRPr lang="en-US" altLang="zh-CN" sz="2000" dirty="0">
                <a:solidFill>
                  <a:srgbClr val="FF7C80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F7C80"/>
                  </a:solidFill>
                  <a:cs typeface="+mn-ea"/>
                  <a:sym typeface="+mn-lt"/>
                </a:rPr>
                <a:t>幸福的感觉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472612" y="3367040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027854" y="3361050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545772" y="3351719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2920482" y="3365895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062171" y="3361050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283926" y="678084"/>
            <a:ext cx="1381955" cy="1634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221018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24202">
            <a:off x="2163449" y="1371405"/>
            <a:ext cx="3352284" cy="2239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91537">
            <a:off x="6516076" y="1766003"/>
            <a:ext cx="4029315" cy="2691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829211" y="4320887"/>
            <a:ext cx="1482250" cy="1752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221018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0657" y="1744421"/>
            <a:ext cx="4419248" cy="29519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91209">
            <a:off x="1440256" y="1026133"/>
            <a:ext cx="4085640" cy="2723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矩形 12"/>
          <p:cNvSpPr/>
          <p:nvPr/>
        </p:nvSpPr>
        <p:spPr>
          <a:xfrm>
            <a:off x="3919547" y="4528196"/>
            <a:ext cx="3202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假如我来世上一遭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只为与你相聚一次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只为了亿万光年里的那一刹那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一刹那里所有的甜蜜和悲凄</a:t>
            </a:r>
            <a:endParaRPr lang="zh-CN" altLang="en-US" sz="1600" b="0" i="0" dirty="0">
              <a:solidFill>
                <a:srgbClr val="FF7C80"/>
              </a:solidFill>
              <a:effectLst/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0201" y="1211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FBE8D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FBE8D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FBE8DE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FBE8DE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FBE8D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217994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grpSp>
        <p:nvGrpSpPr>
          <p:cNvPr id="82" name="组合 81"/>
          <p:cNvGrpSpPr/>
          <p:nvPr/>
        </p:nvGrpSpPr>
        <p:grpSpPr>
          <a:xfrm>
            <a:off x="5379943" y="2490246"/>
            <a:ext cx="5686193" cy="917026"/>
            <a:chOff x="4151036" y="1238711"/>
            <a:chExt cx="5686193" cy="917026"/>
          </a:xfrm>
        </p:grpSpPr>
        <p:grpSp>
          <p:nvGrpSpPr>
            <p:cNvPr id="83" name="组合 82"/>
            <p:cNvGrpSpPr/>
            <p:nvPr/>
          </p:nvGrpSpPr>
          <p:grpSpPr>
            <a:xfrm>
              <a:off x="4151036" y="1290486"/>
              <a:ext cx="485775" cy="485775"/>
              <a:chOff x="4243387" y="971550"/>
              <a:chExt cx="485775" cy="485775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4891649" y="1238711"/>
              <a:ext cx="4945580" cy="917026"/>
              <a:chOff x="4891649" y="1238711"/>
              <a:chExt cx="4945580" cy="917026"/>
            </a:xfrm>
          </p:grpSpPr>
          <p:sp>
            <p:nvSpPr>
              <p:cNvPr id="85" name="文本框 84"/>
              <p:cNvSpPr txBox="1"/>
              <p:nvPr/>
            </p:nvSpPr>
            <p:spPr>
              <a:xfrm>
                <a:off x="4891649" y="1238711"/>
                <a:ext cx="41537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相爱篇</a:t>
                </a: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5022341" y="1817183"/>
                <a:ext cx="48148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在这里添加你的详细小段落文本内容</a:t>
                </a:r>
              </a:p>
            </p:txBody>
          </p:sp>
        </p:grpSp>
      </p:grpSp>
      <p:pic>
        <p:nvPicPr>
          <p:cNvPr id="98" name="图片 9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909721" y="825721"/>
            <a:ext cx="3182686" cy="376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221018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316766" y="2096551"/>
            <a:ext cx="1259106" cy="14887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5864" y="784516"/>
            <a:ext cx="3903084" cy="2602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3690" y="1216483"/>
            <a:ext cx="3943350" cy="262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031140" y="4064604"/>
            <a:ext cx="7429622" cy="149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有很多话想跟你说，但一直没有机会。我携带它们穿越季节，掠过高架，铺在山与海之间。花盛开就是是一句，夜漫过就是一篇。黄昏开始书写，黎明是无数的扉页。全世界拼成诗，我爱你当作最后一行。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221018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750662" y="4208369"/>
            <a:ext cx="1482250" cy="17525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65649">
            <a:off x="5733987" y="1397691"/>
            <a:ext cx="5125366" cy="3410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1374" y="900174"/>
            <a:ext cx="3580047" cy="234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975539" y="1066878"/>
            <a:ext cx="3512654" cy="41533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288506" y="664072"/>
            <a:ext cx="2261756" cy="150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200986">
            <a:off x="7813488" y="2341824"/>
            <a:ext cx="2382932" cy="15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527915">
            <a:off x="6305764" y="3602377"/>
            <a:ext cx="3324644" cy="2216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0" y="2210189"/>
            <a:ext cx="12192000" cy="4678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217994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grpSp>
        <p:nvGrpSpPr>
          <p:cNvPr id="82" name="组合 81"/>
          <p:cNvGrpSpPr/>
          <p:nvPr/>
        </p:nvGrpSpPr>
        <p:grpSpPr>
          <a:xfrm>
            <a:off x="5379943" y="2490246"/>
            <a:ext cx="5686193" cy="917026"/>
            <a:chOff x="4151036" y="1238711"/>
            <a:chExt cx="5686193" cy="917026"/>
          </a:xfrm>
        </p:grpSpPr>
        <p:grpSp>
          <p:nvGrpSpPr>
            <p:cNvPr id="83" name="组合 82"/>
            <p:cNvGrpSpPr/>
            <p:nvPr/>
          </p:nvGrpSpPr>
          <p:grpSpPr>
            <a:xfrm>
              <a:off x="4151036" y="1290486"/>
              <a:ext cx="485775" cy="485775"/>
              <a:chOff x="4243387" y="971550"/>
              <a:chExt cx="485775" cy="485775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4891649" y="1238711"/>
              <a:ext cx="4945580" cy="917026"/>
              <a:chOff x="4891649" y="1238711"/>
              <a:chExt cx="4945580" cy="917026"/>
            </a:xfrm>
          </p:grpSpPr>
          <p:sp>
            <p:nvSpPr>
              <p:cNvPr id="85" name="文本框 84"/>
              <p:cNvSpPr txBox="1"/>
              <p:nvPr/>
            </p:nvSpPr>
            <p:spPr>
              <a:xfrm>
                <a:off x="4891649" y="1238711"/>
                <a:ext cx="39759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相守篇</a:t>
                </a: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5022341" y="1817183"/>
                <a:ext cx="48148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在这里添加你的详细小段落文本内容</a:t>
                </a:r>
              </a:p>
            </p:txBody>
          </p:sp>
        </p:grpSp>
      </p:grpSp>
      <p:pic>
        <p:nvPicPr>
          <p:cNvPr id="98" name="图片 9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909721" y="825721"/>
            <a:ext cx="3182686" cy="376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769471" y="866619"/>
            <a:ext cx="2092418" cy="24740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186082" y="1028729"/>
            <a:ext cx="333483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穿越闹市的浮华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屏蔽烦恼与不快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将脚步停驻在闲暇地带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一种情调，一份心情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现实的喧嚣逐渐远去</a:t>
            </a:r>
            <a:endParaRPr lang="en-US" altLang="zh-CN" sz="1600" dirty="0">
              <a:solidFill>
                <a:srgbClr val="FF7C80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只剩下闲适的心绪陪伴左右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在海与天的交融之间沉淀心情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享受铭刻我们之间的专属时分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526088">
            <a:off x="2055925" y="786953"/>
            <a:ext cx="2439479" cy="1626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496399">
            <a:off x="2373026" y="1912532"/>
            <a:ext cx="3164327" cy="2109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20899067">
            <a:off x="2904457" y="3849268"/>
            <a:ext cx="2535791" cy="1690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0" y="2210189"/>
            <a:ext cx="12192000" cy="4678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221018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90207">
            <a:off x="4481696" y="3775883"/>
            <a:ext cx="1712205" cy="20244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53825">
            <a:off x="6175327" y="1334141"/>
            <a:ext cx="4611020" cy="30800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221" y="952317"/>
            <a:ext cx="3507941" cy="2334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388767">
            <a:off x="3110231" y="-293243"/>
            <a:ext cx="1264630" cy="4575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895" y="325975"/>
            <a:ext cx="8424210" cy="63288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 t="-3631" r="-49"/>
          <a:stretch>
            <a:fillRect/>
          </a:stretch>
        </p:blipFill>
        <p:spPr>
          <a:xfrm>
            <a:off x="0" y="2123240"/>
            <a:ext cx="12192000" cy="4722988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3482381" y="2802257"/>
            <a:ext cx="1" cy="1512355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545828" y="2477494"/>
            <a:ext cx="1580206" cy="1730914"/>
            <a:chOff x="2120349" y="2118069"/>
            <a:chExt cx="1523300" cy="1668581"/>
          </a:xfrm>
        </p:grpSpPr>
        <p:sp>
          <p:nvSpPr>
            <p:cNvPr id="16" name="文本框 15"/>
            <p:cNvSpPr txBox="1"/>
            <p:nvPr/>
          </p:nvSpPr>
          <p:spPr>
            <a:xfrm>
              <a:off x="2120349" y="2118069"/>
              <a:ext cx="90114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spc="600" dirty="0">
                  <a:solidFill>
                    <a:srgbClr val="FF7C80"/>
                  </a:solidFill>
                  <a:cs typeface="+mn-ea"/>
                  <a:sym typeface="+mn-lt"/>
                </a:rPr>
                <a:t>目</a:t>
              </a:r>
              <a:endParaRPr lang="en-US" altLang="zh-CN" sz="4800" b="1" spc="600" dirty="0">
                <a:solidFill>
                  <a:srgbClr val="FF7C80"/>
                </a:solidFill>
                <a:cs typeface="+mn-ea"/>
                <a:sym typeface="+mn-lt"/>
              </a:endParaRPr>
            </a:p>
            <a:p>
              <a:r>
                <a:rPr lang="zh-CN" altLang="en-US" sz="4800" b="1" spc="600" dirty="0">
                  <a:solidFill>
                    <a:srgbClr val="FF7C80"/>
                  </a:solidFill>
                  <a:cs typeface="+mn-ea"/>
                  <a:sym typeface="+mn-lt"/>
                </a:rPr>
                <a:t>录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872247" y="2300752"/>
              <a:ext cx="771402" cy="14858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spc="600" dirty="0">
                  <a:solidFill>
                    <a:srgbClr val="FF7C80"/>
                  </a:solidFill>
                  <a:cs typeface="+mn-ea"/>
                  <a:sym typeface="+mn-lt"/>
                </a:rPr>
                <a:t>content</a:t>
              </a:r>
              <a:endParaRPr lang="zh-CN" altLang="en-US" sz="2000" spc="600" dirty="0">
                <a:solidFill>
                  <a:srgbClr val="FF7C8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16904" y="1664461"/>
            <a:ext cx="4758570" cy="542766"/>
            <a:chOff x="4151036" y="1267330"/>
            <a:chExt cx="4587204" cy="523220"/>
          </a:xfrm>
        </p:grpSpPr>
        <p:grpSp>
          <p:nvGrpSpPr>
            <p:cNvPr id="19" name="组合 18"/>
            <p:cNvGrpSpPr/>
            <p:nvPr/>
          </p:nvGrpSpPr>
          <p:grpSpPr>
            <a:xfrm>
              <a:off x="4151036" y="1290486"/>
              <a:ext cx="485775" cy="485775"/>
              <a:chOff x="4243387" y="971550"/>
              <a:chExt cx="485775" cy="485775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4980627" y="1267330"/>
              <a:ext cx="3757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rgbClr val="FF7C80"/>
                  </a:solidFill>
                  <a:cs typeface="+mn-ea"/>
                  <a:sym typeface="+mn-lt"/>
                </a:rPr>
                <a:t>幸福起航</a:t>
              </a:r>
              <a:r>
                <a:rPr lang="en-US" altLang="zh-CN" sz="2800" spc="300" dirty="0">
                  <a:solidFill>
                    <a:srgbClr val="FF7C80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800" spc="300" dirty="0">
                  <a:solidFill>
                    <a:srgbClr val="FF7C80"/>
                  </a:solidFill>
                  <a:cs typeface="+mn-ea"/>
                  <a:sym typeface="+mn-lt"/>
                </a:rPr>
                <a:t>相识篇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13109" y="2593638"/>
            <a:ext cx="4785902" cy="542766"/>
            <a:chOff x="4123703" y="2535897"/>
            <a:chExt cx="4613552" cy="523220"/>
          </a:xfrm>
        </p:grpSpPr>
        <p:grpSp>
          <p:nvGrpSpPr>
            <p:cNvPr id="26" name="组合 25"/>
            <p:cNvGrpSpPr/>
            <p:nvPr/>
          </p:nvGrpSpPr>
          <p:grpSpPr>
            <a:xfrm>
              <a:off x="4123703" y="2545716"/>
              <a:ext cx="485775" cy="485775"/>
              <a:chOff x="4243387" y="971550"/>
              <a:chExt cx="485775" cy="485775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dirty="0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4979642" y="2535897"/>
              <a:ext cx="3757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rgbClr val="FF7C80"/>
                  </a:solidFill>
                  <a:cs typeface="+mn-ea"/>
                  <a:sym typeface="+mn-lt"/>
                </a:rPr>
                <a:t>幸福起航</a:t>
              </a:r>
              <a:r>
                <a:rPr lang="en-US" altLang="zh-CN" sz="2800" spc="300" dirty="0">
                  <a:solidFill>
                    <a:srgbClr val="FF7C80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800" spc="300" dirty="0">
                  <a:solidFill>
                    <a:srgbClr val="FF7C80"/>
                  </a:solidFill>
                  <a:cs typeface="+mn-ea"/>
                  <a:sym typeface="+mn-lt"/>
                </a:rPr>
                <a:t>相知篇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12491" y="3513783"/>
            <a:ext cx="4794804" cy="550824"/>
            <a:chOff x="4114800" y="3684294"/>
            <a:chExt cx="4622134" cy="530987"/>
          </a:xfrm>
        </p:grpSpPr>
        <p:grpSp>
          <p:nvGrpSpPr>
            <p:cNvPr id="33" name="组合 32"/>
            <p:cNvGrpSpPr/>
            <p:nvPr/>
          </p:nvGrpSpPr>
          <p:grpSpPr>
            <a:xfrm>
              <a:off x="4114800" y="3729506"/>
              <a:ext cx="485775" cy="485775"/>
              <a:chOff x="4243387" y="971550"/>
              <a:chExt cx="485775" cy="485775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dirty="0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4979321" y="3684294"/>
              <a:ext cx="3757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rgbClr val="FF7C80"/>
                  </a:solidFill>
                  <a:cs typeface="+mn-ea"/>
                  <a:sym typeface="+mn-lt"/>
                </a:rPr>
                <a:t>幸福起航</a:t>
              </a:r>
              <a:r>
                <a:rPr lang="en-US" altLang="zh-CN" sz="2800" spc="300" dirty="0">
                  <a:solidFill>
                    <a:srgbClr val="FF7C80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800" spc="300" dirty="0">
                  <a:solidFill>
                    <a:srgbClr val="FF7C80"/>
                  </a:solidFill>
                  <a:cs typeface="+mn-ea"/>
                  <a:sym typeface="+mn-lt"/>
                </a:rPr>
                <a:t>相爱篇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412491" y="4484734"/>
            <a:ext cx="4786521" cy="542766"/>
            <a:chOff x="4121711" y="4882823"/>
            <a:chExt cx="4614148" cy="523220"/>
          </a:xfrm>
        </p:grpSpPr>
        <p:grpSp>
          <p:nvGrpSpPr>
            <p:cNvPr id="40" name="组合 39"/>
            <p:cNvGrpSpPr/>
            <p:nvPr/>
          </p:nvGrpSpPr>
          <p:grpSpPr>
            <a:xfrm>
              <a:off x="4121711" y="4901545"/>
              <a:ext cx="485775" cy="485775"/>
              <a:chOff x="4280116" y="971550"/>
              <a:chExt cx="485775" cy="485775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4394417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dirty="0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4280116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4978246" y="4882823"/>
              <a:ext cx="3757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rgbClr val="FF7C80"/>
                  </a:solidFill>
                  <a:cs typeface="+mn-ea"/>
                  <a:sym typeface="+mn-lt"/>
                </a:rPr>
                <a:t>幸福起航</a:t>
              </a:r>
              <a:r>
                <a:rPr lang="en-US" altLang="zh-CN" sz="2800" spc="300" dirty="0">
                  <a:solidFill>
                    <a:srgbClr val="FF7C80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800" spc="300" dirty="0">
                  <a:solidFill>
                    <a:srgbClr val="FF7C80"/>
                  </a:solidFill>
                  <a:cs typeface="+mn-ea"/>
                  <a:sym typeface="+mn-lt"/>
                </a:rPr>
                <a:t>相守篇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221018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357799">
            <a:off x="5542424" y="4078801"/>
            <a:ext cx="1482250" cy="17525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06561">
            <a:off x="1810194" y="1332424"/>
            <a:ext cx="3872649" cy="25868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06561">
            <a:off x="6605449" y="1220256"/>
            <a:ext cx="4261499" cy="2840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0"/>
            <a:ext cx="12575665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358649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2044700"/>
            <a:ext cx="12575666" cy="48133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84695" y="774700"/>
            <a:ext cx="4185171" cy="55499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41766" y="2487474"/>
            <a:ext cx="57912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ln w="3175">
                  <a:noFill/>
                </a:ln>
                <a:solidFill>
                  <a:srgbClr val="E47D83"/>
                </a:solidFill>
                <a:cs typeface="+mn-ea"/>
                <a:sym typeface="+mn-lt"/>
              </a:rPr>
              <a:t>谢谢观看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217994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grpSp>
        <p:nvGrpSpPr>
          <p:cNvPr id="82" name="组合 81"/>
          <p:cNvGrpSpPr/>
          <p:nvPr/>
        </p:nvGrpSpPr>
        <p:grpSpPr>
          <a:xfrm>
            <a:off x="5379943" y="2490246"/>
            <a:ext cx="5686193" cy="917026"/>
            <a:chOff x="4151036" y="1238711"/>
            <a:chExt cx="5686193" cy="917026"/>
          </a:xfrm>
        </p:grpSpPr>
        <p:grpSp>
          <p:nvGrpSpPr>
            <p:cNvPr id="83" name="组合 82"/>
            <p:cNvGrpSpPr/>
            <p:nvPr/>
          </p:nvGrpSpPr>
          <p:grpSpPr>
            <a:xfrm>
              <a:off x="4151036" y="1290486"/>
              <a:ext cx="485775" cy="485775"/>
              <a:chOff x="4243387" y="971550"/>
              <a:chExt cx="485775" cy="485775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4891649" y="1238711"/>
              <a:ext cx="4945580" cy="917026"/>
              <a:chOff x="4891649" y="1238711"/>
              <a:chExt cx="4945580" cy="917026"/>
            </a:xfrm>
          </p:grpSpPr>
          <p:sp>
            <p:nvSpPr>
              <p:cNvPr id="85" name="文本框 84"/>
              <p:cNvSpPr txBox="1"/>
              <p:nvPr/>
            </p:nvSpPr>
            <p:spPr>
              <a:xfrm>
                <a:off x="4891649" y="1238711"/>
                <a:ext cx="43213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相识篇</a:t>
                </a: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5022341" y="1817183"/>
                <a:ext cx="48148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在这里添加你的详细小段落文本内容</a:t>
                </a:r>
              </a:p>
            </p:txBody>
          </p:sp>
        </p:grpSp>
      </p:grpSp>
      <p:pic>
        <p:nvPicPr>
          <p:cNvPr id="98" name="图片 9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909721" y="825721"/>
            <a:ext cx="3182686" cy="376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217994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6753" y="1402359"/>
            <a:ext cx="4755547" cy="35692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文本框 16"/>
          <p:cNvSpPr txBox="1"/>
          <p:nvPr/>
        </p:nvSpPr>
        <p:spPr>
          <a:xfrm>
            <a:off x="2892478" y="1230844"/>
            <a:ext cx="29072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cs typeface="+mn-ea"/>
                <a:sym typeface="+mn-lt"/>
              </a:rPr>
              <a:t>因为爱你，知道你的纯真，</a:t>
            </a:r>
            <a:endParaRPr lang="en-US" altLang="zh-CN" sz="2000" spc="300" dirty="0">
              <a:solidFill>
                <a:srgbClr val="FF7C80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cs typeface="+mn-ea"/>
                <a:sym typeface="+mn-lt"/>
              </a:rPr>
              <a:t>所以其实应该放任你，</a:t>
            </a:r>
            <a:endParaRPr lang="en-US" altLang="zh-CN" sz="2000" spc="300" dirty="0">
              <a:solidFill>
                <a:srgbClr val="FF7C80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cs typeface="+mn-ea"/>
                <a:sym typeface="+mn-lt"/>
              </a:rPr>
              <a:t>去碰壁，</a:t>
            </a:r>
            <a:endParaRPr lang="en-US" altLang="zh-CN" sz="2000" spc="300" dirty="0">
              <a:solidFill>
                <a:srgbClr val="FF7C80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cs typeface="+mn-ea"/>
                <a:sym typeface="+mn-lt"/>
              </a:rPr>
              <a:t>去遇到几个坏人与陷阱，</a:t>
            </a:r>
            <a:endParaRPr lang="en-US" altLang="zh-CN" sz="2000" spc="300" dirty="0">
              <a:solidFill>
                <a:srgbClr val="FF7C80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cs typeface="+mn-ea"/>
                <a:sym typeface="+mn-lt"/>
              </a:rPr>
              <a:t>被伤害，流血，掉泪，</a:t>
            </a:r>
            <a:endParaRPr lang="en-US" altLang="zh-CN" sz="2000" spc="300" dirty="0">
              <a:solidFill>
                <a:srgbClr val="FF7C80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cs typeface="+mn-ea"/>
                <a:sym typeface="+mn-lt"/>
              </a:rPr>
              <a:t>然后慢慢变得更强悍，</a:t>
            </a:r>
            <a:endParaRPr lang="en-US" altLang="zh-CN" sz="2000" spc="300" dirty="0">
              <a:solidFill>
                <a:srgbClr val="FF7C80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cs typeface="+mn-ea"/>
                <a:sym typeface="+mn-lt"/>
              </a:rPr>
              <a:t>变得不再轻易相信人。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32919" y="892736"/>
            <a:ext cx="1429493" cy="1690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217994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0567" y="1018513"/>
            <a:ext cx="3780147" cy="25250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14841">
            <a:off x="8531999" y="1777607"/>
            <a:ext cx="2077038" cy="2769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200744" y="879590"/>
            <a:ext cx="2490034" cy="29441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298371" y="4164558"/>
            <a:ext cx="2452546" cy="16382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217994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29276">
            <a:off x="6445190" y="2210502"/>
            <a:ext cx="3823655" cy="2554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337128">
            <a:off x="2062855" y="1475393"/>
            <a:ext cx="3820197" cy="25467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217994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44841">
            <a:off x="6820473" y="2109595"/>
            <a:ext cx="3996310" cy="26642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83067">
            <a:off x="1698682" y="1042213"/>
            <a:ext cx="4551650" cy="3034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217994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grpSp>
        <p:nvGrpSpPr>
          <p:cNvPr id="82" name="组合 81"/>
          <p:cNvGrpSpPr/>
          <p:nvPr/>
        </p:nvGrpSpPr>
        <p:grpSpPr>
          <a:xfrm>
            <a:off x="5379943" y="2490246"/>
            <a:ext cx="5686193" cy="917026"/>
            <a:chOff x="4151036" y="1238711"/>
            <a:chExt cx="5686193" cy="917026"/>
          </a:xfrm>
        </p:grpSpPr>
        <p:grpSp>
          <p:nvGrpSpPr>
            <p:cNvPr id="83" name="组合 82"/>
            <p:cNvGrpSpPr/>
            <p:nvPr/>
          </p:nvGrpSpPr>
          <p:grpSpPr>
            <a:xfrm>
              <a:off x="4151036" y="1290486"/>
              <a:ext cx="485775" cy="485775"/>
              <a:chOff x="4243387" y="971550"/>
              <a:chExt cx="485775" cy="485775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4891649" y="1238711"/>
              <a:ext cx="4945580" cy="917026"/>
              <a:chOff x="4891649" y="1238711"/>
              <a:chExt cx="4945580" cy="917026"/>
            </a:xfrm>
          </p:grpSpPr>
          <p:sp>
            <p:nvSpPr>
              <p:cNvPr id="85" name="文本框 84"/>
              <p:cNvSpPr txBox="1"/>
              <p:nvPr/>
            </p:nvSpPr>
            <p:spPr>
              <a:xfrm>
                <a:off x="4891649" y="1238711"/>
                <a:ext cx="40267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相知篇</a:t>
                </a: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5022341" y="1817183"/>
                <a:ext cx="48148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在这里添加你的详细小段落文本内容</a:t>
                </a:r>
              </a:p>
            </p:txBody>
          </p:sp>
        </p:grpSp>
      </p:grpSp>
      <p:pic>
        <p:nvPicPr>
          <p:cNvPr id="98" name="图片 9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909721" y="825721"/>
            <a:ext cx="3182686" cy="376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3165986">
            <a:off x="1043522" y="-202698"/>
            <a:ext cx="993010" cy="1795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09765">
            <a:off x="9808261" y="3356048"/>
            <a:ext cx="1267327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5864" y="700497"/>
            <a:ext cx="1429493" cy="51717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74458"/>
            <a:ext cx="10891838" cy="5934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2179949"/>
            <a:ext cx="12192000" cy="467805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74934" y="-146538"/>
            <a:ext cx="1717066" cy="2427576"/>
          </a:xfrm>
          <a:prstGeom prst="rect">
            <a:avLst/>
          </a:prstGeom>
        </p:spPr>
      </p:pic>
      <p:pic>
        <p:nvPicPr>
          <p:cNvPr id="8" name="图片 7" descr="图片包含 户外, 水, 天空, 海滩&#10;&#10;已生成极高可信度的说明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311754">
            <a:off x="7213352" y="902706"/>
            <a:ext cx="3144254" cy="41923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 descr="图片包含 天空, 人员, 户外, 水&#10;&#10;已生成极高可信度的说明"/>
          <p:cNvPicPr>
            <a:picLocks noChangeAspect="1"/>
          </p:cNvPicPr>
          <p:nvPr/>
        </p:nvPicPr>
        <p:blipFill rotWithShape="1">
          <a:blip r:embed="rId9" cstate="screen"/>
          <a:srcRect b="-1203"/>
          <a:stretch>
            <a:fillRect/>
          </a:stretch>
        </p:blipFill>
        <p:spPr>
          <a:xfrm rot="20391317">
            <a:off x="2633599" y="1098218"/>
            <a:ext cx="3076183" cy="4143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4rcponv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宽屏</PresentationFormat>
  <Paragraphs>40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阿里巴巴普惠体 R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2022-03-10T05:36:58Z</dcterms:created>
  <dcterms:modified xsi:type="dcterms:W3CDTF">2023-01-11T01:09:45Z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F08ABCE7BDAA43059D094557F2D677E7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