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318" r:id="rId3"/>
    <p:sldId id="375" r:id="rId4"/>
    <p:sldId id="397" r:id="rId5"/>
    <p:sldId id="376" r:id="rId6"/>
    <p:sldId id="377" r:id="rId7"/>
    <p:sldId id="378" r:id="rId8"/>
    <p:sldId id="398" r:id="rId9"/>
    <p:sldId id="399" r:id="rId10"/>
    <p:sldId id="400" r:id="rId11"/>
    <p:sldId id="401" r:id="rId12"/>
    <p:sldId id="370" r:id="rId13"/>
    <p:sldId id="394" r:id="rId14"/>
    <p:sldId id="371" r:id="rId15"/>
    <p:sldId id="396" r:id="rId16"/>
    <p:sldId id="26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669BE1A3-B5AF-4478-9BF0-27B7C735908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87E94B6F-3F88-46B3-8769-FEF89B57F5C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EAE991-DDA2-463D-9E01-E0490A33AEC1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2F17C81-AA09-4383-A83C-D47D16A6301E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16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外语教学与研究出版社 六年级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4899" y="1248482"/>
            <a:ext cx="6122194" cy="1355237"/>
            <a:chOff x="1181237" y="1860368"/>
            <a:chExt cx="3548062" cy="1808382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4190" y="1860368"/>
              <a:ext cx="2496478" cy="49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Module 1 Unit 2 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81237" y="2806308"/>
              <a:ext cx="3548062" cy="86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What do you want to eat?</a:t>
              </a:r>
              <a:endPara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17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150144"/>
            <a:ext cx="3040856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29689" y="420177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4" y="1843088"/>
            <a:ext cx="855702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50607" y="2464594"/>
            <a:ext cx="2245519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I want milk</a:t>
            </a:r>
            <a:endParaRPr lang="en-US" altLang="zh-CN" sz="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323" y="1868091"/>
            <a:ext cx="8564165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52587" y="2464594"/>
            <a:ext cx="5149454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four dollars and fifty cents</a:t>
            </a:r>
            <a:endParaRPr lang="en-US" altLang="zh-CN" sz="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协作交流</a:t>
            </a:r>
          </a:p>
        </p:txBody>
      </p:sp>
      <p:sp>
        <p:nvSpPr>
          <p:cNvPr id="3" name="矩形 2"/>
          <p:cNvSpPr/>
          <p:nvPr/>
        </p:nvSpPr>
        <p:spPr>
          <a:xfrm>
            <a:off x="2321864" y="1672829"/>
            <a:ext cx="4500271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8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Role-play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8621" y="739379"/>
            <a:ext cx="6317948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4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play guests and waiter! </a:t>
            </a:r>
            <a:endParaRPr lang="zh-CN" altLang="en-US" sz="4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5648" y="1554956"/>
            <a:ext cx="4483894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总结提高</a:t>
            </a:r>
          </a:p>
        </p:txBody>
      </p:sp>
      <p:sp>
        <p:nvSpPr>
          <p:cNvPr id="3" name="矩形 2"/>
          <p:cNvSpPr/>
          <p:nvPr/>
        </p:nvSpPr>
        <p:spPr>
          <a:xfrm>
            <a:off x="1040606" y="1154906"/>
            <a:ext cx="1677591" cy="5298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重点句型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0607" y="1826419"/>
            <a:ext cx="38897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Can I help you?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0606" y="2458641"/>
            <a:ext cx="5976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do you want to eat/drink/have?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0607" y="3090863"/>
            <a:ext cx="38897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want ...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0606" y="3723085"/>
            <a:ext cx="401121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It’s … dollars and … cents.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7047" y="1101329"/>
            <a:ext cx="1870472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8763" y="1879997"/>
            <a:ext cx="6022181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完成 配套练习。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记诵本单元单词句型。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创设情境</a:t>
            </a:r>
          </a:p>
        </p:txBody>
      </p:sp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2113" y="1210866"/>
            <a:ext cx="5925741" cy="37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3644" y="747713"/>
            <a:ext cx="4176713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What do you want to eat?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pizza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hamburger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24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9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hot dog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8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启发思考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3644" y="747713"/>
            <a:ext cx="4176713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What do you want to eat?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cheese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noodles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ice cream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269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9" y="1762125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762125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1479" y="747713"/>
            <a:ext cx="4541044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What do you want to drink? 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cola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milk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juice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229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9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760935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757363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4672" y="1913081"/>
            <a:ext cx="8334654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5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What else do you want to have?</a:t>
            </a:r>
            <a:endParaRPr lang="zh-CN" altLang="en-US" sz="5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1"/>
          <p:cNvSpPr>
            <a:spLocks noChangeArrowheads="1"/>
          </p:cNvSpPr>
          <p:nvPr/>
        </p:nvSpPr>
        <p:spPr bwMode="auto">
          <a:xfrm>
            <a:off x="4048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06516" y="2118123"/>
            <a:ext cx="4637484" cy="150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700" dirty="0" err="1">
                <a:latin typeface="Times New Roman" panose="02020603050405020304" pitchFamily="18" charset="0"/>
              </a:rPr>
              <a:t>Lingling</a:t>
            </a:r>
            <a:r>
              <a:rPr lang="en-US" altLang="zh-CN" sz="2700" dirty="0">
                <a:latin typeface="Times New Roman" panose="02020603050405020304" pitchFamily="18" charset="0"/>
              </a:rPr>
              <a:t> and </a:t>
            </a:r>
            <a:r>
              <a:rPr lang="en-US" altLang="zh-CN" sz="2700" dirty="0" err="1">
                <a:latin typeface="Times New Roman" panose="02020603050405020304" pitchFamily="18" charset="0"/>
              </a:rPr>
              <a:t>Lingling’s</a:t>
            </a:r>
            <a:r>
              <a:rPr lang="en-US" altLang="zh-CN" sz="2700" dirty="0">
                <a:latin typeface="Times New Roman" panose="02020603050405020304" pitchFamily="18" charset="0"/>
              </a:rPr>
              <a:t> dad go to a restaurant today. </a:t>
            </a:r>
          </a:p>
          <a:p>
            <a:pPr>
              <a:lnSpc>
                <a:spcPct val="115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Let’s have a look!</a:t>
            </a:r>
          </a:p>
        </p:txBody>
      </p:sp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" y="1575198"/>
            <a:ext cx="3386138" cy="31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9"/>
          <p:cNvSpPr>
            <a:spLocks noChangeArrowheads="1"/>
          </p:cNvSpPr>
          <p:nvPr/>
        </p:nvSpPr>
        <p:spPr bwMode="auto">
          <a:xfrm>
            <a:off x="263128" y="878682"/>
            <a:ext cx="1700213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Ask and answer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314451" y="1296592"/>
            <a:ext cx="6069806" cy="36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400050" indent="-400050" eaLnBrk="0" hangingPunct="0"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1. What does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Lingling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want to eat?</a:t>
            </a:r>
          </a:p>
          <a:p>
            <a:pPr marL="400050" indent="-400050" eaLnBrk="0" hangingPunct="0"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She wants a hamburger.</a:t>
            </a:r>
          </a:p>
          <a:p>
            <a:pPr marL="400050" indent="-400050" eaLnBrk="0" hangingPunct="0"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2. What does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Lingling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want to drink?</a:t>
            </a:r>
          </a:p>
          <a:p>
            <a:pPr marL="400050" indent="-400050" eaLnBrk="0" hangingPunct="0"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She wants milk.</a:t>
            </a:r>
          </a:p>
          <a:p>
            <a:pPr marL="400050" indent="-400050" eaLnBrk="0" hangingPunct="0"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3. What does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Lingling’s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dad want to eat?</a:t>
            </a:r>
          </a:p>
          <a:p>
            <a:pPr marL="400050" indent="-400050" eaLnBrk="0" hangingPunct="0"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He wants noodles.</a:t>
            </a:r>
          </a:p>
          <a:p>
            <a:pPr marL="400050" indent="-400050" eaLnBrk="0" hangingPunct="0"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4. What does </a:t>
            </a:r>
            <a:r>
              <a:rPr lang="en-US" altLang="zh-CN" sz="24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Lingling’s</a:t>
            </a: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dad want to drink?</a:t>
            </a:r>
          </a:p>
          <a:p>
            <a:pPr marL="400050" indent="-400050" eaLnBrk="0" hangingPunct="0"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He wants a cola.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135" y="885826"/>
            <a:ext cx="1754981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Listen and write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091" y="1685925"/>
            <a:ext cx="769262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45844" y="2339579"/>
            <a:ext cx="1974056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A hot dog</a:t>
            </a:r>
            <a:endParaRPr lang="en-US" altLang="zh-CN" sz="150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6300" y="2780110"/>
            <a:ext cx="2405063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an ice cream</a:t>
            </a:r>
            <a:endParaRPr lang="en-US" altLang="zh-CN" sz="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全屏显示(16:9)</PresentationFormat>
  <Paragraphs>50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2023-01-16T23:42:48Z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3C1032765E424078A6E2DDFD70655EA3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