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4" r:id="rId3"/>
    <p:sldId id="27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9" r:id="rId14"/>
    <p:sldId id="290" r:id="rId15"/>
    <p:sldId id="291" r:id="rId16"/>
    <p:sldId id="294" r:id="rId17"/>
    <p:sldId id="296" r:id="rId18"/>
    <p:sldId id="295" r:id="rId19"/>
    <p:sldId id="27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431"/>
    <a:srgbClr val="AE1F0F"/>
    <a:srgbClr val="107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C780-212D-44EE-9102-C3C4EA6B3A2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DF1A-A4BA-45AF-B72F-A9DB27FE5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C780-212D-44EE-9102-C3C4EA6B3A2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DF1A-A4BA-45AF-B72F-A9DB27FE5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45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C780-212D-44EE-9102-C3C4EA6B3A2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DF1A-A4BA-45AF-B72F-A9DB27FE5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C780-212D-44EE-9102-C3C4EA6B3A2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DF1A-A4BA-45AF-B72F-A9DB27FE5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C780-212D-44EE-9102-C3C4EA6B3A2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DF1A-A4BA-45AF-B72F-A9DB27FE5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C780-212D-44EE-9102-C3C4EA6B3A2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DF1A-A4BA-45AF-B72F-A9DB27FE5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C780-212D-44EE-9102-C3C4EA6B3A2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DF1A-A4BA-45AF-B72F-A9DB27FE5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C780-212D-44EE-9102-C3C4EA6B3A2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DF1A-A4BA-45AF-B72F-A9DB27FE5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C780-212D-44EE-9102-C3C4EA6B3A2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DF1A-A4BA-45AF-B72F-A9DB27FE5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C780-212D-44EE-9102-C3C4EA6B3A2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DF1A-A4BA-45AF-B72F-A9DB27FE5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9AB8C780-212D-44EE-9102-C3C4EA6B3A2A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9FCEDF1A-A4BA-45AF-B72F-A9DB27FE5D8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32657"/>
            <a:ext cx="12192000" cy="6890657"/>
            <a:chOff x="0" y="-32657"/>
            <a:chExt cx="12192000" cy="6890657"/>
          </a:xfrm>
        </p:grpSpPr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60947" b="-607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7" y="-32657"/>
              <a:ext cx="12191933" cy="6546938"/>
              <a:chOff x="67" y="-32657"/>
              <a:chExt cx="12191933" cy="6546938"/>
            </a:xfrm>
          </p:grpSpPr>
          <p:sp>
            <p:nvSpPr>
              <p:cNvPr id="3" name="任意多边形 28"/>
              <p:cNvSpPr/>
              <p:nvPr/>
            </p:nvSpPr>
            <p:spPr bwMode="auto">
              <a:xfrm>
                <a:off x="67" y="-32657"/>
                <a:ext cx="12191933" cy="6546938"/>
              </a:xfrm>
              <a:custGeom>
                <a:avLst/>
                <a:gdLst>
                  <a:gd name="connsiteX0" fmla="*/ 5665100 w 12191933"/>
                  <a:gd name="connsiteY0" fmla="*/ 4315809 h 6546938"/>
                  <a:gd name="connsiteX1" fmla="*/ 5737463 w 12191933"/>
                  <a:gd name="connsiteY1" fmla="*/ 4328427 h 6546938"/>
                  <a:gd name="connsiteX2" fmla="*/ 5737462 w 12191933"/>
                  <a:gd name="connsiteY2" fmla="*/ 4328427 h 6546938"/>
                  <a:gd name="connsiteX3" fmla="*/ 5665100 w 12191933"/>
                  <a:gd name="connsiteY3" fmla="*/ 4315809 h 6546938"/>
                  <a:gd name="connsiteX4" fmla="*/ 5989133 w 12191933"/>
                  <a:gd name="connsiteY4" fmla="*/ 0 h 6546938"/>
                  <a:gd name="connsiteX5" fmla="*/ 12191933 w 12191933"/>
                  <a:gd name="connsiteY5" fmla="*/ 0 h 6546938"/>
                  <a:gd name="connsiteX6" fmla="*/ 12191933 w 12191933"/>
                  <a:gd name="connsiteY6" fmla="*/ 175332 h 6546938"/>
                  <a:gd name="connsiteX7" fmla="*/ 12191933 w 12191933"/>
                  <a:gd name="connsiteY7" fmla="*/ 6279246 h 6546938"/>
                  <a:gd name="connsiteX8" fmla="*/ 10257297 w 12191933"/>
                  <a:gd name="connsiteY8" fmla="*/ 5938624 h 6546938"/>
                  <a:gd name="connsiteX9" fmla="*/ 7679445 w 12191933"/>
                  <a:gd name="connsiteY9" fmla="*/ 4036506 h 6546938"/>
                  <a:gd name="connsiteX10" fmla="*/ 6393012 w 12191933"/>
                  <a:gd name="connsiteY10" fmla="*/ 4178113 h 6546938"/>
                  <a:gd name="connsiteX11" fmla="*/ 5989133 w 12191933"/>
                  <a:gd name="connsiteY11" fmla="*/ 4296756 h 6546938"/>
                  <a:gd name="connsiteX12" fmla="*/ 5989133 w 12191933"/>
                  <a:gd name="connsiteY12" fmla="*/ 4296673 h 6546938"/>
                  <a:gd name="connsiteX13" fmla="*/ 5989133 w 12191933"/>
                  <a:gd name="connsiteY13" fmla="*/ 161407 h 6546938"/>
                  <a:gd name="connsiteX14" fmla="*/ 0 w 12191933"/>
                  <a:gd name="connsiteY14" fmla="*/ 0 h 6546938"/>
                  <a:gd name="connsiteX15" fmla="*/ 1093742 w 12191933"/>
                  <a:gd name="connsiteY15" fmla="*/ 0 h 6546938"/>
                  <a:gd name="connsiteX16" fmla="*/ 1093742 w 12191933"/>
                  <a:gd name="connsiteY16" fmla="*/ 52829 h 6546938"/>
                  <a:gd name="connsiteX17" fmla="*/ 1093742 w 12191933"/>
                  <a:gd name="connsiteY17" fmla="*/ 1701853 h 6546938"/>
                  <a:gd name="connsiteX18" fmla="*/ 2290172 w 12191933"/>
                  <a:gd name="connsiteY18" fmla="*/ 2941855 h 6546938"/>
                  <a:gd name="connsiteX19" fmla="*/ 4082713 w 12191933"/>
                  <a:gd name="connsiteY19" fmla="*/ 3333662 h 6546938"/>
                  <a:gd name="connsiteX20" fmla="*/ 2290171 w 12191933"/>
                  <a:gd name="connsiteY20" fmla="*/ 2941856 h 6546938"/>
                  <a:gd name="connsiteX21" fmla="*/ 1093742 w 12191933"/>
                  <a:gd name="connsiteY21" fmla="*/ 1701854 h 6546938"/>
                  <a:gd name="connsiteX22" fmla="*/ 1093742 w 12191933"/>
                  <a:gd name="connsiteY22" fmla="*/ 1702237 h 6546938"/>
                  <a:gd name="connsiteX23" fmla="*/ 0 w 12191933"/>
                  <a:gd name="connsiteY23" fmla="*/ 718603 h 6546938"/>
                  <a:gd name="connsiteX24" fmla="*/ 0 w 12191933"/>
                  <a:gd name="connsiteY24" fmla="*/ 60709 h 654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191933" h="6546938">
                    <a:moveTo>
                      <a:pt x="5665100" y="4315809"/>
                    </a:moveTo>
                    <a:lnTo>
                      <a:pt x="5737463" y="4328427"/>
                    </a:lnTo>
                    <a:lnTo>
                      <a:pt x="5737462" y="4328427"/>
                    </a:lnTo>
                    <a:cubicBezTo>
                      <a:pt x="5711836" y="4326573"/>
                      <a:pt x="5687533" y="4322507"/>
                      <a:pt x="5665100" y="4315809"/>
                    </a:cubicBezTo>
                    <a:close/>
                    <a:moveTo>
                      <a:pt x="5989133" y="0"/>
                    </a:moveTo>
                    <a:lnTo>
                      <a:pt x="12191933" y="0"/>
                    </a:lnTo>
                    <a:lnTo>
                      <a:pt x="12191933" y="175332"/>
                    </a:lnTo>
                    <a:cubicBezTo>
                      <a:pt x="12191933" y="1742138"/>
                      <a:pt x="12191933" y="3737671"/>
                      <a:pt x="12191933" y="6279246"/>
                    </a:cubicBezTo>
                    <a:cubicBezTo>
                      <a:pt x="11344283" y="6742337"/>
                      <a:pt x="10840680" y="6589249"/>
                      <a:pt x="10257297" y="5938624"/>
                    </a:cubicBezTo>
                    <a:cubicBezTo>
                      <a:pt x="9594136" y="5226765"/>
                      <a:pt x="8950919" y="4208730"/>
                      <a:pt x="7679445" y="4036506"/>
                    </a:cubicBezTo>
                    <a:cubicBezTo>
                      <a:pt x="7235675" y="3975271"/>
                      <a:pt x="6811851" y="4051815"/>
                      <a:pt x="6393012" y="4178113"/>
                    </a:cubicBezTo>
                    <a:cubicBezTo>
                      <a:pt x="6278330" y="4201075"/>
                      <a:pt x="6133732" y="4258484"/>
                      <a:pt x="5989133" y="4296756"/>
                    </a:cubicBezTo>
                    <a:lnTo>
                      <a:pt x="5989133" y="4296673"/>
                    </a:lnTo>
                    <a:cubicBezTo>
                      <a:pt x="5989133" y="2661867"/>
                      <a:pt x="5989133" y="1298464"/>
                      <a:pt x="5989133" y="161407"/>
                    </a:cubicBezTo>
                    <a:close/>
                    <a:moveTo>
                      <a:pt x="0" y="0"/>
                    </a:moveTo>
                    <a:lnTo>
                      <a:pt x="1093742" y="0"/>
                    </a:lnTo>
                    <a:lnTo>
                      <a:pt x="1093742" y="52829"/>
                    </a:lnTo>
                    <a:cubicBezTo>
                      <a:pt x="1093742" y="1701853"/>
                      <a:pt x="1093742" y="1701853"/>
                      <a:pt x="1093742" y="1701853"/>
                    </a:cubicBezTo>
                    <a:cubicBezTo>
                      <a:pt x="1347984" y="2046298"/>
                      <a:pt x="1701927" y="2471114"/>
                      <a:pt x="2290172" y="2941855"/>
                    </a:cubicBezTo>
                    <a:cubicBezTo>
                      <a:pt x="2776222" y="3335097"/>
                      <a:pt x="3514643" y="3293477"/>
                      <a:pt x="4082713" y="3333662"/>
                    </a:cubicBezTo>
                    <a:cubicBezTo>
                      <a:pt x="3514642" y="3293477"/>
                      <a:pt x="2776222" y="3335097"/>
                      <a:pt x="2290171" y="2941856"/>
                    </a:cubicBezTo>
                    <a:cubicBezTo>
                      <a:pt x="1701927" y="2471114"/>
                      <a:pt x="1347984" y="2046298"/>
                      <a:pt x="1093742" y="1701854"/>
                    </a:cubicBezTo>
                    <a:lnTo>
                      <a:pt x="1093742" y="1702237"/>
                    </a:lnTo>
                    <a:cubicBezTo>
                      <a:pt x="669231" y="1120476"/>
                      <a:pt x="519403" y="753049"/>
                      <a:pt x="0" y="718603"/>
                    </a:cubicBezTo>
                    <a:cubicBezTo>
                      <a:pt x="0" y="718603"/>
                      <a:pt x="0" y="718603"/>
                      <a:pt x="0" y="60709"/>
                    </a:cubicBez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4" name="任意多边形 24"/>
              <p:cNvSpPr/>
              <p:nvPr/>
            </p:nvSpPr>
            <p:spPr bwMode="auto">
              <a:xfrm>
                <a:off x="1093809" y="-32657"/>
                <a:ext cx="4895390" cy="4329624"/>
              </a:xfrm>
              <a:custGeom>
                <a:avLst/>
                <a:gdLst>
                  <a:gd name="connsiteX0" fmla="*/ 0 w 4895390"/>
                  <a:gd name="connsiteY0" fmla="*/ 0 h 4329624"/>
                  <a:gd name="connsiteX1" fmla="*/ 4895390 w 4895390"/>
                  <a:gd name="connsiteY1" fmla="*/ 0 h 4329624"/>
                  <a:gd name="connsiteX2" fmla="*/ 4895390 w 4895390"/>
                  <a:gd name="connsiteY2" fmla="*/ 161407 h 4329624"/>
                  <a:gd name="connsiteX3" fmla="*/ 4895390 w 4895390"/>
                  <a:gd name="connsiteY3" fmla="*/ 4296673 h 4329624"/>
                  <a:gd name="connsiteX4" fmla="*/ 4571358 w 4895390"/>
                  <a:gd name="connsiteY4" fmla="*/ 4315809 h 4329624"/>
                  <a:gd name="connsiteX5" fmla="*/ 4187504 w 4895390"/>
                  <a:gd name="connsiteY5" fmla="*/ 3929265 h 4329624"/>
                  <a:gd name="connsiteX6" fmla="*/ 3484602 w 4895390"/>
                  <a:gd name="connsiteY6" fmla="*/ 3420251 h 4329624"/>
                  <a:gd name="connsiteX7" fmla="*/ 1196430 w 4895390"/>
                  <a:gd name="connsiteY7" fmla="*/ 2941855 h 4329624"/>
                  <a:gd name="connsiteX8" fmla="*/ 0 w 4895390"/>
                  <a:gd name="connsiteY8" fmla="*/ 1701853 h 4329624"/>
                  <a:gd name="connsiteX9" fmla="*/ 0 w 4895390"/>
                  <a:gd name="connsiteY9" fmla="*/ 52829 h 43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95390" h="4329624">
                    <a:moveTo>
                      <a:pt x="0" y="0"/>
                    </a:moveTo>
                    <a:lnTo>
                      <a:pt x="4895390" y="0"/>
                    </a:lnTo>
                    <a:lnTo>
                      <a:pt x="4895390" y="161407"/>
                    </a:lnTo>
                    <a:cubicBezTo>
                      <a:pt x="4895390" y="1298464"/>
                      <a:pt x="4895390" y="2661867"/>
                      <a:pt x="4895390" y="4296673"/>
                    </a:cubicBezTo>
                    <a:cubicBezTo>
                      <a:pt x="4780733" y="4327290"/>
                      <a:pt x="4661091" y="4342599"/>
                      <a:pt x="4571358" y="4315809"/>
                    </a:cubicBezTo>
                    <a:cubicBezTo>
                      <a:pt x="4371952" y="4254574"/>
                      <a:pt x="4292190" y="4051734"/>
                      <a:pt x="4187504" y="3929265"/>
                    </a:cubicBezTo>
                    <a:cubicBezTo>
                      <a:pt x="4008038" y="3695808"/>
                      <a:pt x="3808633" y="3527412"/>
                      <a:pt x="3484602" y="3420251"/>
                    </a:cubicBezTo>
                    <a:cubicBezTo>
                      <a:pt x="2941222" y="3217412"/>
                      <a:pt x="1844496" y="3466177"/>
                      <a:pt x="1196430" y="2941855"/>
                    </a:cubicBezTo>
                    <a:cubicBezTo>
                      <a:pt x="608185" y="2471114"/>
                      <a:pt x="254242" y="2046298"/>
                      <a:pt x="0" y="1701853"/>
                    </a:cubicBezTo>
                    <a:cubicBezTo>
                      <a:pt x="0" y="1701853"/>
                      <a:pt x="0" y="1701853"/>
                      <a:pt x="0" y="52829"/>
                    </a:cubicBez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2441732" y="830161"/>
            <a:ext cx="3944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400" i="1" dirty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圣诞节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40212" y="861737"/>
            <a:ext cx="6202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i="1" dirty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活动策划</a:t>
            </a:r>
            <a:r>
              <a:rPr lang="en-US" altLang="zh-CN" sz="7200" i="1" dirty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PPT</a:t>
            </a:r>
            <a:endParaRPr lang="zh-CN" altLang="en-US" sz="7200" i="1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63342" y="1919774"/>
            <a:ext cx="5399591" cy="74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5" name="标题 3"/>
          <p:cNvSpPr txBox="1"/>
          <p:nvPr/>
        </p:nvSpPr>
        <p:spPr>
          <a:xfrm>
            <a:off x="3565193" y="2247814"/>
            <a:ext cx="10653485" cy="7974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800" i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适用于圣诞节活动策划、节日宣传等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875606" y="3316252"/>
            <a:ext cx="27900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i="1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H" panose="00020600040101010101" pitchFamily="18" charset="-122"/>
              </a:rPr>
              <a:t>策划人：</a:t>
            </a:r>
            <a:r>
              <a:rPr lang="en-US" altLang="zh-CN" sz="2400" i="1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H" panose="00020600040101010101" pitchFamily="18" charset="-122"/>
              </a:rPr>
              <a:t>PPT818</a:t>
            </a:r>
            <a:endParaRPr lang="en-US" altLang="zh-CN" sz="2400" i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14:vortex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-4580"/>
            <a:ext cx="12192000" cy="6866614"/>
            <a:chOff x="0" y="-4580"/>
            <a:chExt cx="12192000" cy="6866614"/>
          </a:xfrm>
        </p:grpSpPr>
        <p:sp>
          <p:nvSpPr>
            <p:cNvPr id="52" name="矩形 51"/>
            <p:cNvSpPr>
              <a:spLocks noChangeAspect="1"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60947" b="-607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0" y="-4580"/>
              <a:ext cx="12192000" cy="6866614"/>
              <a:chOff x="0" y="-4580"/>
              <a:chExt cx="12192000" cy="6866614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0" y="697312"/>
                <a:ext cx="12192000" cy="5463376"/>
              </a:xfrm>
              <a:prstGeom prst="rect">
                <a:avLst/>
              </a:prstGeom>
              <a:solidFill>
                <a:srgbClr val="AE1F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0" y="6160688"/>
                <a:ext cx="12192000" cy="701346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0" y="-4580"/>
                <a:ext cx="12192000" cy="701891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518449" y="237903"/>
            <a:ext cx="5165718" cy="830997"/>
            <a:chOff x="3690726" y="555956"/>
            <a:chExt cx="5165718" cy="8309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26" y="666692"/>
              <a:ext cx="533333" cy="6095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111" y="666692"/>
              <a:ext cx="533333" cy="60952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286503" y="555956"/>
              <a:ext cx="3974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活动财务预算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342357" y="1990413"/>
            <a:ext cx="3506789" cy="3468172"/>
            <a:chOff x="1226241" y="1990413"/>
            <a:chExt cx="3506789" cy="3468172"/>
          </a:xfrm>
          <a:effectLst/>
        </p:grpSpPr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1496116" y="3338285"/>
              <a:ext cx="449263" cy="1491649"/>
            </a:xfrm>
            <a:prstGeom prst="roundRect">
              <a:avLst>
                <a:gd name="adj" fmla="val 16667"/>
              </a:avLst>
            </a:prstGeom>
            <a:solidFill>
              <a:srgbClr val="F7F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226241" y="4471160"/>
              <a:ext cx="989013" cy="987425"/>
            </a:xfrm>
            <a:prstGeom prst="ellipse">
              <a:avLst/>
            </a:prstGeom>
            <a:solidFill>
              <a:srgbClr val="F6CF7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D692"/>
                </a:solidFill>
                <a:effectLst/>
                <a:uLnTx/>
                <a:uFillTx/>
                <a:latin typeface="思源黑体 CN Normal" panose="020B04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Rounded Rectangular Callout 23"/>
            <p:cNvSpPr>
              <a:spLocks noChangeArrowheads="1"/>
            </p:cNvSpPr>
            <p:nvPr/>
          </p:nvSpPr>
          <p:spPr bwMode="auto">
            <a:xfrm>
              <a:off x="1496116" y="2774188"/>
              <a:ext cx="538163" cy="360363"/>
            </a:xfrm>
            <a:prstGeom prst="wedgeRoundRectCallout">
              <a:avLst>
                <a:gd name="adj1" fmla="val -20833"/>
                <a:gd name="adj2" fmla="val 62500"/>
                <a:gd name="adj3" fmla="val 16667"/>
              </a:avLst>
            </a:prstGeom>
            <a:solidFill>
              <a:srgbClr val="F6CF7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22%</a:t>
              </a:r>
              <a:endParaRPr kumimoji="0" lang="bg-BG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endParaRPr>
            </a:p>
          </p:txBody>
        </p:sp>
        <p:sp>
          <p:nvSpPr>
            <p:cNvPr id="10" name="Rounded Rectangle 6"/>
            <p:cNvSpPr>
              <a:spLocks noChangeArrowheads="1"/>
            </p:cNvSpPr>
            <p:nvPr/>
          </p:nvSpPr>
          <p:spPr bwMode="auto">
            <a:xfrm>
              <a:off x="2755004" y="2583543"/>
              <a:ext cx="449263" cy="2246391"/>
            </a:xfrm>
            <a:prstGeom prst="roundRect">
              <a:avLst>
                <a:gd name="adj" fmla="val 16667"/>
              </a:avLst>
            </a:prstGeom>
            <a:solidFill>
              <a:srgbClr val="F6CF7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485129" y="4471160"/>
              <a:ext cx="989013" cy="987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D692"/>
                </a:solidFill>
                <a:effectLst/>
                <a:uLnTx/>
                <a:uFillTx/>
                <a:latin typeface="思源黑体 CN Normal" panose="020B04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Rounded Rectangular Callout 23"/>
            <p:cNvSpPr>
              <a:spLocks noChangeArrowheads="1"/>
            </p:cNvSpPr>
            <p:nvPr/>
          </p:nvSpPr>
          <p:spPr bwMode="auto">
            <a:xfrm>
              <a:off x="2755004" y="1990413"/>
              <a:ext cx="538163" cy="360363"/>
            </a:xfrm>
            <a:prstGeom prst="wedgeRoundRectCallout">
              <a:avLst>
                <a:gd name="adj1" fmla="val -20833"/>
                <a:gd name="adj2" fmla="val 62500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53%</a:t>
              </a:r>
              <a:endParaRPr kumimoji="0" lang="bg-BG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endParaRPr>
            </a:p>
          </p:txBody>
        </p:sp>
        <p:sp>
          <p:nvSpPr>
            <p:cNvPr id="13" name="Rounded Rectangle 6"/>
            <p:cNvSpPr>
              <a:spLocks noChangeArrowheads="1"/>
            </p:cNvSpPr>
            <p:nvPr/>
          </p:nvSpPr>
          <p:spPr bwMode="auto">
            <a:xfrm>
              <a:off x="4013892" y="2975429"/>
              <a:ext cx="449263" cy="1854505"/>
            </a:xfrm>
            <a:prstGeom prst="roundRect">
              <a:avLst>
                <a:gd name="adj" fmla="val 16667"/>
              </a:avLst>
            </a:prstGeom>
            <a:solidFill>
              <a:srgbClr val="F7F3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744017" y="4471160"/>
              <a:ext cx="989013" cy="987425"/>
            </a:xfrm>
            <a:prstGeom prst="ellipse">
              <a:avLst/>
            </a:prstGeom>
            <a:solidFill>
              <a:srgbClr val="F6CF7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D692"/>
                </a:solidFill>
                <a:effectLst/>
                <a:uLnTx/>
                <a:uFillTx/>
                <a:latin typeface="思源黑体 CN Normal" panose="020B04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Rounded Rectangular Callout 23"/>
            <p:cNvSpPr>
              <a:spLocks noChangeArrowheads="1"/>
            </p:cNvSpPr>
            <p:nvPr/>
          </p:nvSpPr>
          <p:spPr bwMode="auto">
            <a:xfrm>
              <a:off x="4013892" y="2411328"/>
              <a:ext cx="538163" cy="360363"/>
            </a:xfrm>
            <a:prstGeom prst="wedgeRoundRectCallout">
              <a:avLst>
                <a:gd name="adj1" fmla="val -20833"/>
                <a:gd name="adj2" fmla="val 62500"/>
                <a:gd name="adj3" fmla="val 16667"/>
              </a:avLst>
            </a:prstGeom>
            <a:solidFill>
              <a:srgbClr val="F6CF7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25%</a:t>
              </a:r>
              <a:endParaRPr kumimoji="0" lang="bg-BG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436393" y="4659086"/>
              <a:ext cx="611572" cy="611572"/>
              <a:chOff x="1219200" y="2732088"/>
              <a:chExt cx="279400" cy="279400"/>
            </a:xfrm>
            <a:solidFill>
              <a:srgbClr val="B91F22"/>
            </a:solidFill>
          </p:grpSpPr>
          <p:sp>
            <p:nvSpPr>
              <p:cNvPr id="16" name="Freeform 375"/>
              <p:cNvSpPr>
                <a:spLocks noEditPoints="1"/>
              </p:cNvSpPr>
              <p:nvPr/>
            </p:nvSpPr>
            <p:spPr bwMode="auto">
              <a:xfrm>
                <a:off x="1219200" y="2732088"/>
                <a:ext cx="279400" cy="279400"/>
              </a:xfrm>
              <a:custGeom>
                <a:avLst/>
                <a:gdLst>
                  <a:gd name="T0" fmla="*/ 144 w 289"/>
                  <a:gd name="T1" fmla="*/ 0 h 288"/>
                  <a:gd name="T2" fmla="*/ 0 w 289"/>
                  <a:gd name="T3" fmla="*/ 144 h 288"/>
                  <a:gd name="T4" fmla="*/ 144 w 289"/>
                  <a:gd name="T5" fmla="*/ 288 h 288"/>
                  <a:gd name="T6" fmla="*/ 289 w 289"/>
                  <a:gd name="T7" fmla="*/ 144 h 288"/>
                  <a:gd name="T8" fmla="*/ 144 w 289"/>
                  <a:gd name="T9" fmla="*/ 0 h 288"/>
                  <a:gd name="T10" fmla="*/ 144 w 289"/>
                  <a:gd name="T11" fmla="*/ 267 h 288"/>
                  <a:gd name="T12" fmla="*/ 21 w 289"/>
                  <a:gd name="T13" fmla="*/ 144 h 288"/>
                  <a:gd name="T14" fmla="*/ 144 w 289"/>
                  <a:gd name="T15" fmla="*/ 20 h 288"/>
                  <a:gd name="T16" fmla="*/ 268 w 289"/>
                  <a:gd name="T17" fmla="*/ 144 h 288"/>
                  <a:gd name="T18" fmla="*/ 144 w 289"/>
                  <a:gd name="T19" fmla="*/ 26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88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8"/>
                      <a:pt x="144" y="288"/>
                    </a:cubicBezTo>
                    <a:cubicBezTo>
                      <a:pt x="224" y="288"/>
                      <a:pt x="289" y="224"/>
                      <a:pt x="289" y="144"/>
                    </a:cubicBezTo>
                    <a:cubicBezTo>
                      <a:pt x="289" y="64"/>
                      <a:pt x="224" y="0"/>
                      <a:pt x="144" y="0"/>
                    </a:cubicBezTo>
                    <a:close/>
                    <a:moveTo>
                      <a:pt x="144" y="267"/>
                    </a:moveTo>
                    <a:cubicBezTo>
                      <a:pt x="76" y="267"/>
                      <a:pt x="21" y="212"/>
                      <a:pt x="21" y="144"/>
                    </a:cubicBezTo>
                    <a:cubicBezTo>
                      <a:pt x="21" y="76"/>
                      <a:pt x="76" y="20"/>
                      <a:pt x="144" y="20"/>
                    </a:cubicBezTo>
                    <a:cubicBezTo>
                      <a:pt x="213" y="20"/>
                      <a:pt x="268" y="76"/>
                      <a:pt x="268" y="144"/>
                    </a:cubicBezTo>
                    <a:cubicBezTo>
                      <a:pt x="268" y="212"/>
                      <a:pt x="213" y="267"/>
                      <a:pt x="144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7" name="Freeform 376"/>
              <p:cNvSpPr/>
              <p:nvPr/>
            </p:nvSpPr>
            <p:spPr bwMode="auto">
              <a:xfrm>
                <a:off x="1365250" y="2884488"/>
                <a:ext cx="14288" cy="36513"/>
              </a:xfrm>
              <a:custGeom>
                <a:avLst/>
                <a:gdLst>
                  <a:gd name="T0" fmla="*/ 0 w 15"/>
                  <a:gd name="T1" fmla="*/ 0 h 38"/>
                  <a:gd name="T2" fmla="*/ 0 w 15"/>
                  <a:gd name="T3" fmla="*/ 38 h 38"/>
                  <a:gd name="T4" fmla="*/ 15 w 15"/>
                  <a:gd name="T5" fmla="*/ 20 h 38"/>
                  <a:gd name="T6" fmla="*/ 0 w 15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5" y="33"/>
                      <a:pt x="15" y="20"/>
                    </a:cubicBezTo>
                    <a:cubicBezTo>
                      <a:pt x="15" y="7"/>
                      <a:pt x="5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8" name="Freeform 377"/>
              <p:cNvSpPr/>
              <p:nvPr/>
            </p:nvSpPr>
            <p:spPr bwMode="auto">
              <a:xfrm>
                <a:off x="1339850" y="2819401"/>
                <a:ext cx="14288" cy="34925"/>
              </a:xfrm>
              <a:custGeom>
                <a:avLst/>
                <a:gdLst>
                  <a:gd name="T0" fmla="*/ 0 w 15"/>
                  <a:gd name="T1" fmla="*/ 17 h 36"/>
                  <a:gd name="T2" fmla="*/ 15 w 15"/>
                  <a:gd name="T3" fmla="*/ 36 h 36"/>
                  <a:gd name="T4" fmla="*/ 15 w 15"/>
                  <a:gd name="T5" fmla="*/ 0 h 36"/>
                  <a:gd name="T6" fmla="*/ 0 w 15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6">
                    <a:moveTo>
                      <a:pt x="0" y="17"/>
                    </a:moveTo>
                    <a:cubicBezTo>
                      <a:pt x="0" y="29"/>
                      <a:pt x="10" y="34"/>
                      <a:pt x="15" y="3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0" y="4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9" name="Freeform 378"/>
              <p:cNvSpPr>
                <a:spLocks noEditPoints="1"/>
              </p:cNvSpPr>
              <p:nvPr/>
            </p:nvSpPr>
            <p:spPr bwMode="auto">
              <a:xfrm>
                <a:off x="1247775" y="2759076"/>
                <a:ext cx="222250" cy="223838"/>
              </a:xfrm>
              <a:custGeom>
                <a:avLst/>
                <a:gdLst>
                  <a:gd name="T0" fmla="*/ 115 w 231"/>
                  <a:gd name="T1" fmla="*/ 0 h 231"/>
                  <a:gd name="T2" fmla="*/ 0 w 231"/>
                  <a:gd name="T3" fmla="*/ 116 h 231"/>
                  <a:gd name="T4" fmla="*/ 115 w 231"/>
                  <a:gd name="T5" fmla="*/ 231 h 231"/>
                  <a:gd name="T6" fmla="*/ 231 w 231"/>
                  <a:gd name="T7" fmla="*/ 116 h 231"/>
                  <a:gd name="T8" fmla="*/ 115 w 231"/>
                  <a:gd name="T9" fmla="*/ 0 h 231"/>
                  <a:gd name="T10" fmla="*/ 123 w 231"/>
                  <a:gd name="T11" fmla="*/ 192 h 231"/>
                  <a:gd name="T12" fmla="*/ 123 w 231"/>
                  <a:gd name="T13" fmla="*/ 202 h 231"/>
                  <a:gd name="T14" fmla="*/ 119 w 231"/>
                  <a:gd name="T15" fmla="*/ 207 h 231"/>
                  <a:gd name="T16" fmla="*/ 114 w 231"/>
                  <a:gd name="T17" fmla="*/ 207 h 231"/>
                  <a:gd name="T18" fmla="*/ 110 w 231"/>
                  <a:gd name="T19" fmla="*/ 202 h 231"/>
                  <a:gd name="T20" fmla="*/ 110 w 231"/>
                  <a:gd name="T21" fmla="*/ 192 h 231"/>
                  <a:gd name="T22" fmla="*/ 71 w 231"/>
                  <a:gd name="T23" fmla="*/ 181 h 231"/>
                  <a:gd name="T24" fmla="*/ 72 w 231"/>
                  <a:gd name="T25" fmla="*/ 179 h 231"/>
                  <a:gd name="T26" fmla="*/ 78 w 231"/>
                  <a:gd name="T27" fmla="*/ 160 h 231"/>
                  <a:gd name="T28" fmla="*/ 80 w 231"/>
                  <a:gd name="T29" fmla="*/ 158 h 231"/>
                  <a:gd name="T30" fmla="*/ 110 w 231"/>
                  <a:gd name="T31" fmla="*/ 168 h 231"/>
                  <a:gd name="T32" fmla="*/ 110 w 231"/>
                  <a:gd name="T33" fmla="*/ 125 h 231"/>
                  <a:gd name="T34" fmla="*/ 71 w 231"/>
                  <a:gd name="T35" fmla="*/ 82 h 231"/>
                  <a:gd name="T36" fmla="*/ 110 w 231"/>
                  <a:gd name="T37" fmla="*/ 40 h 231"/>
                  <a:gd name="T38" fmla="*/ 110 w 231"/>
                  <a:gd name="T39" fmla="*/ 29 h 231"/>
                  <a:gd name="T40" fmla="*/ 114 w 231"/>
                  <a:gd name="T41" fmla="*/ 25 h 231"/>
                  <a:gd name="T42" fmla="*/ 119 w 231"/>
                  <a:gd name="T43" fmla="*/ 25 h 231"/>
                  <a:gd name="T44" fmla="*/ 123 w 231"/>
                  <a:gd name="T45" fmla="*/ 29 h 231"/>
                  <a:gd name="T46" fmla="*/ 123 w 231"/>
                  <a:gd name="T47" fmla="*/ 40 h 231"/>
                  <a:gd name="T48" fmla="*/ 158 w 231"/>
                  <a:gd name="T49" fmla="*/ 53 h 231"/>
                  <a:gd name="T50" fmla="*/ 157 w 231"/>
                  <a:gd name="T51" fmla="*/ 55 h 231"/>
                  <a:gd name="T52" fmla="*/ 151 w 231"/>
                  <a:gd name="T53" fmla="*/ 70 h 231"/>
                  <a:gd name="T54" fmla="*/ 149 w 231"/>
                  <a:gd name="T55" fmla="*/ 72 h 231"/>
                  <a:gd name="T56" fmla="*/ 123 w 231"/>
                  <a:gd name="T57" fmla="*/ 63 h 231"/>
                  <a:gd name="T58" fmla="*/ 123 w 231"/>
                  <a:gd name="T59" fmla="*/ 104 h 231"/>
                  <a:gd name="T60" fmla="*/ 162 w 231"/>
                  <a:gd name="T61" fmla="*/ 149 h 231"/>
                  <a:gd name="T62" fmla="*/ 123 w 231"/>
                  <a:gd name="T63" fmla="*/ 19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1" h="231">
                    <a:moveTo>
                      <a:pt x="115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1"/>
                      <a:pt x="115" y="231"/>
                    </a:cubicBezTo>
                    <a:cubicBezTo>
                      <a:pt x="179" y="231"/>
                      <a:pt x="231" y="180"/>
                      <a:pt x="231" y="116"/>
                    </a:cubicBezTo>
                    <a:cubicBezTo>
                      <a:pt x="231" y="52"/>
                      <a:pt x="179" y="0"/>
                      <a:pt x="115" y="0"/>
                    </a:cubicBezTo>
                    <a:close/>
                    <a:moveTo>
                      <a:pt x="123" y="192"/>
                    </a:moveTo>
                    <a:cubicBezTo>
                      <a:pt x="123" y="202"/>
                      <a:pt x="123" y="202"/>
                      <a:pt x="123" y="202"/>
                    </a:cubicBezTo>
                    <a:cubicBezTo>
                      <a:pt x="123" y="206"/>
                      <a:pt x="123" y="207"/>
                      <a:pt x="119" y="207"/>
                    </a:cubicBezTo>
                    <a:cubicBezTo>
                      <a:pt x="114" y="207"/>
                      <a:pt x="114" y="207"/>
                      <a:pt x="114" y="207"/>
                    </a:cubicBezTo>
                    <a:cubicBezTo>
                      <a:pt x="110" y="207"/>
                      <a:pt x="110" y="206"/>
                      <a:pt x="110" y="20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2" y="192"/>
                      <a:pt x="71" y="187"/>
                      <a:pt x="71" y="181"/>
                    </a:cubicBezTo>
                    <a:cubicBezTo>
                      <a:pt x="71" y="180"/>
                      <a:pt x="71" y="180"/>
                      <a:pt x="72" y="179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79" y="158"/>
                      <a:pt x="80" y="158"/>
                    </a:cubicBezTo>
                    <a:cubicBezTo>
                      <a:pt x="81" y="158"/>
                      <a:pt x="96" y="167"/>
                      <a:pt x="110" y="168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96" y="119"/>
                      <a:pt x="71" y="111"/>
                      <a:pt x="71" y="82"/>
                    </a:cubicBezTo>
                    <a:cubicBezTo>
                      <a:pt x="71" y="50"/>
                      <a:pt x="99" y="40"/>
                      <a:pt x="110" y="4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5"/>
                      <a:pt x="110" y="25"/>
                      <a:pt x="114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23" y="25"/>
                      <a:pt x="123" y="25"/>
                      <a:pt x="123" y="2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30" y="40"/>
                      <a:pt x="158" y="45"/>
                      <a:pt x="158" y="53"/>
                    </a:cubicBezTo>
                    <a:cubicBezTo>
                      <a:pt x="158" y="54"/>
                      <a:pt x="158" y="54"/>
                      <a:pt x="157" y="55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0" y="71"/>
                      <a:pt x="150" y="72"/>
                      <a:pt x="149" y="72"/>
                    </a:cubicBezTo>
                    <a:cubicBezTo>
                      <a:pt x="147" y="72"/>
                      <a:pt x="133" y="63"/>
                      <a:pt x="123" y="63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38" y="111"/>
                      <a:pt x="162" y="121"/>
                      <a:pt x="162" y="149"/>
                    </a:cubicBezTo>
                    <a:cubicBezTo>
                      <a:pt x="162" y="180"/>
                      <a:pt x="138" y="190"/>
                      <a:pt x="12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649608" y="4688114"/>
              <a:ext cx="660054" cy="550044"/>
              <a:chOff x="1770063" y="2749551"/>
              <a:chExt cx="285750" cy="238125"/>
            </a:xfrm>
            <a:solidFill>
              <a:srgbClr val="B91F22"/>
            </a:solidFill>
          </p:grpSpPr>
          <p:sp>
            <p:nvSpPr>
              <p:cNvPr id="26" name="Freeform 37"/>
              <p:cNvSpPr/>
              <p:nvPr/>
            </p:nvSpPr>
            <p:spPr bwMode="auto">
              <a:xfrm>
                <a:off x="1770063" y="2749551"/>
                <a:ext cx="168275" cy="184150"/>
              </a:xfrm>
              <a:custGeom>
                <a:avLst/>
                <a:gdLst>
                  <a:gd name="T0" fmla="*/ 22 w 174"/>
                  <a:gd name="T1" fmla="*/ 112 h 189"/>
                  <a:gd name="T2" fmla="*/ 85 w 174"/>
                  <a:gd name="T3" fmla="*/ 20 h 189"/>
                  <a:gd name="T4" fmla="*/ 161 w 174"/>
                  <a:gd name="T5" fmla="*/ 49 h 189"/>
                  <a:gd name="T6" fmla="*/ 174 w 174"/>
                  <a:gd name="T7" fmla="*/ 45 h 189"/>
                  <a:gd name="T8" fmla="*/ 82 w 174"/>
                  <a:gd name="T9" fmla="*/ 7 h 189"/>
                  <a:gd name="T10" fmla="*/ 9 w 174"/>
                  <a:gd name="T11" fmla="*/ 114 h 189"/>
                  <a:gd name="T12" fmla="*/ 97 w 174"/>
                  <a:gd name="T13" fmla="*/ 189 h 189"/>
                  <a:gd name="T14" fmla="*/ 94 w 174"/>
                  <a:gd name="T15" fmla="*/ 176 h 189"/>
                  <a:gd name="T16" fmla="*/ 22 w 174"/>
                  <a:gd name="T17" fmla="*/ 1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189">
                    <a:moveTo>
                      <a:pt x="22" y="112"/>
                    </a:moveTo>
                    <a:cubicBezTo>
                      <a:pt x="14" y="69"/>
                      <a:pt x="42" y="28"/>
                      <a:pt x="85" y="20"/>
                    </a:cubicBezTo>
                    <a:cubicBezTo>
                      <a:pt x="115" y="14"/>
                      <a:pt x="144" y="27"/>
                      <a:pt x="161" y="49"/>
                    </a:cubicBezTo>
                    <a:cubicBezTo>
                      <a:pt x="166" y="48"/>
                      <a:pt x="170" y="46"/>
                      <a:pt x="174" y="45"/>
                    </a:cubicBezTo>
                    <a:cubicBezTo>
                      <a:pt x="154" y="16"/>
                      <a:pt x="119" y="0"/>
                      <a:pt x="82" y="7"/>
                    </a:cubicBezTo>
                    <a:cubicBezTo>
                      <a:pt x="32" y="17"/>
                      <a:pt x="0" y="65"/>
                      <a:pt x="9" y="114"/>
                    </a:cubicBezTo>
                    <a:cubicBezTo>
                      <a:pt x="17" y="158"/>
                      <a:pt x="55" y="188"/>
                      <a:pt x="97" y="189"/>
                    </a:cubicBezTo>
                    <a:cubicBezTo>
                      <a:pt x="96" y="185"/>
                      <a:pt x="95" y="180"/>
                      <a:pt x="94" y="176"/>
                    </a:cubicBezTo>
                    <a:cubicBezTo>
                      <a:pt x="59" y="173"/>
                      <a:pt x="29" y="148"/>
                      <a:pt x="22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7" name="Freeform 38"/>
              <p:cNvSpPr/>
              <p:nvPr/>
            </p:nvSpPr>
            <p:spPr bwMode="auto">
              <a:xfrm>
                <a:off x="1787525" y="2770188"/>
                <a:ext cx="134938" cy="144463"/>
              </a:xfrm>
              <a:custGeom>
                <a:avLst/>
                <a:gdLst>
                  <a:gd name="T0" fmla="*/ 74 w 138"/>
                  <a:gd name="T1" fmla="*/ 150 h 150"/>
                  <a:gd name="T2" fmla="*/ 72 w 138"/>
                  <a:gd name="T3" fmla="*/ 133 h 150"/>
                  <a:gd name="T4" fmla="*/ 73 w 138"/>
                  <a:gd name="T5" fmla="*/ 126 h 150"/>
                  <a:gd name="T6" fmla="*/ 60 w 138"/>
                  <a:gd name="T7" fmla="*/ 123 h 150"/>
                  <a:gd name="T8" fmla="*/ 60 w 138"/>
                  <a:gd name="T9" fmla="*/ 122 h 150"/>
                  <a:gd name="T10" fmla="*/ 62 w 138"/>
                  <a:gd name="T11" fmla="*/ 109 h 150"/>
                  <a:gd name="T12" fmla="*/ 63 w 138"/>
                  <a:gd name="T13" fmla="*/ 108 h 150"/>
                  <a:gd name="T14" fmla="*/ 75 w 138"/>
                  <a:gd name="T15" fmla="*/ 111 h 150"/>
                  <a:gd name="T16" fmla="*/ 79 w 138"/>
                  <a:gd name="T17" fmla="*/ 94 h 150"/>
                  <a:gd name="T18" fmla="*/ 78 w 138"/>
                  <a:gd name="T19" fmla="*/ 84 h 150"/>
                  <a:gd name="T20" fmla="*/ 48 w 138"/>
                  <a:gd name="T21" fmla="*/ 62 h 150"/>
                  <a:gd name="T22" fmla="*/ 68 w 138"/>
                  <a:gd name="T23" fmla="*/ 31 h 150"/>
                  <a:gd name="T24" fmla="*/ 66 w 138"/>
                  <a:gd name="T25" fmla="*/ 24 h 150"/>
                  <a:gd name="T26" fmla="*/ 69 w 138"/>
                  <a:gd name="T27" fmla="*/ 21 h 150"/>
                  <a:gd name="T28" fmla="*/ 71 w 138"/>
                  <a:gd name="T29" fmla="*/ 20 h 150"/>
                  <a:gd name="T30" fmla="*/ 75 w 138"/>
                  <a:gd name="T31" fmla="*/ 22 h 150"/>
                  <a:gd name="T32" fmla="*/ 76 w 138"/>
                  <a:gd name="T33" fmla="*/ 29 h 150"/>
                  <a:gd name="T34" fmla="*/ 99 w 138"/>
                  <a:gd name="T35" fmla="*/ 33 h 150"/>
                  <a:gd name="T36" fmla="*/ 99 w 138"/>
                  <a:gd name="T37" fmla="*/ 34 h 150"/>
                  <a:gd name="T38" fmla="*/ 97 w 138"/>
                  <a:gd name="T39" fmla="*/ 45 h 150"/>
                  <a:gd name="T40" fmla="*/ 96 w 138"/>
                  <a:gd name="T41" fmla="*/ 46 h 150"/>
                  <a:gd name="T42" fmla="*/ 79 w 138"/>
                  <a:gd name="T43" fmla="*/ 43 h 150"/>
                  <a:gd name="T44" fmla="*/ 84 w 138"/>
                  <a:gd name="T45" fmla="*/ 69 h 150"/>
                  <a:gd name="T46" fmla="*/ 91 w 138"/>
                  <a:gd name="T47" fmla="*/ 71 h 150"/>
                  <a:gd name="T48" fmla="*/ 138 w 138"/>
                  <a:gd name="T49" fmla="*/ 32 h 150"/>
                  <a:gd name="T50" fmla="*/ 66 w 138"/>
                  <a:gd name="T51" fmla="*/ 5 h 150"/>
                  <a:gd name="T52" fmla="*/ 8 w 138"/>
                  <a:gd name="T53" fmla="*/ 91 h 150"/>
                  <a:gd name="T54" fmla="*/ 74 w 138"/>
                  <a:gd name="T5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8" h="150">
                    <a:moveTo>
                      <a:pt x="74" y="150"/>
                    </a:moveTo>
                    <a:cubicBezTo>
                      <a:pt x="73" y="145"/>
                      <a:pt x="72" y="139"/>
                      <a:pt x="72" y="133"/>
                    </a:cubicBezTo>
                    <a:cubicBezTo>
                      <a:pt x="72" y="131"/>
                      <a:pt x="72" y="129"/>
                      <a:pt x="73" y="126"/>
                    </a:cubicBezTo>
                    <a:cubicBezTo>
                      <a:pt x="66" y="126"/>
                      <a:pt x="61" y="125"/>
                      <a:pt x="60" y="123"/>
                    </a:cubicBezTo>
                    <a:cubicBezTo>
                      <a:pt x="60" y="123"/>
                      <a:pt x="60" y="123"/>
                      <a:pt x="60" y="122"/>
                    </a:cubicBezTo>
                    <a:cubicBezTo>
                      <a:pt x="62" y="109"/>
                      <a:pt x="62" y="109"/>
                      <a:pt x="62" y="109"/>
                    </a:cubicBezTo>
                    <a:cubicBezTo>
                      <a:pt x="62" y="109"/>
                      <a:pt x="62" y="108"/>
                      <a:pt x="63" y="108"/>
                    </a:cubicBezTo>
                    <a:cubicBezTo>
                      <a:pt x="64" y="108"/>
                      <a:pt x="69" y="110"/>
                      <a:pt x="75" y="111"/>
                    </a:cubicBezTo>
                    <a:cubicBezTo>
                      <a:pt x="76" y="105"/>
                      <a:pt x="77" y="99"/>
                      <a:pt x="79" y="94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68" y="82"/>
                      <a:pt x="52" y="80"/>
                      <a:pt x="48" y="62"/>
                    </a:cubicBezTo>
                    <a:cubicBezTo>
                      <a:pt x="44" y="41"/>
                      <a:pt x="61" y="32"/>
                      <a:pt x="68" y="31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1"/>
                      <a:pt x="66" y="21"/>
                      <a:pt x="69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4" y="20"/>
                      <a:pt x="74" y="20"/>
                      <a:pt x="75" y="2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0" y="28"/>
                      <a:pt x="98" y="28"/>
                      <a:pt x="99" y="33"/>
                    </a:cubicBezTo>
                    <a:cubicBezTo>
                      <a:pt x="99" y="33"/>
                      <a:pt x="99" y="34"/>
                      <a:pt x="99" y="34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7" y="45"/>
                      <a:pt x="96" y="46"/>
                      <a:pt x="96" y="46"/>
                    </a:cubicBezTo>
                    <a:cubicBezTo>
                      <a:pt x="95" y="46"/>
                      <a:pt x="85" y="42"/>
                      <a:pt x="79" y="43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6" y="70"/>
                      <a:pt x="88" y="70"/>
                      <a:pt x="91" y="71"/>
                    </a:cubicBezTo>
                    <a:cubicBezTo>
                      <a:pt x="103" y="54"/>
                      <a:pt x="119" y="40"/>
                      <a:pt x="138" y="32"/>
                    </a:cubicBezTo>
                    <a:cubicBezTo>
                      <a:pt x="121" y="11"/>
                      <a:pt x="94" y="0"/>
                      <a:pt x="66" y="5"/>
                    </a:cubicBezTo>
                    <a:cubicBezTo>
                      <a:pt x="27" y="13"/>
                      <a:pt x="0" y="51"/>
                      <a:pt x="8" y="91"/>
                    </a:cubicBezTo>
                    <a:cubicBezTo>
                      <a:pt x="14" y="124"/>
                      <a:pt x="42" y="148"/>
                      <a:pt x="74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8" name="Freeform 39"/>
              <p:cNvSpPr/>
              <p:nvPr/>
            </p:nvSpPr>
            <p:spPr bwMode="auto">
              <a:xfrm>
                <a:off x="1847850" y="2813051"/>
                <a:ext cx="12700" cy="22225"/>
              </a:xfrm>
              <a:custGeom>
                <a:avLst/>
                <a:gdLst>
                  <a:gd name="T0" fmla="*/ 2 w 13"/>
                  <a:gd name="T1" fmla="*/ 12 h 22"/>
                  <a:gd name="T2" fmla="*/ 13 w 13"/>
                  <a:gd name="T3" fmla="*/ 22 h 22"/>
                  <a:gd name="T4" fmla="*/ 9 w 13"/>
                  <a:gd name="T5" fmla="*/ 0 h 22"/>
                  <a:gd name="T6" fmla="*/ 2 w 13"/>
                  <a:gd name="T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2">
                    <a:moveTo>
                      <a:pt x="2" y="12"/>
                    </a:moveTo>
                    <a:cubicBezTo>
                      <a:pt x="3" y="20"/>
                      <a:pt x="10" y="22"/>
                      <a:pt x="13" y="2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1"/>
                      <a:pt x="0" y="4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9" name="Freeform 40"/>
              <p:cNvSpPr>
                <a:spLocks noEditPoints="1"/>
              </p:cNvSpPr>
              <p:nvPr/>
            </p:nvSpPr>
            <p:spPr bwMode="auto">
              <a:xfrm>
                <a:off x="1876425" y="2809876"/>
                <a:ext cx="179388" cy="177800"/>
              </a:xfrm>
              <a:custGeom>
                <a:avLst/>
                <a:gdLst>
                  <a:gd name="T0" fmla="*/ 92 w 184"/>
                  <a:gd name="T1" fmla="*/ 0 h 184"/>
                  <a:gd name="T2" fmla="*/ 0 w 184"/>
                  <a:gd name="T3" fmla="*/ 92 h 184"/>
                  <a:gd name="T4" fmla="*/ 92 w 184"/>
                  <a:gd name="T5" fmla="*/ 184 h 184"/>
                  <a:gd name="T6" fmla="*/ 184 w 184"/>
                  <a:gd name="T7" fmla="*/ 92 h 184"/>
                  <a:gd name="T8" fmla="*/ 92 w 184"/>
                  <a:gd name="T9" fmla="*/ 0 h 184"/>
                  <a:gd name="T10" fmla="*/ 92 w 184"/>
                  <a:gd name="T11" fmla="*/ 170 h 184"/>
                  <a:gd name="T12" fmla="*/ 13 w 184"/>
                  <a:gd name="T13" fmla="*/ 92 h 184"/>
                  <a:gd name="T14" fmla="*/ 92 w 184"/>
                  <a:gd name="T15" fmla="*/ 13 h 184"/>
                  <a:gd name="T16" fmla="*/ 170 w 184"/>
                  <a:gd name="T17" fmla="*/ 92 h 184"/>
                  <a:gd name="T18" fmla="*/ 92 w 184"/>
                  <a:gd name="T19" fmla="*/ 17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0" y="143"/>
                      <a:pt x="41" y="184"/>
                      <a:pt x="92" y="184"/>
                    </a:cubicBezTo>
                    <a:cubicBezTo>
                      <a:pt x="142" y="184"/>
                      <a:pt x="184" y="143"/>
                      <a:pt x="184" y="92"/>
                    </a:cubicBezTo>
                    <a:cubicBezTo>
                      <a:pt x="184" y="41"/>
                      <a:pt x="142" y="0"/>
                      <a:pt x="92" y="0"/>
                    </a:cubicBezTo>
                    <a:close/>
                    <a:moveTo>
                      <a:pt x="92" y="170"/>
                    </a:moveTo>
                    <a:cubicBezTo>
                      <a:pt x="48" y="170"/>
                      <a:pt x="13" y="135"/>
                      <a:pt x="13" y="92"/>
                    </a:cubicBezTo>
                    <a:cubicBezTo>
                      <a:pt x="13" y="49"/>
                      <a:pt x="48" y="13"/>
                      <a:pt x="92" y="13"/>
                    </a:cubicBezTo>
                    <a:cubicBezTo>
                      <a:pt x="135" y="13"/>
                      <a:pt x="170" y="49"/>
                      <a:pt x="170" y="92"/>
                    </a:cubicBezTo>
                    <a:cubicBezTo>
                      <a:pt x="170" y="135"/>
                      <a:pt x="135" y="170"/>
                      <a:pt x="92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30" name="Freeform 41"/>
              <p:cNvSpPr/>
              <p:nvPr/>
            </p:nvSpPr>
            <p:spPr bwMode="auto">
              <a:xfrm>
                <a:off x="1954213" y="2865438"/>
                <a:ext cx="9525" cy="22225"/>
              </a:xfrm>
              <a:custGeom>
                <a:avLst/>
                <a:gdLst>
                  <a:gd name="T0" fmla="*/ 0 w 9"/>
                  <a:gd name="T1" fmla="*/ 11 h 23"/>
                  <a:gd name="T2" fmla="*/ 9 w 9"/>
                  <a:gd name="T3" fmla="*/ 23 h 23"/>
                  <a:gd name="T4" fmla="*/ 9 w 9"/>
                  <a:gd name="T5" fmla="*/ 0 h 23"/>
                  <a:gd name="T6" fmla="*/ 0 w 9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3">
                    <a:moveTo>
                      <a:pt x="0" y="11"/>
                    </a:moveTo>
                    <a:cubicBezTo>
                      <a:pt x="0" y="19"/>
                      <a:pt x="6" y="22"/>
                      <a:pt x="9" y="2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0" y="3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31" name="Freeform 42"/>
              <p:cNvSpPr>
                <a:spLocks noEditPoints="1"/>
              </p:cNvSpPr>
              <p:nvPr/>
            </p:nvSpPr>
            <p:spPr bwMode="auto">
              <a:xfrm>
                <a:off x="1893888" y="2827338"/>
                <a:ext cx="142875" cy="141288"/>
              </a:xfrm>
              <a:custGeom>
                <a:avLst/>
                <a:gdLst>
                  <a:gd name="T0" fmla="*/ 74 w 147"/>
                  <a:gd name="T1" fmla="*/ 0 h 147"/>
                  <a:gd name="T2" fmla="*/ 0 w 147"/>
                  <a:gd name="T3" fmla="*/ 74 h 147"/>
                  <a:gd name="T4" fmla="*/ 74 w 147"/>
                  <a:gd name="T5" fmla="*/ 147 h 147"/>
                  <a:gd name="T6" fmla="*/ 147 w 147"/>
                  <a:gd name="T7" fmla="*/ 74 h 147"/>
                  <a:gd name="T8" fmla="*/ 74 w 147"/>
                  <a:gd name="T9" fmla="*/ 0 h 147"/>
                  <a:gd name="T10" fmla="*/ 79 w 147"/>
                  <a:gd name="T11" fmla="*/ 123 h 147"/>
                  <a:gd name="T12" fmla="*/ 79 w 147"/>
                  <a:gd name="T13" fmla="*/ 129 h 147"/>
                  <a:gd name="T14" fmla="*/ 76 w 147"/>
                  <a:gd name="T15" fmla="*/ 132 h 147"/>
                  <a:gd name="T16" fmla="*/ 73 w 147"/>
                  <a:gd name="T17" fmla="*/ 132 h 147"/>
                  <a:gd name="T18" fmla="*/ 70 w 147"/>
                  <a:gd name="T19" fmla="*/ 129 h 147"/>
                  <a:gd name="T20" fmla="*/ 70 w 147"/>
                  <a:gd name="T21" fmla="*/ 123 h 147"/>
                  <a:gd name="T22" fmla="*/ 46 w 147"/>
                  <a:gd name="T23" fmla="*/ 115 h 147"/>
                  <a:gd name="T24" fmla="*/ 46 w 147"/>
                  <a:gd name="T25" fmla="*/ 114 h 147"/>
                  <a:gd name="T26" fmla="*/ 50 w 147"/>
                  <a:gd name="T27" fmla="*/ 102 h 147"/>
                  <a:gd name="T28" fmla="*/ 51 w 147"/>
                  <a:gd name="T29" fmla="*/ 101 h 147"/>
                  <a:gd name="T30" fmla="*/ 70 w 147"/>
                  <a:gd name="T31" fmla="*/ 107 h 147"/>
                  <a:gd name="T32" fmla="*/ 70 w 147"/>
                  <a:gd name="T33" fmla="*/ 80 h 147"/>
                  <a:gd name="T34" fmla="*/ 45 w 147"/>
                  <a:gd name="T35" fmla="*/ 52 h 147"/>
                  <a:gd name="T36" fmla="*/ 70 w 147"/>
                  <a:gd name="T37" fmla="*/ 26 h 147"/>
                  <a:gd name="T38" fmla="*/ 70 w 147"/>
                  <a:gd name="T39" fmla="*/ 19 h 147"/>
                  <a:gd name="T40" fmla="*/ 73 w 147"/>
                  <a:gd name="T41" fmla="*/ 16 h 147"/>
                  <a:gd name="T42" fmla="*/ 76 w 147"/>
                  <a:gd name="T43" fmla="*/ 16 h 147"/>
                  <a:gd name="T44" fmla="*/ 79 w 147"/>
                  <a:gd name="T45" fmla="*/ 19 h 147"/>
                  <a:gd name="T46" fmla="*/ 79 w 147"/>
                  <a:gd name="T47" fmla="*/ 26 h 147"/>
                  <a:gd name="T48" fmla="*/ 101 w 147"/>
                  <a:gd name="T49" fmla="*/ 34 h 147"/>
                  <a:gd name="T50" fmla="*/ 101 w 147"/>
                  <a:gd name="T51" fmla="*/ 35 h 147"/>
                  <a:gd name="T52" fmla="*/ 96 w 147"/>
                  <a:gd name="T53" fmla="*/ 45 h 147"/>
                  <a:gd name="T54" fmla="*/ 95 w 147"/>
                  <a:gd name="T55" fmla="*/ 46 h 147"/>
                  <a:gd name="T56" fmla="*/ 79 w 147"/>
                  <a:gd name="T57" fmla="*/ 40 h 147"/>
                  <a:gd name="T58" fmla="*/ 79 w 147"/>
                  <a:gd name="T59" fmla="*/ 66 h 147"/>
                  <a:gd name="T60" fmla="*/ 104 w 147"/>
                  <a:gd name="T61" fmla="*/ 95 h 147"/>
                  <a:gd name="T62" fmla="*/ 79 w 147"/>
                  <a:gd name="T63" fmla="*/ 12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47">
                    <a:moveTo>
                      <a:pt x="74" y="0"/>
                    </a:moveTo>
                    <a:cubicBezTo>
                      <a:pt x="33" y="1"/>
                      <a:pt x="0" y="33"/>
                      <a:pt x="0" y="74"/>
                    </a:cubicBezTo>
                    <a:cubicBezTo>
                      <a:pt x="0" y="114"/>
                      <a:pt x="33" y="147"/>
                      <a:pt x="74" y="147"/>
                    </a:cubicBezTo>
                    <a:cubicBezTo>
                      <a:pt x="114" y="147"/>
                      <a:pt x="147" y="114"/>
                      <a:pt x="147" y="74"/>
                    </a:cubicBezTo>
                    <a:cubicBezTo>
                      <a:pt x="147" y="33"/>
                      <a:pt x="114" y="1"/>
                      <a:pt x="74" y="0"/>
                    </a:cubicBezTo>
                    <a:close/>
                    <a:moveTo>
                      <a:pt x="79" y="123"/>
                    </a:moveTo>
                    <a:cubicBezTo>
                      <a:pt x="79" y="129"/>
                      <a:pt x="79" y="129"/>
                      <a:pt x="79" y="129"/>
                    </a:cubicBezTo>
                    <a:cubicBezTo>
                      <a:pt x="79" y="131"/>
                      <a:pt x="78" y="132"/>
                      <a:pt x="76" y="132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71" y="132"/>
                      <a:pt x="70" y="131"/>
                      <a:pt x="70" y="129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65" y="123"/>
                      <a:pt x="46" y="119"/>
                      <a:pt x="46" y="115"/>
                    </a:cubicBezTo>
                    <a:cubicBezTo>
                      <a:pt x="46" y="115"/>
                      <a:pt x="46" y="115"/>
                      <a:pt x="46" y="114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1" y="101"/>
                      <a:pt x="51" y="101"/>
                    </a:cubicBezTo>
                    <a:cubicBezTo>
                      <a:pt x="52" y="101"/>
                      <a:pt x="62" y="106"/>
                      <a:pt x="70" y="107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2" y="76"/>
                      <a:pt x="45" y="71"/>
                      <a:pt x="45" y="52"/>
                    </a:cubicBezTo>
                    <a:cubicBezTo>
                      <a:pt x="45" y="32"/>
                      <a:pt x="64" y="26"/>
                      <a:pt x="70" y="26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6"/>
                      <a:pt x="71" y="16"/>
                      <a:pt x="73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8" y="16"/>
                      <a:pt x="79" y="16"/>
                      <a:pt x="79" y="19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83" y="26"/>
                      <a:pt x="101" y="29"/>
                      <a:pt x="101" y="34"/>
                    </a:cubicBezTo>
                    <a:cubicBezTo>
                      <a:pt x="101" y="34"/>
                      <a:pt x="101" y="35"/>
                      <a:pt x="101" y="3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6"/>
                      <a:pt x="95" y="46"/>
                      <a:pt x="95" y="46"/>
                    </a:cubicBezTo>
                    <a:cubicBezTo>
                      <a:pt x="94" y="46"/>
                      <a:pt x="85" y="40"/>
                      <a:pt x="79" y="40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88" y="71"/>
                      <a:pt x="104" y="77"/>
                      <a:pt x="104" y="95"/>
                    </a:cubicBezTo>
                    <a:cubicBezTo>
                      <a:pt x="104" y="115"/>
                      <a:pt x="88" y="121"/>
                      <a:pt x="79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32" name="Freeform 43"/>
              <p:cNvSpPr/>
              <p:nvPr/>
            </p:nvSpPr>
            <p:spPr bwMode="auto">
              <a:xfrm>
                <a:off x="1970088" y="2906713"/>
                <a:ext cx="7938" cy="23813"/>
              </a:xfrm>
              <a:custGeom>
                <a:avLst/>
                <a:gdLst>
                  <a:gd name="T0" fmla="*/ 0 w 9"/>
                  <a:gd name="T1" fmla="*/ 0 h 24"/>
                  <a:gd name="T2" fmla="*/ 0 w 9"/>
                  <a:gd name="T3" fmla="*/ 24 h 24"/>
                  <a:gd name="T4" fmla="*/ 9 w 9"/>
                  <a:gd name="T5" fmla="*/ 13 h 24"/>
                  <a:gd name="T6" fmla="*/ 0 w 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4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4" y="23"/>
                      <a:pt x="9" y="21"/>
                      <a:pt x="9" y="13"/>
                    </a:cubicBezTo>
                    <a:cubicBezTo>
                      <a:pt x="9" y="5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77617" y="4738603"/>
              <a:ext cx="521812" cy="537070"/>
              <a:chOff x="2336800" y="2732088"/>
              <a:chExt cx="271463" cy="279401"/>
            </a:xfrm>
            <a:solidFill>
              <a:srgbClr val="B91F22"/>
            </a:solidFill>
          </p:grpSpPr>
          <p:sp>
            <p:nvSpPr>
              <p:cNvPr id="34" name="Freeform 145"/>
              <p:cNvSpPr/>
              <p:nvPr/>
            </p:nvSpPr>
            <p:spPr bwMode="auto">
              <a:xfrm>
                <a:off x="2338388" y="2936876"/>
                <a:ext cx="269875" cy="74613"/>
              </a:xfrm>
              <a:custGeom>
                <a:avLst/>
                <a:gdLst>
                  <a:gd name="T0" fmla="*/ 278 w 278"/>
                  <a:gd name="T1" fmla="*/ 1 h 77"/>
                  <a:gd name="T2" fmla="*/ 253 w 278"/>
                  <a:gd name="T3" fmla="*/ 23 h 77"/>
                  <a:gd name="T4" fmla="*/ 253 w 278"/>
                  <a:gd name="T5" fmla="*/ 23 h 77"/>
                  <a:gd name="T6" fmla="*/ 253 w 278"/>
                  <a:gd name="T7" fmla="*/ 23 h 77"/>
                  <a:gd name="T8" fmla="*/ 140 w 278"/>
                  <a:gd name="T9" fmla="*/ 52 h 77"/>
                  <a:gd name="T10" fmla="*/ 38 w 278"/>
                  <a:gd name="T11" fmla="*/ 30 h 77"/>
                  <a:gd name="T12" fmla="*/ 0 w 278"/>
                  <a:gd name="T13" fmla="*/ 0 h 77"/>
                  <a:gd name="T14" fmla="*/ 47 w 278"/>
                  <a:gd name="T15" fmla="*/ 56 h 77"/>
                  <a:gd name="T16" fmla="*/ 140 w 278"/>
                  <a:gd name="T17" fmla="*/ 77 h 77"/>
                  <a:gd name="T18" fmla="*/ 243 w 278"/>
                  <a:gd name="T19" fmla="*/ 50 h 77"/>
                  <a:gd name="T20" fmla="*/ 243 w 278"/>
                  <a:gd name="T21" fmla="*/ 50 h 77"/>
                  <a:gd name="T22" fmla="*/ 278 w 278"/>
                  <a:gd name="T23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77">
                    <a:moveTo>
                      <a:pt x="278" y="1"/>
                    </a:moveTo>
                    <a:cubicBezTo>
                      <a:pt x="271" y="9"/>
                      <a:pt x="263" y="16"/>
                      <a:pt x="253" y="23"/>
                    </a:cubicBezTo>
                    <a:cubicBezTo>
                      <a:pt x="253" y="23"/>
                      <a:pt x="253" y="23"/>
                      <a:pt x="253" y="23"/>
                    </a:cubicBezTo>
                    <a:cubicBezTo>
                      <a:pt x="253" y="23"/>
                      <a:pt x="253" y="23"/>
                      <a:pt x="253" y="23"/>
                    </a:cubicBezTo>
                    <a:cubicBezTo>
                      <a:pt x="223" y="42"/>
                      <a:pt x="183" y="52"/>
                      <a:pt x="140" y="52"/>
                    </a:cubicBezTo>
                    <a:cubicBezTo>
                      <a:pt x="103" y="52"/>
                      <a:pt x="67" y="44"/>
                      <a:pt x="38" y="30"/>
                    </a:cubicBezTo>
                    <a:cubicBezTo>
                      <a:pt x="22" y="22"/>
                      <a:pt x="9" y="11"/>
                      <a:pt x="0" y="0"/>
                    </a:cubicBezTo>
                    <a:cubicBezTo>
                      <a:pt x="2" y="21"/>
                      <a:pt x="18" y="41"/>
                      <a:pt x="47" y="56"/>
                    </a:cubicBezTo>
                    <a:cubicBezTo>
                      <a:pt x="73" y="70"/>
                      <a:pt x="107" y="77"/>
                      <a:pt x="140" y="77"/>
                    </a:cubicBezTo>
                    <a:cubicBezTo>
                      <a:pt x="178" y="77"/>
                      <a:pt x="216" y="67"/>
                      <a:pt x="243" y="50"/>
                    </a:cubicBezTo>
                    <a:cubicBezTo>
                      <a:pt x="243" y="50"/>
                      <a:pt x="243" y="50"/>
                      <a:pt x="243" y="50"/>
                    </a:cubicBezTo>
                    <a:cubicBezTo>
                      <a:pt x="265" y="36"/>
                      <a:pt x="276" y="19"/>
                      <a:pt x="27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35" name="Freeform 146"/>
              <p:cNvSpPr/>
              <p:nvPr/>
            </p:nvSpPr>
            <p:spPr bwMode="auto">
              <a:xfrm>
                <a:off x="2338388" y="2897188"/>
                <a:ext cx="269875" cy="73025"/>
              </a:xfrm>
              <a:custGeom>
                <a:avLst/>
                <a:gdLst>
                  <a:gd name="T0" fmla="*/ 253 w 278"/>
                  <a:gd name="T1" fmla="*/ 22 h 76"/>
                  <a:gd name="T2" fmla="*/ 253 w 278"/>
                  <a:gd name="T3" fmla="*/ 23 h 76"/>
                  <a:gd name="T4" fmla="*/ 253 w 278"/>
                  <a:gd name="T5" fmla="*/ 23 h 76"/>
                  <a:gd name="T6" fmla="*/ 140 w 278"/>
                  <a:gd name="T7" fmla="*/ 52 h 76"/>
                  <a:gd name="T8" fmla="*/ 38 w 278"/>
                  <a:gd name="T9" fmla="*/ 30 h 76"/>
                  <a:gd name="T10" fmla="*/ 0 w 278"/>
                  <a:gd name="T11" fmla="*/ 0 h 76"/>
                  <a:gd name="T12" fmla="*/ 47 w 278"/>
                  <a:gd name="T13" fmla="*/ 56 h 76"/>
                  <a:gd name="T14" fmla="*/ 140 w 278"/>
                  <a:gd name="T15" fmla="*/ 76 h 76"/>
                  <a:gd name="T16" fmla="*/ 243 w 278"/>
                  <a:gd name="T17" fmla="*/ 49 h 76"/>
                  <a:gd name="T18" fmla="*/ 243 w 278"/>
                  <a:gd name="T19" fmla="*/ 49 h 76"/>
                  <a:gd name="T20" fmla="*/ 278 w 278"/>
                  <a:gd name="T21" fmla="*/ 1 h 76"/>
                  <a:gd name="T22" fmla="*/ 253 w 278"/>
                  <a:gd name="T23" fmla="*/ 2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76">
                    <a:moveTo>
                      <a:pt x="253" y="22"/>
                    </a:moveTo>
                    <a:cubicBezTo>
                      <a:pt x="253" y="23"/>
                      <a:pt x="253" y="23"/>
                      <a:pt x="253" y="23"/>
                    </a:cubicBezTo>
                    <a:cubicBezTo>
                      <a:pt x="253" y="23"/>
                      <a:pt x="253" y="23"/>
                      <a:pt x="253" y="23"/>
                    </a:cubicBezTo>
                    <a:cubicBezTo>
                      <a:pt x="223" y="42"/>
                      <a:pt x="183" y="52"/>
                      <a:pt x="140" y="52"/>
                    </a:cubicBezTo>
                    <a:cubicBezTo>
                      <a:pt x="103" y="52"/>
                      <a:pt x="67" y="44"/>
                      <a:pt x="38" y="30"/>
                    </a:cubicBezTo>
                    <a:cubicBezTo>
                      <a:pt x="22" y="21"/>
                      <a:pt x="9" y="11"/>
                      <a:pt x="0" y="0"/>
                    </a:cubicBezTo>
                    <a:cubicBezTo>
                      <a:pt x="2" y="20"/>
                      <a:pt x="18" y="41"/>
                      <a:pt x="47" y="56"/>
                    </a:cubicBezTo>
                    <a:cubicBezTo>
                      <a:pt x="73" y="70"/>
                      <a:pt x="107" y="76"/>
                      <a:pt x="140" y="76"/>
                    </a:cubicBezTo>
                    <a:cubicBezTo>
                      <a:pt x="178" y="76"/>
                      <a:pt x="216" y="67"/>
                      <a:pt x="243" y="49"/>
                    </a:cubicBezTo>
                    <a:cubicBezTo>
                      <a:pt x="243" y="49"/>
                      <a:pt x="243" y="49"/>
                      <a:pt x="243" y="49"/>
                    </a:cubicBezTo>
                    <a:cubicBezTo>
                      <a:pt x="265" y="35"/>
                      <a:pt x="276" y="18"/>
                      <a:pt x="278" y="1"/>
                    </a:cubicBezTo>
                    <a:cubicBezTo>
                      <a:pt x="271" y="9"/>
                      <a:pt x="263" y="16"/>
                      <a:pt x="25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36" name="Freeform 147"/>
              <p:cNvSpPr/>
              <p:nvPr/>
            </p:nvSpPr>
            <p:spPr bwMode="auto">
              <a:xfrm>
                <a:off x="2338388" y="2855913"/>
                <a:ext cx="269875" cy="73025"/>
              </a:xfrm>
              <a:custGeom>
                <a:avLst/>
                <a:gdLst>
                  <a:gd name="T0" fmla="*/ 253 w 278"/>
                  <a:gd name="T1" fmla="*/ 22 h 76"/>
                  <a:gd name="T2" fmla="*/ 253 w 278"/>
                  <a:gd name="T3" fmla="*/ 22 h 76"/>
                  <a:gd name="T4" fmla="*/ 253 w 278"/>
                  <a:gd name="T5" fmla="*/ 22 h 76"/>
                  <a:gd name="T6" fmla="*/ 140 w 278"/>
                  <a:gd name="T7" fmla="*/ 52 h 76"/>
                  <a:gd name="T8" fmla="*/ 38 w 278"/>
                  <a:gd name="T9" fmla="*/ 29 h 76"/>
                  <a:gd name="T10" fmla="*/ 0 w 278"/>
                  <a:gd name="T11" fmla="*/ 0 h 76"/>
                  <a:gd name="T12" fmla="*/ 47 w 278"/>
                  <a:gd name="T13" fmla="*/ 55 h 76"/>
                  <a:gd name="T14" fmla="*/ 140 w 278"/>
                  <a:gd name="T15" fmla="*/ 76 h 76"/>
                  <a:gd name="T16" fmla="*/ 243 w 278"/>
                  <a:gd name="T17" fmla="*/ 49 h 76"/>
                  <a:gd name="T18" fmla="*/ 243 w 278"/>
                  <a:gd name="T19" fmla="*/ 49 h 76"/>
                  <a:gd name="T20" fmla="*/ 278 w 278"/>
                  <a:gd name="T21" fmla="*/ 1 h 76"/>
                  <a:gd name="T22" fmla="*/ 253 w 278"/>
                  <a:gd name="T23" fmla="*/ 2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76">
                    <a:moveTo>
                      <a:pt x="253" y="22"/>
                    </a:moveTo>
                    <a:cubicBezTo>
                      <a:pt x="253" y="22"/>
                      <a:pt x="253" y="22"/>
                      <a:pt x="253" y="22"/>
                    </a:cubicBezTo>
                    <a:cubicBezTo>
                      <a:pt x="253" y="22"/>
                      <a:pt x="253" y="22"/>
                      <a:pt x="253" y="22"/>
                    </a:cubicBezTo>
                    <a:cubicBezTo>
                      <a:pt x="223" y="41"/>
                      <a:pt x="183" y="52"/>
                      <a:pt x="140" y="52"/>
                    </a:cubicBezTo>
                    <a:cubicBezTo>
                      <a:pt x="103" y="52"/>
                      <a:pt x="67" y="44"/>
                      <a:pt x="38" y="29"/>
                    </a:cubicBezTo>
                    <a:cubicBezTo>
                      <a:pt x="22" y="21"/>
                      <a:pt x="9" y="11"/>
                      <a:pt x="0" y="0"/>
                    </a:cubicBezTo>
                    <a:cubicBezTo>
                      <a:pt x="2" y="20"/>
                      <a:pt x="18" y="41"/>
                      <a:pt x="47" y="55"/>
                    </a:cubicBezTo>
                    <a:cubicBezTo>
                      <a:pt x="73" y="69"/>
                      <a:pt x="107" y="76"/>
                      <a:pt x="140" y="76"/>
                    </a:cubicBezTo>
                    <a:cubicBezTo>
                      <a:pt x="178" y="76"/>
                      <a:pt x="216" y="67"/>
                      <a:pt x="243" y="49"/>
                    </a:cubicBezTo>
                    <a:cubicBezTo>
                      <a:pt x="243" y="49"/>
                      <a:pt x="243" y="49"/>
                      <a:pt x="243" y="49"/>
                    </a:cubicBezTo>
                    <a:cubicBezTo>
                      <a:pt x="265" y="35"/>
                      <a:pt x="276" y="18"/>
                      <a:pt x="278" y="1"/>
                    </a:cubicBezTo>
                    <a:cubicBezTo>
                      <a:pt x="271" y="9"/>
                      <a:pt x="263" y="16"/>
                      <a:pt x="25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37" name="Freeform 148"/>
              <p:cNvSpPr>
                <a:spLocks noEditPoints="1"/>
              </p:cNvSpPr>
              <p:nvPr/>
            </p:nvSpPr>
            <p:spPr bwMode="auto">
              <a:xfrm>
                <a:off x="2336800" y="2732088"/>
                <a:ext cx="271463" cy="165100"/>
              </a:xfrm>
              <a:custGeom>
                <a:avLst/>
                <a:gdLst>
                  <a:gd name="T0" fmla="*/ 2 w 280"/>
                  <a:gd name="T1" fmla="*/ 78 h 171"/>
                  <a:gd name="T2" fmla="*/ 49 w 280"/>
                  <a:gd name="T3" fmla="*/ 141 h 171"/>
                  <a:gd name="T4" fmla="*/ 245 w 280"/>
                  <a:gd name="T5" fmla="*/ 135 h 171"/>
                  <a:gd name="T6" fmla="*/ 245 w 280"/>
                  <a:gd name="T7" fmla="*/ 135 h 171"/>
                  <a:gd name="T8" fmla="*/ 280 w 280"/>
                  <a:gd name="T9" fmla="*/ 84 h 171"/>
                  <a:gd name="T10" fmla="*/ 280 w 280"/>
                  <a:gd name="T11" fmla="*/ 81 h 171"/>
                  <a:gd name="T12" fmla="*/ 280 w 280"/>
                  <a:gd name="T13" fmla="*/ 77 h 171"/>
                  <a:gd name="T14" fmla="*/ 233 w 280"/>
                  <a:gd name="T15" fmla="*/ 21 h 171"/>
                  <a:gd name="T16" fmla="*/ 140 w 280"/>
                  <a:gd name="T17" fmla="*/ 0 h 171"/>
                  <a:gd name="T18" fmla="*/ 133 w 280"/>
                  <a:gd name="T19" fmla="*/ 1 h 171"/>
                  <a:gd name="T20" fmla="*/ 132 w 280"/>
                  <a:gd name="T21" fmla="*/ 1 h 171"/>
                  <a:gd name="T22" fmla="*/ 119 w 280"/>
                  <a:gd name="T23" fmla="*/ 1 h 171"/>
                  <a:gd name="T24" fmla="*/ 119 w 280"/>
                  <a:gd name="T25" fmla="*/ 1 h 171"/>
                  <a:gd name="T26" fmla="*/ 106 w 280"/>
                  <a:gd name="T27" fmla="*/ 3 h 171"/>
                  <a:gd name="T28" fmla="*/ 106 w 280"/>
                  <a:gd name="T29" fmla="*/ 3 h 171"/>
                  <a:gd name="T30" fmla="*/ 93 w 280"/>
                  <a:gd name="T31" fmla="*/ 5 h 171"/>
                  <a:gd name="T32" fmla="*/ 93 w 280"/>
                  <a:gd name="T33" fmla="*/ 5 h 171"/>
                  <a:gd name="T34" fmla="*/ 37 w 280"/>
                  <a:gd name="T35" fmla="*/ 27 h 171"/>
                  <a:gd name="T36" fmla="*/ 37 w 280"/>
                  <a:gd name="T37" fmla="*/ 27 h 171"/>
                  <a:gd name="T38" fmla="*/ 2 w 280"/>
                  <a:gd name="T39" fmla="*/ 78 h 171"/>
                  <a:gd name="T40" fmla="*/ 230 w 280"/>
                  <a:gd name="T41" fmla="*/ 127 h 171"/>
                  <a:gd name="T42" fmla="*/ 230 w 280"/>
                  <a:gd name="T43" fmla="*/ 127 h 171"/>
                  <a:gd name="T44" fmla="*/ 62 w 280"/>
                  <a:gd name="T45" fmla="*/ 133 h 171"/>
                  <a:gd name="T46" fmla="*/ 52 w 280"/>
                  <a:gd name="T47" fmla="*/ 35 h 171"/>
                  <a:gd name="T48" fmla="*/ 220 w 280"/>
                  <a:gd name="T49" fmla="*/ 30 h 171"/>
                  <a:gd name="T50" fmla="*/ 230 w 280"/>
                  <a:gd name="T51" fmla="*/ 12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0" h="171">
                    <a:moveTo>
                      <a:pt x="2" y="78"/>
                    </a:moveTo>
                    <a:cubicBezTo>
                      <a:pt x="0" y="101"/>
                      <a:pt x="16" y="125"/>
                      <a:pt x="49" y="141"/>
                    </a:cubicBezTo>
                    <a:cubicBezTo>
                      <a:pt x="106" y="171"/>
                      <a:pt x="194" y="168"/>
                      <a:pt x="245" y="135"/>
                    </a:cubicBezTo>
                    <a:cubicBezTo>
                      <a:pt x="245" y="135"/>
                      <a:pt x="245" y="135"/>
                      <a:pt x="245" y="135"/>
                    </a:cubicBezTo>
                    <a:cubicBezTo>
                      <a:pt x="268" y="120"/>
                      <a:pt x="279" y="102"/>
                      <a:pt x="280" y="84"/>
                    </a:cubicBezTo>
                    <a:cubicBezTo>
                      <a:pt x="280" y="83"/>
                      <a:pt x="280" y="82"/>
                      <a:pt x="280" y="81"/>
                    </a:cubicBezTo>
                    <a:cubicBezTo>
                      <a:pt x="280" y="80"/>
                      <a:pt x="280" y="78"/>
                      <a:pt x="280" y="77"/>
                    </a:cubicBezTo>
                    <a:cubicBezTo>
                      <a:pt x="278" y="56"/>
                      <a:pt x="262" y="36"/>
                      <a:pt x="233" y="21"/>
                    </a:cubicBezTo>
                    <a:cubicBezTo>
                      <a:pt x="206" y="7"/>
                      <a:pt x="173" y="0"/>
                      <a:pt x="140" y="0"/>
                    </a:cubicBezTo>
                    <a:cubicBezTo>
                      <a:pt x="138" y="0"/>
                      <a:pt x="135" y="0"/>
                      <a:pt x="133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8" y="1"/>
                      <a:pt x="124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5" y="2"/>
                      <a:pt x="110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2" y="4"/>
                      <a:pt x="97" y="4"/>
                      <a:pt x="93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72" y="10"/>
                      <a:pt x="52" y="1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14" y="42"/>
                      <a:pt x="3" y="60"/>
                      <a:pt x="2" y="78"/>
                    </a:cubicBezTo>
                    <a:close/>
                    <a:moveTo>
                      <a:pt x="230" y="127"/>
                    </a:moveTo>
                    <a:cubicBezTo>
                      <a:pt x="230" y="127"/>
                      <a:pt x="230" y="127"/>
                      <a:pt x="230" y="127"/>
                    </a:cubicBezTo>
                    <a:cubicBezTo>
                      <a:pt x="187" y="156"/>
                      <a:pt x="111" y="158"/>
                      <a:pt x="62" y="133"/>
                    </a:cubicBezTo>
                    <a:cubicBezTo>
                      <a:pt x="13" y="107"/>
                      <a:pt x="8" y="63"/>
                      <a:pt x="52" y="35"/>
                    </a:cubicBezTo>
                    <a:cubicBezTo>
                      <a:pt x="95" y="6"/>
                      <a:pt x="171" y="4"/>
                      <a:pt x="220" y="30"/>
                    </a:cubicBezTo>
                    <a:cubicBezTo>
                      <a:pt x="269" y="55"/>
                      <a:pt x="274" y="99"/>
                      <a:pt x="230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38" name="Freeform 149"/>
              <p:cNvSpPr>
                <a:spLocks noEditPoints="1"/>
              </p:cNvSpPr>
              <p:nvPr/>
            </p:nvSpPr>
            <p:spPr bwMode="auto">
              <a:xfrm>
                <a:off x="2352675" y="2740026"/>
                <a:ext cx="241300" cy="139700"/>
              </a:xfrm>
              <a:custGeom>
                <a:avLst/>
                <a:gdLst>
                  <a:gd name="T0" fmla="*/ 40 w 248"/>
                  <a:gd name="T1" fmla="*/ 29 h 144"/>
                  <a:gd name="T2" fmla="*/ 50 w 248"/>
                  <a:gd name="T3" fmla="*/ 120 h 144"/>
                  <a:gd name="T4" fmla="*/ 208 w 248"/>
                  <a:gd name="T5" fmla="*/ 115 h 144"/>
                  <a:gd name="T6" fmla="*/ 198 w 248"/>
                  <a:gd name="T7" fmla="*/ 24 h 144"/>
                  <a:gd name="T8" fmla="*/ 40 w 248"/>
                  <a:gd name="T9" fmla="*/ 29 h 144"/>
                  <a:gd name="T10" fmla="*/ 81 w 248"/>
                  <a:gd name="T11" fmla="*/ 107 h 144"/>
                  <a:gd name="T12" fmla="*/ 74 w 248"/>
                  <a:gd name="T13" fmla="*/ 111 h 144"/>
                  <a:gd name="T14" fmla="*/ 68 w 248"/>
                  <a:gd name="T15" fmla="*/ 111 h 144"/>
                  <a:gd name="T16" fmla="*/ 67 w 248"/>
                  <a:gd name="T17" fmla="*/ 110 h 144"/>
                  <a:gd name="T18" fmla="*/ 65 w 248"/>
                  <a:gd name="T19" fmla="*/ 109 h 144"/>
                  <a:gd name="T20" fmla="*/ 64 w 248"/>
                  <a:gd name="T21" fmla="*/ 106 h 144"/>
                  <a:gd name="T22" fmla="*/ 71 w 248"/>
                  <a:gd name="T23" fmla="*/ 101 h 144"/>
                  <a:gd name="T24" fmla="*/ 51 w 248"/>
                  <a:gd name="T25" fmla="*/ 82 h 144"/>
                  <a:gd name="T26" fmla="*/ 52 w 248"/>
                  <a:gd name="T27" fmla="*/ 81 h 144"/>
                  <a:gd name="T28" fmla="*/ 69 w 248"/>
                  <a:gd name="T29" fmla="*/ 76 h 144"/>
                  <a:gd name="T30" fmla="*/ 71 w 248"/>
                  <a:gd name="T31" fmla="*/ 76 h 144"/>
                  <a:gd name="T32" fmla="*/ 86 w 248"/>
                  <a:gd name="T33" fmla="*/ 91 h 144"/>
                  <a:gd name="T34" fmla="*/ 114 w 248"/>
                  <a:gd name="T35" fmla="*/ 73 h 144"/>
                  <a:gd name="T36" fmla="*/ 113 w 248"/>
                  <a:gd name="T37" fmla="*/ 41 h 144"/>
                  <a:gd name="T38" fmla="*/ 168 w 248"/>
                  <a:gd name="T39" fmla="*/ 38 h 144"/>
                  <a:gd name="T40" fmla="*/ 175 w 248"/>
                  <a:gd name="T41" fmla="*/ 33 h 144"/>
                  <a:gd name="T42" fmla="*/ 182 w 248"/>
                  <a:gd name="T43" fmla="*/ 33 h 144"/>
                  <a:gd name="T44" fmla="*/ 185 w 248"/>
                  <a:gd name="T45" fmla="*/ 35 h 144"/>
                  <a:gd name="T46" fmla="*/ 185 w 248"/>
                  <a:gd name="T47" fmla="*/ 38 h 144"/>
                  <a:gd name="T48" fmla="*/ 178 w 248"/>
                  <a:gd name="T49" fmla="*/ 43 h 144"/>
                  <a:gd name="T50" fmla="*/ 195 w 248"/>
                  <a:gd name="T51" fmla="*/ 61 h 144"/>
                  <a:gd name="T52" fmla="*/ 193 w 248"/>
                  <a:gd name="T53" fmla="*/ 62 h 144"/>
                  <a:gd name="T54" fmla="*/ 179 w 248"/>
                  <a:gd name="T55" fmla="*/ 66 h 144"/>
                  <a:gd name="T56" fmla="*/ 176 w 248"/>
                  <a:gd name="T57" fmla="*/ 66 h 144"/>
                  <a:gd name="T58" fmla="*/ 163 w 248"/>
                  <a:gd name="T59" fmla="*/ 53 h 144"/>
                  <a:gd name="T60" fmla="*/ 137 w 248"/>
                  <a:gd name="T61" fmla="*/ 70 h 144"/>
                  <a:gd name="T62" fmla="*/ 137 w 248"/>
                  <a:gd name="T63" fmla="*/ 103 h 144"/>
                  <a:gd name="T64" fmla="*/ 81 w 248"/>
                  <a:gd name="T65" fmla="*/ 10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144">
                    <a:moveTo>
                      <a:pt x="40" y="29"/>
                    </a:moveTo>
                    <a:cubicBezTo>
                      <a:pt x="0" y="56"/>
                      <a:pt x="4" y="96"/>
                      <a:pt x="50" y="120"/>
                    </a:cubicBezTo>
                    <a:cubicBezTo>
                      <a:pt x="96" y="144"/>
                      <a:pt x="167" y="142"/>
                      <a:pt x="208" y="115"/>
                    </a:cubicBezTo>
                    <a:cubicBezTo>
                      <a:pt x="248" y="89"/>
                      <a:pt x="244" y="48"/>
                      <a:pt x="198" y="24"/>
                    </a:cubicBezTo>
                    <a:cubicBezTo>
                      <a:pt x="152" y="0"/>
                      <a:pt x="81" y="2"/>
                      <a:pt x="40" y="29"/>
                    </a:cubicBezTo>
                    <a:close/>
                    <a:moveTo>
                      <a:pt x="81" y="107"/>
                    </a:moveTo>
                    <a:cubicBezTo>
                      <a:pt x="74" y="111"/>
                      <a:pt x="74" y="111"/>
                      <a:pt x="74" y="111"/>
                    </a:cubicBezTo>
                    <a:cubicBezTo>
                      <a:pt x="72" y="112"/>
                      <a:pt x="71" y="112"/>
                      <a:pt x="68" y="111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5" y="109"/>
                      <a:pt x="65" y="109"/>
                      <a:pt x="65" y="109"/>
                    </a:cubicBezTo>
                    <a:cubicBezTo>
                      <a:pt x="62" y="108"/>
                      <a:pt x="62" y="107"/>
                      <a:pt x="64" y="106"/>
                    </a:cubicBezTo>
                    <a:cubicBezTo>
                      <a:pt x="71" y="101"/>
                      <a:pt x="71" y="101"/>
                      <a:pt x="71" y="101"/>
                    </a:cubicBezTo>
                    <a:cubicBezTo>
                      <a:pt x="65" y="99"/>
                      <a:pt x="46" y="85"/>
                      <a:pt x="51" y="82"/>
                    </a:cubicBezTo>
                    <a:cubicBezTo>
                      <a:pt x="51" y="82"/>
                      <a:pt x="51" y="82"/>
                      <a:pt x="52" y="81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9" y="76"/>
                      <a:pt x="71" y="76"/>
                      <a:pt x="71" y="76"/>
                    </a:cubicBezTo>
                    <a:cubicBezTo>
                      <a:pt x="72" y="77"/>
                      <a:pt x="77" y="86"/>
                      <a:pt x="86" y="91"/>
                    </a:cubicBezTo>
                    <a:cubicBezTo>
                      <a:pt x="114" y="73"/>
                      <a:pt x="114" y="73"/>
                      <a:pt x="114" y="73"/>
                    </a:cubicBezTo>
                    <a:cubicBezTo>
                      <a:pt x="108" y="66"/>
                      <a:pt x="95" y="53"/>
                      <a:pt x="113" y="41"/>
                    </a:cubicBezTo>
                    <a:cubicBezTo>
                      <a:pt x="134" y="27"/>
                      <a:pt x="161" y="34"/>
                      <a:pt x="168" y="38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8" y="32"/>
                      <a:pt x="179" y="32"/>
                      <a:pt x="182" y="33"/>
                    </a:cubicBezTo>
                    <a:cubicBezTo>
                      <a:pt x="185" y="35"/>
                      <a:pt x="185" y="35"/>
                      <a:pt x="185" y="35"/>
                    </a:cubicBezTo>
                    <a:cubicBezTo>
                      <a:pt x="188" y="36"/>
                      <a:pt x="188" y="37"/>
                      <a:pt x="185" y="38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83" y="45"/>
                      <a:pt x="200" y="58"/>
                      <a:pt x="195" y="61"/>
                    </a:cubicBezTo>
                    <a:cubicBezTo>
                      <a:pt x="195" y="62"/>
                      <a:pt x="194" y="62"/>
                      <a:pt x="193" y="62"/>
                    </a:cubicBezTo>
                    <a:cubicBezTo>
                      <a:pt x="179" y="66"/>
                      <a:pt x="179" y="66"/>
                      <a:pt x="179" y="66"/>
                    </a:cubicBezTo>
                    <a:cubicBezTo>
                      <a:pt x="178" y="66"/>
                      <a:pt x="177" y="66"/>
                      <a:pt x="176" y="66"/>
                    </a:cubicBezTo>
                    <a:cubicBezTo>
                      <a:pt x="175" y="65"/>
                      <a:pt x="170" y="56"/>
                      <a:pt x="163" y="53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43" y="78"/>
                      <a:pt x="155" y="91"/>
                      <a:pt x="137" y="103"/>
                    </a:cubicBezTo>
                    <a:cubicBezTo>
                      <a:pt x="117" y="116"/>
                      <a:pt x="93" y="111"/>
                      <a:pt x="81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39" name="Freeform 150"/>
              <p:cNvSpPr/>
              <p:nvPr/>
            </p:nvSpPr>
            <p:spPr bwMode="auto">
              <a:xfrm>
                <a:off x="2444750" y="2817813"/>
                <a:ext cx="30163" cy="19050"/>
              </a:xfrm>
              <a:custGeom>
                <a:avLst/>
                <a:gdLst>
                  <a:gd name="T0" fmla="*/ 22 w 31"/>
                  <a:gd name="T1" fmla="*/ 14 h 19"/>
                  <a:gd name="T2" fmla="*/ 24 w 31"/>
                  <a:gd name="T3" fmla="*/ 0 h 19"/>
                  <a:gd name="T4" fmla="*/ 0 w 31"/>
                  <a:gd name="T5" fmla="*/ 16 h 19"/>
                  <a:gd name="T6" fmla="*/ 22 w 31"/>
                  <a:gd name="T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9">
                    <a:moveTo>
                      <a:pt x="22" y="14"/>
                    </a:moveTo>
                    <a:cubicBezTo>
                      <a:pt x="31" y="9"/>
                      <a:pt x="26" y="3"/>
                      <a:pt x="24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6" y="18"/>
                      <a:pt x="15" y="19"/>
                      <a:pt x="2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40" name="Freeform 151"/>
              <p:cNvSpPr/>
              <p:nvPr/>
            </p:nvSpPr>
            <p:spPr bwMode="auto">
              <a:xfrm>
                <a:off x="2474913" y="2782888"/>
                <a:ext cx="28575" cy="19050"/>
              </a:xfrm>
              <a:custGeom>
                <a:avLst/>
                <a:gdLst>
                  <a:gd name="T0" fmla="*/ 7 w 30"/>
                  <a:gd name="T1" fmla="*/ 19 h 19"/>
                  <a:gd name="T2" fmla="*/ 30 w 30"/>
                  <a:gd name="T3" fmla="*/ 4 h 19"/>
                  <a:gd name="T4" fmla="*/ 8 w 30"/>
                  <a:gd name="T5" fmla="*/ 6 h 19"/>
                  <a:gd name="T6" fmla="*/ 7 w 30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">
                    <a:moveTo>
                      <a:pt x="7" y="19"/>
                    </a:moveTo>
                    <a:cubicBezTo>
                      <a:pt x="30" y="4"/>
                      <a:pt x="30" y="4"/>
                      <a:pt x="30" y="4"/>
                    </a:cubicBezTo>
                    <a:cubicBezTo>
                      <a:pt x="26" y="3"/>
                      <a:pt x="16" y="0"/>
                      <a:pt x="8" y="6"/>
                    </a:cubicBezTo>
                    <a:cubicBezTo>
                      <a:pt x="0" y="11"/>
                      <a:pt x="4" y="16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887513" y="2427181"/>
            <a:ext cx="5266930" cy="1208916"/>
            <a:chOff x="1357847" y="3877279"/>
            <a:chExt cx="5266930" cy="1208916"/>
          </a:xfrm>
        </p:grpSpPr>
        <p:sp>
          <p:nvSpPr>
            <p:cNvPr id="43" name="矩形 42"/>
            <p:cNvSpPr/>
            <p:nvPr/>
          </p:nvSpPr>
          <p:spPr>
            <a:xfrm>
              <a:off x="1357847" y="4355310"/>
              <a:ext cx="5266930" cy="73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添加内容，添加内容，添加内容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添加内容，添加内容添加内容，添加内容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357847" y="3877279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0" y="-4580"/>
            <a:ext cx="12192000" cy="6866614"/>
            <a:chOff x="0" y="-4580"/>
            <a:chExt cx="12192000" cy="6866614"/>
          </a:xfrm>
        </p:grpSpPr>
        <p:sp>
          <p:nvSpPr>
            <p:cNvPr id="47" name="矩形 46"/>
            <p:cNvSpPr>
              <a:spLocks noChangeAspect="1"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60947" b="-607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0" y="-4580"/>
              <a:ext cx="12192000" cy="6866614"/>
              <a:chOff x="0" y="-4580"/>
              <a:chExt cx="12192000" cy="6866614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0" y="697312"/>
                <a:ext cx="12192000" cy="5463376"/>
              </a:xfrm>
              <a:prstGeom prst="rect">
                <a:avLst/>
              </a:prstGeom>
              <a:solidFill>
                <a:srgbClr val="AE1F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0" y="6160688"/>
                <a:ext cx="12192000" cy="701346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0" y="-4580"/>
                <a:ext cx="12192000" cy="701891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518449" y="237903"/>
            <a:ext cx="5165718" cy="830997"/>
            <a:chOff x="3690726" y="555956"/>
            <a:chExt cx="5165718" cy="8309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26" y="666692"/>
              <a:ext cx="533333" cy="6095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111" y="666692"/>
              <a:ext cx="533333" cy="60952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286503" y="555956"/>
              <a:ext cx="3974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活动财务预算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63198" y="1889759"/>
            <a:ext cx="2488584" cy="2484584"/>
            <a:chOff x="1297913" y="2615213"/>
            <a:chExt cx="1630194" cy="1627574"/>
          </a:xfrm>
          <a:effectLst/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297913" y="2615213"/>
              <a:ext cx="1630194" cy="1627574"/>
            </a:xfrm>
            <a:prstGeom prst="ellipse">
              <a:avLst/>
            </a:prstGeom>
            <a:solidFill>
              <a:srgbClr val="F6CF7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D692"/>
                </a:solidFill>
                <a:effectLst/>
                <a:uLnTx/>
                <a:uFillTx/>
                <a:latin typeface="思源黑体 CN Normal" panose="020B04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644107" y="3038247"/>
              <a:ext cx="937806" cy="781505"/>
              <a:chOff x="1770063" y="2749551"/>
              <a:chExt cx="285750" cy="238125"/>
            </a:xfrm>
            <a:solidFill>
              <a:srgbClr val="B91F22"/>
            </a:solidFill>
          </p:grpSpPr>
          <p:sp>
            <p:nvSpPr>
              <p:cNvPr id="9" name="Freeform 37"/>
              <p:cNvSpPr/>
              <p:nvPr/>
            </p:nvSpPr>
            <p:spPr bwMode="auto">
              <a:xfrm>
                <a:off x="1770063" y="2749551"/>
                <a:ext cx="168275" cy="184150"/>
              </a:xfrm>
              <a:custGeom>
                <a:avLst/>
                <a:gdLst>
                  <a:gd name="T0" fmla="*/ 22 w 174"/>
                  <a:gd name="T1" fmla="*/ 112 h 189"/>
                  <a:gd name="T2" fmla="*/ 85 w 174"/>
                  <a:gd name="T3" fmla="*/ 20 h 189"/>
                  <a:gd name="T4" fmla="*/ 161 w 174"/>
                  <a:gd name="T5" fmla="*/ 49 h 189"/>
                  <a:gd name="T6" fmla="*/ 174 w 174"/>
                  <a:gd name="T7" fmla="*/ 45 h 189"/>
                  <a:gd name="T8" fmla="*/ 82 w 174"/>
                  <a:gd name="T9" fmla="*/ 7 h 189"/>
                  <a:gd name="T10" fmla="*/ 9 w 174"/>
                  <a:gd name="T11" fmla="*/ 114 h 189"/>
                  <a:gd name="T12" fmla="*/ 97 w 174"/>
                  <a:gd name="T13" fmla="*/ 189 h 189"/>
                  <a:gd name="T14" fmla="*/ 94 w 174"/>
                  <a:gd name="T15" fmla="*/ 176 h 189"/>
                  <a:gd name="T16" fmla="*/ 22 w 174"/>
                  <a:gd name="T17" fmla="*/ 1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189">
                    <a:moveTo>
                      <a:pt x="22" y="112"/>
                    </a:moveTo>
                    <a:cubicBezTo>
                      <a:pt x="14" y="69"/>
                      <a:pt x="42" y="28"/>
                      <a:pt x="85" y="20"/>
                    </a:cubicBezTo>
                    <a:cubicBezTo>
                      <a:pt x="115" y="14"/>
                      <a:pt x="144" y="27"/>
                      <a:pt x="161" y="49"/>
                    </a:cubicBezTo>
                    <a:cubicBezTo>
                      <a:pt x="166" y="48"/>
                      <a:pt x="170" y="46"/>
                      <a:pt x="174" y="45"/>
                    </a:cubicBezTo>
                    <a:cubicBezTo>
                      <a:pt x="154" y="16"/>
                      <a:pt x="119" y="0"/>
                      <a:pt x="82" y="7"/>
                    </a:cubicBezTo>
                    <a:cubicBezTo>
                      <a:pt x="32" y="17"/>
                      <a:pt x="0" y="65"/>
                      <a:pt x="9" y="114"/>
                    </a:cubicBezTo>
                    <a:cubicBezTo>
                      <a:pt x="17" y="158"/>
                      <a:pt x="55" y="188"/>
                      <a:pt x="97" y="189"/>
                    </a:cubicBezTo>
                    <a:cubicBezTo>
                      <a:pt x="96" y="185"/>
                      <a:pt x="95" y="180"/>
                      <a:pt x="94" y="176"/>
                    </a:cubicBezTo>
                    <a:cubicBezTo>
                      <a:pt x="59" y="173"/>
                      <a:pt x="29" y="148"/>
                      <a:pt x="22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0" name="Freeform 38"/>
              <p:cNvSpPr/>
              <p:nvPr/>
            </p:nvSpPr>
            <p:spPr bwMode="auto">
              <a:xfrm>
                <a:off x="1787525" y="2770188"/>
                <a:ext cx="134938" cy="144463"/>
              </a:xfrm>
              <a:custGeom>
                <a:avLst/>
                <a:gdLst>
                  <a:gd name="T0" fmla="*/ 74 w 138"/>
                  <a:gd name="T1" fmla="*/ 150 h 150"/>
                  <a:gd name="T2" fmla="*/ 72 w 138"/>
                  <a:gd name="T3" fmla="*/ 133 h 150"/>
                  <a:gd name="T4" fmla="*/ 73 w 138"/>
                  <a:gd name="T5" fmla="*/ 126 h 150"/>
                  <a:gd name="T6" fmla="*/ 60 w 138"/>
                  <a:gd name="T7" fmla="*/ 123 h 150"/>
                  <a:gd name="T8" fmla="*/ 60 w 138"/>
                  <a:gd name="T9" fmla="*/ 122 h 150"/>
                  <a:gd name="T10" fmla="*/ 62 w 138"/>
                  <a:gd name="T11" fmla="*/ 109 h 150"/>
                  <a:gd name="T12" fmla="*/ 63 w 138"/>
                  <a:gd name="T13" fmla="*/ 108 h 150"/>
                  <a:gd name="T14" fmla="*/ 75 w 138"/>
                  <a:gd name="T15" fmla="*/ 111 h 150"/>
                  <a:gd name="T16" fmla="*/ 79 w 138"/>
                  <a:gd name="T17" fmla="*/ 94 h 150"/>
                  <a:gd name="T18" fmla="*/ 78 w 138"/>
                  <a:gd name="T19" fmla="*/ 84 h 150"/>
                  <a:gd name="T20" fmla="*/ 48 w 138"/>
                  <a:gd name="T21" fmla="*/ 62 h 150"/>
                  <a:gd name="T22" fmla="*/ 68 w 138"/>
                  <a:gd name="T23" fmla="*/ 31 h 150"/>
                  <a:gd name="T24" fmla="*/ 66 w 138"/>
                  <a:gd name="T25" fmla="*/ 24 h 150"/>
                  <a:gd name="T26" fmla="*/ 69 w 138"/>
                  <a:gd name="T27" fmla="*/ 21 h 150"/>
                  <a:gd name="T28" fmla="*/ 71 w 138"/>
                  <a:gd name="T29" fmla="*/ 20 h 150"/>
                  <a:gd name="T30" fmla="*/ 75 w 138"/>
                  <a:gd name="T31" fmla="*/ 22 h 150"/>
                  <a:gd name="T32" fmla="*/ 76 w 138"/>
                  <a:gd name="T33" fmla="*/ 29 h 150"/>
                  <a:gd name="T34" fmla="*/ 99 w 138"/>
                  <a:gd name="T35" fmla="*/ 33 h 150"/>
                  <a:gd name="T36" fmla="*/ 99 w 138"/>
                  <a:gd name="T37" fmla="*/ 34 h 150"/>
                  <a:gd name="T38" fmla="*/ 97 w 138"/>
                  <a:gd name="T39" fmla="*/ 45 h 150"/>
                  <a:gd name="T40" fmla="*/ 96 w 138"/>
                  <a:gd name="T41" fmla="*/ 46 h 150"/>
                  <a:gd name="T42" fmla="*/ 79 w 138"/>
                  <a:gd name="T43" fmla="*/ 43 h 150"/>
                  <a:gd name="T44" fmla="*/ 84 w 138"/>
                  <a:gd name="T45" fmla="*/ 69 h 150"/>
                  <a:gd name="T46" fmla="*/ 91 w 138"/>
                  <a:gd name="T47" fmla="*/ 71 h 150"/>
                  <a:gd name="T48" fmla="*/ 138 w 138"/>
                  <a:gd name="T49" fmla="*/ 32 h 150"/>
                  <a:gd name="T50" fmla="*/ 66 w 138"/>
                  <a:gd name="T51" fmla="*/ 5 h 150"/>
                  <a:gd name="T52" fmla="*/ 8 w 138"/>
                  <a:gd name="T53" fmla="*/ 91 h 150"/>
                  <a:gd name="T54" fmla="*/ 74 w 138"/>
                  <a:gd name="T5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8" h="150">
                    <a:moveTo>
                      <a:pt x="74" y="150"/>
                    </a:moveTo>
                    <a:cubicBezTo>
                      <a:pt x="73" y="145"/>
                      <a:pt x="72" y="139"/>
                      <a:pt x="72" y="133"/>
                    </a:cubicBezTo>
                    <a:cubicBezTo>
                      <a:pt x="72" y="131"/>
                      <a:pt x="72" y="129"/>
                      <a:pt x="73" y="126"/>
                    </a:cubicBezTo>
                    <a:cubicBezTo>
                      <a:pt x="66" y="126"/>
                      <a:pt x="61" y="125"/>
                      <a:pt x="60" y="123"/>
                    </a:cubicBezTo>
                    <a:cubicBezTo>
                      <a:pt x="60" y="123"/>
                      <a:pt x="60" y="123"/>
                      <a:pt x="60" y="122"/>
                    </a:cubicBezTo>
                    <a:cubicBezTo>
                      <a:pt x="62" y="109"/>
                      <a:pt x="62" y="109"/>
                      <a:pt x="62" y="109"/>
                    </a:cubicBezTo>
                    <a:cubicBezTo>
                      <a:pt x="62" y="109"/>
                      <a:pt x="62" y="108"/>
                      <a:pt x="63" y="108"/>
                    </a:cubicBezTo>
                    <a:cubicBezTo>
                      <a:pt x="64" y="108"/>
                      <a:pt x="69" y="110"/>
                      <a:pt x="75" y="111"/>
                    </a:cubicBezTo>
                    <a:cubicBezTo>
                      <a:pt x="76" y="105"/>
                      <a:pt x="77" y="99"/>
                      <a:pt x="79" y="94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68" y="82"/>
                      <a:pt x="52" y="80"/>
                      <a:pt x="48" y="62"/>
                    </a:cubicBezTo>
                    <a:cubicBezTo>
                      <a:pt x="44" y="41"/>
                      <a:pt x="61" y="32"/>
                      <a:pt x="68" y="31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1"/>
                      <a:pt x="66" y="21"/>
                      <a:pt x="69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4" y="20"/>
                      <a:pt x="74" y="20"/>
                      <a:pt x="75" y="2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0" y="28"/>
                      <a:pt x="98" y="28"/>
                      <a:pt x="99" y="33"/>
                    </a:cubicBezTo>
                    <a:cubicBezTo>
                      <a:pt x="99" y="33"/>
                      <a:pt x="99" y="34"/>
                      <a:pt x="99" y="34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7" y="45"/>
                      <a:pt x="96" y="46"/>
                      <a:pt x="96" y="46"/>
                    </a:cubicBezTo>
                    <a:cubicBezTo>
                      <a:pt x="95" y="46"/>
                      <a:pt x="85" y="42"/>
                      <a:pt x="79" y="43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6" y="70"/>
                      <a:pt x="88" y="70"/>
                      <a:pt x="91" y="71"/>
                    </a:cubicBezTo>
                    <a:cubicBezTo>
                      <a:pt x="103" y="54"/>
                      <a:pt x="119" y="40"/>
                      <a:pt x="138" y="32"/>
                    </a:cubicBezTo>
                    <a:cubicBezTo>
                      <a:pt x="121" y="11"/>
                      <a:pt x="94" y="0"/>
                      <a:pt x="66" y="5"/>
                    </a:cubicBezTo>
                    <a:cubicBezTo>
                      <a:pt x="27" y="13"/>
                      <a:pt x="0" y="51"/>
                      <a:pt x="8" y="91"/>
                    </a:cubicBezTo>
                    <a:cubicBezTo>
                      <a:pt x="14" y="124"/>
                      <a:pt x="42" y="148"/>
                      <a:pt x="74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1" name="Freeform 39"/>
              <p:cNvSpPr/>
              <p:nvPr/>
            </p:nvSpPr>
            <p:spPr bwMode="auto">
              <a:xfrm>
                <a:off x="1847850" y="2813051"/>
                <a:ext cx="12700" cy="22225"/>
              </a:xfrm>
              <a:custGeom>
                <a:avLst/>
                <a:gdLst>
                  <a:gd name="T0" fmla="*/ 2 w 13"/>
                  <a:gd name="T1" fmla="*/ 12 h 22"/>
                  <a:gd name="T2" fmla="*/ 13 w 13"/>
                  <a:gd name="T3" fmla="*/ 22 h 22"/>
                  <a:gd name="T4" fmla="*/ 9 w 13"/>
                  <a:gd name="T5" fmla="*/ 0 h 22"/>
                  <a:gd name="T6" fmla="*/ 2 w 13"/>
                  <a:gd name="T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2">
                    <a:moveTo>
                      <a:pt x="2" y="12"/>
                    </a:moveTo>
                    <a:cubicBezTo>
                      <a:pt x="3" y="20"/>
                      <a:pt x="10" y="22"/>
                      <a:pt x="13" y="2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1"/>
                      <a:pt x="0" y="4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2" name="Freeform 40"/>
              <p:cNvSpPr>
                <a:spLocks noEditPoints="1"/>
              </p:cNvSpPr>
              <p:nvPr/>
            </p:nvSpPr>
            <p:spPr bwMode="auto">
              <a:xfrm>
                <a:off x="1876425" y="2809876"/>
                <a:ext cx="179388" cy="177800"/>
              </a:xfrm>
              <a:custGeom>
                <a:avLst/>
                <a:gdLst>
                  <a:gd name="T0" fmla="*/ 92 w 184"/>
                  <a:gd name="T1" fmla="*/ 0 h 184"/>
                  <a:gd name="T2" fmla="*/ 0 w 184"/>
                  <a:gd name="T3" fmla="*/ 92 h 184"/>
                  <a:gd name="T4" fmla="*/ 92 w 184"/>
                  <a:gd name="T5" fmla="*/ 184 h 184"/>
                  <a:gd name="T6" fmla="*/ 184 w 184"/>
                  <a:gd name="T7" fmla="*/ 92 h 184"/>
                  <a:gd name="T8" fmla="*/ 92 w 184"/>
                  <a:gd name="T9" fmla="*/ 0 h 184"/>
                  <a:gd name="T10" fmla="*/ 92 w 184"/>
                  <a:gd name="T11" fmla="*/ 170 h 184"/>
                  <a:gd name="T12" fmla="*/ 13 w 184"/>
                  <a:gd name="T13" fmla="*/ 92 h 184"/>
                  <a:gd name="T14" fmla="*/ 92 w 184"/>
                  <a:gd name="T15" fmla="*/ 13 h 184"/>
                  <a:gd name="T16" fmla="*/ 170 w 184"/>
                  <a:gd name="T17" fmla="*/ 92 h 184"/>
                  <a:gd name="T18" fmla="*/ 92 w 184"/>
                  <a:gd name="T19" fmla="*/ 17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0" y="143"/>
                      <a:pt x="41" y="184"/>
                      <a:pt x="92" y="184"/>
                    </a:cubicBezTo>
                    <a:cubicBezTo>
                      <a:pt x="142" y="184"/>
                      <a:pt x="184" y="143"/>
                      <a:pt x="184" y="92"/>
                    </a:cubicBezTo>
                    <a:cubicBezTo>
                      <a:pt x="184" y="41"/>
                      <a:pt x="142" y="0"/>
                      <a:pt x="92" y="0"/>
                    </a:cubicBezTo>
                    <a:close/>
                    <a:moveTo>
                      <a:pt x="92" y="170"/>
                    </a:moveTo>
                    <a:cubicBezTo>
                      <a:pt x="48" y="170"/>
                      <a:pt x="13" y="135"/>
                      <a:pt x="13" y="92"/>
                    </a:cubicBezTo>
                    <a:cubicBezTo>
                      <a:pt x="13" y="49"/>
                      <a:pt x="48" y="13"/>
                      <a:pt x="92" y="13"/>
                    </a:cubicBezTo>
                    <a:cubicBezTo>
                      <a:pt x="135" y="13"/>
                      <a:pt x="170" y="49"/>
                      <a:pt x="170" y="92"/>
                    </a:cubicBezTo>
                    <a:cubicBezTo>
                      <a:pt x="170" y="135"/>
                      <a:pt x="135" y="170"/>
                      <a:pt x="92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3" name="Freeform 41"/>
              <p:cNvSpPr/>
              <p:nvPr/>
            </p:nvSpPr>
            <p:spPr bwMode="auto">
              <a:xfrm>
                <a:off x="1954213" y="2865438"/>
                <a:ext cx="9525" cy="22225"/>
              </a:xfrm>
              <a:custGeom>
                <a:avLst/>
                <a:gdLst>
                  <a:gd name="T0" fmla="*/ 0 w 9"/>
                  <a:gd name="T1" fmla="*/ 11 h 23"/>
                  <a:gd name="T2" fmla="*/ 9 w 9"/>
                  <a:gd name="T3" fmla="*/ 23 h 23"/>
                  <a:gd name="T4" fmla="*/ 9 w 9"/>
                  <a:gd name="T5" fmla="*/ 0 h 23"/>
                  <a:gd name="T6" fmla="*/ 0 w 9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3">
                    <a:moveTo>
                      <a:pt x="0" y="11"/>
                    </a:moveTo>
                    <a:cubicBezTo>
                      <a:pt x="0" y="19"/>
                      <a:pt x="6" y="22"/>
                      <a:pt x="9" y="2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0" y="3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4" name="Freeform 42"/>
              <p:cNvSpPr>
                <a:spLocks noEditPoints="1"/>
              </p:cNvSpPr>
              <p:nvPr/>
            </p:nvSpPr>
            <p:spPr bwMode="auto">
              <a:xfrm>
                <a:off x="1893888" y="2827338"/>
                <a:ext cx="142875" cy="141288"/>
              </a:xfrm>
              <a:custGeom>
                <a:avLst/>
                <a:gdLst>
                  <a:gd name="T0" fmla="*/ 74 w 147"/>
                  <a:gd name="T1" fmla="*/ 0 h 147"/>
                  <a:gd name="T2" fmla="*/ 0 w 147"/>
                  <a:gd name="T3" fmla="*/ 74 h 147"/>
                  <a:gd name="T4" fmla="*/ 74 w 147"/>
                  <a:gd name="T5" fmla="*/ 147 h 147"/>
                  <a:gd name="T6" fmla="*/ 147 w 147"/>
                  <a:gd name="T7" fmla="*/ 74 h 147"/>
                  <a:gd name="T8" fmla="*/ 74 w 147"/>
                  <a:gd name="T9" fmla="*/ 0 h 147"/>
                  <a:gd name="T10" fmla="*/ 79 w 147"/>
                  <a:gd name="T11" fmla="*/ 123 h 147"/>
                  <a:gd name="T12" fmla="*/ 79 w 147"/>
                  <a:gd name="T13" fmla="*/ 129 h 147"/>
                  <a:gd name="T14" fmla="*/ 76 w 147"/>
                  <a:gd name="T15" fmla="*/ 132 h 147"/>
                  <a:gd name="T16" fmla="*/ 73 w 147"/>
                  <a:gd name="T17" fmla="*/ 132 h 147"/>
                  <a:gd name="T18" fmla="*/ 70 w 147"/>
                  <a:gd name="T19" fmla="*/ 129 h 147"/>
                  <a:gd name="T20" fmla="*/ 70 w 147"/>
                  <a:gd name="T21" fmla="*/ 123 h 147"/>
                  <a:gd name="T22" fmla="*/ 46 w 147"/>
                  <a:gd name="T23" fmla="*/ 115 h 147"/>
                  <a:gd name="T24" fmla="*/ 46 w 147"/>
                  <a:gd name="T25" fmla="*/ 114 h 147"/>
                  <a:gd name="T26" fmla="*/ 50 w 147"/>
                  <a:gd name="T27" fmla="*/ 102 h 147"/>
                  <a:gd name="T28" fmla="*/ 51 w 147"/>
                  <a:gd name="T29" fmla="*/ 101 h 147"/>
                  <a:gd name="T30" fmla="*/ 70 w 147"/>
                  <a:gd name="T31" fmla="*/ 107 h 147"/>
                  <a:gd name="T32" fmla="*/ 70 w 147"/>
                  <a:gd name="T33" fmla="*/ 80 h 147"/>
                  <a:gd name="T34" fmla="*/ 45 w 147"/>
                  <a:gd name="T35" fmla="*/ 52 h 147"/>
                  <a:gd name="T36" fmla="*/ 70 w 147"/>
                  <a:gd name="T37" fmla="*/ 26 h 147"/>
                  <a:gd name="T38" fmla="*/ 70 w 147"/>
                  <a:gd name="T39" fmla="*/ 19 h 147"/>
                  <a:gd name="T40" fmla="*/ 73 w 147"/>
                  <a:gd name="T41" fmla="*/ 16 h 147"/>
                  <a:gd name="T42" fmla="*/ 76 w 147"/>
                  <a:gd name="T43" fmla="*/ 16 h 147"/>
                  <a:gd name="T44" fmla="*/ 79 w 147"/>
                  <a:gd name="T45" fmla="*/ 19 h 147"/>
                  <a:gd name="T46" fmla="*/ 79 w 147"/>
                  <a:gd name="T47" fmla="*/ 26 h 147"/>
                  <a:gd name="T48" fmla="*/ 101 w 147"/>
                  <a:gd name="T49" fmla="*/ 34 h 147"/>
                  <a:gd name="T50" fmla="*/ 101 w 147"/>
                  <a:gd name="T51" fmla="*/ 35 h 147"/>
                  <a:gd name="T52" fmla="*/ 96 w 147"/>
                  <a:gd name="T53" fmla="*/ 45 h 147"/>
                  <a:gd name="T54" fmla="*/ 95 w 147"/>
                  <a:gd name="T55" fmla="*/ 46 h 147"/>
                  <a:gd name="T56" fmla="*/ 79 w 147"/>
                  <a:gd name="T57" fmla="*/ 40 h 147"/>
                  <a:gd name="T58" fmla="*/ 79 w 147"/>
                  <a:gd name="T59" fmla="*/ 66 h 147"/>
                  <a:gd name="T60" fmla="*/ 104 w 147"/>
                  <a:gd name="T61" fmla="*/ 95 h 147"/>
                  <a:gd name="T62" fmla="*/ 79 w 147"/>
                  <a:gd name="T63" fmla="*/ 12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47">
                    <a:moveTo>
                      <a:pt x="74" y="0"/>
                    </a:moveTo>
                    <a:cubicBezTo>
                      <a:pt x="33" y="1"/>
                      <a:pt x="0" y="33"/>
                      <a:pt x="0" y="74"/>
                    </a:cubicBezTo>
                    <a:cubicBezTo>
                      <a:pt x="0" y="114"/>
                      <a:pt x="33" y="147"/>
                      <a:pt x="74" y="147"/>
                    </a:cubicBezTo>
                    <a:cubicBezTo>
                      <a:pt x="114" y="147"/>
                      <a:pt x="147" y="114"/>
                      <a:pt x="147" y="74"/>
                    </a:cubicBezTo>
                    <a:cubicBezTo>
                      <a:pt x="147" y="33"/>
                      <a:pt x="114" y="1"/>
                      <a:pt x="74" y="0"/>
                    </a:cubicBezTo>
                    <a:close/>
                    <a:moveTo>
                      <a:pt x="79" y="123"/>
                    </a:moveTo>
                    <a:cubicBezTo>
                      <a:pt x="79" y="129"/>
                      <a:pt x="79" y="129"/>
                      <a:pt x="79" y="129"/>
                    </a:cubicBezTo>
                    <a:cubicBezTo>
                      <a:pt x="79" y="131"/>
                      <a:pt x="78" y="132"/>
                      <a:pt x="76" y="132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71" y="132"/>
                      <a:pt x="70" y="131"/>
                      <a:pt x="70" y="129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65" y="123"/>
                      <a:pt x="46" y="119"/>
                      <a:pt x="46" y="115"/>
                    </a:cubicBezTo>
                    <a:cubicBezTo>
                      <a:pt x="46" y="115"/>
                      <a:pt x="46" y="115"/>
                      <a:pt x="46" y="114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1" y="101"/>
                      <a:pt x="51" y="101"/>
                    </a:cubicBezTo>
                    <a:cubicBezTo>
                      <a:pt x="52" y="101"/>
                      <a:pt x="62" y="106"/>
                      <a:pt x="70" y="107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2" y="76"/>
                      <a:pt x="45" y="71"/>
                      <a:pt x="45" y="52"/>
                    </a:cubicBezTo>
                    <a:cubicBezTo>
                      <a:pt x="45" y="32"/>
                      <a:pt x="64" y="26"/>
                      <a:pt x="70" y="26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6"/>
                      <a:pt x="71" y="16"/>
                      <a:pt x="73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8" y="16"/>
                      <a:pt x="79" y="16"/>
                      <a:pt x="79" y="19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83" y="26"/>
                      <a:pt x="101" y="29"/>
                      <a:pt x="101" y="34"/>
                    </a:cubicBezTo>
                    <a:cubicBezTo>
                      <a:pt x="101" y="34"/>
                      <a:pt x="101" y="35"/>
                      <a:pt x="101" y="3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6"/>
                      <a:pt x="95" y="46"/>
                      <a:pt x="95" y="46"/>
                    </a:cubicBezTo>
                    <a:cubicBezTo>
                      <a:pt x="94" y="46"/>
                      <a:pt x="85" y="40"/>
                      <a:pt x="79" y="40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88" y="71"/>
                      <a:pt x="104" y="77"/>
                      <a:pt x="104" y="95"/>
                    </a:cubicBezTo>
                    <a:cubicBezTo>
                      <a:pt x="104" y="115"/>
                      <a:pt x="88" y="121"/>
                      <a:pt x="79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5" name="Freeform 43"/>
              <p:cNvSpPr/>
              <p:nvPr/>
            </p:nvSpPr>
            <p:spPr bwMode="auto">
              <a:xfrm>
                <a:off x="1970088" y="2906713"/>
                <a:ext cx="7938" cy="23813"/>
              </a:xfrm>
              <a:custGeom>
                <a:avLst/>
                <a:gdLst>
                  <a:gd name="T0" fmla="*/ 0 w 9"/>
                  <a:gd name="T1" fmla="*/ 0 h 24"/>
                  <a:gd name="T2" fmla="*/ 0 w 9"/>
                  <a:gd name="T3" fmla="*/ 24 h 24"/>
                  <a:gd name="T4" fmla="*/ 9 w 9"/>
                  <a:gd name="T5" fmla="*/ 13 h 24"/>
                  <a:gd name="T6" fmla="*/ 0 w 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4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4" y="23"/>
                      <a:pt x="9" y="21"/>
                      <a:pt x="9" y="13"/>
                    </a:cubicBezTo>
                    <a:cubicBezTo>
                      <a:pt x="9" y="5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2073956" y="4478373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096000" y="1759130"/>
            <a:ext cx="4401684" cy="861314"/>
            <a:chOff x="6096000" y="2307771"/>
            <a:chExt cx="4401684" cy="861314"/>
          </a:xfrm>
          <a:effectLst/>
        </p:grpSpPr>
        <p:grpSp>
          <p:nvGrpSpPr>
            <p:cNvPr id="23" name="组合 22"/>
            <p:cNvGrpSpPr/>
            <p:nvPr/>
          </p:nvGrpSpPr>
          <p:grpSpPr>
            <a:xfrm>
              <a:off x="6096000" y="2833896"/>
              <a:ext cx="4401684" cy="335189"/>
              <a:chOff x="4771345" y="2770868"/>
              <a:chExt cx="6251575" cy="244475"/>
            </a:xfrm>
          </p:grpSpPr>
          <p:sp>
            <p:nvSpPr>
              <p:cNvPr id="20" name="Rounded Rectangle 41"/>
              <p:cNvSpPr>
                <a:spLocks noChangeArrowheads="1"/>
              </p:cNvSpPr>
              <p:nvPr/>
            </p:nvSpPr>
            <p:spPr bwMode="auto">
              <a:xfrm>
                <a:off x="4771345" y="2770868"/>
                <a:ext cx="6251575" cy="24447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Rounded Rectangle 42"/>
              <p:cNvSpPr>
                <a:spLocks noChangeArrowheads="1"/>
              </p:cNvSpPr>
              <p:nvPr/>
            </p:nvSpPr>
            <p:spPr bwMode="auto">
              <a:xfrm>
                <a:off x="4771345" y="2770868"/>
                <a:ext cx="4059237" cy="244475"/>
              </a:xfrm>
              <a:prstGeom prst="roundRect">
                <a:avLst>
                  <a:gd name="adj" fmla="val 16667"/>
                </a:avLst>
              </a:prstGeom>
              <a:solidFill>
                <a:srgbClr val="F6C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Rounded Rectangular Callout 45"/>
            <p:cNvSpPr>
              <a:spLocks noChangeArrowheads="1"/>
            </p:cNvSpPr>
            <p:nvPr/>
          </p:nvSpPr>
          <p:spPr bwMode="auto">
            <a:xfrm>
              <a:off x="8561930" y="2307771"/>
              <a:ext cx="1024020" cy="382135"/>
            </a:xfrm>
            <a:prstGeom prst="wedgeRoundRectCallout">
              <a:avLst>
                <a:gd name="adj1" fmla="val -20833"/>
                <a:gd name="adj2" fmla="val 62500"/>
                <a:gd name="adj3" fmla="val 16667"/>
              </a:avLst>
            </a:prstGeom>
            <a:solidFill>
              <a:srgbClr val="F6CF7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68%</a:t>
              </a:r>
              <a:endPara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628932" y="2214322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096000" y="2758140"/>
            <a:ext cx="4401684" cy="861314"/>
            <a:chOff x="6096000" y="3306781"/>
            <a:chExt cx="4401684" cy="861314"/>
          </a:xfrm>
          <a:effectLst/>
        </p:grpSpPr>
        <p:grpSp>
          <p:nvGrpSpPr>
            <p:cNvPr id="25" name="组合 24"/>
            <p:cNvGrpSpPr/>
            <p:nvPr/>
          </p:nvGrpSpPr>
          <p:grpSpPr>
            <a:xfrm>
              <a:off x="6096000" y="3832906"/>
              <a:ext cx="4401684" cy="335189"/>
              <a:chOff x="4771345" y="2770868"/>
              <a:chExt cx="6251575" cy="244475"/>
            </a:xfrm>
          </p:grpSpPr>
          <p:sp>
            <p:nvSpPr>
              <p:cNvPr id="26" name="Rounded Rectangle 41"/>
              <p:cNvSpPr>
                <a:spLocks noChangeArrowheads="1"/>
              </p:cNvSpPr>
              <p:nvPr/>
            </p:nvSpPr>
            <p:spPr bwMode="auto">
              <a:xfrm>
                <a:off x="4771345" y="2770868"/>
                <a:ext cx="6251575" cy="24447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Rounded Rectangle 42"/>
              <p:cNvSpPr>
                <a:spLocks noChangeArrowheads="1"/>
              </p:cNvSpPr>
              <p:nvPr/>
            </p:nvSpPr>
            <p:spPr bwMode="auto">
              <a:xfrm>
                <a:off x="4771345" y="2770868"/>
                <a:ext cx="2746196" cy="244475"/>
              </a:xfrm>
              <a:prstGeom prst="roundRect">
                <a:avLst>
                  <a:gd name="adj" fmla="val 16667"/>
                </a:avLst>
              </a:prstGeom>
              <a:solidFill>
                <a:srgbClr val="F6C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ounded Rectangular Callout 45"/>
            <p:cNvSpPr>
              <a:spLocks noChangeArrowheads="1"/>
            </p:cNvSpPr>
            <p:nvPr/>
          </p:nvSpPr>
          <p:spPr bwMode="auto">
            <a:xfrm>
              <a:off x="7698247" y="3306781"/>
              <a:ext cx="1024020" cy="382135"/>
            </a:xfrm>
            <a:prstGeom prst="wedgeRoundRectCallout">
              <a:avLst>
                <a:gd name="adj1" fmla="val -20833"/>
                <a:gd name="adj2" fmla="val 62500"/>
                <a:gd name="adj3" fmla="val 16667"/>
              </a:avLst>
            </a:prstGeom>
            <a:solidFill>
              <a:srgbClr val="F6CF7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42%</a:t>
              </a:r>
              <a:endPara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628932" y="3213332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添加标题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096000" y="3855586"/>
            <a:ext cx="4401685" cy="861314"/>
            <a:chOff x="6096000" y="4404227"/>
            <a:chExt cx="4401685" cy="861314"/>
          </a:xfrm>
          <a:effectLst/>
        </p:grpSpPr>
        <p:grpSp>
          <p:nvGrpSpPr>
            <p:cNvPr id="30" name="组合 29"/>
            <p:cNvGrpSpPr/>
            <p:nvPr/>
          </p:nvGrpSpPr>
          <p:grpSpPr>
            <a:xfrm>
              <a:off x="6096000" y="4930352"/>
              <a:ext cx="4401685" cy="335189"/>
              <a:chOff x="4771344" y="2770868"/>
              <a:chExt cx="6251576" cy="244475"/>
            </a:xfrm>
          </p:grpSpPr>
          <p:sp>
            <p:nvSpPr>
              <p:cNvPr id="31" name="Rounded Rectangle 41"/>
              <p:cNvSpPr>
                <a:spLocks noChangeArrowheads="1"/>
              </p:cNvSpPr>
              <p:nvPr/>
            </p:nvSpPr>
            <p:spPr bwMode="auto">
              <a:xfrm>
                <a:off x="4771345" y="2770868"/>
                <a:ext cx="6251575" cy="24447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Rounded Rectangle 42"/>
              <p:cNvSpPr>
                <a:spLocks noChangeArrowheads="1"/>
              </p:cNvSpPr>
              <p:nvPr/>
            </p:nvSpPr>
            <p:spPr bwMode="auto">
              <a:xfrm>
                <a:off x="4771344" y="2770868"/>
                <a:ext cx="5018910" cy="244475"/>
              </a:xfrm>
              <a:prstGeom prst="roundRect">
                <a:avLst>
                  <a:gd name="adj" fmla="val 16667"/>
                </a:avLst>
              </a:prstGeom>
              <a:solidFill>
                <a:srgbClr val="F6C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Rounded Rectangular Callout 45"/>
            <p:cNvSpPr>
              <a:spLocks noChangeArrowheads="1"/>
            </p:cNvSpPr>
            <p:nvPr/>
          </p:nvSpPr>
          <p:spPr bwMode="auto">
            <a:xfrm>
              <a:off x="9304880" y="4404227"/>
              <a:ext cx="1024020" cy="382135"/>
            </a:xfrm>
            <a:prstGeom prst="wedgeRoundRectCallout">
              <a:avLst>
                <a:gd name="adj1" fmla="val -20833"/>
                <a:gd name="adj2" fmla="val 62500"/>
                <a:gd name="adj3" fmla="val 16667"/>
              </a:avLst>
            </a:prstGeom>
            <a:solidFill>
              <a:srgbClr val="F6CF7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88%</a:t>
              </a:r>
              <a:endPara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628932" y="4310778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9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60947" b="-6072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4" name="任意多边形 28"/>
          <p:cNvSpPr/>
          <p:nvPr/>
        </p:nvSpPr>
        <p:spPr bwMode="auto">
          <a:xfrm>
            <a:off x="67" y="-32657"/>
            <a:ext cx="12191933" cy="6546938"/>
          </a:xfrm>
          <a:custGeom>
            <a:avLst/>
            <a:gdLst>
              <a:gd name="connsiteX0" fmla="*/ 5665100 w 12191933"/>
              <a:gd name="connsiteY0" fmla="*/ 4315809 h 6546938"/>
              <a:gd name="connsiteX1" fmla="*/ 5737463 w 12191933"/>
              <a:gd name="connsiteY1" fmla="*/ 4328427 h 6546938"/>
              <a:gd name="connsiteX2" fmla="*/ 5737462 w 12191933"/>
              <a:gd name="connsiteY2" fmla="*/ 4328427 h 6546938"/>
              <a:gd name="connsiteX3" fmla="*/ 5665100 w 12191933"/>
              <a:gd name="connsiteY3" fmla="*/ 4315809 h 6546938"/>
              <a:gd name="connsiteX4" fmla="*/ 5989133 w 12191933"/>
              <a:gd name="connsiteY4" fmla="*/ 0 h 6546938"/>
              <a:gd name="connsiteX5" fmla="*/ 12191933 w 12191933"/>
              <a:gd name="connsiteY5" fmla="*/ 0 h 6546938"/>
              <a:gd name="connsiteX6" fmla="*/ 12191933 w 12191933"/>
              <a:gd name="connsiteY6" fmla="*/ 175332 h 6546938"/>
              <a:gd name="connsiteX7" fmla="*/ 12191933 w 12191933"/>
              <a:gd name="connsiteY7" fmla="*/ 6279246 h 6546938"/>
              <a:gd name="connsiteX8" fmla="*/ 10257297 w 12191933"/>
              <a:gd name="connsiteY8" fmla="*/ 5938624 h 6546938"/>
              <a:gd name="connsiteX9" fmla="*/ 7679445 w 12191933"/>
              <a:gd name="connsiteY9" fmla="*/ 4036506 h 6546938"/>
              <a:gd name="connsiteX10" fmla="*/ 6393012 w 12191933"/>
              <a:gd name="connsiteY10" fmla="*/ 4178113 h 6546938"/>
              <a:gd name="connsiteX11" fmla="*/ 5989133 w 12191933"/>
              <a:gd name="connsiteY11" fmla="*/ 4296756 h 6546938"/>
              <a:gd name="connsiteX12" fmla="*/ 5989133 w 12191933"/>
              <a:gd name="connsiteY12" fmla="*/ 4296673 h 6546938"/>
              <a:gd name="connsiteX13" fmla="*/ 5989133 w 12191933"/>
              <a:gd name="connsiteY13" fmla="*/ 161407 h 6546938"/>
              <a:gd name="connsiteX14" fmla="*/ 0 w 12191933"/>
              <a:gd name="connsiteY14" fmla="*/ 0 h 6546938"/>
              <a:gd name="connsiteX15" fmla="*/ 1093742 w 12191933"/>
              <a:gd name="connsiteY15" fmla="*/ 0 h 6546938"/>
              <a:gd name="connsiteX16" fmla="*/ 1093742 w 12191933"/>
              <a:gd name="connsiteY16" fmla="*/ 52829 h 6546938"/>
              <a:gd name="connsiteX17" fmla="*/ 1093742 w 12191933"/>
              <a:gd name="connsiteY17" fmla="*/ 1701853 h 6546938"/>
              <a:gd name="connsiteX18" fmla="*/ 2290172 w 12191933"/>
              <a:gd name="connsiteY18" fmla="*/ 2941855 h 6546938"/>
              <a:gd name="connsiteX19" fmla="*/ 4082713 w 12191933"/>
              <a:gd name="connsiteY19" fmla="*/ 3333662 h 6546938"/>
              <a:gd name="connsiteX20" fmla="*/ 2290171 w 12191933"/>
              <a:gd name="connsiteY20" fmla="*/ 2941856 h 6546938"/>
              <a:gd name="connsiteX21" fmla="*/ 1093742 w 12191933"/>
              <a:gd name="connsiteY21" fmla="*/ 1701854 h 6546938"/>
              <a:gd name="connsiteX22" fmla="*/ 1093742 w 12191933"/>
              <a:gd name="connsiteY22" fmla="*/ 1702237 h 6546938"/>
              <a:gd name="connsiteX23" fmla="*/ 0 w 12191933"/>
              <a:gd name="connsiteY23" fmla="*/ 718603 h 6546938"/>
              <a:gd name="connsiteX24" fmla="*/ 0 w 12191933"/>
              <a:gd name="connsiteY24" fmla="*/ 60709 h 654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33" h="6546938">
                <a:moveTo>
                  <a:pt x="5665100" y="4315809"/>
                </a:moveTo>
                <a:lnTo>
                  <a:pt x="5737463" y="4328427"/>
                </a:lnTo>
                <a:lnTo>
                  <a:pt x="5737462" y="4328427"/>
                </a:lnTo>
                <a:cubicBezTo>
                  <a:pt x="5711836" y="4326573"/>
                  <a:pt x="5687533" y="4322507"/>
                  <a:pt x="5665100" y="4315809"/>
                </a:cubicBezTo>
                <a:close/>
                <a:moveTo>
                  <a:pt x="5989133" y="0"/>
                </a:moveTo>
                <a:lnTo>
                  <a:pt x="12191933" y="0"/>
                </a:lnTo>
                <a:lnTo>
                  <a:pt x="12191933" y="175332"/>
                </a:lnTo>
                <a:cubicBezTo>
                  <a:pt x="12191933" y="1742138"/>
                  <a:pt x="12191933" y="3737671"/>
                  <a:pt x="12191933" y="6279246"/>
                </a:cubicBezTo>
                <a:cubicBezTo>
                  <a:pt x="11344283" y="6742337"/>
                  <a:pt x="10840680" y="6589249"/>
                  <a:pt x="10257297" y="5938624"/>
                </a:cubicBezTo>
                <a:cubicBezTo>
                  <a:pt x="9594136" y="5226765"/>
                  <a:pt x="8950919" y="4208730"/>
                  <a:pt x="7679445" y="4036506"/>
                </a:cubicBezTo>
                <a:cubicBezTo>
                  <a:pt x="7235675" y="3975271"/>
                  <a:pt x="6811851" y="4051815"/>
                  <a:pt x="6393012" y="4178113"/>
                </a:cubicBezTo>
                <a:cubicBezTo>
                  <a:pt x="6278330" y="4201075"/>
                  <a:pt x="6133732" y="4258484"/>
                  <a:pt x="5989133" y="4296756"/>
                </a:cubicBezTo>
                <a:lnTo>
                  <a:pt x="5989133" y="4296673"/>
                </a:lnTo>
                <a:cubicBezTo>
                  <a:pt x="5989133" y="2661867"/>
                  <a:pt x="5989133" y="1298464"/>
                  <a:pt x="5989133" y="161407"/>
                </a:cubicBezTo>
                <a:close/>
                <a:moveTo>
                  <a:pt x="0" y="0"/>
                </a:moveTo>
                <a:lnTo>
                  <a:pt x="1093742" y="0"/>
                </a:lnTo>
                <a:lnTo>
                  <a:pt x="1093742" y="52829"/>
                </a:lnTo>
                <a:cubicBezTo>
                  <a:pt x="1093742" y="1701853"/>
                  <a:pt x="1093742" y="1701853"/>
                  <a:pt x="1093742" y="1701853"/>
                </a:cubicBezTo>
                <a:cubicBezTo>
                  <a:pt x="1347984" y="2046298"/>
                  <a:pt x="1701927" y="2471114"/>
                  <a:pt x="2290172" y="2941855"/>
                </a:cubicBezTo>
                <a:cubicBezTo>
                  <a:pt x="2776222" y="3335097"/>
                  <a:pt x="3514643" y="3293477"/>
                  <a:pt x="4082713" y="3333662"/>
                </a:cubicBezTo>
                <a:cubicBezTo>
                  <a:pt x="3514642" y="3293477"/>
                  <a:pt x="2776222" y="3335097"/>
                  <a:pt x="2290171" y="2941856"/>
                </a:cubicBezTo>
                <a:cubicBezTo>
                  <a:pt x="1701927" y="2471114"/>
                  <a:pt x="1347984" y="2046298"/>
                  <a:pt x="1093742" y="1701854"/>
                </a:cubicBezTo>
                <a:lnTo>
                  <a:pt x="1093742" y="1702237"/>
                </a:lnTo>
                <a:cubicBezTo>
                  <a:pt x="669231" y="1120476"/>
                  <a:pt x="519403" y="753049"/>
                  <a:pt x="0" y="718603"/>
                </a:cubicBezTo>
                <a:cubicBezTo>
                  <a:pt x="0" y="718603"/>
                  <a:pt x="0" y="718603"/>
                  <a:pt x="0" y="60709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5" name="任意多边形 24"/>
          <p:cNvSpPr/>
          <p:nvPr/>
        </p:nvSpPr>
        <p:spPr bwMode="auto">
          <a:xfrm>
            <a:off x="1093809" y="-32657"/>
            <a:ext cx="4895390" cy="4329624"/>
          </a:xfrm>
          <a:custGeom>
            <a:avLst/>
            <a:gdLst>
              <a:gd name="connsiteX0" fmla="*/ 0 w 4895390"/>
              <a:gd name="connsiteY0" fmla="*/ 0 h 4329624"/>
              <a:gd name="connsiteX1" fmla="*/ 4895390 w 4895390"/>
              <a:gd name="connsiteY1" fmla="*/ 0 h 4329624"/>
              <a:gd name="connsiteX2" fmla="*/ 4895390 w 4895390"/>
              <a:gd name="connsiteY2" fmla="*/ 161407 h 4329624"/>
              <a:gd name="connsiteX3" fmla="*/ 4895390 w 4895390"/>
              <a:gd name="connsiteY3" fmla="*/ 4296673 h 4329624"/>
              <a:gd name="connsiteX4" fmla="*/ 4571358 w 4895390"/>
              <a:gd name="connsiteY4" fmla="*/ 4315809 h 4329624"/>
              <a:gd name="connsiteX5" fmla="*/ 4187504 w 4895390"/>
              <a:gd name="connsiteY5" fmla="*/ 3929265 h 4329624"/>
              <a:gd name="connsiteX6" fmla="*/ 3484602 w 4895390"/>
              <a:gd name="connsiteY6" fmla="*/ 3420251 h 4329624"/>
              <a:gd name="connsiteX7" fmla="*/ 1196430 w 4895390"/>
              <a:gd name="connsiteY7" fmla="*/ 2941855 h 4329624"/>
              <a:gd name="connsiteX8" fmla="*/ 0 w 4895390"/>
              <a:gd name="connsiteY8" fmla="*/ 1701853 h 4329624"/>
              <a:gd name="connsiteX9" fmla="*/ 0 w 4895390"/>
              <a:gd name="connsiteY9" fmla="*/ 52829 h 432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5390" h="4329624">
                <a:moveTo>
                  <a:pt x="0" y="0"/>
                </a:moveTo>
                <a:lnTo>
                  <a:pt x="4895390" y="0"/>
                </a:lnTo>
                <a:lnTo>
                  <a:pt x="4895390" y="161407"/>
                </a:lnTo>
                <a:cubicBezTo>
                  <a:pt x="4895390" y="1298464"/>
                  <a:pt x="4895390" y="2661867"/>
                  <a:pt x="4895390" y="4296673"/>
                </a:cubicBezTo>
                <a:cubicBezTo>
                  <a:pt x="4780733" y="4327290"/>
                  <a:pt x="4661091" y="4342599"/>
                  <a:pt x="4571358" y="4315809"/>
                </a:cubicBezTo>
                <a:cubicBezTo>
                  <a:pt x="4371952" y="4254574"/>
                  <a:pt x="4292190" y="4051734"/>
                  <a:pt x="4187504" y="3929265"/>
                </a:cubicBezTo>
                <a:cubicBezTo>
                  <a:pt x="4008038" y="3695808"/>
                  <a:pt x="3808633" y="3527412"/>
                  <a:pt x="3484602" y="3420251"/>
                </a:cubicBezTo>
                <a:cubicBezTo>
                  <a:pt x="2941222" y="3217412"/>
                  <a:pt x="1844496" y="3466177"/>
                  <a:pt x="1196430" y="2941855"/>
                </a:cubicBezTo>
                <a:cubicBezTo>
                  <a:pt x="608185" y="2471114"/>
                  <a:pt x="254242" y="2046298"/>
                  <a:pt x="0" y="1701853"/>
                </a:cubicBezTo>
                <a:cubicBezTo>
                  <a:pt x="0" y="1701853"/>
                  <a:pt x="0" y="1701853"/>
                  <a:pt x="0" y="52829"/>
                </a:cubicBez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71038" y="3423895"/>
            <a:ext cx="3853762" cy="811143"/>
            <a:chOff x="1719400" y="3193774"/>
            <a:chExt cx="3441700" cy="811143"/>
          </a:xfrm>
        </p:grpSpPr>
        <p:sp>
          <p:nvSpPr>
            <p:cNvPr id="3" name="矩形: 圆角 2"/>
            <p:cNvSpPr/>
            <p:nvPr/>
          </p:nvSpPr>
          <p:spPr>
            <a:xfrm>
              <a:off x="1719400" y="3193774"/>
              <a:ext cx="3441700" cy="8111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017810" y="3276180"/>
              <a:ext cx="28448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活动执行保障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3352800" y="4357200"/>
            <a:ext cx="5512904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点击输入替换内容添加内容，添加内容，添加内容。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05196" y="2260744"/>
            <a:ext cx="5165717" cy="1015663"/>
            <a:chOff x="3505196" y="1977615"/>
            <a:chExt cx="5165717" cy="1015663"/>
          </a:xfrm>
        </p:grpSpPr>
        <p:sp>
          <p:nvSpPr>
            <p:cNvPr id="9" name="文本框 8"/>
            <p:cNvSpPr txBox="1"/>
            <p:nvPr/>
          </p:nvSpPr>
          <p:spPr>
            <a:xfrm>
              <a:off x="4597903" y="1977615"/>
              <a:ext cx="29803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PART 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03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196" y="2214822"/>
              <a:ext cx="533333" cy="6095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580" y="2214822"/>
              <a:ext cx="533333" cy="6095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wind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-4580"/>
            <a:ext cx="12192000" cy="6866614"/>
            <a:chOff x="0" y="-4580"/>
            <a:chExt cx="12192000" cy="6866614"/>
          </a:xfrm>
        </p:grpSpPr>
        <p:sp>
          <p:nvSpPr>
            <p:cNvPr id="26" name="矩形 25"/>
            <p:cNvSpPr>
              <a:spLocks noChangeAspect="1"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60947" b="-607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0" y="-4580"/>
              <a:ext cx="12192000" cy="6866614"/>
              <a:chOff x="0" y="-4580"/>
              <a:chExt cx="12192000" cy="686661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0" y="697312"/>
                <a:ext cx="12192000" cy="5463376"/>
              </a:xfrm>
              <a:prstGeom prst="rect">
                <a:avLst/>
              </a:prstGeom>
              <a:solidFill>
                <a:srgbClr val="AE1F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6160688"/>
                <a:ext cx="12192000" cy="701346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0" y="-4580"/>
                <a:ext cx="12192000" cy="701891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518449" y="237903"/>
            <a:ext cx="5165718" cy="830997"/>
            <a:chOff x="3690726" y="555956"/>
            <a:chExt cx="5165718" cy="8309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26" y="666692"/>
              <a:ext cx="533333" cy="6095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111" y="666692"/>
              <a:ext cx="533333" cy="60952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286503" y="555956"/>
              <a:ext cx="3974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活动执行保障</a:t>
              </a:r>
            </a:p>
          </p:txBody>
        </p:sp>
      </p:grpSp>
      <p:sp>
        <p:nvSpPr>
          <p:cNvPr id="66" name="矩形 65"/>
          <p:cNvSpPr/>
          <p:nvPr/>
        </p:nvSpPr>
        <p:spPr>
          <a:xfrm>
            <a:off x="1179448" y="3035271"/>
            <a:ext cx="5340262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添加内容，添加内容，添加内容，添加内容，添加内容，添加内容，添加内容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179447" y="2500161"/>
            <a:ext cx="14670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添加标题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6990618" y="2146145"/>
            <a:ext cx="3590298" cy="3410790"/>
            <a:chOff x="6990618" y="2146145"/>
            <a:chExt cx="3590298" cy="3410790"/>
          </a:xfrm>
          <a:effectLst/>
        </p:grpSpPr>
        <p:grpSp>
          <p:nvGrpSpPr>
            <p:cNvPr id="4" name="组合 3"/>
            <p:cNvGrpSpPr/>
            <p:nvPr/>
          </p:nvGrpSpPr>
          <p:grpSpPr>
            <a:xfrm>
              <a:off x="7973042" y="3076955"/>
              <a:ext cx="1606054" cy="1616001"/>
              <a:chOff x="7132638" y="2236788"/>
              <a:chExt cx="2819400" cy="2836862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7132638" y="3584575"/>
                <a:ext cx="2819400" cy="0"/>
              </a:xfrm>
              <a:prstGeom prst="line">
                <a:avLst/>
              </a:prstGeom>
              <a:noFill/>
              <a:ln w="88900">
                <a:solidFill>
                  <a:schemeClr val="bg1">
                    <a:lumMod val="7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 rot="10800000" flipH="1">
                <a:off x="8567738" y="2236788"/>
                <a:ext cx="3175" cy="2836862"/>
              </a:xfrm>
              <a:prstGeom prst="line">
                <a:avLst/>
              </a:prstGeom>
              <a:noFill/>
              <a:ln w="88900">
                <a:solidFill>
                  <a:schemeClr val="bg1">
                    <a:lumMod val="7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sp>
          <p:nvSpPr>
            <p:cNvPr id="13" name="AutoShape 7"/>
            <p:cNvSpPr/>
            <p:nvPr/>
          </p:nvSpPr>
          <p:spPr bwMode="auto">
            <a:xfrm>
              <a:off x="6990618" y="3242707"/>
              <a:ext cx="1214786" cy="1214785"/>
            </a:xfrm>
            <a:custGeom>
              <a:avLst/>
              <a:gdLst>
                <a:gd name="T0" fmla="*/ 781574 w 19678"/>
                <a:gd name="T1" fmla="*/ 134241 h 19678"/>
                <a:gd name="T2" fmla="*/ 781714 w 19678"/>
                <a:gd name="T3" fmla="*/ 781714 h 19678"/>
                <a:gd name="T4" fmla="*/ 134241 w 19678"/>
                <a:gd name="T5" fmla="*/ 781574 h 19678"/>
                <a:gd name="T6" fmla="*/ 134101 w 19678"/>
                <a:gd name="T7" fmla="*/ 134101 h 19678"/>
                <a:gd name="T8" fmla="*/ 781574 w 19678"/>
                <a:gd name="T9" fmla="*/ 134241 h 19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8" h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chemeClr val="bg1"/>
            </a:solidFill>
            <a:ln w="63500" cap="flat" cmpd="sng">
              <a:noFill/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0" name="AutoShape 12"/>
            <p:cNvSpPr/>
            <p:nvPr/>
          </p:nvSpPr>
          <p:spPr bwMode="auto">
            <a:xfrm>
              <a:off x="8187143" y="2146145"/>
              <a:ext cx="1214786" cy="1214783"/>
            </a:xfrm>
            <a:custGeom>
              <a:avLst/>
              <a:gdLst>
                <a:gd name="T0" fmla="*/ 782345 w 19678"/>
                <a:gd name="T1" fmla="*/ 134241 h 19678"/>
                <a:gd name="T2" fmla="*/ 782485 w 19678"/>
                <a:gd name="T3" fmla="*/ 781714 h 19678"/>
                <a:gd name="T4" fmla="*/ 134373 w 19678"/>
                <a:gd name="T5" fmla="*/ 781574 h 19678"/>
                <a:gd name="T6" fmla="*/ 134233 w 19678"/>
                <a:gd name="T7" fmla="*/ 134101 h 19678"/>
                <a:gd name="T8" fmla="*/ 782345 w 19678"/>
                <a:gd name="T9" fmla="*/ 134241 h 19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8" h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rgbClr val="F6CF70"/>
            </a:solidFill>
            <a:ln w="63500" cap="flat" cmpd="sng">
              <a:noFill/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6" name="AutoShape 11"/>
            <p:cNvSpPr/>
            <p:nvPr/>
          </p:nvSpPr>
          <p:spPr bwMode="auto">
            <a:xfrm>
              <a:off x="8187143" y="4342152"/>
              <a:ext cx="1214786" cy="1214783"/>
            </a:xfrm>
            <a:custGeom>
              <a:avLst/>
              <a:gdLst>
                <a:gd name="T0" fmla="*/ 782345 w 19678"/>
                <a:gd name="T1" fmla="*/ 134241 h 19678"/>
                <a:gd name="T2" fmla="*/ 782485 w 19678"/>
                <a:gd name="T3" fmla="*/ 781714 h 19678"/>
                <a:gd name="T4" fmla="*/ 134373 w 19678"/>
                <a:gd name="T5" fmla="*/ 781574 h 19678"/>
                <a:gd name="T6" fmla="*/ 134233 w 19678"/>
                <a:gd name="T7" fmla="*/ 134101 h 19678"/>
                <a:gd name="T8" fmla="*/ 782345 w 19678"/>
                <a:gd name="T9" fmla="*/ 134241 h 19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8" h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rgbClr val="F6CF70"/>
            </a:solidFill>
            <a:ln w="63500" cap="flat" cmpd="sng">
              <a:noFill/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9" name="AutoShape 8"/>
            <p:cNvSpPr/>
            <p:nvPr/>
          </p:nvSpPr>
          <p:spPr bwMode="auto">
            <a:xfrm>
              <a:off x="9364025" y="3221425"/>
              <a:ext cx="1216891" cy="1214785"/>
            </a:xfrm>
            <a:custGeom>
              <a:avLst/>
              <a:gdLst>
                <a:gd name="T0" fmla="*/ 782345 w 19678"/>
                <a:gd name="T1" fmla="*/ 134241 h 19678"/>
                <a:gd name="T2" fmla="*/ 782485 w 19678"/>
                <a:gd name="T3" fmla="*/ 781714 h 19678"/>
                <a:gd name="T4" fmla="*/ 134373 w 19678"/>
                <a:gd name="T5" fmla="*/ 781574 h 19678"/>
                <a:gd name="T6" fmla="*/ 134233 w 19678"/>
                <a:gd name="T7" fmla="*/ 134101 h 19678"/>
                <a:gd name="T8" fmla="*/ 782345 w 19678"/>
                <a:gd name="T9" fmla="*/ 134241 h 19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8" h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chemeClr val="bg1"/>
            </a:solidFill>
            <a:ln w="63500" cap="flat" cmpd="sng">
              <a:noFill/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69" name="Freeform 3"/>
            <p:cNvSpPr>
              <a:spLocks noChangeArrowheads="1"/>
            </p:cNvSpPr>
            <p:nvPr/>
          </p:nvSpPr>
          <p:spPr bwMode="auto">
            <a:xfrm>
              <a:off x="9700615" y="3594645"/>
              <a:ext cx="543709" cy="468343"/>
            </a:xfrm>
            <a:custGeom>
              <a:avLst/>
              <a:gdLst>
                <a:gd name="T0" fmla="*/ 592 w 889"/>
                <a:gd name="T1" fmla="*/ 134 h 769"/>
                <a:gd name="T2" fmla="*/ 655 w 889"/>
                <a:gd name="T3" fmla="*/ 64 h 769"/>
                <a:gd name="T4" fmla="*/ 592 w 889"/>
                <a:gd name="T5" fmla="*/ 0 h 769"/>
                <a:gd name="T6" fmla="*/ 528 w 889"/>
                <a:gd name="T7" fmla="*/ 64 h 769"/>
                <a:gd name="T8" fmla="*/ 592 w 889"/>
                <a:gd name="T9" fmla="*/ 134 h 769"/>
                <a:gd name="T10" fmla="*/ 705 w 889"/>
                <a:gd name="T11" fmla="*/ 395 h 769"/>
                <a:gd name="T12" fmla="*/ 521 w 889"/>
                <a:gd name="T13" fmla="*/ 578 h 769"/>
                <a:gd name="T14" fmla="*/ 705 w 889"/>
                <a:gd name="T15" fmla="*/ 768 h 769"/>
                <a:gd name="T16" fmla="*/ 888 w 889"/>
                <a:gd name="T17" fmla="*/ 578 h 769"/>
                <a:gd name="T18" fmla="*/ 705 w 889"/>
                <a:gd name="T19" fmla="*/ 395 h 769"/>
                <a:gd name="T20" fmla="*/ 705 w 889"/>
                <a:gd name="T21" fmla="*/ 712 h 769"/>
                <a:gd name="T22" fmla="*/ 571 w 889"/>
                <a:gd name="T23" fmla="*/ 578 h 769"/>
                <a:gd name="T24" fmla="*/ 705 w 889"/>
                <a:gd name="T25" fmla="*/ 451 h 769"/>
                <a:gd name="T26" fmla="*/ 831 w 889"/>
                <a:gd name="T27" fmla="*/ 578 h 769"/>
                <a:gd name="T28" fmla="*/ 705 w 889"/>
                <a:gd name="T29" fmla="*/ 712 h 769"/>
                <a:gd name="T30" fmla="*/ 549 w 889"/>
                <a:gd name="T31" fmla="*/ 324 h 769"/>
                <a:gd name="T32" fmla="*/ 705 w 889"/>
                <a:gd name="T33" fmla="*/ 324 h 769"/>
                <a:gd name="T34" fmla="*/ 705 w 889"/>
                <a:gd name="T35" fmla="*/ 254 h 769"/>
                <a:gd name="T36" fmla="*/ 585 w 889"/>
                <a:gd name="T37" fmla="*/ 254 h 769"/>
                <a:gd name="T38" fmla="*/ 514 w 889"/>
                <a:gd name="T39" fmla="*/ 134 h 769"/>
                <a:gd name="T40" fmla="*/ 458 w 889"/>
                <a:gd name="T41" fmla="*/ 106 h 769"/>
                <a:gd name="T42" fmla="*/ 416 w 889"/>
                <a:gd name="T43" fmla="*/ 127 h 769"/>
                <a:gd name="T44" fmla="*/ 282 w 889"/>
                <a:gd name="T45" fmla="*/ 261 h 769"/>
                <a:gd name="T46" fmla="*/ 261 w 889"/>
                <a:gd name="T47" fmla="*/ 303 h 769"/>
                <a:gd name="T48" fmla="*/ 289 w 889"/>
                <a:gd name="T49" fmla="*/ 360 h 769"/>
                <a:gd name="T50" fmla="*/ 416 w 889"/>
                <a:gd name="T51" fmla="*/ 437 h 769"/>
                <a:gd name="T52" fmla="*/ 416 w 889"/>
                <a:gd name="T53" fmla="*/ 620 h 769"/>
                <a:gd name="T54" fmla="*/ 479 w 889"/>
                <a:gd name="T55" fmla="*/ 620 h 769"/>
                <a:gd name="T56" fmla="*/ 479 w 889"/>
                <a:gd name="T57" fmla="*/ 381 h 769"/>
                <a:gd name="T58" fmla="*/ 401 w 889"/>
                <a:gd name="T59" fmla="*/ 317 h 769"/>
                <a:gd name="T60" fmla="*/ 486 w 889"/>
                <a:gd name="T61" fmla="*/ 233 h 769"/>
                <a:gd name="T62" fmla="*/ 549 w 889"/>
                <a:gd name="T63" fmla="*/ 324 h 769"/>
                <a:gd name="T64" fmla="*/ 190 w 889"/>
                <a:gd name="T65" fmla="*/ 395 h 769"/>
                <a:gd name="T66" fmla="*/ 0 w 889"/>
                <a:gd name="T67" fmla="*/ 578 h 769"/>
                <a:gd name="T68" fmla="*/ 190 w 889"/>
                <a:gd name="T69" fmla="*/ 768 h 769"/>
                <a:gd name="T70" fmla="*/ 373 w 889"/>
                <a:gd name="T71" fmla="*/ 578 h 769"/>
                <a:gd name="T72" fmla="*/ 190 w 889"/>
                <a:gd name="T73" fmla="*/ 395 h 769"/>
                <a:gd name="T74" fmla="*/ 190 w 889"/>
                <a:gd name="T75" fmla="*/ 712 h 769"/>
                <a:gd name="T76" fmla="*/ 56 w 889"/>
                <a:gd name="T77" fmla="*/ 578 h 769"/>
                <a:gd name="T78" fmla="*/ 190 w 889"/>
                <a:gd name="T79" fmla="*/ 451 h 769"/>
                <a:gd name="T80" fmla="*/ 317 w 889"/>
                <a:gd name="T81" fmla="*/ 578 h 769"/>
                <a:gd name="T82" fmla="*/ 190 w 889"/>
                <a:gd name="T83" fmla="*/ 712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9" h="769">
                  <a:moveTo>
                    <a:pt x="592" y="134"/>
                  </a:moveTo>
                  <a:cubicBezTo>
                    <a:pt x="627" y="134"/>
                    <a:pt x="655" y="99"/>
                    <a:pt x="655" y="64"/>
                  </a:cubicBezTo>
                  <a:cubicBezTo>
                    <a:pt x="655" y="28"/>
                    <a:pt x="627" y="0"/>
                    <a:pt x="592" y="0"/>
                  </a:cubicBezTo>
                  <a:cubicBezTo>
                    <a:pt x="557" y="0"/>
                    <a:pt x="528" y="28"/>
                    <a:pt x="528" y="64"/>
                  </a:cubicBezTo>
                  <a:cubicBezTo>
                    <a:pt x="528" y="99"/>
                    <a:pt x="557" y="134"/>
                    <a:pt x="592" y="134"/>
                  </a:cubicBezTo>
                  <a:close/>
                  <a:moveTo>
                    <a:pt x="705" y="395"/>
                  </a:moveTo>
                  <a:cubicBezTo>
                    <a:pt x="599" y="395"/>
                    <a:pt x="521" y="476"/>
                    <a:pt x="521" y="578"/>
                  </a:cubicBezTo>
                  <a:cubicBezTo>
                    <a:pt x="521" y="680"/>
                    <a:pt x="602" y="768"/>
                    <a:pt x="705" y="768"/>
                  </a:cubicBezTo>
                  <a:cubicBezTo>
                    <a:pt x="807" y="768"/>
                    <a:pt x="888" y="680"/>
                    <a:pt x="888" y="578"/>
                  </a:cubicBezTo>
                  <a:cubicBezTo>
                    <a:pt x="888" y="476"/>
                    <a:pt x="803" y="395"/>
                    <a:pt x="705" y="395"/>
                  </a:cubicBezTo>
                  <a:close/>
                  <a:moveTo>
                    <a:pt x="705" y="712"/>
                  </a:moveTo>
                  <a:cubicBezTo>
                    <a:pt x="634" y="712"/>
                    <a:pt x="571" y="645"/>
                    <a:pt x="571" y="578"/>
                  </a:cubicBezTo>
                  <a:cubicBezTo>
                    <a:pt x="571" y="511"/>
                    <a:pt x="634" y="451"/>
                    <a:pt x="705" y="451"/>
                  </a:cubicBezTo>
                  <a:cubicBezTo>
                    <a:pt x="775" y="451"/>
                    <a:pt x="831" y="511"/>
                    <a:pt x="831" y="578"/>
                  </a:cubicBezTo>
                  <a:cubicBezTo>
                    <a:pt x="831" y="645"/>
                    <a:pt x="775" y="712"/>
                    <a:pt x="705" y="712"/>
                  </a:cubicBezTo>
                  <a:close/>
                  <a:moveTo>
                    <a:pt x="549" y="324"/>
                  </a:moveTo>
                  <a:lnTo>
                    <a:pt x="705" y="324"/>
                  </a:lnTo>
                  <a:lnTo>
                    <a:pt x="705" y="254"/>
                  </a:lnTo>
                  <a:lnTo>
                    <a:pt x="585" y="254"/>
                  </a:lnTo>
                  <a:lnTo>
                    <a:pt x="514" y="134"/>
                  </a:lnTo>
                  <a:cubicBezTo>
                    <a:pt x="507" y="120"/>
                    <a:pt x="486" y="106"/>
                    <a:pt x="458" y="106"/>
                  </a:cubicBezTo>
                  <a:cubicBezTo>
                    <a:pt x="444" y="106"/>
                    <a:pt x="430" y="113"/>
                    <a:pt x="416" y="127"/>
                  </a:cubicBezTo>
                  <a:lnTo>
                    <a:pt x="282" y="261"/>
                  </a:lnTo>
                  <a:cubicBezTo>
                    <a:pt x="268" y="275"/>
                    <a:pt x="261" y="289"/>
                    <a:pt x="261" y="303"/>
                  </a:cubicBezTo>
                  <a:cubicBezTo>
                    <a:pt x="261" y="324"/>
                    <a:pt x="275" y="346"/>
                    <a:pt x="289" y="360"/>
                  </a:cubicBezTo>
                  <a:lnTo>
                    <a:pt x="416" y="437"/>
                  </a:lnTo>
                  <a:lnTo>
                    <a:pt x="416" y="620"/>
                  </a:lnTo>
                  <a:lnTo>
                    <a:pt x="479" y="620"/>
                  </a:lnTo>
                  <a:lnTo>
                    <a:pt x="479" y="381"/>
                  </a:lnTo>
                  <a:lnTo>
                    <a:pt x="401" y="317"/>
                  </a:lnTo>
                  <a:lnTo>
                    <a:pt x="486" y="233"/>
                  </a:lnTo>
                  <a:lnTo>
                    <a:pt x="549" y="324"/>
                  </a:lnTo>
                  <a:close/>
                  <a:moveTo>
                    <a:pt x="190" y="395"/>
                  </a:moveTo>
                  <a:cubicBezTo>
                    <a:pt x="84" y="395"/>
                    <a:pt x="0" y="476"/>
                    <a:pt x="0" y="578"/>
                  </a:cubicBezTo>
                  <a:cubicBezTo>
                    <a:pt x="0" y="680"/>
                    <a:pt x="88" y="768"/>
                    <a:pt x="190" y="768"/>
                  </a:cubicBezTo>
                  <a:cubicBezTo>
                    <a:pt x="292" y="768"/>
                    <a:pt x="373" y="680"/>
                    <a:pt x="373" y="578"/>
                  </a:cubicBezTo>
                  <a:cubicBezTo>
                    <a:pt x="373" y="476"/>
                    <a:pt x="289" y="395"/>
                    <a:pt x="190" y="395"/>
                  </a:cubicBezTo>
                  <a:close/>
                  <a:moveTo>
                    <a:pt x="190" y="712"/>
                  </a:moveTo>
                  <a:cubicBezTo>
                    <a:pt x="120" y="712"/>
                    <a:pt x="56" y="645"/>
                    <a:pt x="56" y="578"/>
                  </a:cubicBezTo>
                  <a:cubicBezTo>
                    <a:pt x="56" y="511"/>
                    <a:pt x="123" y="451"/>
                    <a:pt x="190" y="451"/>
                  </a:cubicBezTo>
                  <a:cubicBezTo>
                    <a:pt x="257" y="451"/>
                    <a:pt x="317" y="511"/>
                    <a:pt x="317" y="578"/>
                  </a:cubicBezTo>
                  <a:cubicBezTo>
                    <a:pt x="317" y="645"/>
                    <a:pt x="253" y="712"/>
                    <a:pt x="190" y="712"/>
                  </a:cubicBezTo>
                  <a:close/>
                </a:path>
              </a:pathLst>
            </a:custGeom>
            <a:solidFill>
              <a:srgbClr val="B9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+mn-ea"/>
                <a:cs typeface="+mn-cs"/>
              </a:endParaRPr>
            </a:p>
          </p:txBody>
        </p:sp>
        <p:sp>
          <p:nvSpPr>
            <p:cNvPr id="70" name="Freeform 9"/>
            <p:cNvSpPr>
              <a:spLocks noChangeArrowheads="1"/>
            </p:cNvSpPr>
            <p:nvPr/>
          </p:nvSpPr>
          <p:spPr bwMode="auto">
            <a:xfrm>
              <a:off x="8599729" y="2439758"/>
              <a:ext cx="381617" cy="637197"/>
            </a:xfrm>
            <a:custGeom>
              <a:avLst/>
              <a:gdLst>
                <a:gd name="T0" fmla="*/ 296 w 480"/>
                <a:gd name="T1" fmla="*/ 134 h 804"/>
                <a:gd name="T2" fmla="*/ 366 w 480"/>
                <a:gd name="T3" fmla="*/ 63 h 804"/>
                <a:gd name="T4" fmla="*/ 296 w 480"/>
                <a:gd name="T5" fmla="*/ 0 h 804"/>
                <a:gd name="T6" fmla="*/ 232 w 480"/>
                <a:gd name="T7" fmla="*/ 63 h 804"/>
                <a:gd name="T8" fmla="*/ 296 w 480"/>
                <a:gd name="T9" fmla="*/ 134 h 804"/>
                <a:gd name="T10" fmla="*/ 303 w 480"/>
                <a:gd name="T11" fmla="*/ 359 h 804"/>
                <a:gd name="T12" fmla="*/ 479 w 480"/>
                <a:gd name="T13" fmla="*/ 359 h 804"/>
                <a:gd name="T14" fmla="*/ 479 w 480"/>
                <a:gd name="T15" fmla="*/ 296 h 804"/>
                <a:gd name="T16" fmla="*/ 345 w 480"/>
                <a:gd name="T17" fmla="*/ 296 h 804"/>
                <a:gd name="T18" fmla="*/ 275 w 480"/>
                <a:gd name="T19" fmla="*/ 169 h 804"/>
                <a:gd name="T20" fmla="*/ 218 w 480"/>
                <a:gd name="T21" fmla="*/ 141 h 804"/>
                <a:gd name="T22" fmla="*/ 204 w 480"/>
                <a:gd name="T23" fmla="*/ 141 h 804"/>
                <a:gd name="T24" fmla="*/ 0 w 480"/>
                <a:gd name="T25" fmla="*/ 204 h 804"/>
                <a:gd name="T26" fmla="*/ 0 w 480"/>
                <a:gd name="T27" fmla="*/ 395 h 804"/>
                <a:gd name="T28" fmla="*/ 70 w 480"/>
                <a:gd name="T29" fmla="*/ 395 h 804"/>
                <a:gd name="T30" fmla="*/ 70 w 480"/>
                <a:gd name="T31" fmla="*/ 261 h 804"/>
                <a:gd name="T32" fmla="*/ 148 w 480"/>
                <a:gd name="T33" fmla="*/ 233 h 804"/>
                <a:gd name="T34" fmla="*/ 0 w 480"/>
                <a:gd name="T35" fmla="*/ 803 h 804"/>
                <a:gd name="T36" fmla="*/ 70 w 480"/>
                <a:gd name="T37" fmla="*/ 803 h 804"/>
                <a:gd name="T38" fmla="*/ 176 w 480"/>
                <a:gd name="T39" fmla="*/ 500 h 804"/>
                <a:gd name="T40" fmla="*/ 260 w 480"/>
                <a:gd name="T41" fmla="*/ 620 h 804"/>
                <a:gd name="T42" fmla="*/ 260 w 480"/>
                <a:gd name="T43" fmla="*/ 803 h 804"/>
                <a:gd name="T44" fmla="*/ 324 w 480"/>
                <a:gd name="T45" fmla="*/ 803 h 804"/>
                <a:gd name="T46" fmla="*/ 324 w 480"/>
                <a:gd name="T47" fmla="*/ 564 h 804"/>
                <a:gd name="T48" fmla="*/ 232 w 480"/>
                <a:gd name="T49" fmla="*/ 402 h 804"/>
                <a:gd name="T50" fmla="*/ 260 w 480"/>
                <a:gd name="T51" fmla="*/ 296 h 804"/>
                <a:gd name="T52" fmla="*/ 303 w 480"/>
                <a:gd name="T53" fmla="*/ 359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0" h="804">
                  <a:moveTo>
                    <a:pt x="296" y="134"/>
                  </a:moveTo>
                  <a:cubicBezTo>
                    <a:pt x="331" y="134"/>
                    <a:pt x="366" y="99"/>
                    <a:pt x="366" y="63"/>
                  </a:cubicBezTo>
                  <a:cubicBezTo>
                    <a:pt x="366" y="28"/>
                    <a:pt x="331" y="0"/>
                    <a:pt x="296" y="0"/>
                  </a:cubicBezTo>
                  <a:cubicBezTo>
                    <a:pt x="260" y="0"/>
                    <a:pt x="232" y="28"/>
                    <a:pt x="232" y="63"/>
                  </a:cubicBezTo>
                  <a:cubicBezTo>
                    <a:pt x="232" y="99"/>
                    <a:pt x="260" y="134"/>
                    <a:pt x="296" y="134"/>
                  </a:cubicBezTo>
                  <a:close/>
                  <a:moveTo>
                    <a:pt x="303" y="359"/>
                  </a:moveTo>
                  <a:lnTo>
                    <a:pt x="479" y="359"/>
                  </a:lnTo>
                  <a:lnTo>
                    <a:pt x="479" y="296"/>
                  </a:lnTo>
                  <a:lnTo>
                    <a:pt x="345" y="296"/>
                  </a:lnTo>
                  <a:lnTo>
                    <a:pt x="275" y="169"/>
                  </a:lnTo>
                  <a:cubicBezTo>
                    <a:pt x="260" y="155"/>
                    <a:pt x="239" y="141"/>
                    <a:pt x="218" y="141"/>
                  </a:cubicBezTo>
                  <a:cubicBezTo>
                    <a:pt x="211" y="141"/>
                    <a:pt x="211" y="141"/>
                    <a:pt x="204" y="141"/>
                  </a:cubicBezTo>
                  <a:lnTo>
                    <a:pt x="0" y="204"/>
                  </a:lnTo>
                  <a:lnTo>
                    <a:pt x="0" y="395"/>
                  </a:lnTo>
                  <a:lnTo>
                    <a:pt x="70" y="395"/>
                  </a:lnTo>
                  <a:lnTo>
                    <a:pt x="70" y="261"/>
                  </a:lnTo>
                  <a:lnTo>
                    <a:pt x="148" y="233"/>
                  </a:lnTo>
                  <a:lnTo>
                    <a:pt x="0" y="803"/>
                  </a:lnTo>
                  <a:lnTo>
                    <a:pt x="70" y="803"/>
                  </a:lnTo>
                  <a:lnTo>
                    <a:pt x="176" y="500"/>
                  </a:lnTo>
                  <a:lnTo>
                    <a:pt x="260" y="620"/>
                  </a:lnTo>
                  <a:lnTo>
                    <a:pt x="260" y="803"/>
                  </a:lnTo>
                  <a:lnTo>
                    <a:pt x="324" y="803"/>
                  </a:lnTo>
                  <a:lnTo>
                    <a:pt x="324" y="564"/>
                  </a:lnTo>
                  <a:lnTo>
                    <a:pt x="232" y="402"/>
                  </a:lnTo>
                  <a:lnTo>
                    <a:pt x="260" y="296"/>
                  </a:lnTo>
                  <a:lnTo>
                    <a:pt x="303" y="359"/>
                  </a:lnTo>
                  <a:close/>
                </a:path>
              </a:pathLst>
            </a:custGeom>
            <a:solidFill>
              <a:srgbClr val="B9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+mn-ea"/>
                <a:cs typeface="+mn-cs"/>
              </a:endParaRPr>
            </a:p>
          </p:txBody>
        </p:sp>
        <p:sp>
          <p:nvSpPr>
            <p:cNvPr id="71" name="Freeform 11"/>
            <p:cNvSpPr>
              <a:spLocks noChangeArrowheads="1"/>
            </p:cNvSpPr>
            <p:nvPr/>
          </p:nvSpPr>
          <p:spPr bwMode="auto">
            <a:xfrm>
              <a:off x="7360872" y="3569399"/>
              <a:ext cx="578510" cy="550630"/>
            </a:xfrm>
            <a:custGeom>
              <a:avLst/>
              <a:gdLst>
                <a:gd name="T0" fmla="*/ 733 w 734"/>
                <a:gd name="T1" fmla="*/ 352 h 698"/>
                <a:gd name="T2" fmla="*/ 677 w 734"/>
                <a:gd name="T3" fmla="*/ 296 h 698"/>
                <a:gd name="T4" fmla="*/ 479 w 734"/>
                <a:gd name="T5" fmla="*/ 296 h 698"/>
                <a:gd name="T6" fmla="*/ 289 w 734"/>
                <a:gd name="T7" fmla="*/ 0 h 698"/>
                <a:gd name="T8" fmla="*/ 219 w 734"/>
                <a:gd name="T9" fmla="*/ 0 h 698"/>
                <a:gd name="T10" fmla="*/ 310 w 734"/>
                <a:gd name="T11" fmla="*/ 296 h 698"/>
                <a:gd name="T12" fmla="*/ 106 w 734"/>
                <a:gd name="T13" fmla="*/ 296 h 698"/>
                <a:gd name="T14" fmla="*/ 50 w 734"/>
                <a:gd name="T15" fmla="*/ 218 h 698"/>
                <a:gd name="T16" fmla="*/ 0 w 734"/>
                <a:gd name="T17" fmla="*/ 218 h 698"/>
                <a:gd name="T18" fmla="*/ 35 w 734"/>
                <a:gd name="T19" fmla="*/ 352 h 698"/>
                <a:gd name="T20" fmla="*/ 0 w 734"/>
                <a:gd name="T21" fmla="*/ 479 h 698"/>
                <a:gd name="T22" fmla="*/ 50 w 734"/>
                <a:gd name="T23" fmla="*/ 479 h 698"/>
                <a:gd name="T24" fmla="*/ 106 w 734"/>
                <a:gd name="T25" fmla="*/ 408 h 698"/>
                <a:gd name="T26" fmla="*/ 310 w 734"/>
                <a:gd name="T27" fmla="*/ 408 h 698"/>
                <a:gd name="T28" fmla="*/ 219 w 734"/>
                <a:gd name="T29" fmla="*/ 697 h 698"/>
                <a:gd name="T30" fmla="*/ 289 w 734"/>
                <a:gd name="T31" fmla="*/ 697 h 698"/>
                <a:gd name="T32" fmla="*/ 479 w 734"/>
                <a:gd name="T33" fmla="*/ 408 h 698"/>
                <a:gd name="T34" fmla="*/ 677 w 734"/>
                <a:gd name="T35" fmla="*/ 408 h 698"/>
                <a:gd name="T36" fmla="*/ 733 w 734"/>
                <a:gd name="T37" fmla="*/ 352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4" h="698">
                  <a:moveTo>
                    <a:pt x="733" y="352"/>
                  </a:moveTo>
                  <a:cubicBezTo>
                    <a:pt x="733" y="324"/>
                    <a:pt x="712" y="296"/>
                    <a:pt x="677" y="296"/>
                  </a:cubicBezTo>
                  <a:lnTo>
                    <a:pt x="479" y="296"/>
                  </a:lnTo>
                  <a:lnTo>
                    <a:pt x="289" y="0"/>
                  </a:lnTo>
                  <a:lnTo>
                    <a:pt x="219" y="0"/>
                  </a:lnTo>
                  <a:lnTo>
                    <a:pt x="310" y="296"/>
                  </a:lnTo>
                  <a:lnTo>
                    <a:pt x="106" y="296"/>
                  </a:lnTo>
                  <a:lnTo>
                    <a:pt x="50" y="218"/>
                  </a:lnTo>
                  <a:lnTo>
                    <a:pt x="0" y="218"/>
                  </a:lnTo>
                  <a:lnTo>
                    <a:pt x="35" y="352"/>
                  </a:lnTo>
                  <a:lnTo>
                    <a:pt x="0" y="479"/>
                  </a:lnTo>
                  <a:lnTo>
                    <a:pt x="50" y="479"/>
                  </a:lnTo>
                  <a:lnTo>
                    <a:pt x="106" y="408"/>
                  </a:lnTo>
                  <a:lnTo>
                    <a:pt x="310" y="408"/>
                  </a:lnTo>
                  <a:lnTo>
                    <a:pt x="219" y="697"/>
                  </a:lnTo>
                  <a:lnTo>
                    <a:pt x="289" y="697"/>
                  </a:lnTo>
                  <a:lnTo>
                    <a:pt x="479" y="408"/>
                  </a:lnTo>
                  <a:lnTo>
                    <a:pt x="677" y="408"/>
                  </a:lnTo>
                  <a:cubicBezTo>
                    <a:pt x="712" y="408"/>
                    <a:pt x="733" y="380"/>
                    <a:pt x="733" y="352"/>
                  </a:cubicBezTo>
                </a:path>
              </a:pathLst>
            </a:custGeom>
            <a:solidFill>
              <a:srgbClr val="B9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+mn-ea"/>
                <a:cs typeface="+mn-cs"/>
              </a:endParaRPr>
            </a:p>
          </p:txBody>
        </p:sp>
        <p:sp>
          <p:nvSpPr>
            <p:cNvPr id="72" name="Freeform 8"/>
            <p:cNvSpPr>
              <a:spLocks noChangeArrowheads="1"/>
            </p:cNvSpPr>
            <p:nvPr/>
          </p:nvSpPr>
          <p:spPr bwMode="auto">
            <a:xfrm>
              <a:off x="8599729" y="4692956"/>
              <a:ext cx="412233" cy="489141"/>
            </a:xfrm>
            <a:custGeom>
              <a:avLst/>
              <a:gdLst>
                <a:gd name="T0" fmla="*/ 296 w 593"/>
                <a:gd name="T1" fmla="*/ 0 h 699"/>
                <a:gd name="T2" fmla="*/ 0 w 593"/>
                <a:gd name="T3" fmla="*/ 148 h 699"/>
                <a:gd name="T4" fmla="*/ 0 w 593"/>
                <a:gd name="T5" fmla="*/ 501 h 699"/>
                <a:gd name="T6" fmla="*/ 134 w 593"/>
                <a:gd name="T7" fmla="*/ 628 h 699"/>
                <a:gd name="T8" fmla="*/ 77 w 593"/>
                <a:gd name="T9" fmla="*/ 684 h 699"/>
                <a:gd name="T10" fmla="*/ 77 w 593"/>
                <a:gd name="T11" fmla="*/ 698 h 699"/>
                <a:gd name="T12" fmla="*/ 521 w 593"/>
                <a:gd name="T13" fmla="*/ 698 h 699"/>
                <a:gd name="T14" fmla="*/ 521 w 593"/>
                <a:gd name="T15" fmla="*/ 684 h 699"/>
                <a:gd name="T16" fmla="*/ 465 w 593"/>
                <a:gd name="T17" fmla="*/ 628 h 699"/>
                <a:gd name="T18" fmla="*/ 592 w 593"/>
                <a:gd name="T19" fmla="*/ 501 h 699"/>
                <a:gd name="T20" fmla="*/ 592 w 593"/>
                <a:gd name="T21" fmla="*/ 148 h 699"/>
                <a:gd name="T22" fmla="*/ 296 w 593"/>
                <a:gd name="T23" fmla="*/ 0 h 699"/>
                <a:gd name="T24" fmla="*/ 134 w 593"/>
                <a:gd name="T25" fmla="*/ 557 h 699"/>
                <a:gd name="T26" fmla="*/ 77 w 593"/>
                <a:gd name="T27" fmla="*/ 501 h 699"/>
                <a:gd name="T28" fmla="*/ 134 w 593"/>
                <a:gd name="T29" fmla="*/ 444 h 699"/>
                <a:gd name="T30" fmla="*/ 183 w 593"/>
                <a:gd name="T31" fmla="*/ 501 h 699"/>
                <a:gd name="T32" fmla="*/ 134 w 593"/>
                <a:gd name="T33" fmla="*/ 557 h 699"/>
                <a:gd name="T34" fmla="*/ 261 w 593"/>
                <a:gd name="T35" fmla="*/ 332 h 699"/>
                <a:gd name="T36" fmla="*/ 77 w 593"/>
                <a:gd name="T37" fmla="*/ 332 h 699"/>
                <a:gd name="T38" fmla="*/ 77 w 593"/>
                <a:gd name="T39" fmla="*/ 148 h 699"/>
                <a:gd name="T40" fmla="*/ 261 w 593"/>
                <a:gd name="T41" fmla="*/ 148 h 699"/>
                <a:gd name="T42" fmla="*/ 261 w 593"/>
                <a:gd name="T43" fmla="*/ 332 h 699"/>
                <a:gd name="T44" fmla="*/ 465 w 593"/>
                <a:gd name="T45" fmla="*/ 557 h 699"/>
                <a:gd name="T46" fmla="*/ 409 w 593"/>
                <a:gd name="T47" fmla="*/ 501 h 699"/>
                <a:gd name="T48" fmla="*/ 465 w 593"/>
                <a:gd name="T49" fmla="*/ 444 h 699"/>
                <a:gd name="T50" fmla="*/ 521 w 593"/>
                <a:gd name="T51" fmla="*/ 501 h 699"/>
                <a:gd name="T52" fmla="*/ 465 w 593"/>
                <a:gd name="T53" fmla="*/ 557 h 699"/>
                <a:gd name="T54" fmla="*/ 521 w 593"/>
                <a:gd name="T55" fmla="*/ 332 h 699"/>
                <a:gd name="T56" fmla="*/ 331 w 593"/>
                <a:gd name="T57" fmla="*/ 332 h 699"/>
                <a:gd name="T58" fmla="*/ 331 w 593"/>
                <a:gd name="T59" fmla="*/ 148 h 699"/>
                <a:gd name="T60" fmla="*/ 521 w 593"/>
                <a:gd name="T61" fmla="*/ 148 h 699"/>
                <a:gd name="T62" fmla="*/ 521 w 593"/>
                <a:gd name="T63" fmla="*/ 33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99">
                  <a:moveTo>
                    <a:pt x="296" y="0"/>
                  </a:moveTo>
                  <a:cubicBezTo>
                    <a:pt x="134" y="0"/>
                    <a:pt x="0" y="22"/>
                    <a:pt x="0" y="148"/>
                  </a:cubicBezTo>
                  <a:lnTo>
                    <a:pt x="0" y="501"/>
                  </a:lnTo>
                  <a:cubicBezTo>
                    <a:pt x="0" y="571"/>
                    <a:pt x="63" y="628"/>
                    <a:pt x="134" y="628"/>
                  </a:cubicBezTo>
                  <a:lnTo>
                    <a:pt x="77" y="684"/>
                  </a:lnTo>
                  <a:lnTo>
                    <a:pt x="77" y="698"/>
                  </a:lnTo>
                  <a:lnTo>
                    <a:pt x="521" y="698"/>
                  </a:lnTo>
                  <a:lnTo>
                    <a:pt x="521" y="684"/>
                  </a:lnTo>
                  <a:lnTo>
                    <a:pt x="465" y="628"/>
                  </a:lnTo>
                  <a:cubicBezTo>
                    <a:pt x="535" y="628"/>
                    <a:pt x="592" y="571"/>
                    <a:pt x="592" y="501"/>
                  </a:cubicBezTo>
                  <a:lnTo>
                    <a:pt x="592" y="148"/>
                  </a:lnTo>
                  <a:cubicBezTo>
                    <a:pt x="592" y="22"/>
                    <a:pt x="458" y="0"/>
                    <a:pt x="296" y="0"/>
                  </a:cubicBezTo>
                  <a:close/>
                  <a:moveTo>
                    <a:pt x="134" y="557"/>
                  </a:moveTo>
                  <a:cubicBezTo>
                    <a:pt x="98" y="557"/>
                    <a:pt x="77" y="529"/>
                    <a:pt x="77" y="501"/>
                  </a:cubicBezTo>
                  <a:cubicBezTo>
                    <a:pt x="77" y="473"/>
                    <a:pt x="102" y="444"/>
                    <a:pt x="134" y="444"/>
                  </a:cubicBezTo>
                  <a:cubicBezTo>
                    <a:pt x="165" y="444"/>
                    <a:pt x="183" y="473"/>
                    <a:pt x="183" y="501"/>
                  </a:cubicBezTo>
                  <a:cubicBezTo>
                    <a:pt x="183" y="529"/>
                    <a:pt x="162" y="557"/>
                    <a:pt x="134" y="557"/>
                  </a:cubicBezTo>
                  <a:close/>
                  <a:moveTo>
                    <a:pt x="261" y="332"/>
                  </a:moveTo>
                  <a:lnTo>
                    <a:pt x="77" y="332"/>
                  </a:lnTo>
                  <a:lnTo>
                    <a:pt x="77" y="148"/>
                  </a:lnTo>
                  <a:lnTo>
                    <a:pt x="261" y="148"/>
                  </a:lnTo>
                  <a:lnTo>
                    <a:pt x="261" y="332"/>
                  </a:lnTo>
                  <a:close/>
                  <a:moveTo>
                    <a:pt x="465" y="557"/>
                  </a:moveTo>
                  <a:cubicBezTo>
                    <a:pt x="437" y="557"/>
                    <a:pt x="409" y="529"/>
                    <a:pt x="409" y="501"/>
                  </a:cubicBezTo>
                  <a:cubicBezTo>
                    <a:pt x="409" y="473"/>
                    <a:pt x="437" y="444"/>
                    <a:pt x="465" y="444"/>
                  </a:cubicBezTo>
                  <a:cubicBezTo>
                    <a:pt x="493" y="444"/>
                    <a:pt x="521" y="473"/>
                    <a:pt x="521" y="501"/>
                  </a:cubicBezTo>
                  <a:cubicBezTo>
                    <a:pt x="521" y="529"/>
                    <a:pt x="493" y="557"/>
                    <a:pt x="465" y="557"/>
                  </a:cubicBezTo>
                  <a:close/>
                  <a:moveTo>
                    <a:pt x="521" y="332"/>
                  </a:moveTo>
                  <a:lnTo>
                    <a:pt x="331" y="332"/>
                  </a:lnTo>
                  <a:lnTo>
                    <a:pt x="331" y="148"/>
                  </a:lnTo>
                  <a:lnTo>
                    <a:pt x="521" y="148"/>
                  </a:lnTo>
                  <a:lnTo>
                    <a:pt x="521" y="332"/>
                  </a:lnTo>
                  <a:close/>
                </a:path>
              </a:pathLst>
            </a:custGeom>
            <a:solidFill>
              <a:srgbClr val="B9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-4580"/>
            <a:ext cx="12192000" cy="6866614"/>
            <a:chOff x="0" y="-4580"/>
            <a:chExt cx="12192000" cy="6866614"/>
          </a:xfrm>
        </p:grpSpPr>
        <p:sp>
          <p:nvSpPr>
            <p:cNvPr id="45" name="矩形 44"/>
            <p:cNvSpPr>
              <a:spLocks noChangeAspect="1"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60947" b="-607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0" y="-4580"/>
              <a:ext cx="12192000" cy="6866614"/>
              <a:chOff x="0" y="-4580"/>
              <a:chExt cx="12192000" cy="6866614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0" y="697312"/>
                <a:ext cx="12192000" cy="5463376"/>
              </a:xfrm>
              <a:prstGeom prst="rect">
                <a:avLst/>
              </a:prstGeom>
              <a:solidFill>
                <a:srgbClr val="AE1F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0" y="6160688"/>
                <a:ext cx="12192000" cy="701346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0" y="-4580"/>
                <a:ext cx="12192000" cy="701891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518449" y="237903"/>
            <a:ext cx="5165718" cy="830997"/>
            <a:chOff x="3690726" y="555956"/>
            <a:chExt cx="5165718" cy="8309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26" y="666692"/>
              <a:ext cx="533333" cy="6095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111" y="666692"/>
              <a:ext cx="533333" cy="60952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286503" y="555956"/>
              <a:ext cx="3974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活动执行保障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84447" y="1390634"/>
            <a:ext cx="1623105" cy="4474664"/>
            <a:chOff x="5284447" y="1713366"/>
            <a:chExt cx="1623105" cy="4474664"/>
          </a:xfrm>
        </p:grpSpPr>
        <p:sp>
          <p:nvSpPr>
            <p:cNvPr id="27" name="Freeform 10"/>
            <p:cNvSpPr/>
            <p:nvPr/>
          </p:nvSpPr>
          <p:spPr bwMode="auto">
            <a:xfrm flipH="1">
              <a:off x="5489512" y="1713366"/>
              <a:ext cx="1234257" cy="4474664"/>
            </a:xfrm>
            <a:custGeom>
              <a:avLst/>
              <a:gdLst>
                <a:gd name="T0" fmla="*/ 505805 w 833"/>
                <a:gd name="T1" fmla="*/ 2661421 h 3027"/>
                <a:gd name="T2" fmla="*/ 505805 w 833"/>
                <a:gd name="T3" fmla="*/ 2661421 h 3027"/>
                <a:gd name="T4" fmla="*/ 124019 w 833"/>
                <a:gd name="T5" fmla="*/ 2279311 h 3027"/>
                <a:gd name="T6" fmla="*/ 505805 w 833"/>
                <a:gd name="T7" fmla="*/ 1897202 h 3027"/>
                <a:gd name="T8" fmla="*/ 505805 w 833"/>
                <a:gd name="T9" fmla="*/ 1897202 h 3027"/>
                <a:gd name="T10" fmla="*/ 1012825 w 833"/>
                <a:gd name="T11" fmla="*/ 1392576 h 3027"/>
                <a:gd name="T12" fmla="*/ 505805 w 833"/>
                <a:gd name="T13" fmla="*/ 886736 h 3027"/>
                <a:gd name="T14" fmla="*/ 505805 w 833"/>
                <a:gd name="T15" fmla="*/ 886736 h 3027"/>
                <a:gd name="T16" fmla="*/ 124019 w 833"/>
                <a:gd name="T17" fmla="*/ 504627 h 3027"/>
                <a:gd name="T18" fmla="*/ 505805 w 833"/>
                <a:gd name="T19" fmla="*/ 123731 h 3027"/>
                <a:gd name="T20" fmla="*/ 505805 w 833"/>
                <a:gd name="T21" fmla="*/ 0 h 3027"/>
                <a:gd name="T22" fmla="*/ 0 w 833"/>
                <a:gd name="T23" fmla="*/ 504627 h 3027"/>
                <a:gd name="T24" fmla="*/ 505805 w 833"/>
                <a:gd name="T25" fmla="*/ 1010466 h 3027"/>
                <a:gd name="T26" fmla="*/ 505805 w 833"/>
                <a:gd name="T27" fmla="*/ 1010466 h 3027"/>
                <a:gd name="T28" fmla="*/ 888806 w 833"/>
                <a:gd name="T29" fmla="*/ 1392576 h 3027"/>
                <a:gd name="T30" fmla="*/ 505805 w 833"/>
                <a:gd name="T31" fmla="*/ 1773472 h 3027"/>
                <a:gd name="T32" fmla="*/ 505805 w 833"/>
                <a:gd name="T33" fmla="*/ 1773472 h 3027"/>
                <a:gd name="T34" fmla="*/ 0 w 833"/>
                <a:gd name="T35" fmla="*/ 2279311 h 3027"/>
                <a:gd name="T36" fmla="*/ 505805 w 833"/>
                <a:gd name="T37" fmla="*/ 2785151 h 3027"/>
                <a:gd name="T38" fmla="*/ 505805 w 833"/>
                <a:gd name="T39" fmla="*/ 2785151 h 3027"/>
                <a:gd name="T40" fmla="*/ 888806 w 833"/>
                <a:gd name="T41" fmla="*/ 3166047 h 3027"/>
                <a:gd name="T42" fmla="*/ 505805 w 833"/>
                <a:gd name="T43" fmla="*/ 3548156 h 3027"/>
                <a:gd name="T44" fmla="*/ 505805 w 833"/>
                <a:gd name="T45" fmla="*/ 3671887 h 3027"/>
                <a:gd name="T46" fmla="*/ 1012825 w 833"/>
                <a:gd name="T47" fmla="*/ 3166047 h 3027"/>
                <a:gd name="T48" fmla="*/ 505805 w 833"/>
                <a:gd name="T49" fmla="*/ 2661421 h 30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3" h="3027">
                  <a:moveTo>
                    <a:pt x="416" y="2194"/>
                  </a:moveTo>
                  <a:cubicBezTo>
                    <a:pt x="416" y="2194"/>
                    <a:pt x="416" y="2194"/>
                    <a:pt x="416" y="2194"/>
                  </a:cubicBezTo>
                  <a:cubicBezTo>
                    <a:pt x="243" y="2194"/>
                    <a:pt x="102" y="2053"/>
                    <a:pt x="102" y="1879"/>
                  </a:cubicBezTo>
                  <a:cubicBezTo>
                    <a:pt x="102" y="1705"/>
                    <a:pt x="243" y="1564"/>
                    <a:pt x="416" y="1564"/>
                  </a:cubicBezTo>
                  <a:cubicBezTo>
                    <a:pt x="416" y="1564"/>
                    <a:pt x="416" y="1564"/>
                    <a:pt x="416" y="1564"/>
                  </a:cubicBezTo>
                  <a:cubicBezTo>
                    <a:pt x="647" y="1564"/>
                    <a:pt x="833" y="1378"/>
                    <a:pt x="833" y="1148"/>
                  </a:cubicBezTo>
                  <a:cubicBezTo>
                    <a:pt x="833" y="918"/>
                    <a:pt x="647" y="731"/>
                    <a:pt x="416" y="731"/>
                  </a:cubicBezTo>
                  <a:cubicBezTo>
                    <a:pt x="416" y="731"/>
                    <a:pt x="416" y="731"/>
                    <a:pt x="416" y="731"/>
                  </a:cubicBezTo>
                  <a:cubicBezTo>
                    <a:pt x="243" y="731"/>
                    <a:pt x="102" y="590"/>
                    <a:pt x="102" y="416"/>
                  </a:cubicBezTo>
                  <a:cubicBezTo>
                    <a:pt x="102" y="243"/>
                    <a:pt x="243" y="102"/>
                    <a:pt x="416" y="102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186" y="0"/>
                    <a:pt x="0" y="186"/>
                    <a:pt x="0" y="416"/>
                  </a:cubicBezTo>
                  <a:cubicBezTo>
                    <a:pt x="0" y="646"/>
                    <a:pt x="186" y="833"/>
                    <a:pt x="416" y="833"/>
                  </a:cubicBezTo>
                  <a:cubicBezTo>
                    <a:pt x="416" y="833"/>
                    <a:pt x="416" y="833"/>
                    <a:pt x="416" y="833"/>
                  </a:cubicBezTo>
                  <a:cubicBezTo>
                    <a:pt x="590" y="833"/>
                    <a:pt x="731" y="974"/>
                    <a:pt x="731" y="1148"/>
                  </a:cubicBezTo>
                  <a:cubicBezTo>
                    <a:pt x="731" y="1321"/>
                    <a:pt x="590" y="1462"/>
                    <a:pt x="416" y="1462"/>
                  </a:cubicBezTo>
                  <a:cubicBezTo>
                    <a:pt x="416" y="1462"/>
                    <a:pt x="416" y="1462"/>
                    <a:pt x="416" y="1462"/>
                  </a:cubicBezTo>
                  <a:cubicBezTo>
                    <a:pt x="186" y="1462"/>
                    <a:pt x="0" y="1649"/>
                    <a:pt x="0" y="1879"/>
                  </a:cubicBezTo>
                  <a:cubicBezTo>
                    <a:pt x="0" y="2109"/>
                    <a:pt x="186" y="2296"/>
                    <a:pt x="416" y="2296"/>
                  </a:cubicBezTo>
                  <a:cubicBezTo>
                    <a:pt x="416" y="2296"/>
                    <a:pt x="416" y="2296"/>
                    <a:pt x="416" y="2296"/>
                  </a:cubicBezTo>
                  <a:cubicBezTo>
                    <a:pt x="590" y="2296"/>
                    <a:pt x="731" y="2437"/>
                    <a:pt x="731" y="2610"/>
                  </a:cubicBezTo>
                  <a:cubicBezTo>
                    <a:pt x="731" y="2784"/>
                    <a:pt x="590" y="2925"/>
                    <a:pt x="416" y="2925"/>
                  </a:cubicBezTo>
                  <a:cubicBezTo>
                    <a:pt x="416" y="3027"/>
                    <a:pt x="416" y="3027"/>
                    <a:pt x="416" y="3027"/>
                  </a:cubicBezTo>
                  <a:cubicBezTo>
                    <a:pt x="647" y="3027"/>
                    <a:pt x="833" y="2841"/>
                    <a:pt x="833" y="2610"/>
                  </a:cubicBezTo>
                  <a:cubicBezTo>
                    <a:pt x="833" y="2380"/>
                    <a:pt x="647" y="2194"/>
                    <a:pt x="416" y="2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 flipH="1">
              <a:off x="6580610" y="5329080"/>
              <a:ext cx="326942" cy="485578"/>
            </a:xfrm>
            <a:custGeom>
              <a:avLst/>
              <a:gdLst>
                <a:gd name="T0" fmla="*/ 268287 w 169"/>
                <a:gd name="T1" fmla="*/ 398463 h 251"/>
                <a:gd name="T2" fmla="*/ 123825 w 169"/>
                <a:gd name="T3" fmla="*/ 198438 h 251"/>
                <a:gd name="T4" fmla="*/ 268287 w 169"/>
                <a:gd name="T5" fmla="*/ 0 h 251"/>
                <a:gd name="T6" fmla="*/ 144462 w 169"/>
                <a:gd name="T7" fmla="*/ 0 h 251"/>
                <a:gd name="T8" fmla="*/ 0 w 169"/>
                <a:gd name="T9" fmla="*/ 198438 h 251"/>
                <a:gd name="T10" fmla="*/ 144462 w 169"/>
                <a:gd name="T11" fmla="*/ 398463 h 251"/>
                <a:gd name="T12" fmla="*/ 268287 w 169"/>
                <a:gd name="T13" fmla="*/ 398463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" h="251">
                  <a:moveTo>
                    <a:pt x="169" y="251"/>
                  </a:moveTo>
                  <a:lnTo>
                    <a:pt x="78" y="125"/>
                  </a:lnTo>
                  <a:lnTo>
                    <a:pt x="169" y="0"/>
                  </a:lnTo>
                  <a:lnTo>
                    <a:pt x="91" y="0"/>
                  </a:lnTo>
                  <a:lnTo>
                    <a:pt x="0" y="125"/>
                  </a:lnTo>
                  <a:lnTo>
                    <a:pt x="91" y="251"/>
                  </a:lnTo>
                  <a:lnTo>
                    <a:pt x="169" y="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88900" dir="2700000" algn="tl" rotWithShape="0">
                <a:schemeClr val="accent3">
                  <a:lumMod val="100000"/>
                  <a:alpha val="3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746809" y="5213006"/>
              <a:ext cx="719661" cy="717727"/>
              <a:chOff x="5746809" y="5213006"/>
              <a:chExt cx="719661" cy="717727"/>
            </a:xfrm>
            <a:effectLst/>
          </p:grpSpPr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 flipH="1">
                <a:off x="5746809" y="5213006"/>
                <a:ext cx="719661" cy="7177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Freeform 3"/>
              <p:cNvSpPr>
                <a:spLocks noChangeArrowheads="1"/>
              </p:cNvSpPr>
              <p:nvPr/>
            </p:nvSpPr>
            <p:spPr bwMode="auto">
              <a:xfrm>
                <a:off x="5873564" y="5380266"/>
                <a:ext cx="444872" cy="383206"/>
              </a:xfrm>
              <a:custGeom>
                <a:avLst/>
                <a:gdLst>
                  <a:gd name="T0" fmla="*/ 592 w 889"/>
                  <a:gd name="T1" fmla="*/ 134 h 769"/>
                  <a:gd name="T2" fmla="*/ 655 w 889"/>
                  <a:gd name="T3" fmla="*/ 64 h 769"/>
                  <a:gd name="T4" fmla="*/ 592 w 889"/>
                  <a:gd name="T5" fmla="*/ 0 h 769"/>
                  <a:gd name="T6" fmla="*/ 528 w 889"/>
                  <a:gd name="T7" fmla="*/ 64 h 769"/>
                  <a:gd name="T8" fmla="*/ 592 w 889"/>
                  <a:gd name="T9" fmla="*/ 134 h 769"/>
                  <a:gd name="T10" fmla="*/ 705 w 889"/>
                  <a:gd name="T11" fmla="*/ 395 h 769"/>
                  <a:gd name="T12" fmla="*/ 521 w 889"/>
                  <a:gd name="T13" fmla="*/ 578 h 769"/>
                  <a:gd name="T14" fmla="*/ 705 w 889"/>
                  <a:gd name="T15" fmla="*/ 768 h 769"/>
                  <a:gd name="T16" fmla="*/ 888 w 889"/>
                  <a:gd name="T17" fmla="*/ 578 h 769"/>
                  <a:gd name="T18" fmla="*/ 705 w 889"/>
                  <a:gd name="T19" fmla="*/ 395 h 769"/>
                  <a:gd name="T20" fmla="*/ 705 w 889"/>
                  <a:gd name="T21" fmla="*/ 712 h 769"/>
                  <a:gd name="T22" fmla="*/ 571 w 889"/>
                  <a:gd name="T23" fmla="*/ 578 h 769"/>
                  <a:gd name="T24" fmla="*/ 705 w 889"/>
                  <a:gd name="T25" fmla="*/ 451 h 769"/>
                  <a:gd name="T26" fmla="*/ 831 w 889"/>
                  <a:gd name="T27" fmla="*/ 578 h 769"/>
                  <a:gd name="T28" fmla="*/ 705 w 889"/>
                  <a:gd name="T29" fmla="*/ 712 h 769"/>
                  <a:gd name="T30" fmla="*/ 549 w 889"/>
                  <a:gd name="T31" fmla="*/ 324 h 769"/>
                  <a:gd name="T32" fmla="*/ 705 w 889"/>
                  <a:gd name="T33" fmla="*/ 324 h 769"/>
                  <a:gd name="T34" fmla="*/ 705 w 889"/>
                  <a:gd name="T35" fmla="*/ 254 h 769"/>
                  <a:gd name="T36" fmla="*/ 585 w 889"/>
                  <a:gd name="T37" fmla="*/ 254 h 769"/>
                  <a:gd name="T38" fmla="*/ 514 w 889"/>
                  <a:gd name="T39" fmla="*/ 134 h 769"/>
                  <a:gd name="T40" fmla="*/ 458 w 889"/>
                  <a:gd name="T41" fmla="*/ 106 h 769"/>
                  <a:gd name="T42" fmla="*/ 416 w 889"/>
                  <a:gd name="T43" fmla="*/ 127 h 769"/>
                  <a:gd name="T44" fmla="*/ 282 w 889"/>
                  <a:gd name="T45" fmla="*/ 261 h 769"/>
                  <a:gd name="T46" fmla="*/ 261 w 889"/>
                  <a:gd name="T47" fmla="*/ 303 h 769"/>
                  <a:gd name="T48" fmla="*/ 289 w 889"/>
                  <a:gd name="T49" fmla="*/ 360 h 769"/>
                  <a:gd name="T50" fmla="*/ 416 w 889"/>
                  <a:gd name="T51" fmla="*/ 437 h 769"/>
                  <a:gd name="T52" fmla="*/ 416 w 889"/>
                  <a:gd name="T53" fmla="*/ 620 h 769"/>
                  <a:gd name="T54" fmla="*/ 479 w 889"/>
                  <a:gd name="T55" fmla="*/ 620 h 769"/>
                  <a:gd name="T56" fmla="*/ 479 w 889"/>
                  <a:gd name="T57" fmla="*/ 381 h 769"/>
                  <a:gd name="T58" fmla="*/ 401 w 889"/>
                  <a:gd name="T59" fmla="*/ 317 h 769"/>
                  <a:gd name="T60" fmla="*/ 486 w 889"/>
                  <a:gd name="T61" fmla="*/ 233 h 769"/>
                  <a:gd name="T62" fmla="*/ 549 w 889"/>
                  <a:gd name="T63" fmla="*/ 324 h 769"/>
                  <a:gd name="T64" fmla="*/ 190 w 889"/>
                  <a:gd name="T65" fmla="*/ 395 h 769"/>
                  <a:gd name="T66" fmla="*/ 0 w 889"/>
                  <a:gd name="T67" fmla="*/ 578 h 769"/>
                  <a:gd name="T68" fmla="*/ 190 w 889"/>
                  <a:gd name="T69" fmla="*/ 768 h 769"/>
                  <a:gd name="T70" fmla="*/ 373 w 889"/>
                  <a:gd name="T71" fmla="*/ 578 h 769"/>
                  <a:gd name="T72" fmla="*/ 190 w 889"/>
                  <a:gd name="T73" fmla="*/ 395 h 769"/>
                  <a:gd name="T74" fmla="*/ 190 w 889"/>
                  <a:gd name="T75" fmla="*/ 712 h 769"/>
                  <a:gd name="T76" fmla="*/ 56 w 889"/>
                  <a:gd name="T77" fmla="*/ 578 h 769"/>
                  <a:gd name="T78" fmla="*/ 190 w 889"/>
                  <a:gd name="T79" fmla="*/ 451 h 769"/>
                  <a:gd name="T80" fmla="*/ 317 w 889"/>
                  <a:gd name="T81" fmla="*/ 578 h 769"/>
                  <a:gd name="T82" fmla="*/ 190 w 889"/>
                  <a:gd name="T83" fmla="*/ 712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89" h="769">
                    <a:moveTo>
                      <a:pt x="592" y="134"/>
                    </a:moveTo>
                    <a:cubicBezTo>
                      <a:pt x="627" y="134"/>
                      <a:pt x="655" y="99"/>
                      <a:pt x="655" y="64"/>
                    </a:cubicBezTo>
                    <a:cubicBezTo>
                      <a:pt x="655" y="28"/>
                      <a:pt x="627" y="0"/>
                      <a:pt x="592" y="0"/>
                    </a:cubicBezTo>
                    <a:cubicBezTo>
                      <a:pt x="557" y="0"/>
                      <a:pt x="528" y="28"/>
                      <a:pt x="528" y="64"/>
                    </a:cubicBezTo>
                    <a:cubicBezTo>
                      <a:pt x="528" y="99"/>
                      <a:pt x="557" y="134"/>
                      <a:pt x="592" y="134"/>
                    </a:cubicBezTo>
                    <a:close/>
                    <a:moveTo>
                      <a:pt x="705" y="395"/>
                    </a:moveTo>
                    <a:cubicBezTo>
                      <a:pt x="599" y="395"/>
                      <a:pt x="521" y="476"/>
                      <a:pt x="521" y="578"/>
                    </a:cubicBezTo>
                    <a:cubicBezTo>
                      <a:pt x="521" y="680"/>
                      <a:pt x="602" y="768"/>
                      <a:pt x="705" y="768"/>
                    </a:cubicBezTo>
                    <a:cubicBezTo>
                      <a:pt x="807" y="768"/>
                      <a:pt x="888" y="680"/>
                      <a:pt x="888" y="578"/>
                    </a:cubicBezTo>
                    <a:cubicBezTo>
                      <a:pt x="888" y="476"/>
                      <a:pt x="803" y="395"/>
                      <a:pt x="705" y="395"/>
                    </a:cubicBezTo>
                    <a:close/>
                    <a:moveTo>
                      <a:pt x="705" y="712"/>
                    </a:moveTo>
                    <a:cubicBezTo>
                      <a:pt x="634" y="712"/>
                      <a:pt x="571" y="645"/>
                      <a:pt x="571" y="578"/>
                    </a:cubicBezTo>
                    <a:cubicBezTo>
                      <a:pt x="571" y="511"/>
                      <a:pt x="634" y="451"/>
                      <a:pt x="705" y="451"/>
                    </a:cubicBezTo>
                    <a:cubicBezTo>
                      <a:pt x="775" y="451"/>
                      <a:pt x="831" y="511"/>
                      <a:pt x="831" y="578"/>
                    </a:cubicBezTo>
                    <a:cubicBezTo>
                      <a:pt x="831" y="645"/>
                      <a:pt x="775" y="712"/>
                      <a:pt x="705" y="712"/>
                    </a:cubicBezTo>
                    <a:close/>
                    <a:moveTo>
                      <a:pt x="549" y="324"/>
                    </a:moveTo>
                    <a:lnTo>
                      <a:pt x="705" y="324"/>
                    </a:lnTo>
                    <a:lnTo>
                      <a:pt x="705" y="254"/>
                    </a:lnTo>
                    <a:lnTo>
                      <a:pt x="585" y="254"/>
                    </a:lnTo>
                    <a:lnTo>
                      <a:pt x="514" y="134"/>
                    </a:lnTo>
                    <a:cubicBezTo>
                      <a:pt x="507" y="120"/>
                      <a:pt x="486" y="106"/>
                      <a:pt x="458" y="106"/>
                    </a:cubicBezTo>
                    <a:cubicBezTo>
                      <a:pt x="444" y="106"/>
                      <a:pt x="430" y="113"/>
                      <a:pt x="416" y="127"/>
                    </a:cubicBezTo>
                    <a:lnTo>
                      <a:pt x="282" y="261"/>
                    </a:lnTo>
                    <a:cubicBezTo>
                      <a:pt x="268" y="275"/>
                      <a:pt x="261" y="289"/>
                      <a:pt x="261" y="303"/>
                    </a:cubicBezTo>
                    <a:cubicBezTo>
                      <a:pt x="261" y="324"/>
                      <a:pt x="275" y="346"/>
                      <a:pt x="289" y="360"/>
                    </a:cubicBezTo>
                    <a:lnTo>
                      <a:pt x="416" y="437"/>
                    </a:lnTo>
                    <a:lnTo>
                      <a:pt x="416" y="620"/>
                    </a:lnTo>
                    <a:lnTo>
                      <a:pt x="479" y="620"/>
                    </a:lnTo>
                    <a:lnTo>
                      <a:pt x="479" y="381"/>
                    </a:lnTo>
                    <a:lnTo>
                      <a:pt x="401" y="317"/>
                    </a:lnTo>
                    <a:lnTo>
                      <a:pt x="486" y="233"/>
                    </a:lnTo>
                    <a:lnTo>
                      <a:pt x="549" y="324"/>
                    </a:lnTo>
                    <a:close/>
                    <a:moveTo>
                      <a:pt x="190" y="395"/>
                    </a:moveTo>
                    <a:cubicBezTo>
                      <a:pt x="84" y="395"/>
                      <a:pt x="0" y="476"/>
                      <a:pt x="0" y="578"/>
                    </a:cubicBezTo>
                    <a:cubicBezTo>
                      <a:pt x="0" y="680"/>
                      <a:pt x="88" y="768"/>
                      <a:pt x="190" y="768"/>
                    </a:cubicBezTo>
                    <a:cubicBezTo>
                      <a:pt x="292" y="768"/>
                      <a:pt x="373" y="680"/>
                      <a:pt x="373" y="578"/>
                    </a:cubicBezTo>
                    <a:cubicBezTo>
                      <a:pt x="373" y="476"/>
                      <a:pt x="289" y="395"/>
                      <a:pt x="190" y="395"/>
                    </a:cubicBezTo>
                    <a:close/>
                    <a:moveTo>
                      <a:pt x="190" y="712"/>
                    </a:moveTo>
                    <a:cubicBezTo>
                      <a:pt x="120" y="712"/>
                      <a:pt x="56" y="645"/>
                      <a:pt x="56" y="578"/>
                    </a:cubicBezTo>
                    <a:cubicBezTo>
                      <a:pt x="56" y="511"/>
                      <a:pt x="123" y="451"/>
                      <a:pt x="190" y="451"/>
                    </a:cubicBezTo>
                    <a:cubicBezTo>
                      <a:pt x="257" y="451"/>
                      <a:pt x="317" y="511"/>
                      <a:pt x="317" y="578"/>
                    </a:cubicBezTo>
                    <a:cubicBezTo>
                      <a:pt x="317" y="645"/>
                      <a:pt x="253" y="712"/>
                      <a:pt x="190" y="712"/>
                    </a:cubicBezTo>
                    <a:close/>
                  </a:path>
                </a:pathLst>
              </a:custGeom>
              <a:solidFill>
                <a:srgbClr val="B91F2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28" name="Freeform 11"/>
            <p:cNvSpPr/>
            <p:nvPr/>
          </p:nvSpPr>
          <p:spPr bwMode="auto">
            <a:xfrm flipH="1">
              <a:off x="5284447" y="2088673"/>
              <a:ext cx="328877" cy="485577"/>
            </a:xfrm>
            <a:custGeom>
              <a:avLst/>
              <a:gdLst>
                <a:gd name="T0" fmla="*/ 0 w 170"/>
                <a:gd name="T1" fmla="*/ 0 h 251"/>
                <a:gd name="T2" fmla="*/ 146050 w 170"/>
                <a:gd name="T3" fmla="*/ 200025 h 251"/>
                <a:gd name="T4" fmla="*/ 0 w 170"/>
                <a:gd name="T5" fmla="*/ 398462 h 251"/>
                <a:gd name="T6" fmla="*/ 125413 w 170"/>
                <a:gd name="T7" fmla="*/ 398462 h 251"/>
                <a:gd name="T8" fmla="*/ 269875 w 170"/>
                <a:gd name="T9" fmla="*/ 200025 h 251"/>
                <a:gd name="T10" fmla="*/ 125413 w 170"/>
                <a:gd name="T11" fmla="*/ 0 h 251"/>
                <a:gd name="T12" fmla="*/ 0 w 170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" h="251">
                  <a:moveTo>
                    <a:pt x="0" y="0"/>
                  </a:moveTo>
                  <a:lnTo>
                    <a:pt x="92" y="126"/>
                  </a:lnTo>
                  <a:lnTo>
                    <a:pt x="0" y="251"/>
                  </a:lnTo>
                  <a:lnTo>
                    <a:pt x="79" y="251"/>
                  </a:lnTo>
                  <a:lnTo>
                    <a:pt x="170" y="126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F7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746809" y="1970663"/>
              <a:ext cx="719661" cy="715792"/>
              <a:chOff x="5746809" y="1970663"/>
              <a:chExt cx="719661" cy="715792"/>
            </a:xfrm>
            <a:effectLst/>
          </p:grpSpPr>
          <p:sp>
            <p:nvSpPr>
              <p:cNvPr id="23" name="Oval 6"/>
              <p:cNvSpPr>
                <a:spLocks noChangeArrowheads="1"/>
              </p:cNvSpPr>
              <p:nvPr/>
            </p:nvSpPr>
            <p:spPr bwMode="auto">
              <a:xfrm flipH="1">
                <a:off x="5746809" y="1970663"/>
                <a:ext cx="719661" cy="715792"/>
              </a:xfrm>
              <a:prstGeom prst="ellipse">
                <a:avLst/>
              </a:prstGeom>
              <a:solidFill>
                <a:srgbClr val="F6CF70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Freeform 9"/>
              <p:cNvSpPr>
                <a:spLocks noChangeArrowheads="1"/>
              </p:cNvSpPr>
              <p:nvPr/>
            </p:nvSpPr>
            <p:spPr bwMode="auto">
              <a:xfrm>
                <a:off x="5979885" y="2128924"/>
                <a:ext cx="265631" cy="443532"/>
              </a:xfrm>
              <a:custGeom>
                <a:avLst/>
                <a:gdLst>
                  <a:gd name="T0" fmla="*/ 296 w 480"/>
                  <a:gd name="T1" fmla="*/ 134 h 804"/>
                  <a:gd name="T2" fmla="*/ 366 w 480"/>
                  <a:gd name="T3" fmla="*/ 63 h 804"/>
                  <a:gd name="T4" fmla="*/ 296 w 480"/>
                  <a:gd name="T5" fmla="*/ 0 h 804"/>
                  <a:gd name="T6" fmla="*/ 232 w 480"/>
                  <a:gd name="T7" fmla="*/ 63 h 804"/>
                  <a:gd name="T8" fmla="*/ 296 w 480"/>
                  <a:gd name="T9" fmla="*/ 134 h 804"/>
                  <a:gd name="T10" fmla="*/ 303 w 480"/>
                  <a:gd name="T11" fmla="*/ 359 h 804"/>
                  <a:gd name="T12" fmla="*/ 479 w 480"/>
                  <a:gd name="T13" fmla="*/ 359 h 804"/>
                  <a:gd name="T14" fmla="*/ 479 w 480"/>
                  <a:gd name="T15" fmla="*/ 296 h 804"/>
                  <a:gd name="T16" fmla="*/ 345 w 480"/>
                  <a:gd name="T17" fmla="*/ 296 h 804"/>
                  <a:gd name="T18" fmla="*/ 275 w 480"/>
                  <a:gd name="T19" fmla="*/ 169 h 804"/>
                  <a:gd name="T20" fmla="*/ 218 w 480"/>
                  <a:gd name="T21" fmla="*/ 141 h 804"/>
                  <a:gd name="T22" fmla="*/ 204 w 480"/>
                  <a:gd name="T23" fmla="*/ 141 h 804"/>
                  <a:gd name="T24" fmla="*/ 0 w 480"/>
                  <a:gd name="T25" fmla="*/ 204 h 804"/>
                  <a:gd name="T26" fmla="*/ 0 w 480"/>
                  <a:gd name="T27" fmla="*/ 395 h 804"/>
                  <a:gd name="T28" fmla="*/ 70 w 480"/>
                  <a:gd name="T29" fmla="*/ 395 h 804"/>
                  <a:gd name="T30" fmla="*/ 70 w 480"/>
                  <a:gd name="T31" fmla="*/ 261 h 804"/>
                  <a:gd name="T32" fmla="*/ 148 w 480"/>
                  <a:gd name="T33" fmla="*/ 233 h 804"/>
                  <a:gd name="T34" fmla="*/ 0 w 480"/>
                  <a:gd name="T35" fmla="*/ 803 h 804"/>
                  <a:gd name="T36" fmla="*/ 70 w 480"/>
                  <a:gd name="T37" fmla="*/ 803 h 804"/>
                  <a:gd name="T38" fmla="*/ 176 w 480"/>
                  <a:gd name="T39" fmla="*/ 500 h 804"/>
                  <a:gd name="T40" fmla="*/ 260 w 480"/>
                  <a:gd name="T41" fmla="*/ 620 h 804"/>
                  <a:gd name="T42" fmla="*/ 260 w 480"/>
                  <a:gd name="T43" fmla="*/ 803 h 804"/>
                  <a:gd name="T44" fmla="*/ 324 w 480"/>
                  <a:gd name="T45" fmla="*/ 803 h 804"/>
                  <a:gd name="T46" fmla="*/ 324 w 480"/>
                  <a:gd name="T47" fmla="*/ 564 h 804"/>
                  <a:gd name="T48" fmla="*/ 232 w 480"/>
                  <a:gd name="T49" fmla="*/ 402 h 804"/>
                  <a:gd name="T50" fmla="*/ 260 w 480"/>
                  <a:gd name="T51" fmla="*/ 296 h 804"/>
                  <a:gd name="T52" fmla="*/ 303 w 480"/>
                  <a:gd name="T53" fmla="*/ 359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0" h="804">
                    <a:moveTo>
                      <a:pt x="296" y="134"/>
                    </a:moveTo>
                    <a:cubicBezTo>
                      <a:pt x="331" y="134"/>
                      <a:pt x="366" y="99"/>
                      <a:pt x="366" y="63"/>
                    </a:cubicBezTo>
                    <a:cubicBezTo>
                      <a:pt x="366" y="28"/>
                      <a:pt x="331" y="0"/>
                      <a:pt x="296" y="0"/>
                    </a:cubicBezTo>
                    <a:cubicBezTo>
                      <a:pt x="260" y="0"/>
                      <a:pt x="232" y="28"/>
                      <a:pt x="232" y="63"/>
                    </a:cubicBezTo>
                    <a:cubicBezTo>
                      <a:pt x="232" y="99"/>
                      <a:pt x="260" y="134"/>
                      <a:pt x="296" y="134"/>
                    </a:cubicBezTo>
                    <a:close/>
                    <a:moveTo>
                      <a:pt x="303" y="359"/>
                    </a:moveTo>
                    <a:lnTo>
                      <a:pt x="479" y="359"/>
                    </a:lnTo>
                    <a:lnTo>
                      <a:pt x="479" y="296"/>
                    </a:lnTo>
                    <a:lnTo>
                      <a:pt x="345" y="296"/>
                    </a:lnTo>
                    <a:lnTo>
                      <a:pt x="275" y="169"/>
                    </a:lnTo>
                    <a:cubicBezTo>
                      <a:pt x="260" y="155"/>
                      <a:pt x="239" y="141"/>
                      <a:pt x="218" y="141"/>
                    </a:cubicBezTo>
                    <a:cubicBezTo>
                      <a:pt x="211" y="141"/>
                      <a:pt x="211" y="141"/>
                      <a:pt x="204" y="141"/>
                    </a:cubicBezTo>
                    <a:lnTo>
                      <a:pt x="0" y="204"/>
                    </a:lnTo>
                    <a:lnTo>
                      <a:pt x="0" y="395"/>
                    </a:lnTo>
                    <a:lnTo>
                      <a:pt x="70" y="395"/>
                    </a:lnTo>
                    <a:lnTo>
                      <a:pt x="70" y="261"/>
                    </a:lnTo>
                    <a:lnTo>
                      <a:pt x="148" y="233"/>
                    </a:lnTo>
                    <a:lnTo>
                      <a:pt x="0" y="803"/>
                    </a:lnTo>
                    <a:lnTo>
                      <a:pt x="70" y="803"/>
                    </a:lnTo>
                    <a:lnTo>
                      <a:pt x="176" y="500"/>
                    </a:lnTo>
                    <a:lnTo>
                      <a:pt x="260" y="620"/>
                    </a:lnTo>
                    <a:lnTo>
                      <a:pt x="260" y="803"/>
                    </a:lnTo>
                    <a:lnTo>
                      <a:pt x="324" y="803"/>
                    </a:lnTo>
                    <a:lnTo>
                      <a:pt x="324" y="564"/>
                    </a:lnTo>
                    <a:lnTo>
                      <a:pt x="232" y="402"/>
                    </a:lnTo>
                    <a:lnTo>
                      <a:pt x="260" y="296"/>
                    </a:lnTo>
                    <a:lnTo>
                      <a:pt x="303" y="359"/>
                    </a:lnTo>
                    <a:close/>
                  </a:path>
                </a:pathLst>
              </a:custGeom>
              <a:solidFill>
                <a:srgbClr val="B91F2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12"/>
            <p:cNvSpPr/>
            <p:nvPr/>
          </p:nvSpPr>
          <p:spPr bwMode="auto">
            <a:xfrm flipH="1">
              <a:off x="6580610" y="3166229"/>
              <a:ext cx="326942" cy="485578"/>
            </a:xfrm>
            <a:custGeom>
              <a:avLst/>
              <a:gdLst>
                <a:gd name="T0" fmla="*/ 268287 w 169"/>
                <a:gd name="T1" fmla="*/ 398463 h 251"/>
                <a:gd name="T2" fmla="*/ 123825 w 169"/>
                <a:gd name="T3" fmla="*/ 200025 h 251"/>
                <a:gd name="T4" fmla="*/ 268287 w 169"/>
                <a:gd name="T5" fmla="*/ 0 h 251"/>
                <a:gd name="T6" fmla="*/ 144462 w 169"/>
                <a:gd name="T7" fmla="*/ 0 h 251"/>
                <a:gd name="T8" fmla="*/ 0 w 169"/>
                <a:gd name="T9" fmla="*/ 200025 h 251"/>
                <a:gd name="T10" fmla="*/ 144462 w 169"/>
                <a:gd name="T11" fmla="*/ 398463 h 251"/>
                <a:gd name="T12" fmla="*/ 268287 w 169"/>
                <a:gd name="T13" fmla="*/ 398463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" h="251">
                  <a:moveTo>
                    <a:pt x="169" y="251"/>
                  </a:moveTo>
                  <a:lnTo>
                    <a:pt x="78" y="126"/>
                  </a:lnTo>
                  <a:lnTo>
                    <a:pt x="169" y="0"/>
                  </a:lnTo>
                  <a:lnTo>
                    <a:pt x="91" y="0"/>
                  </a:lnTo>
                  <a:lnTo>
                    <a:pt x="0" y="126"/>
                  </a:lnTo>
                  <a:lnTo>
                    <a:pt x="91" y="251"/>
                  </a:lnTo>
                  <a:lnTo>
                    <a:pt x="169" y="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88900" dir="2700000" algn="tl" rotWithShape="0">
                <a:schemeClr val="accent3">
                  <a:lumMod val="100000"/>
                  <a:alpha val="3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746809" y="3050155"/>
              <a:ext cx="719661" cy="717727"/>
              <a:chOff x="5746809" y="3050155"/>
              <a:chExt cx="719661" cy="717727"/>
            </a:xfrm>
            <a:effectLst/>
          </p:grpSpPr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 flipH="1">
                <a:off x="5746809" y="3050155"/>
                <a:ext cx="719661" cy="7177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Freeform 11"/>
              <p:cNvSpPr>
                <a:spLocks noChangeArrowheads="1"/>
              </p:cNvSpPr>
              <p:nvPr/>
            </p:nvSpPr>
            <p:spPr bwMode="auto">
              <a:xfrm>
                <a:off x="5919519" y="3203983"/>
                <a:ext cx="402681" cy="383275"/>
              </a:xfrm>
              <a:custGeom>
                <a:avLst/>
                <a:gdLst>
                  <a:gd name="T0" fmla="*/ 733 w 734"/>
                  <a:gd name="T1" fmla="*/ 352 h 698"/>
                  <a:gd name="T2" fmla="*/ 677 w 734"/>
                  <a:gd name="T3" fmla="*/ 296 h 698"/>
                  <a:gd name="T4" fmla="*/ 479 w 734"/>
                  <a:gd name="T5" fmla="*/ 296 h 698"/>
                  <a:gd name="T6" fmla="*/ 289 w 734"/>
                  <a:gd name="T7" fmla="*/ 0 h 698"/>
                  <a:gd name="T8" fmla="*/ 219 w 734"/>
                  <a:gd name="T9" fmla="*/ 0 h 698"/>
                  <a:gd name="T10" fmla="*/ 310 w 734"/>
                  <a:gd name="T11" fmla="*/ 296 h 698"/>
                  <a:gd name="T12" fmla="*/ 106 w 734"/>
                  <a:gd name="T13" fmla="*/ 296 h 698"/>
                  <a:gd name="T14" fmla="*/ 50 w 734"/>
                  <a:gd name="T15" fmla="*/ 218 h 698"/>
                  <a:gd name="T16" fmla="*/ 0 w 734"/>
                  <a:gd name="T17" fmla="*/ 218 h 698"/>
                  <a:gd name="T18" fmla="*/ 35 w 734"/>
                  <a:gd name="T19" fmla="*/ 352 h 698"/>
                  <a:gd name="T20" fmla="*/ 0 w 734"/>
                  <a:gd name="T21" fmla="*/ 479 h 698"/>
                  <a:gd name="T22" fmla="*/ 50 w 734"/>
                  <a:gd name="T23" fmla="*/ 479 h 698"/>
                  <a:gd name="T24" fmla="*/ 106 w 734"/>
                  <a:gd name="T25" fmla="*/ 408 h 698"/>
                  <a:gd name="T26" fmla="*/ 310 w 734"/>
                  <a:gd name="T27" fmla="*/ 408 h 698"/>
                  <a:gd name="T28" fmla="*/ 219 w 734"/>
                  <a:gd name="T29" fmla="*/ 697 h 698"/>
                  <a:gd name="T30" fmla="*/ 289 w 734"/>
                  <a:gd name="T31" fmla="*/ 697 h 698"/>
                  <a:gd name="T32" fmla="*/ 479 w 734"/>
                  <a:gd name="T33" fmla="*/ 408 h 698"/>
                  <a:gd name="T34" fmla="*/ 677 w 734"/>
                  <a:gd name="T35" fmla="*/ 408 h 698"/>
                  <a:gd name="T36" fmla="*/ 733 w 734"/>
                  <a:gd name="T37" fmla="*/ 35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4" h="698">
                    <a:moveTo>
                      <a:pt x="733" y="352"/>
                    </a:moveTo>
                    <a:cubicBezTo>
                      <a:pt x="733" y="324"/>
                      <a:pt x="712" y="296"/>
                      <a:pt x="677" y="296"/>
                    </a:cubicBezTo>
                    <a:lnTo>
                      <a:pt x="479" y="296"/>
                    </a:lnTo>
                    <a:lnTo>
                      <a:pt x="289" y="0"/>
                    </a:lnTo>
                    <a:lnTo>
                      <a:pt x="219" y="0"/>
                    </a:lnTo>
                    <a:lnTo>
                      <a:pt x="310" y="296"/>
                    </a:lnTo>
                    <a:lnTo>
                      <a:pt x="106" y="296"/>
                    </a:lnTo>
                    <a:lnTo>
                      <a:pt x="50" y="218"/>
                    </a:lnTo>
                    <a:lnTo>
                      <a:pt x="0" y="218"/>
                    </a:lnTo>
                    <a:lnTo>
                      <a:pt x="35" y="352"/>
                    </a:lnTo>
                    <a:lnTo>
                      <a:pt x="0" y="479"/>
                    </a:lnTo>
                    <a:lnTo>
                      <a:pt x="50" y="479"/>
                    </a:lnTo>
                    <a:lnTo>
                      <a:pt x="106" y="408"/>
                    </a:lnTo>
                    <a:lnTo>
                      <a:pt x="310" y="408"/>
                    </a:lnTo>
                    <a:lnTo>
                      <a:pt x="219" y="697"/>
                    </a:lnTo>
                    <a:lnTo>
                      <a:pt x="289" y="697"/>
                    </a:lnTo>
                    <a:lnTo>
                      <a:pt x="479" y="408"/>
                    </a:lnTo>
                    <a:lnTo>
                      <a:pt x="677" y="408"/>
                    </a:lnTo>
                    <a:cubicBezTo>
                      <a:pt x="712" y="408"/>
                      <a:pt x="733" y="380"/>
                      <a:pt x="733" y="352"/>
                    </a:cubicBezTo>
                  </a:path>
                </a:pathLst>
              </a:custGeom>
              <a:solidFill>
                <a:srgbClr val="B91F2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 14"/>
            <p:cNvSpPr/>
            <p:nvPr/>
          </p:nvSpPr>
          <p:spPr bwMode="auto">
            <a:xfrm flipH="1">
              <a:off x="5284447" y="4247655"/>
              <a:ext cx="328877" cy="485577"/>
            </a:xfrm>
            <a:custGeom>
              <a:avLst/>
              <a:gdLst>
                <a:gd name="T0" fmla="*/ 0 w 170"/>
                <a:gd name="T1" fmla="*/ 0 h 251"/>
                <a:gd name="T2" fmla="*/ 146050 w 170"/>
                <a:gd name="T3" fmla="*/ 200025 h 251"/>
                <a:gd name="T4" fmla="*/ 0 w 170"/>
                <a:gd name="T5" fmla="*/ 398462 h 251"/>
                <a:gd name="T6" fmla="*/ 125413 w 170"/>
                <a:gd name="T7" fmla="*/ 398462 h 251"/>
                <a:gd name="T8" fmla="*/ 269875 w 170"/>
                <a:gd name="T9" fmla="*/ 200025 h 251"/>
                <a:gd name="T10" fmla="*/ 125413 w 170"/>
                <a:gd name="T11" fmla="*/ 0 h 251"/>
                <a:gd name="T12" fmla="*/ 0 w 170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" h="251">
                  <a:moveTo>
                    <a:pt x="0" y="0"/>
                  </a:moveTo>
                  <a:lnTo>
                    <a:pt x="92" y="126"/>
                  </a:lnTo>
                  <a:lnTo>
                    <a:pt x="0" y="251"/>
                  </a:lnTo>
                  <a:lnTo>
                    <a:pt x="79" y="251"/>
                  </a:lnTo>
                  <a:lnTo>
                    <a:pt x="170" y="126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F70"/>
            </a:solidFill>
            <a:ln>
              <a:noFill/>
            </a:ln>
            <a:effectLst>
              <a:outerShdw blurRad="50800" dist="88900" dir="2700000" algn="tl" rotWithShape="0">
                <a:schemeClr val="accent3">
                  <a:lumMod val="100000"/>
                  <a:alpha val="3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746809" y="4131581"/>
              <a:ext cx="719661" cy="717726"/>
              <a:chOff x="5746809" y="4131581"/>
              <a:chExt cx="719661" cy="717726"/>
            </a:xfrm>
            <a:effectLst/>
          </p:grpSpPr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 flipH="1">
                <a:off x="5746809" y="4131581"/>
                <a:ext cx="719661" cy="717726"/>
              </a:xfrm>
              <a:prstGeom prst="ellipse">
                <a:avLst/>
              </a:prstGeom>
              <a:solidFill>
                <a:srgbClr val="F6CF70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Freeform 8"/>
              <p:cNvSpPr>
                <a:spLocks noChangeArrowheads="1"/>
              </p:cNvSpPr>
              <p:nvPr/>
            </p:nvSpPr>
            <p:spPr bwMode="auto">
              <a:xfrm>
                <a:off x="5979287" y="4296200"/>
                <a:ext cx="327405" cy="388485"/>
              </a:xfrm>
              <a:custGeom>
                <a:avLst/>
                <a:gdLst>
                  <a:gd name="T0" fmla="*/ 296 w 593"/>
                  <a:gd name="T1" fmla="*/ 0 h 699"/>
                  <a:gd name="T2" fmla="*/ 0 w 593"/>
                  <a:gd name="T3" fmla="*/ 148 h 699"/>
                  <a:gd name="T4" fmla="*/ 0 w 593"/>
                  <a:gd name="T5" fmla="*/ 501 h 699"/>
                  <a:gd name="T6" fmla="*/ 134 w 593"/>
                  <a:gd name="T7" fmla="*/ 628 h 699"/>
                  <a:gd name="T8" fmla="*/ 77 w 593"/>
                  <a:gd name="T9" fmla="*/ 684 h 699"/>
                  <a:gd name="T10" fmla="*/ 77 w 593"/>
                  <a:gd name="T11" fmla="*/ 698 h 699"/>
                  <a:gd name="T12" fmla="*/ 521 w 593"/>
                  <a:gd name="T13" fmla="*/ 698 h 699"/>
                  <a:gd name="T14" fmla="*/ 521 w 593"/>
                  <a:gd name="T15" fmla="*/ 684 h 699"/>
                  <a:gd name="T16" fmla="*/ 465 w 593"/>
                  <a:gd name="T17" fmla="*/ 628 h 699"/>
                  <a:gd name="T18" fmla="*/ 592 w 593"/>
                  <a:gd name="T19" fmla="*/ 501 h 699"/>
                  <a:gd name="T20" fmla="*/ 592 w 593"/>
                  <a:gd name="T21" fmla="*/ 148 h 699"/>
                  <a:gd name="T22" fmla="*/ 296 w 593"/>
                  <a:gd name="T23" fmla="*/ 0 h 699"/>
                  <a:gd name="T24" fmla="*/ 134 w 593"/>
                  <a:gd name="T25" fmla="*/ 557 h 699"/>
                  <a:gd name="T26" fmla="*/ 77 w 593"/>
                  <a:gd name="T27" fmla="*/ 501 h 699"/>
                  <a:gd name="T28" fmla="*/ 134 w 593"/>
                  <a:gd name="T29" fmla="*/ 444 h 699"/>
                  <a:gd name="T30" fmla="*/ 183 w 593"/>
                  <a:gd name="T31" fmla="*/ 501 h 699"/>
                  <a:gd name="T32" fmla="*/ 134 w 593"/>
                  <a:gd name="T33" fmla="*/ 557 h 699"/>
                  <a:gd name="T34" fmla="*/ 261 w 593"/>
                  <a:gd name="T35" fmla="*/ 332 h 699"/>
                  <a:gd name="T36" fmla="*/ 77 w 593"/>
                  <a:gd name="T37" fmla="*/ 332 h 699"/>
                  <a:gd name="T38" fmla="*/ 77 w 593"/>
                  <a:gd name="T39" fmla="*/ 148 h 699"/>
                  <a:gd name="T40" fmla="*/ 261 w 593"/>
                  <a:gd name="T41" fmla="*/ 148 h 699"/>
                  <a:gd name="T42" fmla="*/ 261 w 593"/>
                  <a:gd name="T43" fmla="*/ 332 h 699"/>
                  <a:gd name="T44" fmla="*/ 465 w 593"/>
                  <a:gd name="T45" fmla="*/ 557 h 699"/>
                  <a:gd name="T46" fmla="*/ 409 w 593"/>
                  <a:gd name="T47" fmla="*/ 501 h 699"/>
                  <a:gd name="T48" fmla="*/ 465 w 593"/>
                  <a:gd name="T49" fmla="*/ 444 h 699"/>
                  <a:gd name="T50" fmla="*/ 521 w 593"/>
                  <a:gd name="T51" fmla="*/ 501 h 699"/>
                  <a:gd name="T52" fmla="*/ 465 w 593"/>
                  <a:gd name="T53" fmla="*/ 557 h 699"/>
                  <a:gd name="T54" fmla="*/ 521 w 593"/>
                  <a:gd name="T55" fmla="*/ 332 h 699"/>
                  <a:gd name="T56" fmla="*/ 331 w 593"/>
                  <a:gd name="T57" fmla="*/ 332 h 699"/>
                  <a:gd name="T58" fmla="*/ 331 w 593"/>
                  <a:gd name="T59" fmla="*/ 148 h 699"/>
                  <a:gd name="T60" fmla="*/ 521 w 593"/>
                  <a:gd name="T61" fmla="*/ 148 h 699"/>
                  <a:gd name="T62" fmla="*/ 521 w 593"/>
                  <a:gd name="T63" fmla="*/ 332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3" h="699">
                    <a:moveTo>
                      <a:pt x="296" y="0"/>
                    </a:moveTo>
                    <a:cubicBezTo>
                      <a:pt x="134" y="0"/>
                      <a:pt x="0" y="22"/>
                      <a:pt x="0" y="148"/>
                    </a:cubicBezTo>
                    <a:lnTo>
                      <a:pt x="0" y="501"/>
                    </a:lnTo>
                    <a:cubicBezTo>
                      <a:pt x="0" y="571"/>
                      <a:pt x="63" y="628"/>
                      <a:pt x="134" y="628"/>
                    </a:cubicBezTo>
                    <a:lnTo>
                      <a:pt x="77" y="684"/>
                    </a:lnTo>
                    <a:lnTo>
                      <a:pt x="77" y="698"/>
                    </a:lnTo>
                    <a:lnTo>
                      <a:pt x="521" y="698"/>
                    </a:lnTo>
                    <a:lnTo>
                      <a:pt x="521" y="684"/>
                    </a:lnTo>
                    <a:lnTo>
                      <a:pt x="465" y="628"/>
                    </a:lnTo>
                    <a:cubicBezTo>
                      <a:pt x="535" y="628"/>
                      <a:pt x="592" y="571"/>
                      <a:pt x="592" y="501"/>
                    </a:cubicBezTo>
                    <a:lnTo>
                      <a:pt x="592" y="148"/>
                    </a:lnTo>
                    <a:cubicBezTo>
                      <a:pt x="592" y="22"/>
                      <a:pt x="458" y="0"/>
                      <a:pt x="296" y="0"/>
                    </a:cubicBezTo>
                    <a:close/>
                    <a:moveTo>
                      <a:pt x="134" y="557"/>
                    </a:moveTo>
                    <a:cubicBezTo>
                      <a:pt x="98" y="557"/>
                      <a:pt x="77" y="529"/>
                      <a:pt x="77" y="501"/>
                    </a:cubicBezTo>
                    <a:cubicBezTo>
                      <a:pt x="77" y="473"/>
                      <a:pt x="102" y="444"/>
                      <a:pt x="134" y="444"/>
                    </a:cubicBezTo>
                    <a:cubicBezTo>
                      <a:pt x="165" y="444"/>
                      <a:pt x="183" y="473"/>
                      <a:pt x="183" y="501"/>
                    </a:cubicBezTo>
                    <a:cubicBezTo>
                      <a:pt x="183" y="529"/>
                      <a:pt x="162" y="557"/>
                      <a:pt x="134" y="557"/>
                    </a:cubicBezTo>
                    <a:close/>
                    <a:moveTo>
                      <a:pt x="261" y="332"/>
                    </a:moveTo>
                    <a:lnTo>
                      <a:pt x="77" y="332"/>
                    </a:lnTo>
                    <a:lnTo>
                      <a:pt x="77" y="148"/>
                    </a:lnTo>
                    <a:lnTo>
                      <a:pt x="261" y="148"/>
                    </a:lnTo>
                    <a:lnTo>
                      <a:pt x="261" y="332"/>
                    </a:lnTo>
                    <a:close/>
                    <a:moveTo>
                      <a:pt x="465" y="557"/>
                    </a:moveTo>
                    <a:cubicBezTo>
                      <a:pt x="437" y="557"/>
                      <a:pt x="409" y="529"/>
                      <a:pt x="409" y="501"/>
                    </a:cubicBezTo>
                    <a:cubicBezTo>
                      <a:pt x="409" y="473"/>
                      <a:pt x="437" y="444"/>
                      <a:pt x="465" y="444"/>
                    </a:cubicBezTo>
                    <a:cubicBezTo>
                      <a:pt x="493" y="444"/>
                      <a:pt x="521" y="473"/>
                      <a:pt x="521" y="501"/>
                    </a:cubicBezTo>
                    <a:cubicBezTo>
                      <a:pt x="521" y="529"/>
                      <a:pt x="493" y="557"/>
                      <a:pt x="465" y="557"/>
                    </a:cubicBezTo>
                    <a:close/>
                    <a:moveTo>
                      <a:pt x="521" y="332"/>
                    </a:moveTo>
                    <a:lnTo>
                      <a:pt x="331" y="332"/>
                    </a:lnTo>
                    <a:lnTo>
                      <a:pt x="331" y="148"/>
                    </a:lnTo>
                    <a:lnTo>
                      <a:pt x="521" y="148"/>
                    </a:lnTo>
                    <a:lnTo>
                      <a:pt x="521" y="332"/>
                    </a:lnTo>
                    <a:close/>
                  </a:path>
                </a:pathLst>
              </a:custGeom>
              <a:solidFill>
                <a:srgbClr val="B91F2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1895459" y="1440920"/>
            <a:ext cx="3205205" cy="883575"/>
            <a:chOff x="1357847" y="3882580"/>
            <a:chExt cx="3205205" cy="883575"/>
          </a:xfrm>
        </p:grpSpPr>
        <p:sp>
          <p:nvSpPr>
            <p:cNvPr id="74" name="矩形 73"/>
            <p:cNvSpPr/>
            <p:nvPr/>
          </p:nvSpPr>
          <p:spPr>
            <a:xfrm>
              <a:off x="1357847" y="4355310"/>
              <a:ext cx="3205205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添加内容，添加内容。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468460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895459" y="3627966"/>
            <a:ext cx="3205205" cy="883575"/>
            <a:chOff x="1357847" y="3882580"/>
            <a:chExt cx="3205205" cy="883575"/>
          </a:xfrm>
        </p:grpSpPr>
        <p:sp>
          <p:nvSpPr>
            <p:cNvPr id="77" name="矩形 76"/>
            <p:cNvSpPr/>
            <p:nvPr/>
          </p:nvSpPr>
          <p:spPr>
            <a:xfrm>
              <a:off x="1357847" y="4355310"/>
              <a:ext cx="3205205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添加内容，添加内容。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468460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081564" y="2475688"/>
            <a:ext cx="3205205" cy="883575"/>
            <a:chOff x="1357847" y="3882580"/>
            <a:chExt cx="3205205" cy="883575"/>
          </a:xfrm>
        </p:grpSpPr>
        <p:sp>
          <p:nvSpPr>
            <p:cNvPr id="80" name="矩形 79"/>
            <p:cNvSpPr/>
            <p:nvPr/>
          </p:nvSpPr>
          <p:spPr>
            <a:xfrm>
              <a:off x="1357847" y="4355310"/>
              <a:ext cx="3205205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添加内容，添加内容。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468460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081564" y="4662734"/>
            <a:ext cx="3205205" cy="883575"/>
            <a:chOff x="1357847" y="3882580"/>
            <a:chExt cx="3205205" cy="883575"/>
          </a:xfrm>
        </p:grpSpPr>
        <p:sp>
          <p:nvSpPr>
            <p:cNvPr id="83" name="矩形 82"/>
            <p:cNvSpPr/>
            <p:nvPr/>
          </p:nvSpPr>
          <p:spPr>
            <a:xfrm>
              <a:off x="1357847" y="4355310"/>
              <a:ext cx="3205205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添加内容，添加内容。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468460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60947" b="-6072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4" name="任意多边形 28"/>
          <p:cNvSpPr/>
          <p:nvPr/>
        </p:nvSpPr>
        <p:spPr bwMode="auto">
          <a:xfrm>
            <a:off x="67" y="-32657"/>
            <a:ext cx="12191933" cy="6546938"/>
          </a:xfrm>
          <a:custGeom>
            <a:avLst/>
            <a:gdLst>
              <a:gd name="connsiteX0" fmla="*/ 5665100 w 12191933"/>
              <a:gd name="connsiteY0" fmla="*/ 4315809 h 6546938"/>
              <a:gd name="connsiteX1" fmla="*/ 5737463 w 12191933"/>
              <a:gd name="connsiteY1" fmla="*/ 4328427 h 6546938"/>
              <a:gd name="connsiteX2" fmla="*/ 5737462 w 12191933"/>
              <a:gd name="connsiteY2" fmla="*/ 4328427 h 6546938"/>
              <a:gd name="connsiteX3" fmla="*/ 5665100 w 12191933"/>
              <a:gd name="connsiteY3" fmla="*/ 4315809 h 6546938"/>
              <a:gd name="connsiteX4" fmla="*/ 5989133 w 12191933"/>
              <a:gd name="connsiteY4" fmla="*/ 0 h 6546938"/>
              <a:gd name="connsiteX5" fmla="*/ 12191933 w 12191933"/>
              <a:gd name="connsiteY5" fmla="*/ 0 h 6546938"/>
              <a:gd name="connsiteX6" fmla="*/ 12191933 w 12191933"/>
              <a:gd name="connsiteY6" fmla="*/ 175332 h 6546938"/>
              <a:gd name="connsiteX7" fmla="*/ 12191933 w 12191933"/>
              <a:gd name="connsiteY7" fmla="*/ 6279246 h 6546938"/>
              <a:gd name="connsiteX8" fmla="*/ 10257297 w 12191933"/>
              <a:gd name="connsiteY8" fmla="*/ 5938624 h 6546938"/>
              <a:gd name="connsiteX9" fmla="*/ 7679445 w 12191933"/>
              <a:gd name="connsiteY9" fmla="*/ 4036506 h 6546938"/>
              <a:gd name="connsiteX10" fmla="*/ 6393012 w 12191933"/>
              <a:gd name="connsiteY10" fmla="*/ 4178113 h 6546938"/>
              <a:gd name="connsiteX11" fmla="*/ 5989133 w 12191933"/>
              <a:gd name="connsiteY11" fmla="*/ 4296756 h 6546938"/>
              <a:gd name="connsiteX12" fmla="*/ 5989133 w 12191933"/>
              <a:gd name="connsiteY12" fmla="*/ 4296673 h 6546938"/>
              <a:gd name="connsiteX13" fmla="*/ 5989133 w 12191933"/>
              <a:gd name="connsiteY13" fmla="*/ 161407 h 6546938"/>
              <a:gd name="connsiteX14" fmla="*/ 0 w 12191933"/>
              <a:gd name="connsiteY14" fmla="*/ 0 h 6546938"/>
              <a:gd name="connsiteX15" fmla="*/ 1093742 w 12191933"/>
              <a:gd name="connsiteY15" fmla="*/ 0 h 6546938"/>
              <a:gd name="connsiteX16" fmla="*/ 1093742 w 12191933"/>
              <a:gd name="connsiteY16" fmla="*/ 52829 h 6546938"/>
              <a:gd name="connsiteX17" fmla="*/ 1093742 w 12191933"/>
              <a:gd name="connsiteY17" fmla="*/ 1701853 h 6546938"/>
              <a:gd name="connsiteX18" fmla="*/ 2290172 w 12191933"/>
              <a:gd name="connsiteY18" fmla="*/ 2941855 h 6546938"/>
              <a:gd name="connsiteX19" fmla="*/ 4082713 w 12191933"/>
              <a:gd name="connsiteY19" fmla="*/ 3333662 h 6546938"/>
              <a:gd name="connsiteX20" fmla="*/ 2290171 w 12191933"/>
              <a:gd name="connsiteY20" fmla="*/ 2941856 h 6546938"/>
              <a:gd name="connsiteX21" fmla="*/ 1093742 w 12191933"/>
              <a:gd name="connsiteY21" fmla="*/ 1701854 h 6546938"/>
              <a:gd name="connsiteX22" fmla="*/ 1093742 w 12191933"/>
              <a:gd name="connsiteY22" fmla="*/ 1702237 h 6546938"/>
              <a:gd name="connsiteX23" fmla="*/ 0 w 12191933"/>
              <a:gd name="connsiteY23" fmla="*/ 718603 h 6546938"/>
              <a:gd name="connsiteX24" fmla="*/ 0 w 12191933"/>
              <a:gd name="connsiteY24" fmla="*/ 60709 h 654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33" h="6546938">
                <a:moveTo>
                  <a:pt x="5665100" y="4315809"/>
                </a:moveTo>
                <a:lnTo>
                  <a:pt x="5737463" y="4328427"/>
                </a:lnTo>
                <a:lnTo>
                  <a:pt x="5737462" y="4328427"/>
                </a:lnTo>
                <a:cubicBezTo>
                  <a:pt x="5711836" y="4326573"/>
                  <a:pt x="5687533" y="4322507"/>
                  <a:pt x="5665100" y="4315809"/>
                </a:cubicBezTo>
                <a:close/>
                <a:moveTo>
                  <a:pt x="5989133" y="0"/>
                </a:moveTo>
                <a:lnTo>
                  <a:pt x="12191933" y="0"/>
                </a:lnTo>
                <a:lnTo>
                  <a:pt x="12191933" y="175332"/>
                </a:lnTo>
                <a:cubicBezTo>
                  <a:pt x="12191933" y="1742138"/>
                  <a:pt x="12191933" y="3737671"/>
                  <a:pt x="12191933" y="6279246"/>
                </a:cubicBezTo>
                <a:cubicBezTo>
                  <a:pt x="11344283" y="6742337"/>
                  <a:pt x="10840680" y="6589249"/>
                  <a:pt x="10257297" y="5938624"/>
                </a:cubicBezTo>
                <a:cubicBezTo>
                  <a:pt x="9594136" y="5226765"/>
                  <a:pt x="8950919" y="4208730"/>
                  <a:pt x="7679445" y="4036506"/>
                </a:cubicBezTo>
                <a:cubicBezTo>
                  <a:pt x="7235675" y="3975271"/>
                  <a:pt x="6811851" y="4051815"/>
                  <a:pt x="6393012" y="4178113"/>
                </a:cubicBezTo>
                <a:cubicBezTo>
                  <a:pt x="6278330" y="4201075"/>
                  <a:pt x="6133732" y="4258484"/>
                  <a:pt x="5989133" y="4296756"/>
                </a:cubicBezTo>
                <a:lnTo>
                  <a:pt x="5989133" y="4296673"/>
                </a:lnTo>
                <a:cubicBezTo>
                  <a:pt x="5989133" y="2661867"/>
                  <a:pt x="5989133" y="1298464"/>
                  <a:pt x="5989133" y="161407"/>
                </a:cubicBezTo>
                <a:close/>
                <a:moveTo>
                  <a:pt x="0" y="0"/>
                </a:moveTo>
                <a:lnTo>
                  <a:pt x="1093742" y="0"/>
                </a:lnTo>
                <a:lnTo>
                  <a:pt x="1093742" y="52829"/>
                </a:lnTo>
                <a:cubicBezTo>
                  <a:pt x="1093742" y="1701853"/>
                  <a:pt x="1093742" y="1701853"/>
                  <a:pt x="1093742" y="1701853"/>
                </a:cubicBezTo>
                <a:cubicBezTo>
                  <a:pt x="1347984" y="2046298"/>
                  <a:pt x="1701927" y="2471114"/>
                  <a:pt x="2290172" y="2941855"/>
                </a:cubicBezTo>
                <a:cubicBezTo>
                  <a:pt x="2776222" y="3335097"/>
                  <a:pt x="3514643" y="3293477"/>
                  <a:pt x="4082713" y="3333662"/>
                </a:cubicBezTo>
                <a:cubicBezTo>
                  <a:pt x="3514642" y="3293477"/>
                  <a:pt x="2776222" y="3335097"/>
                  <a:pt x="2290171" y="2941856"/>
                </a:cubicBezTo>
                <a:cubicBezTo>
                  <a:pt x="1701927" y="2471114"/>
                  <a:pt x="1347984" y="2046298"/>
                  <a:pt x="1093742" y="1701854"/>
                </a:cubicBezTo>
                <a:lnTo>
                  <a:pt x="1093742" y="1702237"/>
                </a:lnTo>
                <a:cubicBezTo>
                  <a:pt x="669231" y="1120476"/>
                  <a:pt x="519403" y="753049"/>
                  <a:pt x="0" y="718603"/>
                </a:cubicBezTo>
                <a:cubicBezTo>
                  <a:pt x="0" y="718603"/>
                  <a:pt x="0" y="718603"/>
                  <a:pt x="0" y="60709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5" name="任意多边形 24"/>
          <p:cNvSpPr/>
          <p:nvPr/>
        </p:nvSpPr>
        <p:spPr bwMode="auto">
          <a:xfrm>
            <a:off x="1093809" y="-32657"/>
            <a:ext cx="4895390" cy="4329624"/>
          </a:xfrm>
          <a:custGeom>
            <a:avLst/>
            <a:gdLst>
              <a:gd name="connsiteX0" fmla="*/ 0 w 4895390"/>
              <a:gd name="connsiteY0" fmla="*/ 0 h 4329624"/>
              <a:gd name="connsiteX1" fmla="*/ 4895390 w 4895390"/>
              <a:gd name="connsiteY1" fmla="*/ 0 h 4329624"/>
              <a:gd name="connsiteX2" fmla="*/ 4895390 w 4895390"/>
              <a:gd name="connsiteY2" fmla="*/ 161407 h 4329624"/>
              <a:gd name="connsiteX3" fmla="*/ 4895390 w 4895390"/>
              <a:gd name="connsiteY3" fmla="*/ 4296673 h 4329624"/>
              <a:gd name="connsiteX4" fmla="*/ 4571358 w 4895390"/>
              <a:gd name="connsiteY4" fmla="*/ 4315809 h 4329624"/>
              <a:gd name="connsiteX5" fmla="*/ 4187504 w 4895390"/>
              <a:gd name="connsiteY5" fmla="*/ 3929265 h 4329624"/>
              <a:gd name="connsiteX6" fmla="*/ 3484602 w 4895390"/>
              <a:gd name="connsiteY6" fmla="*/ 3420251 h 4329624"/>
              <a:gd name="connsiteX7" fmla="*/ 1196430 w 4895390"/>
              <a:gd name="connsiteY7" fmla="*/ 2941855 h 4329624"/>
              <a:gd name="connsiteX8" fmla="*/ 0 w 4895390"/>
              <a:gd name="connsiteY8" fmla="*/ 1701853 h 4329624"/>
              <a:gd name="connsiteX9" fmla="*/ 0 w 4895390"/>
              <a:gd name="connsiteY9" fmla="*/ 52829 h 432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5390" h="4329624">
                <a:moveTo>
                  <a:pt x="0" y="0"/>
                </a:moveTo>
                <a:lnTo>
                  <a:pt x="4895390" y="0"/>
                </a:lnTo>
                <a:lnTo>
                  <a:pt x="4895390" y="161407"/>
                </a:lnTo>
                <a:cubicBezTo>
                  <a:pt x="4895390" y="1298464"/>
                  <a:pt x="4895390" y="2661867"/>
                  <a:pt x="4895390" y="4296673"/>
                </a:cubicBezTo>
                <a:cubicBezTo>
                  <a:pt x="4780733" y="4327290"/>
                  <a:pt x="4661091" y="4342599"/>
                  <a:pt x="4571358" y="4315809"/>
                </a:cubicBezTo>
                <a:cubicBezTo>
                  <a:pt x="4371952" y="4254574"/>
                  <a:pt x="4292190" y="4051734"/>
                  <a:pt x="4187504" y="3929265"/>
                </a:cubicBezTo>
                <a:cubicBezTo>
                  <a:pt x="4008038" y="3695808"/>
                  <a:pt x="3808633" y="3527412"/>
                  <a:pt x="3484602" y="3420251"/>
                </a:cubicBezTo>
                <a:cubicBezTo>
                  <a:pt x="2941222" y="3217412"/>
                  <a:pt x="1844496" y="3466177"/>
                  <a:pt x="1196430" y="2941855"/>
                </a:cubicBezTo>
                <a:cubicBezTo>
                  <a:pt x="608185" y="2471114"/>
                  <a:pt x="254242" y="2046298"/>
                  <a:pt x="0" y="1701853"/>
                </a:cubicBezTo>
                <a:cubicBezTo>
                  <a:pt x="0" y="1701853"/>
                  <a:pt x="0" y="1701853"/>
                  <a:pt x="0" y="52829"/>
                </a:cubicBez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71038" y="3423895"/>
            <a:ext cx="3853762" cy="811143"/>
            <a:chOff x="1719400" y="3193774"/>
            <a:chExt cx="3441700" cy="811143"/>
          </a:xfrm>
        </p:grpSpPr>
        <p:sp>
          <p:nvSpPr>
            <p:cNvPr id="3" name="矩形: 圆角 2"/>
            <p:cNvSpPr/>
            <p:nvPr/>
          </p:nvSpPr>
          <p:spPr>
            <a:xfrm>
              <a:off x="1719400" y="3193774"/>
              <a:ext cx="3441700" cy="8111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017810" y="3276180"/>
              <a:ext cx="28448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活动效果展望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3352800" y="4357200"/>
            <a:ext cx="5512904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点击输入替换内容添加内容，添加内容，添加内容。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05196" y="2260744"/>
            <a:ext cx="5165717" cy="1015663"/>
            <a:chOff x="3505196" y="1977615"/>
            <a:chExt cx="5165717" cy="1015663"/>
          </a:xfrm>
        </p:grpSpPr>
        <p:sp>
          <p:nvSpPr>
            <p:cNvPr id="9" name="文本框 8"/>
            <p:cNvSpPr txBox="1"/>
            <p:nvPr/>
          </p:nvSpPr>
          <p:spPr>
            <a:xfrm>
              <a:off x="4597903" y="1977615"/>
              <a:ext cx="29803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PART 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04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196" y="2214822"/>
              <a:ext cx="533333" cy="6095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580" y="2214822"/>
              <a:ext cx="533333" cy="6095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wind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0" y="-4580"/>
            <a:ext cx="12192000" cy="6866614"/>
            <a:chOff x="0" y="-4580"/>
            <a:chExt cx="12192000" cy="6866614"/>
          </a:xfrm>
        </p:grpSpPr>
        <p:sp>
          <p:nvSpPr>
            <p:cNvPr id="51" name="矩形 50"/>
            <p:cNvSpPr>
              <a:spLocks noChangeAspect="1"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60947" b="-607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0" y="-4580"/>
              <a:ext cx="12192000" cy="6866614"/>
              <a:chOff x="0" y="-4580"/>
              <a:chExt cx="12192000" cy="6866614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0" y="697312"/>
                <a:ext cx="12192000" cy="5463376"/>
              </a:xfrm>
              <a:prstGeom prst="rect">
                <a:avLst/>
              </a:prstGeom>
              <a:solidFill>
                <a:srgbClr val="AE1F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0" y="6160688"/>
                <a:ext cx="12192000" cy="701346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0" y="-4580"/>
                <a:ext cx="12192000" cy="701891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768427" y="2232294"/>
            <a:ext cx="2580788" cy="2576966"/>
            <a:chOff x="7567273" y="2208213"/>
            <a:chExt cx="3216275" cy="3211512"/>
          </a:xfrm>
          <a:effectLst/>
        </p:grpSpPr>
        <p:grpSp>
          <p:nvGrpSpPr>
            <p:cNvPr id="4" name="组合 3"/>
            <p:cNvGrpSpPr/>
            <p:nvPr/>
          </p:nvGrpSpPr>
          <p:grpSpPr>
            <a:xfrm>
              <a:off x="7567273" y="2208213"/>
              <a:ext cx="3216275" cy="3211512"/>
              <a:chOff x="1485787" y="2208213"/>
              <a:chExt cx="3216275" cy="3211512"/>
            </a:xfrm>
          </p:grpSpPr>
          <p:grpSp>
            <p:nvGrpSpPr>
              <p:cNvPr id="7" name="组合 75"/>
              <p:cNvGrpSpPr/>
              <p:nvPr/>
            </p:nvGrpSpPr>
            <p:grpSpPr bwMode="auto">
              <a:xfrm>
                <a:off x="2308112" y="4624388"/>
                <a:ext cx="1590675" cy="795337"/>
                <a:chOff x="0" y="0"/>
                <a:chExt cx="1590409" cy="796127"/>
              </a:xfrm>
            </p:grpSpPr>
            <p:sp>
              <p:nvSpPr>
                <p:cNvPr id="8" name="Freeform 26"/>
                <p:cNvSpPr/>
                <p:nvPr/>
              </p:nvSpPr>
              <p:spPr bwMode="auto">
                <a:xfrm>
                  <a:off x="0" y="0"/>
                  <a:ext cx="1590409" cy="796127"/>
                </a:xfrm>
                <a:custGeom>
                  <a:avLst/>
                  <a:gdLst>
                    <a:gd name="T0" fmla="*/ 861 w 861"/>
                    <a:gd name="T1" fmla="*/ 0 h 431"/>
                    <a:gd name="T2" fmla="*/ 431 w 861"/>
                    <a:gd name="T3" fmla="*/ 431 h 431"/>
                    <a:gd name="T4" fmla="*/ 0 w 861"/>
                    <a:gd name="T5" fmla="*/ 0 h 431"/>
                    <a:gd name="T6" fmla="*/ 861 w 861"/>
                    <a:gd name="T7" fmla="*/ 0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1" h="431">
                      <a:moveTo>
                        <a:pt x="861" y="0"/>
                      </a:moveTo>
                      <a:lnTo>
                        <a:pt x="431" y="431"/>
                      </a:lnTo>
                      <a:lnTo>
                        <a:pt x="0" y="0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rgbClr val="F6CF7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R" panose="00020600040101010101" pitchFamily="18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TextBox 682"/>
                <p:cNvSpPr txBox="1">
                  <a:spLocks noChangeArrowheads="1"/>
                </p:cNvSpPr>
                <p:nvPr/>
              </p:nvSpPr>
              <p:spPr bwMode="auto">
                <a:xfrm>
                  <a:off x="376528" y="99748"/>
                  <a:ext cx="813337" cy="499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M" panose="00020600040101010101" pitchFamily="18" charset="-122"/>
                      <a:cs typeface="Arial" panose="020B0604020202020204" pitchFamily="34" charset="0"/>
                    </a:rPr>
                    <a:t>15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M" panose="00020600040101010101" pitchFamily="18" charset="-122"/>
                      <a:cs typeface="Arial" panose="020B0604020202020204" pitchFamily="34" charset="0"/>
                    </a:rPr>
                    <a:t>%</a:t>
                  </a: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M" panose="00020600040101010101" pitchFamily="18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组合 78"/>
              <p:cNvGrpSpPr/>
              <p:nvPr/>
            </p:nvGrpSpPr>
            <p:grpSpPr bwMode="auto">
              <a:xfrm>
                <a:off x="3864733" y="3019425"/>
                <a:ext cx="837329" cy="1590675"/>
                <a:chOff x="-42032" y="0"/>
                <a:chExt cx="838160" cy="1590406"/>
              </a:xfrm>
            </p:grpSpPr>
            <p:sp>
              <p:nvSpPr>
                <p:cNvPr id="11" name="Freeform 28"/>
                <p:cNvSpPr/>
                <p:nvPr/>
              </p:nvSpPr>
              <p:spPr bwMode="auto">
                <a:xfrm>
                  <a:off x="0" y="0"/>
                  <a:ext cx="796128" cy="1590406"/>
                </a:xfrm>
                <a:custGeom>
                  <a:avLst/>
                  <a:gdLst>
                    <a:gd name="T0" fmla="*/ 0 w 431"/>
                    <a:gd name="T1" fmla="*/ 0 h 861"/>
                    <a:gd name="T2" fmla="*/ 431 w 431"/>
                    <a:gd name="T3" fmla="*/ 430 h 861"/>
                    <a:gd name="T4" fmla="*/ 0 w 431"/>
                    <a:gd name="T5" fmla="*/ 861 h 861"/>
                    <a:gd name="T6" fmla="*/ 0 w 431"/>
                    <a:gd name="T7" fmla="*/ 0 h 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1" h="861">
                      <a:moveTo>
                        <a:pt x="0" y="0"/>
                      </a:moveTo>
                      <a:lnTo>
                        <a:pt x="431" y="430"/>
                      </a:lnTo>
                      <a:lnTo>
                        <a:pt x="0" y="8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R" panose="00020600040101010101" pitchFamily="18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682"/>
                <p:cNvSpPr txBox="1">
                  <a:spLocks noChangeArrowheads="1"/>
                </p:cNvSpPr>
                <p:nvPr/>
              </p:nvSpPr>
              <p:spPr bwMode="auto">
                <a:xfrm>
                  <a:off x="-42032" y="583140"/>
                  <a:ext cx="814280" cy="498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M" panose="00020600040101010101" pitchFamily="18" charset="-122"/>
                      <a:cs typeface="Arial" panose="020B0604020202020204" pitchFamily="34" charset="0"/>
                    </a:rPr>
                    <a:t>38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M" panose="00020600040101010101" pitchFamily="18" charset="-122"/>
                      <a:cs typeface="Arial" panose="020B0604020202020204" pitchFamily="34" charset="0"/>
                    </a:rPr>
                    <a:t>%</a:t>
                  </a: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M" panose="00020600040101010101" pitchFamily="18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组合 81"/>
              <p:cNvGrpSpPr/>
              <p:nvPr/>
            </p:nvGrpSpPr>
            <p:grpSpPr bwMode="auto">
              <a:xfrm>
                <a:off x="1485787" y="3019425"/>
                <a:ext cx="855211" cy="1590675"/>
                <a:chOff x="0" y="0"/>
                <a:chExt cx="854636" cy="1590406"/>
              </a:xfrm>
            </p:grpSpPr>
            <p:sp>
              <p:nvSpPr>
                <p:cNvPr id="14" name="Freeform 27"/>
                <p:cNvSpPr/>
                <p:nvPr/>
              </p:nvSpPr>
              <p:spPr bwMode="auto">
                <a:xfrm>
                  <a:off x="0" y="0"/>
                  <a:ext cx="797975" cy="1590406"/>
                </a:xfrm>
                <a:custGeom>
                  <a:avLst/>
                  <a:gdLst>
                    <a:gd name="T0" fmla="*/ 432 w 432"/>
                    <a:gd name="T1" fmla="*/ 861 h 861"/>
                    <a:gd name="T2" fmla="*/ 0 w 432"/>
                    <a:gd name="T3" fmla="*/ 430 h 861"/>
                    <a:gd name="T4" fmla="*/ 432 w 432"/>
                    <a:gd name="T5" fmla="*/ 0 h 861"/>
                    <a:gd name="T6" fmla="*/ 432 w 432"/>
                    <a:gd name="T7" fmla="*/ 861 h 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2" h="861">
                      <a:moveTo>
                        <a:pt x="432" y="861"/>
                      </a:moveTo>
                      <a:lnTo>
                        <a:pt x="0" y="430"/>
                      </a:lnTo>
                      <a:lnTo>
                        <a:pt x="432" y="0"/>
                      </a:lnTo>
                      <a:lnTo>
                        <a:pt x="432" y="8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R" panose="00020600040101010101" pitchFamily="18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TextBox 682"/>
                <p:cNvSpPr txBox="1">
                  <a:spLocks noChangeArrowheads="1"/>
                </p:cNvSpPr>
                <p:nvPr/>
              </p:nvSpPr>
              <p:spPr bwMode="auto">
                <a:xfrm>
                  <a:off x="41710" y="609476"/>
                  <a:ext cx="812926" cy="498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M" panose="00020600040101010101" pitchFamily="18" charset="-122"/>
                      <a:cs typeface="Arial" panose="020B0604020202020204" pitchFamily="34" charset="0"/>
                    </a:rPr>
                    <a:t>62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M" panose="00020600040101010101" pitchFamily="18" charset="-122"/>
                      <a:cs typeface="Arial" panose="020B0604020202020204" pitchFamily="34" charset="0"/>
                    </a:rPr>
                    <a:t>%</a:t>
                  </a: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M" panose="00020600040101010101" pitchFamily="18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组合 84"/>
              <p:cNvGrpSpPr/>
              <p:nvPr/>
            </p:nvGrpSpPr>
            <p:grpSpPr bwMode="auto">
              <a:xfrm>
                <a:off x="2295412" y="2208213"/>
                <a:ext cx="1592262" cy="805996"/>
                <a:chOff x="0" y="0"/>
                <a:chExt cx="1592255" cy="806534"/>
              </a:xfrm>
            </p:grpSpPr>
            <p:sp>
              <p:nvSpPr>
                <p:cNvPr id="17" name="Freeform 25"/>
                <p:cNvSpPr/>
                <p:nvPr/>
              </p:nvSpPr>
              <p:spPr bwMode="auto">
                <a:xfrm>
                  <a:off x="0" y="0"/>
                  <a:ext cx="1592255" cy="794280"/>
                </a:xfrm>
                <a:custGeom>
                  <a:avLst/>
                  <a:gdLst>
                    <a:gd name="T0" fmla="*/ 0 w 862"/>
                    <a:gd name="T1" fmla="*/ 430 h 430"/>
                    <a:gd name="T2" fmla="*/ 432 w 862"/>
                    <a:gd name="T3" fmla="*/ 0 h 430"/>
                    <a:gd name="T4" fmla="*/ 862 w 862"/>
                    <a:gd name="T5" fmla="*/ 430 h 430"/>
                    <a:gd name="T6" fmla="*/ 0 w 862"/>
                    <a:gd name="T7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2" h="430">
                      <a:moveTo>
                        <a:pt x="0" y="430"/>
                      </a:moveTo>
                      <a:lnTo>
                        <a:pt x="432" y="0"/>
                      </a:lnTo>
                      <a:lnTo>
                        <a:pt x="862" y="430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F6CF7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R" panose="00020600040101010101" pitchFamily="18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682"/>
                <p:cNvSpPr txBox="1">
                  <a:spLocks noChangeArrowheads="1"/>
                </p:cNvSpPr>
                <p:nvPr/>
              </p:nvSpPr>
              <p:spPr bwMode="auto">
                <a:xfrm>
                  <a:off x="389393" y="307569"/>
                  <a:ext cx="813469" cy="498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M" panose="00020600040101010101" pitchFamily="18" charset="-122"/>
                      <a:cs typeface="Arial" panose="020B0604020202020204" pitchFamily="34" charset="0"/>
                    </a:rPr>
                    <a:t>78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M" panose="00020600040101010101" pitchFamily="18" charset="-122"/>
                      <a:cs typeface="Arial" panose="020B0604020202020204" pitchFamily="34" charset="0"/>
                    </a:rPr>
                    <a:t>%</a:t>
                  </a: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M" panose="00020600040101010101" pitchFamily="18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8770846" y="3474392"/>
              <a:ext cx="833314" cy="833309"/>
            </a:xfrm>
            <a:custGeom>
              <a:avLst/>
              <a:gdLst>
                <a:gd name="T0" fmla="*/ 0 w 484"/>
                <a:gd name="T1" fmla="*/ 51 h 484"/>
                <a:gd name="T2" fmla="*/ 0 w 484"/>
                <a:gd name="T3" fmla="*/ 210 h 484"/>
                <a:gd name="T4" fmla="*/ 133 w 484"/>
                <a:gd name="T5" fmla="*/ 210 h 484"/>
                <a:gd name="T6" fmla="*/ 108 w 484"/>
                <a:gd name="T7" fmla="*/ 107 h 484"/>
                <a:gd name="T8" fmla="*/ 216 w 484"/>
                <a:gd name="T9" fmla="*/ 133 h 484"/>
                <a:gd name="T10" fmla="*/ 216 w 484"/>
                <a:gd name="T11" fmla="*/ 0 h 484"/>
                <a:gd name="T12" fmla="*/ 51 w 484"/>
                <a:gd name="T13" fmla="*/ 0 h 484"/>
                <a:gd name="T14" fmla="*/ 0 w 484"/>
                <a:gd name="T15" fmla="*/ 51 h 484"/>
                <a:gd name="T16" fmla="*/ 133 w 484"/>
                <a:gd name="T17" fmla="*/ 267 h 484"/>
                <a:gd name="T18" fmla="*/ 0 w 484"/>
                <a:gd name="T19" fmla="*/ 267 h 484"/>
                <a:gd name="T20" fmla="*/ 0 w 484"/>
                <a:gd name="T21" fmla="*/ 426 h 484"/>
                <a:gd name="T22" fmla="*/ 51 w 484"/>
                <a:gd name="T23" fmla="*/ 483 h 484"/>
                <a:gd name="T24" fmla="*/ 216 w 484"/>
                <a:gd name="T25" fmla="*/ 483 h 484"/>
                <a:gd name="T26" fmla="*/ 216 w 484"/>
                <a:gd name="T27" fmla="*/ 354 h 484"/>
                <a:gd name="T28" fmla="*/ 108 w 484"/>
                <a:gd name="T29" fmla="*/ 375 h 484"/>
                <a:gd name="T30" fmla="*/ 133 w 484"/>
                <a:gd name="T31" fmla="*/ 267 h 484"/>
                <a:gd name="T32" fmla="*/ 375 w 484"/>
                <a:gd name="T33" fmla="*/ 375 h 484"/>
                <a:gd name="T34" fmla="*/ 267 w 484"/>
                <a:gd name="T35" fmla="*/ 354 h 484"/>
                <a:gd name="T36" fmla="*/ 267 w 484"/>
                <a:gd name="T37" fmla="*/ 483 h 484"/>
                <a:gd name="T38" fmla="*/ 426 w 484"/>
                <a:gd name="T39" fmla="*/ 483 h 484"/>
                <a:gd name="T40" fmla="*/ 483 w 484"/>
                <a:gd name="T41" fmla="*/ 426 h 484"/>
                <a:gd name="T42" fmla="*/ 483 w 484"/>
                <a:gd name="T43" fmla="*/ 267 h 484"/>
                <a:gd name="T44" fmla="*/ 354 w 484"/>
                <a:gd name="T45" fmla="*/ 267 h 484"/>
                <a:gd name="T46" fmla="*/ 375 w 484"/>
                <a:gd name="T47" fmla="*/ 375 h 484"/>
                <a:gd name="T48" fmla="*/ 426 w 484"/>
                <a:gd name="T49" fmla="*/ 0 h 484"/>
                <a:gd name="T50" fmla="*/ 267 w 484"/>
                <a:gd name="T51" fmla="*/ 0 h 484"/>
                <a:gd name="T52" fmla="*/ 267 w 484"/>
                <a:gd name="T53" fmla="*/ 133 h 484"/>
                <a:gd name="T54" fmla="*/ 375 w 484"/>
                <a:gd name="T55" fmla="*/ 107 h 484"/>
                <a:gd name="T56" fmla="*/ 349 w 484"/>
                <a:gd name="T57" fmla="*/ 210 h 484"/>
                <a:gd name="T58" fmla="*/ 483 w 484"/>
                <a:gd name="T59" fmla="*/ 210 h 484"/>
                <a:gd name="T60" fmla="*/ 483 w 484"/>
                <a:gd name="T61" fmla="*/ 51 h 484"/>
                <a:gd name="T62" fmla="*/ 426 w 484"/>
                <a:gd name="T6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484">
                  <a:moveTo>
                    <a:pt x="0" y="51"/>
                  </a:moveTo>
                  <a:lnTo>
                    <a:pt x="0" y="210"/>
                  </a:lnTo>
                  <a:lnTo>
                    <a:pt x="133" y="210"/>
                  </a:lnTo>
                  <a:lnTo>
                    <a:pt x="108" y="107"/>
                  </a:lnTo>
                  <a:lnTo>
                    <a:pt x="216" y="133"/>
                  </a:lnTo>
                  <a:lnTo>
                    <a:pt x="216" y="0"/>
                  </a:lnTo>
                  <a:lnTo>
                    <a:pt x="51" y="0"/>
                  </a:lnTo>
                  <a:cubicBezTo>
                    <a:pt x="20" y="0"/>
                    <a:pt x="0" y="20"/>
                    <a:pt x="0" y="51"/>
                  </a:cubicBezTo>
                  <a:close/>
                  <a:moveTo>
                    <a:pt x="133" y="267"/>
                  </a:moveTo>
                  <a:lnTo>
                    <a:pt x="0" y="267"/>
                  </a:lnTo>
                  <a:lnTo>
                    <a:pt x="0" y="426"/>
                  </a:lnTo>
                  <a:cubicBezTo>
                    <a:pt x="0" y="457"/>
                    <a:pt x="20" y="483"/>
                    <a:pt x="51" y="483"/>
                  </a:cubicBezTo>
                  <a:lnTo>
                    <a:pt x="216" y="483"/>
                  </a:lnTo>
                  <a:lnTo>
                    <a:pt x="216" y="354"/>
                  </a:lnTo>
                  <a:lnTo>
                    <a:pt x="108" y="375"/>
                  </a:lnTo>
                  <a:lnTo>
                    <a:pt x="133" y="267"/>
                  </a:lnTo>
                  <a:close/>
                  <a:moveTo>
                    <a:pt x="375" y="375"/>
                  </a:moveTo>
                  <a:lnTo>
                    <a:pt x="267" y="354"/>
                  </a:lnTo>
                  <a:lnTo>
                    <a:pt x="267" y="483"/>
                  </a:lnTo>
                  <a:lnTo>
                    <a:pt x="426" y="483"/>
                  </a:lnTo>
                  <a:cubicBezTo>
                    <a:pt x="457" y="483"/>
                    <a:pt x="483" y="457"/>
                    <a:pt x="483" y="426"/>
                  </a:cubicBezTo>
                  <a:lnTo>
                    <a:pt x="483" y="267"/>
                  </a:lnTo>
                  <a:lnTo>
                    <a:pt x="354" y="267"/>
                  </a:lnTo>
                  <a:lnTo>
                    <a:pt x="375" y="375"/>
                  </a:lnTo>
                  <a:close/>
                  <a:moveTo>
                    <a:pt x="426" y="0"/>
                  </a:moveTo>
                  <a:lnTo>
                    <a:pt x="267" y="0"/>
                  </a:lnTo>
                  <a:lnTo>
                    <a:pt x="267" y="133"/>
                  </a:lnTo>
                  <a:lnTo>
                    <a:pt x="375" y="107"/>
                  </a:lnTo>
                  <a:lnTo>
                    <a:pt x="349" y="210"/>
                  </a:lnTo>
                  <a:lnTo>
                    <a:pt x="483" y="210"/>
                  </a:lnTo>
                  <a:lnTo>
                    <a:pt x="483" y="51"/>
                  </a:lnTo>
                  <a:cubicBezTo>
                    <a:pt x="483" y="20"/>
                    <a:pt x="457" y="0"/>
                    <a:pt x="426" y="0"/>
                  </a:cubicBezTo>
                  <a:close/>
                </a:path>
              </a:pathLst>
            </a:custGeom>
            <a:solidFill>
              <a:srgbClr val="F6CF7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+mn-ea"/>
                <a:cs typeface="+mn-cs"/>
              </a:endParaRPr>
            </a:p>
          </p:txBody>
        </p:sp>
      </p:grpSp>
      <p:sp>
        <p:nvSpPr>
          <p:cNvPr id="21" name="TextBox 652"/>
          <p:cNvSpPr txBox="1">
            <a:spLocks noChangeArrowheads="1"/>
          </p:cNvSpPr>
          <p:nvPr/>
        </p:nvSpPr>
        <p:spPr bwMode="auto">
          <a:xfrm>
            <a:off x="6630870" y="3591254"/>
            <a:ext cx="122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添加标题</a:t>
            </a:r>
          </a:p>
        </p:txBody>
      </p:sp>
      <p:sp>
        <p:nvSpPr>
          <p:cNvPr id="23" name="文本框 94"/>
          <p:cNvSpPr txBox="1">
            <a:spLocks noChangeArrowheads="1"/>
          </p:cNvSpPr>
          <p:nvPr/>
        </p:nvSpPr>
        <p:spPr bwMode="auto">
          <a:xfrm>
            <a:off x="6760094" y="2894342"/>
            <a:ext cx="95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TextBox 652"/>
          <p:cNvSpPr txBox="1">
            <a:spLocks noChangeArrowheads="1"/>
          </p:cNvSpPr>
          <p:nvPr/>
        </p:nvSpPr>
        <p:spPr bwMode="auto">
          <a:xfrm>
            <a:off x="10297227" y="3591254"/>
            <a:ext cx="122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添加标题</a:t>
            </a:r>
          </a:p>
        </p:txBody>
      </p:sp>
      <p:sp>
        <p:nvSpPr>
          <p:cNvPr id="25" name="文本框 94"/>
          <p:cNvSpPr txBox="1">
            <a:spLocks noChangeArrowheads="1"/>
          </p:cNvSpPr>
          <p:nvPr/>
        </p:nvSpPr>
        <p:spPr bwMode="auto">
          <a:xfrm>
            <a:off x="10426451" y="2894342"/>
            <a:ext cx="95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652"/>
          <p:cNvSpPr txBox="1">
            <a:spLocks noChangeArrowheads="1"/>
          </p:cNvSpPr>
          <p:nvPr/>
        </p:nvSpPr>
        <p:spPr bwMode="auto">
          <a:xfrm>
            <a:off x="8448250" y="1737142"/>
            <a:ext cx="122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CF70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添加标题</a:t>
            </a:r>
          </a:p>
        </p:txBody>
      </p:sp>
      <p:sp>
        <p:nvSpPr>
          <p:cNvPr id="27" name="文本框 94"/>
          <p:cNvSpPr txBox="1">
            <a:spLocks noChangeArrowheads="1"/>
          </p:cNvSpPr>
          <p:nvPr/>
        </p:nvSpPr>
        <p:spPr bwMode="auto">
          <a:xfrm>
            <a:off x="8577474" y="1040230"/>
            <a:ext cx="95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6CF7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6CF7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Box 652"/>
          <p:cNvSpPr txBox="1">
            <a:spLocks noChangeArrowheads="1"/>
          </p:cNvSpPr>
          <p:nvPr/>
        </p:nvSpPr>
        <p:spPr bwMode="auto">
          <a:xfrm>
            <a:off x="8448250" y="5480404"/>
            <a:ext cx="122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CF70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添加标题</a:t>
            </a:r>
          </a:p>
        </p:txBody>
      </p:sp>
      <p:sp>
        <p:nvSpPr>
          <p:cNvPr id="30" name="文本框 94"/>
          <p:cNvSpPr txBox="1">
            <a:spLocks noChangeArrowheads="1"/>
          </p:cNvSpPr>
          <p:nvPr/>
        </p:nvSpPr>
        <p:spPr bwMode="auto">
          <a:xfrm>
            <a:off x="8577474" y="4783492"/>
            <a:ext cx="95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6CF7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6CF7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77773" y="1672538"/>
            <a:ext cx="5565352" cy="830262"/>
            <a:chOff x="677773" y="2038299"/>
            <a:chExt cx="5565352" cy="830262"/>
          </a:xfrm>
        </p:grpSpPr>
        <p:sp>
          <p:nvSpPr>
            <p:cNvPr id="32" name="矩形 31"/>
            <p:cNvSpPr/>
            <p:nvPr/>
          </p:nvSpPr>
          <p:spPr>
            <a:xfrm>
              <a:off x="1549723" y="2102903"/>
              <a:ext cx="4693402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endParaRPr>
            </a:p>
          </p:txBody>
        </p:sp>
        <p:sp>
          <p:nvSpPr>
            <p:cNvPr id="52" name="文本框 94"/>
            <p:cNvSpPr txBox="1">
              <a:spLocks noChangeArrowheads="1"/>
            </p:cNvSpPr>
            <p:nvPr/>
          </p:nvSpPr>
          <p:spPr bwMode="auto">
            <a:xfrm>
              <a:off x="677773" y="2038299"/>
              <a:ext cx="9525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6CF7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01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6CF7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7773" y="2691988"/>
            <a:ext cx="5565352" cy="830262"/>
            <a:chOff x="677773" y="3057749"/>
            <a:chExt cx="5565352" cy="830262"/>
          </a:xfrm>
        </p:grpSpPr>
        <p:sp>
          <p:nvSpPr>
            <p:cNvPr id="44" name="矩形 43"/>
            <p:cNvSpPr/>
            <p:nvPr/>
          </p:nvSpPr>
          <p:spPr>
            <a:xfrm>
              <a:off x="1549723" y="3101911"/>
              <a:ext cx="4693402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endParaRPr>
            </a:p>
          </p:txBody>
        </p:sp>
        <p:sp>
          <p:nvSpPr>
            <p:cNvPr id="53" name="文本框 94"/>
            <p:cNvSpPr txBox="1">
              <a:spLocks noChangeArrowheads="1"/>
            </p:cNvSpPr>
            <p:nvPr/>
          </p:nvSpPr>
          <p:spPr bwMode="auto">
            <a:xfrm>
              <a:off x="677773" y="3057749"/>
              <a:ext cx="9525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02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77773" y="3647540"/>
            <a:ext cx="5565352" cy="830262"/>
            <a:chOff x="677773" y="4013301"/>
            <a:chExt cx="5565352" cy="830262"/>
          </a:xfrm>
        </p:grpSpPr>
        <p:sp>
          <p:nvSpPr>
            <p:cNvPr id="47" name="矩形 46"/>
            <p:cNvSpPr/>
            <p:nvPr/>
          </p:nvSpPr>
          <p:spPr>
            <a:xfrm>
              <a:off x="1549723" y="4100919"/>
              <a:ext cx="4693402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endParaRPr>
            </a:p>
          </p:txBody>
        </p:sp>
        <p:sp>
          <p:nvSpPr>
            <p:cNvPr id="54" name="文本框 94"/>
            <p:cNvSpPr txBox="1">
              <a:spLocks noChangeArrowheads="1"/>
            </p:cNvSpPr>
            <p:nvPr/>
          </p:nvSpPr>
          <p:spPr bwMode="auto">
            <a:xfrm>
              <a:off x="677773" y="4013301"/>
              <a:ext cx="9525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6CF7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03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6CF7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77773" y="4676110"/>
            <a:ext cx="5565352" cy="830262"/>
            <a:chOff x="677773" y="5041871"/>
            <a:chExt cx="5565352" cy="830262"/>
          </a:xfrm>
        </p:grpSpPr>
        <p:sp>
          <p:nvSpPr>
            <p:cNvPr id="50" name="矩形 49"/>
            <p:cNvSpPr/>
            <p:nvPr/>
          </p:nvSpPr>
          <p:spPr>
            <a:xfrm>
              <a:off x="1549723" y="5099928"/>
              <a:ext cx="4693402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endParaRPr>
            </a:p>
          </p:txBody>
        </p:sp>
        <p:sp>
          <p:nvSpPr>
            <p:cNvPr id="55" name="文本框 94"/>
            <p:cNvSpPr txBox="1">
              <a:spLocks noChangeArrowheads="1"/>
            </p:cNvSpPr>
            <p:nvPr/>
          </p:nvSpPr>
          <p:spPr bwMode="auto">
            <a:xfrm>
              <a:off x="677773" y="5041871"/>
              <a:ext cx="9525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04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518449" y="237903"/>
            <a:ext cx="5165718" cy="830997"/>
            <a:chOff x="3690726" y="555956"/>
            <a:chExt cx="5165718" cy="830997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26" y="666692"/>
              <a:ext cx="533333" cy="609524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111" y="666692"/>
              <a:ext cx="533333" cy="609524"/>
            </a:xfrm>
            <a:prstGeom prst="rect">
              <a:avLst/>
            </a:prstGeom>
          </p:spPr>
        </p:pic>
        <p:sp>
          <p:nvSpPr>
            <p:cNvPr id="68" name="文本框 67"/>
            <p:cNvSpPr txBox="1"/>
            <p:nvPr/>
          </p:nvSpPr>
          <p:spPr>
            <a:xfrm>
              <a:off x="4286503" y="555956"/>
              <a:ext cx="3974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活动效果展望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000">
        <p14:honeycomb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4580"/>
            <a:ext cx="12192000" cy="6866614"/>
            <a:chOff x="0" y="-4580"/>
            <a:chExt cx="12192000" cy="6866614"/>
          </a:xfrm>
        </p:grpSpPr>
        <p:sp>
          <p:nvSpPr>
            <p:cNvPr id="6" name="矩形 5"/>
            <p:cNvSpPr>
              <a:spLocks noChangeAspect="1"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60947" b="-607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0" y="-4580"/>
              <a:ext cx="12192000" cy="6866614"/>
              <a:chOff x="0" y="-4580"/>
              <a:chExt cx="12192000" cy="686661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0" y="697312"/>
                <a:ext cx="12192000" cy="5463376"/>
              </a:xfrm>
              <a:prstGeom prst="rect">
                <a:avLst/>
              </a:prstGeom>
              <a:solidFill>
                <a:srgbClr val="AE1F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6160688"/>
                <a:ext cx="12192000" cy="701346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-4580"/>
                <a:ext cx="12192000" cy="701891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900676" y="996702"/>
            <a:ext cx="8280920" cy="4256422"/>
            <a:chOff x="2288915" y="880021"/>
            <a:chExt cx="8280920" cy="4256422"/>
          </a:xfrm>
        </p:grpSpPr>
        <p:sp>
          <p:nvSpPr>
            <p:cNvPr id="3" name="矩形 2"/>
            <p:cNvSpPr/>
            <p:nvPr/>
          </p:nvSpPr>
          <p:spPr>
            <a:xfrm>
              <a:off x="2288915" y="1721413"/>
              <a:ext cx="8280920" cy="34150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R" panose="00020600040101010101" pitchFamily="18" charset="-122"/>
                </a:rPr>
                <a:t>       感谢您下载添加内容网平台上提供的PPT作品,为了您和添加内容以及原创作者的利益,请勿复制、传播、销售,否则将承担法律责任!添加内容将对作品进行维权,按照传播下载次数进行十倍的索取赔偿!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R" panose="00020600040101010101" pitchFamily="18" charset="-122"/>
                </a:rPr>
                <a:t>       1. 在添加内容出售的PPT模板是免版税类(RF: Royalty-Free)正版受《中国人民共和国著作法》和《世界版权公约》的保护,作品的所有权、版权和著作权归添加内容所有,您下载的是PPT模板素材的使用权.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R" panose="00020600040101010101" pitchFamily="18" charset="-122"/>
                </a:rPr>
                <a:t>       2. 不得将添加内容的PPT模板、PPT素材,本身用于再出售,或者出租、出借、转让、分销、发布或者作为礼物供他人使用,不得转授权、出卖、转让本协议或者本协议中的权利.</a:t>
              </a:r>
            </a:p>
            <a:p>
              <a:pPr>
                <a:lnSpc>
                  <a:spcPct val="150000"/>
                </a:lnSpc>
              </a:pPr>
              <a:endParaRPr lang="en-US" altLang="zh-CN" sz="16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631721" y="880021"/>
              <a:ext cx="1595309" cy="678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B" panose="00020600040101010101" pitchFamily="18" charset="-122"/>
                </a:rPr>
                <a:t>版权声明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-4580"/>
            <a:ext cx="12192000" cy="6866614"/>
            <a:chOff x="0" y="-4580"/>
            <a:chExt cx="12192000" cy="6866614"/>
          </a:xfrm>
        </p:grpSpPr>
        <p:sp>
          <p:nvSpPr>
            <p:cNvPr id="36" name="矩形 35"/>
            <p:cNvSpPr>
              <a:spLocks noChangeAspect="1"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60947" b="-607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0" y="-4580"/>
              <a:ext cx="12192000" cy="6866614"/>
              <a:chOff x="0" y="-4580"/>
              <a:chExt cx="12192000" cy="686661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697312"/>
                <a:ext cx="12192000" cy="5463376"/>
              </a:xfrm>
              <a:prstGeom prst="rect">
                <a:avLst/>
              </a:prstGeom>
              <a:solidFill>
                <a:srgbClr val="AE1F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0" y="6160688"/>
                <a:ext cx="12192000" cy="701346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0" y="-4580"/>
                <a:ext cx="12192000" cy="701891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518449" y="237903"/>
            <a:ext cx="5165718" cy="830997"/>
            <a:chOff x="3690726" y="555956"/>
            <a:chExt cx="5165718" cy="8309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26" y="666692"/>
              <a:ext cx="533333" cy="6095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111" y="666692"/>
              <a:ext cx="533333" cy="60952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286503" y="555956"/>
              <a:ext cx="3974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活动效果展望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75965" y="2436870"/>
            <a:ext cx="2471000" cy="2051044"/>
            <a:chOff x="875965" y="2727328"/>
            <a:chExt cx="2471000" cy="2051044"/>
          </a:xfrm>
          <a:effectLst/>
        </p:grpSpPr>
        <p:sp>
          <p:nvSpPr>
            <p:cNvPr id="7" name="Freeform 6"/>
            <p:cNvSpPr/>
            <p:nvPr/>
          </p:nvSpPr>
          <p:spPr bwMode="auto">
            <a:xfrm>
              <a:off x="875965" y="2727328"/>
              <a:ext cx="2471000" cy="2051044"/>
            </a:xfrm>
            <a:custGeom>
              <a:avLst/>
              <a:gdLst>
                <a:gd name="T0" fmla="*/ 179240 w 1588"/>
                <a:gd name="T1" fmla="*/ 2271713 h 1596"/>
                <a:gd name="T2" fmla="*/ 2533482 w 1588"/>
                <a:gd name="T3" fmla="*/ 2271713 h 1596"/>
                <a:gd name="T4" fmla="*/ 2533482 w 1588"/>
                <a:gd name="T5" fmla="*/ 2271713 h 1596"/>
                <a:gd name="T6" fmla="*/ 2564504 w 1588"/>
                <a:gd name="T7" fmla="*/ 2271713 h 1596"/>
                <a:gd name="T8" fmla="*/ 2595527 w 1588"/>
                <a:gd name="T9" fmla="*/ 2268866 h 1596"/>
                <a:gd name="T10" fmla="*/ 2619655 w 1588"/>
                <a:gd name="T11" fmla="*/ 2263173 h 1596"/>
                <a:gd name="T12" fmla="*/ 2643783 w 1588"/>
                <a:gd name="T13" fmla="*/ 2254632 h 1596"/>
                <a:gd name="T14" fmla="*/ 2667912 w 1588"/>
                <a:gd name="T15" fmla="*/ 2246092 h 1596"/>
                <a:gd name="T16" fmla="*/ 2685146 w 1588"/>
                <a:gd name="T17" fmla="*/ 2234705 h 1596"/>
                <a:gd name="T18" fmla="*/ 2698934 w 1588"/>
                <a:gd name="T19" fmla="*/ 2223318 h 1596"/>
                <a:gd name="T20" fmla="*/ 2712722 w 1588"/>
                <a:gd name="T21" fmla="*/ 2209084 h 1596"/>
                <a:gd name="T22" fmla="*/ 2723062 w 1588"/>
                <a:gd name="T23" fmla="*/ 2192004 h 1596"/>
                <a:gd name="T24" fmla="*/ 2729956 w 1588"/>
                <a:gd name="T25" fmla="*/ 2174923 h 1596"/>
                <a:gd name="T26" fmla="*/ 2733403 w 1588"/>
                <a:gd name="T27" fmla="*/ 2157843 h 1596"/>
                <a:gd name="T28" fmla="*/ 2736850 w 1588"/>
                <a:gd name="T29" fmla="*/ 2140762 h 1596"/>
                <a:gd name="T30" fmla="*/ 2733403 w 1588"/>
                <a:gd name="T31" fmla="*/ 2120835 h 1596"/>
                <a:gd name="T32" fmla="*/ 2729956 w 1588"/>
                <a:gd name="T33" fmla="*/ 2100908 h 1596"/>
                <a:gd name="T34" fmla="*/ 2719615 w 1588"/>
                <a:gd name="T35" fmla="*/ 2080980 h 1596"/>
                <a:gd name="T36" fmla="*/ 2709275 w 1588"/>
                <a:gd name="T37" fmla="*/ 2058206 h 1596"/>
                <a:gd name="T38" fmla="*/ 1485620 w 1588"/>
                <a:gd name="T39" fmla="*/ 82556 h 1596"/>
                <a:gd name="T40" fmla="*/ 1485620 w 1588"/>
                <a:gd name="T41" fmla="*/ 82556 h 1596"/>
                <a:gd name="T42" fmla="*/ 1471832 w 1588"/>
                <a:gd name="T43" fmla="*/ 62629 h 1596"/>
                <a:gd name="T44" fmla="*/ 1458045 w 1588"/>
                <a:gd name="T45" fmla="*/ 45548 h 1596"/>
                <a:gd name="T46" fmla="*/ 1440810 w 1588"/>
                <a:gd name="T47" fmla="*/ 31314 h 1596"/>
                <a:gd name="T48" fmla="*/ 1427023 w 1588"/>
                <a:gd name="T49" fmla="*/ 19927 h 1596"/>
                <a:gd name="T50" fmla="*/ 1409788 w 1588"/>
                <a:gd name="T51" fmla="*/ 11387 h 1596"/>
                <a:gd name="T52" fmla="*/ 1392553 w 1588"/>
                <a:gd name="T53" fmla="*/ 5694 h 1596"/>
                <a:gd name="T54" fmla="*/ 1375319 w 1588"/>
                <a:gd name="T55" fmla="*/ 0 h 1596"/>
                <a:gd name="T56" fmla="*/ 1358084 w 1588"/>
                <a:gd name="T57" fmla="*/ 0 h 1596"/>
                <a:gd name="T58" fmla="*/ 1340850 w 1588"/>
                <a:gd name="T59" fmla="*/ 0 h 1596"/>
                <a:gd name="T60" fmla="*/ 1323615 w 1588"/>
                <a:gd name="T61" fmla="*/ 5694 h 1596"/>
                <a:gd name="T62" fmla="*/ 1306381 w 1588"/>
                <a:gd name="T63" fmla="*/ 11387 h 1596"/>
                <a:gd name="T64" fmla="*/ 1289146 w 1588"/>
                <a:gd name="T65" fmla="*/ 19927 h 1596"/>
                <a:gd name="T66" fmla="*/ 1271911 w 1588"/>
                <a:gd name="T67" fmla="*/ 31314 h 1596"/>
                <a:gd name="T68" fmla="*/ 1258124 w 1588"/>
                <a:gd name="T69" fmla="*/ 45548 h 1596"/>
                <a:gd name="T70" fmla="*/ 1244336 w 1588"/>
                <a:gd name="T71" fmla="*/ 62629 h 1596"/>
                <a:gd name="T72" fmla="*/ 1230548 w 1588"/>
                <a:gd name="T73" fmla="*/ 82556 h 1596"/>
                <a:gd name="T74" fmla="*/ 24128 w 1588"/>
                <a:gd name="T75" fmla="*/ 2072440 h 1596"/>
                <a:gd name="T76" fmla="*/ 24128 w 1588"/>
                <a:gd name="T77" fmla="*/ 2072440 h 1596"/>
                <a:gd name="T78" fmla="*/ 13788 w 1588"/>
                <a:gd name="T79" fmla="*/ 2095214 h 1596"/>
                <a:gd name="T80" fmla="*/ 6894 w 1588"/>
                <a:gd name="T81" fmla="*/ 2115141 h 1596"/>
                <a:gd name="T82" fmla="*/ 0 w 1588"/>
                <a:gd name="T83" fmla="*/ 2135069 h 1596"/>
                <a:gd name="T84" fmla="*/ 0 w 1588"/>
                <a:gd name="T85" fmla="*/ 2152149 h 1596"/>
                <a:gd name="T86" fmla="*/ 0 w 1588"/>
                <a:gd name="T87" fmla="*/ 2169230 h 1596"/>
                <a:gd name="T88" fmla="*/ 3447 w 1588"/>
                <a:gd name="T89" fmla="*/ 2186310 h 1596"/>
                <a:gd name="T90" fmla="*/ 10341 w 1588"/>
                <a:gd name="T91" fmla="*/ 2200544 h 1596"/>
                <a:gd name="T92" fmla="*/ 20681 w 1588"/>
                <a:gd name="T93" fmla="*/ 2214778 h 1596"/>
                <a:gd name="T94" fmla="*/ 31022 w 1588"/>
                <a:gd name="T95" fmla="*/ 2229012 h 1596"/>
                <a:gd name="T96" fmla="*/ 44810 w 1588"/>
                <a:gd name="T97" fmla="*/ 2240399 h 1596"/>
                <a:gd name="T98" fmla="*/ 62044 w 1588"/>
                <a:gd name="T99" fmla="*/ 2248939 h 1596"/>
                <a:gd name="T100" fmla="*/ 82726 w 1588"/>
                <a:gd name="T101" fmla="*/ 2257479 h 1596"/>
                <a:gd name="T102" fmla="*/ 103407 w 1588"/>
                <a:gd name="T103" fmla="*/ 2263173 h 1596"/>
                <a:gd name="T104" fmla="*/ 127536 w 1588"/>
                <a:gd name="T105" fmla="*/ 2268866 h 1596"/>
                <a:gd name="T106" fmla="*/ 151664 w 1588"/>
                <a:gd name="T107" fmla="*/ 2271713 h 1596"/>
                <a:gd name="T108" fmla="*/ 179240 w 1588"/>
                <a:gd name="T109" fmla="*/ 2271713 h 1596"/>
                <a:gd name="T110" fmla="*/ 179240 w 1588"/>
                <a:gd name="T111" fmla="*/ 2271713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rgbClr val="F6CF7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1" name="文本框 94"/>
            <p:cNvSpPr txBox="1">
              <a:spLocks noChangeArrowheads="1"/>
            </p:cNvSpPr>
            <p:nvPr/>
          </p:nvSpPr>
          <p:spPr bwMode="auto">
            <a:xfrm>
              <a:off x="1635215" y="3113088"/>
              <a:ext cx="9525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01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直接连接符 23"/>
            <p:cNvSpPr>
              <a:spLocks noChangeShapeType="1"/>
            </p:cNvSpPr>
            <p:nvPr/>
          </p:nvSpPr>
          <p:spPr bwMode="auto">
            <a:xfrm>
              <a:off x="1643198" y="3890963"/>
              <a:ext cx="936535" cy="0"/>
            </a:xfrm>
            <a:prstGeom prst="line">
              <a:avLst/>
            </a:prstGeom>
            <a:noFill/>
            <a:ln w="9525">
              <a:solidFill>
                <a:srgbClr val="B91F2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77931" y="4054062"/>
              <a:ext cx="146706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36917" y="2436870"/>
            <a:ext cx="2471000" cy="2051044"/>
            <a:chOff x="3536917" y="2727328"/>
            <a:chExt cx="2471000" cy="2051044"/>
          </a:xfrm>
          <a:effectLst/>
        </p:grpSpPr>
        <p:sp>
          <p:nvSpPr>
            <p:cNvPr id="9" name="Freeform 6"/>
            <p:cNvSpPr/>
            <p:nvPr/>
          </p:nvSpPr>
          <p:spPr bwMode="auto">
            <a:xfrm flipV="1">
              <a:off x="3536917" y="2727328"/>
              <a:ext cx="2471000" cy="2051044"/>
            </a:xfrm>
            <a:custGeom>
              <a:avLst/>
              <a:gdLst>
                <a:gd name="T0" fmla="*/ 179240 w 1588"/>
                <a:gd name="T1" fmla="*/ 2271713 h 1596"/>
                <a:gd name="T2" fmla="*/ 2533482 w 1588"/>
                <a:gd name="T3" fmla="*/ 2271713 h 1596"/>
                <a:gd name="T4" fmla="*/ 2533482 w 1588"/>
                <a:gd name="T5" fmla="*/ 2271713 h 1596"/>
                <a:gd name="T6" fmla="*/ 2564504 w 1588"/>
                <a:gd name="T7" fmla="*/ 2271713 h 1596"/>
                <a:gd name="T8" fmla="*/ 2595527 w 1588"/>
                <a:gd name="T9" fmla="*/ 2268866 h 1596"/>
                <a:gd name="T10" fmla="*/ 2619655 w 1588"/>
                <a:gd name="T11" fmla="*/ 2263173 h 1596"/>
                <a:gd name="T12" fmla="*/ 2643783 w 1588"/>
                <a:gd name="T13" fmla="*/ 2254632 h 1596"/>
                <a:gd name="T14" fmla="*/ 2667912 w 1588"/>
                <a:gd name="T15" fmla="*/ 2246092 h 1596"/>
                <a:gd name="T16" fmla="*/ 2685146 w 1588"/>
                <a:gd name="T17" fmla="*/ 2234705 h 1596"/>
                <a:gd name="T18" fmla="*/ 2698934 w 1588"/>
                <a:gd name="T19" fmla="*/ 2223318 h 1596"/>
                <a:gd name="T20" fmla="*/ 2712722 w 1588"/>
                <a:gd name="T21" fmla="*/ 2209084 h 1596"/>
                <a:gd name="T22" fmla="*/ 2723062 w 1588"/>
                <a:gd name="T23" fmla="*/ 2192004 h 1596"/>
                <a:gd name="T24" fmla="*/ 2729956 w 1588"/>
                <a:gd name="T25" fmla="*/ 2174923 h 1596"/>
                <a:gd name="T26" fmla="*/ 2733403 w 1588"/>
                <a:gd name="T27" fmla="*/ 2157843 h 1596"/>
                <a:gd name="T28" fmla="*/ 2736850 w 1588"/>
                <a:gd name="T29" fmla="*/ 2140762 h 1596"/>
                <a:gd name="T30" fmla="*/ 2733403 w 1588"/>
                <a:gd name="T31" fmla="*/ 2120835 h 1596"/>
                <a:gd name="T32" fmla="*/ 2729956 w 1588"/>
                <a:gd name="T33" fmla="*/ 2100908 h 1596"/>
                <a:gd name="T34" fmla="*/ 2719615 w 1588"/>
                <a:gd name="T35" fmla="*/ 2080980 h 1596"/>
                <a:gd name="T36" fmla="*/ 2709275 w 1588"/>
                <a:gd name="T37" fmla="*/ 2058206 h 1596"/>
                <a:gd name="T38" fmla="*/ 1485620 w 1588"/>
                <a:gd name="T39" fmla="*/ 82556 h 1596"/>
                <a:gd name="T40" fmla="*/ 1485620 w 1588"/>
                <a:gd name="T41" fmla="*/ 82556 h 1596"/>
                <a:gd name="T42" fmla="*/ 1471832 w 1588"/>
                <a:gd name="T43" fmla="*/ 62629 h 1596"/>
                <a:gd name="T44" fmla="*/ 1458045 w 1588"/>
                <a:gd name="T45" fmla="*/ 45548 h 1596"/>
                <a:gd name="T46" fmla="*/ 1440810 w 1588"/>
                <a:gd name="T47" fmla="*/ 31314 h 1596"/>
                <a:gd name="T48" fmla="*/ 1427023 w 1588"/>
                <a:gd name="T49" fmla="*/ 19927 h 1596"/>
                <a:gd name="T50" fmla="*/ 1409788 w 1588"/>
                <a:gd name="T51" fmla="*/ 11387 h 1596"/>
                <a:gd name="T52" fmla="*/ 1392553 w 1588"/>
                <a:gd name="T53" fmla="*/ 5694 h 1596"/>
                <a:gd name="T54" fmla="*/ 1375319 w 1588"/>
                <a:gd name="T55" fmla="*/ 0 h 1596"/>
                <a:gd name="T56" fmla="*/ 1358084 w 1588"/>
                <a:gd name="T57" fmla="*/ 0 h 1596"/>
                <a:gd name="T58" fmla="*/ 1340850 w 1588"/>
                <a:gd name="T59" fmla="*/ 0 h 1596"/>
                <a:gd name="T60" fmla="*/ 1323615 w 1588"/>
                <a:gd name="T61" fmla="*/ 5694 h 1596"/>
                <a:gd name="T62" fmla="*/ 1306381 w 1588"/>
                <a:gd name="T63" fmla="*/ 11387 h 1596"/>
                <a:gd name="T64" fmla="*/ 1289146 w 1588"/>
                <a:gd name="T65" fmla="*/ 19927 h 1596"/>
                <a:gd name="T66" fmla="*/ 1271911 w 1588"/>
                <a:gd name="T67" fmla="*/ 31314 h 1596"/>
                <a:gd name="T68" fmla="*/ 1258124 w 1588"/>
                <a:gd name="T69" fmla="*/ 45548 h 1596"/>
                <a:gd name="T70" fmla="*/ 1244336 w 1588"/>
                <a:gd name="T71" fmla="*/ 62629 h 1596"/>
                <a:gd name="T72" fmla="*/ 1230548 w 1588"/>
                <a:gd name="T73" fmla="*/ 82556 h 1596"/>
                <a:gd name="T74" fmla="*/ 24128 w 1588"/>
                <a:gd name="T75" fmla="*/ 2072440 h 1596"/>
                <a:gd name="T76" fmla="*/ 24128 w 1588"/>
                <a:gd name="T77" fmla="*/ 2072440 h 1596"/>
                <a:gd name="T78" fmla="*/ 13788 w 1588"/>
                <a:gd name="T79" fmla="*/ 2095214 h 1596"/>
                <a:gd name="T80" fmla="*/ 6894 w 1588"/>
                <a:gd name="T81" fmla="*/ 2115141 h 1596"/>
                <a:gd name="T82" fmla="*/ 0 w 1588"/>
                <a:gd name="T83" fmla="*/ 2135069 h 1596"/>
                <a:gd name="T84" fmla="*/ 0 w 1588"/>
                <a:gd name="T85" fmla="*/ 2152149 h 1596"/>
                <a:gd name="T86" fmla="*/ 0 w 1588"/>
                <a:gd name="T87" fmla="*/ 2169230 h 1596"/>
                <a:gd name="T88" fmla="*/ 3447 w 1588"/>
                <a:gd name="T89" fmla="*/ 2186310 h 1596"/>
                <a:gd name="T90" fmla="*/ 10341 w 1588"/>
                <a:gd name="T91" fmla="*/ 2200544 h 1596"/>
                <a:gd name="T92" fmla="*/ 20681 w 1588"/>
                <a:gd name="T93" fmla="*/ 2214778 h 1596"/>
                <a:gd name="T94" fmla="*/ 31022 w 1588"/>
                <a:gd name="T95" fmla="*/ 2229012 h 1596"/>
                <a:gd name="T96" fmla="*/ 44810 w 1588"/>
                <a:gd name="T97" fmla="*/ 2240399 h 1596"/>
                <a:gd name="T98" fmla="*/ 62044 w 1588"/>
                <a:gd name="T99" fmla="*/ 2248939 h 1596"/>
                <a:gd name="T100" fmla="*/ 82726 w 1588"/>
                <a:gd name="T101" fmla="*/ 2257479 h 1596"/>
                <a:gd name="T102" fmla="*/ 103407 w 1588"/>
                <a:gd name="T103" fmla="*/ 2263173 h 1596"/>
                <a:gd name="T104" fmla="*/ 127536 w 1588"/>
                <a:gd name="T105" fmla="*/ 2268866 h 1596"/>
                <a:gd name="T106" fmla="*/ 151664 w 1588"/>
                <a:gd name="T107" fmla="*/ 2271713 h 1596"/>
                <a:gd name="T108" fmla="*/ 179240 w 1588"/>
                <a:gd name="T109" fmla="*/ 2271713 h 1596"/>
                <a:gd name="T110" fmla="*/ 179240 w 1588"/>
                <a:gd name="T111" fmla="*/ 2271713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2" name="文本框 94"/>
            <p:cNvSpPr txBox="1">
              <a:spLocks noChangeArrowheads="1"/>
            </p:cNvSpPr>
            <p:nvPr/>
          </p:nvSpPr>
          <p:spPr bwMode="auto">
            <a:xfrm>
              <a:off x="4296167" y="3528219"/>
              <a:ext cx="9525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02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直接连接符 23"/>
            <p:cNvSpPr>
              <a:spLocks noChangeShapeType="1"/>
            </p:cNvSpPr>
            <p:nvPr/>
          </p:nvSpPr>
          <p:spPr bwMode="auto">
            <a:xfrm>
              <a:off x="4296167" y="3604419"/>
              <a:ext cx="936535" cy="0"/>
            </a:xfrm>
            <a:prstGeom prst="line">
              <a:avLst/>
            </a:prstGeom>
            <a:noFill/>
            <a:ln w="9525">
              <a:solidFill>
                <a:srgbClr val="B91F2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030900" y="3013065"/>
              <a:ext cx="146706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858822" y="2436870"/>
            <a:ext cx="2471000" cy="2051044"/>
            <a:chOff x="8858822" y="2727328"/>
            <a:chExt cx="2471000" cy="2051044"/>
          </a:xfrm>
          <a:effectLst/>
        </p:grpSpPr>
        <p:sp>
          <p:nvSpPr>
            <p:cNvPr id="10" name="Freeform 6"/>
            <p:cNvSpPr/>
            <p:nvPr/>
          </p:nvSpPr>
          <p:spPr bwMode="auto">
            <a:xfrm flipV="1">
              <a:off x="8858822" y="2727328"/>
              <a:ext cx="2471000" cy="2051044"/>
            </a:xfrm>
            <a:custGeom>
              <a:avLst/>
              <a:gdLst>
                <a:gd name="T0" fmla="*/ 179240 w 1588"/>
                <a:gd name="T1" fmla="*/ 2271713 h 1596"/>
                <a:gd name="T2" fmla="*/ 2533482 w 1588"/>
                <a:gd name="T3" fmla="*/ 2271713 h 1596"/>
                <a:gd name="T4" fmla="*/ 2533482 w 1588"/>
                <a:gd name="T5" fmla="*/ 2271713 h 1596"/>
                <a:gd name="T6" fmla="*/ 2564504 w 1588"/>
                <a:gd name="T7" fmla="*/ 2271713 h 1596"/>
                <a:gd name="T8" fmla="*/ 2595527 w 1588"/>
                <a:gd name="T9" fmla="*/ 2268866 h 1596"/>
                <a:gd name="T10" fmla="*/ 2619655 w 1588"/>
                <a:gd name="T11" fmla="*/ 2263173 h 1596"/>
                <a:gd name="T12" fmla="*/ 2643783 w 1588"/>
                <a:gd name="T13" fmla="*/ 2254632 h 1596"/>
                <a:gd name="T14" fmla="*/ 2667912 w 1588"/>
                <a:gd name="T15" fmla="*/ 2246092 h 1596"/>
                <a:gd name="T16" fmla="*/ 2685146 w 1588"/>
                <a:gd name="T17" fmla="*/ 2234705 h 1596"/>
                <a:gd name="T18" fmla="*/ 2698934 w 1588"/>
                <a:gd name="T19" fmla="*/ 2223318 h 1596"/>
                <a:gd name="T20" fmla="*/ 2712722 w 1588"/>
                <a:gd name="T21" fmla="*/ 2209084 h 1596"/>
                <a:gd name="T22" fmla="*/ 2723062 w 1588"/>
                <a:gd name="T23" fmla="*/ 2192004 h 1596"/>
                <a:gd name="T24" fmla="*/ 2729956 w 1588"/>
                <a:gd name="T25" fmla="*/ 2174923 h 1596"/>
                <a:gd name="T26" fmla="*/ 2733403 w 1588"/>
                <a:gd name="T27" fmla="*/ 2157843 h 1596"/>
                <a:gd name="T28" fmla="*/ 2736850 w 1588"/>
                <a:gd name="T29" fmla="*/ 2140762 h 1596"/>
                <a:gd name="T30" fmla="*/ 2733403 w 1588"/>
                <a:gd name="T31" fmla="*/ 2120835 h 1596"/>
                <a:gd name="T32" fmla="*/ 2729956 w 1588"/>
                <a:gd name="T33" fmla="*/ 2100908 h 1596"/>
                <a:gd name="T34" fmla="*/ 2719615 w 1588"/>
                <a:gd name="T35" fmla="*/ 2080980 h 1596"/>
                <a:gd name="T36" fmla="*/ 2709275 w 1588"/>
                <a:gd name="T37" fmla="*/ 2058206 h 1596"/>
                <a:gd name="T38" fmla="*/ 1485620 w 1588"/>
                <a:gd name="T39" fmla="*/ 82556 h 1596"/>
                <a:gd name="T40" fmla="*/ 1485620 w 1588"/>
                <a:gd name="T41" fmla="*/ 82556 h 1596"/>
                <a:gd name="T42" fmla="*/ 1471832 w 1588"/>
                <a:gd name="T43" fmla="*/ 62629 h 1596"/>
                <a:gd name="T44" fmla="*/ 1458045 w 1588"/>
                <a:gd name="T45" fmla="*/ 45548 h 1596"/>
                <a:gd name="T46" fmla="*/ 1440810 w 1588"/>
                <a:gd name="T47" fmla="*/ 31314 h 1596"/>
                <a:gd name="T48" fmla="*/ 1427023 w 1588"/>
                <a:gd name="T49" fmla="*/ 19927 h 1596"/>
                <a:gd name="T50" fmla="*/ 1409788 w 1588"/>
                <a:gd name="T51" fmla="*/ 11387 h 1596"/>
                <a:gd name="T52" fmla="*/ 1392553 w 1588"/>
                <a:gd name="T53" fmla="*/ 5694 h 1596"/>
                <a:gd name="T54" fmla="*/ 1375319 w 1588"/>
                <a:gd name="T55" fmla="*/ 0 h 1596"/>
                <a:gd name="T56" fmla="*/ 1358084 w 1588"/>
                <a:gd name="T57" fmla="*/ 0 h 1596"/>
                <a:gd name="T58" fmla="*/ 1340850 w 1588"/>
                <a:gd name="T59" fmla="*/ 0 h 1596"/>
                <a:gd name="T60" fmla="*/ 1323615 w 1588"/>
                <a:gd name="T61" fmla="*/ 5694 h 1596"/>
                <a:gd name="T62" fmla="*/ 1306381 w 1588"/>
                <a:gd name="T63" fmla="*/ 11387 h 1596"/>
                <a:gd name="T64" fmla="*/ 1289146 w 1588"/>
                <a:gd name="T65" fmla="*/ 19927 h 1596"/>
                <a:gd name="T66" fmla="*/ 1271911 w 1588"/>
                <a:gd name="T67" fmla="*/ 31314 h 1596"/>
                <a:gd name="T68" fmla="*/ 1258124 w 1588"/>
                <a:gd name="T69" fmla="*/ 45548 h 1596"/>
                <a:gd name="T70" fmla="*/ 1244336 w 1588"/>
                <a:gd name="T71" fmla="*/ 62629 h 1596"/>
                <a:gd name="T72" fmla="*/ 1230548 w 1588"/>
                <a:gd name="T73" fmla="*/ 82556 h 1596"/>
                <a:gd name="T74" fmla="*/ 24128 w 1588"/>
                <a:gd name="T75" fmla="*/ 2072440 h 1596"/>
                <a:gd name="T76" fmla="*/ 24128 w 1588"/>
                <a:gd name="T77" fmla="*/ 2072440 h 1596"/>
                <a:gd name="T78" fmla="*/ 13788 w 1588"/>
                <a:gd name="T79" fmla="*/ 2095214 h 1596"/>
                <a:gd name="T80" fmla="*/ 6894 w 1588"/>
                <a:gd name="T81" fmla="*/ 2115141 h 1596"/>
                <a:gd name="T82" fmla="*/ 0 w 1588"/>
                <a:gd name="T83" fmla="*/ 2135069 h 1596"/>
                <a:gd name="T84" fmla="*/ 0 w 1588"/>
                <a:gd name="T85" fmla="*/ 2152149 h 1596"/>
                <a:gd name="T86" fmla="*/ 0 w 1588"/>
                <a:gd name="T87" fmla="*/ 2169230 h 1596"/>
                <a:gd name="T88" fmla="*/ 3447 w 1588"/>
                <a:gd name="T89" fmla="*/ 2186310 h 1596"/>
                <a:gd name="T90" fmla="*/ 10341 w 1588"/>
                <a:gd name="T91" fmla="*/ 2200544 h 1596"/>
                <a:gd name="T92" fmla="*/ 20681 w 1588"/>
                <a:gd name="T93" fmla="*/ 2214778 h 1596"/>
                <a:gd name="T94" fmla="*/ 31022 w 1588"/>
                <a:gd name="T95" fmla="*/ 2229012 h 1596"/>
                <a:gd name="T96" fmla="*/ 44810 w 1588"/>
                <a:gd name="T97" fmla="*/ 2240399 h 1596"/>
                <a:gd name="T98" fmla="*/ 62044 w 1588"/>
                <a:gd name="T99" fmla="*/ 2248939 h 1596"/>
                <a:gd name="T100" fmla="*/ 82726 w 1588"/>
                <a:gd name="T101" fmla="*/ 2257479 h 1596"/>
                <a:gd name="T102" fmla="*/ 103407 w 1588"/>
                <a:gd name="T103" fmla="*/ 2263173 h 1596"/>
                <a:gd name="T104" fmla="*/ 127536 w 1588"/>
                <a:gd name="T105" fmla="*/ 2268866 h 1596"/>
                <a:gd name="T106" fmla="*/ 151664 w 1588"/>
                <a:gd name="T107" fmla="*/ 2271713 h 1596"/>
                <a:gd name="T108" fmla="*/ 179240 w 1588"/>
                <a:gd name="T109" fmla="*/ 2271713 h 1596"/>
                <a:gd name="T110" fmla="*/ 179240 w 1588"/>
                <a:gd name="T111" fmla="*/ 2271713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4" name="文本框 94"/>
            <p:cNvSpPr txBox="1">
              <a:spLocks noChangeArrowheads="1"/>
            </p:cNvSpPr>
            <p:nvPr/>
          </p:nvSpPr>
          <p:spPr bwMode="auto">
            <a:xfrm>
              <a:off x="9618072" y="3528219"/>
              <a:ext cx="9525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03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直接连接符 23"/>
            <p:cNvSpPr>
              <a:spLocks noChangeShapeType="1"/>
            </p:cNvSpPr>
            <p:nvPr/>
          </p:nvSpPr>
          <p:spPr bwMode="auto">
            <a:xfrm>
              <a:off x="9618072" y="3623469"/>
              <a:ext cx="936535" cy="0"/>
            </a:xfrm>
            <a:prstGeom prst="line">
              <a:avLst/>
            </a:prstGeom>
            <a:noFill/>
            <a:ln w="9525">
              <a:solidFill>
                <a:srgbClr val="B91F2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352805" y="3013065"/>
              <a:ext cx="146706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97869" y="2436870"/>
            <a:ext cx="2471000" cy="2051044"/>
            <a:chOff x="6197869" y="2727328"/>
            <a:chExt cx="2471000" cy="2051044"/>
          </a:xfrm>
          <a:effectLst/>
        </p:grpSpPr>
        <p:sp>
          <p:nvSpPr>
            <p:cNvPr id="8" name="Freeform 6"/>
            <p:cNvSpPr/>
            <p:nvPr/>
          </p:nvSpPr>
          <p:spPr bwMode="auto">
            <a:xfrm>
              <a:off x="6197869" y="2727328"/>
              <a:ext cx="2471000" cy="2051044"/>
            </a:xfrm>
            <a:custGeom>
              <a:avLst/>
              <a:gdLst>
                <a:gd name="T0" fmla="*/ 179240 w 1588"/>
                <a:gd name="T1" fmla="*/ 2271713 h 1596"/>
                <a:gd name="T2" fmla="*/ 2533482 w 1588"/>
                <a:gd name="T3" fmla="*/ 2271713 h 1596"/>
                <a:gd name="T4" fmla="*/ 2533482 w 1588"/>
                <a:gd name="T5" fmla="*/ 2271713 h 1596"/>
                <a:gd name="T6" fmla="*/ 2564504 w 1588"/>
                <a:gd name="T7" fmla="*/ 2271713 h 1596"/>
                <a:gd name="T8" fmla="*/ 2595527 w 1588"/>
                <a:gd name="T9" fmla="*/ 2268866 h 1596"/>
                <a:gd name="T10" fmla="*/ 2619655 w 1588"/>
                <a:gd name="T11" fmla="*/ 2263173 h 1596"/>
                <a:gd name="T12" fmla="*/ 2643783 w 1588"/>
                <a:gd name="T13" fmla="*/ 2254632 h 1596"/>
                <a:gd name="T14" fmla="*/ 2667912 w 1588"/>
                <a:gd name="T15" fmla="*/ 2246092 h 1596"/>
                <a:gd name="T16" fmla="*/ 2685146 w 1588"/>
                <a:gd name="T17" fmla="*/ 2234705 h 1596"/>
                <a:gd name="T18" fmla="*/ 2698934 w 1588"/>
                <a:gd name="T19" fmla="*/ 2223318 h 1596"/>
                <a:gd name="T20" fmla="*/ 2712722 w 1588"/>
                <a:gd name="T21" fmla="*/ 2209084 h 1596"/>
                <a:gd name="T22" fmla="*/ 2723062 w 1588"/>
                <a:gd name="T23" fmla="*/ 2192004 h 1596"/>
                <a:gd name="T24" fmla="*/ 2729956 w 1588"/>
                <a:gd name="T25" fmla="*/ 2174923 h 1596"/>
                <a:gd name="T26" fmla="*/ 2733403 w 1588"/>
                <a:gd name="T27" fmla="*/ 2157843 h 1596"/>
                <a:gd name="T28" fmla="*/ 2736850 w 1588"/>
                <a:gd name="T29" fmla="*/ 2140762 h 1596"/>
                <a:gd name="T30" fmla="*/ 2733403 w 1588"/>
                <a:gd name="T31" fmla="*/ 2120835 h 1596"/>
                <a:gd name="T32" fmla="*/ 2729956 w 1588"/>
                <a:gd name="T33" fmla="*/ 2100908 h 1596"/>
                <a:gd name="T34" fmla="*/ 2719615 w 1588"/>
                <a:gd name="T35" fmla="*/ 2080980 h 1596"/>
                <a:gd name="T36" fmla="*/ 2709275 w 1588"/>
                <a:gd name="T37" fmla="*/ 2058206 h 1596"/>
                <a:gd name="T38" fmla="*/ 1485620 w 1588"/>
                <a:gd name="T39" fmla="*/ 82556 h 1596"/>
                <a:gd name="T40" fmla="*/ 1485620 w 1588"/>
                <a:gd name="T41" fmla="*/ 82556 h 1596"/>
                <a:gd name="T42" fmla="*/ 1471832 w 1588"/>
                <a:gd name="T43" fmla="*/ 62629 h 1596"/>
                <a:gd name="T44" fmla="*/ 1458045 w 1588"/>
                <a:gd name="T45" fmla="*/ 45548 h 1596"/>
                <a:gd name="T46" fmla="*/ 1440810 w 1588"/>
                <a:gd name="T47" fmla="*/ 31314 h 1596"/>
                <a:gd name="T48" fmla="*/ 1427023 w 1588"/>
                <a:gd name="T49" fmla="*/ 19927 h 1596"/>
                <a:gd name="T50" fmla="*/ 1409788 w 1588"/>
                <a:gd name="T51" fmla="*/ 11387 h 1596"/>
                <a:gd name="T52" fmla="*/ 1392553 w 1588"/>
                <a:gd name="T53" fmla="*/ 5694 h 1596"/>
                <a:gd name="T54" fmla="*/ 1375319 w 1588"/>
                <a:gd name="T55" fmla="*/ 0 h 1596"/>
                <a:gd name="T56" fmla="*/ 1358084 w 1588"/>
                <a:gd name="T57" fmla="*/ 0 h 1596"/>
                <a:gd name="T58" fmla="*/ 1340850 w 1588"/>
                <a:gd name="T59" fmla="*/ 0 h 1596"/>
                <a:gd name="T60" fmla="*/ 1323615 w 1588"/>
                <a:gd name="T61" fmla="*/ 5694 h 1596"/>
                <a:gd name="T62" fmla="*/ 1306381 w 1588"/>
                <a:gd name="T63" fmla="*/ 11387 h 1596"/>
                <a:gd name="T64" fmla="*/ 1289146 w 1588"/>
                <a:gd name="T65" fmla="*/ 19927 h 1596"/>
                <a:gd name="T66" fmla="*/ 1271911 w 1588"/>
                <a:gd name="T67" fmla="*/ 31314 h 1596"/>
                <a:gd name="T68" fmla="*/ 1258124 w 1588"/>
                <a:gd name="T69" fmla="*/ 45548 h 1596"/>
                <a:gd name="T70" fmla="*/ 1244336 w 1588"/>
                <a:gd name="T71" fmla="*/ 62629 h 1596"/>
                <a:gd name="T72" fmla="*/ 1230548 w 1588"/>
                <a:gd name="T73" fmla="*/ 82556 h 1596"/>
                <a:gd name="T74" fmla="*/ 24128 w 1588"/>
                <a:gd name="T75" fmla="*/ 2072440 h 1596"/>
                <a:gd name="T76" fmla="*/ 24128 w 1588"/>
                <a:gd name="T77" fmla="*/ 2072440 h 1596"/>
                <a:gd name="T78" fmla="*/ 13788 w 1588"/>
                <a:gd name="T79" fmla="*/ 2095214 h 1596"/>
                <a:gd name="T80" fmla="*/ 6894 w 1588"/>
                <a:gd name="T81" fmla="*/ 2115141 h 1596"/>
                <a:gd name="T82" fmla="*/ 0 w 1588"/>
                <a:gd name="T83" fmla="*/ 2135069 h 1596"/>
                <a:gd name="T84" fmla="*/ 0 w 1588"/>
                <a:gd name="T85" fmla="*/ 2152149 h 1596"/>
                <a:gd name="T86" fmla="*/ 0 w 1588"/>
                <a:gd name="T87" fmla="*/ 2169230 h 1596"/>
                <a:gd name="T88" fmla="*/ 3447 w 1588"/>
                <a:gd name="T89" fmla="*/ 2186310 h 1596"/>
                <a:gd name="T90" fmla="*/ 10341 w 1588"/>
                <a:gd name="T91" fmla="*/ 2200544 h 1596"/>
                <a:gd name="T92" fmla="*/ 20681 w 1588"/>
                <a:gd name="T93" fmla="*/ 2214778 h 1596"/>
                <a:gd name="T94" fmla="*/ 31022 w 1588"/>
                <a:gd name="T95" fmla="*/ 2229012 h 1596"/>
                <a:gd name="T96" fmla="*/ 44810 w 1588"/>
                <a:gd name="T97" fmla="*/ 2240399 h 1596"/>
                <a:gd name="T98" fmla="*/ 62044 w 1588"/>
                <a:gd name="T99" fmla="*/ 2248939 h 1596"/>
                <a:gd name="T100" fmla="*/ 82726 w 1588"/>
                <a:gd name="T101" fmla="*/ 2257479 h 1596"/>
                <a:gd name="T102" fmla="*/ 103407 w 1588"/>
                <a:gd name="T103" fmla="*/ 2263173 h 1596"/>
                <a:gd name="T104" fmla="*/ 127536 w 1588"/>
                <a:gd name="T105" fmla="*/ 2268866 h 1596"/>
                <a:gd name="T106" fmla="*/ 151664 w 1588"/>
                <a:gd name="T107" fmla="*/ 2271713 h 1596"/>
                <a:gd name="T108" fmla="*/ 179240 w 1588"/>
                <a:gd name="T109" fmla="*/ 2271713 h 1596"/>
                <a:gd name="T110" fmla="*/ 179240 w 1588"/>
                <a:gd name="T111" fmla="*/ 2271713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rgbClr val="F6CF7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3" name="文本框 94"/>
            <p:cNvSpPr txBox="1">
              <a:spLocks noChangeArrowheads="1"/>
            </p:cNvSpPr>
            <p:nvPr/>
          </p:nvSpPr>
          <p:spPr bwMode="auto">
            <a:xfrm>
              <a:off x="6957119" y="3113088"/>
              <a:ext cx="9525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01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直接连接符 23"/>
            <p:cNvSpPr>
              <a:spLocks noChangeShapeType="1"/>
            </p:cNvSpPr>
            <p:nvPr/>
          </p:nvSpPr>
          <p:spPr bwMode="auto">
            <a:xfrm>
              <a:off x="6957119" y="3890963"/>
              <a:ext cx="936535" cy="0"/>
            </a:xfrm>
            <a:prstGeom prst="line">
              <a:avLst/>
            </a:prstGeom>
            <a:noFill/>
            <a:ln w="9525">
              <a:solidFill>
                <a:srgbClr val="B91F2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91852" y="4054062"/>
              <a:ext cx="146706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674144" y="4660256"/>
            <a:ext cx="2874642" cy="410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添加内容，添加内容。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M" panose="00020600040101010101" pitchFamily="18" charset="-122"/>
              <a:ea typeface="阿里巴巴普惠体 M" panose="00020600040101010101" pitchFamily="18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96000" y="4660256"/>
            <a:ext cx="2874642" cy="410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添加内容，添加内容。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M" panose="00020600040101010101" pitchFamily="18" charset="-122"/>
              <a:ea typeface="阿里巴巴普惠体 M" panose="00020600040101010101" pitchFamily="18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61313" y="1616210"/>
            <a:ext cx="2874642" cy="410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添加内容，添加内容。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M" panose="00020600040101010101" pitchFamily="18" charset="-122"/>
              <a:ea typeface="阿里巴巴普惠体 M" panose="00020600040101010101" pitchFamily="18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30769" y="1616210"/>
            <a:ext cx="2874642" cy="410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添加内容，添加内容。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M" panose="00020600040101010101" pitchFamily="18" charset="-122"/>
              <a:ea typeface="阿里巴巴普惠体 M" panose="00020600040101010101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000">
        <p14:honeycomb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32657"/>
            <a:ext cx="12192000" cy="6890657"/>
            <a:chOff x="0" y="-32657"/>
            <a:chExt cx="12192000" cy="6890657"/>
          </a:xfrm>
        </p:grpSpPr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60947" b="-607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" name="任意多边形 28"/>
            <p:cNvSpPr/>
            <p:nvPr/>
          </p:nvSpPr>
          <p:spPr bwMode="auto">
            <a:xfrm>
              <a:off x="67" y="-32657"/>
              <a:ext cx="12191933" cy="6546938"/>
            </a:xfrm>
            <a:custGeom>
              <a:avLst/>
              <a:gdLst>
                <a:gd name="connsiteX0" fmla="*/ 5665100 w 12191933"/>
                <a:gd name="connsiteY0" fmla="*/ 4315809 h 6546938"/>
                <a:gd name="connsiteX1" fmla="*/ 5737463 w 12191933"/>
                <a:gd name="connsiteY1" fmla="*/ 4328427 h 6546938"/>
                <a:gd name="connsiteX2" fmla="*/ 5737462 w 12191933"/>
                <a:gd name="connsiteY2" fmla="*/ 4328427 h 6546938"/>
                <a:gd name="connsiteX3" fmla="*/ 5665100 w 12191933"/>
                <a:gd name="connsiteY3" fmla="*/ 4315809 h 6546938"/>
                <a:gd name="connsiteX4" fmla="*/ 5989133 w 12191933"/>
                <a:gd name="connsiteY4" fmla="*/ 0 h 6546938"/>
                <a:gd name="connsiteX5" fmla="*/ 12191933 w 12191933"/>
                <a:gd name="connsiteY5" fmla="*/ 0 h 6546938"/>
                <a:gd name="connsiteX6" fmla="*/ 12191933 w 12191933"/>
                <a:gd name="connsiteY6" fmla="*/ 175332 h 6546938"/>
                <a:gd name="connsiteX7" fmla="*/ 12191933 w 12191933"/>
                <a:gd name="connsiteY7" fmla="*/ 6279246 h 6546938"/>
                <a:gd name="connsiteX8" fmla="*/ 10257297 w 12191933"/>
                <a:gd name="connsiteY8" fmla="*/ 5938624 h 6546938"/>
                <a:gd name="connsiteX9" fmla="*/ 7679445 w 12191933"/>
                <a:gd name="connsiteY9" fmla="*/ 4036506 h 6546938"/>
                <a:gd name="connsiteX10" fmla="*/ 6393012 w 12191933"/>
                <a:gd name="connsiteY10" fmla="*/ 4178113 h 6546938"/>
                <a:gd name="connsiteX11" fmla="*/ 5989133 w 12191933"/>
                <a:gd name="connsiteY11" fmla="*/ 4296756 h 6546938"/>
                <a:gd name="connsiteX12" fmla="*/ 5989133 w 12191933"/>
                <a:gd name="connsiteY12" fmla="*/ 4296673 h 6546938"/>
                <a:gd name="connsiteX13" fmla="*/ 5989133 w 12191933"/>
                <a:gd name="connsiteY13" fmla="*/ 161407 h 6546938"/>
                <a:gd name="connsiteX14" fmla="*/ 0 w 12191933"/>
                <a:gd name="connsiteY14" fmla="*/ 0 h 6546938"/>
                <a:gd name="connsiteX15" fmla="*/ 1093742 w 12191933"/>
                <a:gd name="connsiteY15" fmla="*/ 0 h 6546938"/>
                <a:gd name="connsiteX16" fmla="*/ 1093742 w 12191933"/>
                <a:gd name="connsiteY16" fmla="*/ 52829 h 6546938"/>
                <a:gd name="connsiteX17" fmla="*/ 1093742 w 12191933"/>
                <a:gd name="connsiteY17" fmla="*/ 1701853 h 6546938"/>
                <a:gd name="connsiteX18" fmla="*/ 2290172 w 12191933"/>
                <a:gd name="connsiteY18" fmla="*/ 2941855 h 6546938"/>
                <a:gd name="connsiteX19" fmla="*/ 4082713 w 12191933"/>
                <a:gd name="connsiteY19" fmla="*/ 3333662 h 6546938"/>
                <a:gd name="connsiteX20" fmla="*/ 2290171 w 12191933"/>
                <a:gd name="connsiteY20" fmla="*/ 2941856 h 6546938"/>
                <a:gd name="connsiteX21" fmla="*/ 1093742 w 12191933"/>
                <a:gd name="connsiteY21" fmla="*/ 1701854 h 6546938"/>
                <a:gd name="connsiteX22" fmla="*/ 1093742 w 12191933"/>
                <a:gd name="connsiteY22" fmla="*/ 1702237 h 6546938"/>
                <a:gd name="connsiteX23" fmla="*/ 0 w 12191933"/>
                <a:gd name="connsiteY23" fmla="*/ 718603 h 6546938"/>
                <a:gd name="connsiteX24" fmla="*/ 0 w 12191933"/>
                <a:gd name="connsiteY24" fmla="*/ 60709 h 654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191933" h="6546938">
                  <a:moveTo>
                    <a:pt x="5665100" y="4315809"/>
                  </a:moveTo>
                  <a:lnTo>
                    <a:pt x="5737463" y="4328427"/>
                  </a:lnTo>
                  <a:lnTo>
                    <a:pt x="5737462" y="4328427"/>
                  </a:lnTo>
                  <a:cubicBezTo>
                    <a:pt x="5711836" y="4326573"/>
                    <a:pt x="5687533" y="4322507"/>
                    <a:pt x="5665100" y="4315809"/>
                  </a:cubicBezTo>
                  <a:close/>
                  <a:moveTo>
                    <a:pt x="5989133" y="0"/>
                  </a:moveTo>
                  <a:lnTo>
                    <a:pt x="12191933" y="0"/>
                  </a:lnTo>
                  <a:lnTo>
                    <a:pt x="12191933" y="175332"/>
                  </a:lnTo>
                  <a:cubicBezTo>
                    <a:pt x="12191933" y="1742138"/>
                    <a:pt x="12191933" y="3737671"/>
                    <a:pt x="12191933" y="6279246"/>
                  </a:cubicBezTo>
                  <a:cubicBezTo>
                    <a:pt x="11344283" y="6742337"/>
                    <a:pt x="10840680" y="6589249"/>
                    <a:pt x="10257297" y="5938624"/>
                  </a:cubicBezTo>
                  <a:cubicBezTo>
                    <a:pt x="9594136" y="5226765"/>
                    <a:pt x="8950919" y="4208730"/>
                    <a:pt x="7679445" y="4036506"/>
                  </a:cubicBezTo>
                  <a:cubicBezTo>
                    <a:pt x="7235675" y="3975271"/>
                    <a:pt x="6811851" y="4051815"/>
                    <a:pt x="6393012" y="4178113"/>
                  </a:cubicBezTo>
                  <a:cubicBezTo>
                    <a:pt x="6278330" y="4201075"/>
                    <a:pt x="6133732" y="4258484"/>
                    <a:pt x="5989133" y="4296756"/>
                  </a:cubicBezTo>
                  <a:lnTo>
                    <a:pt x="5989133" y="4296673"/>
                  </a:lnTo>
                  <a:cubicBezTo>
                    <a:pt x="5989133" y="2661867"/>
                    <a:pt x="5989133" y="1298464"/>
                    <a:pt x="5989133" y="161407"/>
                  </a:cubicBezTo>
                  <a:close/>
                  <a:moveTo>
                    <a:pt x="0" y="0"/>
                  </a:moveTo>
                  <a:lnTo>
                    <a:pt x="1093742" y="0"/>
                  </a:lnTo>
                  <a:lnTo>
                    <a:pt x="1093742" y="52829"/>
                  </a:lnTo>
                  <a:cubicBezTo>
                    <a:pt x="1093742" y="1701853"/>
                    <a:pt x="1093742" y="1701853"/>
                    <a:pt x="1093742" y="1701853"/>
                  </a:cubicBezTo>
                  <a:cubicBezTo>
                    <a:pt x="1347984" y="2046298"/>
                    <a:pt x="1701927" y="2471114"/>
                    <a:pt x="2290172" y="2941855"/>
                  </a:cubicBezTo>
                  <a:cubicBezTo>
                    <a:pt x="2776222" y="3335097"/>
                    <a:pt x="3514643" y="3293477"/>
                    <a:pt x="4082713" y="3333662"/>
                  </a:cubicBezTo>
                  <a:cubicBezTo>
                    <a:pt x="3514642" y="3293477"/>
                    <a:pt x="2776222" y="3335097"/>
                    <a:pt x="2290171" y="2941856"/>
                  </a:cubicBezTo>
                  <a:cubicBezTo>
                    <a:pt x="1701927" y="2471114"/>
                    <a:pt x="1347984" y="2046298"/>
                    <a:pt x="1093742" y="1701854"/>
                  </a:cubicBezTo>
                  <a:lnTo>
                    <a:pt x="1093742" y="1702237"/>
                  </a:lnTo>
                  <a:cubicBezTo>
                    <a:pt x="669231" y="1120476"/>
                    <a:pt x="519403" y="753049"/>
                    <a:pt x="0" y="718603"/>
                  </a:cubicBezTo>
                  <a:cubicBezTo>
                    <a:pt x="0" y="718603"/>
                    <a:pt x="0" y="718603"/>
                    <a:pt x="0" y="60709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" name="任意多边形 24"/>
            <p:cNvSpPr/>
            <p:nvPr/>
          </p:nvSpPr>
          <p:spPr bwMode="auto">
            <a:xfrm>
              <a:off x="1093809" y="-32657"/>
              <a:ext cx="4895390" cy="4329624"/>
            </a:xfrm>
            <a:custGeom>
              <a:avLst/>
              <a:gdLst>
                <a:gd name="connsiteX0" fmla="*/ 0 w 4895390"/>
                <a:gd name="connsiteY0" fmla="*/ 0 h 4329624"/>
                <a:gd name="connsiteX1" fmla="*/ 4895390 w 4895390"/>
                <a:gd name="connsiteY1" fmla="*/ 0 h 4329624"/>
                <a:gd name="connsiteX2" fmla="*/ 4895390 w 4895390"/>
                <a:gd name="connsiteY2" fmla="*/ 161407 h 4329624"/>
                <a:gd name="connsiteX3" fmla="*/ 4895390 w 4895390"/>
                <a:gd name="connsiteY3" fmla="*/ 4296673 h 4329624"/>
                <a:gd name="connsiteX4" fmla="*/ 4571358 w 4895390"/>
                <a:gd name="connsiteY4" fmla="*/ 4315809 h 4329624"/>
                <a:gd name="connsiteX5" fmla="*/ 4187504 w 4895390"/>
                <a:gd name="connsiteY5" fmla="*/ 3929265 h 4329624"/>
                <a:gd name="connsiteX6" fmla="*/ 3484602 w 4895390"/>
                <a:gd name="connsiteY6" fmla="*/ 3420251 h 4329624"/>
                <a:gd name="connsiteX7" fmla="*/ 1196430 w 4895390"/>
                <a:gd name="connsiteY7" fmla="*/ 2941855 h 4329624"/>
                <a:gd name="connsiteX8" fmla="*/ 0 w 4895390"/>
                <a:gd name="connsiteY8" fmla="*/ 1701853 h 4329624"/>
                <a:gd name="connsiteX9" fmla="*/ 0 w 4895390"/>
                <a:gd name="connsiteY9" fmla="*/ 52829 h 432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90" h="4329624">
                  <a:moveTo>
                    <a:pt x="0" y="0"/>
                  </a:moveTo>
                  <a:lnTo>
                    <a:pt x="4895390" y="0"/>
                  </a:lnTo>
                  <a:lnTo>
                    <a:pt x="4895390" y="161407"/>
                  </a:lnTo>
                  <a:cubicBezTo>
                    <a:pt x="4895390" y="1298464"/>
                    <a:pt x="4895390" y="2661867"/>
                    <a:pt x="4895390" y="4296673"/>
                  </a:cubicBezTo>
                  <a:cubicBezTo>
                    <a:pt x="4780733" y="4327290"/>
                    <a:pt x="4661091" y="4342599"/>
                    <a:pt x="4571358" y="4315809"/>
                  </a:cubicBezTo>
                  <a:cubicBezTo>
                    <a:pt x="4371952" y="4254574"/>
                    <a:pt x="4292190" y="4051734"/>
                    <a:pt x="4187504" y="3929265"/>
                  </a:cubicBezTo>
                  <a:cubicBezTo>
                    <a:pt x="4008038" y="3695808"/>
                    <a:pt x="3808633" y="3527412"/>
                    <a:pt x="3484602" y="3420251"/>
                  </a:cubicBezTo>
                  <a:cubicBezTo>
                    <a:pt x="2941222" y="3217412"/>
                    <a:pt x="1844496" y="3466177"/>
                    <a:pt x="1196430" y="2941855"/>
                  </a:cubicBezTo>
                  <a:cubicBezTo>
                    <a:pt x="608185" y="2471114"/>
                    <a:pt x="254242" y="2046298"/>
                    <a:pt x="0" y="1701853"/>
                  </a:cubicBezTo>
                  <a:cubicBezTo>
                    <a:pt x="0" y="1701853"/>
                    <a:pt x="0" y="1701853"/>
                    <a:pt x="0" y="52829"/>
                  </a:cubicBez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981458" y="830161"/>
            <a:ext cx="5314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400" i="1" dirty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谢谢观看</a:t>
            </a:r>
          </a:p>
        </p:txBody>
      </p:sp>
      <p:sp>
        <p:nvSpPr>
          <p:cNvPr id="15" name="标题 3"/>
          <p:cNvSpPr txBox="1"/>
          <p:nvPr/>
        </p:nvSpPr>
        <p:spPr>
          <a:xfrm>
            <a:off x="3565193" y="2247814"/>
            <a:ext cx="10653485" cy="7974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800" i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适用于圣诞节活动策划、节日宣传等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875606" y="3316252"/>
            <a:ext cx="27900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i="1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H" panose="00020600040101010101" pitchFamily="18" charset="-122"/>
              </a:rPr>
              <a:t>策划人：</a:t>
            </a:r>
            <a:r>
              <a:rPr lang="en-US" altLang="zh-CN" sz="2400" i="1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H" panose="00020600040101010101" pitchFamily="18" charset="-122"/>
              </a:rPr>
              <a:t>PPT818</a:t>
            </a:r>
            <a:endParaRPr lang="en-US" altLang="zh-CN" sz="2400" i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60947" b="-6072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5682" y="731579"/>
            <a:ext cx="10280637" cy="5439255"/>
          </a:xfrm>
          <a:prstGeom prst="rect">
            <a:avLst/>
          </a:prstGeom>
          <a:solidFill>
            <a:srgbClr val="AE1F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66711" y="1209487"/>
            <a:ext cx="23102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目 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17206" y="2126055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CONTENT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719400" y="3208446"/>
            <a:ext cx="3441700" cy="584200"/>
            <a:chOff x="1384300" y="3314700"/>
            <a:chExt cx="3441700" cy="584200"/>
          </a:xfrm>
          <a:effectLst/>
        </p:grpSpPr>
        <p:sp>
          <p:nvSpPr>
            <p:cNvPr id="12" name="矩形: 圆角 11"/>
            <p:cNvSpPr/>
            <p:nvPr/>
          </p:nvSpPr>
          <p:spPr>
            <a:xfrm>
              <a:off x="1384300" y="3314700"/>
              <a:ext cx="3441700" cy="584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08399" y="3345190"/>
              <a:ext cx="3193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rPr>
                <a:t>01</a:t>
              </a: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 活动流程介绍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19900" y="3208446"/>
            <a:ext cx="3441700" cy="584200"/>
            <a:chOff x="1384300" y="3314700"/>
            <a:chExt cx="3441700" cy="584200"/>
          </a:xfrm>
          <a:effectLst/>
        </p:grpSpPr>
        <p:sp>
          <p:nvSpPr>
            <p:cNvPr id="16" name="矩形: 圆角 15"/>
            <p:cNvSpPr/>
            <p:nvPr/>
          </p:nvSpPr>
          <p:spPr>
            <a:xfrm>
              <a:off x="1384300" y="3314700"/>
              <a:ext cx="3441700" cy="584200"/>
            </a:xfrm>
            <a:prstGeom prst="roundRect">
              <a:avLst/>
            </a:prstGeom>
            <a:solidFill>
              <a:srgbClr val="F6C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508399" y="3345190"/>
              <a:ext cx="3193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rPr>
                <a:t>02</a:t>
              </a: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 活动财务预算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19400" y="4447281"/>
            <a:ext cx="3441700" cy="584200"/>
            <a:chOff x="1384300" y="3314700"/>
            <a:chExt cx="3441700" cy="584200"/>
          </a:xfrm>
          <a:effectLst/>
        </p:grpSpPr>
        <p:sp>
          <p:nvSpPr>
            <p:cNvPr id="19" name="矩形: 圆角 18"/>
            <p:cNvSpPr/>
            <p:nvPr/>
          </p:nvSpPr>
          <p:spPr>
            <a:xfrm>
              <a:off x="1384300" y="3314700"/>
              <a:ext cx="3441700" cy="584200"/>
            </a:xfrm>
            <a:prstGeom prst="roundRect">
              <a:avLst/>
            </a:prstGeom>
            <a:solidFill>
              <a:srgbClr val="F6C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08399" y="3345190"/>
              <a:ext cx="3193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rPr>
                <a:t>03</a:t>
              </a: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 活动执行保障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19900" y="4447281"/>
            <a:ext cx="3441700" cy="584200"/>
            <a:chOff x="1384300" y="3314700"/>
            <a:chExt cx="3441700" cy="584200"/>
          </a:xfrm>
          <a:effectLst/>
        </p:grpSpPr>
        <p:sp>
          <p:nvSpPr>
            <p:cNvPr id="22" name="矩形: 圆角 21"/>
            <p:cNvSpPr/>
            <p:nvPr/>
          </p:nvSpPr>
          <p:spPr>
            <a:xfrm>
              <a:off x="1384300" y="3314700"/>
              <a:ext cx="3441700" cy="584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08399" y="3345190"/>
              <a:ext cx="3193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rPr>
                <a:t>04</a:t>
              </a: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 活动效果展望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000">
        <p15:prstTrans prst="origami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6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60947" b="-6072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4" name="任意多边形 28"/>
          <p:cNvSpPr/>
          <p:nvPr/>
        </p:nvSpPr>
        <p:spPr bwMode="auto">
          <a:xfrm>
            <a:off x="67" y="-32657"/>
            <a:ext cx="12191933" cy="6546938"/>
          </a:xfrm>
          <a:custGeom>
            <a:avLst/>
            <a:gdLst>
              <a:gd name="connsiteX0" fmla="*/ 5665100 w 12191933"/>
              <a:gd name="connsiteY0" fmla="*/ 4315809 h 6546938"/>
              <a:gd name="connsiteX1" fmla="*/ 5737463 w 12191933"/>
              <a:gd name="connsiteY1" fmla="*/ 4328427 h 6546938"/>
              <a:gd name="connsiteX2" fmla="*/ 5737462 w 12191933"/>
              <a:gd name="connsiteY2" fmla="*/ 4328427 h 6546938"/>
              <a:gd name="connsiteX3" fmla="*/ 5665100 w 12191933"/>
              <a:gd name="connsiteY3" fmla="*/ 4315809 h 6546938"/>
              <a:gd name="connsiteX4" fmla="*/ 5989133 w 12191933"/>
              <a:gd name="connsiteY4" fmla="*/ 0 h 6546938"/>
              <a:gd name="connsiteX5" fmla="*/ 12191933 w 12191933"/>
              <a:gd name="connsiteY5" fmla="*/ 0 h 6546938"/>
              <a:gd name="connsiteX6" fmla="*/ 12191933 w 12191933"/>
              <a:gd name="connsiteY6" fmla="*/ 175332 h 6546938"/>
              <a:gd name="connsiteX7" fmla="*/ 12191933 w 12191933"/>
              <a:gd name="connsiteY7" fmla="*/ 6279246 h 6546938"/>
              <a:gd name="connsiteX8" fmla="*/ 10257297 w 12191933"/>
              <a:gd name="connsiteY8" fmla="*/ 5938624 h 6546938"/>
              <a:gd name="connsiteX9" fmla="*/ 7679445 w 12191933"/>
              <a:gd name="connsiteY9" fmla="*/ 4036506 h 6546938"/>
              <a:gd name="connsiteX10" fmla="*/ 6393012 w 12191933"/>
              <a:gd name="connsiteY10" fmla="*/ 4178113 h 6546938"/>
              <a:gd name="connsiteX11" fmla="*/ 5989133 w 12191933"/>
              <a:gd name="connsiteY11" fmla="*/ 4296756 h 6546938"/>
              <a:gd name="connsiteX12" fmla="*/ 5989133 w 12191933"/>
              <a:gd name="connsiteY12" fmla="*/ 4296673 h 6546938"/>
              <a:gd name="connsiteX13" fmla="*/ 5989133 w 12191933"/>
              <a:gd name="connsiteY13" fmla="*/ 161407 h 6546938"/>
              <a:gd name="connsiteX14" fmla="*/ 0 w 12191933"/>
              <a:gd name="connsiteY14" fmla="*/ 0 h 6546938"/>
              <a:gd name="connsiteX15" fmla="*/ 1093742 w 12191933"/>
              <a:gd name="connsiteY15" fmla="*/ 0 h 6546938"/>
              <a:gd name="connsiteX16" fmla="*/ 1093742 w 12191933"/>
              <a:gd name="connsiteY16" fmla="*/ 52829 h 6546938"/>
              <a:gd name="connsiteX17" fmla="*/ 1093742 w 12191933"/>
              <a:gd name="connsiteY17" fmla="*/ 1701853 h 6546938"/>
              <a:gd name="connsiteX18" fmla="*/ 2290172 w 12191933"/>
              <a:gd name="connsiteY18" fmla="*/ 2941855 h 6546938"/>
              <a:gd name="connsiteX19" fmla="*/ 4082713 w 12191933"/>
              <a:gd name="connsiteY19" fmla="*/ 3333662 h 6546938"/>
              <a:gd name="connsiteX20" fmla="*/ 2290171 w 12191933"/>
              <a:gd name="connsiteY20" fmla="*/ 2941856 h 6546938"/>
              <a:gd name="connsiteX21" fmla="*/ 1093742 w 12191933"/>
              <a:gd name="connsiteY21" fmla="*/ 1701854 h 6546938"/>
              <a:gd name="connsiteX22" fmla="*/ 1093742 w 12191933"/>
              <a:gd name="connsiteY22" fmla="*/ 1702237 h 6546938"/>
              <a:gd name="connsiteX23" fmla="*/ 0 w 12191933"/>
              <a:gd name="connsiteY23" fmla="*/ 718603 h 6546938"/>
              <a:gd name="connsiteX24" fmla="*/ 0 w 12191933"/>
              <a:gd name="connsiteY24" fmla="*/ 60709 h 654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33" h="6546938">
                <a:moveTo>
                  <a:pt x="5665100" y="4315809"/>
                </a:moveTo>
                <a:lnTo>
                  <a:pt x="5737463" y="4328427"/>
                </a:lnTo>
                <a:lnTo>
                  <a:pt x="5737462" y="4328427"/>
                </a:lnTo>
                <a:cubicBezTo>
                  <a:pt x="5711836" y="4326573"/>
                  <a:pt x="5687533" y="4322507"/>
                  <a:pt x="5665100" y="4315809"/>
                </a:cubicBezTo>
                <a:close/>
                <a:moveTo>
                  <a:pt x="5989133" y="0"/>
                </a:moveTo>
                <a:lnTo>
                  <a:pt x="12191933" y="0"/>
                </a:lnTo>
                <a:lnTo>
                  <a:pt x="12191933" y="175332"/>
                </a:lnTo>
                <a:cubicBezTo>
                  <a:pt x="12191933" y="1742138"/>
                  <a:pt x="12191933" y="3737671"/>
                  <a:pt x="12191933" y="6279246"/>
                </a:cubicBezTo>
                <a:cubicBezTo>
                  <a:pt x="11344283" y="6742337"/>
                  <a:pt x="10840680" y="6589249"/>
                  <a:pt x="10257297" y="5938624"/>
                </a:cubicBezTo>
                <a:cubicBezTo>
                  <a:pt x="9594136" y="5226765"/>
                  <a:pt x="8950919" y="4208730"/>
                  <a:pt x="7679445" y="4036506"/>
                </a:cubicBezTo>
                <a:cubicBezTo>
                  <a:pt x="7235675" y="3975271"/>
                  <a:pt x="6811851" y="4051815"/>
                  <a:pt x="6393012" y="4178113"/>
                </a:cubicBezTo>
                <a:cubicBezTo>
                  <a:pt x="6278330" y="4201075"/>
                  <a:pt x="6133732" y="4258484"/>
                  <a:pt x="5989133" y="4296756"/>
                </a:cubicBezTo>
                <a:lnTo>
                  <a:pt x="5989133" y="4296673"/>
                </a:lnTo>
                <a:cubicBezTo>
                  <a:pt x="5989133" y="2661867"/>
                  <a:pt x="5989133" y="1298464"/>
                  <a:pt x="5989133" y="161407"/>
                </a:cubicBezTo>
                <a:close/>
                <a:moveTo>
                  <a:pt x="0" y="0"/>
                </a:moveTo>
                <a:lnTo>
                  <a:pt x="1093742" y="0"/>
                </a:lnTo>
                <a:lnTo>
                  <a:pt x="1093742" y="52829"/>
                </a:lnTo>
                <a:cubicBezTo>
                  <a:pt x="1093742" y="1701853"/>
                  <a:pt x="1093742" y="1701853"/>
                  <a:pt x="1093742" y="1701853"/>
                </a:cubicBezTo>
                <a:cubicBezTo>
                  <a:pt x="1347984" y="2046298"/>
                  <a:pt x="1701927" y="2471114"/>
                  <a:pt x="2290172" y="2941855"/>
                </a:cubicBezTo>
                <a:cubicBezTo>
                  <a:pt x="2776222" y="3335097"/>
                  <a:pt x="3514643" y="3293477"/>
                  <a:pt x="4082713" y="3333662"/>
                </a:cubicBezTo>
                <a:cubicBezTo>
                  <a:pt x="3514642" y="3293477"/>
                  <a:pt x="2776222" y="3335097"/>
                  <a:pt x="2290171" y="2941856"/>
                </a:cubicBezTo>
                <a:cubicBezTo>
                  <a:pt x="1701927" y="2471114"/>
                  <a:pt x="1347984" y="2046298"/>
                  <a:pt x="1093742" y="1701854"/>
                </a:cubicBezTo>
                <a:lnTo>
                  <a:pt x="1093742" y="1702237"/>
                </a:lnTo>
                <a:cubicBezTo>
                  <a:pt x="669231" y="1120476"/>
                  <a:pt x="519403" y="753049"/>
                  <a:pt x="0" y="718603"/>
                </a:cubicBezTo>
                <a:cubicBezTo>
                  <a:pt x="0" y="718603"/>
                  <a:pt x="0" y="718603"/>
                  <a:pt x="0" y="60709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5" name="任意多边形 24"/>
          <p:cNvSpPr/>
          <p:nvPr/>
        </p:nvSpPr>
        <p:spPr bwMode="auto">
          <a:xfrm>
            <a:off x="1093809" y="-32657"/>
            <a:ext cx="4895390" cy="4329624"/>
          </a:xfrm>
          <a:custGeom>
            <a:avLst/>
            <a:gdLst>
              <a:gd name="connsiteX0" fmla="*/ 0 w 4895390"/>
              <a:gd name="connsiteY0" fmla="*/ 0 h 4329624"/>
              <a:gd name="connsiteX1" fmla="*/ 4895390 w 4895390"/>
              <a:gd name="connsiteY1" fmla="*/ 0 h 4329624"/>
              <a:gd name="connsiteX2" fmla="*/ 4895390 w 4895390"/>
              <a:gd name="connsiteY2" fmla="*/ 161407 h 4329624"/>
              <a:gd name="connsiteX3" fmla="*/ 4895390 w 4895390"/>
              <a:gd name="connsiteY3" fmla="*/ 4296673 h 4329624"/>
              <a:gd name="connsiteX4" fmla="*/ 4571358 w 4895390"/>
              <a:gd name="connsiteY4" fmla="*/ 4315809 h 4329624"/>
              <a:gd name="connsiteX5" fmla="*/ 4187504 w 4895390"/>
              <a:gd name="connsiteY5" fmla="*/ 3929265 h 4329624"/>
              <a:gd name="connsiteX6" fmla="*/ 3484602 w 4895390"/>
              <a:gd name="connsiteY6" fmla="*/ 3420251 h 4329624"/>
              <a:gd name="connsiteX7" fmla="*/ 1196430 w 4895390"/>
              <a:gd name="connsiteY7" fmla="*/ 2941855 h 4329624"/>
              <a:gd name="connsiteX8" fmla="*/ 0 w 4895390"/>
              <a:gd name="connsiteY8" fmla="*/ 1701853 h 4329624"/>
              <a:gd name="connsiteX9" fmla="*/ 0 w 4895390"/>
              <a:gd name="connsiteY9" fmla="*/ 52829 h 432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5390" h="4329624">
                <a:moveTo>
                  <a:pt x="0" y="0"/>
                </a:moveTo>
                <a:lnTo>
                  <a:pt x="4895390" y="0"/>
                </a:lnTo>
                <a:lnTo>
                  <a:pt x="4895390" y="161407"/>
                </a:lnTo>
                <a:cubicBezTo>
                  <a:pt x="4895390" y="1298464"/>
                  <a:pt x="4895390" y="2661867"/>
                  <a:pt x="4895390" y="4296673"/>
                </a:cubicBezTo>
                <a:cubicBezTo>
                  <a:pt x="4780733" y="4327290"/>
                  <a:pt x="4661091" y="4342599"/>
                  <a:pt x="4571358" y="4315809"/>
                </a:cubicBezTo>
                <a:cubicBezTo>
                  <a:pt x="4371952" y="4254574"/>
                  <a:pt x="4292190" y="4051734"/>
                  <a:pt x="4187504" y="3929265"/>
                </a:cubicBezTo>
                <a:cubicBezTo>
                  <a:pt x="4008038" y="3695808"/>
                  <a:pt x="3808633" y="3527412"/>
                  <a:pt x="3484602" y="3420251"/>
                </a:cubicBezTo>
                <a:cubicBezTo>
                  <a:pt x="2941222" y="3217412"/>
                  <a:pt x="1844496" y="3466177"/>
                  <a:pt x="1196430" y="2941855"/>
                </a:cubicBezTo>
                <a:cubicBezTo>
                  <a:pt x="608185" y="2471114"/>
                  <a:pt x="254242" y="2046298"/>
                  <a:pt x="0" y="1701853"/>
                </a:cubicBezTo>
                <a:cubicBezTo>
                  <a:pt x="0" y="1701853"/>
                  <a:pt x="0" y="1701853"/>
                  <a:pt x="0" y="52829"/>
                </a:cubicBez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71038" y="3423895"/>
            <a:ext cx="3853762" cy="811143"/>
            <a:chOff x="1719400" y="3193774"/>
            <a:chExt cx="3441700" cy="811143"/>
          </a:xfrm>
        </p:grpSpPr>
        <p:sp>
          <p:nvSpPr>
            <p:cNvPr id="3" name="矩形: 圆角 2"/>
            <p:cNvSpPr/>
            <p:nvPr/>
          </p:nvSpPr>
          <p:spPr>
            <a:xfrm>
              <a:off x="1719400" y="3193774"/>
              <a:ext cx="3441700" cy="8111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004926" y="3276180"/>
              <a:ext cx="28706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活动流程介绍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3352800" y="4357200"/>
            <a:ext cx="5512904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点击输入替换内容添加内容，添加内容，添加内容。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05196" y="2260744"/>
            <a:ext cx="5165717" cy="1015663"/>
            <a:chOff x="3505196" y="1977615"/>
            <a:chExt cx="5165717" cy="1015663"/>
          </a:xfrm>
        </p:grpSpPr>
        <p:sp>
          <p:nvSpPr>
            <p:cNvPr id="9" name="文本框 8"/>
            <p:cNvSpPr txBox="1"/>
            <p:nvPr/>
          </p:nvSpPr>
          <p:spPr>
            <a:xfrm>
              <a:off x="4597903" y="1977615"/>
              <a:ext cx="29803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PART 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01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196" y="2214822"/>
              <a:ext cx="533333" cy="6095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580" y="2214822"/>
              <a:ext cx="533333" cy="6095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wind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60947" b="-6072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26502" y="-2916092"/>
            <a:ext cx="12192000" cy="6866614"/>
            <a:chOff x="0" y="-4580"/>
            <a:chExt cx="12192000" cy="6866614"/>
          </a:xfrm>
        </p:grpSpPr>
        <p:sp>
          <p:nvSpPr>
            <p:cNvPr id="53" name="矩形 52"/>
            <p:cNvSpPr/>
            <p:nvPr/>
          </p:nvSpPr>
          <p:spPr>
            <a:xfrm>
              <a:off x="0" y="697312"/>
              <a:ext cx="12192000" cy="5463376"/>
            </a:xfrm>
            <a:prstGeom prst="rect">
              <a:avLst/>
            </a:prstGeom>
            <a:solidFill>
              <a:srgbClr val="AE1F0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6160688"/>
              <a:ext cx="12192000" cy="701346"/>
            </a:xfrm>
            <a:prstGeom prst="rect">
              <a:avLst/>
            </a:prstGeom>
            <a:solidFill>
              <a:srgbClr val="20743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0" y="-4580"/>
              <a:ext cx="12192000" cy="701891"/>
            </a:xfrm>
            <a:prstGeom prst="rect">
              <a:avLst/>
            </a:prstGeom>
            <a:solidFill>
              <a:srgbClr val="20743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18449" y="237903"/>
            <a:ext cx="5165718" cy="830997"/>
            <a:chOff x="3690726" y="555956"/>
            <a:chExt cx="5165718" cy="8309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26" y="666692"/>
              <a:ext cx="533333" cy="6095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111" y="666692"/>
              <a:ext cx="533333" cy="60952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286503" y="555956"/>
              <a:ext cx="3974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活动流程介绍</a:t>
              </a:r>
            </a:p>
          </p:txBody>
        </p:sp>
      </p:grpSp>
      <p:sp>
        <p:nvSpPr>
          <p:cNvPr id="10" name="Freeform 21"/>
          <p:cNvSpPr/>
          <p:nvPr/>
        </p:nvSpPr>
        <p:spPr bwMode="auto">
          <a:xfrm>
            <a:off x="864553" y="2222899"/>
            <a:ext cx="9243735" cy="2687638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chemeClr val="bg1">
                <a:lumMod val="85000"/>
              </a:schemeClr>
            </a:solidFill>
            <a:prstDash val="dash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3141" y="1366547"/>
            <a:ext cx="2286628" cy="1232932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1454390" y="1739808"/>
            <a:ext cx="3092842" cy="2452313"/>
            <a:chOff x="1669545" y="2030266"/>
            <a:chExt cx="3092842" cy="2452313"/>
          </a:xfrm>
        </p:grpSpPr>
        <p:grpSp>
          <p:nvGrpSpPr>
            <p:cNvPr id="18" name="组合 17"/>
            <p:cNvGrpSpPr/>
            <p:nvPr/>
          </p:nvGrpSpPr>
          <p:grpSpPr>
            <a:xfrm>
              <a:off x="2690965" y="3466407"/>
              <a:ext cx="1016172" cy="1016172"/>
              <a:chOff x="2810233" y="3466407"/>
              <a:chExt cx="1016172" cy="1016172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810233" y="3466407"/>
                <a:ext cx="1016172" cy="10161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chemeClr val="accent3">
                    <a:lumMod val="10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882944" y="3558995"/>
                <a:ext cx="87075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M" panose="00020600040101010101" pitchFamily="18" charset="-122"/>
                    <a:cs typeface="Arial" panose="020B0604020202020204" pitchFamily="34" charset="0"/>
                  </a:rPr>
                  <a:t>01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669545" y="2030266"/>
              <a:ext cx="3092842" cy="1504197"/>
              <a:chOff x="1669545" y="2030266"/>
              <a:chExt cx="3092842" cy="1504197"/>
            </a:xfrm>
          </p:grpSpPr>
          <p:cxnSp>
            <p:nvCxnSpPr>
              <p:cNvPr id="28" name="Straight Connector 60"/>
              <p:cNvCxnSpPr/>
              <p:nvPr/>
            </p:nvCxnSpPr>
            <p:spPr>
              <a:xfrm flipV="1">
                <a:off x="3190078" y="3180522"/>
                <a:ext cx="0" cy="353941"/>
              </a:xfrm>
              <a:prstGeom prst="line">
                <a:avLst/>
              </a:prstGeom>
              <a:ln w="1587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矩形 29"/>
              <p:cNvSpPr/>
              <p:nvPr/>
            </p:nvSpPr>
            <p:spPr>
              <a:xfrm>
                <a:off x="1669545" y="2441060"/>
                <a:ext cx="3092842" cy="410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+mn-cs"/>
                  </a:rPr>
                  <a:t>添加内容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533728" y="2030266"/>
                <a:ext cx="1364476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+mn-cs"/>
                  </a:rPr>
                  <a:t>添加标题</a:t>
                </a: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3422603" y="3566718"/>
            <a:ext cx="3092842" cy="2248855"/>
            <a:chOff x="3637758" y="3857176"/>
            <a:chExt cx="3092842" cy="2248855"/>
          </a:xfrm>
        </p:grpSpPr>
        <p:grpSp>
          <p:nvGrpSpPr>
            <p:cNvPr id="19" name="组合 18"/>
            <p:cNvGrpSpPr/>
            <p:nvPr/>
          </p:nvGrpSpPr>
          <p:grpSpPr>
            <a:xfrm>
              <a:off x="4685403" y="3857176"/>
              <a:ext cx="1016172" cy="1016172"/>
              <a:chOff x="2810233" y="3466407"/>
              <a:chExt cx="1016172" cy="101617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2810233" y="3466407"/>
                <a:ext cx="1016172" cy="1016172"/>
              </a:xfrm>
              <a:prstGeom prst="ellipse">
                <a:avLst/>
              </a:prstGeom>
              <a:solidFill>
                <a:srgbClr val="F6CF70"/>
              </a:solidFill>
              <a:ln>
                <a:noFill/>
              </a:ln>
              <a:effectLst>
                <a:outerShdw blurRad="50800" dist="38100" dir="2700000" algn="tl" rotWithShape="0">
                  <a:schemeClr val="accent3">
                    <a:lumMod val="10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882944" y="3558995"/>
                <a:ext cx="87075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M" panose="00020600040101010101" pitchFamily="18" charset="-122"/>
                    <a:cs typeface="Arial" panose="020B0604020202020204" pitchFamily="34" charset="0"/>
                  </a:rPr>
                  <a:t>02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637758" y="4873348"/>
              <a:ext cx="3092842" cy="1232683"/>
              <a:chOff x="3637758" y="4873348"/>
              <a:chExt cx="3092842" cy="1232683"/>
            </a:xfrm>
          </p:grpSpPr>
          <p:cxnSp>
            <p:nvCxnSpPr>
              <p:cNvPr id="32" name="Straight Connector 60"/>
              <p:cNvCxnSpPr/>
              <p:nvPr/>
            </p:nvCxnSpPr>
            <p:spPr>
              <a:xfrm>
                <a:off x="5191156" y="4873348"/>
                <a:ext cx="0" cy="353941"/>
              </a:xfrm>
              <a:prstGeom prst="line">
                <a:avLst/>
              </a:prstGeom>
              <a:ln w="1587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组合 38"/>
              <p:cNvGrpSpPr/>
              <p:nvPr/>
            </p:nvGrpSpPr>
            <p:grpSpPr>
              <a:xfrm>
                <a:off x="3637758" y="5284392"/>
                <a:ext cx="3092842" cy="821639"/>
                <a:chOff x="3611254" y="5324148"/>
                <a:chExt cx="3092842" cy="821639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3611254" y="5734942"/>
                  <a:ext cx="3092842" cy="4108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M" panose="00020600040101010101" pitchFamily="18" charset="-122"/>
                      <a:ea typeface="阿里巴巴普惠体 M" panose="00020600040101010101" pitchFamily="18" charset="-122"/>
                      <a:cs typeface="+mn-cs"/>
                    </a:rPr>
                    <a:t>添加内容</a:t>
                  </a: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4475437" y="5324148"/>
                  <a:ext cx="1364476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M" panose="00020600040101010101" pitchFamily="18" charset="-122"/>
                      <a:ea typeface="阿里巴巴普惠体 M" panose="00020600040101010101" pitchFamily="18" charset="-122"/>
                      <a:cs typeface="+mn-cs"/>
                    </a:rPr>
                    <a:t>添加标题</a:t>
                  </a:r>
                </a:p>
              </p:txBody>
            </p:sp>
          </p:grpSp>
        </p:grpSp>
      </p:grpSp>
      <p:grpSp>
        <p:nvGrpSpPr>
          <p:cNvPr id="50" name="组合 49"/>
          <p:cNvGrpSpPr/>
          <p:nvPr/>
        </p:nvGrpSpPr>
        <p:grpSpPr>
          <a:xfrm>
            <a:off x="5077472" y="1104543"/>
            <a:ext cx="3092842" cy="2462175"/>
            <a:chOff x="5292627" y="1395001"/>
            <a:chExt cx="3092842" cy="2462175"/>
          </a:xfrm>
        </p:grpSpPr>
        <p:grpSp>
          <p:nvGrpSpPr>
            <p:cNvPr id="22" name="组合 21"/>
            <p:cNvGrpSpPr/>
            <p:nvPr/>
          </p:nvGrpSpPr>
          <p:grpSpPr>
            <a:xfrm>
              <a:off x="6394934" y="2841004"/>
              <a:ext cx="1016172" cy="1016172"/>
              <a:chOff x="2810233" y="3466407"/>
              <a:chExt cx="1016172" cy="101617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810233" y="3466407"/>
                <a:ext cx="1016172" cy="10161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chemeClr val="accent3">
                    <a:lumMod val="10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882944" y="3558995"/>
                <a:ext cx="87075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M" panose="00020600040101010101" pitchFamily="18" charset="-122"/>
                    <a:cs typeface="Arial" panose="020B0604020202020204" pitchFamily="34" charset="0"/>
                  </a:rPr>
                  <a:t>03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5292627" y="1395001"/>
              <a:ext cx="3092842" cy="1485759"/>
              <a:chOff x="5292627" y="1395001"/>
              <a:chExt cx="3092842" cy="1485759"/>
            </a:xfrm>
          </p:grpSpPr>
          <p:cxnSp>
            <p:nvCxnSpPr>
              <p:cNvPr id="35" name="Straight Connector 60"/>
              <p:cNvCxnSpPr/>
              <p:nvPr/>
            </p:nvCxnSpPr>
            <p:spPr>
              <a:xfrm flipV="1">
                <a:off x="6847678" y="2526819"/>
                <a:ext cx="0" cy="353941"/>
              </a:xfrm>
              <a:prstGeom prst="line">
                <a:avLst/>
              </a:prstGeom>
              <a:ln w="1587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组合 37"/>
              <p:cNvGrpSpPr/>
              <p:nvPr/>
            </p:nvGrpSpPr>
            <p:grpSpPr>
              <a:xfrm>
                <a:off x="5292627" y="1395001"/>
                <a:ext cx="3092842" cy="821639"/>
                <a:chOff x="5292627" y="1328741"/>
                <a:chExt cx="3092842" cy="821639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5292627" y="1739535"/>
                  <a:ext cx="3092842" cy="4108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M" panose="00020600040101010101" pitchFamily="18" charset="-122"/>
                      <a:ea typeface="阿里巴巴普惠体 M" panose="00020600040101010101" pitchFamily="18" charset="-122"/>
                      <a:cs typeface="+mn-cs"/>
                    </a:rPr>
                    <a:t>添加内容</a:t>
                  </a: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6156810" y="1328741"/>
                  <a:ext cx="1364476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M" panose="00020600040101010101" pitchFamily="18" charset="-122"/>
                      <a:ea typeface="阿里巴巴普惠体 M" panose="00020600040101010101" pitchFamily="18" charset="-122"/>
                      <a:cs typeface="+mn-cs"/>
                    </a:rPr>
                    <a:t>添加标题</a:t>
                  </a:r>
                </a:p>
              </p:txBody>
            </p:sp>
          </p:grpSp>
        </p:grpSp>
      </p:grpSp>
      <p:grpSp>
        <p:nvGrpSpPr>
          <p:cNvPr id="51" name="组合 50"/>
          <p:cNvGrpSpPr/>
          <p:nvPr/>
        </p:nvGrpSpPr>
        <p:grpSpPr>
          <a:xfrm>
            <a:off x="7002103" y="2895102"/>
            <a:ext cx="3092842" cy="2320584"/>
            <a:chOff x="7217258" y="3185560"/>
            <a:chExt cx="3092842" cy="2320584"/>
          </a:xfrm>
        </p:grpSpPr>
        <p:grpSp>
          <p:nvGrpSpPr>
            <p:cNvPr id="25" name="组合 24"/>
            <p:cNvGrpSpPr/>
            <p:nvPr/>
          </p:nvGrpSpPr>
          <p:grpSpPr>
            <a:xfrm>
              <a:off x="8246327" y="3185560"/>
              <a:ext cx="1016172" cy="1016172"/>
              <a:chOff x="2810233" y="3466407"/>
              <a:chExt cx="1016172" cy="101617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2810233" y="3466407"/>
                <a:ext cx="1016172" cy="1016172"/>
              </a:xfrm>
              <a:prstGeom prst="ellipse">
                <a:avLst/>
              </a:prstGeom>
              <a:solidFill>
                <a:srgbClr val="F6CF70"/>
              </a:solidFill>
              <a:ln>
                <a:noFill/>
              </a:ln>
              <a:effectLst>
                <a:outerShdw blurRad="50800" dist="38100" dir="2700000" algn="tl" rotWithShape="0">
                  <a:schemeClr val="accent3">
                    <a:lumMod val="10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882944" y="3558995"/>
                <a:ext cx="87075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M" panose="00020600040101010101" pitchFamily="18" charset="-122"/>
                    <a:cs typeface="Arial" panose="020B0604020202020204" pitchFamily="34" charset="0"/>
                  </a:rPr>
                  <a:t>04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7217258" y="4201010"/>
              <a:ext cx="3092842" cy="1305134"/>
              <a:chOff x="7217258" y="4201010"/>
              <a:chExt cx="3092842" cy="1305134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7217258" y="4684505"/>
                <a:ext cx="3092842" cy="821639"/>
                <a:chOff x="5292627" y="1328741"/>
                <a:chExt cx="3092842" cy="821639"/>
              </a:xfrm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5292627" y="1739535"/>
                  <a:ext cx="3092842" cy="4108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M" panose="00020600040101010101" pitchFamily="18" charset="-122"/>
                      <a:ea typeface="阿里巴巴普惠体 M" panose="00020600040101010101" pitchFamily="18" charset="-122"/>
                      <a:cs typeface="+mn-cs"/>
                    </a:rPr>
                    <a:t>添加内容</a:t>
                  </a:r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>
                <a:xfrm>
                  <a:off x="6156810" y="1328741"/>
                  <a:ext cx="1364476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M" panose="00020600040101010101" pitchFamily="18" charset="-122"/>
                      <a:ea typeface="阿里巴巴普惠体 M" panose="00020600040101010101" pitchFamily="18" charset="-122"/>
                      <a:cs typeface="+mn-cs"/>
                    </a:rPr>
                    <a:t>添加标题</a:t>
                  </a:r>
                </a:p>
              </p:txBody>
            </p:sp>
          </p:grpSp>
          <p:cxnSp>
            <p:nvCxnSpPr>
              <p:cNvPr id="43" name="Straight Connector 60"/>
              <p:cNvCxnSpPr/>
              <p:nvPr/>
            </p:nvCxnSpPr>
            <p:spPr>
              <a:xfrm>
                <a:off x="8763969" y="4201010"/>
                <a:ext cx="0" cy="353941"/>
              </a:xfrm>
              <a:prstGeom prst="line">
                <a:avLst/>
              </a:prstGeom>
              <a:ln w="1587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0" y="-4580"/>
            <a:ext cx="12192000" cy="6866614"/>
            <a:chOff x="0" y="-4580"/>
            <a:chExt cx="12192000" cy="6866614"/>
          </a:xfrm>
        </p:grpSpPr>
        <p:sp>
          <p:nvSpPr>
            <p:cNvPr id="41" name="矩形 40"/>
            <p:cNvSpPr>
              <a:spLocks noChangeAspect="1"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60947" b="-607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0" y="-4580"/>
              <a:ext cx="12192000" cy="6866614"/>
              <a:chOff x="0" y="-4580"/>
              <a:chExt cx="12192000" cy="6866614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0" y="697312"/>
                <a:ext cx="12192000" cy="5463376"/>
              </a:xfrm>
              <a:prstGeom prst="rect">
                <a:avLst/>
              </a:prstGeom>
              <a:solidFill>
                <a:srgbClr val="AE1F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0" y="6160688"/>
                <a:ext cx="12192000" cy="701346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0" y="-4580"/>
                <a:ext cx="12192000" cy="701891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518449" y="237903"/>
            <a:ext cx="5165718" cy="830997"/>
            <a:chOff x="3690726" y="555956"/>
            <a:chExt cx="5165718" cy="8309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26" y="666692"/>
              <a:ext cx="533333" cy="6095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111" y="666692"/>
              <a:ext cx="533333" cy="60952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286503" y="555956"/>
              <a:ext cx="3974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活动流程介绍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42912" y="2358887"/>
            <a:ext cx="2140226" cy="2140226"/>
            <a:chOff x="1542912" y="2358887"/>
            <a:chExt cx="2140226" cy="2140226"/>
          </a:xfrm>
        </p:grpSpPr>
        <p:sp>
          <p:nvSpPr>
            <p:cNvPr id="10" name="AutoShape 5"/>
            <p:cNvSpPr/>
            <p:nvPr/>
          </p:nvSpPr>
          <p:spPr bwMode="auto">
            <a:xfrm>
              <a:off x="1542912" y="2358887"/>
              <a:ext cx="2140226" cy="2140226"/>
            </a:xfrm>
            <a:prstGeom prst="diamond">
              <a:avLst/>
            </a:prstGeom>
            <a:solidFill>
              <a:schemeClr val="bg1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  <a:effectLst>
              <a:outerShdw blurRad="50800" dist="38100" dir="2700000" algn="tl" rotWithShape="0">
                <a:schemeClr val="accent3">
                  <a:lumMod val="100000"/>
                  <a:alpha val="40000"/>
                </a:schemeClr>
              </a:outerShdw>
            </a:effec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ヒラギノ角ゴ ProN W3"/>
                <a:cs typeface="ヒラギノ角ゴ ProN W3"/>
                <a:sym typeface="Gill Sans" panose="02020500000000000000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177649" y="2743775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rPr>
                <a:t>01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917534" y="3468756"/>
              <a:ext cx="136447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930512" y="2358887"/>
            <a:ext cx="2140226" cy="2140226"/>
            <a:chOff x="3930512" y="2358887"/>
            <a:chExt cx="2140226" cy="2140226"/>
          </a:xfrm>
        </p:grpSpPr>
        <p:sp>
          <p:nvSpPr>
            <p:cNvPr id="9" name="AutoShape 4"/>
            <p:cNvSpPr/>
            <p:nvPr/>
          </p:nvSpPr>
          <p:spPr bwMode="auto">
            <a:xfrm>
              <a:off x="3930512" y="2358887"/>
              <a:ext cx="2140226" cy="2140226"/>
            </a:xfrm>
            <a:prstGeom prst="diamond">
              <a:avLst/>
            </a:prstGeom>
            <a:solidFill>
              <a:srgbClr val="F6CF70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  <a:effectLst>
              <a:outerShdw blurRad="50800" dist="38100" dir="2700000" algn="tl" rotWithShape="0">
                <a:schemeClr val="accent3">
                  <a:lumMod val="100000"/>
                  <a:alpha val="40000"/>
                </a:schemeClr>
              </a:outerShdw>
            </a:effec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ヒラギノ角ゴ ProN W3"/>
                <a:cs typeface="ヒラギノ角ゴ ProN W3"/>
                <a:sym typeface="Gill Sans" panose="02020500000000000000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561509" y="2743775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rPr>
                <a:t>02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01394" y="3468756"/>
              <a:ext cx="136447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10162" y="2358887"/>
            <a:ext cx="2140226" cy="2140226"/>
            <a:chOff x="6210162" y="2358887"/>
            <a:chExt cx="2140226" cy="2140226"/>
          </a:xfrm>
        </p:grpSpPr>
        <p:sp>
          <p:nvSpPr>
            <p:cNvPr id="8" name="AutoShape 3"/>
            <p:cNvSpPr/>
            <p:nvPr/>
          </p:nvSpPr>
          <p:spPr bwMode="auto">
            <a:xfrm>
              <a:off x="6210162" y="2358887"/>
              <a:ext cx="2140226" cy="2140226"/>
            </a:xfrm>
            <a:prstGeom prst="diamond">
              <a:avLst/>
            </a:prstGeom>
            <a:solidFill>
              <a:schemeClr val="bg1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  <a:effectLst>
              <a:outerShdw blurRad="50800" dist="38100" dir="2700000" algn="tl" rotWithShape="0">
                <a:schemeClr val="accent3">
                  <a:lumMod val="100000"/>
                  <a:alpha val="40000"/>
                </a:schemeClr>
              </a:outerShdw>
            </a:effec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ヒラギノ角ゴ ProN W3"/>
                <a:cs typeface="ヒラギノ角ゴ ProN W3"/>
                <a:sym typeface="Gill Sans" panose="02020500000000000000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853307" y="2743775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rPr>
                <a:t>03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93192" y="3468756"/>
              <a:ext cx="136447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15212" y="2358887"/>
            <a:ext cx="2140226" cy="2140226"/>
            <a:chOff x="8515212" y="2358887"/>
            <a:chExt cx="2140226" cy="2140226"/>
          </a:xfrm>
        </p:grpSpPr>
        <p:sp>
          <p:nvSpPr>
            <p:cNvPr id="7" name="AutoShape 2"/>
            <p:cNvSpPr/>
            <p:nvPr/>
          </p:nvSpPr>
          <p:spPr bwMode="auto">
            <a:xfrm>
              <a:off x="8515212" y="2358887"/>
              <a:ext cx="2140226" cy="2140226"/>
            </a:xfrm>
            <a:prstGeom prst="diamond">
              <a:avLst/>
            </a:prstGeom>
            <a:solidFill>
              <a:srgbClr val="F6CF70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  <a:effectLst>
              <a:outerShdw blurRad="50800" dist="38100" dir="2700000" algn="tl" rotWithShape="0">
                <a:schemeClr val="accent3">
                  <a:lumMod val="100000"/>
                  <a:alpha val="40000"/>
                </a:schemeClr>
              </a:outerShdw>
            </a:effec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ヒラギノ角ゴ ProN W3"/>
                <a:cs typeface="ヒラギノ角ゴ ProN W3"/>
                <a:sym typeface="Gill Sans" panose="02020500000000000000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170105" y="2743775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rPr>
                <a:t>04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909990" y="3468756"/>
              <a:ext cx="136447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1146146" y="4899005"/>
            <a:ext cx="9906168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添加内容，点击输入替换内容添加内容，添加内容，点击输入替换内容添加内容，添加内容。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0" y="-4580"/>
            <a:ext cx="12192000" cy="6866614"/>
            <a:chOff x="0" y="-4580"/>
            <a:chExt cx="12192000" cy="6866614"/>
          </a:xfrm>
        </p:grpSpPr>
        <p:sp>
          <p:nvSpPr>
            <p:cNvPr id="61" name="矩形 60"/>
            <p:cNvSpPr>
              <a:spLocks noChangeAspect="1"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60947" b="-607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0" y="-4580"/>
              <a:ext cx="12192000" cy="6866614"/>
              <a:chOff x="0" y="-4580"/>
              <a:chExt cx="12192000" cy="6866614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0" y="697312"/>
                <a:ext cx="12192000" cy="5463376"/>
              </a:xfrm>
              <a:prstGeom prst="rect">
                <a:avLst/>
              </a:prstGeom>
              <a:solidFill>
                <a:srgbClr val="AE1F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0" y="6160688"/>
                <a:ext cx="12192000" cy="701346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0" y="-4580"/>
                <a:ext cx="12192000" cy="701891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cxnSp>
        <p:nvCxnSpPr>
          <p:cNvPr id="43" name="Straight Connector 60"/>
          <p:cNvCxnSpPr/>
          <p:nvPr/>
        </p:nvCxnSpPr>
        <p:spPr>
          <a:xfrm>
            <a:off x="7084299" y="1974498"/>
            <a:ext cx="3888501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518449" y="237903"/>
            <a:ext cx="5165718" cy="830997"/>
            <a:chOff x="3690726" y="555956"/>
            <a:chExt cx="5165718" cy="8309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26" y="666692"/>
              <a:ext cx="533333" cy="6095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111" y="666692"/>
              <a:ext cx="533333" cy="60952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286503" y="555956"/>
              <a:ext cx="3974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活动流程介绍</a:t>
              </a:r>
            </a:p>
          </p:txBody>
        </p:sp>
      </p:grpSp>
      <p:grpSp>
        <p:nvGrpSpPr>
          <p:cNvPr id="23" name="组合 4"/>
          <p:cNvGrpSpPr/>
          <p:nvPr/>
        </p:nvGrpSpPr>
        <p:grpSpPr bwMode="auto">
          <a:xfrm>
            <a:off x="4166841" y="1642079"/>
            <a:ext cx="3848100" cy="3851275"/>
            <a:chOff x="0" y="0"/>
            <a:chExt cx="3848105" cy="3850009"/>
          </a:xfrm>
          <a:effectLst/>
        </p:grpSpPr>
        <p:sp>
          <p:nvSpPr>
            <p:cNvPr id="24" name="Block Arc 38"/>
            <p:cNvSpPr/>
            <p:nvPr/>
          </p:nvSpPr>
          <p:spPr bwMode="auto">
            <a:xfrm rot="2990966">
              <a:off x="15241" y="1"/>
              <a:ext cx="3823336" cy="3823334"/>
            </a:xfrm>
            <a:custGeom>
              <a:avLst/>
              <a:gdLst>
                <a:gd name="T0" fmla="*/ 0 w 3823336"/>
                <a:gd name="T1" fmla="*/ 1911667 h 3823334"/>
                <a:gd name="T2" fmla="*/ 579354 w 3823336"/>
                <a:gd name="T3" fmla="*/ 540751 h 3823334"/>
                <a:gd name="T4" fmla="*/ 1966254 w 3823336"/>
                <a:gd name="T5" fmla="*/ 780 h 3823334"/>
                <a:gd name="T6" fmla="*/ 1948429 w 3823336"/>
                <a:gd name="T7" fmla="*/ 624761 h 3823334"/>
                <a:gd name="T8" fmla="*/ 1014407 w 3823336"/>
                <a:gd name="T9" fmla="*/ 988410 h 3823334"/>
                <a:gd name="T10" fmla="*/ 624235 w 3823336"/>
                <a:gd name="T11" fmla="*/ 1911667 h 3823334"/>
                <a:gd name="T12" fmla="*/ 0 w 3823336"/>
                <a:gd name="T13" fmla="*/ 1911667 h 38233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23336" h="3823334">
                  <a:moveTo>
                    <a:pt x="0" y="1911667"/>
                  </a:moveTo>
                  <a:cubicBezTo>
                    <a:pt x="0" y="1395195"/>
                    <a:pt x="208976" y="900699"/>
                    <a:pt x="579354" y="540751"/>
                  </a:cubicBezTo>
                  <a:cubicBezTo>
                    <a:pt x="949732" y="180803"/>
                    <a:pt x="1449994" y="-13968"/>
                    <a:pt x="1966254" y="780"/>
                  </a:cubicBezTo>
                  <a:lnTo>
                    <a:pt x="1948429" y="624761"/>
                  </a:lnTo>
                  <a:cubicBezTo>
                    <a:pt x="1600748" y="614829"/>
                    <a:pt x="1263842" y="745999"/>
                    <a:pt x="1014407" y="988410"/>
                  </a:cubicBezTo>
                  <a:cubicBezTo>
                    <a:pt x="764972" y="1230821"/>
                    <a:pt x="624235" y="1563844"/>
                    <a:pt x="624235" y="1911667"/>
                  </a:cubicBezTo>
                  <a:lnTo>
                    <a:pt x="0" y="1911667"/>
                  </a:lnTo>
                  <a:close/>
                </a:path>
              </a:pathLst>
            </a:custGeom>
            <a:solidFill>
              <a:srgbClr val="F6C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sp>
          <p:nvSpPr>
            <p:cNvPr id="25" name="Block Arc 37"/>
            <p:cNvSpPr/>
            <p:nvPr/>
          </p:nvSpPr>
          <p:spPr bwMode="auto">
            <a:xfrm rot="-2484302">
              <a:off x="0" y="7620"/>
              <a:ext cx="3823334" cy="3823336"/>
            </a:xfrm>
            <a:custGeom>
              <a:avLst/>
              <a:gdLst>
                <a:gd name="T0" fmla="*/ 9943 w 3823334"/>
                <a:gd name="T1" fmla="*/ 1716950 h 3823336"/>
                <a:gd name="T2" fmla="*/ 1966253 w 3823334"/>
                <a:gd name="T3" fmla="*/ 779 h 3823336"/>
                <a:gd name="T4" fmla="*/ 1948428 w 3823334"/>
                <a:gd name="T5" fmla="*/ 624761 h 3823336"/>
                <a:gd name="T6" fmla="*/ 630932 w 3823334"/>
                <a:gd name="T7" fmla="*/ 1780533 h 3823336"/>
                <a:gd name="T8" fmla="*/ 9943 w 3823334"/>
                <a:gd name="T9" fmla="*/ 1716950 h 3823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23334" h="3823336">
                  <a:moveTo>
                    <a:pt x="9943" y="1716950"/>
                  </a:moveTo>
                  <a:cubicBezTo>
                    <a:pt x="111937" y="720819"/>
                    <a:pt x="965323" y="-27813"/>
                    <a:pt x="1966253" y="779"/>
                  </a:cubicBezTo>
                  <a:lnTo>
                    <a:pt x="1948428" y="624761"/>
                  </a:lnTo>
                  <a:cubicBezTo>
                    <a:pt x="1274342" y="605505"/>
                    <a:pt x="699620" y="1109679"/>
                    <a:pt x="630932" y="1780533"/>
                  </a:cubicBezTo>
                  <a:lnTo>
                    <a:pt x="9943" y="17169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grpSp>
          <p:nvGrpSpPr>
            <p:cNvPr id="26" name="组合 8"/>
            <p:cNvGrpSpPr/>
            <p:nvPr/>
          </p:nvGrpSpPr>
          <p:grpSpPr bwMode="auto">
            <a:xfrm>
              <a:off x="9527" y="13337"/>
              <a:ext cx="3838578" cy="3836672"/>
              <a:chOff x="0" y="0"/>
              <a:chExt cx="3838578" cy="3836672"/>
            </a:xfrm>
          </p:grpSpPr>
          <p:sp>
            <p:nvSpPr>
              <p:cNvPr id="27" name="Block Arc 40"/>
              <p:cNvSpPr/>
              <p:nvPr/>
            </p:nvSpPr>
            <p:spPr bwMode="auto">
              <a:xfrm rot="-7652769">
                <a:off x="0" y="13336"/>
                <a:ext cx="3823336" cy="3823336"/>
              </a:xfrm>
              <a:custGeom>
                <a:avLst/>
                <a:gdLst>
                  <a:gd name="T0" fmla="*/ 0 w 3823336"/>
                  <a:gd name="T1" fmla="*/ 1911668 h 3823336"/>
                  <a:gd name="T2" fmla="*/ 579354 w 3823336"/>
                  <a:gd name="T3" fmla="*/ 540751 h 3823336"/>
                  <a:gd name="T4" fmla="*/ 1966255 w 3823336"/>
                  <a:gd name="T5" fmla="*/ 779 h 3823336"/>
                  <a:gd name="T6" fmla="*/ 1948429 w 3823336"/>
                  <a:gd name="T7" fmla="*/ 624761 h 3823336"/>
                  <a:gd name="T8" fmla="*/ 1014407 w 3823336"/>
                  <a:gd name="T9" fmla="*/ 988411 h 3823336"/>
                  <a:gd name="T10" fmla="*/ 624236 w 3823336"/>
                  <a:gd name="T11" fmla="*/ 1911669 h 3823336"/>
                  <a:gd name="T12" fmla="*/ 0 w 3823336"/>
                  <a:gd name="T13" fmla="*/ 1911668 h 3823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23336" h="3823336">
                    <a:moveTo>
                      <a:pt x="0" y="1911668"/>
                    </a:moveTo>
                    <a:cubicBezTo>
                      <a:pt x="0" y="1395196"/>
                      <a:pt x="208976" y="900700"/>
                      <a:pt x="579354" y="540751"/>
                    </a:cubicBezTo>
                    <a:cubicBezTo>
                      <a:pt x="949732" y="180802"/>
                      <a:pt x="1449994" y="-13968"/>
                      <a:pt x="1966255" y="779"/>
                    </a:cubicBezTo>
                    <a:lnTo>
                      <a:pt x="1948429" y="624761"/>
                    </a:lnTo>
                    <a:cubicBezTo>
                      <a:pt x="1600748" y="614829"/>
                      <a:pt x="1263841" y="745999"/>
                      <a:pt x="1014407" y="988411"/>
                    </a:cubicBezTo>
                    <a:cubicBezTo>
                      <a:pt x="764972" y="1230822"/>
                      <a:pt x="624236" y="1563846"/>
                      <a:pt x="624236" y="1911669"/>
                    </a:cubicBezTo>
                    <a:lnTo>
                      <a:pt x="0" y="1911668"/>
                    </a:lnTo>
                    <a:close/>
                  </a:path>
                </a:pathLst>
              </a:custGeom>
              <a:solidFill>
                <a:srgbClr val="F6C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组合 10"/>
              <p:cNvGrpSpPr/>
              <p:nvPr/>
            </p:nvGrpSpPr>
            <p:grpSpPr bwMode="auto">
              <a:xfrm>
                <a:off x="15242" y="0"/>
                <a:ext cx="3823336" cy="3823334"/>
                <a:chOff x="0" y="0"/>
                <a:chExt cx="3823336" cy="3823334"/>
              </a:xfrm>
            </p:grpSpPr>
            <p:sp>
              <p:nvSpPr>
                <p:cNvPr id="29" name="Block Arc 39"/>
                <p:cNvSpPr/>
                <p:nvPr/>
              </p:nvSpPr>
              <p:spPr bwMode="auto">
                <a:xfrm rot="8470872">
                  <a:off x="0" y="0"/>
                  <a:ext cx="3823336" cy="3823334"/>
                </a:xfrm>
                <a:custGeom>
                  <a:avLst/>
                  <a:gdLst>
                    <a:gd name="T0" fmla="*/ 0 w 3823336"/>
                    <a:gd name="T1" fmla="*/ 1911667 h 3823334"/>
                    <a:gd name="T2" fmla="*/ 579354 w 3823336"/>
                    <a:gd name="T3" fmla="*/ 540751 h 3823334"/>
                    <a:gd name="T4" fmla="*/ 1966254 w 3823336"/>
                    <a:gd name="T5" fmla="*/ 780 h 3823334"/>
                    <a:gd name="T6" fmla="*/ 1948429 w 3823336"/>
                    <a:gd name="T7" fmla="*/ 624761 h 3823334"/>
                    <a:gd name="T8" fmla="*/ 1014407 w 3823336"/>
                    <a:gd name="T9" fmla="*/ 988410 h 3823334"/>
                    <a:gd name="T10" fmla="*/ 624235 w 3823336"/>
                    <a:gd name="T11" fmla="*/ 1911667 h 3823334"/>
                    <a:gd name="T12" fmla="*/ 0 w 3823336"/>
                    <a:gd name="T13" fmla="*/ 1911667 h 38233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23336" h="3823334">
                      <a:moveTo>
                        <a:pt x="0" y="1911667"/>
                      </a:moveTo>
                      <a:cubicBezTo>
                        <a:pt x="0" y="1395195"/>
                        <a:pt x="208976" y="900699"/>
                        <a:pt x="579354" y="540751"/>
                      </a:cubicBezTo>
                      <a:cubicBezTo>
                        <a:pt x="949732" y="180803"/>
                        <a:pt x="1449994" y="-13968"/>
                        <a:pt x="1966254" y="780"/>
                      </a:cubicBezTo>
                      <a:lnTo>
                        <a:pt x="1948429" y="624761"/>
                      </a:lnTo>
                      <a:cubicBezTo>
                        <a:pt x="1600748" y="614829"/>
                        <a:pt x="1263842" y="745999"/>
                        <a:pt x="1014407" y="988410"/>
                      </a:cubicBezTo>
                      <a:cubicBezTo>
                        <a:pt x="764972" y="1230821"/>
                        <a:pt x="624235" y="1563844"/>
                        <a:pt x="624235" y="1911667"/>
                      </a:cubicBezTo>
                      <a:lnTo>
                        <a:pt x="0" y="19116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R" panose="00020600040101010101" pitchFamily="18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Isosceles Triangle 41"/>
                <p:cNvSpPr>
                  <a:spLocks noChangeArrowheads="1"/>
                </p:cNvSpPr>
                <p:nvPr/>
              </p:nvSpPr>
              <p:spPr bwMode="auto">
                <a:xfrm rot="2938533">
                  <a:off x="522921" y="385761"/>
                  <a:ext cx="916304" cy="35814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 Medium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Isosceles Triangle 42"/>
                <p:cNvSpPr>
                  <a:spLocks noChangeArrowheads="1"/>
                </p:cNvSpPr>
                <p:nvPr/>
              </p:nvSpPr>
              <p:spPr bwMode="auto">
                <a:xfrm rot="8461846">
                  <a:off x="2779396" y="861060"/>
                  <a:ext cx="916304" cy="358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6CF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 Medium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Isosceles Triangle 43"/>
                <p:cNvSpPr>
                  <a:spLocks noChangeArrowheads="1"/>
                </p:cNvSpPr>
                <p:nvPr/>
              </p:nvSpPr>
              <p:spPr bwMode="auto">
                <a:xfrm rot="-7527845">
                  <a:off x="2290761" y="3068001"/>
                  <a:ext cx="916304" cy="35814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 Medium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Isosceles Triangle 44"/>
                <p:cNvSpPr>
                  <a:spLocks noChangeArrowheads="1"/>
                </p:cNvSpPr>
                <p:nvPr/>
              </p:nvSpPr>
              <p:spPr bwMode="auto">
                <a:xfrm rot="-2140796">
                  <a:off x="43816" y="2567941"/>
                  <a:ext cx="916304" cy="36004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6CF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 Medium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1971256" y="110841"/>
                  <a:ext cx="527710" cy="461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M" panose="00020600040101010101" pitchFamily="18" charset="-122"/>
                      <a:cs typeface="Arial" panose="020B0604020202020204" pitchFamily="34" charset="0"/>
                    </a:rPr>
                    <a:t>01</a:t>
                  </a:r>
                </a:p>
              </p:txBody>
            </p:sp>
            <p:sp>
              <p:nvSpPr>
                <p:cNvPr id="3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1519771" y="3329941"/>
                  <a:ext cx="527710" cy="461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M" panose="00020600040101010101" pitchFamily="18" charset="-122"/>
                      <a:cs typeface="Arial" panose="020B0604020202020204" pitchFamily="34" charset="0"/>
                    </a:rPr>
                    <a:t>03</a:t>
                  </a:r>
                </a:p>
              </p:txBody>
            </p:sp>
            <p:sp>
              <p:nvSpPr>
                <p:cNvPr id="37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41796" y="1508746"/>
                  <a:ext cx="527710" cy="461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M" panose="00020600040101010101" pitchFamily="18" charset="-122"/>
                      <a:cs typeface="Arial" panose="020B0604020202020204" pitchFamily="34" charset="0"/>
                    </a:rPr>
                    <a:t>04</a:t>
                  </a:r>
                </a:p>
              </p:txBody>
            </p:sp>
            <p:sp>
              <p:nvSpPr>
                <p:cNvPr id="38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3197083" y="2042161"/>
                  <a:ext cx="527710" cy="461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M" panose="00020600040101010101" pitchFamily="18" charset="-122"/>
                      <a:cs typeface="Arial" panose="020B0604020202020204" pitchFamily="34" charset="0"/>
                    </a:rPr>
                    <a:t>02</a:t>
                  </a:r>
                </a:p>
              </p:txBody>
            </p:sp>
          </p:grpSp>
        </p:grpSp>
      </p:grpSp>
      <p:cxnSp>
        <p:nvCxnSpPr>
          <p:cNvPr id="39" name="Straight Connector 60"/>
          <p:cNvCxnSpPr/>
          <p:nvPr/>
        </p:nvCxnSpPr>
        <p:spPr>
          <a:xfrm flipH="1">
            <a:off x="1113183" y="3379229"/>
            <a:ext cx="3120224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60"/>
          <p:cNvCxnSpPr/>
          <p:nvPr/>
        </p:nvCxnSpPr>
        <p:spPr>
          <a:xfrm flipH="1">
            <a:off x="1060174" y="5234534"/>
            <a:ext cx="4110588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60"/>
          <p:cNvCxnSpPr/>
          <p:nvPr/>
        </p:nvCxnSpPr>
        <p:spPr>
          <a:xfrm>
            <a:off x="7898014" y="3946281"/>
            <a:ext cx="3120224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124397" y="2117578"/>
            <a:ext cx="3205205" cy="883575"/>
            <a:chOff x="1357847" y="3882580"/>
            <a:chExt cx="3205205" cy="883575"/>
          </a:xfrm>
        </p:grpSpPr>
        <p:sp>
          <p:nvSpPr>
            <p:cNvPr id="49" name="矩形 48"/>
            <p:cNvSpPr/>
            <p:nvPr/>
          </p:nvSpPr>
          <p:spPr>
            <a:xfrm>
              <a:off x="1357847" y="4355310"/>
              <a:ext cx="3205205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添加内容，添加内容。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468460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24397" y="3948906"/>
            <a:ext cx="3205205" cy="883575"/>
            <a:chOff x="1357847" y="3882580"/>
            <a:chExt cx="3205205" cy="883575"/>
          </a:xfrm>
        </p:grpSpPr>
        <p:sp>
          <p:nvSpPr>
            <p:cNvPr id="52" name="矩形 51"/>
            <p:cNvSpPr/>
            <p:nvPr/>
          </p:nvSpPr>
          <p:spPr>
            <a:xfrm>
              <a:off x="1357847" y="4355310"/>
              <a:ext cx="3205205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添加内容，添加内容。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468460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121943" y="2117578"/>
            <a:ext cx="3205205" cy="883575"/>
            <a:chOff x="1357847" y="3882580"/>
            <a:chExt cx="3205205" cy="883575"/>
          </a:xfrm>
        </p:grpSpPr>
        <p:sp>
          <p:nvSpPr>
            <p:cNvPr id="55" name="矩形 54"/>
            <p:cNvSpPr/>
            <p:nvPr/>
          </p:nvSpPr>
          <p:spPr>
            <a:xfrm>
              <a:off x="1357847" y="4355310"/>
              <a:ext cx="3205205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添加内容，添加内容。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453946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121943" y="4068175"/>
            <a:ext cx="3205205" cy="883575"/>
            <a:chOff x="1357847" y="3882580"/>
            <a:chExt cx="3205205" cy="883575"/>
          </a:xfrm>
        </p:grpSpPr>
        <p:sp>
          <p:nvSpPr>
            <p:cNvPr id="58" name="矩形 57"/>
            <p:cNvSpPr/>
            <p:nvPr/>
          </p:nvSpPr>
          <p:spPr>
            <a:xfrm>
              <a:off x="1357847" y="4355310"/>
              <a:ext cx="3205205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添加内容，添加内容。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468460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60947" b="-6072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9" name="任意多边形 28"/>
          <p:cNvSpPr/>
          <p:nvPr/>
        </p:nvSpPr>
        <p:spPr bwMode="auto">
          <a:xfrm>
            <a:off x="67" y="-32657"/>
            <a:ext cx="12191933" cy="6546938"/>
          </a:xfrm>
          <a:custGeom>
            <a:avLst/>
            <a:gdLst>
              <a:gd name="connsiteX0" fmla="*/ 5665100 w 12191933"/>
              <a:gd name="connsiteY0" fmla="*/ 4315809 h 6546938"/>
              <a:gd name="connsiteX1" fmla="*/ 5737463 w 12191933"/>
              <a:gd name="connsiteY1" fmla="*/ 4328427 h 6546938"/>
              <a:gd name="connsiteX2" fmla="*/ 5737462 w 12191933"/>
              <a:gd name="connsiteY2" fmla="*/ 4328427 h 6546938"/>
              <a:gd name="connsiteX3" fmla="*/ 5665100 w 12191933"/>
              <a:gd name="connsiteY3" fmla="*/ 4315809 h 6546938"/>
              <a:gd name="connsiteX4" fmla="*/ 5989133 w 12191933"/>
              <a:gd name="connsiteY4" fmla="*/ 0 h 6546938"/>
              <a:gd name="connsiteX5" fmla="*/ 12191933 w 12191933"/>
              <a:gd name="connsiteY5" fmla="*/ 0 h 6546938"/>
              <a:gd name="connsiteX6" fmla="*/ 12191933 w 12191933"/>
              <a:gd name="connsiteY6" fmla="*/ 175332 h 6546938"/>
              <a:gd name="connsiteX7" fmla="*/ 12191933 w 12191933"/>
              <a:gd name="connsiteY7" fmla="*/ 6279246 h 6546938"/>
              <a:gd name="connsiteX8" fmla="*/ 10257297 w 12191933"/>
              <a:gd name="connsiteY8" fmla="*/ 5938624 h 6546938"/>
              <a:gd name="connsiteX9" fmla="*/ 7679445 w 12191933"/>
              <a:gd name="connsiteY9" fmla="*/ 4036506 h 6546938"/>
              <a:gd name="connsiteX10" fmla="*/ 6393012 w 12191933"/>
              <a:gd name="connsiteY10" fmla="*/ 4178113 h 6546938"/>
              <a:gd name="connsiteX11" fmla="*/ 5989133 w 12191933"/>
              <a:gd name="connsiteY11" fmla="*/ 4296756 h 6546938"/>
              <a:gd name="connsiteX12" fmla="*/ 5989133 w 12191933"/>
              <a:gd name="connsiteY12" fmla="*/ 4296673 h 6546938"/>
              <a:gd name="connsiteX13" fmla="*/ 5989133 w 12191933"/>
              <a:gd name="connsiteY13" fmla="*/ 161407 h 6546938"/>
              <a:gd name="connsiteX14" fmla="*/ 0 w 12191933"/>
              <a:gd name="connsiteY14" fmla="*/ 0 h 6546938"/>
              <a:gd name="connsiteX15" fmla="*/ 1093742 w 12191933"/>
              <a:gd name="connsiteY15" fmla="*/ 0 h 6546938"/>
              <a:gd name="connsiteX16" fmla="*/ 1093742 w 12191933"/>
              <a:gd name="connsiteY16" fmla="*/ 52829 h 6546938"/>
              <a:gd name="connsiteX17" fmla="*/ 1093742 w 12191933"/>
              <a:gd name="connsiteY17" fmla="*/ 1701853 h 6546938"/>
              <a:gd name="connsiteX18" fmla="*/ 2290172 w 12191933"/>
              <a:gd name="connsiteY18" fmla="*/ 2941855 h 6546938"/>
              <a:gd name="connsiteX19" fmla="*/ 4082713 w 12191933"/>
              <a:gd name="connsiteY19" fmla="*/ 3333662 h 6546938"/>
              <a:gd name="connsiteX20" fmla="*/ 2290171 w 12191933"/>
              <a:gd name="connsiteY20" fmla="*/ 2941856 h 6546938"/>
              <a:gd name="connsiteX21" fmla="*/ 1093742 w 12191933"/>
              <a:gd name="connsiteY21" fmla="*/ 1701854 h 6546938"/>
              <a:gd name="connsiteX22" fmla="*/ 1093742 w 12191933"/>
              <a:gd name="connsiteY22" fmla="*/ 1702237 h 6546938"/>
              <a:gd name="connsiteX23" fmla="*/ 0 w 12191933"/>
              <a:gd name="connsiteY23" fmla="*/ 718603 h 6546938"/>
              <a:gd name="connsiteX24" fmla="*/ 0 w 12191933"/>
              <a:gd name="connsiteY24" fmla="*/ 60709 h 654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33" h="6546938">
                <a:moveTo>
                  <a:pt x="5665100" y="4315809"/>
                </a:moveTo>
                <a:lnTo>
                  <a:pt x="5737463" y="4328427"/>
                </a:lnTo>
                <a:lnTo>
                  <a:pt x="5737462" y="4328427"/>
                </a:lnTo>
                <a:cubicBezTo>
                  <a:pt x="5711836" y="4326573"/>
                  <a:pt x="5687533" y="4322507"/>
                  <a:pt x="5665100" y="4315809"/>
                </a:cubicBezTo>
                <a:close/>
                <a:moveTo>
                  <a:pt x="5989133" y="0"/>
                </a:moveTo>
                <a:lnTo>
                  <a:pt x="12191933" y="0"/>
                </a:lnTo>
                <a:lnTo>
                  <a:pt x="12191933" y="175332"/>
                </a:lnTo>
                <a:cubicBezTo>
                  <a:pt x="12191933" y="1742138"/>
                  <a:pt x="12191933" y="3737671"/>
                  <a:pt x="12191933" y="6279246"/>
                </a:cubicBezTo>
                <a:cubicBezTo>
                  <a:pt x="11344283" y="6742337"/>
                  <a:pt x="10840680" y="6589249"/>
                  <a:pt x="10257297" y="5938624"/>
                </a:cubicBezTo>
                <a:cubicBezTo>
                  <a:pt x="9594136" y="5226765"/>
                  <a:pt x="8950919" y="4208730"/>
                  <a:pt x="7679445" y="4036506"/>
                </a:cubicBezTo>
                <a:cubicBezTo>
                  <a:pt x="7235675" y="3975271"/>
                  <a:pt x="6811851" y="4051815"/>
                  <a:pt x="6393012" y="4178113"/>
                </a:cubicBezTo>
                <a:cubicBezTo>
                  <a:pt x="6278330" y="4201075"/>
                  <a:pt x="6133732" y="4258484"/>
                  <a:pt x="5989133" y="4296756"/>
                </a:cubicBezTo>
                <a:lnTo>
                  <a:pt x="5989133" y="4296673"/>
                </a:lnTo>
                <a:cubicBezTo>
                  <a:pt x="5989133" y="2661867"/>
                  <a:pt x="5989133" y="1298464"/>
                  <a:pt x="5989133" y="161407"/>
                </a:cubicBezTo>
                <a:close/>
                <a:moveTo>
                  <a:pt x="0" y="0"/>
                </a:moveTo>
                <a:lnTo>
                  <a:pt x="1093742" y="0"/>
                </a:lnTo>
                <a:lnTo>
                  <a:pt x="1093742" y="52829"/>
                </a:lnTo>
                <a:cubicBezTo>
                  <a:pt x="1093742" y="1701853"/>
                  <a:pt x="1093742" y="1701853"/>
                  <a:pt x="1093742" y="1701853"/>
                </a:cubicBezTo>
                <a:cubicBezTo>
                  <a:pt x="1347984" y="2046298"/>
                  <a:pt x="1701927" y="2471114"/>
                  <a:pt x="2290172" y="2941855"/>
                </a:cubicBezTo>
                <a:cubicBezTo>
                  <a:pt x="2776222" y="3335097"/>
                  <a:pt x="3514643" y="3293477"/>
                  <a:pt x="4082713" y="3333662"/>
                </a:cubicBezTo>
                <a:cubicBezTo>
                  <a:pt x="3514642" y="3293477"/>
                  <a:pt x="2776222" y="3335097"/>
                  <a:pt x="2290171" y="2941856"/>
                </a:cubicBezTo>
                <a:cubicBezTo>
                  <a:pt x="1701927" y="2471114"/>
                  <a:pt x="1347984" y="2046298"/>
                  <a:pt x="1093742" y="1701854"/>
                </a:cubicBezTo>
                <a:lnTo>
                  <a:pt x="1093742" y="1702237"/>
                </a:lnTo>
                <a:cubicBezTo>
                  <a:pt x="669231" y="1120476"/>
                  <a:pt x="519403" y="753049"/>
                  <a:pt x="0" y="718603"/>
                </a:cubicBezTo>
                <a:cubicBezTo>
                  <a:pt x="0" y="718603"/>
                  <a:pt x="0" y="718603"/>
                  <a:pt x="0" y="60709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0" name="任意多边形 24"/>
          <p:cNvSpPr/>
          <p:nvPr/>
        </p:nvSpPr>
        <p:spPr bwMode="auto">
          <a:xfrm>
            <a:off x="1093809" y="-32657"/>
            <a:ext cx="4895390" cy="4329624"/>
          </a:xfrm>
          <a:custGeom>
            <a:avLst/>
            <a:gdLst>
              <a:gd name="connsiteX0" fmla="*/ 0 w 4895390"/>
              <a:gd name="connsiteY0" fmla="*/ 0 h 4329624"/>
              <a:gd name="connsiteX1" fmla="*/ 4895390 w 4895390"/>
              <a:gd name="connsiteY1" fmla="*/ 0 h 4329624"/>
              <a:gd name="connsiteX2" fmla="*/ 4895390 w 4895390"/>
              <a:gd name="connsiteY2" fmla="*/ 161407 h 4329624"/>
              <a:gd name="connsiteX3" fmla="*/ 4895390 w 4895390"/>
              <a:gd name="connsiteY3" fmla="*/ 4296673 h 4329624"/>
              <a:gd name="connsiteX4" fmla="*/ 4571358 w 4895390"/>
              <a:gd name="connsiteY4" fmla="*/ 4315809 h 4329624"/>
              <a:gd name="connsiteX5" fmla="*/ 4187504 w 4895390"/>
              <a:gd name="connsiteY5" fmla="*/ 3929265 h 4329624"/>
              <a:gd name="connsiteX6" fmla="*/ 3484602 w 4895390"/>
              <a:gd name="connsiteY6" fmla="*/ 3420251 h 4329624"/>
              <a:gd name="connsiteX7" fmla="*/ 1196430 w 4895390"/>
              <a:gd name="connsiteY7" fmla="*/ 2941855 h 4329624"/>
              <a:gd name="connsiteX8" fmla="*/ 0 w 4895390"/>
              <a:gd name="connsiteY8" fmla="*/ 1701853 h 4329624"/>
              <a:gd name="connsiteX9" fmla="*/ 0 w 4895390"/>
              <a:gd name="connsiteY9" fmla="*/ 52829 h 432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5390" h="4329624">
                <a:moveTo>
                  <a:pt x="0" y="0"/>
                </a:moveTo>
                <a:lnTo>
                  <a:pt x="4895390" y="0"/>
                </a:lnTo>
                <a:lnTo>
                  <a:pt x="4895390" y="161407"/>
                </a:lnTo>
                <a:cubicBezTo>
                  <a:pt x="4895390" y="1298464"/>
                  <a:pt x="4895390" y="2661867"/>
                  <a:pt x="4895390" y="4296673"/>
                </a:cubicBezTo>
                <a:cubicBezTo>
                  <a:pt x="4780733" y="4327290"/>
                  <a:pt x="4661091" y="4342599"/>
                  <a:pt x="4571358" y="4315809"/>
                </a:cubicBezTo>
                <a:cubicBezTo>
                  <a:pt x="4371952" y="4254574"/>
                  <a:pt x="4292190" y="4051734"/>
                  <a:pt x="4187504" y="3929265"/>
                </a:cubicBezTo>
                <a:cubicBezTo>
                  <a:pt x="4008038" y="3695808"/>
                  <a:pt x="3808633" y="3527412"/>
                  <a:pt x="3484602" y="3420251"/>
                </a:cubicBezTo>
                <a:cubicBezTo>
                  <a:pt x="2941222" y="3217412"/>
                  <a:pt x="1844496" y="3466177"/>
                  <a:pt x="1196430" y="2941855"/>
                </a:cubicBezTo>
                <a:cubicBezTo>
                  <a:pt x="608185" y="2471114"/>
                  <a:pt x="254242" y="2046298"/>
                  <a:pt x="0" y="1701853"/>
                </a:cubicBezTo>
                <a:cubicBezTo>
                  <a:pt x="0" y="1701853"/>
                  <a:pt x="0" y="1701853"/>
                  <a:pt x="0" y="52829"/>
                </a:cubicBez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71038" y="3423895"/>
            <a:ext cx="3853762" cy="811143"/>
            <a:chOff x="1719400" y="3193774"/>
            <a:chExt cx="3441700" cy="811143"/>
          </a:xfrm>
        </p:grpSpPr>
        <p:sp>
          <p:nvSpPr>
            <p:cNvPr id="3" name="矩形: 圆角 2"/>
            <p:cNvSpPr/>
            <p:nvPr/>
          </p:nvSpPr>
          <p:spPr>
            <a:xfrm>
              <a:off x="1719400" y="3193774"/>
              <a:ext cx="3441700" cy="8111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017810" y="3276180"/>
              <a:ext cx="28448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活动财务预算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3352800" y="4357200"/>
            <a:ext cx="5512904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点击输入替换内容添加内容，添加内容，添加内容。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05196" y="2260744"/>
            <a:ext cx="5165717" cy="1015663"/>
            <a:chOff x="3505196" y="1977615"/>
            <a:chExt cx="5165717" cy="1015663"/>
          </a:xfrm>
        </p:grpSpPr>
        <p:sp>
          <p:nvSpPr>
            <p:cNvPr id="9" name="文本框 8"/>
            <p:cNvSpPr txBox="1"/>
            <p:nvPr/>
          </p:nvSpPr>
          <p:spPr>
            <a:xfrm>
              <a:off x="4597903" y="1977615"/>
              <a:ext cx="29803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PART 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02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196" y="2214822"/>
              <a:ext cx="533333" cy="6095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580" y="2214822"/>
              <a:ext cx="533333" cy="6095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wind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0" y="-4580"/>
            <a:ext cx="12192000" cy="6866614"/>
            <a:chOff x="0" y="-4580"/>
            <a:chExt cx="12192000" cy="6866614"/>
          </a:xfrm>
        </p:grpSpPr>
        <p:sp>
          <p:nvSpPr>
            <p:cNvPr id="40" name="矩形 39"/>
            <p:cNvSpPr>
              <a:spLocks noChangeAspect="1"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60947" b="-607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0" y="-4580"/>
              <a:ext cx="12192000" cy="6866614"/>
              <a:chOff x="0" y="-4580"/>
              <a:chExt cx="12192000" cy="686661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0" y="697312"/>
                <a:ext cx="12192000" cy="5463376"/>
              </a:xfrm>
              <a:prstGeom prst="rect">
                <a:avLst/>
              </a:prstGeom>
              <a:solidFill>
                <a:srgbClr val="AE1F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0" y="6160688"/>
                <a:ext cx="12192000" cy="701346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0" y="-4580"/>
                <a:ext cx="12192000" cy="701891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518449" y="237903"/>
            <a:ext cx="5165718" cy="830997"/>
            <a:chOff x="3690726" y="555956"/>
            <a:chExt cx="5165718" cy="8309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26" y="666692"/>
              <a:ext cx="533333" cy="6095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111" y="666692"/>
              <a:ext cx="533333" cy="60952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286503" y="555956"/>
              <a:ext cx="3974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活动财务预算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79484" y="2119099"/>
            <a:ext cx="2020539" cy="2142723"/>
            <a:chOff x="2650434" y="2215356"/>
            <a:chExt cx="2020539" cy="2142723"/>
          </a:xfrm>
          <a:effectLst/>
        </p:grpSpPr>
        <p:grpSp>
          <p:nvGrpSpPr>
            <p:cNvPr id="9" name="组合 4"/>
            <p:cNvGrpSpPr/>
            <p:nvPr/>
          </p:nvGrpSpPr>
          <p:grpSpPr bwMode="auto">
            <a:xfrm>
              <a:off x="2650434" y="2215356"/>
              <a:ext cx="2020539" cy="2142723"/>
              <a:chOff x="284565" y="0"/>
              <a:chExt cx="2020929" cy="2142741"/>
            </a:xfrm>
          </p:grpSpPr>
          <p:sp>
            <p:nvSpPr>
              <p:cNvPr id="10" name="椭圆 5"/>
              <p:cNvSpPr>
                <a:spLocks noChangeArrowheads="1"/>
              </p:cNvSpPr>
              <p:nvPr/>
            </p:nvSpPr>
            <p:spPr bwMode="auto">
              <a:xfrm>
                <a:off x="284565" y="121812"/>
                <a:ext cx="2020929" cy="2020929"/>
              </a:xfrm>
              <a:prstGeom prst="ellipse">
                <a:avLst/>
              </a:prstGeom>
              <a:noFill/>
              <a:ln w="53975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4"/>
              <p:cNvSpPr>
                <a:spLocks noChangeArrowheads="1"/>
              </p:cNvSpPr>
              <p:nvPr/>
            </p:nvSpPr>
            <p:spPr bwMode="auto">
              <a:xfrm>
                <a:off x="1481321" y="0"/>
                <a:ext cx="711015" cy="7110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3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" name="文本框 8"/>
              <p:cNvSpPr txBox="1">
                <a:spLocks noChangeArrowheads="1"/>
              </p:cNvSpPr>
              <p:nvPr/>
            </p:nvSpPr>
            <p:spPr bwMode="auto">
              <a:xfrm>
                <a:off x="731366" y="692138"/>
                <a:ext cx="156362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M" panose="00020600040101010101" pitchFamily="18" charset="-122"/>
                    <a:cs typeface="Arial" panose="020B0604020202020204" pitchFamily="34" charset="0"/>
                  </a:rPr>
                  <a:t>28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M" panose="00020600040101010101" pitchFamily="18" charset="-122"/>
                    <a:cs typeface="Arial" panose="020B0604020202020204" pitchFamily="34" charset="0"/>
                  </a:rPr>
                  <a:t>%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Freeform 422"/>
            <p:cNvSpPr>
              <a:spLocks noEditPoints="1"/>
            </p:cNvSpPr>
            <p:nvPr/>
          </p:nvSpPr>
          <p:spPr bwMode="auto">
            <a:xfrm>
              <a:off x="4014753" y="2366857"/>
              <a:ext cx="399768" cy="402052"/>
            </a:xfrm>
            <a:custGeom>
              <a:avLst/>
              <a:gdLst>
                <a:gd name="T0" fmla="*/ 288 w 288"/>
                <a:gd name="T1" fmla="*/ 144 h 288"/>
                <a:gd name="T2" fmla="*/ 246 w 288"/>
                <a:gd name="T3" fmla="*/ 124 h 288"/>
                <a:gd name="T4" fmla="*/ 277 w 288"/>
                <a:gd name="T5" fmla="*/ 89 h 288"/>
                <a:gd name="T6" fmla="*/ 231 w 288"/>
                <a:gd name="T7" fmla="*/ 86 h 288"/>
                <a:gd name="T8" fmla="*/ 246 w 288"/>
                <a:gd name="T9" fmla="*/ 42 h 288"/>
                <a:gd name="T10" fmla="*/ 202 w 288"/>
                <a:gd name="T11" fmla="*/ 57 h 288"/>
                <a:gd name="T12" fmla="*/ 199 w 288"/>
                <a:gd name="T13" fmla="*/ 11 h 288"/>
                <a:gd name="T14" fmla="*/ 164 w 288"/>
                <a:gd name="T15" fmla="*/ 42 h 288"/>
                <a:gd name="T16" fmla="*/ 144 w 288"/>
                <a:gd name="T17" fmla="*/ 0 h 288"/>
                <a:gd name="T18" fmla="*/ 124 w 288"/>
                <a:gd name="T19" fmla="*/ 42 h 288"/>
                <a:gd name="T20" fmla="*/ 89 w 288"/>
                <a:gd name="T21" fmla="*/ 11 h 288"/>
                <a:gd name="T22" fmla="*/ 86 w 288"/>
                <a:gd name="T23" fmla="*/ 57 h 288"/>
                <a:gd name="T24" fmla="*/ 42 w 288"/>
                <a:gd name="T25" fmla="*/ 42 h 288"/>
                <a:gd name="T26" fmla="*/ 57 w 288"/>
                <a:gd name="T27" fmla="*/ 86 h 288"/>
                <a:gd name="T28" fmla="*/ 11 w 288"/>
                <a:gd name="T29" fmla="*/ 89 h 288"/>
                <a:gd name="T30" fmla="*/ 42 w 288"/>
                <a:gd name="T31" fmla="*/ 124 h 288"/>
                <a:gd name="T32" fmla="*/ 0 w 288"/>
                <a:gd name="T33" fmla="*/ 144 h 288"/>
                <a:gd name="T34" fmla="*/ 42 w 288"/>
                <a:gd name="T35" fmla="*/ 164 h 288"/>
                <a:gd name="T36" fmla="*/ 11 w 288"/>
                <a:gd name="T37" fmla="*/ 199 h 288"/>
                <a:gd name="T38" fmla="*/ 57 w 288"/>
                <a:gd name="T39" fmla="*/ 202 h 288"/>
                <a:gd name="T40" fmla="*/ 42 w 288"/>
                <a:gd name="T41" fmla="*/ 246 h 288"/>
                <a:gd name="T42" fmla="*/ 86 w 288"/>
                <a:gd name="T43" fmla="*/ 231 h 288"/>
                <a:gd name="T44" fmla="*/ 89 w 288"/>
                <a:gd name="T45" fmla="*/ 277 h 288"/>
                <a:gd name="T46" fmla="*/ 124 w 288"/>
                <a:gd name="T47" fmla="*/ 246 h 288"/>
                <a:gd name="T48" fmla="*/ 144 w 288"/>
                <a:gd name="T49" fmla="*/ 288 h 288"/>
                <a:gd name="T50" fmla="*/ 164 w 288"/>
                <a:gd name="T51" fmla="*/ 246 h 288"/>
                <a:gd name="T52" fmla="*/ 199 w 288"/>
                <a:gd name="T53" fmla="*/ 277 h 288"/>
                <a:gd name="T54" fmla="*/ 202 w 288"/>
                <a:gd name="T55" fmla="*/ 231 h 288"/>
                <a:gd name="T56" fmla="*/ 246 w 288"/>
                <a:gd name="T57" fmla="*/ 246 h 288"/>
                <a:gd name="T58" fmla="*/ 231 w 288"/>
                <a:gd name="T59" fmla="*/ 202 h 288"/>
                <a:gd name="T60" fmla="*/ 277 w 288"/>
                <a:gd name="T61" fmla="*/ 199 h 288"/>
                <a:gd name="T62" fmla="*/ 246 w 288"/>
                <a:gd name="T63" fmla="*/ 164 h 288"/>
                <a:gd name="T64" fmla="*/ 288 w 288"/>
                <a:gd name="T65" fmla="*/ 144 h 288"/>
                <a:gd name="T66" fmla="*/ 146 w 288"/>
                <a:gd name="T67" fmla="*/ 228 h 288"/>
                <a:gd name="T68" fmla="*/ 142 w 288"/>
                <a:gd name="T69" fmla="*/ 228 h 288"/>
                <a:gd name="T70" fmla="*/ 138 w 288"/>
                <a:gd name="T71" fmla="*/ 223 h 288"/>
                <a:gd name="T72" fmla="*/ 138 w 288"/>
                <a:gd name="T73" fmla="*/ 214 h 288"/>
                <a:gd name="T74" fmla="*/ 103 w 288"/>
                <a:gd name="T75" fmla="*/ 204 h 288"/>
                <a:gd name="T76" fmla="*/ 103 w 288"/>
                <a:gd name="T77" fmla="*/ 202 h 288"/>
                <a:gd name="T78" fmla="*/ 109 w 288"/>
                <a:gd name="T79" fmla="*/ 185 h 288"/>
                <a:gd name="T80" fmla="*/ 111 w 288"/>
                <a:gd name="T81" fmla="*/ 183 h 288"/>
                <a:gd name="T82" fmla="*/ 138 w 288"/>
                <a:gd name="T83" fmla="*/ 192 h 288"/>
                <a:gd name="T84" fmla="*/ 138 w 288"/>
                <a:gd name="T85" fmla="*/ 153 h 288"/>
                <a:gd name="T86" fmla="*/ 102 w 288"/>
                <a:gd name="T87" fmla="*/ 113 h 288"/>
                <a:gd name="T88" fmla="*/ 138 w 288"/>
                <a:gd name="T89" fmla="*/ 75 h 288"/>
                <a:gd name="T90" fmla="*/ 138 w 288"/>
                <a:gd name="T91" fmla="*/ 65 h 288"/>
                <a:gd name="T92" fmla="*/ 142 w 288"/>
                <a:gd name="T93" fmla="*/ 61 h 288"/>
                <a:gd name="T94" fmla="*/ 146 w 288"/>
                <a:gd name="T95" fmla="*/ 61 h 288"/>
                <a:gd name="T96" fmla="*/ 150 w 288"/>
                <a:gd name="T97" fmla="*/ 65 h 288"/>
                <a:gd name="T98" fmla="*/ 150 w 288"/>
                <a:gd name="T99" fmla="*/ 75 h 288"/>
                <a:gd name="T100" fmla="*/ 182 w 288"/>
                <a:gd name="T101" fmla="*/ 86 h 288"/>
                <a:gd name="T102" fmla="*/ 182 w 288"/>
                <a:gd name="T103" fmla="*/ 89 h 288"/>
                <a:gd name="T104" fmla="*/ 175 w 288"/>
                <a:gd name="T105" fmla="*/ 102 h 288"/>
                <a:gd name="T106" fmla="*/ 173 w 288"/>
                <a:gd name="T107" fmla="*/ 104 h 288"/>
                <a:gd name="T108" fmla="*/ 150 w 288"/>
                <a:gd name="T109" fmla="*/ 96 h 288"/>
                <a:gd name="T110" fmla="*/ 150 w 288"/>
                <a:gd name="T111" fmla="*/ 133 h 288"/>
                <a:gd name="T112" fmla="*/ 186 w 288"/>
                <a:gd name="T113" fmla="*/ 175 h 288"/>
                <a:gd name="T114" fmla="*/ 150 w 288"/>
                <a:gd name="T115" fmla="*/ 214 h 288"/>
                <a:gd name="T116" fmla="*/ 150 w 288"/>
                <a:gd name="T117" fmla="*/ 223 h 288"/>
                <a:gd name="T118" fmla="*/ 146 w 288"/>
                <a:gd name="T119" fmla="*/ 22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288">
                  <a:moveTo>
                    <a:pt x="288" y="144"/>
                  </a:moveTo>
                  <a:cubicBezTo>
                    <a:pt x="288" y="136"/>
                    <a:pt x="272" y="129"/>
                    <a:pt x="246" y="124"/>
                  </a:cubicBezTo>
                  <a:cubicBezTo>
                    <a:pt x="268" y="109"/>
                    <a:pt x="280" y="96"/>
                    <a:pt x="277" y="89"/>
                  </a:cubicBezTo>
                  <a:cubicBezTo>
                    <a:pt x="274" y="82"/>
                    <a:pt x="256" y="81"/>
                    <a:pt x="231" y="86"/>
                  </a:cubicBezTo>
                  <a:cubicBezTo>
                    <a:pt x="245" y="64"/>
                    <a:pt x="251" y="48"/>
                    <a:pt x="246" y="42"/>
                  </a:cubicBezTo>
                  <a:cubicBezTo>
                    <a:pt x="240" y="37"/>
                    <a:pt x="224" y="43"/>
                    <a:pt x="202" y="57"/>
                  </a:cubicBezTo>
                  <a:cubicBezTo>
                    <a:pt x="207" y="32"/>
                    <a:pt x="206" y="14"/>
                    <a:pt x="199" y="11"/>
                  </a:cubicBezTo>
                  <a:cubicBezTo>
                    <a:pt x="192" y="8"/>
                    <a:pt x="179" y="20"/>
                    <a:pt x="164" y="42"/>
                  </a:cubicBezTo>
                  <a:cubicBezTo>
                    <a:pt x="159" y="16"/>
                    <a:pt x="152" y="0"/>
                    <a:pt x="144" y="0"/>
                  </a:cubicBezTo>
                  <a:cubicBezTo>
                    <a:pt x="136" y="0"/>
                    <a:pt x="129" y="16"/>
                    <a:pt x="124" y="42"/>
                  </a:cubicBezTo>
                  <a:cubicBezTo>
                    <a:pt x="109" y="20"/>
                    <a:pt x="96" y="8"/>
                    <a:pt x="89" y="11"/>
                  </a:cubicBezTo>
                  <a:cubicBezTo>
                    <a:pt x="81" y="14"/>
                    <a:pt x="81" y="32"/>
                    <a:pt x="86" y="57"/>
                  </a:cubicBezTo>
                  <a:cubicBezTo>
                    <a:pt x="64" y="43"/>
                    <a:pt x="48" y="37"/>
                    <a:pt x="42" y="42"/>
                  </a:cubicBezTo>
                  <a:cubicBezTo>
                    <a:pt x="36" y="48"/>
                    <a:pt x="43" y="64"/>
                    <a:pt x="57" y="86"/>
                  </a:cubicBezTo>
                  <a:cubicBezTo>
                    <a:pt x="31" y="81"/>
                    <a:pt x="14" y="82"/>
                    <a:pt x="11" y="89"/>
                  </a:cubicBezTo>
                  <a:cubicBezTo>
                    <a:pt x="8" y="96"/>
                    <a:pt x="20" y="109"/>
                    <a:pt x="42" y="124"/>
                  </a:cubicBezTo>
                  <a:cubicBezTo>
                    <a:pt x="16" y="129"/>
                    <a:pt x="0" y="136"/>
                    <a:pt x="0" y="144"/>
                  </a:cubicBezTo>
                  <a:cubicBezTo>
                    <a:pt x="0" y="152"/>
                    <a:pt x="16" y="159"/>
                    <a:pt x="42" y="164"/>
                  </a:cubicBezTo>
                  <a:cubicBezTo>
                    <a:pt x="20" y="179"/>
                    <a:pt x="8" y="192"/>
                    <a:pt x="11" y="199"/>
                  </a:cubicBezTo>
                  <a:cubicBezTo>
                    <a:pt x="14" y="207"/>
                    <a:pt x="31" y="207"/>
                    <a:pt x="57" y="202"/>
                  </a:cubicBezTo>
                  <a:cubicBezTo>
                    <a:pt x="43" y="224"/>
                    <a:pt x="36" y="240"/>
                    <a:pt x="42" y="246"/>
                  </a:cubicBezTo>
                  <a:cubicBezTo>
                    <a:pt x="48" y="252"/>
                    <a:pt x="64" y="245"/>
                    <a:pt x="86" y="231"/>
                  </a:cubicBezTo>
                  <a:cubicBezTo>
                    <a:pt x="81" y="257"/>
                    <a:pt x="81" y="274"/>
                    <a:pt x="89" y="277"/>
                  </a:cubicBezTo>
                  <a:cubicBezTo>
                    <a:pt x="96" y="280"/>
                    <a:pt x="109" y="268"/>
                    <a:pt x="124" y="246"/>
                  </a:cubicBezTo>
                  <a:cubicBezTo>
                    <a:pt x="129" y="272"/>
                    <a:pt x="136" y="288"/>
                    <a:pt x="144" y="288"/>
                  </a:cubicBezTo>
                  <a:cubicBezTo>
                    <a:pt x="152" y="288"/>
                    <a:pt x="159" y="272"/>
                    <a:pt x="164" y="246"/>
                  </a:cubicBezTo>
                  <a:cubicBezTo>
                    <a:pt x="179" y="268"/>
                    <a:pt x="192" y="280"/>
                    <a:pt x="199" y="277"/>
                  </a:cubicBezTo>
                  <a:cubicBezTo>
                    <a:pt x="206" y="274"/>
                    <a:pt x="207" y="257"/>
                    <a:pt x="202" y="231"/>
                  </a:cubicBezTo>
                  <a:cubicBezTo>
                    <a:pt x="224" y="245"/>
                    <a:pt x="240" y="252"/>
                    <a:pt x="246" y="246"/>
                  </a:cubicBezTo>
                  <a:cubicBezTo>
                    <a:pt x="251" y="240"/>
                    <a:pt x="245" y="224"/>
                    <a:pt x="231" y="202"/>
                  </a:cubicBezTo>
                  <a:cubicBezTo>
                    <a:pt x="256" y="207"/>
                    <a:pt x="274" y="207"/>
                    <a:pt x="277" y="199"/>
                  </a:cubicBezTo>
                  <a:cubicBezTo>
                    <a:pt x="280" y="192"/>
                    <a:pt x="268" y="179"/>
                    <a:pt x="246" y="164"/>
                  </a:cubicBezTo>
                  <a:cubicBezTo>
                    <a:pt x="272" y="159"/>
                    <a:pt x="288" y="152"/>
                    <a:pt x="288" y="144"/>
                  </a:cubicBezTo>
                  <a:close/>
                  <a:moveTo>
                    <a:pt x="146" y="228"/>
                  </a:moveTo>
                  <a:cubicBezTo>
                    <a:pt x="142" y="228"/>
                    <a:pt x="142" y="228"/>
                    <a:pt x="142" y="228"/>
                  </a:cubicBezTo>
                  <a:cubicBezTo>
                    <a:pt x="138" y="228"/>
                    <a:pt x="138" y="227"/>
                    <a:pt x="138" y="223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1" y="214"/>
                    <a:pt x="103" y="210"/>
                    <a:pt x="103" y="204"/>
                  </a:cubicBezTo>
                  <a:cubicBezTo>
                    <a:pt x="103" y="203"/>
                    <a:pt x="103" y="203"/>
                    <a:pt x="103" y="202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4"/>
                    <a:pt x="110" y="183"/>
                    <a:pt x="111" y="183"/>
                  </a:cubicBezTo>
                  <a:cubicBezTo>
                    <a:pt x="112" y="183"/>
                    <a:pt x="125" y="191"/>
                    <a:pt x="138" y="19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25" y="147"/>
                    <a:pt x="102" y="140"/>
                    <a:pt x="102" y="113"/>
                  </a:cubicBezTo>
                  <a:cubicBezTo>
                    <a:pt x="102" y="84"/>
                    <a:pt x="128" y="75"/>
                    <a:pt x="138" y="7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8" y="61"/>
                    <a:pt x="138" y="61"/>
                    <a:pt x="142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50" y="61"/>
                    <a:pt x="150" y="61"/>
                    <a:pt x="150" y="6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6" y="75"/>
                    <a:pt x="182" y="80"/>
                    <a:pt x="182" y="86"/>
                  </a:cubicBezTo>
                  <a:cubicBezTo>
                    <a:pt x="182" y="87"/>
                    <a:pt x="182" y="88"/>
                    <a:pt x="182" y="89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5" y="104"/>
                    <a:pt x="174" y="104"/>
                    <a:pt x="173" y="104"/>
                  </a:cubicBezTo>
                  <a:cubicBezTo>
                    <a:pt x="172" y="104"/>
                    <a:pt x="159" y="96"/>
                    <a:pt x="150" y="96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63" y="140"/>
                    <a:pt x="186" y="149"/>
                    <a:pt x="186" y="175"/>
                  </a:cubicBezTo>
                  <a:cubicBezTo>
                    <a:pt x="186" y="203"/>
                    <a:pt x="164" y="212"/>
                    <a:pt x="150" y="214"/>
                  </a:cubicBezTo>
                  <a:cubicBezTo>
                    <a:pt x="150" y="223"/>
                    <a:pt x="150" y="223"/>
                    <a:pt x="150" y="223"/>
                  </a:cubicBezTo>
                  <a:cubicBezTo>
                    <a:pt x="150" y="227"/>
                    <a:pt x="150" y="228"/>
                    <a:pt x="146" y="228"/>
                  </a:cubicBezTo>
                  <a:close/>
                </a:path>
              </a:pathLst>
            </a:custGeom>
            <a:solidFill>
              <a:srgbClr val="B91F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14066" y="2119099"/>
            <a:ext cx="2020539" cy="2142723"/>
            <a:chOff x="5118998" y="2043078"/>
            <a:chExt cx="2020539" cy="2142723"/>
          </a:xfrm>
          <a:effectLst/>
        </p:grpSpPr>
        <p:grpSp>
          <p:nvGrpSpPr>
            <p:cNvPr id="16" name="组合 4"/>
            <p:cNvGrpSpPr/>
            <p:nvPr/>
          </p:nvGrpSpPr>
          <p:grpSpPr bwMode="auto">
            <a:xfrm>
              <a:off x="5118998" y="2043078"/>
              <a:ext cx="2020539" cy="2142723"/>
              <a:chOff x="284565" y="0"/>
              <a:chExt cx="2020929" cy="2142741"/>
            </a:xfrm>
          </p:grpSpPr>
          <p:sp>
            <p:nvSpPr>
              <p:cNvPr id="18" name="椭圆 5"/>
              <p:cNvSpPr>
                <a:spLocks noChangeArrowheads="1"/>
              </p:cNvSpPr>
              <p:nvPr/>
            </p:nvSpPr>
            <p:spPr bwMode="auto">
              <a:xfrm>
                <a:off x="284565" y="121812"/>
                <a:ext cx="2020929" cy="2020929"/>
              </a:xfrm>
              <a:prstGeom prst="ellipse">
                <a:avLst/>
              </a:prstGeom>
              <a:noFill/>
              <a:ln w="53975">
                <a:solidFill>
                  <a:srgbClr val="F6CF7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1481321" y="0"/>
                <a:ext cx="711015" cy="711015"/>
              </a:xfrm>
              <a:prstGeom prst="ellipse">
                <a:avLst/>
              </a:prstGeom>
              <a:solidFill>
                <a:srgbClr val="F6C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3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文本框 8"/>
              <p:cNvSpPr txBox="1">
                <a:spLocks noChangeArrowheads="1"/>
              </p:cNvSpPr>
              <p:nvPr/>
            </p:nvSpPr>
            <p:spPr bwMode="auto">
              <a:xfrm>
                <a:off x="731366" y="692138"/>
                <a:ext cx="156362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CF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M" panose="00020600040101010101" pitchFamily="18" charset="-122"/>
                    <a:cs typeface="Arial" panose="020B0604020202020204" pitchFamily="34" charset="0"/>
                  </a:rPr>
                  <a:t>72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CF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M" panose="00020600040101010101" pitchFamily="18" charset="-122"/>
                    <a:cs typeface="Arial" panose="020B0604020202020204" pitchFamily="34" charset="0"/>
                  </a:rPr>
                  <a:t>%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6CF70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463931" y="2188688"/>
              <a:ext cx="427200" cy="427200"/>
              <a:chOff x="1219200" y="2732088"/>
              <a:chExt cx="279400" cy="279400"/>
            </a:xfrm>
            <a:solidFill>
              <a:srgbClr val="B91F22"/>
            </a:solidFill>
          </p:grpSpPr>
          <p:sp>
            <p:nvSpPr>
              <p:cNvPr id="21" name="Freeform 375"/>
              <p:cNvSpPr>
                <a:spLocks noEditPoints="1"/>
              </p:cNvSpPr>
              <p:nvPr/>
            </p:nvSpPr>
            <p:spPr bwMode="auto">
              <a:xfrm>
                <a:off x="1219200" y="2732088"/>
                <a:ext cx="279400" cy="279400"/>
              </a:xfrm>
              <a:custGeom>
                <a:avLst/>
                <a:gdLst>
                  <a:gd name="T0" fmla="*/ 144 w 289"/>
                  <a:gd name="T1" fmla="*/ 0 h 288"/>
                  <a:gd name="T2" fmla="*/ 0 w 289"/>
                  <a:gd name="T3" fmla="*/ 144 h 288"/>
                  <a:gd name="T4" fmla="*/ 144 w 289"/>
                  <a:gd name="T5" fmla="*/ 288 h 288"/>
                  <a:gd name="T6" fmla="*/ 289 w 289"/>
                  <a:gd name="T7" fmla="*/ 144 h 288"/>
                  <a:gd name="T8" fmla="*/ 144 w 289"/>
                  <a:gd name="T9" fmla="*/ 0 h 288"/>
                  <a:gd name="T10" fmla="*/ 144 w 289"/>
                  <a:gd name="T11" fmla="*/ 267 h 288"/>
                  <a:gd name="T12" fmla="*/ 21 w 289"/>
                  <a:gd name="T13" fmla="*/ 144 h 288"/>
                  <a:gd name="T14" fmla="*/ 144 w 289"/>
                  <a:gd name="T15" fmla="*/ 20 h 288"/>
                  <a:gd name="T16" fmla="*/ 268 w 289"/>
                  <a:gd name="T17" fmla="*/ 144 h 288"/>
                  <a:gd name="T18" fmla="*/ 144 w 289"/>
                  <a:gd name="T19" fmla="*/ 26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88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8"/>
                      <a:pt x="144" y="288"/>
                    </a:cubicBezTo>
                    <a:cubicBezTo>
                      <a:pt x="224" y="288"/>
                      <a:pt x="289" y="224"/>
                      <a:pt x="289" y="144"/>
                    </a:cubicBezTo>
                    <a:cubicBezTo>
                      <a:pt x="289" y="64"/>
                      <a:pt x="224" y="0"/>
                      <a:pt x="144" y="0"/>
                    </a:cubicBezTo>
                    <a:close/>
                    <a:moveTo>
                      <a:pt x="144" y="267"/>
                    </a:moveTo>
                    <a:cubicBezTo>
                      <a:pt x="76" y="267"/>
                      <a:pt x="21" y="212"/>
                      <a:pt x="21" y="144"/>
                    </a:cubicBezTo>
                    <a:cubicBezTo>
                      <a:pt x="21" y="76"/>
                      <a:pt x="76" y="20"/>
                      <a:pt x="144" y="20"/>
                    </a:cubicBezTo>
                    <a:cubicBezTo>
                      <a:pt x="213" y="20"/>
                      <a:pt x="268" y="76"/>
                      <a:pt x="268" y="144"/>
                    </a:cubicBezTo>
                    <a:cubicBezTo>
                      <a:pt x="268" y="212"/>
                      <a:pt x="213" y="267"/>
                      <a:pt x="144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2" name="Freeform 376"/>
              <p:cNvSpPr/>
              <p:nvPr/>
            </p:nvSpPr>
            <p:spPr bwMode="auto">
              <a:xfrm>
                <a:off x="1365250" y="2884488"/>
                <a:ext cx="14288" cy="36513"/>
              </a:xfrm>
              <a:custGeom>
                <a:avLst/>
                <a:gdLst>
                  <a:gd name="T0" fmla="*/ 0 w 15"/>
                  <a:gd name="T1" fmla="*/ 0 h 38"/>
                  <a:gd name="T2" fmla="*/ 0 w 15"/>
                  <a:gd name="T3" fmla="*/ 38 h 38"/>
                  <a:gd name="T4" fmla="*/ 15 w 15"/>
                  <a:gd name="T5" fmla="*/ 20 h 38"/>
                  <a:gd name="T6" fmla="*/ 0 w 15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5" y="33"/>
                      <a:pt x="15" y="20"/>
                    </a:cubicBezTo>
                    <a:cubicBezTo>
                      <a:pt x="15" y="7"/>
                      <a:pt x="5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3" name="Freeform 377"/>
              <p:cNvSpPr/>
              <p:nvPr/>
            </p:nvSpPr>
            <p:spPr bwMode="auto">
              <a:xfrm>
                <a:off x="1339850" y="2819401"/>
                <a:ext cx="14288" cy="34925"/>
              </a:xfrm>
              <a:custGeom>
                <a:avLst/>
                <a:gdLst>
                  <a:gd name="T0" fmla="*/ 0 w 15"/>
                  <a:gd name="T1" fmla="*/ 17 h 36"/>
                  <a:gd name="T2" fmla="*/ 15 w 15"/>
                  <a:gd name="T3" fmla="*/ 36 h 36"/>
                  <a:gd name="T4" fmla="*/ 15 w 15"/>
                  <a:gd name="T5" fmla="*/ 0 h 36"/>
                  <a:gd name="T6" fmla="*/ 0 w 15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6">
                    <a:moveTo>
                      <a:pt x="0" y="17"/>
                    </a:moveTo>
                    <a:cubicBezTo>
                      <a:pt x="0" y="29"/>
                      <a:pt x="10" y="34"/>
                      <a:pt x="15" y="3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0" y="4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4" name="Freeform 378"/>
              <p:cNvSpPr>
                <a:spLocks noEditPoints="1"/>
              </p:cNvSpPr>
              <p:nvPr/>
            </p:nvSpPr>
            <p:spPr bwMode="auto">
              <a:xfrm>
                <a:off x="1247775" y="2759076"/>
                <a:ext cx="222250" cy="223838"/>
              </a:xfrm>
              <a:custGeom>
                <a:avLst/>
                <a:gdLst>
                  <a:gd name="T0" fmla="*/ 115 w 231"/>
                  <a:gd name="T1" fmla="*/ 0 h 231"/>
                  <a:gd name="T2" fmla="*/ 0 w 231"/>
                  <a:gd name="T3" fmla="*/ 116 h 231"/>
                  <a:gd name="T4" fmla="*/ 115 w 231"/>
                  <a:gd name="T5" fmla="*/ 231 h 231"/>
                  <a:gd name="T6" fmla="*/ 231 w 231"/>
                  <a:gd name="T7" fmla="*/ 116 h 231"/>
                  <a:gd name="T8" fmla="*/ 115 w 231"/>
                  <a:gd name="T9" fmla="*/ 0 h 231"/>
                  <a:gd name="T10" fmla="*/ 123 w 231"/>
                  <a:gd name="T11" fmla="*/ 192 h 231"/>
                  <a:gd name="T12" fmla="*/ 123 w 231"/>
                  <a:gd name="T13" fmla="*/ 202 h 231"/>
                  <a:gd name="T14" fmla="*/ 119 w 231"/>
                  <a:gd name="T15" fmla="*/ 207 h 231"/>
                  <a:gd name="T16" fmla="*/ 114 w 231"/>
                  <a:gd name="T17" fmla="*/ 207 h 231"/>
                  <a:gd name="T18" fmla="*/ 110 w 231"/>
                  <a:gd name="T19" fmla="*/ 202 h 231"/>
                  <a:gd name="T20" fmla="*/ 110 w 231"/>
                  <a:gd name="T21" fmla="*/ 192 h 231"/>
                  <a:gd name="T22" fmla="*/ 71 w 231"/>
                  <a:gd name="T23" fmla="*/ 181 h 231"/>
                  <a:gd name="T24" fmla="*/ 72 w 231"/>
                  <a:gd name="T25" fmla="*/ 179 h 231"/>
                  <a:gd name="T26" fmla="*/ 78 w 231"/>
                  <a:gd name="T27" fmla="*/ 160 h 231"/>
                  <a:gd name="T28" fmla="*/ 80 w 231"/>
                  <a:gd name="T29" fmla="*/ 158 h 231"/>
                  <a:gd name="T30" fmla="*/ 110 w 231"/>
                  <a:gd name="T31" fmla="*/ 168 h 231"/>
                  <a:gd name="T32" fmla="*/ 110 w 231"/>
                  <a:gd name="T33" fmla="*/ 125 h 231"/>
                  <a:gd name="T34" fmla="*/ 71 w 231"/>
                  <a:gd name="T35" fmla="*/ 82 h 231"/>
                  <a:gd name="T36" fmla="*/ 110 w 231"/>
                  <a:gd name="T37" fmla="*/ 40 h 231"/>
                  <a:gd name="T38" fmla="*/ 110 w 231"/>
                  <a:gd name="T39" fmla="*/ 29 h 231"/>
                  <a:gd name="T40" fmla="*/ 114 w 231"/>
                  <a:gd name="T41" fmla="*/ 25 h 231"/>
                  <a:gd name="T42" fmla="*/ 119 w 231"/>
                  <a:gd name="T43" fmla="*/ 25 h 231"/>
                  <a:gd name="T44" fmla="*/ 123 w 231"/>
                  <a:gd name="T45" fmla="*/ 29 h 231"/>
                  <a:gd name="T46" fmla="*/ 123 w 231"/>
                  <a:gd name="T47" fmla="*/ 40 h 231"/>
                  <a:gd name="T48" fmla="*/ 158 w 231"/>
                  <a:gd name="T49" fmla="*/ 53 h 231"/>
                  <a:gd name="T50" fmla="*/ 157 w 231"/>
                  <a:gd name="T51" fmla="*/ 55 h 231"/>
                  <a:gd name="T52" fmla="*/ 151 w 231"/>
                  <a:gd name="T53" fmla="*/ 70 h 231"/>
                  <a:gd name="T54" fmla="*/ 149 w 231"/>
                  <a:gd name="T55" fmla="*/ 72 h 231"/>
                  <a:gd name="T56" fmla="*/ 123 w 231"/>
                  <a:gd name="T57" fmla="*/ 63 h 231"/>
                  <a:gd name="T58" fmla="*/ 123 w 231"/>
                  <a:gd name="T59" fmla="*/ 104 h 231"/>
                  <a:gd name="T60" fmla="*/ 162 w 231"/>
                  <a:gd name="T61" fmla="*/ 149 h 231"/>
                  <a:gd name="T62" fmla="*/ 123 w 231"/>
                  <a:gd name="T63" fmla="*/ 19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1" h="231">
                    <a:moveTo>
                      <a:pt x="115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1"/>
                      <a:pt x="115" y="231"/>
                    </a:cubicBezTo>
                    <a:cubicBezTo>
                      <a:pt x="179" y="231"/>
                      <a:pt x="231" y="180"/>
                      <a:pt x="231" y="116"/>
                    </a:cubicBezTo>
                    <a:cubicBezTo>
                      <a:pt x="231" y="52"/>
                      <a:pt x="179" y="0"/>
                      <a:pt x="115" y="0"/>
                    </a:cubicBezTo>
                    <a:close/>
                    <a:moveTo>
                      <a:pt x="123" y="192"/>
                    </a:moveTo>
                    <a:cubicBezTo>
                      <a:pt x="123" y="202"/>
                      <a:pt x="123" y="202"/>
                      <a:pt x="123" y="202"/>
                    </a:cubicBezTo>
                    <a:cubicBezTo>
                      <a:pt x="123" y="206"/>
                      <a:pt x="123" y="207"/>
                      <a:pt x="119" y="207"/>
                    </a:cubicBezTo>
                    <a:cubicBezTo>
                      <a:pt x="114" y="207"/>
                      <a:pt x="114" y="207"/>
                      <a:pt x="114" y="207"/>
                    </a:cubicBezTo>
                    <a:cubicBezTo>
                      <a:pt x="110" y="207"/>
                      <a:pt x="110" y="206"/>
                      <a:pt x="110" y="20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2" y="192"/>
                      <a:pt x="71" y="187"/>
                      <a:pt x="71" y="181"/>
                    </a:cubicBezTo>
                    <a:cubicBezTo>
                      <a:pt x="71" y="180"/>
                      <a:pt x="71" y="180"/>
                      <a:pt x="72" y="179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79" y="158"/>
                      <a:pt x="80" y="158"/>
                    </a:cubicBezTo>
                    <a:cubicBezTo>
                      <a:pt x="81" y="158"/>
                      <a:pt x="96" y="167"/>
                      <a:pt x="110" y="168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96" y="119"/>
                      <a:pt x="71" y="111"/>
                      <a:pt x="71" y="82"/>
                    </a:cubicBezTo>
                    <a:cubicBezTo>
                      <a:pt x="71" y="50"/>
                      <a:pt x="99" y="40"/>
                      <a:pt x="110" y="4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5"/>
                      <a:pt x="110" y="25"/>
                      <a:pt x="114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23" y="25"/>
                      <a:pt x="123" y="25"/>
                      <a:pt x="123" y="2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30" y="40"/>
                      <a:pt x="158" y="45"/>
                      <a:pt x="158" y="53"/>
                    </a:cubicBezTo>
                    <a:cubicBezTo>
                      <a:pt x="158" y="54"/>
                      <a:pt x="158" y="54"/>
                      <a:pt x="157" y="55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0" y="71"/>
                      <a:pt x="150" y="72"/>
                      <a:pt x="149" y="72"/>
                    </a:cubicBezTo>
                    <a:cubicBezTo>
                      <a:pt x="147" y="72"/>
                      <a:pt x="133" y="63"/>
                      <a:pt x="123" y="63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38" y="111"/>
                      <a:pt x="162" y="121"/>
                      <a:pt x="162" y="149"/>
                    </a:cubicBezTo>
                    <a:cubicBezTo>
                      <a:pt x="162" y="180"/>
                      <a:pt x="138" y="190"/>
                      <a:pt x="12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16089" y="2298639"/>
            <a:ext cx="2949352" cy="1150860"/>
            <a:chOff x="1357847" y="3935335"/>
            <a:chExt cx="2949352" cy="1150860"/>
          </a:xfrm>
        </p:grpSpPr>
        <p:sp>
          <p:nvSpPr>
            <p:cNvPr id="28" name="矩形 27"/>
            <p:cNvSpPr/>
            <p:nvPr/>
          </p:nvSpPr>
          <p:spPr>
            <a:xfrm>
              <a:off x="1357847" y="4355310"/>
              <a:ext cx="2949352" cy="73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添加内容，添加内容，添加内容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80535" y="3935335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748647" y="2311891"/>
            <a:ext cx="2949352" cy="1150860"/>
            <a:chOff x="1357847" y="3935335"/>
            <a:chExt cx="2949352" cy="1150860"/>
          </a:xfrm>
        </p:grpSpPr>
        <p:sp>
          <p:nvSpPr>
            <p:cNvPr id="31" name="矩形 30"/>
            <p:cNvSpPr/>
            <p:nvPr/>
          </p:nvSpPr>
          <p:spPr>
            <a:xfrm>
              <a:off x="1357847" y="4355310"/>
              <a:ext cx="2949352" cy="73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添加内容，添加内容，添加内容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80535" y="3935335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1146146" y="4899005"/>
            <a:ext cx="9906168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添加内容，点击输入替换内容添加内容，添加内容，点击输入替换内容添加内容，添加内容。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-4580"/>
            <a:ext cx="12192000" cy="6866614"/>
            <a:chOff x="0" y="-4580"/>
            <a:chExt cx="12192000" cy="6866614"/>
          </a:xfrm>
        </p:grpSpPr>
        <p:sp>
          <p:nvSpPr>
            <p:cNvPr id="53" name="矩形 52"/>
            <p:cNvSpPr>
              <a:spLocks noChangeAspect="1"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60947" b="-607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0" y="-4580"/>
              <a:ext cx="12192000" cy="6866614"/>
              <a:chOff x="0" y="-4580"/>
              <a:chExt cx="12192000" cy="6866614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0" y="697312"/>
                <a:ext cx="12192000" cy="5463376"/>
              </a:xfrm>
              <a:prstGeom prst="rect">
                <a:avLst/>
              </a:prstGeom>
              <a:solidFill>
                <a:srgbClr val="AE1F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0" y="6160688"/>
                <a:ext cx="12192000" cy="701346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0" y="-4580"/>
                <a:ext cx="12192000" cy="701891"/>
              </a:xfrm>
              <a:prstGeom prst="rect">
                <a:avLst/>
              </a:prstGeom>
              <a:solidFill>
                <a:srgbClr val="20743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518449" y="237903"/>
            <a:ext cx="5165718" cy="830997"/>
            <a:chOff x="3690726" y="555956"/>
            <a:chExt cx="5165718" cy="8309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26" y="666692"/>
              <a:ext cx="533333" cy="6095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111" y="666692"/>
              <a:ext cx="533333" cy="60952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286503" y="555956"/>
              <a:ext cx="3974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活动财务预算</a:t>
              </a:r>
            </a:p>
          </p:txBody>
        </p:sp>
      </p:grp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4008234" y="2370309"/>
            <a:ext cx="666102" cy="9387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3">
                <a:lumMod val="100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5500" b="0" i="0" u="none" strike="noStrike" kern="1200" cap="none" spc="0" normalizeH="0" baseline="0" noProof="0" dirty="0">
                <a:ln>
                  <a:noFill/>
                </a:ln>
                <a:solidFill>
                  <a:srgbClr val="F7F3C6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＋</a:t>
            </a: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7524060" y="2370309"/>
            <a:ext cx="666102" cy="9387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3">
                <a:lumMod val="100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5500" b="0" i="0" u="none" strike="noStrike" kern="1200" cap="none" spc="0" normalizeH="0" baseline="0" noProof="0" dirty="0">
                <a:ln>
                  <a:noFill/>
                </a:ln>
                <a:solidFill>
                  <a:srgbClr val="F7F3C6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n-cs"/>
              </a:rPr>
              <a:t>＋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472607" y="1729797"/>
            <a:ext cx="2219744" cy="2219742"/>
            <a:chOff x="1472607" y="2160104"/>
            <a:chExt cx="2219744" cy="2219742"/>
          </a:xfrm>
        </p:grpSpPr>
        <p:sp>
          <p:nvSpPr>
            <p:cNvPr id="7" name="椭圆 4"/>
            <p:cNvSpPr>
              <a:spLocks noChangeArrowheads="1"/>
            </p:cNvSpPr>
            <p:nvPr/>
          </p:nvSpPr>
          <p:spPr bwMode="auto">
            <a:xfrm>
              <a:off x="1472607" y="2160104"/>
              <a:ext cx="2219744" cy="2219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88900" dir="2700000" algn="tl" rotWithShape="0">
                <a:schemeClr val="accent3">
                  <a:lumMod val="100000"/>
                  <a:alpha val="30000"/>
                </a:scheme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249480" y="2432474"/>
              <a:ext cx="665998" cy="665998"/>
              <a:chOff x="1219200" y="2732088"/>
              <a:chExt cx="279400" cy="279400"/>
            </a:xfrm>
            <a:solidFill>
              <a:srgbClr val="B91F22"/>
            </a:solidFill>
          </p:grpSpPr>
          <p:sp>
            <p:nvSpPr>
              <p:cNvPr id="12" name="Freeform 375"/>
              <p:cNvSpPr>
                <a:spLocks noEditPoints="1"/>
              </p:cNvSpPr>
              <p:nvPr/>
            </p:nvSpPr>
            <p:spPr bwMode="auto">
              <a:xfrm>
                <a:off x="1219200" y="2732088"/>
                <a:ext cx="279400" cy="279400"/>
              </a:xfrm>
              <a:custGeom>
                <a:avLst/>
                <a:gdLst>
                  <a:gd name="T0" fmla="*/ 144 w 289"/>
                  <a:gd name="T1" fmla="*/ 0 h 288"/>
                  <a:gd name="T2" fmla="*/ 0 w 289"/>
                  <a:gd name="T3" fmla="*/ 144 h 288"/>
                  <a:gd name="T4" fmla="*/ 144 w 289"/>
                  <a:gd name="T5" fmla="*/ 288 h 288"/>
                  <a:gd name="T6" fmla="*/ 289 w 289"/>
                  <a:gd name="T7" fmla="*/ 144 h 288"/>
                  <a:gd name="T8" fmla="*/ 144 w 289"/>
                  <a:gd name="T9" fmla="*/ 0 h 288"/>
                  <a:gd name="T10" fmla="*/ 144 w 289"/>
                  <a:gd name="T11" fmla="*/ 267 h 288"/>
                  <a:gd name="T12" fmla="*/ 21 w 289"/>
                  <a:gd name="T13" fmla="*/ 144 h 288"/>
                  <a:gd name="T14" fmla="*/ 144 w 289"/>
                  <a:gd name="T15" fmla="*/ 20 h 288"/>
                  <a:gd name="T16" fmla="*/ 268 w 289"/>
                  <a:gd name="T17" fmla="*/ 144 h 288"/>
                  <a:gd name="T18" fmla="*/ 144 w 289"/>
                  <a:gd name="T19" fmla="*/ 26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88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8"/>
                      <a:pt x="144" y="288"/>
                    </a:cubicBezTo>
                    <a:cubicBezTo>
                      <a:pt x="224" y="288"/>
                      <a:pt x="289" y="224"/>
                      <a:pt x="289" y="144"/>
                    </a:cubicBezTo>
                    <a:cubicBezTo>
                      <a:pt x="289" y="64"/>
                      <a:pt x="224" y="0"/>
                      <a:pt x="144" y="0"/>
                    </a:cubicBezTo>
                    <a:close/>
                    <a:moveTo>
                      <a:pt x="144" y="267"/>
                    </a:moveTo>
                    <a:cubicBezTo>
                      <a:pt x="76" y="267"/>
                      <a:pt x="21" y="212"/>
                      <a:pt x="21" y="144"/>
                    </a:cubicBezTo>
                    <a:cubicBezTo>
                      <a:pt x="21" y="76"/>
                      <a:pt x="76" y="20"/>
                      <a:pt x="144" y="20"/>
                    </a:cubicBezTo>
                    <a:cubicBezTo>
                      <a:pt x="213" y="20"/>
                      <a:pt x="268" y="76"/>
                      <a:pt x="268" y="144"/>
                    </a:cubicBezTo>
                    <a:cubicBezTo>
                      <a:pt x="268" y="212"/>
                      <a:pt x="213" y="267"/>
                      <a:pt x="144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3" name="Freeform 376"/>
              <p:cNvSpPr/>
              <p:nvPr/>
            </p:nvSpPr>
            <p:spPr bwMode="auto">
              <a:xfrm>
                <a:off x="1365250" y="2884488"/>
                <a:ext cx="14288" cy="36513"/>
              </a:xfrm>
              <a:custGeom>
                <a:avLst/>
                <a:gdLst>
                  <a:gd name="T0" fmla="*/ 0 w 15"/>
                  <a:gd name="T1" fmla="*/ 0 h 38"/>
                  <a:gd name="T2" fmla="*/ 0 w 15"/>
                  <a:gd name="T3" fmla="*/ 38 h 38"/>
                  <a:gd name="T4" fmla="*/ 15 w 15"/>
                  <a:gd name="T5" fmla="*/ 20 h 38"/>
                  <a:gd name="T6" fmla="*/ 0 w 15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5" y="33"/>
                      <a:pt x="15" y="20"/>
                    </a:cubicBezTo>
                    <a:cubicBezTo>
                      <a:pt x="15" y="7"/>
                      <a:pt x="5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4" name="Freeform 377"/>
              <p:cNvSpPr/>
              <p:nvPr/>
            </p:nvSpPr>
            <p:spPr bwMode="auto">
              <a:xfrm>
                <a:off x="1339850" y="2819401"/>
                <a:ext cx="14288" cy="34925"/>
              </a:xfrm>
              <a:custGeom>
                <a:avLst/>
                <a:gdLst>
                  <a:gd name="T0" fmla="*/ 0 w 15"/>
                  <a:gd name="T1" fmla="*/ 17 h 36"/>
                  <a:gd name="T2" fmla="*/ 15 w 15"/>
                  <a:gd name="T3" fmla="*/ 36 h 36"/>
                  <a:gd name="T4" fmla="*/ 15 w 15"/>
                  <a:gd name="T5" fmla="*/ 0 h 36"/>
                  <a:gd name="T6" fmla="*/ 0 w 15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6">
                    <a:moveTo>
                      <a:pt x="0" y="17"/>
                    </a:moveTo>
                    <a:cubicBezTo>
                      <a:pt x="0" y="29"/>
                      <a:pt x="10" y="34"/>
                      <a:pt x="15" y="3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0" y="4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5" name="Freeform 378"/>
              <p:cNvSpPr>
                <a:spLocks noEditPoints="1"/>
              </p:cNvSpPr>
              <p:nvPr/>
            </p:nvSpPr>
            <p:spPr bwMode="auto">
              <a:xfrm>
                <a:off x="1247775" y="2759076"/>
                <a:ext cx="222250" cy="223838"/>
              </a:xfrm>
              <a:custGeom>
                <a:avLst/>
                <a:gdLst>
                  <a:gd name="T0" fmla="*/ 115 w 231"/>
                  <a:gd name="T1" fmla="*/ 0 h 231"/>
                  <a:gd name="T2" fmla="*/ 0 w 231"/>
                  <a:gd name="T3" fmla="*/ 116 h 231"/>
                  <a:gd name="T4" fmla="*/ 115 w 231"/>
                  <a:gd name="T5" fmla="*/ 231 h 231"/>
                  <a:gd name="T6" fmla="*/ 231 w 231"/>
                  <a:gd name="T7" fmla="*/ 116 h 231"/>
                  <a:gd name="T8" fmla="*/ 115 w 231"/>
                  <a:gd name="T9" fmla="*/ 0 h 231"/>
                  <a:gd name="T10" fmla="*/ 123 w 231"/>
                  <a:gd name="T11" fmla="*/ 192 h 231"/>
                  <a:gd name="T12" fmla="*/ 123 w 231"/>
                  <a:gd name="T13" fmla="*/ 202 h 231"/>
                  <a:gd name="T14" fmla="*/ 119 w 231"/>
                  <a:gd name="T15" fmla="*/ 207 h 231"/>
                  <a:gd name="T16" fmla="*/ 114 w 231"/>
                  <a:gd name="T17" fmla="*/ 207 h 231"/>
                  <a:gd name="T18" fmla="*/ 110 w 231"/>
                  <a:gd name="T19" fmla="*/ 202 h 231"/>
                  <a:gd name="T20" fmla="*/ 110 w 231"/>
                  <a:gd name="T21" fmla="*/ 192 h 231"/>
                  <a:gd name="T22" fmla="*/ 71 w 231"/>
                  <a:gd name="T23" fmla="*/ 181 h 231"/>
                  <a:gd name="T24" fmla="*/ 72 w 231"/>
                  <a:gd name="T25" fmla="*/ 179 h 231"/>
                  <a:gd name="T26" fmla="*/ 78 w 231"/>
                  <a:gd name="T27" fmla="*/ 160 h 231"/>
                  <a:gd name="T28" fmla="*/ 80 w 231"/>
                  <a:gd name="T29" fmla="*/ 158 h 231"/>
                  <a:gd name="T30" fmla="*/ 110 w 231"/>
                  <a:gd name="T31" fmla="*/ 168 h 231"/>
                  <a:gd name="T32" fmla="*/ 110 w 231"/>
                  <a:gd name="T33" fmla="*/ 125 h 231"/>
                  <a:gd name="T34" fmla="*/ 71 w 231"/>
                  <a:gd name="T35" fmla="*/ 82 h 231"/>
                  <a:gd name="T36" fmla="*/ 110 w 231"/>
                  <a:gd name="T37" fmla="*/ 40 h 231"/>
                  <a:gd name="T38" fmla="*/ 110 w 231"/>
                  <a:gd name="T39" fmla="*/ 29 h 231"/>
                  <a:gd name="T40" fmla="*/ 114 w 231"/>
                  <a:gd name="T41" fmla="*/ 25 h 231"/>
                  <a:gd name="T42" fmla="*/ 119 w 231"/>
                  <a:gd name="T43" fmla="*/ 25 h 231"/>
                  <a:gd name="T44" fmla="*/ 123 w 231"/>
                  <a:gd name="T45" fmla="*/ 29 h 231"/>
                  <a:gd name="T46" fmla="*/ 123 w 231"/>
                  <a:gd name="T47" fmla="*/ 40 h 231"/>
                  <a:gd name="T48" fmla="*/ 158 w 231"/>
                  <a:gd name="T49" fmla="*/ 53 h 231"/>
                  <a:gd name="T50" fmla="*/ 157 w 231"/>
                  <a:gd name="T51" fmla="*/ 55 h 231"/>
                  <a:gd name="T52" fmla="*/ 151 w 231"/>
                  <a:gd name="T53" fmla="*/ 70 h 231"/>
                  <a:gd name="T54" fmla="*/ 149 w 231"/>
                  <a:gd name="T55" fmla="*/ 72 h 231"/>
                  <a:gd name="T56" fmla="*/ 123 w 231"/>
                  <a:gd name="T57" fmla="*/ 63 h 231"/>
                  <a:gd name="T58" fmla="*/ 123 w 231"/>
                  <a:gd name="T59" fmla="*/ 104 h 231"/>
                  <a:gd name="T60" fmla="*/ 162 w 231"/>
                  <a:gd name="T61" fmla="*/ 149 h 231"/>
                  <a:gd name="T62" fmla="*/ 123 w 231"/>
                  <a:gd name="T63" fmla="*/ 19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1" h="231">
                    <a:moveTo>
                      <a:pt x="115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1"/>
                      <a:pt x="115" y="231"/>
                    </a:cubicBezTo>
                    <a:cubicBezTo>
                      <a:pt x="179" y="231"/>
                      <a:pt x="231" y="180"/>
                      <a:pt x="231" y="116"/>
                    </a:cubicBezTo>
                    <a:cubicBezTo>
                      <a:pt x="231" y="52"/>
                      <a:pt x="179" y="0"/>
                      <a:pt x="115" y="0"/>
                    </a:cubicBezTo>
                    <a:close/>
                    <a:moveTo>
                      <a:pt x="123" y="192"/>
                    </a:moveTo>
                    <a:cubicBezTo>
                      <a:pt x="123" y="202"/>
                      <a:pt x="123" y="202"/>
                      <a:pt x="123" y="202"/>
                    </a:cubicBezTo>
                    <a:cubicBezTo>
                      <a:pt x="123" y="206"/>
                      <a:pt x="123" y="207"/>
                      <a:pt x="119" y="207"/>
                    </a:cubicBezTo>
                    <a:cubicBezTo>
                      <a:pt x="114" y="207"/>
                      <a:pt x="114" y="207"/>
                      <a:pt x="114" y="207"/>
                    </a:cubicBezTo>
                    <a:cubicBezTo>
                      <a:pt x="110" y="207"/>
                      <a:pt x="110" y="206"/>
                      <a:pt x="110" y="20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2" y="192"/>
                      <a:pt x="71" y="187"/>
                      <a:pt x="71" y="181"/>
                    </a:cubicBezTo>
                    <a:cubicBezTo>
                      <a:pt x="71" y="180"/>
                      <a:pt x="71" y="180"/>
                      <a:pt x="72" y="179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79" y="158"/>
                      <a:pt x="80" y="158"/>
                    </a:cubicBezTo>
                    <a:cubicBezTo>
                      <a:pt x="81" y="158"/>
                      <a:pt x="96" y="167"/>
                      <a:pt x="110" y="168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96" y="119"/>
                      <a:pt x="71" y="111"/>
                      <a:pt x="71" y="82"/>
                    </a:cubicBezTo>
                    <a:cubicBezTo>
                      <a:pt x="71" y="50"/>
                      <a:pt x="99" y="40"/>
                      <a:pt x="110" y="4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5"/>
                      <a:pt x="110" y="25"/>
                      <a:pt x="114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23" y="25"/>
                      <a:pt x="123" y="25"/>
                      <a:pt x="123" y="2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30" y="40"/>
                      <a:pt x="158" y="45"/>
                      <a:pt x="158" y="53"/>
                    </a:cubicBezTo>
                    <a:cubicBezTo>
                      <a:pt x="158" y="54"/>
                      <a:pt x="158" y="54"/>
                      <a:pt x="157" y="55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0" y="71"/>
                      <a:pt x="150" y="72"/>
                      <a:pt x="149" y="72"/>
                    </a:cubicBezTo>
                    <a:cubicBezTo>
                      <a:pt x="147" y="72"/>
                      <a:pt x="133" y="63"/>
                      <a:pt x="123" y="63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38" y="111"/>
                      <a:pt x="162" y="121"/>
                      <a:pt x="162" y="149"/>
                    </a:cubicBezTo>
                    <a:cubicBezTo>
                      <a:pt x="162" y="180"/>
                      <a:pt x="138" y="190"/>
                      <a:pt x="12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2147102" y="3233645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rPr>
                <a:t>01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990219" y="1729797"/>
            <a:ext cx="2217958" cy="2219742"/>
            <a:chOff x="4990219" y="2160104"/>
            <a:chExt cx="2217958" cy="2219742"/>
          </a:xfrm>
        </p:grpSpPr>
        <p:sp>
          <p:nvSpPr>
            <p:cNvPr id="8" name="椭圆 5"/>
            <p:cNvSpPr>
              <a:spLocks noChangeArrowheads="1"/>
            </p:cNvSpPr>
            <p:nvPr/>
          </p:nvSpPr>
          <p:spPr bwMode="auto">
            <a:xfrm>
              <a:off x="4990219" y="2160104"/>
              <a:ext cx="2217958" cy="2219742"/>
            </a:xfrm>
            <a:prstGeom prst="ellipse">
              <a:avLst/>
            </a:prstGeom>
            <a:solidFill>
              <a:srgbClr val="F6CF70"/>
            </a:solidFill>
            <a:ln>
              <a:noFill/>
            </a:ln>
            <a:effectLst>
              <a:outerShdw blurRad="50800" dist="88900" dir="2700000" algn="tl" rotWithShape="0">
                <a:schemeClr val="accent3">
                  <a:lumMod val="100000"/>
                  <a:alpha val="30000"/>
                </a:scheme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688598" y="2419468"/>
              <a:ext cx="814804" cy="679004"/>
              <a:chOff x="1770063" y="2749551"/>
              <a:chExt cx="285750" cy="238125"/>
            </a:xfrm>
            <a:solidFill>
              <a:srgbClr val="B91F22"/>
            </a:solidFill>
          </p:grpSpPr>
          <p:sp>
            <p:nvSpPr>
              <p:cNvPr id="16" name="Freeform 37"/>
              <p:cNvSpPr/>
              <p:nvPr/>
            </p:nvSpPr>
            <p:spPr bwMode="auto">
              <a:xfrm>
                <a:off x="1770063" y="2749551"/>
                <a:ext cx="168275" cy="184150"/>
              </a:xfrm>
              <a:custGeom>
                <a:avLst/>
                <a:gdLst>
                  <a:gd name="T0" fmla="*/ 22 w 174"/>
                  <a:gd name="T1" fmla="*/ 112 h 189"/>
                  <a:gd name="T2" fmla="*/ 85 w 174"/>
                  <a:gd name="T3" fmla="*/ 20 h 189"/>
                  <a:gd name="T4" fmla="*/ 161 w 174"/>
                  <a:gd name="T5" fmla="*/ 49 h 189"/>
                  <a:gd name="T6" fmla="*/ 174 w 174"/>
                  <a:gd name="T7" fmla="*/ 45 h 189"/>
                  <a:gd name="T8" fmla="*/ 82 w 174"/>
                  <a:gd name="T9" fmla="*/ 7 h 189"/>
                  <a:gd name="T10" fmla="*/ 9 w 174"/>
                  <a:gd name="T11" fmla="*/ 114 h 189"/>
                  <a:gd name="T12" fmla="*/ 97 w 174"/>
                  <a:gd name="T13" fmla="*/ 189 h 189"/>
                  <a:gd name="T14" fmla="*/ 94 w 174"/>
                  <a:gd name="T15" fmla="*/ 176 h 189"/>
                  <a:gd name="T16" fmla="*/ 22 w 174"/>
                  <a:gd name="T17" fmla="*/ 1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189">
                    <a:moveTo>
                      <a:pt x="22" y="112"/>
                    </a:moveTo>
                    <a:cubicBezTo>
                      <a:pt x="14" y="69"/>
                      <a:pt x="42" y="28"/>
                      <a:pt x="85" y="20"/>
                    </a:cubicBezTo>
                    <a:cubicBezTo>
                      <a:pt x="115" y="14"/>
                      <a:pt x="144" y="27"/>
                      <a:pt x="161" y="49"/>
                    </a:cubicBezTo>
                    <a:cubicBezTo>
                      <a:pt x="166" y="48"/>
                      <a:pt x="170" y="46"/>
                      <a:pt x="174" y="45"/>
                    </a:cubicBezTo>
                    <a:cubicBezTo>
                      <a:pt x="154" y="16"/>
                      <a:pt x="119" y="0"/>
                      <a:pt x="82" y="7"/>
                    </a:cubicBezTo>
                    <a:cubicBezTo>
                      <a:pt x="32" y="17"/>
                      <a:pt x="0" y="65"/>
                      <a:pt x="9" y="114"/>
                    </a:cubicBezTo>
                    <a:cubicBezTo>
                      <a:pt x="17" y="158"/>
                      <a:pt x="55" y="188"/>
                      <a:pt x="97" y="189"/>
                    </a:cubicBezTo>
                    <a:cubicBezTo>
                      <a:pt x="96" y="185"/>
                      <a:pt x="95" y="180"/>
                      <a:pt x="94" y="176"/>
                    </a:cubicBezTo>
                    <a:cubicBezTo>
                      <a:pt x="59" y="173"/>
                      <a:pt x="29" y="148"/>
                      <a:pt x="22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7" name="Freeform 38"/>
              <p:cNvSpPr/>
              <p:nvPr/>
            </p:nvSpPr>
            <p:spPr bwMode="auto">
              <a:xfrm>
                <a:off x="1787525" y="2770188"/>
                <a:ext cx="134938" cy="144463"/>
              </a:xfrm>
              <a:custGeom>
                <a:avLst/>
                <a:gdLst>
                  <a:gd name="T0" fmla="*/ 74 w 138"/>
                  <a:gd name="T1" fmla="*/ 150 h 150"/>
                  <a:gd name="T2" fmla="*/ 72 w 138"/>
                  <a:gd name="T3" fmla="*/ 133 h 150"/>
                  <a:gd name="T4" fmla="*/ 73 w 138"/>
                  <a:gd name="T5" fmla="*/ 126 h 150"/>
                  <a:gd name="T6" fmla="*/ 60 w 138"/>
                  <a:gd name="T7" fmla="*/ 123 h 150"/>
                  <a:gd name="T8" fmla="*/ 60 w 138"/>
                  <a:gd name="T9" fmla="*/ 122 h 150"/>
                  <a:gd name="T10" fmla="*/ 62 w 138"/>
                  <a:gd name="T11" fmla="*/ 109 h 150"/>
                  <a:gd name="T12" fmla="*/ 63 w 138"/>
                  <a:gd name="T13" fmla="*/ 108 h 150"/>
                  <a:gd name="T14" fmla="*/ 75 w 138"/>
                  <a:gd name="T15" fmla="*/ 111 h 150"/>
                  <a:gd name="T16" fmla="*/ 79 w 138"/>
                  <a:gd name="T17" fmla="*/ 94 h 150"/>
                  <a:gd name="T18" fmla="*/ 78 w 138"/>
                  <a:gd name="T19" fmla="*/ 84 h 150"/>
                  <a:gd name="T20" fmla="*/ 48 w 138"/>
                  <a:gd name="T21" fmla="*/ 62 h 150"/>
                  <a:gd name="T22" fmla="*/ 68 w 138"/>
                  <a:gd name="T23" fmla="*/ 31 h 150"/>
                  <a:gd name="T24" fmla="*/ 66 w 138"/>
                  <a:gd name="T25" fmla="*/ 24 h 150"/>
                  <a:gd name="T26" fmla="*/ 69 w 138"/>
                  <a:gd name="T27" fmla="*/ 21 h 150"/>
                  <a:gd name="T28" fmla="*/ 71 w 138"/>
                  <a:gd name="T29" fmla="*/ 20 h 150"/>
                  <a:gd name="T30" fmla="*/ 75 w 138"/>
                  <a:gd name="T31" fmla="*/ 22 h 150"/>
                  <a:gd name="T32" fmla="*/ 76 w 138"/>
                  <a:gd name="T33" fmla="*/ 29 h 150"/>
                  <a:gd name="T34" fmla="*/ 99 w 138"/>
                  <a:gd name="T35" fmla="*/ 33 h 150"/>
                  <a:gd name="T36" fmla="*/ 99 w 138"/>
                  <a:gd name="T37" fmla="*/ 34 h 150"/>
                  <a:gd name="T38" fmla="*/ 97 w 138"/>
                  <a:gd name="T39" fmla="*/ 45 h 150"/>
                  <a:gd name="T40" fmla="*/ 96 w 138"/>
                  <a:gd name="T41" fmla="*/ 46 h 150"/>
                  <a:gd name="T42" fmla="*/ 79 w 138"/>
                  <a:gd name="T43" fmla="*/ 43 h 150"/>
                  <a:gd name="T44" fmla="*/ 84 w 138"/>
                  <a:gd name="T45" fmla="*/ 69 h 150"/>
                  <a:gd name="T46" fmla="*/ 91 w 138"/>
                  <a:gd name="T47" fmla="*/ 71 h 150"/>
                  <a:gd name="T48" fmla="*/ 138 w 138"/>
                  <a:gd name="T49" fmla="*/ 32 h 150"/>
                  <a:gd name="T50" fmla="*/ 66 w 138"/>
                  <a:gd name="T51" fmla="*/ 5 h 150"/>
                  <a:gd name="T52" fmla="*/ 8 w 138"/>
                  <a:gd name="T53" fmla="*/ 91 h 150"/>
                  <a:gd name="T54" fmla="*/ 74 w 138"/>
                  <a:gd name="T5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8" h="150">
                    <a:moveTo>
                      <a:pt x="74" y="150"/>
                    </a:moveTo>
                    <a:cubicBezTo>
                      <a:pt x="73" y="145"/>
                      <a:pt x="72" y="139"/>
                      <a:pt x="72" y="133"/>
                    </a:cubicBezTo>
                    <a:cubicBezTo>
                      <a:pt x="72" y="131"/>
                      <a:pt x="72" y="129"/>
                      <a:pt x="73" y="126"/>
                    </a:cubicBezTo>
                    <a:cubicBezTo>
                      <a:pt x="66" y="126"/>
                      <a:pt x="61" y="125"/>
                      <a:pt x="60" y="123"/>
                    </a:cubicBezTo>
                    <a:cubicBezTo>
                      <a:pt x="60" y="123"/>
                      <a:pt x="60" y="123"/>
                      <a:pt x="60" y="122"/>
                    </a:cubicBezTo>
                    <a:cubicBezTo>
                      <a:pt x="62" y="109"/>
                      <a:pt x="62" y="109"/>
                      <a:pt x="62" y="109"/>
                    </a:cubicBezTo>
                    <a:cubicBezTo>
                      <a:pt x="62" y="109"/>
                      <a:pt x="62" y="108"/>
                      <a:pt x="63" y="108"/>
                    </a:cubicBezTo>
                    <a:cubicBezTo>
                      <a:pt x="64" y="108"/>
                      <a:pt x="69" y="110"/>
                      <a:pt x="75" y="111"/>
                    </a:cubicBezTo>
                    <a:cubicBezTo>
                      <a:pt x="76" y="105"/>
                      <a:pt x="77" y="99"/>
                      <a:pt x="79" y="94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68" y="82"/>
                      <a:pt x="52" y="80"/>
                      <a:pt x="48" y="62"/>
                    </a:cubicBezTo>
                    <a:cubicBezTo>
                      <a:pt x="44" y="41"/>
                      <a:pt x="61" y="32"/>
                      <a:pt x="68" y="31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1"/>
                      <a:pt x="66" y="21"/>
                      <a:pt x="69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4" y="20"/>
                      <a:pt x="74" y="20"/>
                      <a:pt x="75" y="2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0" y="28"/>
                      <a:pt x="98" y="28"/>
                      <a:pt x="99" y="33"/>
                    </a:cubicBezTo>
                    <a:cubicBezTo>
                      <a:pt x="99" y="33"/>
                      <a:pt x="99" y="34"/>
                      <a:pt x="99" y="34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7" y="45"/>
                      <a:pt x="96" y="46"/>
                      <a:pt x="96" y="46"/>
                    </a:cubicBezTo>
                    <a:cubicBezTo>
                      <a:pt x="95" y="46"/>
                      <a:pt x="85" y="42"/>
                      <a:pt x="79" y="43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6" y="70"/>
                      <a:pt x="88" y="70"/>
                      <a:pt x="91" y="71"/>
                    </a:cubicBezTo>
                    <a:cubicBezTo>
                      <a:pt x="103" y="54"/>
                      <a:pt x="119" y="40"/>
                      <a:pt x="138" y="32"/>
                    </a:cubicBezTo>
                    <a:cubicBezTo>
                      <a:pt x="121" y="11"/>
                      <a:pt x="94" y="0"/>
                      <a:pt x="66" y="5"/>
                    </a:cubicBezTo>
                    <a:cubicBezTo>
                      <a:pt x="27" y="13"/>
                      <a:pt x="0" y="51"/>
                      <a:pt x="8" y="91"/>
                    </a:cubicBezTo>
                    <a:cubicBezTo>
                      <a:pt x="14" y="124"/>
                      <a:pt x="42" y="148"/>
                      <a:pt x="74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847850" y="2813051"/>
                <a:ext cx="12700" cy="22225"/>
              </a:xfrm>
              <a:custGeom>
                <a:avLst/>
                <a:gdLst>
                  <a:gd name="T0" fmla="*/ 2 w 13"/>
                  <a:gd name="T1" fmla="*/ 12 h 22"/>
                  <a:gd name="T2" fmla="*/ 13 w 13"/>
                  <a:gd name="T3" fmla="*/ 22 h 22"/>
                  <a:gd name="T4" fmla="*/ 9 w 13"/>
                  <a:gd name="T5" fmla="*/ 0 h 22"/>
                  <a:gd name="T6" fmla="*/ 2 w 13"/>
                  <a:gd name="T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2">
                    <a:moveTo>
                      <a:pt x="2" y="12"/>
                    </a:moveTo>
                    <a:cubicBezTo>
                      <a:pt x="3" y="20"/>
                      <a:pt x="10" y="22"/>
                      <a:pt x="13" y="2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1"/>
                      <a:pt x="0" y="4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876425" y="2809876"/>
                <a:ext cx="179388" cy="177800"/>
              </a:xfrm>
              <a:custGeom>
                <a:avLst/>
                <a:gdLst>
                  <a:gd name="T0" fmla="*/ 92 w 184"/>
                  <a:gd name="T1" fmla="*/ 0 h 184"/>
                  <a:gd name="T2" fmla="*/ 0 w 184"/>
                  <a:gd name="T3" fmla="*/ 92 h 184"/>
                  <a:gd name="T4" fmla="*/ 92 w 184"/>
                  <a:gd name="T5" fmla="*/ 184 h 184"/>
                  <a:gd name="T6" fmla="*/ 184 w 184"/>
                  <a:gd name="T7" fmla="*/ 92 h 184"/>
                  <a:gd name="T8" fmla="*/ 92 w 184"/>
                  <a:gd name="T9" fmla="*/ 0 h 184"/>
                  <a:gd name="T10" fmla="*/ 92 w 184"/>
                  <a:gd name="T11" fmla="*/ 170 h 184"/>
                  <a:gd name="T12" fmla="*/ 13 w 184"/>
                  <a:gd name="T13" fmla="*/ 92 h 184"/>
                  <a:gd name="T14" fmla="*/ 92 w 184"/>
                  <a:gd name="T15" fmla="*/ 13 h 184"/>
                  <a:gd name="T16" fmla="*/ 170 w 184"/>
                  <a:gd name="T17" fmla="*/ 92 h 184"/>
                  <a:gd name="T18" fmla="*/ 92 w 184"/>
                  <a:gd name="T19" fmla="*/ 17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0" y="143"/>
                      <a:pt x="41" y="184"/>
                      <a:pt x="92" y="184"/>
                    </a:cubicBezTo>
                    <a:cubicBezTo>
                      <a:pt x="142" y="184"/>
                      <a:pt x="184" y="143"/>
                      <a:pt x="184" y="92"/>
                    </a:cubicBezTo>
                    <a:cubicBezTo>
                      <a:pt x="184" y="41"/>
                      <a:pt x="142" y="0"/>
                      <a:pt x="92" y="0"/>
                    </a:cubicBezTo>
                    <a:close/>
                    <a:moveTo>
                      <a:pt x="92" y="170"/>
                    </a:moveTo>
                    <a:cubicBezTo>
                      <a:pt x="48" y="170"/>
                      <a:pt x="13" y="135"/>
                      <a:pt x="13" y="92"/>
                    </a:cubicBezTo>
                    <a:cubicBezTo>
                      <a:pt x="13" y="49"/>
                      <a:pt x="48" y="13"/>
                      <a:pt x="92" y="13"/>
                    </a:cubicBezTo>
                    <a:cubicBezTo>
                      <a:pt x="135" y="13"/>
                      <a:pt x="170" y="49"/>
                      <a:pt x="170" y="92"/>
                    </a:cubicBezTo>
                    <a:cubicBezTo>
                      <a:pt x="170" y="135"/>
                      <a:pt x="135" y="170"/>
                      <a:pt x="92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0" name="Freeform 41"/>
              <p:cNvSpPr/>
              <p:nvPr/>
            </p:nvSpPr>
            <p:spPr bwMode="auto">
              <a:xfrm>
                <a:off x="1954213" y="2865438"/>
                <a:ext cx="9525" cy="22225"/>
              </a:xfrm>
              <a:custGeom>
                <a:avLst/>
                <a:gdLst>
                  <a:gd name="T0" fmla="*/ 0 w 9"/>
                  <a:gd name="T1" fmla="*/ 11 h 23"/>
                  <a:gd name="T2" fmla="*/ 9 w 9"/>
                  <a:gd name="T3" fmla="*/ 23 h 23"/>
                  <a:gd name="T4" fmla="*/ 9 w 9"/>
                  <a:gd name="T5" fmla="*/ 0 h 23"/>
                  <a:gd name="T6" fmla="*/ 0 w 9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3">
                    <a:moveTo>
                      <a:pt x="0" y="11"/>
                    </a:moveTo>
                    <a:cubicBezTo>
                      <a:pt x="0" y="19"/>
                      <a:pt x="6" y="22"/>
                      <a:pt x="9" y="2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0" y="3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1" name="Freeform 42"/>
              <p:cNvSpPr>
                <a:spLocks noEditPoints="1"/>
              </p:cNvSpPr>
              <p:nvPr/>
            </p:nvSpPr>
            <p:spPr bwMode="auto">
              <a:xfrm>
                <a:off x="1893888" y="2827338"/>
                <a:ext cx="142875" cy="141288"/>
              </a:xfrm>
              <a:custGeom>
                <a:avLst/>
                <a:gdLst>
                  <a:gd name="T0" fmla="*/ 74 w 147"/>
                  <a:gd name="T1" fmla="*/ 0 h 147"/>
                  <a:gd name="T2" fmla="*/ 0 w 147"/>
                  <a:gd name="T3" fmla="*/ 74 h 147"/>
                  <a:gd name="T4" fmla="*/ 74 w 147"/>
                  <a:gd name="T5" fmla="*/ 147 h 147"/>
                  <a:gd name="T6" fmla="*/ 147 w 147"/>
                  <a:gd name="T7" fmla="*/ 74 h 147"/>
                  <a:gd name="T8" fmla="*/ 74 w 147"/>
                  <a:gd name="T9" fmla="*/ 0 h 147"/>
                  <a:gd name="T10" fmla="*/ 79 w 147"/>
                  <a:gd name="T11" fmla="*/ 123 h 147"/>
                  <a:gd name="T12" fmla="*/ 79 w 147"/>
                  <a:gd name="T13" fmla="*/ 129 h 147"/>
                  <a:gd name="T14" fmla="*/ 76 w 147"/>
                  <a:gd name="T15" fmla="*/ 132 h 147"/>
                  <a:gd name="T16" fmla="*/ 73 w 147"/>
                  <a:gd name="T17" fmla="*/ 132 h 147"/>
                  <a:gd name="T18" fmla="*/ 70 w 147"/>
                  <a:gd name="T19" fmla="*/ 129 h 147"/>
                  <a:gd name="T20" fmla="*/ 70 w 147"/>
                  <a:gd name="T21" fmla="*/ 123 h 147"/>
                  <a:gd name="T22" fmla="*/ 46 w 147"/>
                  <a:gd name="T23" fmla="*/ 115 h 147"/>
                  <a:gd name="T24" fmla="*/ 46 w 147"/>
                  <a:gd name="T25" fmla="*/ 114 h 147"/>
                  <a:gd name="T26" fmla="*/ 50 w 147"/>
                  <a:gd name="T27" fmla="*/ 102 h 147"/>
                  <a:gd name="T28" fmla="*/ 51 w 147"/>
                  <a:gd name="T29" fmla="*/ 101 h 147"/>
                  <a:gd name="T30" fmla="*/ 70 w 147"/>
                  <a:gd name="T31" fmla="*/ 107 h 147"/>
                  <a:gd name="T32" fmla="*/ 70 w 147"/>
                  <a:gd name="T33" fmla="*/ 80 h 147"/>
                  <a:gd name="T34" fmla="*/ 45 w 147"/>
                  <a:gd name="T35" fmla="*/ 52 h 147"/>
                  <a:gd name="T36" fmla="*/ 70 w 147"/>
                  <a:gd name="T37" fmla="*/ 26 h 147"/>
                  <a:gd name="T38" fmla="*/ 70 w 147"/>
                  <a:gd name="T39" fmla="*/ 19 h 147"/>
                  <a:gd name="T40" fmla="*/ 73 w 147"/>
                  <a:gd name="T41" fmla="*/ 16 h 147"/>
                  <a:gd name="T42" fmla="*/ 76 w 147"/>
                  <a:gd name="T43" fmla="*/ 16 h 147"/>
                  <a:gd name="T44" fmla="*/ 79 w 147"/>
                  <a:gd name="T45" fmla="*/ 19 h 147"/>
                  <a:gd name="T46" fmla="*/ 79 w 147"/>
                  <a:gd name="T47" fmla="*/ 26 h 147"/>
                  <a:gd name="T48" fmla="*/ 101 w 147"/>
                  <a:gd name="T49" fmla="*/ 34 h 147"/>
                  <a:gd name="T50" fmla="*/ 101 w 147"/>
                  <a:gd name="T51" fmla="*/ 35 h 147"/>
                  <a:gd name="T52" fmla="*/ 96 w 147"/>
                  <a:gd name="T53" fmla="*/ 45 h 147"/>
                  <a:gd name="T54" fmla="*/ 95 w 147"/>
                  <a:gd name="T55" fmla="*/ 46 h 147"/>
                  <a:gd name="T56" fmla="*/ 79 w 147"/>
                  <a:gd name="T57" fmla="*/ 40 h 147"/>
                  <a:gd name="T58" fmla="*/ 79 w 147"/>
                  <a:gd name="T59" fmla="*/ 66 h 147"/>
                  <a:gd name="T60" fmla="*/ 104 w 147"/>
                  <a:gd name="T61" fmla="*/ 95 h 147"/>
                  <a:gd name="T62" fmla="*/ 79 w 147"/>
                  <a:gd name="T63" fmla="*/ 12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47">
                    <a:moveTo>
                      <a:pt x="74" y="0"/>
                    </a:moveTo>
                    <a:cubicBezTo>
                      <a:pt x="33" y="1"/>
                      <a:pt x="0" y="33"/>
                      <a:pt x="0" y="74"/>
                    </a:cubicBezTo>
                    <a:cubicBezTo>
                      <a:pt x="0" y="114"/>
                      <a:pt x="33" y="147"/>
                      <a:pt x="74" y="147"/>
                    </a:cubicBezTo>
                    <a:cubicBezTo>
                      <a:pt x="114" y="147"/>
                      <a:pt x="147" y="114"/>
                      <a:pt x="147" y="74"/>
                    </a:cubicBezTo>
                    <a:cubicBezTo>
                      <a:pt x="147" y="33"/>
                      <a:pt x="114" y="1"/>
                      <a:pt x="74" y="0"/>
                    </a:cubicBezTo>
                    <a:close/>
                    <a:moveTo>
                      <a:pt x="79" y="123"/>
                    </a:moveTo>
                    <a:cubicBezTo>
                      <a:pt x="79" y="129"/>
                      <a:pt x="79" y="129"/>
                      <a:pt x="79" y="129"/>
                    </a:cubicBezTo>
                    <a:cubicBezTo>
                      <a:pt x="79" y="131"/>
                      <a:pt x="78" y="132"/>
                      <a:pt x="76" y="132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71" y="132"/>
                      <a:pt x="70" y="131"/>
                      <a:pt x="70" y="129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65" y="123"/>
                      <a:pt x="46" y="119"/>
                      <a:pt x="46" y="115"/>
                    </a:cubicBezTo>
                    <a:cubicBezTo>
                      <a:pt x="46" y="115"/>
                      <a:pt x="46" y="115"/>
                      <a:pt x="46" y="114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1" y="101"/>
                      <a:pt x="51" y="101"/>
                    </a:cubicBezTo>
                    <a:cubicBezTo>
                      <a:pt x="52" y="101"/>
                      <a:pt x="62" y="106"/>
                      <a:pt x="70" y="107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2" y="76"/>
                      <a:pt x="45" y="71"/>
                      <a:pt x="45" y="52"/>
                    </a:cubicBezTo>
                    <a:cubicBezTo>
                      <a:pt x="45" y="32"/>
                      <a:pt x="64" y="26"/>
                      <a:pt x="70" y="26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6"/>
                      <a:pt x="71" y="16"/>
                      <a:pt x="73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8" y="16"/>
                      <a:pt x="79" y="16"/>
                      <a:pt x="79" y="19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83" y="26"/>
                      <a:pt x="101" y="29"/>
                      <a:pt x="101" y="34"/>
                    </a:cubicBezTo>
                    <a:cubicBezTo>
                      <a:pt x="101" y="34"/>
                      <a:pt x="101" y="35"/>
                      <a:pt x="101" y="3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6"/>
                      <a:pt x="95" y="46"/>
                      <a:pt x="95" y="46"/>
                    </a:cubicBezTo>
                    <a:cubicBezTo>
                      <a:pt x="94" y="46"/>
                      <a:pt x="85" y="40"/>
                      <a:pt x="79" y="40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88" y="71"/>
                      <a:pt x="104" y="77"/>
                      <a:pt x="104" y="95"/>
                    </a:cubicBezTo>
                    <a:cubicBezTo>
                      <a:pt x="104" y="115"/>
                      <a:pt x="88" y="121"/>
                      <a:pt x="79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2" name="Freeform 43"/>
              <p:cNvSpPr/>
              <p:nvPr/>
            </p:nvSpPr>
            <p:spPr bwMode="auto">
              <a:xfrm>
                <a:off x="1970088" y="2906713"/>
                <a:ext cx="7938" cy="23813"/>
              </a:xfrm>
              <a:custGeom>
                <a:avLst/>
                <a:gdLst>
                  <a:gd name="T0" fmla="*/ 0 w 9"/>
                  <a:gd name="T1" fmla="*/ 0 h 24"/>
                  <a:gd name="T2" fmla="*/ 0 w 9"/>
                  <a:gd name="T3" fmla="*/ 24 h 24"/>
                  <a:gd name="T4" fmla="*/ 9 w 9"/>
                  <a:gd name="T5" fmla="*/ 13 h 24"/>
                  <a:gd name="T6" fmla="*/ 0 w 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4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4" y="23"/>
                      <a:pt x="9" y="21"/>
                      <a:pt x="9" y="13"/>
                    </a:cubicBezTo>
                    <a:cubicBezTo>
                      <a:pt x="9" y="5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5660624" y="3233645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rPr>
                <a:t>02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506045" y="1729797"/>
            <a:ext cx="2219742" cy="2219742"/>
            <a:chOff x="8506045" y="2160104"/>
            <a:chExt cx="2219742" cy="2219742"/>
          </a:xfrm>
        </p:grpSpPr>
        <p:sp>
          <p:nvSpPr>
            <p:cNvPr id="9" name="椭圆 6"/>
            <p:cNvSpPr>
              <a:spLocks noChangeArrowheads="1"/>
            </p:cNvSpPr>
            <p:nvPr/>
          </p:nvSpPr>
          <p:spPr bwMode="auto">
            <a:xfrm>
              <a:off x="8506045" y="2160104"/>
              <a:ext cx="2219742" cy="2219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88900" dir="2700000" algn="tl" rotWithShape="0">
                <a:schemeClr val="accent3">
                  <a:lumMod val="100000"/>
                  <a:alpha val="30000"/>
                </a:scheme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9335740" y="2491078"/>
              <a:ext cx="590138" cy="607394"/>
              <a:chOff x="2336800" y="2732088"/>
              <a:chExt cx="271463" cy="279401"/>
            </a:xfrm>
            <a:solidFill>
              <a:srgbClr val="B91F22"/>
            </a:solidFill>
          </p:grpSpPr>
          <p:sp>
            <p:nvSpPr>
              <p:cNvPr id="24" name="Freeform 145"/>
              <p:cNvSpPr/>
              <p:nvPr/>
            </p:nvSpPr>
            <p:spPr bwMode="auto">
              <a:xfrm>
                <a:off x="2338388" y="2936876"/>
                <a:ext cx="269875" cy="74613"/>
              </a:xfrm>
              <a:custGeom>
                <a:avLst/>
                <a:gdLst>
                  <a:gd name="T0" fmla="*/ 278 w 278"/>
                  <a:gd name="T1" fmla="*/ 1 h 77"/>
                  <a:gd name="T2" fmla="*/ 253 w 278"/>
                  <a:gd name="T3" fmla="*/ 23 h 77"/>
                  <a:gd name="T4" fmla="*/ 253 w 278"/>
                  <a:gd name="T5" fmla="*/ 23 h 77"/>
                  <a:gd name="T6" fmla="*/ 253 w 278"/>
                  <a:gd name="T7" fmla="*/ 23 h 77"/>
                  <a:gd name="T8" fmla="*/ 140 w 278"/>
                  <a:gd name="T9" fmla="*/ 52 h 77"/>
                  <a:gd name="T10" fmla="*/ 38 w 278"/>
                  <a:gd name="T11" fmla="*/ 30 h 77"/>
                  <a:gd name="T12" fmla="*/ 0 w 278"/>
                  <a:gd name="T13" fmla="*/ 0 h 77"/>
                  <a:gd name="T14" fmla="*/ 47 w 278"/>
                  <a:gd name="T15" fmla="*/ 56 h 77"/>
                  <a:gd name="T16" fmla="*/ 140 w 278"/>
                  <a:gd name="T17" fmla="*/ 77 h 77"/>
                  <a:gd name="T18" fmla="*/ 243 w 278"/>
                  <a:gd name="T19" fmla="*/ 50 h 77"/>
                  <a:gd name="T20" fmla="*/ 243 w 278"/>
                  <a:gd name="T21" fmla="*/ 50 h 77"/>
                  <a:gd name="T22" fmla="*/ 278 w 278"/>
                  <a:gd name="T23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77">
                    <a:moveTo>
                      <a:pt x="278" y="1"/>
                    </a:moveTo>
                    <a:cubicBezTo>
                      <a:pt x="271" y="9"/>
                      <a:pt x="263" y="16"/>
                      <a:pt x="253" y="23"/>
                    </a:cubicBezTo>
                    <a:cubicBezTo>
                      <a:pt x="253" y="23"/>
                      <a:pt x="253" y="23"/>
                      <a:pt x="253" y="23"/>
                    </a:cubicBezTo>
                    <a:cubicBezTo>
                      <a:pt x="253" y="23"/>
                      <a:pt x="253" y="23"/>
                      <a:pt x="253" y="23"/>
                    </a:cubicBezTo>
                    <a:cubicBezTo>
                      <a:pt x="223" y="42"/>
                      <a:pt x="183" y="52"/>
                      <a:pt x="140" y="52"/>
                    </a:cubicBezTo>
                    <a:cubicBezTo>
                      <a:pt x="103" y="52"/>
                      <a:pt x="67" y="44"/>
                      <a:pt x="38" y="30"/>
                    </a:cubicBezTo>
                    <a:cubicBezTo>
                      <a:pt x="22" y="22"/>
                      <a:pt x="9" y="11"/>
                      <a:pt x="0" y="0"/>
                    </a:cubicBezTo>
                    <a:cubicBezTo>
                      <a:pt x="2" y="21"/>
                      <a:pt x="18" y="41"/>
                      <a:pt x="47" y="56"/>
                    </a:cubicBezTo>
                    <a:cubicBezTo>
                      <a:pt x="73" y="70"/>
                      <a:pt x="107" y="77"/>
                      <a:pt x="140" y="77"/>
                    </a:cubicBezTo>
                    <a:cubicBezTo>
                      <a:pt x="178" y="77"/>
                      <a:pt x="216" y="67"/>
                      <a:pt x="243" y="50"/>
                    </a:cubicBezTo>
                    <a:cubicBezTo>
                      <a:pt x="243" y="50"/>
                      <a:pt x="243" y="50"/>
                      <a:pt x="243" y="50"/>
                    </a:cubicBezTo>
                    <a:cubicBezTo>
                      <a:pt x="265" y="36"/>
                      <a:pt x="276" y="19"/>
                      <a:pt x="27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5" name="Freeform 146"/>
              <p:cNvSpPr/>
              <p:nvPr/>
            </p:nvSpPr>
            <p:spPr bwMode="auto">
              <a:xfrm>
                <a:off x="2338388" y="2897188"/>
                <a:ext cx="269875" cy="73025"/>
              </a:xfrm>
              <a:custGeom>
                <a:avLst/>
                <a:gdLst>
                  <a:gd name="T0" fmla="*/ 253 w 278"/>
                  <a:gd name="T1" fmla="*/ 22 h 76"/>
                  <a:gd name="T2" fmla="*/ 253 w 278"/>
                  <a:gd name="T3" fmla="*/ 23 h 76"/>
                  <a:gd name="T4" fmla="*/ 253 w 278"/>
                  <a:gd name="T5" fmla="*/ 23 h 76"/>
                  <a:gd name="T6" fmla="*/ 140 w 278"/>
                  <a:gd name="T7" fmla="*/ 52 h 76"/>
                  <a:gd name="T8" fmla="*/ 38 w 278"/>
                  <a:gd name="T9" fmla="*/ 30 h 76"/>
                  <a:gd name="T10" fmla="*/ 0 w 278"/>
                  <a:gd name="T11" fmla="*/ 0 h 76"/>
                  <a:gd name="T12" fmla="*/ 47 w 278"/>
                  <a:gd name="T13" fmla="*/ 56 h 76"/>
                  <a:gd name="T14" fmla="*/ 140 w 278"/>
                  <a:gd name="T15" fmla="*/ 76 h 76"/>
                  <a:gd name="T16" fmla="*/ 243 w 278"/>
                  <a:gd name="T17" fmla="*/ 49 h 76"/>
                  <a:gd name="T18" fmla="*/ 243 w 278"/>
                  <a:gd name="T19" fmla="*/ 49 h 76"/>
                  <a:gd name="T20" fmla="*/ 278 w 278"/>
                  <a:gd name="T21" fmla="*/ 1 h 76"/>
                  <a:gd name="T22" fmla="*/ 253 w 278"/>
                  <a:gd name="T23" fmla="*/ 2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76">
                    <a:moveTo>
                      <a:pt x="253" y="22"/>
                    </a:moveTo>
                    <a:cubicBezTo>
                      <a:pt x="253" y="23"/>
                      <a:pt x="253" y="23"/>
                      <a:pt x="253" y="23"/>
                    </a:cubicBezTo>
                    <a:cubicBezTo>
                      <a:pt x="253" y="23"/>
                      <a:pt x="253" y="23"/>
                      <a:pt x="253" y="23"/>
                    </a:cubicBezTo>
                    <a:cubicBezTo>
                      <a:pt x="223" y="42"/>
                      <a:pt x="183" y="52"/>
                      <a:pt x="140" y="52"/>
                    </a:cubicBezTo>
                    <a:cubicBezTo>
                      <a:pt x="103" y="52"/>
                      <a:pt x="67" y="44"/>
                      <a:pt x="38" y="30"/>
                    </a:cubicBezTo>
                    <a:cubicBezTo>
                      <a:pt x="22" y="21"/>
                      <a:pt x="9" y="11"/>
                      <a:pt x="0" y="0"/>
                    </a:cubicBezTo>
                    <a:cubicBezTo>
                      <a:pt x="2" y="20"/>
                      <a:pt x="18" y="41"/>
                      <a:pt x="47" y="56"/>
                    </a:cubicBezTo>
                    <a:cubicBezTo>
                      <a:pt x="73" y="70"/>
                      <a:pt x="107" y="76"/>
                      <a:pt x="140" y="76"/>
                    </a:cubicBezTo>
                    <a:cubicBezTo>
                      <a:pt x="178" y="76"/>
                      <a:pt x="216" y="67"/>
                      <a:pt x="243" y="49"/>
                    </a:cubicBezTo>
                    <a:cubicBezTo>
                      <a:pt x="243" y="49"/>
                      <a:pt x="243" y="49"/>
                      <a:pt x="243" y="49"/>
                    </a:cubicBezTo>
                    <a:cubicBezTo>
                      <a:pt x="265" y="35"/>
                      <a:pt x="276" y="18"/>
                      <a:pt x="278" y="1"/>
                    </a:cubicBezTo>
                    <a:cubicBezTo>
                      <a:pt x="271" y="9"/>
                      <a:pt x="263" y="16"/>
                      <a:pt x="25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6" name="Freeform 147"/>
              <p:cNvSpPr/>
              <p:nvPr/>
            </p:nvSpPr>
            <p:spPr bwMode="auto">
              <a:xfrm>
                <a:off x="2338388" y="2855913"/>
                <a:ext cx="269875" cy="73025"/>
              </a:xfrm>
              <a:custGeom>
                <a:avLst/>
                <a:gdLst>
                  <a:gd name="T0" fmla="*/ 253 w 278"/>
                  <a:gd name="T1" fmla="*/ 22 h 76"/>
                  <a:gd name="T2" fmla="*/ 253 w 278"/>
                  <a:gd name="T3" fmla="*/ 22 h 76"/>
                  <a:gd name="T4" fmla="*/ 253 w 278"/>
                  <a:gd name="T5" fmla="*/ 22 h 76"/>
                  <a:gd name="T6" fmla="*/ 140 w 278"/>
                  <a:gd name="T7" fmla="*/ 52 h 76"/>
                  <a:gd name="T8" fmla="*/ 38 w 278"/>
                  <a:gd name="T9" fmla="*/ 29 h 76"/>
                  <a:gd name="T10" fmla="*/ 0 w 278"/>
                  <a:gd name="T11" fmla="*/ 0 h 76"/>
                  <a:gd name="T12" fmla="*/ 47 w 278"/>
                  <a:gd name="T13" fmla="*/ 55 h 76"/>
                  <a:gd name="T14" fmla="*/ 140 w 278"/>
                  <a:gd name="T15" fmla="*/ 76 h 76"/>
                  <a:gd name="T16" fmla="*/ 243 w 278"/>
                  <a:gd name="T17" fmla="*/ 49 h 76"/>
                  <a:gd name="T18" fmla="*/ 243 w 278"/>
                  <a:gd name="T19" fmla="*/ 49 h 76"/>
                  <a:gd name="T20" fmla="*/ 278 w 278"/>
                  <a:gd name="T21" fmla="*/ 1 h 76"/>
                  <a:gd name="T22" fmla="*/ 253 w 278"/>
                  <a:gd name="T23" fmla="*/ 2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76">
                    <a:moveTo>
                      <a:pt x="253" y="22"/>
                    </a:moveTo>
                    <a:cubicBezTo>
                      <a:pt x="253" y="22"/>
                      <a:pt x="253" y="22"/>
                      <a:pt x="253" y="22"/>
                    </a:cubicBezTo>
                    <a:cubicBezTo>
                      <a:pt x="253" y="22"/>
                      <a:pt x="253" y="22"/>
                      <a:pt x="253" y="22"/>
                    </a:cubicBezTo>
                    <a:cubicBezTo>
                      <a:pt x="223" y="41"/>
                      <a:pt x="183" y="52"/>
                      <a:pt x="140" y="52"/>
                    </a:cubicBezTo>
                    <a:cubicBezTo>
                      <a:pt x="103" y="52"/>
                      <a:pt x="67" y="44"/>
                      <a:pt x="38" y="29"/>
                    </a:cubicBezTo>
                    <a:cubicBezTo>
                      <a:pt x="22" y="21"/>
                      <a:pt x="9" y="11"/>
                      <a:pt x="0" y="0"/>
                    </a:cubicBezTo>
                    <a:cubicBezTo>
                      <a:pt x="2" y="20"/>
                      <a:pt x="18" y="41"/>
                      <a:pt x="47" y="55"/>
                    </a:cubicBezTo>
                    <a:cubicBezTo>
                      <a:pt x="73" y="69"/>
                      <a:pt x="107" y="76"/>
                      <a:pt x="140" y="76"/>
                    </a:cubicBezTo>
                    <a:cubicBezTo>
                      <a:pt x="178" y="76"/>
                      <a:pt x="216" y="67"/>
                      <a:pt x="243" y="49"/>
                    </a:cubicBezTo>
                    <a:cubicBezTo>
                      <a:pt x="243" y="49"/>
                      <a:pt x="243" y="49"/>
                      <a:pt x="243" y="49"/>
                    </a:cubicBezTo>
                    <a:cubicBezTo>
                      <a:pt x="265" y="35"/>
                      <a:pt x="276" y="18"/>
                      <a:pt x="278" y="1"/>
                    </a:cubicBezTo>
                    <a:cubicBezTo>
                      <a:pt x="271" y="9"/>
                      <a:pt x="263" y="16"/>
                      <a:pt x="25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7" name="Freeform 148"/>
              <p:cNvSpPr>
                <a:spLocks noEditPoints="1"/>
              </p:cNvSpPr>
              <p:nvPr/>
            </p:nvSpPr>
            <p:spPr bwMode="auto">
              <a:xfrm>
                <a:off x="2336800" y="2732088"/>
                <a:ext cx="271463" cy="165100"/>
              </a:xfrm>
              <a:custGeom>
                <a:avLst/>
                <a:gdLst>
                  <a:gd name="T0" fmla="*/ 2 w 280"/>
                  <a:gd name="T1" fmla="*/ 78 h 171"/>
                  <a:gd name="T2" fmla="*/ 49 w 280"/>
                  <a:gd name="T3" fmla="*/ 141 h 171"/>
                  <a:gd name="T4" fmla="*/ 245 w 280"/>
                  <a:gd name="T5" fmla="*/ 135 h 171"/>
                  <a:gd name="T6" fmla="*/ 245 w 280"/>
                  <a:gd name="T7" fmla="*/ 135 h 171"/>
                  <a:gd name="T8" fmla="*/ 280 w 280"/>
                  <a:gd name="T9" fmla="*/ 84 h 171"/>
                  <a:gd name="T10" fmla="*/ 280 w 280"/>
                  <a:gd name="T11" fmla="*/ 81 h 171"/>
                  <a:gd name="T12" fmla="*/ 280 w 280"/>
                  <a:gd name="T13" fmla="*/ 77 h 171"/>
                  <a:gd name="T14" fmla="*/ 233 w 280"/>
                  <a:gd name="T15" fmla="*/ 21 h 171"/>
                  <a:gd name="T16" fmla="*/ 140 w 280"/>
                  <a:gd name="T17" fmla="*/ 0 h 171"/>
                  <a:gd name="T18" fmla="*/ 133 w 280"/>
                  <a:gd name="T19" fmla="*/ 1 h 171"/>
                  <a:gd name="T20" fmla="*/ 132 w 280"/>
                  <a:gd name="T21" fmla="*/ 1 h 171"/>
                  <a:gd name="T22" fmla="*/ 119 w 280"/>
                  <a:gd name="T23" fmla="*/ 1 h 171"/>
                  <a:gd name="T24" fmla="*/ 119 w 280"/>
                  <a:gd name="T25" fmla="*/ 1 h 171"/>
                  <a:gd name="T26" fmla="*/ 106 w 280"/>
                  <a:gd name="T27" fmla="*/ 3 h 171"/>
                  <a:gd name="T28" fmla="*/ 106 w 280"/>
                  <a:gd name="T29" fmla="*/ 3 h 171"/>
                  <a:gd name="T30" fmla="*/ 93 w 280"/>
                  <a:gd name="T31" fmla="*/ 5 h 171"/>
                  <a:gd name="T32" fmla="*/ 93 w 280"/>
                  <a:gd name="T33" fmla="*/ 5 h 171"/>
                  <a:gd name="T34" fmla="*/ 37 w 280"/>
                  <a:gd name="T35" fmla="*/ 27 h 171"/>
                  <a:gd name="T36" fmla="*/ 37 w 280"/>
                  <a:gd name="T37" fmla="*/ 27 h 171"/>
                  <a:gd name="T38" fmla="*/ 2 w 280"/>
                  <a:gd name="T39" fmla="*/ 78 h 171"/>
                  <a:gd name="T40" fmla="*/ 230 w 280"/>
                  <a:gd name="T41" fmla="*/ 127 h 171"/>
                  <a:gd name="T42" fmla="*/ 230 w 280"/>
                  <a:gd name="T43" fmla="*/ 127 h 171"/>
                  <a:gd name="T44" fmla="*/ 62 w 280"/>
                  <a:gd name="T45" fmla="*/ 133 h 171"/>
                  <a:gd name="T46" fmla="*/ 52 w 280"/>
                  <a:gd name="T47" fmla="*/ 35 h 171"/>
                  <a:gd name="T48" fmla="*/ 220 w 280"/>
                  <a:gd name="T49" fmla="*/ 30 h 171"/>
                  <a:gd name="T50" fmla="*/ 230 w 280"/>
                  <a:gd name="T51" fmla="*/ 12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0" h="171">
                    <a:moveTo>
                      <a:pt x="2" y="78"/>
                    </a:moveTo>
                    <a:cubicBezTo>
                      <a:pt x="0" y="101"/>
                      <a:pt x="16" y="125"/>
                      <a:pt x="49" y="141"/>
                    </a:cubicBezTo>
                    <a:cubicBezTo>
                      <a:pt x="106" y="171"/>
                      <a:pt x="194" y="168"/>
                      <a:pt x="245" y="135"/>
                    </a:cubicBezTo>
                    <a:cubicBezTo>
                      <a:pt x="245" y="135"/>
                      <a:pt x="245" y="135"/>
                      <a:pt x="245" y="135"/>
                    </a:cubicBezTo>
                    <a:cubicBezTo>
                      <a:pt x="268" y="120"/>
                      <a:pt x="279" y="102"/>
                      <a:pt x="280" y="84"/>
                    </a:cubicBezTo>
                    <a:cubicBezTo>
                      <a:pt x="280" y="83"/>
                      <a:pt x="280" y="82"/>
                      <a:pt x="280" y="81"/>
                    </a:cubicBezTo>
                    <a:cubicBezTo>
                      <a:pt x="280" y="80"/>
                      <a:pt x="280" y="78"/>
                      <a:pt x="280" y="77"/>
                    </a:cubicBezTo>
                    <a:cubicBezTo>
                      <a:pt x="278" y="56"/>
                      <a:pt x="262" y="36"/>
                      <a:pt x="233" y="21"/>
                    </a:cubicBezTo>
                    <a:cubicBezTo>
                      <a:pt x="206" y="7"/>
                      <a:pt x="173" y="0"/>
                      <a:pt x="140" y="0"/>
                    </a:cubicBezTo>
                    <a:cubicBezTo>
                      <a:pt x="138" y="0"/>
                      <a:pt x="135" y="0"/>
                      <a:pt x="133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8" y="1"/>
                      <a:pt x="124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5" y="2"/>
                      <a:pt x="110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2" y="4"/>
                      <a:pt x="97" y="4"/>
                      <a:pt x="93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72" y="10"/>
                      <a:pt x="52" y="1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14" y="42"/>
                      <a:pt x="3" y="60"/>
                      <a:pt x="2" y="78"/>
                    </a:cubicBezTo>
                    <a:close/>
                    <a:moveTo>
                      <a:pt x="230" y="127"/>
                    </a:moveTo>
                    <a:cubicBezTo>
                      <a:pt x="230" y="127"/>
                      <a:pt x="230" y="127"/>
                      <a:pt x="230" y="127"/>
                    </a:cubicBezTo>
                    <a:cubicBezTo>
                      <a:pt x="187" y="156"/>
                      <a:pt x="111" y="158"/>
                      <a:pt x="62" y="133"/>
                    </a:cubicBezTo>
                    <a:cubicBezTo>
                      <a:pt x="13" y="107"/>
                      <a:pt x="8" y="63"/>
                      <a:pt x="52" y="35"/>
                    </a:cubicBezTo>
                    <a:cubicBezTo>
                      <a:pt x="95" y="6"/>
                      <a:pt x="171" y="4"/>
                      <a:pt x="220" y="30"/>
                    </a:cubicBezTo>
                    <a:cubicBezTo>
                      <a:pt x="269" y="55"/>
                      <a:pt x="274" y="99"/>
                      <a:pt x="230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8" name="Freeform 149"/>
              <p:cNvSpPr>
                <a:spLocks noEditPoints="1"/>
              </p:cNvSpPr>
              <p:nvPr/>
            </p:nvSpPr>
            <p:spPr bwMode="auto">
              <a:xfrm>
                <a:off x="2352675" y="2740026"/>
                <a:ext cx="241300" cy="139700"/>
              </a:xfrm>
              <a:custGeom>
                <a:avLst/>
                <a:gdLst>
                  <a:gd name="T0" fmla="*/ 40 w 248"/>
                  <a:gd name="T1" fmla="*/ 29 h 144"/>
                  <a:gd name="T2" fmla="*/ 50 w 248"/>
                  <a:gd name="T3" fmla="*/ 120 h 144"/>
                  <a:gd name="T4" fmla="*/ 208 w 248"/>
                  <a:gd name="T5" fmla="*/ 115 h 144"/>
                  <a:gd name="T6" fmla="*/ 198 w 248"/>
                  <a:gd name="T7" fmla="*/ 24 h 144"/>
                  <a:gd name="T8" fmla="*/ 40 w 248"/>
                  <a:gd name="T9" fmla="*/ 29 h 144"/>
                  <a:gd name="T10" fmla="*/ 81 w 248"/>
                  <a:gd name="T11" fmla="*/ 107 h 144"/>
                  <a:gd name="T12" fmla="*/ 74 w 248"/>
                  <a:gd name="T13" fmla="*/ 111 h 144"/>
                  <a:gd name="T14" fmla="*/ 68 w 248"/>
                  <a:gd name="T15" fmla="*/ 111 h 144"/>
                  <a:gd name="T16" fmla="*/ 67 w 248"/>
                  <a:gd name="T17" fmla="*/ 110 h 144"/>
                  <a:gd name="T18" fmla="*/ 65 w 248"/>
                  <a:gd name="T19" fmla="*/ 109 h 144"/>
                  <a:gd name="T20" fmla="*/ 64 w 248"/>
                  <a:gd name="T21" fmla="*/ 106 h 144"/>
                  <a:gd name="T22" fmla="*/ 71 w 248"/>
                  <a:gd name="T23" fmla="*/ 101 h 144"/>
                  <a:gd name="T24" fmla="*/ 51 w 248"/>
                  <a:gd name="T25" fmla="*/ 82 h 144"/>
                  <a:gd name="T26" fmla="*/ 52 w 248"/>
                  <a:gd name="T27" fmla="*/ 81 h 144"/>
                  <a:gd name="T28" fmla="*/ 69 w 248"/>
                  <a:gd name="T29" fmla="*/ 76 h 144"/>
                  <a:gd name="T30" fmla="*/ 71 w 248"/>
                  <a:gd name="T31" fmla="*/ 76 h 144"/>
                  <a:gd name="T32" fmla="*/ 86 w 248"/>
                  <a:gd name="T33" fmla="*/ 91 h 144"/>
                  <a:gd name="T34" fmla="*/ 114 w 248"/>
                  <a:gd name="T35" fmla="*/ 73 h 144"/>
                  <a:gd name="T36" fmla="*/ 113 w 248"/>
                  <a:gd name="T37" fmla="*/ 41 h 144"/>
                  <a:gd name="T38" fmla="*/ 168 w 248"/>
                  <a:gd name="T39" fmla="*/ 38 h 144"/>
                  <a:gd name="T40" fmla="*/ 175 w 248"/>
                  <a:gd name="T41" fmla="*/ 33 h 144"/>
                  <a:gd name="T42" fmla="*/ 182 w 248"/>
                  <a:gd name="T43" fmla="*/ 33 h 144"/>
                  <a:gd name="T44" fmla="*/ 185 w 248"/>
                  <a:gd name="T45" fmla="*/ 35 h 144"/>
                  <a:gd name="T46" fmla="*/ 185 w 248"/>
                  <a:gd name="T47" fmla="*/ 38 h 144"/>
                  <a:gd name="T48" fmla="*/ 178 w 248"/>
                  <a:gd name="T49" fmla="*/ 43 h 144"/>
                  <a:gd name="T50" fmla="*/ 195 w 248"/>
                  <a:gd name="T51" fmla="*/ 61 h 144"/>
                  <a:gd name="T52" fmla="*/ 193 w 248"/>
                  <a:gd name="T53" fmla="*/ 62 h 144"/>
                  <a:gd name="T54" fmla="*/ 179 w 248"/>
                  <a:gd name="T55" fmla="*/ 66 h 144"/>
                  <a:gd name="T56" fmla="*/ 176 w 248"/>
                  <a:gd name="T57" fmla="*/ 66 h 144"/>
                  <a:gd name="T58" fmla="*/ 163 w 248"/>
                  <a:gd name="T59" fmla="*/ 53 h 144"/>
                  <a:gd name="T60" fmla="*/ 137 w 248"/>
                  <a:gd name="T61" fmla="*/ 70 h 144"/>
                  <a:gd name="T62" fmla="*/ 137 w 248"/>
                  <a:gd name="T63" fmla="*/ 103 h 144"/>
                  <a:gd name="T64" fmla="*/ 81 w 248"/>
                  <a:gd name="T65" fmla="*/ 10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144">
                    <a:moveTo>
                      <a:pt x="40" y="29"/>
                    </a:moveTo>
                    <a:cubicBezTo>
                      <a:pt x="0" y="56"/>
                      <a:pt x="4" y="96"/>
                      <a:pt x="50" y="120"/>
                    </a:cubicBezTo>
                    <a:cubicBezTo>
                      <a:pt x="96" y="144"/>
                      <a:pt x="167" y="142"/>
                      <a:pt x="208" y="115"/>
                    </a:cubicBezTo>
                    <a:cubicBezTo>
                      <a:pt x="248" y="89"/>
                      <a:pt x="244" y="48"/>
                      <a:pt x="198" y="24"/>
                    </a:cubicBezTo>
                    <a:cubicBezTo>
                      <a:pt x="152" y="0"/>
                      <a:pt x="81" y="2"/>
                      <a:pt x="40" y="29"/>
                    </a:cubicBezTo>
                    <a:close/>
                    <a:moveTo>
                      <a:pt x="81" y="107"/>
                    </a:moveTo>
                    <a:cubicBezTo>
                      <a:pt x="74" y="111"/>
                      <a:pt x="74" y="111"/>
                      <a:pt x="74" y="111"/>
                    </a:cubicBezTo>
                    <a:cubicBezTo>
                      <a:pt x="72" y="112"/>
                      <a:pt x="71" y="112"/>
                      <a:pt x="68" y="111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5" y="109"/>
                      <a:pt x="65" y="109"/>
                      <a:pt x="65" y="109"/>
                    </a:cubicBezTo>
                    <a:cubicBezTo>
                      <a:pt x="62" y="108"/>
                      <a:pt x="62" y="107"/>
                      <a:pt x="64" y="106"/>
                    </a:cubicBezTo>
                    <a:cubicBezTo>
                      <a:pt x="71" y="101"/>
                      <a:pt x="71" y="101"/>
                      <a:pt x="71" y="101"/>
                    </a:cubicBezTo>
                    <a:cubicBezTo>
                      <a:pt x="65" y="99"/>
                      <a:pt x="46" y="85"/>
                      <a:pt x="51" y="82"/>
                    </a:cubicBezTo>
                    <a:cubicBezTo>
                      <a:pt x="51" y="82"/>
                      <a:pt x="51" y="82"/>
                      <a:pt x="52" y="81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9" y="76"/>
                      <a:pt x="71" y="76"/>
                      <a:pt x="71" y="76"/>
                    </a:cubicBezTo>
                    <a:cubicBezTo>
                      <a:pt x="72" y="77"/>
                      <a:pt x="77" y="86"/>
                      <a:pt x="86" y="91"/>
                    </a:cubicBezTo>
                    <a:cubicBezTo>
                      <a:pt x="114" y="73"/>
                      <a:pt x="114" y="73"/>
                      <a:pt x="114" y="73"/>
                    </a:cubicBezTo>
                    <a:cubicBezTo>
                      <a:pt x="108" y="66"/>
                      <a:pt x="95" y="53"/>
                      <a:pt x="113" y="41"/>
                    </a:cubicBezTo>
                    <a:cubicBezTo>
                      <a:pt x="134" y="27"/>
                      <a:pt x="161" y="34"/>
                      <a:pt x="168" y="38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8" y="32"/>
                      <a:pt x="179" y="32"/>
                      <a:pt x="182" y="33"/>
                    </a:cubicBezTo>
                    <a:cubicBezTo>
                      <a:pt x="185" y="35"/>
                      <a:pt x="185" y="35"/>
                      <a:pt x="185" y="35"/>
                    </a:cubicBezTo>
                    <a:cubicBezTo>
                      <a:pt x="188" y="36"/>
                      <a:pt x="188" y="37"/>
                      <a:pt x="185" y="38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83" y="45"/>
                      <a:pt x="200" y="58"/>
                      <a:pt x="195" y="61"/>
                    </a:cubicBezTo>
                    <a:cubicBezTo>
                      <a:pt x="195" y="62"/>
                      <a:pt x="194" y="62"/>
                      <a:pt x="193" y="62"/>
                    </a:cubicBezTo>
                    <a:cubicBezTo>
                      <a:pt x="179" y="66"/>
                      <a:pt x="179" y="66"/>
                      <a:pt x="179" y="66"/>
                    </a:cubicBezTo>
                    <a:cubicBezTo>
                      <a:pt x="178" y="66"/>
                      <a:pt x="177" y="66"/>
                      <a:pt x="176" y="66"/>
                    </a:cubicBezTo>
                    <a:cubicBezTo>
                      <a:pt x="175" y="65"/>
                      <a:pt x="170" y="56"/>
                      <a:pt x="163" y="53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43" y="78"/>
                      <a:pt x="155" y="91"/>
                      <a:pt x="137" y="103"/>
                    </a:cubicBezTo>
                    <a:cubicBezTo>
                      <a:pt x="117" y="116"/>
                      <a:pt x="93" y="111"/>
                      <a:pt x="81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9" name="Freeform 150"/>
              <p:cNvSpPr/>
              <p:nvPr/>
            </p:nvSpPr>
            <p:spPr bwMode="auto">
              <a:xfrm>
                <a:off x="2444750" y="2817813"/>
                <a:ext cx="30163" cy="19050"/>
              </a:xfrm>
              <a:custGeom>
                <a:avLst/>
                <a:gdLst>
                  <a:gd name="T0" fmla="*/ 22 w 31"/>
                  <a:gd name="T1" fmla="*/ 14 h 19"/>
                  <a:gd name="T2" fmla="*/ 24 w 31"/>
                  <a:gd name="T3" fmla="*/ 0 h 19"/>
                  <a:gd name="T4" fmla="*/ 0 w 31"/>
                  <a:gd name="T5" fmla="*/ 16 h 19"/>
                  <a:gd name="T6" fmla="*/ 22 w 31"/>
                  <a:gd name="T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9">
                    <a:moveTo>
                      <a:pt x="22" y="14"/>
                    </a:moveTo>
                    <a:cubicBezTo>
                      <a:pt x="31" y="9"/>
                      <a:pt x="26" y="3"/>
                      <a:pt x="24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6" y="18"/>
                      <a:pt x="15" y="19"/>
                      <a:pt x="2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30" name="Freeform 151"/>
              <p:cNvSpPr/>
              <p:nvPr/>
            </p:nvSpPr>
            <p:spPr bwMode="auto">
              <a:xfrm>
                <a:off x="2474913" y="2782888"/>
                <a:ext cx="28575" cy="19050"/>
              </a:xfrm>
              <a:custGeom>
                <a:avLst/>
                <a:gdLst>
                  <a:gd name="T0" fmla="*/ 7 w 30"/>
                  <a:gd name="T1" fmla="*/ 19 h 19"/>
                  <a:gd name="T2" fmla="*/ 30 w 30"/>
                  <a:gd name="T3" fmla="*/ 4 h 19"/>
                  <a:gd name="T4" fmla="*/ 8 w 30"/>
                  <a:gd name="T5" fmla="*/ 6 h 19"/>
                  <a:gd name="T6" fmla="*/ 7 w 30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">
                    <a:moveTo>
                      <a:pt x="7" y="19"/>
                    </a:moveTo>
                    <a:cubicBezTo>
                      <a:pt x="30" y="4"/>
                      <a:pt x="30" y="4"/>
                      <a:pt x="30" y="4"/>
                    </a:cubicBezTo>
                    <a:cubicBezTo>
                      <a:pt x="26" y="3"/>
                      <a:pt x="16" y="0"/>
                      <a:pt x="8" y="6"/>
                    </a:cubicBezTo>
                    <a:cubicBezTo>
                      <a:pt x="0" y="11"/>
                      <a:pt x="4" y="16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9195433" y="3233645"/>
              <a:ext cx="8707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rPr>
                <a:t>03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30405" y="4115500"/>
            <a:ext cx="3092842" cy="821639"/>
            <a:chOff x="1030405" y="4665076"/>
            <a:chExt cx="3092842" cy="821639"/>
          </a:xfrm>
        </p:grpSpPr>
        <p:sp>
          <p:nvSpPr>
            <p:cNvPr id="35" name="矩形 34"/>
            <p:cNvSpPr/>
            <p:nvPr/>
          </p:nvSpPr>
          <p:spPr>
            <a:xfrm>
              <a:off x="1030405" y="5075870"/>
              <a:ext cx="3092842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894588" y="4665076"/>
              <a:ext cx="136447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49579" y="4115500"/>
            <a:ext cx="3092842" cy="821639"/>
            <a:chOff x="1030405" y="4665076"/>
            <a:chExt cx="3092842" cy="821639"/>
          </a:xfrm>
        </p:grpSpPr>
        <p:sp>
          <p:nvSpPr>
            <p:cNvPr id="39" name="矩形 38"/>
            <p:cNvSpPr/>
            <p:nvPr/>
          </p:nvSpPr>
          <p:spPr>
            <a:xfrm>
              <a:off x="1030405" y="5075870"/>
              <a:ext cx="3092842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94588" y="4665076"/>
              <a:ext cx="136447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20625" y="4115500"/>
            <a:ext cx="3092842" cy="821639"/>
            <a:chOff x="1030405" y="4665076"/>
            <a:chExt cx="3092842" cy="821639"/>
          </a:xfrm>
        </p:grpSpPr>
        <p:sp>
          <p:nvSpPr>
            <p:cNvPr id="42" name="矩形 41"/>
            <p:cNvSpPr/>
            <p:nvPr/>
          </p:nvSpPr>
          <p:spPr>
            <a:xfrm>
              <a:off x="1030405" y="5075870"/>
              <a:ext cx="3092842" cy="410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添加内容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894588" y="4665076"/>
              <a:ext cx="136447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+mn-cs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www.2ppt.com">
  <a:themeElements>
    <a:clrScheme name="自定义 11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CC0500"/>
      </a:accent1>
      <a:accent2>
        <a:srgbClr val="E62911"/>
      </a:accent2>
      <a:accent3>
        <a:srgbClr val="970101"/>
      </a:accent3>
      <a:accent4>
        <a:srgbClr val="0F7D33"/>
      </a:accent4>
      <a:accent5>
        <a:srgbClr val="6B6B6B"/>
      </a:accent5>
      <a:accent6>
        <a:srgbClr val="979797"/>
      </a:accent6>
      <a:hlink>
        <a:srgbClr val="4472C4"/>
      </a:hlink>
      <a:folHlink>
        <a:srgbClr val="BFBFB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宽屏</PresentationFormat>
  <Paragraphs>146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Gill Sans</vt:lpstr>
      <vt:lpstr>ヒラギノ角ゴ ProN W3</vt:lpstr>
      <vt:lpstr>阿里巴巴普惠体 B</vt:lpstr>
      <vt:lpstr>阿里巴巴普惠体 H</vt:lpstr>
      <vt:lpstr>阿里巴巴普惠体 M</vt:lpstr>
      <vt:lpstr>阿里巴巴普惠体 R</vt:lpstr>
      <vt:lpstr>思源黑体 CN Light</vt:lpstr>
      <vt:lpstr>思源黑体 CN Normal</vt:lpstr>
      <vt:lpstr>宋体</vt:lpstr>
      <vt:lpstr>Arial</vt:lpstr>
      <vt:lpstr>Calibri</vt:lpstr>
      <vt:lpstr>Roboto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www.bangongziyuan.com</cp:keywords>
  <dc:description>www.ppt818.com-提供资源下载</dc:description>
  <cp:lastModifiedBy>Windows 用户</cp:lastModifiedBy>
  <cp:revision>19</cp:revision>
  <dcterms:created xsi:type="dcterms:W3CDTF">2019-11-19T02:16:00Z</dcterms:created>
  <dcterms:modified xsi:type="dcterms:W3CDTF">2023-01-11T01:09:48Z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3E5B84D97BBB49888B4F8A69AD9825EF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