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4" y="-11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782BB-4E74-4F37-AC37-1FDFC0F57320}"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76C00-1450-4FF7-AABE-71BC75129F9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C8238C0-38A2-4A1D-8B4E-97F931505A89}" type="slidenum">
              <a:rPr lang="zh-CN" altLang="en-US" smtClean="0"/>
              <a:t>‹#›</a:t>
            </a:fld>
            <a:endParaRPr lang="zh-CN" altLang="en-US"/>
          </a:p>
        </p:txBody>
      </p:sp>
      <p:sp>
        <p:nvSpPr>
          <p:cNvPr id="11" name="矩形 10"/>
          <p:cNvSpPr/>
          <p:nvPr userDrawn="1"/>
        </p:nvSpPr>
        <p:spPr>
          <a:xfrm>
            <a:off x="9100364" y="5562050"/>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2">
                    <a:lumMod val="75000"/>
                  </a:schemeClr>
                </a:solidFill>
                <a:effectLst/>
                <a:uLnTx/>
                <a:uFillTx/>
              </a:rPr>
              <a:t>PPT</a:t>
            </a:r>
            <a:r>
              <a:rPr kumimoji="0" lang="zh-CN" altLang="en-US" sz="100" b="0" i="0" u="none" strike="noStrike" kern="0" cap="none" spc="0" normalizeH="0" baseline="0" noProof="0" dirty="0" smtClean="0">
                <a:ln>
                  <a:noFill/>
                </a:ln>
                <a:solidFill>
                  <a:schemeClr val="bg2">
                    <a:lumMod val="75000"/>
                  </a:schemeClr>
                </a:solidFill>
                <a:effectLst/>
                <a:uLnTx/>
                <a:uFillTx/>
              </a:rPr>
              <a:t>模板下载：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www.2ppt.com/moban/     </a:t>
            </a:r>
            <a:r>
              <a:rPr kumimoji="0" lang="zh-CN" altLang="en-US" sz="100" b="0" i="0" u="none" strike="noStrike" kern="0" cap="none" spc="0" normalizeH="0" baseline="0" noProof="0" dirty="0" smtClean="0">
                <a:ln>
                  <a:noFill/>
                </a:ln>
                <a:solidFill>
                  <a:schemeClr val="bg2">
                    <a:lumMod val="75000"/>
                  </a:schemeClr>
                </a:solidFill>
                <a:effectLst/>
                <a:uLnTx/>
                <a:uFillTx/>
              </a:rPr>
              <a:t>行业</a:t>
            </a:r>
            <a:r>
              <a:rPr kumimoji="0" lang="en-US" altLang="zh-CN" sz="100" b="0" i="0" u="none" strike="noStrike" kern="0" cap="none" spc="0" normalizeH="0" baseline="0" noProof="0" dirty="0" smtClean="0">
                <a:ln>
                  <a:noFill/>
                </a:ln>
                <a:solidFill>
                  <a:schemeClr val="bg2">
                    <a:lumMod val="75000"/>
                  </a:schemeClr>
                </a:solidFill>
                <a:effectLst/>
                <a:uLnTx/>
                <a:uFillTx/>
              </a:rPr>
              <a:t>PPT</a:t>
            </a:r>
            <a:r>
              <a:rPr kumimoji="0" lang="zh-CN" altLang="en-US" sz="100" b="0" i="0" u="none" strike="noStrike" kern="0" cap="none" spc="0" normalizeH="0" baseline="0" noProof="0" dirty="0" smtClean="0">
                <a:ln>
                  <a:noFill/>
                </a:ln>
                <a:solidFill>
                  <a:schemeClr val="bg2">
                    <a:lumMod val="75000"/>
                  </a:schemeClr>
                </a:solidFill>
                <a:effectLst/>
                <a:uLnTx/>
                <a:uFillTx/>
              </a:rPr>
              <a:t>模板：</a:t>
            </a:r>
            <a:r>
              <a:rPr kumimoji="0" lang="en-US" altLang="zh-CN" sz="100" b="0" i="0" u="none" strike="noStrike" kern="0" cap="none" spc="0" normalizeH="0" baseline="0" noProof="0" dirty="0" smtClean="0">
                <a:ln>
                  <a:noFill/>
                </a:ln>
                <a:solidFill>
                  <a:schemeClr val="bg2">
                    <a:lumMod val="75000"/>
                  </a:schemeClr>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2">
                    <a:lumMod val="75000"/>
                  </a:schemeClr>
                </a:solidFill>
                <a:effectLst/>
                <a:uLnTx/>
                <a:uFillTx/>
              </a:rPr>
              <a:t>节日</a:t>
            </a:r>
            <a:r>
              <a:rPr kumimoji="0" lang="en-US" altLang="zh-CN" sz="100" b="0" i="0" u="none" strike="noStrike" kern="0" cap="none" spc="0" normalizeH="0" baseline="0" noProof="0" dirty="0" smtClean="0">
                <a:ln>
                  <a:noFill/>
                </a:ln>
                <a:solidFill>
                  <a:schemeClr val="bg2">
                    <a:lumMod val="75000"/>
                  </a:schemeClr>
                </a:solidFill>
                <a:effectLst/>
                <a:uLnTx/>
                <a:uFillTx/>
              </a:rPr>
              <a:t>PPT</a:t>
            </a:r>
            <a:r>
              <a:rPr kumimoji="0" lang="zh-CN" altLang="en-US" sz="100" b="0" i="0" u="none" strike="noStrike" kern="0" cap="none" spc="0" normalizeH="0" baseline="0" noProof="0" dirty="0" smtClean="0">
                <a:ln>
                  <a:noFill/>
                </a:ln>
                <a:solidFill>
                  <a:schemeClr val="bg2">
                    <a:lumMod val="75000"/>
                  </a:schemeClr>
                </a:solidFill>
                <a:effectLst/>
                <a:uLnTx/>
                <a:uFillTx/>
              </a:rPr>
              <a:t>模板：</a:t>
            </a:r>
            <a:r>
              <a:rPr kumimoji="0" lang="en-US" altLang="zh-CN" sz="100" b="0" i="0" u="none" strike="noStrike" kern="0" cap="none" spc="0" normalizeH="0" baseline="0" noProof="0" dirty="0" smtClean="0">
                <a:ln>
                  <a:noFill/>
                </a:ln>
                <a:solidFill>
                  <a:schemeClr val="bg2">
                    <a:lumMod val="75000"/>
                  </a:schemeClr>
                </a:solidFill>
                <a:effectLst/>
                <a:uLnTx/>
                <a:uFillTx/>
              </a:rPr>
              <a:t> www.2ppt.com/jieri/           PPT</a:t>
            </a:r>
            <a:r>
              <a:rPr kumimoji="0" lang="zh-CN" altLang="en-US" sz="100" b="0" i="0" u="none" strike="noStrike" kern="0" cap="none" spc="0" normalizeH="0" baseline="0" noProof="0" dirty="0" smtClean="0">
                <a:ln>
                  <a:noFill/>
                </a:ln>
                <a:solidFill>
                  <a:schemeClr val="bg2">
                    <a:lumMod val="75000"/>
                  </a:schemeClr>
                </a:solidFill>
                <a:effectLst/>
                <a:uLnTx/>
                <a:uFillTx/>
              </a:rPr>
              <a:t>素材下载：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2">
                    <a:lumMod val="75000"/>
                  </a:schemeClr>
                </a:solidFill>
                <a:effectLst/>
                <a:uLnTx/>
                <a:uFillTx/>
              </a:rPr>
              <a:t>PPT</a:t>
            </a:r>
            <a:r>
              <a:rPr kumimoji="0" lang="zh-CN" altLang="en-US" sz="100" b="0" i="0" u="none" strike="noStrike" kern="0" cap="none" spc="0" normalizeH="0" baseline="0" noProof="0" dirty="0" smtClean="0">
                <a:ln>
                  <a:noFill/>
                </a:ln>
                <a:solidFill>
                  <a:schemeClr val="bg2">
                    <a:lumMod val="75000"/>
                  </a:schemeClr>
                </a:solidFill>
                <a:effectLst/>
                <a:uLnTx/>
                <a:uFillTx/>
              </a:rPr>
              <a:t>背景图片：</a:t>
            </a:r>
            <a:r>
              <a:rPr kumimoji="0" lang="en-US" altLang="zh-CN" sz="100" b="0" i="0" u="none" strike="noStrike" kern="0" cap="none" spc="0" normalizeH="0" baseline="0" noProof="0" dirty="0" smtClean="0">
                <a:ln>
                  <a:noFill/>
                </a:ln>
                <a:solidFill>
                  <a:schemeClr val="bg2">
                    <a:lumMod val="75000"/>
                  </a:schemeClr>
                </a:solidFill>
                <a:effectLst/>
                <a:uLnTx/>
                <a:uFillTx/>
              </a:rPr>
              <a:t> www.2ppt.com/beijing/      PPT</a:t>
            </a:r>
            <a:r>
              <a:rPr kumimoji="0" lang="zh-CN" altLang="en-US" sz="100" b="0" i="0" u="none" strike="noStrike" kern="0" cap="none" spc="0" normalizeH="0" baseline="0" noProof="0" dirty="0" smtClean="0">
                <a:ln>
                  <a:noFill/>
                </a:ln>
                <a:solidFill>
                  <a:schemeClr val="bg2">
                    <a:lumMod val="75000"/>
                  </a:schemeClr>
                </a:solidFill>
                <a:effectLst/>
                <a:uLnTx/>
                <a:uFillTx/>
              </a:rPr>
              <a:t>图表下载：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2">
                    <a:lumMod val="75000"/>
                  </a:schemeClr>
                </a:solidFill>
                <a:effectLst/>
                <a:uLnTx/>
                <a:uFillTx/>
              </a:rPr>
              <a:t>优秀</a:t>
            </a:r>
            <a:r>
              <a:rPr kumimoji="0" lang="en-US" altLang="zh-CN" sz="100" b="0" i="0" u="none" strike="noStrike" kern="0" cap="none" spc="0" normalizeH="0" baseline="0" noProof="0" dirty="0" smtClean="0">
                <a:ln>
                  <a:noFill/>
                </a:ln>
                <a:solidFill>
                  <a:schemeClr val="bg2">
                    <a:lumMod val="75000"/>
                  </a:schemeClr>
                </a:solidFill>
                <a:effectLst/>
                <a:uLnTx/>
                <a:uFillTx/>
              </a:rPr>
              <a:t>PPT</a:t>
            </a:r>
            <a:r>
              <a:rPr kumimoji="0" lang="zh-CN" altLang="en-US" sz="100" b="0" i="0" u="none" strike="noStrike" kern="0" cap="none" spc="0" normalizeH="0" baseline="0" noProof="0" dirty="0" smtClean="0">
                <a:ln>
                  <a:noFill/>
                </a:ln>
                <a:solidFill>
                  <a:schemeClr val="bg2">
                    <a:lumMod val="75000"/>
                  </a:schemeClr>
                </a:solidFill>
                <a:effectLst/>
                <a:uLnTx/>
                <a:uFillTx/>
              </a:rPr>
              <a:t>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www.2ppt.com/xiazai/        PPT</a:t>
            </a:r>
            <a:r>
              <a:rPr kumimoji="0" lang="zh-CN" altLang="en-US" sz="100" b="0" i="0" u="none" strike="noStrike" kern="0" cap="none" spc="0" normalizeH="0" baseline="0" noProof="0" dirty="0" smtClean="0">
                <a:ln>
                  <a:noFill/>
                </a:ln>
                <a:solidFill>
                  <a:schemeClr val="bg2">
                    <a:lumMod val="75000"/>
                  </a:schemeClr>
                </a:solidFill>
                <a:effectLst/>
                <a:uLnTx/>
                <a:uFillTx/>
              </a:rPr>
              <a:t>教程： </a:t>
            </a:r>
            <a:r>
              <a:rPr kumimoji="0" lang="en-US" altLang="zh-CN" sz="100" b="0" i="0" u="none" strike="noStrike" kern="0" cap="none" spc="0" normalizeH="0" baseline="0" noProof="0" dirty="0" smtClean="0">
                <a:ln>
                  <a:noFill/>
                </a:ln>
                <a:solidFill>
                  <a:schemeClr val="bg2">
                    <a:lumMod val="75000"/>
                  </a:schemeClr>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2">
                    <a:lumMod val="75000"/>
                  </a:schemeClr>
                </a:solidFill>
                <a:effectLst/>
                <a:uLnTx/>
                <a:uFillTx/>
              </a:rPr>
              <a:t>Word</a:t>
            </a:r>
            <a:r>
              <a:rPr kumimoji="0" lang="zh-CN" altLang="en-US" sz="100" b="0" i="0" u="none" strike="noStrike" kern="0" cap="none" spc="0" normalizeH="0" baseline="0" noProof="0" dirty="0" smtClean="0">
                <a:ln>
                  <a:noFill/>
                </a:ln>
                <a:solidFill>
                  <a:schemeClr val="bg2">
                    <a:lumMod val="75000"/>
                  </a:schemeClr>
                </a:solidFill>
                <a:effectLst/>
                <a:uLnTx/>
                <a:uFillTx/>
              </a:rPr>
              <a:t>教程： </a:t>
            </a:r>
            <a:r>
              <a:rPr kumimoji="0" lang="en-US" altLang="zh-CN" sz="100" b="0" i="0" u="none" strike="noStrike" kern="0" cap="none" spc="0" normalizeH="0" baseline="0" noProof="0" dirty="0" smtClean="0">
                <a:ln>
                  <a:noFill/>
                </a:ln>
                <a:solidFill>
                  <a:schemeClr val="bg2">
                    <a:lumMod val="75000"/>
                  </a:schemeClr>
                </a:solidFill>
                <a:effectLst/>
                <a:uLnTx/>
                <a:uFillTx/>
              </a:rPr>
              <a:t> www.2ppt.com/word/              Excel</a:t>
            </a:r>
            <a:r>
              <a:rPr kumimoji="0" lang="zh-CN" altLang="en-US" sz="100" b="0" i="0" u="none" strike="noStrike" kern="0" cap="none" spc="0" normalizeH="0" baseline="0" noProof="0" dirty="0" smtClean="0">
                <a:ln>
                  <a:noFill/>
                </a:ln>
                <a:solidFill>
                  <a:schemeClr val="bg2">
                    <a:lumMod val="75000"/>
                  </a:schemeClr>
                </a:solidFill>
                <a:effectLst/>
                <a:uLnTx/>
                <a:uFillTx/>
              </a:rPr>
              <a:t>教程：</a:t>
            </a:r>
            <a:r>
              <a:rPr kumimoji="0" lang="en-US" altLang="zh-CN" sz="100" b="0" i="0" u="none" strike="noStrike" kern="0" cap="none" spc="0" normalizeH="0" baseline="0" noProof="0" dirty="0" smtClean="0">
                <a:ln>
                  <a:noFill/>
                </a:ln>
                <a:solidFill>
                  <a:schemeClr val="bg2">
                    <a:lumMod val="75000"/>
                  </a:schemeClr>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2">
                    <a:lumMod val="75000"/>
                  </a:schemeClr>
                </a:solidFill>
                <a:effectLst/>
                <a:uLnTx/>
                <a:uFillTx/>
              </a:rPr>
              <a:t>资料下载：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www.2ppt.com/ziliao/                PPT</a:t>
            </a:r>
            <a:r>
              <a:rPr kumimoji="0" lang="zh-CN" altLang="en-US" sz="100" b="0" i="0" u="none" strike="noStrike" kern="0" cap="none" spc="0" normalizeH="0" baseline="0" noProof="0" dirty="0" smtClean="0">
                <a:ln>
                  <a:noFill/>
                </a:ln>
                <a:solidFill>
                  <a:schemeClr val="bg2">
                    <a:lumMod val="75000"/>
                  </a:schemeClr>
                </a:solidFill>
                <a:effectLst/>
                <a:uLnTx/>
                <a:uFillTx/>
              </a:rPr>
              <a:t>课件下载：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2">
                    <a:lumMod val="75000"/>
                  </a:schemeClr>
                </a:solidFill>
                <a:effectLst/>
                <a:uLnTx/>
                <a:uFillTx/>
              </a:rPr>
              <a:t>范文下载：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www.2ppt.com/fanwen/             </a:t>
            </a:r>
            <a:r>
              <a:rPr kumimoji="0" lang="zh-CN" altLang="en-US" sz="100" b="0" i="0" u="none" strike="noStrike" kern="0" cap="none" spc="0" normalizeH="0" baseline="0" noProof="0" dirty="0" smtClean="0">
                <a:ln>
                  <a:noFill/>
                </a:ln>
                <a:solidFill>
                  <a:schemeClr val="bg2">
                    <a:lumMod val="75000"/>
                  </a:schemeClr>
                </a:solidFill>
                <a:effectLst/>
                <a:uLnTx/>
                <a:uFillTx/>
              </a:rPr>
              <a:t>试卷下载：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2">
                    <a:lumMod val="75000"/>
                  </a:schemeClr>
                </a:solidFill>
                <a:effectLst/>
                <a:uLnTx/>
                <a:uFillTx/>
              </a:rPr>
              <a:t>教案下载：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2">
                    <a:lumMod val="75000"/>
                  </a:schemeClr>
                </a:solidFill>
                <a:effectLst/>
                <a:uLnTx/>
                <a:uFillTx/>
              </a:rPr>
              <a:t>字体下载：</a:t>
            </a:r>
            <a:r>
              <a:rPr kumimoji="0" lang="en-US" altLang="zh-CN" sz="100" b="0" i="0" u="none" strike="noStrike" kern="0" cap="none" spc="0" normalizeH="0" baseline="0" noProof="0" dirty="0" smtClean="0">
                <a:ln>
                  <a:noFill/>
                </a:ln>
                <a:solidFill>
                  <a:schemeClr val="bg2">
                    <a:lumMod val="75000"/>
                  </a:schemeClr>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2">
                    <a:lumMod val="75000"/>
                  </a:schemeClr>
                </a:solidFill>
                <a:effectLst/>
                <a:uLnTx/>
                <a:uFillTx/>
              </a:rPr>
              <a:t> </a:t>
            </a:r>
            <a:endParaRPr kumimoji="0" lang="zh-CN" altLang="en-US" sz="100" b="0" i="0" u="none" strike="noStrike" kern="0" cap="none" spc="0" normalizeH="0" baseline="0" noProof="0" dirty="0" smtClean="0">
              <a:ln>
                <a:noFill/>
              </a:ln>
              <a:solidFill>
                <a:schemeClr val="bg2">
                  <a:lumMod val="75000"/>
                </a:schemeClr>
              </a:solidFill>
              <a:effectLst/>
              <a:uLnTx/>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99ADF07-1454-4629-92A2-956017B0487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8238C0-38A2-4A1D-8B4E-97F931505A8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4"/>
          <a:stretch>
            <a:fillRect/>
          </a:stretch>
        </p:blipFill>
        <p:spPr>
          <a:xfrm>
            <a:off x="0" y="-2974"/>
            <a:ext cx="12192000" cy="6859714"/>
          </a:xfrm>
          <a:prstGeom prst="rect">
            <a:avLst/>
          </a:prstGeom>
        </p:spPr>
      </p:pic>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ADF07-1454-4629-92A2-956017B04877}"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238C0-38A2-4A1D-8B4E-97F931505A8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310348" y="2061029"/>
            <a:ext cx="7571303" cy="1569660"/>
          </a:xfrm>
          <a:prstGeom prst="rect">
            <a:avLst/>
          </a:prstGeom>
          <a:noFill/>
        </p:spPr>
        <p:txBody>
          <a:bodyPr wrap="none" rtlCol="0">
            <a:spAutoFit/>
          </a:bodyPr>
          <a:lstStyle/>
          <a:p>
            <a:r>
              <a:rPr lang="zh-CN" altLang="en-US" sz="9600" dirty="0" smtClean="0">
                <a:solidFill>
                  <a:schemeClr val="bg1"/>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rPr>
              <a:t>老师您幸苦了</a:t>
            </a:r>
            <a:endParaRPr lang="zh-CN" altLang="en-US" sz="9600" dirty="0">
              <a:solidFill>
                <a:schemeClr val="bg1"/>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endParaRPr>
          </a:p>
        </p:txBody>
      </p:sp>
      <p:sp>
        <p:nvSpPr>
          <p:cNvPr id="6" name="文本框 5"/>
          <p:cNvSpPr txBox="1"/>
          <p:nvPr/>
        </p:nvSpPr>
        <p:spPr>
          <a:xfrm>
            <a:off x="3765874" y="3732289"/>
            <a:ext cx="4660250" cy="646331"/>
          </a:xfrm>
          <a:prstGeom prst="rect">
            <a:avLst/>
          </a:prstGeom>
          <a:noFill/>
        </p:spPr>
        <p:txBody>
          <a:bodyPr wrap="none" rtlCol="0">
            <a:spAutoFit/>
          </a:bodyPr>
          <a:lstStyle/>
          <a:p>
            <a:r>
              <a:rPr lang="en-US" altLang="zh-CN" sz="3600" dirty="0" smtClean="0">
                <a:solidFill>
                  <a:schemeClr val="bg1"/>
                </a:solidFill>
                <a:latin typeface="方正字迹-童体毛笔字体" panose="02010600010101010101" pitchFamily="2" charset="-122"/>
                <a:ea typeface="方正字迹-童体毛笔字体" panose="02010600010101010101" pitchFamily="2" charset="-122"/>
              </a:rPr>
              <a:t>9</a:t>
            </a:r>
            <a:r>
              <a:rPr lang="zh-CN" altLang="en-US" sz="3600" dirty="0" smtClean="0">
                <a:solidFill>
                  <a:schemeClr val="bg1"/>
                </a:solidFill>
                <a:latin typeface="方正字迹-童体毛笔字体" panose="02010600010101010101" pitchFamily="2" charset="-122"/>
                <a:ea typeface="方正字迹-童体毛笔字体" panose="02010600010101010101" pitchFamily="2" charset="-122"/>
              </a:rPr>
              <a:t>月</a:t>
            </a:r>
            <a:r>
              <a:rPr lang="en-US" altLang="zh-CN" sz="3600" dirty="0" smtClean="0">
                <a:solidFill>
                  <a:schemeClr val="bg1"/>
                </a:solidFill>
                <a:latin typeface="方正字迹-童体毛笔字体" panose="02010600010101010101" pitchFamily="2" charset="-122"/>
                <a:ea typeface="方正字迹-童体毛笔字体" panose="02010600010101010101" pitchFamily="2" charset="-122"/>
              </a:rPr>
              <a:t>10</a:t>
            </a:r>
            <a:r>
              <a:rPr lang="zh-CN" altLang="en-US" sz="3600" dirty="0" smtClean="0">
                <a:solidFill>
                  <a:schemeClr val="bg1"/>
                </a:solidFill>
                <a:latin typeface="方正字迹-童体毛笔字体" panose="02010600010101010101" pitchFamily="2" charset="-122"/>
                <a:ea typeface="方正字迹-童体毛笔字体" panose="02010600010101010101" pitchFamily="2" charset="-122"/>
              </a:rPr>
              <a:t>日教师节</a:t>
            </a:r>
            <a:r>
              <a:rPr lang="en-US" altLang="zh-CN" sz="3600" dirty="0" smtClean="0">
                <a:solidFill>
                  <a:schemeClr val="bg1"/>
                </a:solidFill>
                <a:latin typeface="方正字迹-童体毛笔字体" panose="02010600010101010101" pitchFamily="2" charset="-122"/>
                <a:ea typeface="方正字迹-童体毛笔字体" panose="02010600010101010101" pitchFamily="2" charset="-122"/>
              </a:rPr>
              <a:t>PPT</a:t>
            </a:r>
            <a:r>
              <a:rPr lang="zh-CN" altLang="en-US" sz="3600" dirty="0" smtClean="0">
                <a:solidFill>
                  <a:schemeClr val="bg1"/>
                </a:solidFill>
                <a:latin typeface="方正字迹-童体毛笔字体" panose="02010600010101010101" pitchFamily="2" charset="-122"/>
                <a:ea typeface="方正字迹-童体毛笔字体" panose="02010600010101010101" pitchFamily="2" charset="-122"/>
              </a:rPr>
              <a:t>模板</a:t>
            </a:r>
            <a:endParaRPr lang="zh-CN" altLang="en-US" sz="3600" dirty="0">
              <a:solidFill>
                <a:schemeClr val="bg1"/>
              </a:solidFill>
              <a:latin typeface="方正字迹-童体毛笔字体" panose="02010600010101010101" pitchFamily="2" charset="-122"/>
              <a:ea typeface="方正字迹-童体毛笔字体" panose="0201060001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057411" y="1341309"/>
            <a:ext cx="3593547" cy="3593547"/>
          </a:xfrm>
          <a:prstGeom prst="rect">
            <a:avLst/>
          </a:prstGeom>
        </p:spPr>
      </p:pic>
      <p:sp>
        <p:nvSpPr>
          <p:cNvPr id="6" name="椭圆 5"/>
          <p:cNvSpPr/>
          <p:nvPr/>
        </p:nvSpPr>
        <p:spPr>
          <a:xfrm>
            <a:off x="2214177" y="4934856"/>
            <a:ext cx="1280017" cy="1280017"/>
          </a:xfrm>
          <a:prstGeom prst="ellipse">
            <a:avLst/>
          </a:prstGeom>
          <a:solidFill>
            <a:schemeClr val="tx1">
              <a:lumMod val="95000"/>
              <a:lumOff val="5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244692" y="4608030"/>
            <a:ext cx="653653" cy="653653"/>
          </a:xfrm>
          <a:prstGeom prst="ellipse">
            <a:avLst/>
          </a:prstGeom>
          <a:solidFill>
            <a:schemeClr val="tx1">
              <a:lumMod val="95000"/>
              <a:lumOff val="5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485217" y="1766234"/>
            <a:ext cx="457456" cy="457456"/>
          </a:xfrm>
          <a:prstGeom prst="ellipse">
            <a:avLst/>
          </a:prstGeom>
          <a:solidFill>
            <a:schemeClr val="tx1">
              <a:lumMod val="95000"/>
              <a:lumOff val="5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314802" y="1196676"/>
            <a:ext cx="798286" cy="798286"/>
          </a:xfrm>
          <a:prstGeom prst="ellipse">
            <a:avLst/>
          </a:prstGeom>
          <a:solidFill>
            <a:schemeClr val="tx1">
              <a:lumMod val="95000"/>
              <a:lumOff val="5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5430973" y="1587656"/>
            <a:ext cx="3666388" cy="523220"/>
          </a:xfrm>
          <a:prstGeom prst="rect">
            <a:avLst/>
          </a:prstGeom>
          <a:noFill/>
        </p:spPr>
        <p:txBody>
          <a:bodyPr wrap="none" rtlCol="0">
            <a:spAutoFit/>
          </a:bodyPr>
          <a:lstStyle/>
          <a:p>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9</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月</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10</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日教师节</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PPT</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模板</a:t>
            </a:r>
            <a:endParaRPr lang="zh-CN" altLang="en-US" sz="2800" dirty="0">
              <a:solidFill>
                <a:schemeClr val="bg1"/>
              </a:solidFill>
              <a:latin typeface="方正字迹-童体毛笔字体" panose="02010600010101010101" pitchFamily="2" charset="-122"/>
              <a:ea typeface="方正字迹-童体毛笔字体" panose="02010600010101010101" pitchFamily="2" charset="-122"/>
            </a:endParaRPr>
          </a:p>
        </p:txBody>
      </p:sp>
      <p:pic>
        <p:nvPicPr>
          <p:cNvPr id="15" name="图片 14"/>
          <p:cNvPicPr>
            <a:picLocks noChangeAspect="1"/>
          </p:cNvPicPr>
          <p:nvPr/>
        </p:nvPicPr>
        <p:blipFill>
          <a:blip r:embed="rId3"/>
          <a:stretch>
            <a:fillRect/>
          </a:stretch>
        </p:blipFill>
        <p:spPr>
          <a:xfrm>
            <a:off x="4825417" y="2176835"/>
            <a:ext cx="5271816" cy="137287"/>
          </a:xfrm>
          <a:prstGeom prst="rect">
            <a:avLst/>
          </a:prstGeom>
        </p:spPr>
      </p:pic>
      <p:pic>
        <p:nvPicPr>
          <p:cNvPr id="16" name="图片 15"/>
          <p:cNvPicPr>
            <a:picLocks noChangeAspect="1"/>
          </p:cNvPicPr>
          <p:nvPr/>
        </p:nvPicPr>
        <p:blipFill>
          <a:blip r:embed="rId3"/>
          <a:stretch>
            <a:fillRect/>
          </a:stretch>
        </p:blipFill>
        <p:spPr>
          <a:xfrm>
            <a:off x="4825417" y="3076720"/>
            <a:ext cx="5271816" cy="137287"/>
          </a:xfrm>
          <a:prstGeom prst="rect">
            <a:avLst/>
          </a:prstGeom>
        </p:spPr>
      </p:pic>
      <p:pic>
        <p:nvPicPr>
          <p:cNvPr id="17" name="图片 16"/>
          <p:cNvPicPr>
            <a:picLocks noChangeAspect="1"/>
          </p:cNvPicPr>
          <p:nvPr/>
        </p:nvPicPr>
        <p:blipFill>
          <a:blip r:embed="rId3"/>
          <a:stretch>
            <a:fillRect/>
          </a:stretch>
        </p:blipFill>
        <p:spPr>
          <a:xfrm>
            <a:off x="4825417" y="3976605"/>
            <a:ext cx="5271816" cy="137287"/>
          </a:xfrm>
          <a:prstGeom prst="rect">
            <a:avLst/>
          </a:prstGeom>
        </p:spPr>
      </p:pic>
      <p:pic>
        <p:nvPicPr>
          <p:cNvPr id="18" name="图片 17"/>
          <p:cNvPicPr>
            <a:picLocks noChangeAspect="1"/>
          </p:cNvPicPr>
          <p:nvPr/>
        </p:nvPicPr>
        <p:blipFill>
          <a:blip r:embed="rId3"/>
          <a:stretch>
            <a:fillRect/>
          </a:stretch>
        </p:blipFill>
        <p:spPr>
          <a:xfrm>
            <a:off x="4825417" y="4876490"/>
            <a:ext cx="5271816" cy="137287"/>
          </a:xfrm>
          <a:prstGeom prst="rect">
            <a:avLst/>
          </a:prstGeom>
        </p:spPr>
      </p:pic>
      <p:sp>
        <p:nvSpPr>
          <p:cNvPr id="19" name="文本框 18"/>
          <p:cNvSpPr txBox="1"/>
          <p:nvPr/>
        </p:nvSpPr>
        <p:spPr>
          <a:xfrm>
            <a:off x="5430973" y="2541562"/>
            <a:ext cx="3666388" cy="523220"/>
          </a:xfrm>
          <a:prstGeom prst="rect">
            <a:avLst/>
          </a:prstGeom>
          <a:noFill/>
        </p:spPr>
        <p:txBody>
          <a:bodyPr wrap="none" rtlCol="0">
            <a:spAutoFit/>
          </a:bodyPr>
          <a:lstStyle/>
          <a:p>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9</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月</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10</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日教师节</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PPT</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模板</a:t>
            </a:r>
            <a:endParaRPr lang="zh-CN" altLang="en-US" sz="2800" dirty="0">
              <a:solidFill>
                <a:schemeClr val="bg1"/>
              </a:solidFill>
              <a:latin typeface="方正字迹-童体毛笔字体" panose="02010600010101010101" pitchFamily="2" charset="-122"/>
              <a:ea typeface="方正字迹-童体毛笔字体" panose="02010600010101010101" pitchFamily="2" charset="-122"/>
            </a:endParaRPr>
          </a:p>
        </p:txBody>
      </p:sp>
      <p:sp>
        <p:nvSpPr>
          <p:cNvPr id="20" name="文本框 19"/>
          <p:cNvSpPr txBox="1"/>
          <p:nvPr/>
        </p:nvSpPr>
        <p:spPr>
          <a:xfrm>
            <a:off x="5430973" y="3495468"/>
            <a:ext cx="3666388" cy="523220"/>
          </a:xfrm>
          <a:prstGeom prst="rect">
            <a:avLst/>
          </a:prstGeom>
          <a:noFill/>
        </p:spPr>
        <p:txBody>
          <a:bodyPr wrap="none" rtlCol="0">
            <a:spAutoFit/>
          </a:bodyPr>
          <a:lstStyle/>
          <a:p>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9</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月</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10</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日教师节</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PPT</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模板</a:t>
            </a:r>
            <a:endParaRPr lang="zh-CN" altLang="en-US" sz="2800" dirty="0">
              <a:solidFill>
                <a:schemeClr val="bg1"/>
              </a:solidFill>
              <a:latin typeface="方正字迹-童体毛笔字体" panose="02010600010101010101" pitchFamily="2" charset="-122"/>
              <a:ea typeface="方正字迹-童体毛笔字体" panose="02010600010101010101" pitchFamily="2" charset="-122"/>
            </a:endParaRPr>
          </a:p>
        </p:txBody>
      </p:sp>
      <p:sp>
        <p:nvSpPr>
          <p:cNvPr id="21" name="文本框 20"/>
          <p:cNvSpPr txBox="1"/>
          <p:nvPr/>
        </p:nvSpPr>
        <p:spPr>
          <a:xfrm>
            <a:off x="5430973" y="4449374"/>
            <a:ext cx="3666388" cy="523220"/>
          </a:xfrm>
          <a:prstGeom prst="rect">
            <a:avLst/>
          </a:prstGeom>
          <a:noFill/>
        </p:spPr>
        <p:txBody>
          <a:bodyPr wrap="none" rtlCol="0">
            <a:spAutoFit/>
          </a:bodyPr>
          <a:lstStyle/>
          <a:p>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9</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月</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10</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日教师节</a:t>
            </a:r>
            <a:r>
              <a:rPr lang="en-US" altLang="zh-CN" sz="2800" dirty="0" smtClean="0">
                <a:solidFill>
                  <a:schemeClr val="bg1"/>
                </a:solidFill>
                <a:latin typeface="方正字迹-童体毛笔字体" panose="02010600010101010101" pitchFamily="2" charset="-122"/>
                <a:ea typeface="方正字迹-童体毛笔字体" panose="02010600010101010101" pitchFamily="2" charset="-122"/>
              </a:rPr>
              <a:t>PPT</a:t>
            </a:r>
            <a:r>
              <a:rPr lang="zh-CN" altLang="en-US" sz="2800" dirty="0" smtClean="0">
                <a:solidFill>
                  <a:schemeClr val="bg1"/>
                </a:solidFill>
                <a:latin typeface="方正字迹-童体毛笔字体" panose="02010600010101010101" pitchFamily="2" charset="-122"/>
                <a:ea typeface="方正字迹-童体毛笔字体" panose="02010600010101010101" pitchFamily="2" charset="-122"/>
              </a:rPr>
              <a:t>模板</a:t>
            </a:r>
            <a:endParaRPr lang="zh-CN" altLang="en-US" sz="2800" dirty="0">
              <a:solidFill>
                <a:schemeClr val="bg1"/>
              </a:solidFill>
              <a:latin typeface="方正字迹-童体毛笔字体" panose="02010600010101010101" pitchFamily="2" charset="-122"/>
              <a:ea typeface="方正字迹-童体毛笔字体" panose="02010600010101010101" pitchFamily="2" charset="-122"/>
            </a:endParaRPr>
          </a:p>
        </p:txBody>
      </p:sp>
      <p:sp>
        <p:nvSpPr>
          <p:cNvPr id="24" name="任意多边形 23"/>
          <p:cNvSpPr/>
          <p:nvPr/>
        </p:nvSpPr>
        <p:spPr>
          <a:xfrm>
            <a:off x="1410896" y="408189"/>
            <a:ext cx="2184400" cy="1366043"/>
          </a:xfrm>
          <a:custGeom>
            <a:avLst/>
            <a:gdLst>
              <a:gd name="connsiteX0" fmla="*/ 36004 w 2184400"/>
              <a:gd name="connsiteY0" fmla="*/ 0 h 1366043"/>
              <a:gd name="connsiteX1" fmla="*/ 2148396 w 2184400"/>
              <a:gd name="connsiteY1" fmla="*/ 0 h 1366043"/>
              <a:gd name="connsiteX2" fmla="*/ 2162210 w 2184400"/>
              <a:gd name="connsiteY2" fmla="*/ 53727 h 1366043"/>
              <a:gd name="connsiteX3" fmla="*/ 2184400 w 2184400"/>
              <a:gd name="connsiteY3" fmla="*/ 273843 h 1366043"/>
              <a:gd name="connsiteX4" fmla="*/ 1092200 w 2184400"/>
              <a:gd name="connsiteY4" fmla="*/ 1366043 h 1366043"/>
              <a:gd name="connsiteX5" fmla="*/ 0 w 2184400"/>
              <a:gd name="connsiteY5" fmla="*/ 273843 h 1366043"/>
              <a:gd name="connsiteX6" fmla="*/ 22190 w 2184400"/>
              <a:gd name="connsiteY6" fmla="*/ 53727 h 1366043"/>
              <a:gd name="connsiteX7" fmla="*/ 36004 w 2184400"/>
              <a:gd name="connsiteY7" fmla="*/ 0 h 1366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84400" h="1366043">
                <a:moveTo>
                  <a:pt x="36004" y="0"/>
                </a:moveTo>
                <a:lnTo>
                  <a:pt x="2148396" y="0"/>
                </a:lnTo>
                <a:lnTo>
                  <a:pt x="2162210" y="53727"/>
                </a:lnTo>
                <a:cubicBezTo>
                  <a:pt x="2176760" y="124826"/>
                  <a:pt x="2184400" y="198443"/>
                  <a:pt x="2184400" y="273843"/>
                </a:cubicBezTo>
                <a:cubicBezTo>
                  <a:pt x="2184400" y="877048"/>
                  <a:pt x="1695405" y="1366043"/>
                  <a:pt x="1092200" y="1366043"/>
                </a:cubicBezTo>
                <a:cubicBezTo>
                  <a:pt x="488995" y="1366043"/>
                  <a:pt x="0" y="877048"/>
                  <a:pt x="0" y="273843"/>
                </a:cubicBezTo>
                <a:cubicBezTo>
                  <a:pt x="0" y="198443"/>
                  <a:pt x="7641" y="124826"/>
                  <a:pt x="22190" y="53727"/>
                </a:cubicBezTo>
                <a:lnTo>
                  <a:pt x="36004" y="0"/>
                </a:lnTo>
                <a:close/>
              </a:path>
            </a:pathLst>
          </a:custGeom>
          <a:solidFill>
            <a:schemeClr val="tx1">
              <a:lumMod val="95000"/>
              <a:lumOff val="5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006246" y="1200177"/>
            <a:ext cx="457456" cy="457456"/>
          </a:xfrm>
          <a:prstGeom prst="ellipse">
            <a:avLst/>
          </a:prstGeom>
          <a:solidFill>
            <a:schemeClr val="tx1">
              <a:lumMod val="95000"/>
              <a:lumOff val="5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835831" y="630619"/>
            <a:ext cx="798286" cy="798286"/>
          </a:xfrm>
          <a:prstGeom prst="ellipse">
            <a:avLst/>
          </a:prstGeom>
          <a:solidFill>
            <a:schemeClr val="tx1">
              <a:lumMod val="95000"/>
              <a:lumOff val="5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a:stretch>
            <a:fillRect/>
          </a:stretch>
        </p:blipFill>
        <p:spPr>
          <a:xfrm>
            <a:off x="1634116" y="1520346"/>
            <a:ext cx="9222569" cy="240171"/>
          </a:xfrm>
          <a:prstGeom prst="rect">
            <a:avLst/>
          </a:prstGeom>
        </p:spPr>
      </p:pic>
      <p:pic>
        <p:nvPicPr>
          <p:cNvPr id="7" name="图片 6"/>
          <p:cNvPicPr>
            <a:picLocks noChangeAspect="1"/>
          </p:cNvPicPr>
          <p:nvPr/>
        </p:nvPicPr>
        <p:blipFill>
          <a:blip r:embed="rId2"/>
          <a:stretch>
            <a:fillRect/>
          </a:stretch>
        </p:blipFill>
        <p:spPr>
          <a:xfrm>
            <a:off x="1518403" y="5801744"/>
            <a:ext cx="9222569" cy="240171"/>
          </a:xfrm>
          <a:prstGeom prst="rect">
            <a:avLst/>
          </a:prstGeom>
        </p:spPr>
      </p:pic>
      <p:pic>
        <p:nvPicPr>
          <p:cNvPr id="9" name="图片 8"/>
          <p:cNvPicPr>
            <a:picLocks noChangeAspect="1"/>
          </p:cNvPicPr>
          <p:nvPr/>
        </p:nvPicPr>
        <p:blipFill>
          <a:blip r:embed="rId3" cstate="screen"/>
          <a:stretch>
            <a:fillRect/>
          </a:stretch>
        </p:blipFill>
        <p:spPr>
          <a:xfrm>
            <a:off x="1518403" y="1520346"/>
            <a:ext cx="118959" cy="4401484"/>
          </a:xfrm>
          <a:prstGeom prst="rect">
            <a:avLst/>
          </a:prstGeom>
        </p:spPr>
      </p:pic>
      <p:pic>
        <p:nvPicPr>
          <p:cNvPr id="10" name="图片 9"/>
          <p:cNvPicPr>
            <a:picLocks noChangeAspect="1"/>
          </p:cNvPicPr>
          <p:nvPr/>
        </p:nvPicPr>
        <p:blipFill>
          <a:blip r:embed="rId3" cstate="screen"/>
          <a:stretch>
            <a:fillRect/>
          </a:stretch>
        </p:blipFill>
        <p:spPr>
          <a:xfrm>
            <a:off x="10636609" y="1580389"/>
            <a:ext cx="118959" cy="4401484"/>
          </a:xfrm>
          <a:prstGeom prst="rect">
            <a:avLst/>
          </a:prstGeom>
        </p:spPr>
      </p:pic>
      <p:sp>
        <p:nvSpPr>
          <p:cNvPr id="11" name="文本框 10"/>
          <p:cNvSpPr txBox="1"/>
          <p:nvPr/>
        </p:nvSpPr>
        <p:spPr>
          <a:xfrm>
            <a:off x="1804532" y="877041"/>
            <a:ext cx="5158785" cy="707886"/>
          </a:xfrm>
          <a:prstGeom prst="rect">
            <a:avLst/>
          </a:prstGeom>
          <a:noFill/>
        </p:spPr>
        <p:txBody>
          <a:bodyPr wrap="none" rtlCol="0">
            <a:spAutoFit/>
          </a:bodyPr>
          <a:lstStyle/>
          <a:p>
            <a:r>
              <a:rPr lang="en-US" altLang="zh-CN" sz="4000" dirty="0" smtClean="0">
                <a:solidFill>
                  <a:schemeClr val="bg1"/>
                </a:solidFill>
                <a:latin typeface="方正字迹-童体毛笔字体" panose="02010600010101010101" pitchFamily="2" charset="-122"/>
                <a:ea typeface="方正字迹-童体毛笔字体" panose="02010600010101010101" pitchFamily="2" charset="-122"/>
              </a:rPr>
              <a:t>9</a:t>
            </a:r>
            <a:r>
              <a:rPr lang="zh-CN" altLang="en-US" sz="4000" dirty="0" smtClean="0">
                <a:solidFill>
                  <a:schemeClr val="bg1"/>
                </a:solidFill>
                <a:latin typeface="方正字迹-童体毛笔字体" panose="02010600010101010101" pitchFamily="2" charset="-122"/>
                <a:ea typeface="方正字迹-童体毛笔字体" panose="02010600010101010101" pitchFamily="2" charset="-122"/>
              </a:rPr>
              <a:t>月</a:t>
            </a:r>
            <a:r>
              <a:rPr lang="en-US" altLang="zh-CN" sz="4000" dirty="0" smtClean="0">
                <a:solidFill>
                  <a:schemeClr val="bg1"/>
                </a:solidFill>
                <a:latin typeface="方正字迹-童体毛笔字体" panose="02010600010101010101" pitchFamily="2" charset="-122"/>
                <a:ea typeface="方正字迹-童体毛笔字体" panose="02010600010101010101" pitchFamily="2" charset="-122"/>
              </a:rPr>
              <a:t>10</a:t>
            </a:r>
            <a:r>
              <a:rPr lang="zh-CN" altLang="en-US" sz="4000" dirty="0" smtClean="0">
                <a:solidFill>
                  <a:schemeClr val="bg1"/>
                </a:solidFill>
                <a:latin typeface="方正字迹-童体毛笔字体" panose="02010600010101010101" pitchFamily="2" charset="-122"/>
                <a:ea typeface="方正字迹-童体毛笔字体" panose="02010600010101010101" pitchFamily="2" charset="-122"/>
              </a:rPr>
              <a:t>日教师节</a:t>
            </a:r>
            <a:r>
              <a:rPr lang="en-US" altLang="zh-CN" sz="4000" dirty="0" smtClean="0">
                <a:solidFill>
                  <a:schemeClr val="bg1"/>
                </a:solidFill>
                <a:latin typeface="方正字迹-童体毛笔字体" panose="02010600010101010101" pitchFamily="2" charset="-122"/>
                <a:ea typeface="方正字迹-童体毛笔字体" panose="02010600010101010101" pitchFamily="2" charset="-122"/>
              </a:rPr>
              <a:t>PPT</a:t>
            </a:r>
            <a:r>
              <a:rPr lang="zh-CN" altLang="en-US" sz="4000" dirty="0" smtClean="0">
                <a:solidFill>
                  <a:schemeClr val="bg1"/>
                </a:solidFill>
                <a:latin typeface="方正字迹-童体毛笔字体" panose="02010600010101010101" pitchFamily="2" charset="-122"/>
                <a:ea typeface="方正字迹-童体毛笔字体" panose="02010600010101010101" pitchFamily="2" charset="-122"/>
              </a:rPr>
              <a:t>模板</a:t>
            </a:r>
            <a:endParaRPr lang="zh-CN" altLang="en-US" sz="4000" dirty="0">
              <a:solidFill>
                <a:schemeClr val="bg1"/>
              </a:solidFill>
              <a:latin typeface="方正字迹-童体毛笔字体" panose="02010600010101010101" pitchFamily="2" charset="-122"/>
              <a:ea typeface="方正字迹-童体毛笔字体" panose="02010600010101010101" pitchFamily="2" charset="-122"/>
            </a:endParaRPr>
          </a:p>
        </p:txBody>
      </p:sp>
      <p:pic>
        <p:nvPicPr>
          <p:cNvPr id="12" name="图片 11"/>
          <p:cNvPicPr>
            <a:picLocks noChangeAspect="1"/>
          </p:cNvPicPr>
          <p:nvPr/>
        </p:nvPicPr>
        <p:blipFill>
          <a:blip r:embed="rId4" cstate="screen"/>
          <a:stretch>
            <a:fillRect/>
          </a:stretch>
        </p:blipFill>
        <p:spPr>
          <a:xfrm>
            <a:off x="721955" y="346328"/>
            <a:ext cx="1082577" cy="1082577"/>
          </a:xfrm>
          <a:prstGeom prst="rect">
            <a:avLst/>
          </a:prstGeom>
        </p:spPr>
      </p:pic>
      <p:sp>
        <p:nvSpPr>
          <p:cNvPr id="13" name="文本框 12"/>
          <p:cNvSpPr txBox="1"/>
          <p:nvPr/>
        </p:nvSpPr>
        <p:spPr>
          <a:xfrm>
            <a:off x="4775810" y="2446204"/>
            <a:ext cx="4634908" cy="1149225"/>
          </a:xfrm>
          <a:prstGeom prst="rect">
            <a:avLst/>
          </a:prstGeom>
          <a:noFill/>
        </p:spPr>
        <p:txBody>
          <a:bodyPr wrap="square" rtlCol="0">
            <a:spAutoFit/>
          </a:bodyPr>
          <a:lstStyle/>
          <a:p>
            <a:pPr algn="just">
              <a:lnSpc>
                <a:spcPct val="150000"/>
              </a:lnSpc>
            </a:pPr>
            <a:r>
              <a:rPr lang="en-US" altLang="zh-CN"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1985</a:t>
            </a:r>
            <a:r>
              <a:rPr lang="zh-CN" altLang="en-US"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年，第六届全国人大常委会第九次会议通过了国务院关于建立教师节的议案，确定</a:t>
            </a:r>
            <a:r>
              <a:rPr lang="en-US" altLang="zh-CN"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1985</a:t>
            </a:r>
            <a:r>
              <a:rPr lang="zh-CN" altLang="en-US"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年</a:t>
            </a:r>
            <a:r>
              <a:rPr lang="en-US" altLang="zh-CN"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9</a:t>
            </a:r>
            <a:r>
              <a:rPr lang="zh-CN" altLang="en-US"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月</a:t>
            </a:r>
            <a:r>
              <a:rPr lang="en-US" altLang="zh-CN"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10</a:t>
            </a:r>
            <a:r>
              <a:rPr lang="zh-CN" altLang="en-US" sz="1600" dirty="0">
                <a:solidFill>
                  <a:schemeClr val="bg1"/>
                </a:solidFill>
                <a:effectLst>
                  <a:outerShdw blurRad="38100" dist="38100" dir="2700000" algn="tl">
                    <a:srgbClr val="000000">
                      <a:alpha val="43137"/>
                    </a:srgbClr>
                  </a:outerShdw>
                </a:effectLst>
                <a:latin typeface="Microsoft JhengHei Light" panose="020B0304030504040204" pitchFamily="34" charset="-122"/>
                <a:ea typeface="Microsoft JhengHei Light" panose="020B0304030504040204" pitchFamily="34" charset="-122"/>
                <a:cs typeface="Microsoft JhengHei Light" panose="020B0304030504040204" pitchFamily="34" charset="-122"/>
              </a:rPr>
              <a:t>日为中国第一个教师节。</a:t>
            </a:r>
          </a:p>
        </p:txBody>
      </p:sp>
      <p:pic>
        <p:nvPicPr>
          <p:cNvPr id="14" name="图片 13"/>
          <p:cNvPicPr>
            <a:picLocks noChangeAspect="1"/>
          </p:cNvPicPr>
          <p:nvPr/>
        </p:nvPicPr>
        <p:blipFill>
          <a:blip r:embed="rId5" cstate="screen"/>
          <a:stretch>
            <a:fillRect/>
          </a:stretch>
        </p:blipFill>
        <p:spPr>
          <a:xfrm>
            <a:off x="2848628" y="2527828"/>
            <a:ext cx="1535296" cy="2506605"/>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宽屏</PresentationFormat>
  <Paragraphs>8</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Microsoft JhengHei Light</vt:lpstr>
      <vt:lpstr>方正粗倩简体</vt:lpstr>
      <vt:lpstr>方正字迹-童体毛笔字体</vt:lpstr>
      <vt:lpstr>宋体</vt:lpstr>
      <vt:lpstr>Arial</vt:lpstr>
      <vt:lpstr>Calibri</vt:lpstr>
      <vt:lpstr>Calibri Light</vt:lpstr>
      <vt:lpstr> www.2ppt.com</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2022-03-04T02:51:37Z</dcterms:created>
  <dcterms:modified xsi:type="dcterms:W3CDTF">2023-01-10T06:46:56Z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C9FD8F482FC942A3A36FEE55A8D00B1C</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