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custDataLst>
    <p:tags r:id="rId22"/>
  </p:custDataLst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14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Times New Roman" panose="02020603050405020304" charset="0"/>
      </a:defRPr>
    </a:lvl1pPr>
    <a:lvl2pPr marL="3429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14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Times New Roman" panose="02020603050405020304" charset="0"/>
      </a:defRPr>
    </a:lvl2pPr>
    <a:lvl3pPr marL="6858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14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Times New Roman" panose="02020603050405020304" charset="0"/>
      </a:defRPr>
    </a:lvl3pPr>
    <a:lvl4pPr marL="10287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14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Times New Roman" panose="02020603050405020304" charset="0"/>
      </a:defRPr>
    </a:lvl4pPr>
    <a:lvl5pPr marL="13716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14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Times New Roman" panose="02020603050405020304" charset="0"/>
      </a:defRPr>
    </a:lvl5pPr>
    <a:lvl6pPr marL="17145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14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Times New Roman" panose="02020603050405020304" charset="0"/>
      </a:defRPr>
    </a:lvl6pPr>
    <a:lvl7pPr marL="20574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14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Times New Roman" panose="02020603050405020304" charset="0"/>
      </a:defRPr>
    </a:lvl7pPr>
    <a:lvl8pPr marL="24003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14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Times New Roman" panose="02020603050405020304" charset="0"/>
      </a:defRPr>
    </a:lvl8pPr>
    <a:lvl9pPr marL="24003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14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Times New Roman" panose="0202060305040502030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1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9500" autoAdjust="0"/>
  </p:normalViewPr>
  <p:slideViewPr>
    <p:cSldViewPr snapToGrid="0">
      <p:cViewPr>
        <p:scale>
          <a:sx n="100" d="100"/>
          <a:sy n="100" d="100"/>
        </p:scale>
        <p:origin x="-1944" y="-960"/>
      </p:cViewPr>
      <p:guideLst>
        <p:guide orient="horz" pos="1632"/>
        <p:guide pos="21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0" y="0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文本框"/>
          <p:cNvSpPr>
            <a:spLocks noGrp="1"/>
          </p:cNvSpPr>
          <p:nvPr>
            <p:ph type="hdr"/>
          </p:nvPr>
        </p:nvSpPr>
        <p:spPr>
          <a:xfrm>
            <a:off x="0" y="0"/>
            <a:ext cx="2971799" cy="458787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anchor="t" anchorCtr="0"/>
          <a:lstStyle/>
          <a:p>
            <a:pPr marL="0" indent="0"/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85" name="文本框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7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anchor="t" anchorCtr="0"/>
          <a:lstStyle/>
          <a:p>
            <a:pPr marL="0" indent="0" algn="r"/>
            <a:fld id="{CAD2D6BD-DE1B-4B5F-8B41-2702339687B9}" type="datetime1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2023-01-17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86" name="对象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/>
          </a:ln>
        </p:spPr>
      </p:sp>
      <p:sp>
        <p:nvSpPr>
          <p:cNvPr id="187" name="文本框"/>
          <p:cNvSpPr>
            <a:spLocks noGrp="1"/>
          </p:cNvSpPr>
          <p:nvPr>
            <p:ph type="body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anchor="t" anchorCtr="0"/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88" name="文本框"/>
          <p:cNvSpPr>
            <a:spLocks noGrp="1"/>
          </p:cNvSpPr>
          <p:nvPr>
            <p:ph type="ftr" idx="4"/>
          </p:nvPr>
        </p:nvSpPr>
        <p:spPr>
          <a:xfrm>
            <a:off x="0" y="8685213"/>
            <a:ext cx="2971799" cy="458787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anchor="b" anchorCtr="0"/>
          <a:lstStyle/>
          <a:p>
            <a:pPr marL="0" indent="0"/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89" name="文本框"/>
          <p:cNvSpPr>
            <a:spLocks noGrp="1"/>
          </p:cNvSpPr>
          <p:nvPr>
            <p:ph type="sldNum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anchor="b" anchorCtr="0"/>
          <a:lstStyle/>
          <a:p>
            <a:pPr marL="0" indent="0" algn="r"/>
            <a:fld id="{CAD2D6BD-DE1B-4B5F-8B41-2702339687B9}" type="slidenum">
              <a:rPr lang="en-US" altLang="zh-CN" sz="1200" b="0" i="0" u="none" strike="noStrike" kern="1200" cap="none" spc="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‹#›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9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3429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9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6858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9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0287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9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3716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9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17145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9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0574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9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24003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9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2400300" indent="0" algn="l" defTabSz="685800" eaLnBrk="1" fontAlgn="base" latinLnBrk="0" hangingPunct="1">
      <a:lnSpc>
        <a:spcPct val="100000"/>
      </a:lnSpc>
      <a:spcBef>
        <a:spcPts val="0"/>
      </a:spcBef>
      <a:spcAft>
        <a:spcPts val="0"/>
      </a:spcAft>
      <a:buNone/>
      <a:defRPr sz="90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自定义版式"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文本框"/>
          <p:cNvSpPr>
            <a:spLocks noGrp="1"/>
          </p:cNvSpPr>
          <p:nvPr>
            <p:ph type="dt" idx="10"/>
          </p:nvPr>
        </p:nvSpPr>
        <p:spPr>
          <a:xfrm>
            <a:off x="628650" y="4767262"/>
            <a:ext cx="2057400" cy="27384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/>
          <a:lstStyle/>
          <a:p>
            <a:endParaRPr lang="zh-CN" altLang="en-US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79" name="文本框"/>
          <p:cNvSpPr>
            <a:spLocks noGrp="1"/>
          </p:cNvSpPr>
          <p:nvPr>
            <p:ph type="ftr"/>
          </p:nvPr>
        </p:nvSpPr>
        <p:spPr>
          <a:xfrm>
            <a:off x="3028950" y="4767262"/>
            <a:ext cx="3086100" cy="27384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/>
          <a:lstStyle/>
          <a:p>
            <a:endParaRPr lang="zh-CN" altLang="en-US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80" name="文本框"/>
          <p:cNvSpPr>
            <a:spLocks noGrp="1"/>
          </p:cNvSpPr>
          <p:nvPr>
            <p:ph type="sldNum"/>
          </p:nvPr>
        </p:nvSpPr>
        <p:spPr>
          <a:xfrm>
            <a:off x="6462713" y="4767262"/>
            <a:ext cx="2057399" cy="27384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/>
          <a:lstStyle/>
          <a:p>
            <a:fld id="{CAD2D6BD-DE1B-4B5F-8B41-2702339687B9}" type="slidenum">
              <a:rPr lang="en-US" altLang="zh-CN" sz="1400" b="0" i="0" u="none" strike="noStrike" kern="1200" cap="none" spc="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charset="0"/>
              </a:rPr>
              <a:t>‹#›</a:t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800" smtClean="0">
                <a:solidFill>
                  <a:srgbClr val="898989"/>
                </a:solidFill>
                <a:cs typeface="Calibri" panose="020F0502020204030204" pitchFamily="34" charset="0"/>
              </a:rPr>
              <a:t>‹#›</a:t>
            </a:fld>
            <a:endParaRPr lang="zh-CN" altLang="en-US" sz="800">
              <a:solidFill>
                <a:srgbClr val="898989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800" smtClean="0">
                <a:solidFill>
                  <a:srgbClr val="898989"/>
                </a:solidFill>
                <a:cs typeface="Calibri" panose="020F0502020204030204" pitchFamily="34" charset="0"/>
              </a:rPr>
              <a:t>‹#›</a:t>
            </a:fld>
            <a:endParaRPr lang="zh-CN" altLang="en-US" sz="800">
              <a:solidFill>
                <a:srgbClr val="898989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800" smtClean="0">
                <a:solidFill>
                  <a:srgbClr val="898989"/>
                </a:solidFill>
                <a:cs typeface="Calibri" panose="020F0502020204030204" pitchFamily="34" charset="0"/>
              </a:rPr>
              <a:t>‹#›</a:t>
            </a:fld>
            <a:endParaRPr lang="zh-CN" altLang="en-US" sz="800">
              <a:solidFill>
                <a:srgbClr val="898989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800" smtClean="0">
                <a:solidFill>
                  <a:srgbClr val="898989"/>
                </a:solidFill>
                <a:cs typeface="Calibri" panose="020F0502020204030204" pitchFamily="34" charset="0"/>
              </a:rPr>
              <a:t>‹#›</a:t>
            </a:fld>
            <a:endParaRPr lang="zh-CN" altLang="en-US" sz="800">
              <a:solidFill>
                <a:srgbClr val="898989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800" smtClean="0">
                <a:solidFill>
                  <a:srgbClr val="898989"/>
                </a:solidFill>
                <a:cs typeface="Calibri" panose="020F0502020204030204" pitchFamily="34" charset="0"/>
              </a:rPr>
              <a:t>‹#›</a:t>
            </a:fld>
            <a:endParaRPr lang="zh-CN" altLang="en-US" sz="800">
              <a:solidFill>
                <a:srgbClr val="898989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800" smtClean="0">
                <a:solidFill>
                  <a:srgbClr val="898989"/>
                </a:solidFill>
                <a:cs typeface="Calibri" panose="020F0502020204030204" pitchFamily="34" charset="0"/>
              </a:rPr>
              <a:t>‹#›</a:t>
            </a:fld>
            <a:endParaRPr lang="zh-CN" altLang="en-US" sz="800">
              <a:solidFill>
                <a:srgbClr val="898989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800" smtClean="0">
                <a:solidFill>
                  <a:srgbClr val="898989"/>
                </a:solidFill>
                <a:cs typeface="Calibri" panose="020F0502020204030204" pitchFamily="34" charset="0"/>
              </a:rPr>
              <a:t>‹#›</a:t>
            </a:fld>
            <a:endParaRPr lang="zh-CN" altLang="en-US" sz="800">
              <a:solidFill>
                <a:srgbClr val="898989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3483769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3483769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342900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2681287" y="204788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342900" y="1076326"/>
            <a:ext cx="2256235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633413" y="273843"/>
            <a:ext cx="7886700" cy="994172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633413" y="1371601"/>
            <a:ext cx="7886700" cy="3263501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/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idx="2"/>
          </p:nvPr>
        </p:nvSpPr>
        <p:spPr>
          <a:xfrm>
            <a:off x="628650" y="4767262"/>
            <a:ext cx="2057400" cy="27384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idx="3"/>
          </p:nvPr>
        </p:nvSpPr>
        <p:spPr>
          <a:xfrm>
            <a:off x="3028950" y="4767262"/>
            <a:ext cx="3086100" cy="27384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ctr"/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idx="4"/>
          </p:nvPr>
        </p:nvSpPr>
        <p:spPr>
          <a:xfrm>
            <a:off x="6462713" y="4767262"/>
            <a:ext cx="2057399" cy="27384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r"/>
            <a:fld id="{CAD2D6BD-DE1B-4B5F-8B41-2702339687B9}" type="slidenum">
              <a:rPr lang="en-US" altLang="zh-CN" sz="800" smtClean="0">
                <a:solidFill>
                  <a:srgbClr val="898989"/>
                </a:solidFill>
                <a:cs typeface="Calibri" panose="020F0502020204030204" pitchFamily="34" charset="0"/>
              </a:rPr>
              <a:t>‹#›</a:t>
            </a:fld>
            <a:endParaRPr lang="zh-CN" altLang="en-US" sz="800">
              <a:solidFill>
                <a:srgbClr val="898989"/>
              </a:solidFill>
              <a:cs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lvl1pPr marL="0" indent="0" algn="l" defTabSz="685800" eaLnBrk="1" fontAlgn="base" latinLnBrk="0" hangingPunct="1">
        <a:lnSpc>
          <a:spcPct val="90000"/>
        </a:lnSpc>
        <a:spcBef>
          <a:spcPts val="0"/>
        </a:spcBef>
        <a:spcAft>
          <a:spcPts val="0"/>
        </a:spcAft>
        <a:buNone/>
        <a:defRPr sz="3300" u="none" kern="1200" baseline="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cs typeface="Calibri Light" panose="020F0302020204030204" charset="0"/>
        </a:defRPr>
      </a:lvl1pPr>
    </p:titleStyle>
    <p:bodyStyle>
      <a:lvl1pPr marL="171450" indent="-171450" algn="l" defTabSz="685800" eaLnBrk="1" fontAlgn="base" latinLnBrk="0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Wingdings 2" panose="05020102010507070707" pitchFamily="18" charset="2"/>
        <a:buChar char=""/>
        <a:defRPr sz="2100"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Calibri" panose="020F0502020204030204" pitchFamily="34" charset="0"/>
        </a:defRPr>
      </a:lvl1pPr>
      <a:lvl2pPr marL="514350" indent="-171450" algn="l" defTabSz="685800" eaLnBrk="1" fontAlgn="base" latinLnBrk="0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Wingdings 2" panose="05020102010507070707" pitchFamily="18" charset="2"/>
        <a:buChar char=""/>
        <a:defRPr sz="1800"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Calibri" panose="020F0502020204030204" pitchFamily="34" charset="0"/>
        </a:defRPr>
      </a:lvl2pPr>
      <a:lvl3pPr marL="857250" indent="-171450" algn="l" defTabSz="685800" eaLnBrk="1" fontAlgn="base" latinLnBrk="0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Wingdings 2" panose="05020102010507070707" pitchFamily="18" charset="2"/>
        <a:buChar char=""/>
        <a:defRPr sz="1500"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Calibri" panose="020F0502020204030204" pitchFamily="34" charset="0"/>
        </a:defRPr>
      </a:lvl3pPr>
      <a:lvl4pPr marL="1200150" indent="-171450" algn="l" defTabSz="685800" eaLnBrk="1" fontAlgn="base" latinLnBrk="0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Wingdings 2" panose="05020102010507070707" pitchFamily="18" charset="2"/>
        <a:buChar char=""/>
        <a:defRPr sz="1500"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Calibri" panose="020F0502020204030204" pitchFamily="34" charset="0"/>
        </a:defRPr>
      </a:lvl4pPr>
      <a:lvl5pPr marL="1543050" indent="-171450" algn="l" defTabSz="685800" eaLnBrk="1" fontAlgn="base" latinLnBrk="0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Wingdings 2" panose="05020102010507070707" pitchFamily="18" charset="2"/>
        <a:buChar char=""/>
        <a:defRPr sz="1500"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Calibri" panose="020F0502020204030204" pitchFamily="34" charset="0"/>
        </a:defRPr>
      </a:lvl5pPr>
      <a:lvl6pPr marL="1885950" indent="-171450" algn="l" defTabSz="685800" eaLnBrk="1" fontAlgn="base" latinLnBrk="0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Wingdings 2" panose="05020102010507070707" pitchFamily="18" charset="2"/>
        <a:buChar char=""/>
        <a:defRPr sz="1500"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Calibri" panose="020F0502020204030204" pitchFamily="34" charset="0"/>
        </a:defRPr>
      </a:lvl6pPr>
      <a:lvl7pPr marL="2228850" indent="-171450" algn="l" defTabSz="685800" eaLnBrk="1" fontAlgn="base" latinLnBrk="0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Wingdings 2" panose="05020102010507070707" pitchFamily="18" charset="2"/>
        <a:buChar char=""/>
        <a:defRPr sz="1500"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Calibri" panose="020F0502020204030204" pitchFamily="34" charset="0"/>
        </a:defRPr>
      </a:lvl7pPr>
      <a:lvl8pPr marL="2571750" indent="-171450" algn="l" defTabSz="685800" eaLnBrk="1" fontAlgn="base" latinLnBrk="0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Wingdings 2" panose="05020102010507070707" pitchFamily="18" charset="2"/>
        <a:buChar char=""/>
        <a:defRPr sz="1500"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Calibri" panose="020F0502020204030204" pitchFamily="34" charset="0"/>
        </a:defRPr>
      </a:lvl8pPr>
      <a:lvl9pPr marL="2571750" indent="-171450" algn="l" defTabSz="685800" eaLnBrk="1" fontAlgn="base" latinLnBrk="0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Wingdings 2" panose="05020102010507070707" pitchFamily="18" charset="2"/>
        <a:buChar char=""/>
        <a:defRPr sz="1500"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Calibri" panose="020F0502020204030204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audio" Target="ppt/slides/\U2%20activity1.mp3" TargetMode="External"/><Relationship Id="rId1" Type="http://schemas.microsoft.com/office/2007/relationships/media" Target="ppt/slides/\U2%20activity1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矩形"/>
          <p:cNvSpPr/>
          <p:nvPr/>
        </p:nvSpPr>
        <p:spPr>
          <a:xfrm>
            <a:off x="471487" y="2303860"/>
            <a:ext cx="8279606" cy="577081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pPr algn="ctr"/>
            <a:r>
              <a:rPr lang="en-US" altLang="zh-CN" sz="3300" b="1" dirty="0">
                <a:latin typeface="Times New Roman" panose="02020603050405020304" charset="0"/>
                <a:cs typeface="Calibri" panose="020F0502020204030204" pitchFamily="34" charset="0"/>
              </a:rPr>
              <a:t>Unit 2  We </a:t>
            </a: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charset="0"/>
                <a:cs typeface="Calibri" panose="020F0502020204030204" pitchFamily="34" charset="0"/>
              </a:rPr>
              <a:t>are going to cheer</a:t>
            </a:r>
            <a:r>
              <a:rPr lang="en-US" altLang="zh-CN" sz="3300" b="1" dirty="0">
                <a:latin typeface="Times New Roman" panose="02020603050405020304" charset="0"/>
                <a:cs typeface="Calibri" panose="020F0502020204030204" pitchFamily="34" charset="0"/>
              </a:rPr>
              <a:t> the players</a:t>
            </a:r>
            <a:endParaRPr lang="zh-CN" altLang="en-US" sz="3300" b="1" dirty="0">
              <a:latin typeface="Times New Roman" panose="02020603050405020304" charset="0"/>
              <a:cs typeface="Calibri" panose="020F0502020204030204" pitchFamily="34" charset="0"/>
            </a:endParaRPr>
          </a:p>
        </p:txBody>
      </p:sp>
      <p:sp>
        <p:nvSpPr>
          <p:cNvPr id="194" name="艺术字"/>
          <p:cNvSpPr>
            <a:spLocks noChangeArrowheads="1" noChangeShapeType="1" noTextEdit="1"/>
          </p:cNvSpPr>
          <p:nvPr/>
        </p:nvSpPr>
        <p:spPr>
          <a:xfrm>
            <a:off x="1660922" y="1028700"/>
            <a:ext cx="5616178" cy="729854"/>
          </a:xfrm>
          <a:prstGeom prst="rect">
            <a:avLst/>
          </a:prstGeom>
        </p:spPr>
        <p:txBody>
          <a:bodyPr wrap="none" lIns="-9525" tIns="-9525" rIns="-9525" bIns="-9525" fromWordArt="1" anchor="t" anchorCtr="0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altLang="zh-CN" sz="2700" dirty="0">
                <a:ln w="9525" cap="flat" cmpd="sng">
                  <a:solidFill>
                    <a:srgbClr val="0000CC"/>
                  </a:solidFill>
                  <a:prstDash val="solid"/>
                  <a:round/>
                </a:ln>
                <a:solidFill>
                  <a:srgbClr val="0000CC"/>
                </a:solidFill>
                <a:latin typeface="Arial Black" panose="020B0A04020102020204"/>
                <a:ea typeface="Arial Black" panose="020B0A04020102020204"/>
              </a:rPr>
              <a:t>Module 3 Making plans</a:t>
            </a:r>
          </a:p>
        </p:txBody>
      </p:sp>
      <p:sp>
        <p:nvSpPr>
          <p:cNvPr id="4" name="矩形 3"/>
          <p:cNvSpPr/>
          <p:nvPr/>
        </p:nvSpPr>
        <p:spPr>
          <a:xfrm>
            <a:off x="3231973" y="4287184"/>
            <a:ext cx="2474075" cy="3739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" name="表格"/>
          <p:cNvGraphicFramePr>
            <a:graphicFrameLocks noGrp="1"/>
          </p:cNvGraphicFramePr>
          <p:nvPr>
            <p:ph type="tbl" idx="4294967295"/>
          </p:nvPr>
        </p:nvGraphicFramePr>
        <p:xfrm>
          <a:off x="0" y="681038"/>
          <a:ext cx="7189898" cy="3915151"/>
        </p:xfrm>
        <a:graphic>
          <a:graphicData uri="http://schemas.openxmlformats.org/drawingml/2006/table">
            <a:tbl>
              <a:tblPr bandRow="1"/>
              <a:tblGrid>
                <a:gridCol w="707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4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727">
                <a:tc gridSpan="2"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When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be going to do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594">
                <a:tc gridSpan="2"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May Day holiday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100" b="0" i="0" u="none" strike="noStrike" kern="1200" cap="none" spc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_______  herself</a:t>
                      </a:r>
                      <a:endParaRPr lang="zh-CN" altLang="en-US" sz="2100" b="0" i="0" u="none" strike="noStrike" kern="1200" cap="none" spc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128">
                <a:tc rowSpan="2"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May</a:t>
                      </a:r>
                    </a:p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1st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Morning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100" b="0" i="0" u="none" strike="noStrike" kern="1200" cap="none" spc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_____ ____ late and then _____ a book</a:t>
                      </a:r>
                      <a:endParaRPr lang="zh-CN" altLang="en-US" sz="2100" b="0" i="0" u="none" strike="noStrike" kern="1200" cap="none" spc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06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Afternoon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100" b="0" i="0" u="none" strike="noStrike" kern="1200" cap="none" spc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____ ____ with her  ____   and  ____,   _____ a walk or go _____</a:t>
                      </a:r>
                      <a:endParaRPr lang="zh-CN" altLang="en-US" sz="2100" b="0" i="0" u="none" strike="noStrike" kern="1200" cap="none" spc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064">
                <a:tc gridSpan="2"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May 2nd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100" b="0" i="0" u="none" strike="noStrike" kern="1200" cap="none" spc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______  _____ in the park near her _____ ____</a:t>
                      </a:r>
                      <a:endParaRPr lang="zh-CN" altLang="en-US" sz="2100" b="0" i="0" u="none" strike="noStrike" kern="1200" cap="none" spc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574">
                <a:tc gridSpan="2"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Feeling (</a:t>
                      </a:r>
                      <a:r>
                        <a:rPr lang="zh-CN" altLang="en-US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感受</a:t>
                      </a: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)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100" b="0" i="0" u="none" strike="noStrike" kern="1200" cap="none" spc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a ______ holiday, ____ but _____ ____</a:t>
                      </a:r>
                      <a:endParaRPr lang="zh-CN" altLang="en-US" sz="2100" b="0" i="0" u="none" strike="noStrike" kern="1200" cap="none" spc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0" name="椭圆"/>
          <p:cNvSpPr/>
          <p:nvPr/>
        </p:nvSpPr>
        <p:spPr>
          <a:xfrm>
            <a:off x="80627" y="843558"/>
            <a:ext cx="972108" cy="324036"/>
          </a:xfrm>
          <a:prstGeom prst="ellipse">
            <a:avLst/>
          </a:prstGeom>
          <a:solidFill>
            <a:schemeClr val="bg1"/>
          </a:solidFill>
          <a:ln w="25400" cap="flat" cmpd="sng">
            <a:solidFill>
              <a:srgbClr val="385D8A"/>
            </a:solidFill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b="1">
                <a:solidFill>
                  <a:srgbClr val="FF0000"/>
                </a:solidFill>
                <a:cs typeface="Calibri" panose="020F0502020204030204" pitchFamily="34" charset="0"/>
              </a:rPr>
              <a:t>During</a:t>
            </a:r>
            <a:endParaRPr lang="zh-CN" altLang="en-US" b="1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301" name="椭圆"/>
          <p:cNvSpPr/>
          <p:nvPr/>
        </p:nvSpPr>
        <p:spPr>
          <a:xfrm>
            <a:off x="1430779" y="1491630"/>
            <a:ext cx="702077" cy="324036"/>
          </a:xfrm>
          <a:prstGeom prst="ellipse">
            <a:avLst/>
          </a:prstGeom>
          <a:solidFill>
            <a:schemeClr val="bg1"/>
          </a:solidFill>
          <a:ln w="25400" cap="flat" cmpd="sng">
            <a:solidFill>
              <a:srgbClr val="385D8A"/>
            </a:solidFill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b="1">
                <a:solidFill>
                  <a:srgbClr val="FF0000"/>
                </a:solidFill>
                <a:cs typeface="Calibri" panose="020F0502020204030204" pitchFamily="34" charset="0"/>
              </a:rPr>
              <a:t>On</a:t>
            </a:r>
            <a:endParaRPr lang="zh-CN" altLang="en-US" b="1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302" name="椭圆"/>
          <p:cNvSpPr/>
          <p:nvPr/>
        </p:nvSpPr>
        <p:spPr>
          <a:xfrm>
            <a:off x="782706" y="2247715"/>
            <a:ext cx="702077" cy="324035"/>
          </a:xfrm>
          <a:prstGeom prst="ellipse">
            <a:avLst/>
          </a:prstGeom>
          <a:solidFill>
            <a:schemeClr val="bg1"/>
          </a:solidFill>
          <a:ln w="25400" cap="flat" cmpd="sng">
            <a:solidFill>
              <a:srgbClr val="385D8A"/>
            </a:solidFill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b="1">
                <a:solidFill>
                  <a:srgbClr val="FF0000"/>
                </a:solidFill>
                <a:cs typeface="Calibri" panose="020F0502020204030204" pitchFamily="34" charset="0"/>
              </a:rPr>
              <a:t>In</a:t>
            </a:r>
            <a:endParaRPr lang="zh-CN" altLang="en-US" b="1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303" name="椭圆"/>
          <p:cNvSpPr/>
          <p:nvPr/>
        </p:nvSpPr>
        <p:spPr>
          <a:xfrm>
            <a:off x="242646" y="2949791"/>
            <a:ext cx="702077" cy="324035"/>
          </a:xfrm>
          <a:prstGeom prst="ellipse">
            <a:avLst/>
          </a:prstGeom>
          <a:solidFill>
            <a:schemeClr val="bg1"/>
          </a:solidFill>
          <a:ln w="25400" cap="flat" cmpd="sng">
            <a:solidFill>
              <a:srgbClr val="385D8A"/>
            </a:solidFill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b="1">
                <a:solidFill>
                  <a:srgbClr val="FF0000"/>
                </a:solidFill>
                <a:cs typeface="Calibri" panose="020F0502020204030204" pitchFamily="34" charset="0"/>
              </a:rPr>
              <a:t>On</a:t>
            </a:r>
            <a:endParaRPr lang="zh-CN" altLang="en-US" b="1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304" name="矩形"/>
          <p:cNvSpPr/>
          <p:nvPr/>
        </p:nvSpPr>
        <p:spPr>
          <a:xfrm>
            <a:off x="2294874" y="1761660"/>
            <a:ext cx="594066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get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05" name="矩形"/>
          <p:cNvSpPr/>
          <p:nvPr/>
        </p:nvSpPr>
        <p:spPr>
          <a:xfrm>
            <a:off x="2402886" y="1167594"/>
            <a:ext cx="756084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enjoy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06" name="矩形"/>
          <p:cNvSpPr/>
          <p:nvPr/>
        </p:nvSpPr>
        <p:spPr>
          <a:xfrm>
            <a:off x="3212977" y="1761660"/>
            <a:ext cx="594065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up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07" name="矩形"/>
          <p:cNvSpPr/>
          <p:nvPr/>
        </p:nvSpPr>
        <p:spPr>
          <a:xfrm>
            <a:off x="5751257" y="1761660"/>
            <a:ext cx="810090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read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08" name="矩形"/>
          <p:cNvSpPr/>
          <p:nvPr/>
        </p:nvSpPr>
        <p:spPr>
          <a:xfrm>
            <a:off x="2240867" y="2409731"/>
            <a:ext cx="594065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go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09" name="矩形"/>
          <p:cNvSpPr/>
          <p:nvPr/>
        </p:nvSpPr>
        <p:spPr>
          <a:xfrm>
            <a:off x="2996952" y="2463738"/>
            <a:ext cx="594066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out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10" name="矩形"/>
          <p:cNvSpPr/>
          <p:nvPr/>
        </p:nvSpPr>
        <p:spPr>
          <a:xfrm>
            <a:off x="4941168" y="2463738"/>
            <a:ext cx="918101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family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11" name="矩形"/>
          <p:cNvSpPr/>
          <p:nvPr/>
        </p:nvSpPr>
        <p:spPr>
          <a:xfrm>
            <a:off x="6241941" y="2401702"/>
            <a:ext cx="972108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friends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12" name="矩形"/>
          <p:cNvSpPr/>
          <p:nvPr/>
        </p:nvSpPr>
        <p:spPr>
          <a:xfrm>
            <a:off x="2159891" y="2741577"/>
            <a:ext cx="756083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take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13" name="矩形"/>
          <p:cNvSpPr/>
          <p:nvPr/>
        </p:nvSpPr>
        <p:spPr>
          <a:xfrm>
            <a:off x="4562728" y="2741555"/>
            <a:ext cx="1188131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swimming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14" name="矩形"/>
          <p:cNvSpPr/>
          <p:nvPr/>
        </p:nvSpPr>
        <p:spPr>
          <a:xfrm>
            <a:off x="2294874" y="3165816"/>
            <a:ext cx="864096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collect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15" name="矩形"/>
          <p:cNvSpPr/>
          <p:nvPr/>
        </p:nvSpPr>
        <p:spPr>
          <a:xfrm>
            <a:off x="3270409" y="3165529"/>
            <a:ext cx="972107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litter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16" name="矩形"/>
          <p:cNvSpPr/>
          <p:nvPr/>
        </p:nvSpPr>
        <p:spPr>
          <a:xfrm>
            <a:off x="2159811" y="3505568"/>
            <a:ext cx="1134126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friend’s</a:t>
            </a:r>
            <a:r>
              <a:rPr lang="en-US" altLang="zh-CN" sz="1800">
                <a:latin typeface="Comic Sans MS" panose="030F0702030302020204" pitchFamily="66" charset="0"/>
                <a:cs typeface="Calibri" panose="020F0502020204030204" pitchFamily="34" charset="0"/>
              </a:rPr>
              <a:t> </a:t>
            </a:r>
            <a:endParaRPr lang="zh-CN" altLang="en-US" sz="180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17" name="矩形"/>
          <p:cNvSpPr/>
          <p:nvPr/>
        </p:nvSpPr>
        <p:spPr>
          <a:xfrm>
            <a:off x="3212785" y="3505759"/>
            <a:ext cx="810089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house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18" name="矩形"/>
          <p:cNvSpPr/>
          <p:nvPr/>
        </p:nvSpPr>
        <p:spPr>
          <a:xfrm>
            <a:off x="2448889" y="3845699"/>
            <a:ext cx="918102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great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19" name="矩形"/>
          <p:cNvSpPr/>
          <p:nvPr/>
        </p:nvSpPr>
        <p:spPr>
          <a:xfrm>
            <a:off x="4563029" y="3805219"/>
            <a:ext cx="810090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busy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20" name="矩形"/>
          <p:cNvSpPr/>
          <p:nvPr/>
        </p:nvSpPr>
        <p:spPr>
          <a:xfrm>
            <a:off x="5906414" y="3845892"/>
            <a:ext cx="756084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good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21" name="矩形"/>
          <p:cNvSpPr/>
          <p:nvPr/>
        </p:nvSpPr>
        <p:spPr>
          <a:xfrm>
            <a:off x="6662946" y="3845888"/>
            <a:ext cx="594065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fun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322" name="图片" descr="C:\Documents and Settings\Administrator\桌面\M3\图片\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2477" y="1349354"/>
            <a:ext cx="1450035" cy="331491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323" name="矩形"/>
          <p:cNvSpPr/>
          <p:nvPr/>
        </p:nvSpPr>
        <p:spPr>
          <a:xfrm>
            <a:off x="16673" y="32392"/>
            <a:ext cx="2632710" cy="484748"/>
          </a:xfrm>
          <a:prstGeom prst="rect">
            <a:avLst/>
          </a:prstGeom>
          <a:solidFill>
            <a:srgbClr val="92D050"/>
          </a:solidFill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pPr indent="200025" eaLnBrk="0" hangingPunct="0"/>
            <a:r>
              <a:rPr lang="en-US" altLang="zh-CN" sz="2700" b="1">
                <a:solidFill>
                  <a:srgbClr val="000000"/>
                </a:solidFill>
                <a:cs typeface="Arial" panose="020B0604020202020204" pitchFamily="34" charset="0"/>
              </a:rPr>
              <a:t>Careful Reading</a:t>
            </a:r>
            <a:endParaRPr lang="zh-CN" altLang="en-US" sz="27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4" name="矩形"/>
          <p:cNvSpPr/>
          <p:nvPr/>
        </p:nvSpPr>
        <p:spPr>
          <a:xfrm>
            <a:off x="2679866" y="26200"/>
            <a:ext cx="5814944" cy="61055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sz="2100" b="1">
                <a:effectLst>
                  <a:outerShdw blurRad="50800" dist="3937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  <a:cs typeface="Calibri" panose="020F0502020204030204" pitchFamily="34" charset="0"/>
              </a:rPr>
              <a:t>Para B-Zhang Sijia’s May Day Holiday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0" animBg="1"/>
      <p:bldP spid="301" grpId="0" animBg="1"/>
      <p:bldP spid="302" grpId="0" animBg="1"/>
      <p:bldP spid="303" grpId="0" animBg="1"/>
      <p:bldP spid="304" grpId="0"/>
      <p:bldP spid="305" grpId="0"/>
      <p:bldP spid="306" grpId="0"/>
      <p:bldP spid="307" grpId="0"/>
      <p:bldP spid="308" grpId="0"/>
      <p:bldP spid="309" grpId="0"/>
      <p:bldP spid="310" grpId="0"/>
      <p:bldP spid="311" grpId="0"/>
      <p:bldP spid="312" grpId="0"/>
      <p:bldP spid="313" grpId="0"/>
      <p:bldP spid="314" grpId="0"/>
      <p:bldP spid="315" grpId="0"/>
      <p:bldP spid="316" grpId="0"/>
      <p:bldP spid="317" grpId="0"/>
      <p:bldP spid="318" grpId="0"/>
      <p:bldP spid="319" grpId="0"/>
      <p:bldP spid="320" grpId="0"/>
      <p:bldP spid="3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矩形"/>
          <p:cNvSpPr/>
          <p:nvPr/>
        </p:nvSpPr>
        <p:spPr>
          <a:xfrm>
            <a:off x="790647" y="1531216"/>
            <a:ext cx="7886700" cy="326350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/>
          <a:lstStyle/>
          <a:p>
            <a:pPr marL="171450" indent="-171450" fontAlgn="auto">
              <a:lnSpc>
                <a:spcPct val="90000"/>
              </a:lnSpc>
              <a:spcBef>
                <a:spcPts val="750"/>
              </a:spcBef>
            </a:pPr>
            <a:r>
              <a:rPr lang="en-US" altLang="zh-CN" sz="1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After learning Passage A and  Passage B,Can you imagine(想像)what Lucy may write in her composition?</a:t>
            </a:r>
            <a:endParaRPr lang="zh-CN" altLang="en-US" sz="1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26" name="矩形"/>
          <p:cNvSpPr/>
          <p:nvPr/>
        </p:nvSpPr>
        <p:spPr>
          <a:xfrm>
            <a:off x="16673" y="32392"/>
            <a:ext cx="2632710" cy="484748"/>
          </a:xfrm>
          <a:prstGeom prst="rect">
            <a:avLst/>
          </a:prstGeom>
          <a:solidFill>
            <a:srgbClr val="92D050"/>
          </a:solidFill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pPr indent="200025" eaLnBrk="0" hangingPunct="0"/>
            <a:r>
              <a:rPr lang="en-US" altLang="zh-CN" sz="2700" b="1">
                <a:solidFill>
                  <a:srgbClr val="000000"/>
                </a:solidFill>
                <a:cs typeface="Arial" panose="020B0604020202020204" pitchFamily="34" charset="0"/>
              </a:rPr>
              <a:t>Careful Reading</a:t>
            </a:r>
            <a:endParaRPr lang="zh-CN" altLang="en-US" sz="27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矩形"/>
          <p:cNvSpPr/>
          <p:nvPr/>
        </p:nvSpPr>
        <p:spPr>
          <a:xfrm>
            <a:off x="2679866" y="26200"/>
            <a:ext cx="5814942" cy="61055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sz="2100" b="1">
                <a:effectLst>
                  <a:outerShdw blurRad="50800" dist="3937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  <a:cs typeface="Calibri" panose="020F0502020204030204" pitchFamily="34" charset="0"/>
              </a:rPr>
              <a:t>Para C-Lucy’s summer holiday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" name="矩形"/>
          <p:cNvSpPr/>
          <p:nvPr/>
        </p:nvSpPr>
        <p:spPr>
          <a:xfrm>
            <a:off x="1224624" y="3265664"/>
            <a:ext cx="1536223" cy="3900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/>
              <a:t>Where </a:t>
            </a:r>
            <a:endParaRPr lang="zh-CN" altLang="en-US" sz="2100"/>
          </a:p>
        </p:txBody>
      </p:sp>
      <p:sp>
        <p:nvSpPr>
          <p:cNvPr id="329" name="矩形"/>
          <p:cNvSpPr/>
          <p:nvPr/>
        </p:nvSpPr>
        <p:spPr>
          <a:xfrm>
            <a:off x="2800760" y="3571820"/>
            <a:ext cx="1343459" cy="3900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/>
              <a:t>What </a:t>
            </a:r>
            <a:endParaRPr lang="zh-CN" altLang="en-US" sz="2100"/>
          </a:p>
        </p:txBody>
      </p:sp>
      <p:sp>
        <p:nvSpPr>
          <p:cNvPr id="330" name="矩形"/>
          <p:cNvSpPr/>
          <p:nvPr/>
        </p:nvSpPr>
        <p:spPr>
          <a:xfrm>
            <a:off x="4433594" y="3842826"/>
            <a:ext cx="1025168" cy="3900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/>
              <a:t>Who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331" name="矩形"/>
          <p:cNvSpPr/>
          <p:nvPr/>
        </p:nvSpPr>
        <p:spPr>
          <a:xfrm>
            <a:off x="5917997" y="4150909"/>
            <a:ext cx="1524883" cy="3900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/>
              <a:t>When </a:t>
            </a:r>
            <a:endParaRPr lang="zh-CN" altLang="en-US" sz="2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图片" descr="QQ图片2018042316072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495" y="1474471"/>
            <a:ext cx="8430101" cy="219503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333" name="直线"/>
          <p:cNvSpPr/>
          <p:nvPr/>
        </p:nvSpPr>
        <p:spPr>
          <a:xfrm flipV="1">
            <a:off x="808673" y="1756887"/>
            <a:ext cx="7621906" cy="42386"/>
          </a:xfrm>
          <a:prstGeom prst="lin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4" name="直线"/>
          <p:cNvSpPr/>
          <p:nvPr/>
        </p:nvSpPr>
        <p:spPr>
          <a:xfrm flipV="1">
            <a:off x="4278630" y="3247072"/>
            <a:ext cx="3619500" cy="63818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497" name="多媒体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800527" y="4150456"/>
            <a:ext cx="228596" cy="22859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497"/>
                </p:tgtEl>
              </p:cMediaNode>
            </p:audio>
          </p:childTnLst>
        </p:cTn>
      </p:par>
    </p:tnLst>
    <p:bldLst>
      <p:bldP spid="333" grpId="0" animBg="1"/>
      <p:bldP spid="3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图片" descr="QQ图片201804231607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174" y="1160145"/>
            <a:ext cx="7725252" cy="360521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337" name="直线"/>
          <p:cNvSpPr/>
          <p:nvPr/>
        </p:nvSpPr>
        <p:spPr>
          <a:xfrm>
            <a:off x="957739" y="1586389"/>
            <a:ext cx="7131844" cy="0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" name="直线"/>
          <p:cNvSpPr/>
          <p:nvPr/>
        </p:nvSpPr>
        <p:spPr>
          <a:xfrm>
            <a:off x="957739" y="4141470"/>
            <a:ext cx="6003608" cy="20954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9" name="直线"/>
          <p:cNvSpPr/>
          <p:nvPr/>
        </p:nvSpPr>
        <p:spPr>
          <a:xfrm>
            <a:off x="7812883" y="3758089"/>
            <a:ext cx="542924" cy="0"/>
          </a:xfrm>
          <a:prstGeom prst="lin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0" name="矩形"/>
          <p:cNvSpPr/>
          <p:nvPr/>
        </p:nvSpPr>
        <p:spPr>
          <a:xfrm>
            <a:off x="628174" y="187643"/>
            <a:ext cx="1242969" cy="484748"/>
          </a:xfrm>
          <a:prstGeom prst="rect">
            <a:avLst/>
          </a:prstGeom>
          <a:solidFill>
            <a:srgbClr val="92D050"/>
          </a:solidFill>
          <a:ln w="9525" cap="flat" cmpd="sng">
            <a:noFill/>
            <a:prstDash val="solid"/>
            <a:miter/>
          </a:ln>
        </p:spPr>
        <p:txBody>
          <a:bodyPr vert="horz" wrap="none" lIns="68580" tIns="34290" rIns="68580" bIns="34290" anchor="t" anchorCtr="0">
            <a:spAutoFit/>
          </a:bodyPr>
          <a:lstStyle/>
          <a:p>
            <a:r>
              <a:rPr lang="en-US" altLang="zh-CN" sz="2700" b="1">
                <a:effectLst>
                  <a:outerShdw blurRad="50800" dist="3937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  <a:cs typeface="Calibri" panose="020F0502020204030204" pitchFamily="34" charset="0"/>
                <a:sym typeface="宋体" panose="02010600030101010101" pitchFamily="2" charset="-122"/>
              </a:rPr>
              <a:t>Para B</a:t>
            </a:r>
            <a:endParaRPr lang="zh-CN" altLang="en-US" sz="27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" grpId="0" animBg="1"/>
      <p:bldP spid="338" grpId="0" animBg="1"/>
      <p:bldP spid="3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曲线"/>
          <p:cNvSpPr/>
          <p:nvPr/>
        </p:nvSpPr>
        <p:spPr>
          <a:xfrm>
            <a:off x="2138267" y="2306538"/>
            <a:ext cx="1254061" cy="111969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2" name="曲线"/>
          <p:cNvSpPr/>
          <p:nvPr/>
        </p:nvSpPr>
        <p:spPr>
          <a:xfrm>
            <a:off x="2138267" y="2418508"/>
            <a:ext cx="2508125" cy="770353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0055" y="0"/>
                </a:lnTo>
                <a:lnTo>
                  <a:pt x="20055" y="21600"/>
                </a:lnTo>
                <a:lnTo>
                  <a:pt x="21600" y="21600"/>
                </a:lnTo>
              </a:path>
            </a:pathLst>
          </a:cu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3" name="曲线"/>
          <p:cNvSpPr/>
          <p:nvPr/>
        </p:nvSpPr>
        <p:spPr>
          <a:xfrm>
            <a:off x="2138267" y="2384218"/>
            <a:ext cx="2508125" cy="68580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</a:path>
            </a:pathLst>
          </a:cu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4" name="曲线"/>
          <p:cNvSpPr/>
          <p:nvPr/>
        </p:nvSpPr>
        <p:spPr>
          <a:xfrm>
            <a:off x="2138267" y="1648155"/>
            <a:ext cx="2508125" cy="770352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21599"/>
                </a:moveTo>
                <a:lnTo>
                  <a:pt x="20055" y="21599"/>
                </a:lnTo>
                <a:lnTo>
                  <a:pt x="20055" y="0"/>
                </a:lnTo>
                <a:lnTo>
                  <a:pt x="21600" y="0"/>
                </a:lnTo>
              </a:path>
            </a:pathLst>
          </a:cu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5" name="曲线"/>
          <p:cNvSpPr/>
          <p:nvPr/>
        </p:nvSpPr>
        <p:spPr>
          <a:xfrm>
            <a:off x="346748" y="2145302"/>
            <a:ext cx="1791518" cy="546412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6" name="曲线"/>
          <p:cNvSpPr/>
          <p:nvPr/>
        </p:nvSpPr>
        <p:spPr>
          <a:xfrm>
            <a:off x="4646392" y="1374948"/>
            <a:ext cx="1791518" cy="546412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7" name="曲线"/>
          <p:cNvSpPr/>
          <p:nvPr/>
        </p:nvSpPr>
        <p:spPr>
          <a:xfrm>
            <a:off x="4646392" y="2915655"/>
            <a:ext cx="1791518" cy="546412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" name="曲线"/>
          <p:cNvSpPr/>
          <p:nvPr/>
        </p:nvSpPr>
        <p:spPr>
          <a:xfrm>
            <a:off x="2496571" y="1760125"/>
            <a:ext cx="1791518" cy="546412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9" name="矩形"/>
          <p:cNvSpPr/>
          <p:nvPr/>
        </p:nvSpPr>
        <p:spPr>
          <a:xfrm>
            <a:off x="395764" y="2145506"/>
            <a:ext cx="1858804" cy="50013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0" tIns="34290" rIns="0" bIns="34290" anchor="t" anchorCtr="0">
            <a:spAutoFit/>
          </a:bodyPr>
          <a:lstStyle/>
          <a:p>
            <a:pPr algn="ctr"/>
            <a:r>
              <a:rPr lang="en-US" altLang="zh-CN">
                <a:cs typeface="Arial" panose="020B0604020202020204" pitchFamily="34" charset="0"/>
              </a:rPr>
              <a:t>watching favourite football team 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350" name="曲线"/>
          <p:cNvSpPr/>
          <p:nvPr/>
        </p:nvSpPr>
        <p:spPr>
          <a:xfrm rot="3035990">
            <a:off x="416920" y="2340762"/>
            <a:ext cx="205135" cy="153544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31" y="1286"/>
                  <a:pt x="7320" y="0"/>
                  <a:pt x="11502" y="0"/>
                </a:cubicBezTo>
                <a:cubicBezTo>
                  <a:pt x="17078" y="0"/>
                  <a:pt x="21600" y="2287"/>
                  <a:pt x="21600" y="5109"/>
                </a:cubicBezTo>
                <a:cubicBezTo>
                  <a:pt x="21600" y="7224"/>
                  <a:pt x="19056" y="9041"/>
                  <a:pt x="15431" y="9816"/>
                </a:cubicBezTo>
                <a:lnTo>
                  <a:pt x="15074" y="9851"/>
                </a:lnTo>
                <a:lnTo>
                  <a:pt x="15099" y="10057"/>
                </a:lnTo>
                <a:cubicBezTo>
                  <a:pt x="14986" y="13491"/>
                  <a:pt x="13825" y="16214"/>
                  <a:pt x="12504" y="16137"/>
                </a:cubicBezTo>
                <a:cubicBezTo>
                  <a:pt x="11843" y="16096"/>
                  <a:pt x="11268" y="15366"/>
                  <a:pt x="10871" y="14216"/>
                </a:cubicBezTo>
                <a:lnTo>
                  <a:pt x="10652" y="12475"/>
                </a:lnTo>
                <a:lnTo>
                  <a:pt x="10536" y="13780"/>
                </a:lnTo>
                <a:cubicBezTo>
                  <a:pt x="10044" y="16987"/>
                  <a:pt x="9064" y="19202"/>
                  <a:pt x="8009" y="19138"/>
                </a:cubicBezTo>
                <a:cubicBezTo>
                  <a:pt x="7305" y="19098"/>
                  <a:pt x="6703" y="18052"/>
                  <a:pt x="6296" y="16398"/>
                </a:cubicBezTo>
                <a:lnTo>
                  <a:pt x="5800" y="10486"/>
                </a:lnTo>
                <a:lnTo>
                  <a:pt x="5664" y="12485"/>
                </a:lnTo>
                <a:cubicBezTo>
                  <a:pt x="4995" y="17842"/>
                  <a:pt x="3241" y="21913"/>
                  <a:pt x="1748" y="21580"/>
                </a:cubicBezTo>
                <a:cubicBezTo>
                  <a:pt x="257" y="21247"/>
                  <a:pt x="-408" y="16635"/>
                  <a:pt x="260" y="11279"/>
                </a:cubicBezTo>
                <a:cubicBezTo>
                  <a:pt x="426" y="9939"/>
                  <a:pt x="662" y="8680"/>
                  <a:pt x="943" y="7552"/>
                </a:cubicBezTo>
                <a:lnTo>
                  <a:pt x="1590" y="5574"/>
                </a:lnTo>
                <a:lnTo>
                  <a:pt x="1405" y="5109"/>
                </a:lnTo>
                <a:cubicBezTo>
                  <a:pt x="1405" y="4403"/>
                  <a:pt x="1687" y="3730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1" name="曲线"/>
          <p:cNvSpPr/>
          <p:nvPr/>
        </p:nvSpPr>
        <p:spPr>
          <a:xfrm rot="18564010" flipH="1">
            <a:off x="1863120" y="2340762"/>
            <a:ext cx="205136" cy="153544"/>
          </a:xfrm>
          <a:custGeom>
            <a:avLst/>
            <a:gdLst>
              <a:gd name="T1" fmla="*/ -21600 w 21600"/>
              <a:gd name="T2" fmla="*/ 0 h 21600"/>
              <a:gd name="T3" fmla="*/ 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7" y="3120"/>
                </a:moveTo>
                <a:cubicBezTo>
                  <a:pt x="3730" y="1286"/>
                  <a:pt x="7320" y="0"/>
                  <a:pt x="11500" y="0"/>
                </a:cubicBezTo>
                <a:cubicBezTo>
                  <a:pt x="17079" y="0"/>
                  <a:pt x="21600" y="2287"/>
                  <a:pt x="21600" y="5109"/>
                </a:cubicBezTo>
                <a:cubicBezTo>
                  <a:pt x="21600" y="7224"/>
                  <a:pt x="19056" y="9041"/>
                  <a:pt x="15430" y="9816"/>
                </a:cubicBezTo>
                <a:lnTo>
                  <a:pt x="15073" y="9851"/>
                </a:lnTo>
                <a:lnTo>
                  <a:pt x="15099" y="10057"/>
                </a:lnTo>
                <a:cubicBezTo>
                  <a:pt x="14986" y="13491"/>
                  <a:pt x="13825" y="16214"/>
                  <a:pt x="12503" y="16137"/>
                </a:cubicBezTo>
                <a:cubicBezTo>
                  <a:pt x="11842" y="16096"/>
                  <a:pt x="11268" y="15366"/>
                  <a:pt x="10872" y="14216"/>
                </a:cubicBezTo>
                <a:lnTo>
                  <a:pt x="10654" y="12475"/>
                </a:lnTo>
                <a:lnTo>
                  <a:pt x="10535" y="13780"/>
                </a:lnTo>
                <a:cubicBezTo>
                  <a:pt x="10042" y="16987"/>
                  <a:pt x="9063" y="19202"/>
                  <a:pt x="8009" y="19138"/>
                </a:cubicBezTo>
                <a:cubicBezTo>
                  <a:pt x="7307" y="19098"/>
                  <a:pt x="6703" y="18052"/>
                  <a:pt x="6294" y="16398"/>
                </a:cubicBezTo>
                <a:lnTo>
                  <a:pt x="5801" y="10486"/>
                </a:lnTo>
                <a:lnTo>
                  <a:pt x="5664" y="12485"/>
                </a:lnTo>
                <a:cubicBezTo>
                  <a:pt x="4995" y="17842"/>
                  <a:pt x="3241" y="21913"/>
                  <a:pt x="1748" y="21580"/>
                </a:cubicBezTo>
                <a:cubicBezTo>
                  <a:pt x="255" y="21247"/>
                  <a:pt x="408" y="16635"/>
                  <a:pt x="259" y="11279"/>
                </a:cubicBezTo>
                <a:cubicBezTo>
                  <a:pt x="426" y="9939"/>
                  <a:pt x="662" y="8680"/>
                  <a:pt x="943" y="7552"/>
                </a:cubicBezTo>
                <a:lnTo>
                  <a:pt x="1589" y="5574"/>
                </a:lnTo>
                <a:lnTo>
                  <a:pt x="1405" y="5109"/>
                </a:lnTo>
                <a:cubicBezTo>
                  <a:pt x="1405" y="4403"/>
                  <a:pt x="1687" y="3730"/>
                  <a:pt x="2197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2" name="矩形"/>
          <p:cNvSpPr/>
          <p:nvPr/>
        </p:nvSpPr>
        <p:spPr>
          <a:xfrm>
            <a:off x="2822844" y="1894832"/>
            <a:ext cx="1150442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0" tIns="34290" rIns="0" bIns="34290" anchor="t" anchorCtr="0">
            <a:spAutoFit/>
          </a:bodyPr>
          <a:lstStyle/>
          <a:p>
            <a:pPr algn="ctr"/>
            <a:r>
              <a:rPr lang="en-US" altLang="zh-CN">
                <a:cs typeface="Arial" panose="020B0604020202020204" pitchFamily="34" charset="0"/>
              </a:rPr>
              <a:t>are going to do 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353" name="曲线"/>
          <p:cNvSpPr/>
          <p:nvPr/>
        </p:nvSpPr>
        <p:spPr>
          <a:xfrm rot="3035990">
            <a:off x="2566660" y="1963278"/>
            <a:ext cx="205136" cy="153544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7" y="3120"/>
                </a:moveTo>
                <a:cubicBezTo>
                  <a:pt x="3730" y="1286"/>
                  <a:pt x="7320" y="0"/>
                  <a:pt x="11500" y="0"/>
                </a:cubicBezTo>
                <a:cubicBezTo>
                  <a:pt x="17079" y="0"/>
                  <a:pt x="21600" y="2287"/>
                  <a:pt x="21600" y="5109"/>
                </a:cubicBezTo>
                <a:cubicBezTo>
                  <a:pt x="21600" y="7224"/>
                  <a:pt x="19056" y="9041"/>
                  <a:pt x="15430" y="9816"/>
                </a:cubicBezTo>
                <a:lnTo>
                  <a:pt x="15073" y="9851"/>
                </a:lnTo>
                <a:lnTo>
                  <a:pt x="15099" y="10057"/>
                </a:lnTo>
                <a:cubicBezTo>
                  <a:pt x="14986" y="13491"/>
                  <a:pt x="13825" y="16214"/>
                  <a:pt x="12503" y="16137"/>
                </a:cubicBezTo>
                <a:cubicBezTo>
                  <a:pt x="11842" y="16096"/>
                  <a:pt x="11268" y="15366"/>
                  <a:pt x="10872" y="14216"/>
                </a:cubicBezTo>
                <a:lnTo>
                  <a:pt x="10654" y="12475"/>
                </a:lnTo>
                <a:lnTo>
                  <a:pt x="10535" y="13780"/>
                </a:lnTo>
                <a:cubicBezTo>
                  <a:pt x="10042" y="16987"/>
                  <a:pt x="9063" y="19202"/>
                  <a:pt x="8009" y="19138"/>
                </a:cubicBezTo>
                <a:cubicBezTo>
                  <a:pt x="7307" y="19098"/>
                  <a:pt x="6703" y="18052"/>
                  <a:pt x="6294" y="16398"/>
                </a:cubicBezTo>
                <a:lnTo>
                  <a:pt x="5801" y="10486"/>
                </a:lnTo>
                <a:lnTo>
                  <a:pt x="5664" y="12485"/>
                </a:lnTo>
                <a:cubicBezTo>
                  <a:pt x="4995" y="17842"/>
                  <a:pt x="3241" y="21913"/>
                  <a:pt x="1748" y="21580"/>
                </a:cubicBezTo>
                <a:cubicBezTo>
                  <a:pt x="255" y="21247"/>
                  <a:pt x="-408" y="16635"/>
                  <a:pt x="259" y="11279"/>
                </a:cubicBezTo>
                <a:cubicBezTo>
                  <a:pt x="426" y="9939"/>
                  <a:pt x="662" y="8680"/>
                  <a:pt x="943" y="7552"/>
                </a:cubicBezTo>
                <a:lnTo>
                  <a:pt x="1589" y="5574"/>
                </a:lnTo>
                <a:lnTo>
                  <a:pt x="1405" y="5109"/>
                </a:lnTo>
                <a:cubicBezTo>
                  <a:pt x="1405" y="4403"/>
                  <a:pt x="1687" y="3730"/>
                  <a:pt x="2197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4" name="曲线"/>
          <p:cNvSpPr/>
          <p:nvPr/>
        </p:nvSpPr>
        <p:spPr>
          <a:xfrm rot="18564010" flipH="1">
            <a:off x="6162683" y="1578101"/>
            <a:ext cx="205136" cy="153543"/>
          </a:xfrm>
          <a:custGeom>
            <a:avLst/>
            <a:gdLst>
              <a:gd name="T1" fmla="*/ -21600 w 21600"/>
              <a:gd name="T2" fmla="*/ 0 h 21600"/>
              <a:gd name="T3" fmla="*/ 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29" y="1286"/>
                  <a:pt x="7318" y="0"/>
                  <a:pt x="11501" y="0"/>
                </a:cubicBezTo>
                <a:cubicBezTo>
                  <a:pt x="17079" y="0"/>
                  <a:pt x="21600" y="2286"/>
                  <a:pt x="21600" y="5109"/>
                </a:cubicBezTo>
                <a:cubicBezTo>
                  <a:pt x="21600" y="7223"/>
                  <a:pt x="19057" y="9040"/>
                  <a:pt x="15431" y="9816"/>
                </a:cubicBezTo>
                <a:lnTo>
                  <a:pt x="15072" y="9852"/>
                </a:lnTo>
                <a:lnTo>
                  <a:pt x="15099" y="10057"/>
                </a:lnTo>
                <a:cubicBezTo>
                  <a:pt x="14986" y="13493"/>
                  <a:pt x="13824" y="16214"/>
                  <a:pt x="12504" y="16137"/>
                </a:cubicBezTo>
                <a:cubicBezTo>
                  <a:pt x="11841" y="16098"/>
                  <a:pt x="11268" y="15365"/>
                  <a:pt x="10870" y="14216"/>
                </a:cubicBezTo>
                <a:lnTo>
                  <a:pt x="10652" y="12475"/>
                </a:lnTo>
                <a:lnTo>
                  <a:pt x="10536" y="13778"/>
                </a:lnTo>
                <a:cubicBezTo>
                  <a:pt x="10043" y="16988"/>
                  <a:pt x="9065" y="19201"/>
                  <a:pt x="8009" y="19139"/>
                </a:cubicBezTo>
                <a:cubicBezTo>
                  <a:pt x="7307" y="19098"/>
                  <a:pt x="6703" y="18054"/>
                  <a:pt x="6296" y="16398"/>
                </a:cubicBezTo>
                <a:lnTo>
                  <a:pt x="5801" y="10487"/>
                </a:lnTo>
                <a:lnTo>
                  <a:pt x="5665" y="12485"/>
                </a:lnTo>
                <a:cubicBezTo>
                  <a:pt x="4995" y="17841"/>
                  <a:pt x="3242" y="21912"/>
                  <a:pt x="1750" y="21580"/>
                </a:cubicBezTo>
                <a:cubicBezTo>
                  <a:pt x="257" y="21246"/>
                  <a:pt x="409" y="16635"/>
                  <a:pt x="260" y="11279"/>
                </a:cubicBezTo>
                <a:cubicBezTo>
                  <a:pt x="427" y="9940"/>
                  <a:pt x="661" y="8681"/>
                  <a:pt x="944" y="7551"/>
                </a:cubicBezTo>
                <a:lnTo>
                  <a:pt x="1589" y="5574"/>
                </a:lnTo>
                <a:lnTo>
                  <a:pt x="1403" y="5109"/>
                </a:lnTo>
                <a:cubicBezTo>
                  <a:pt x="1403" y="4403"/>
                  <a:pt x="1686" y="3730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5" name="矩形"/>
          <p:cNvSpPr/>
          <p:nvPr/>
        </p:nvSpPr>
        <p:spPr>
          <a:xfrm>
            <a:off x="4972666" y="2272315"/>
            <a:ext cx="1150440" cy="50013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0" tIns="34290" rIns="0" bIns="34290" anchor="t" anchorCtr="0">
            <a:spAutoFit/>
          </a:bodyPr>
          <a:lstStyle/>
          <a:p>
            <a:pPr algn="ctr"/>
            <a:r>
              <a:rPr lang="en-US" altLang="zh-CN">
                <a:cs typeface="Arial" panose="020B0604020202020204" pitchFamily="34" charset="0"/>
              </a:rPr>
              <a:t>make some new friend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356" name="曲线"/>
          <p:cNvSpPr/>
          <p:nvPr/>
        </p:nvSpPr>
        <p:spPr>
          <a:xfrm rot="3035990">
            <a:off x="4716482" y="2340762"/>
            <a:ext cx="205136" cy="153544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31" y="1286"/>
                  <a:pt x="7320" y="0"/>
                  <a:pt x="11501" y="0"/>
                </a:cubicBezTo>
                <a:cubicBezTo>
                  <a:pt x="17079" y="0"/>
                  <a:pt x="21600" y="2287"/>
                  <a:pt x="21600" y="5109"/>
                </a:cubicBezTo>
                <a:cubicBezTo>
                  <a:pt x="21600" y="7224"/>
                  <a:pt x="19057" y="9041"/>
                  <a:pt x="15432" y="9816"/>
                </a:cubicBezTo>
                <a:lnTo>
                  <a:pt x="15072" y="9851"/>
                </a:lnTo>
                <a:lnTo>
                  <a:pt x="15099" y="10057"/>
                </a:lnTo>
                <a:cubicBezTo>
                  <a:pt x="14985" y="13491"/>
                  <a:pt x="13825" y="16214"/>
                  <a:pt x="12503" y="16137"/>
                </a:cubicBezTo>
                <a:cubicBezTo>
                  <a:pt x="11841" y="16096"/>
                  <a:pt x="11267" y="15366"/>
                  <a:pt x="10870" y="14216"/>
                </a:cubicBezTo>
                <a:lnTo>
                  <a:pt x="10654" y="12475"/>
                </a:lnTo>
                <a:lnTo>
                  <a:pt x="10536" y="13780"/>
                </a:lnTo>
                <a:cubicBezTo>
                  <a:pt x="10043" y="16987"/>
                  <a:pt x="9063" y="19202"/>
                  <a:pt x="8009" y="19138"/>
                </a:cubicBezTo>
                <a:cubicBezTo>
                  <a:pt x="7305" y="19098"/>
                  <a:pt x="6702" y="18052"/>
                  <a:pt x="6296" y="16398"/>
                </a:cubicBezTo>
                <a:lnTo>
                  <a:pt x="5799" y="10486"/>
                </a:lnTo>
                <a:lnTo>
                  <a:pt x="5663" y="12485"/>
                </a:lnTo>
                <a:cubicBezTo>
                  <a:pt x="4994" y="17842"/>
                  <a:pt x="3242" y="21913"/>
                  <a:pt x="1749" y="21580"/>
                </a:cubicBezTo>
                <a:cubicBezTo>
                  <a:pt x="257" y="21247"/>
                  <a:pt x="-409" y="16635"/>
                  <a:pt x="260" y="11279"/>
                </a:cubicBezTo>
                <a:cubicBezTo>
                  <a:pt x="427" y="9939"/>
                  <a:pt x="660" y="8680"/>
                  <a:pt x="944" y="7552"/>
                </a:cubicBezTo>
                <a:lnTo>
                  <a:pt x="1589" y="5574"/>
                </a:lnTo>
                <a:lnTo>
                  <a:pt x="1405" y="5109"/>
                </a:lnTo>
                <a:cubicBezTo>
                  <a:pt x="1405" y="4403"/>
                  <a:pt x="1686" y="3730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7" name="曲线"/>
          <p:cNvSpPr/>
          <p:nvPr/>
        </p:nvSpPr>
        <p:spPr>
          <a:xfrm rot="18564010" flipH="1">
            <a:off x="6162683" y="2340762"/>
            <a:ext cx="205136" cy="153544"/>
          </a:xfrm>
          <a:custGeom>
            <a:avLst/>
            <a:gdLst>
              <a:gd name="T1" fmla="*/ -21600 w 21600"/>
              <a:gd name="T2" fmla="*/ 0 h 21600"/>
              <a:gd name="T3" fmla="*/ 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29" y="1286"/>
                  <a:pt x="7318" y="0"/>
                  <a:pt x="11501" y="0"/>
                </a:cubicBezTo>
                <a:cubicBezTo>
                  <a:pt x="17079" y="0"/>
                  <a:pt x="21600" y="2287"/>
                  <a:pt x="21600" y="5109"/>
                </a:cubicBezTo>
                <a:cubicBezTo>
                  <a:pt x="21600" y="7224"/>
                  <a:pt x="19057" y="9041"/>
                  <a:pt x="15431" y="9816"/>
                </a:cubicBezTo>
                <a:lnTo>
                  <a:pt x="15072" y="9851"/>
                </a:lnTo>
                <a:lnTo>
                  <a:pt x="15099" y="10057"/>
                </a:lnTo>
                <a:cubicBezTo>
                  <a:pt x="14986" y="13491"/>
                  <a:pt x="13824" y="16214"/>
                  <a:pt x="12504" y="16137"/>
                </a:cubicBezTo>
                <a:cubicBezTo>
                  <a:pt x="11841" y="16096"/>
                  <a:pt x="11268" y="15366"/>
                  <a:pt x="10870" y="14216"/>
                </a:cubicBezTo>
                <a:lnTo>
                  <a:pt x="10652" y="12475"/>
                </a:lnTo>
                <a:lnTo>
                  <a:pt x="10536" y="13780"/>
                </a:lnTo>
                <a:cubicBezTo>
                  <a:pt x="10043" y="16987"/>
                  <a:pt x="9065" y="19202"/>
                  <a:pt x="8009" y="19138"/>
                </a:cubicBezTo>
                <a:cubicBezTo>
                  <a:pt x="7307" y="19098"/>
                  <a:pt x="6703" y="18052"/>
                  <a:pt x="6296" y="16398"/>
                </a:cubicBezTo>
                <a:lnTo>
                  <a:pt x="5801" y="10486"/>
                </a:lnTo>
                <a:lnTo>
                  <a:pt x="5665" y="12485"/>
                </a:lnTo>
                <a:cubicBezTo>
                  <a:pt x="4995" y="17842"/>
                  <a:pt x="3242" y="21913"/>
                  <a:pt x="1750" y="21580"/>
                </a:cubicBezTo>
                <a:cubicBezTo>
                  <a:pt x="257" y="21247"/>
                  <a:pt x="409" y="16635"/>
                  <a:pt x="260" y="11279"/>
                </a:cubicBezTo>
                <a:cubicBezTo>
                  <a:pt x="427" y="9939"/>
                  <a:pt x="661" y="8680"/>
                  <a:pt x="944" y="7552"/>
                </a:cubicBezTo>
                <a:lnTo>
                  <a:pt x="1589" y="5574"/>
                </a:lnTo>
                <a:lnTo>
                  <a:pt x="1403" y="5109"/>
                </a:lnTo>
                <a:cubicBezTo>
                  <a:pt x="1403" y="4403"/>
                  <a:pt x="1686" y="3730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" name="曲线"/>
          <p:cNvSpPr/>
          <p:nvPr/>
        </p:nvSpPr>
        <p:spPr>
          <a:xfrm rot="3035990">
            <a:off x="4716482" y="3118808"/>
            <a:ext cx="205136" cy="153544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31" y="1286"/>
                  <a:pt x="7320" y="0"/>
                  <a:pt x="11501" y="0"/>
                </a:cubicBezTo>
                <a:cubicBezTo>
                  <a:pt x="17079" y="0"/>
                  <a:pt x="21600" y="2287"/>
                  <a:pt x="21600" y="5107"/>
                </a:cubicBezTo>
                <a:cubicBezTo>
                  <a:pt x="21600" y="7223"/>
                  <a:pt x="19057" y="9039"/>
                  <a:pt x="15432" y="9814"/>
                </a:cubicBezTo>
                <a:lnTo>
                  <a:pt x="15072" y="9853"/>
                </a:lnTo>
                <a:lnTo>
                  <a:pt x="15099" y="10059"/>
                </a:lnTo>
                <a:cubicBezTo>
                  <a:pt x="14985" y="13493"/>
                  <a:pt x="13825" y="16214"/>
                  <a:pt x="12503" y="16135"/>
                </a:cubicBezTo>
                <a:cubicBezTo>
                  <a:pt x="11841" y="16096"/>
                  <a:pt x="11267" y="15366"/>
                  <a:pt x="10870" y="14217"/>
                </a:cubicBezTo>
                <a:lnTo>
                  <a:pt x="10654" y="12474"/>
                </a:lnTo>
                <a:lnTo>
                  <a:pt x="10536" y="13780"/>
                </a:lnTo>
                <a:cubicBezTo>
                  <a:pt x="10043" y="16987"/>
                  <a:pt x="9063" y="19201"/>
                  <a:pt x="8009" y="19138"/>
                </a:cubicBezTo>
                <a:cubicBezTo>
                  <a:pt x="7305" y="19098"/>
                  <a:pt x="6702" y="18052"/>
                  <a:pt x="6296" y="16399"/>
                </a:cubicBezTo>
                <a:lnTo>
                  <a:pt x="5799" y="10486"/>
                </a:lnTo>
                <a:lnTo>
                  <a:pt x="5663" y="12485"/>
                </a:lnTo>
                <a:cubicBezTo>
                  <a:pt x="4994" y="17840"/>
                  <a:pt x="3242" y="21913"/>
                  <a:pt x="1749" y="21580"/>
                </a:cubicBezTo>
                <a:cubicBezTo>
                  <a:pt x="257" y="21247"/>
                  <a:pt x="-409" y="16633"/>
                  <a:pt x="260" y="11279"/>
                </a:cubicBezTo>
                <a:cubicBezTo>
                  <a:pt x="427" y="9939"/>
                  <a:pt x="660" y="8680"/>
                  <a:pt x="944" y="7552"/>
                </a:cubicBezTo>
                <a:lnTo>
                  <a:pt x="1589" y="5574"/>
                </a:lnTo>
                <a:lnTo>
                  <a:pt x="1405" y="5107"/>
                </a:lnTo>
                <a:cubicBezTo>
                  <a:pt x="1405" y="4401"/>
                  <a:pt x="1686" y="3730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9" name="曲线"/>
          <p:cNvSpPr/>
          <p:nvPr/>
        </p:nvSpPr>
        <p:spPr>
          <a:xfrm rot="18564010" flipH="1">
            <a:off x="6162683" y="3118807"/>
            <a:ext cx="205136" cy="153544"/>
          </a:xfrm>
          <a:custGeom>
            <a:avLst/>
            <a:gdLst>
              <a:gd name="T1" fmla="*/ -21600 w 21600"/>
              <a:gd name="T2" fmla="*/ 0 h 21600"/>
              <a:gd name="T3" fmla="*/ 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29" y="1286"/>
                  <a:pt x="7318" y="0"/>
                  <a:pt x="11501" y="0"/>
                </a:cubicBezTo>
                <a:cubicBezTo>
                  <a:pt x="17079" y="0"/>
                  <a:pt x="21600" y="2287"/>
                  <a:pt x="21600" y="5107"/>
                </a:cubicBezTo>
                <a:cubicBezTo>
                  <a:pt x="21600" y="7223"/>
                  <a:pt x="19057" y="9039"/>
                  <a:pt x="15431" y="9814"/>
                </a:cubicBezTo>
                <a:lnTo>
                  <a:pt x="15072" y="9853"/>
                </a:lnTo>
                <a:lnTo>
                  <a:pt x="15099" y="10059"/>
                </a:lnTo>
                <a:cubicBezTo>
                  <a:pt x="14986" y="13493"/>
                  <a:pt x="13824" y="16214"/>
                  <a:pt x="12504" y="16135"/>
                </a:cubicBezTo>
                <a:cubicBezTo>
                  <a:pt x="11841" y="16096"/>
                  <a:pt x="11268" y="15366"/>
                  <a:pt x="10870" y="14217"/>
                </a:cubicBezTo>
                <a:lnTo>
                  <a:pt x="10652" y="12474"/>
                </a:lnTo>
                <a:lnTo>
                  <a:pt x="10536" y="13780"/>
                </a:lnTo>
                <a:cubicBezTo>
                  <a:pt x="10043" y="16987"/>
                  <a:pt x="9065" y="19201"/>
                  <a:pt x="8009" y="19138"/>
                </a:cubicBezTo>
                <a:cubicBezTo>
                  <a:pt x="7307" y="19098"/>
                  <a:pt x="6703" y="18052"/>
                  <a:pt x="6296" y="16399"/>
                </a:cubicBezTo>
                <a:lnTo>
                  <a:pt x="5801" y="10486"/>
                </a:lnTo>
                <a:lnTo>
                  <a:pt x="5665" y="12485"/>
                </a:lnTo>
                <a:cubicBezTo>
                  <a:pt x="4995" y="17840"/>
                  <a:pt x="3242" y="21913"/>
                  <a:pt x="1750" y="21580"/>
                </a:cubicBezTo>
                <a:cubicBezTo>
                  <a:pt x="257" y="21247"/>
                  <a:pt x="409" y="16633"/>
                  <a:pt x="260" y="11279"/>
                </a:cubicBezTo>
                <a:cubicBezTo>
                  <a:pt x="427" y="9939"/>
                  <a:pt x="661" y="8680"/>
                  <a:pt x="944" y="7552"/>
                </a:cubicBezTo>
                <a:lnTo>
                  <a:pt x="1589" y="5574"/>
                </a:lnTo>
                <a:lnTo>
                  <a:pt x="1403" y="5107"/>
                </a:lnTo>
                <a:cubicBezTo>
                  <a:pt x="1403" y="4401"/>
                  <a:pt x="1686" y="3730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0" name="曲线"/>
          <p:cNvSpPr/>
          <p:nvPr/>
        </p:nvSpPr>
        <p:spPr>
          <a:xfrm>
            <a:off x="4646392" y="3686007"/>
            <a:ext cx="1791518" cy="546413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1" name="曲线"/>
          <p:cNvSpPr/>
          <p:nvPr/>
        </p:nvSpPr>
        <p:spPr>
          <a:xfrm rot="3035990">
            <a:off x="4716482" y="3889160"/>
            <a:ext cx="205136" cy="153545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31" y="1286"/>
                  <a:pt x="7320" y="0"/>
                  <a:pt x="11501" y="0"/>
                </a:cubicBezTo>
                <a:cubicBezTo>
                  <a:pt x="17079" y="0"/>
                  <a:pt x="21600" y="2286"/>
                  <a:pt x="21600" y="5109"/>
                </a:cubicBezTo>
                <a:cubicBezTo>
                  <a:pt x="21600" y="7225"/>
                  <a:pt x="19057" y="9040"/>
                  <a:pt x="15432" y="9814"/>
                </a:cubicBezTo>
                <a:lnTo>
                  <a:pt x="15072" y="9853"/>
                </a:lnTo>
                <a:lnTo>
                  <a:pt x="15099" y="10059"/>
                </a:lnTo>
                <a:cubicBezTo>
                  <a:pt x="14985" y="13493"/>
                  <a:pt x="13825" y="16213"/>
                  <a:pt x="12503" y="16137"/>
                </a:cubicBezTo>
                <a:cubicBezTo>
                  <a:pt x="11841" y="16097"/>
                  <a:pt x="11267" y="15367"/>
                  <a:pt x="10870" y="14216"/>
                </a:cubicBezTo>
                <a:lnTo>
                  <a:pt x="10654" y="12474"/>
                </a:lnTo>
                <a:lnTo>
                  <a:pt x="10536" y="13778"/>
                </a:lnTo>
                <a:cubicBezTo>
                  <a:pt x="10043" y="16986"/>
                  <a:pt x="9063" y="19201"/>
                  <a:pt x="8009" y="19138"/>
                </a:cubicBezTo>
                <a:cubicBezTo>
                  <a:pt x="7305" y="19099"/>
                  <a:pt x="6702" y="18054"/>
                  <a:pt x="6296" y="16397"/>
                </a:cubicBezTo>
                <a:lnTo>
                  <a:pt x="5799" y="10487"/>
                </a:lnTo>
                <a:lnTo>
                  <a:pt x="5663" y="12486"/>
                </a:lnTo>
                <a:cubicBezTo>
                  <a:pt x="4994" y="17840"/>
                  <a:pt x="3242" y="21913"/>
                  <a:pt x="1749" y="21580"/>
                </a:cubicBezTo>
                <a:cubicBezTo>
                  <a:pt x="257" y="21247"/>
                  <a:pt x="-409" y="16634"/>
                  <a:pt x="260" y="11277"/>
                </a:cubicBezTo>
                <a:cubicBezTo>
                  <a:pt x="427" y="9940"/>
                  <a:pt x="660" y="8681"/>
                  <a:pt x="944" y="7552"/>
                </a:cubicBezTo>
                <a:lnTo>
                  <a:pt x="1589" y="5574"/>
                </a:lnTo>
                <a:lnTo>
                  <a:pt x="1405" y="5109"/>
                </a:lnTo>
                <a:cubicBezTo>
                  <a:pt x="1405" y="4403"/>
                  <a:pt x="1686" y="3729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2" name="曲线"/>
          <p:cNvSpPr/>
          <p:nvPr/>
        </p:nvSpPr>
        <p:spPr>
          <a:xfrm rot="18564010" flipH="1">
            <a:off x="6162683" y="3889159"/>
            <a:ext cx="205136" cy="153545"/>
          </a:xfrm>
          <a:custGeom>
            <a:avLst/>
            <a:gdLst>
              <a:gd name="T1" fmla="*/ -21600 w 21600"/>
              <a:gd name="T2" fmla="*/ 0 h 21600"/>
              <a:gd name="T3" fmla="*/ 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29" y="1286"/>
                  <a:pt x="7318" y="0"/>
                  <a:pt x="11501" y="0"/>
                </a:cubicBezTo>
                <a:cubicBezTo>
                  <a:pt x="17079" y="0"/>
                  <a:pt x="21600" y="2286"/>
                  <a:pt x="21600" y="5109"/>
                </a:cubicBezTo>
                <a:cubicBezTo>
                  <a:pt x="21600" y="7225"/>
                  <a:pt x="19057" y="9040"/>
                  <a:pt x="15431" y="9814"/>
                </a:cubicBezTo>
                <a:lnTo>
                  <a:pt x="15072" y="9853"/>
                </a:lnTo>
                <a:lnTo>
                  <a:pt x="15099" y="10059"/>
                </a:lnTo>
                <a:cubicBezTo>
                  <a:pt x="14986" y="13493"/>
                  <a:pt x="13824" y="16213"/>
                  <a:pt x="12504" y="16137"/>
                </a:cubicBezTo>
                <a:cubicBezTo>
                  <a:pt x="11841" y="16097"/>
                  <a:pt x="11268" y="15367"/>
                  <a:pt x="10870" y="14216"/>
                </a:cubicBezTo>
                <a:lnTo>
                  <a:pt x="10652" y="12474"/>
                </a:lnTo>
                <a:lnTo>
                  <a:pt x="10536" y="13778"/>
                </a:lnTo>
                <a:cubicBezTo>
                  <a:pt x="10043" y="16986"/>
                  <a:pt x="9065" y="19201"/>
                  <a:pt x="8009" y="19138"/>
                </a:cubicBezTo>
                <a:cubicBezTo>
                  <a:pt x="7307" y="19099"/>
                  <a:pt x="6703" y="18054"/>
                  <a:pt x="6296" y="16397"/>
                </a:cubicBezTo>
                <a:lnTo>
                  <a:pt x="5801" y="10487"/>
                </a:lnTo>
                <a:lnTo>
                  <a:pt x="5665" y="12486"/>
                </a:lnTo>
                <a:cubicBezTo>
                  <a:pt x="4995" y="17840"/>
                  <a:pt x="3242" y="21913"/>
                  <a:pt x="1750" y="21580"/>
                </a:cubicBezTo>
                <a:cubicBezTo>
                  <a:pt x="257" y="21247"/>
                  <a:pt x="409" y="16634"/>
                  <a:pt x="260" y="11277"/>
                </a:cubicBezTo>
                <a:cubicBezTo>
                  <a:pt x="427" y="9940"/>
                  <a:pt x="661" y="8681"/>
                  <a:pt x="944" y="7552"/>
                </a:cubicBezTo>
                <a:lnTo>
                  <a:pt x="1589" y="5574"/>
                </a:lnTo>
                <a:lnTo>
                  <a:pt x="1403" y="5109"/>
                </a:lnTo>
                <a:cubicBezTo>
                  <a:pt x="1403" y="4403"/>
                  <a:pt x="1686" y="3729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3" name="直线"/>
          <p:cNvSpPr/>
          <p:nvPr/>
        </p:nvSpPr>
        <p:spPr>
          <a:xfrm>
            <a:off x="4463890" y="3188861"/>
            <a:ext cx="0" cy="770353"/>
          </a:xfrm>
          <a:prstGeom prst="line">
            <a:avLst/>
          </a:pr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4" name="直线"/>
          <p:cNvSpPr/>
          <p:nvPr/>
        </p:nvSpPr>
        <p:spPr>
          <a:xfrm>
            <a:off x="4456748" y="3959213"/>
            <a:ext cx="182500" cy="0"/>
          </a:xfrm>
          <a:prstGeom prst="line">
            <a:avLst/>
          </a:pr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5" name="矩形"/>
          <p:cNvSpPr/>
          <p:nvPr/>
        </p:nvSpPr>
        <p:spPr>
          <a:xfrm>
            <a:off x="840581" y="2552224"/>
            <a:ext cx="617220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>
                <a:cs typeface="Arial" panose="020B0604020202020204" pitchFamily="34" charset="0"/>
              </a:rPr>
              <a:t>1</a:t>
            </a:r>
            <a:endParaRPr lang="zh-CN" altLang="en-US">
              <a:cs typeface="Arial" panose="020B0604020202020204" pitchFamily="34" charset="0"/>
            </a:endParaRPr>
          </a:p>
        </p:txBody>
      </p:sp>
      <p:grpSp>
        <p:nvGrpSpPr>
          <p:cNvPr id="373" name="组合"/>
          <p:cNvGrpSpPr/>
          <p:nvPr/>
        </p:nvGrpSpPr>
        <p:grpSpPr>
          <a:xfrm>
            <a:off x="3131343" y="1421607"/>
            <a:ext cx="3306566" cy="2922288"/>
            <a:chOff x="4175125" y="1895475"/>
            <a:chExt cx="4408754" cy="3896384"/>
          </a:xfrm>
        </p:grpSpPr>
        <p:sp>
          <p:nvSpPr>
            <p:cNvPr id="366" name="曲线"/>
            <p:cNvSpPr/>
            <p:nvPr/>
          </p:nvSpPr>
          <p:spPr>
            <a:xfrm>
              <a:off x="6195037" y="2860754"/>
              <a:ext cx="2388842" cy="728404"/>
            </a:xfrm>
            <a:custGeom>
              <a:avLst/>
              <a:gdLst>
                <a:gd name="T1" fmla="*/ 0 w 21600"/>
                <a:gd name="T2" fmla="*/ 0 h 21600"/>
                <a:gd name="T3" fmla="*/ 21600 w 21600"/>
                <a:gd name="T4" fmla="*/ 21600 h 21600"/>
              </a:gdLst>
              <a:ahLst/>
              <a:cxnLst/>
              <a:rect l="T1" t="T2" r="T3" b="T4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D3D3"/>
            </a:solidFill>
            <a:ln w="12700" cap="flat" cmpd="sng">
              <a:noFill/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7" name="曲线"/>
            <p:cNvSpPr/>
            <p:nvPr/>
          </p:nvSpPr>
          <p:spPr>
            <a:xfrm rot="18564010" flipH="1">
              <a:off x="5350484" y="2617538"/>
              <a:ext cx="273708" cy="204466"/>
            </a:xfrm>
            <a:custGeom>
              <a:avLst/>
              <a:gdLst>
                <a:gd name="T1" fmla="*/ 0 w 21600"/>
                <a:gd name="T2" fmla="*/ 0 h 21600"/>
                <a:gd name="T3" fmla="*/ 21600 w 21600"/>
                <a:gd name="T4" fmla="*/ 21600 h 21600"/>
              </a:gdLst>
              <a:ahLst/>
              <a:cxnLst/>
              <a:rect l="T1" t="T2" r="T3" b="T4"/>
              <a:pathLst>
                <a:path w="21600" h="21600">
                  <a:moveTo>
                    <a:pt x="2198" y="3118"/>
                  </a:moveTo>
                  <a:cubicBezTo>
                    <a:pt x="3730" y="1285"/>
                    <a:pt x="7319" y="0"/>
                    <a:pt x="11501" y="0"/>
                  </a:cubicBezTo>
                  <a:cubicBezTo>
                    <a:pt x="17079" y="0"/>
                    <a:pt x="21600" y="2286"/>
                    <a:pt x="21600" y="5107"/>
                  </a:cubicBezTo>
                  <a:cubicBezTo>
                    <a:pt x="21600" y="7224"/>
                    <a:pt x="19056" y="9041"/>
                    <a:pt x="15431" y="9816"/>
                  </a:cubicBezTo>
                  <a:lnTo>
                    <a:pt x="15072" y="9853"/>
                  </a:lnTo>
                  <a:lnTo>
                    <a:pt x="15100" y="10059"/>
                  </a:lnTo>
                  <a:cubicBezTo>
                    <a:pt x="14987" y="13491"/>
                    <a:pt x="13825" y="16214"/>
                    <a:pt x="12504" y="16137"/>
                  </a:cubicBezTo>
                  <a:cubicBezTo>
                    <a:pt x="11842" y="16097"/>
                    <a:pt x="11268" y="15366"/>
                    <a:pt x="10872" y="14216"/>
                  </a:cubicBezTo>
                  <a:lnTo>
                    <a:pt x="10654" y="12475"/>
                  </a:lnTo>
                  <a:lnTo>
                    <a:pt x="10535" y="13778"/>
                  </a:lnTo>
                  <a:cubicBezTo>
                    <a:pt x="10043" y="16988"/>
                    <a:pt x="9064" y="19200"/>
                    <a:pt x="8009" y="19138"/>
                  </a:cubicBezTo>
                  <a:cubicBezTo>
                    <a:pt x="7305" y="19098"/>
                    <a:pt x="6703" y="18053"/>
                    <a:pt x="6296" y="16398"/>
                  </a:cubicBezTo>
                  <a:lnTo>
                    <a:pt x="5799" y="10487"/>
                  </a:lnTo>
                  <a:lnTo>
                    <a:pt x="5665" y="12485"/>
                  </a:lnTo>
                  <a:cubicBezTo>
                    <a:pt x="4995" y="17842"/>
                    <a:pt x="3242" y="21913"/>
                    <a:pt x="1750" y="21580"/>
                  </a:cubicBezTo>
                  <a:cubicBezTo>
                    <a:pt x="257" y="21246"/>
                    <a:pt x="-409" y="16633"/>
                    <a:pt x="258" y="11279"/>
                  </a:cubicBezTo>
                  <a:cubicBezTo>
                    <a:pt x="427" y="9939"/>
                    <a:pt x="661" y="8681"/>
                    <a:pt x="943" y="7551"/>
                  </a:cubicBezTo>
                  <a:lnTo>
                    <a:pt x="1589" y="5572"/>
                  </a:lnTo>
                  <a:lnTo>
                    <a:pt x="1404" y="5107"/>
                  </a:lnTo>
                  <a:cubicBezTo>
                    <a:pt x="1404" y="4403"/>
                    <a:pt x="1686" y="3730"/>
                    <a:pt x="2198" y="3118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noFill/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" name="矩形"/>
            <p:cNvSpPr/>
            <p:nvPr/>
          </p:nvSpPr>
          <p:spPr>
            <a:xfrm>
              <a:off x="6630006" y="2012959"/>
              <a:ext cx="1534141" cy="697627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square" lIns="0" tIns="45720" rIns="0" bIns="45720" anchor="t" anchorCtr="0">
              <a:spAutoFit/>
            </a:bodyPr>
            <a:lstStyle/>
            <a:p>
              <a:pPr algn="ctr"/>
              <a:r>
                <a:rPr lang="en-US" altLang="zh-CN">
                  <a:cs typeface="Arial" panose="020B0604020202020204" pitchFamily="34" charset="0"/>
                </a:rPr>
                <a:t>meet other fans </a:t>
              </a:r>
              <a:endParaRPr lang="zh-CN" altLang="en-US">
                <a:cs typeface="Arial" panose="020B0604020202020204" pitchFamily="34" charset="0"/>
              </a:endParaRPr>
            </a:p>
          </p:txBody>
        </p:sp>
        <p:sp>
          <p:nvSpPr>
            <p:cNvPr id="369" name="曲线"/>
            <p:cNvSpPr/>
            <p:nvPr/>
          </p:nvSpPr>
          <p:spPr>
            <a:xfrm rot="3035990">
              <a:off x="6288368" y="2104417"/>
              <a:ext cx="273708" cy="204465"/>
            </a:xfrm>
            <a:custGeom>
              <a:avLst/>
              <a:gdLst>
                <a:gd name="T1" fmla="*/ 0 w 21600"/>
                <a:gd name="T2" fmla="*/ 0 h 21600"/>
                <a:gd name="T3" fmla="*/ 21600 w 21600"/>
                <a:gd name="T4" fmla="*/ 21600 h 21600"/>
              </a:gdLst>
              <a:ahLst/>
              <a:cxnLst/>
              <a:rect l="T1" t="T2" r="T3" b="T4"/>
              <a:pathLst>
                <a:path w="21600" h="21600">
                  <a:moveTo>
                    <a:pt x="2198" y="3118"/>
                  </a:moveTo>
                  <a:cubicBezTo>
                    <a:pt x="3730" y="1284"/>
                    <a:pt x="7319" y="0"/>
                    <a:pt x="11501" y="0"/>
                  </a:cubicBezTo>
                  <a:cubicBezTo>
                    <a:pt x="17079" y="0"/>
                    <a:pt x="21600" y="2287"/>
                    <a:pt x="21600" y="5109"/>
                  </a:cubicBezTo>
                  <a:cubicBezTo>
                    <a:pt x="21600" y="7225"/>
                    <a:pt x="19056" y="9040"/>
                    <a:pt x="15431" y="9816"/>
                  </a:cubicBezTo>
                  <a:lnTo>
                    <a:pt x="15072" y="9853"/>
                  </a:lnTo>
                  <a:lnTo>
                    <a:pt x="15100" y="10059"/>
                  </a:lnTo>
                  <a:cubicBezTo>
                    <a:pt x="14987" y="13492"/>
                    <a:pt x="13825" y="16213"/>
                    <a:pt x="12504" y="16137"/>
                  </a:cubicBezTo>
                  <a:cubicBezTo>
                    <a:pt x="11842" y="16098"/>
                    <a:pt x="11268" y="15365"/>
                    <a:pt x="10872" y="14217"/>
                  </a:cubicBezTo>
                  <a:lnTo>
                    <a:pt x="10654" y="12475"/>
                  </a:lnTo>
                  <a:lnTo>
                    <a:pt x="10535" y="13779"/>
                  </a:lnTo>
                  <a:cubicBezTo>
                    <a:pt x="10043" y="16986"/>
                    <a:pt x="9064" y="19201"/>
                    <a:pt x="8009" y="19139"/>
                  </a:cubicBezTo>
                  <a:cubicBezTo>
                    <a:pt x="7305" y="19098"/>
                    <a:pt x="6703" y="18054"/>
                    <a:pt x="6296" y="16398"/>
                  </a:cubicBezTo>
                  <a:lnTo>
                    <a:pt x="5799" y="10487"/>
                  </a:lnTo>
                  <a:lnTo>
                    <a:pt x="5665" y="12486"/>
                  </a:lnTo>
                  <a:cubicBezTo>
                    <a:pt x="4995" y="17841"/>
                    <a:pt x="3242" y="21912"/>
                    <a:pt x="1750" y="21580"/>
                  </a:cubicBezTo>
                  <a:cubicBezTo>
                    <a:pt x="257" y="21247"/>
                    <a:pt x="-409" y="16635"/>
                    <a:pt x="258" y="11277"/>
                  </a:cubicBezTo>
                  <a:cubicBezTo>
                    <a:pt x="427" y="9940"/>
                    <a:pt x="661" y="8681"/>
                    <a:pt x="943" y="7550"/>
                  </a:cubicBezTo>
                  <a:lnTo>
                    <a:pt x="1589" y="5572"/>
                  </a:lnTo>
                  <a:lnTo>
                    <a:pt x="1404" y="5109"/>
                  </a:lnTo>
                  <a:cubicBezTo>
                    <a:pt x="1404" y="4403"/>
                    <a:pt x="1686" y="3730"/>
                    <a:pt x="2198" y="3118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noFill/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0" name="矩形"/>
            <p:cNvSpPr/>
            <p:nvPr/>
          </p:nvSpPr>
          <p:spPr>
            <a:xfrm>
              <a:off x="6424267" y="3052614"/>
              <a:ext cx="1534142" cy="697627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square" lIns="0" tIns="45720" rIns="0" bIns="45720" anchor="t" anchorCtr="0">
              <a:spAutoFit/>
            </a:bodyPr>
            <a:lstStyle/>
            <a:p>
              <a:pPr algn="ctr"/>
              <a:r>
                <a:rPr lang="en-US" altLang="zh-CN">
                  <a:cs typeface="Arial" panose="020B0604020202020204" pitchFamily="34" charset="0"/>
                </a:rPr>
                <a:t>wear the team shirt </a:t>
              </a:r>
              <a:endParaRPr lang="zh-CN" altLang="en-US">
                <a:cs typeface="Arial" panose="020B0604020202020204" pitchFamily="34" charset="0"/>
              </a:endParaRPr>
            </a:p>
          </p:txBody>
        </p:sp>
        <p:sp>
          <p:nvSpPr>
            <p:cNvPr id="371" name="矩形"/>
            <p:cNvSpPr/>
            <p:nvPr/>
          </p:nvSpPr>
          <p:spPr>
            <a:xfrm>
              <a:off x="6630006" y="5094232"/>
              <a:ext cx="1534141" cy="697627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square" lIns="0" tIns="45720" rIns="0" bIns="45720" anchor="t" anchorCtr="0">
              <a:spAutoFit/>
            </a:bodyPr>
            <a:lstStyle/>
            <a:p>
              <a:pPr algn="ctr"/>
              <a:r>
                <a:rPr lang="en-US" altLang="zh-CN">
                  <a:cs typeface="Arial" panose="020B0604020202020204" pitchFamily="34" charset="0"/>
                </a:rPr>
                <a:t>cheer the players </a:t>
              </a:r>
              <a:endParaRPr lang="zh-CN" altLang="en-US">
                <a:cs typeface="Arial" panose="020B0604020202020204" pitchFamily="34" charset="0"/>
              </a:endParaRPr>
            </a:p>
          </p:txBody>
        </p:sp>
        <p:sp>
          <p:nvSpPr>
            <p:cNvPr id="372" name="矩形"/>
            <p:cNvSpPr/>
            <p:nvPr/>
          </p:nvSpPr>
          <p:spPr>
            <a:xfrm>
              <a:off x="4175125" y="1895475"/>
              <a:ext cx="794375" cy="410369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square" lIns="91440" tIns="45720" rIns="91440" bIns="45720" anchor="t" anchorCtr="0">
              <a:spAutoFit/>
            </a:bodyPr>
            <a:lstStyle/>
            <a:p>
              <a:r>
                <a:rPr lang="en-US" altLang="zh-CN">
                  <a:cs typeface="Arial" panose="020B0604020202020204" pitchFamily="34" charset="0"/>
                </a:rPr>
                <a:t>2</a:t>
              </a:r>
              <a:endParaRPr lang="zh-CN" altLang="en-US">
                <a:cs typeface="Arial" panose="020B0604020202020204" pitchFamily="34" charset="0"/>
              </a:endParaRPr>
            </a:p>
          </p:txBody>
        </p:sp>
      </p:grpSp>
      <p:sp>
        <p:nvSpPr>
          <p:cNvPr id="374" name="矩形"/>
          <p:cNvSpPr/>
          <p:nvPr/>
        </p:nvSpPr>
        <p:spPr>
          <a:xfrm>
            <a:off x="7107079" y="2171224"/>
            <a:ext cx="2143125" cy="126957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 b="1">
                <a:cs typeface="Arial" panose="020B0604020202020204" pitchFamily="34" charset="0"/>
                <a:sym typeface="黑体" panose="02010609060101010101" charset="-122"/>
              </a:rPr>
              <a:t>The favourite football team win</a:t>
            </a:r>
            <a:r>
              <a:rPr lang="en-US" altLang="zh-CN" sz="2400">
                <a:solidFill>
                  <a:srgbClr val="FF0000"/>
                </a:solidFill>
                <a:cs typeface="Arial" panose="020B0604020202020204" pitchFamily="34" charset="0"/>
                <a:sym typeface="黑体" panose="02010609060101010101" charset="-122"/>
              </a:rPr>
              <a:t>s</a:t>
            </a:r>
            <a:r>
              <a:rPr lang="en-US" altLang="zh-CN" sz="3600">
                <a:solidFill>
                  <a:srgbClr val="FF0000"/>
                </a:solidFill>
                <a:cs typeface="Arial" panose="020B0604020202020204" pitchFamily="34" charset="0"/>
                <a:sym typeface="黑体" panose="02010609060101010101" charset="-122"/>
              </a:rPr>
              <a:t> </a:t>
            </a:r>
            <a:endParaRPr lang="zh-CN" altLang="en-US" sz="3600">
              <a:solidFill>
                <a:srgbClr val="FF0000"/>
              </a:solidFill>
              <a:cs typeface="Arial" panose="020B0604020202020204" pitchFamily="34" charset="0"/>
              <a:sym typeface="黑体" panose="02010609060101010101" charset="-122"/>
            </a:endParaRPr>
          </a:p>
        </p:txBody>
      </p:sp>
      <p:sp>
        <p:nvSpPr>
          <p:cNvPr id="375" name="矩形"/>
          <p:cNvSpPr/>
          <p:nvPr/>
        </p:nvSpPr>
        <p:spPr>
          <a:xfrm>
            <a:off x="7557611" y="2450783"/>
            <a:ext cx="712944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>
                <a:cs typeface="Arial" panose="020B0604020202020204" pitchFamily="34" charset="0"/>
              </a:rPr>
              <a:t>3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376" name="矩形"/>
          <p:cNvSpPr/>
          <p:nvPr/>
        </p:nvSpPr>
        <p:spPr>
          <a:xfrm>
            <a:off x="4495324" y="3061811"/>
            <a:ext cx="2123599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>
                <a:cs typeface="Arial" panose="020B0604020202020204" pitchFamily="34" charset="0"/>
              </a:rPr>
              <a:t>make some new friends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377" name="矩形"/>
          <p:cNvSpPr/>
          <p:nvPr/>
        </p:nvSpPr>
        <p:spPr>
          <a:xfrm>
            <a:off x="510063" y="533400"/>
            <a:ext cx="2671116" cy="484748"/>
          </a:xfrm>
          <a:prstGeom prst="rect">
            <a:avLst/>
          </a:prstGeom>
          <a:solidFill>
            <a:srgbClr val="92D050"/>
          </a:solidFill>
          <a:ln w="9525" cap="flat" cmpd="sng">
            <a:noFill/>
            <a:prstDash val="solid"/>
            <a:miter/>
          </a:ln>
        </p:spPr>
        <p:txBody>
          <a:bodyPr vert="horz" wrap="none" lIns="68580" tIns="34290" rIns="68580" bIns="34290" anchor="t" anchorCtr="0">
            <a:spAutoFit/>
          </a:bodyPr>
          <a:lstStyle/>
          <a:p>
            <a:r>
              <a:rPr lang="en-US" altLang="zh-CN" sz="2700"/>
              <a:t>Retell the passage</a:t>
            </a:r>
            <a:endParaRPr lang="zh-CN" altLang="en-US" sz="27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1" name="表格"/>
          <p:cNvGraphicFramePr>
            <a:graphicFrameLocks noGrp="1"/>
          </p:cNvGraphicFramePr>
          <p:nvPr>
            <p:ph type="tbl"/>
          </p:nvPr>
        </p:nvGraphicFramePr>
        <p:xfrm>
          <a:off x="296652" y="889661"/>
          <a:ext cx="7132796" cy="3773262"/>
        </p:xfrm>
        <a:graphic>
          <a:graphicData uri="http://schemas.openxmlformats.org/drawingml/2006/table">
            <a:tbl>
              <a:tblPr bandRow="1"/>
              <a:tblGrid>
                <a:gridCol w="702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2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889">
                <a:tc gridSpan="2"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When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be going to do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45">
                <a:tc gridSpan="2"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May Day holiday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100" b="0" i="0" u="none" strike="noStrike" kern="1200" cap="none" spc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_______  herself</a:t>
                      </a:r>
                      <a:endParaRPr lang="zh-CN" altLang="en-US" sz="2100" b="0" i="0" u="none" strike="noStrike" kern="1200" cap="none" spc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973">
                <a:tc rowSpan="2"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May</a:t>
                      </a:r>
                    </a:p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1st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Morning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100" b="0" i="0" u="none" strike="noStrike" kern="1200" cap="none" spc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_____ ____ late and then _____ a book</a:t>
                      </a:r>
                      <a:endParaRPr lang="zh-CN" altLang="en-US" sz="2100" b="0" i="0" u="none" strike="noStrike" kern="1200" cap="none" spc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7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Afternoon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100" b="0" i="0" u="none" strike="noStrike" kern="1200" cap="none" spc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____ ____ with her  ____   and  ____,   _____ a walk or go _____</a:t>
                      </a:r>
                      <a:endParaRPr lang="zh-CN" altLang="en-US" sz="2100" b="0" i="0" u="none" strike="noStrike" kern="1200" cap="none" spc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723">
                <a:tc gridSpan="2"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May 2nd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100" b="0" i="0" u="none" strike="noStrike" kern="1200" cap="none" spc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______  _____ in the park near her _____ ____</a:t>
                      </a:r>
                      <a:endParaRPr lang="zh-CN" altLang="en-US" sz="2100" b="0" i="0" u="none" strike="noStrike" kern="1200" cap="none" spc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509">
                <a:tc gridSpan="2">
                  <a:txBody>
                    <a:bodyPr/>
                    <a:lstStyle/>
                    <a:p>
                      <a:pPr marL="0" indent="0" algn="ctr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Feeling (</a:t>
                      </a:r>
                      <a:r>
                        <a:rPr lang="zh-CN" altLang="en-US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感受</a:t>
                      </a:r>
                      <a:r>
                        <a:rPr lang="en-US" altLang="zh-CN" sz="1800" b="1" i="0" u="none" strike="noStrike" kern="1200" cap="none" spc="0" baseline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)</a:t>
                      </a:r>
                      <a:endParaRPr lang="zh-CN" altLang="en-US" sz="1800" b="1" i="0" u="none" strike="noStrike" kern="1200" cap="none" spc="0" baseline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100" b="0" i="0" u="none" strike="noStrike" kern="1200" cap="none" spc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a ______ holiday, ____ but _____ ____</a:t>
                      </a:r>
                      <a:endParaRPr lang="zh-CN" altLang="en-US" sz="2100" b="0" i="0" u="none" strike="noStrike" kern="1200" cap="none" spc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82" name="椭圆"/>
          <p:cNvSpPr/>
          <p:nvPr/>
        </p:nvSpPr>
        <p:spPr>
          <a:xfrm>
            <a:off x="80627" y="843558"/>
            <a:ext cx="972108" cy="324036"/>
          </a:xfrm>
          <a:prstGeom prst="ellipse">
            <a:avLst/>
          </a:prstGeom>
          <a:solidFill>
            <a:schemeClr val="bg1"/>
          </a:solidFill>
          <a:ln w="25400" cap="flat" cmpd="sng">
            <a:solidFill>
              <a:srgbClr val="385D8A"/>
            </a:solidFill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b="1">
                <a:solidFill>
                  <a:srgbClr val="FF0000"/>
                </a:solidFill>
                <a:cs typeface="Calibri" panose="020F0502020204030204" pitchFamily="34" charset="0"/>
              </a:rPr>
              <a:t>During</a:t>
            </a:r>
            <a:endParaRPr lang="zh-CN" altLang="en-US" b="1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383" name="椭圆"/>
          <p:cNvSpPr/>
          <p:nvPr/>
        </p:nvSpPr>
        <p:spPr>
          <a:xfrm>
            <a:off x="1430779" y="1491630"/>
            <a:ext cx="702077" cy="324036"/>
          </a:xfrm>
          <a:prstGeom prst="ellipse">
            <a:avLst/>
          </a:prstGeom>
          <a:solidFill>
            <a:schemeClr val="bg1"/>
          </a:solidFill>
          <a:ln w="25400" cap="flat" cmpd="sng">
            <a:solidFill>
              <a:srgbClr val="385D8A"/>
            </a:solidFill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b="1">
                <a:solidFill>
                  <a:srgbClr val="FF0000"/>
                </a:solidFill>
                <a:cs typeface="Calibri" panose="020F0502020204030204" pitchFamily="34" charset="0"/>
              </a:rPr>
              <a:t>On</a:t>
            </a:r>
            <a:endParaRPr lang="zh-CN" altLang="en-US" b="1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384" name="椭圆"/>
          <p:cNvSpPr/>
          <p:nvPr/>
        </p:nvSpPr>
        <p:spPr>
          <a:xfrm>
            <a:off x="782706" y="2247715"/>
            <a:ext cx="702077" cy="324035"/>
          </a:xfrm>
          <a:prstGeom prst="ellipse">
            <a:avLst/>
          </a:prstGeom>
          <a:solidFill>
            <a:schemeClr val="bg1"/>
          </a:solidFill>
          <a:ln w="25400" cap="flat" cmpd="sng">
            <a:solidFill>
              <a:srgbClr val="385D8A"/>
            </a:solidFill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b="1">
                <a:solidFill>
                  <a:srgbClr val="FF0000"/>
                </a:solidFill>
                <a:cs typeface="Calibri" panose="020F0502020204030204" pitchFamily="34" charset="0"/>
              </a:rPr>
              <a:t>In</a:t>
            </a:r>
            <a:endParaRPr lang="zh-CN" altLang="en-US" b="1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385" name="椭圆"/>
          <p:cNvSpPr/>
          <p:nvPr/>
        </p:nvSpPr>
        <p:spPr>
          <a:xfrm>
            <a:off x="242646" y="2949791"/>
            <a:ext cx="702077" cy="324035"/>
          </a:xfrm>
          <a:prstGeom prst="ellipse">
            <a:avLst/>
          </a:prstGeom>
          <a:solidFill>
            <a:schemeClr val="bg1"/>
          </a:solidFill>
          <a:ln w="25400" cap="flat" cmpd="sng">
            <a:solidFill>
              <a:srgbClr val="385D8A"/>
            </a:solidFill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b="1">
                <a:solidFill>
                  <a:srgbClr val="FF0000"/>
                </a:solidFill>
                <a:cs typeface="Calibri" panose="020F0502020204030204" pitchFamily="34" charset="0"/>
              </a:rPr>
              <a:t>On</a:t>
            </a:r>
            <a:endParaRPr lang="zh-CN" altLang="en-US" b="1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386" name="矩形"/>
          <p:cNvSpPr/>
          <p:nvPr/>
        </p:nvSpPr>
        <p:spPr>
          <a:xfrm>
            <a:off x="2294874" y="1761660"/>
            <a:ext cx="594066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get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87" name="矩形"/>
          <p:cNvSpPr/>
          <p:nvPr/>
        </p:nvSpPr>
        <p:spPr>
          <a:xfrm>
            <a:off x="2402886" y="1167594"/>
            <a:ext cx="756084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enjoy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88" name="矩形"/>
          <p:cNvSpPr/>
          <p:nvPr/>
        </p:nvSpPr>
        <p:spPr>
          <a:xfrm>
            <a:off x="3212977" y="1761660"/>
            <a:ext cx="594065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up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89" name="矩形"/>
          <p:cNvSpPr/>
          <p:nvPr/>
        </p:nvSpPr>
        <p:spPr>
          <a:xfrm>
            <a:off x="5751257" y="1761660"/>
            <a:ext cx="810090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read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90" name="矩形"/>
          <p:cNvSpPr/>
          <p:nvPr/>
        </p:nvSpPr>
        <p:spPr>
          <a:xfrm>
            <a:off x="2240867" y="2409731"/>
            <a:ext cx="594065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go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91" name="矩形"/>
          <p:cNvSpPr/>
          <p:nvPr/>
        </p:nvSpPr>
        <p:spPr>
          <a:xfrm>
            <a:off x="2996952" y="2463738"/>
            <a:ext cx="594066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out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92" name="矩形"/>
          <p:cNvSpPr/>
          <p:nvPr/>
        </p:nvSpPr>
        <p:spPr>
          <a:xfrm>
            <a:off x="4941168" y="2463738"/>
            <a:ext cx="918101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family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93" name="矩形"/>
          <p:cNvSpPr/>
          <p:nvPr/>
        </p:nvSpPr>
        <p:spPr>
          <a:xfrm>
            <a:off x="6241941" y="2401702"/>
            <a:ext cx="972108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friends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94" name="矩形"/>
          <p:cNvSpPr/>
          <p:nvPr/>
        </p:nvSpPr>
        <p:spPr>
          <a:xfrm>
            <a:off x="2159891" y="2741577"/>
            <a:ext cx="756083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take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95" name="矩形"/>
          <p:cNvSpPr/>
          <p:nvPr/>
        </p:nvSpPr>
        <p:spPr>
          <a:xfrm>
            <a:off x="4562728" y="2741555"/>
            <a:ext cx="1188131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swimming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96" name="矩形"/>
          <p:cNvSpPr/>
          <p:nvPr/>
        </p:nvSpPr>
        <p:spPr>
          <a:xfrm>
            <a:off x="2294874" y="3165816"/>
            <a:ext cx="864096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collect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97" name="矩形"/>
          <p:cNvSpPr/>
          <p:nvPr/>
        </p:nvSpPr>
        <p:spPr>
          <a:xfrm>
            <a:off x="3270409" y="3165529"/>
            <a:ext cx="972107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litter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98" name="矩形"/>
          <p:cNvSpPr/>
          <p:nvPr/>
        </p:nvSpPr>
        <p:spPr>
          <a:xfrm>
            <a:off x="2159811" y="3505568"/>
            <a:ext cx="1134126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friend’s</a:t>
            </a:r>
            <a:r>
              <a:rPr lang="en-US" altLang="zh-CN" sz="1800">
                <a:latin typeface="Comic Sans MS" panose="030F0702030302020204" pitchFamily="66" charset="0"/>
                <a:cs typeface="Calibri" panose="020F0502020204030204" pitchFamily="34" charset="0"/>
              </a:rPr>
              <a:t> </a:t>
            </a:r>
            <a:endParaRPr lang="zh-CN" altLang="en-US" sz="180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99" name="矩形"/>
          <p:cNvSpPr/>
          <p:nvPr/>
        </p:nvSpPr>
        <p:spPr>
          <a:xfrm>
            <a:off x="3212785" y="3505759"/>
            <a:ext cx="810089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house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400" name="矩形"/>
          <p:cNvSpPr/>
          <p:nvPr/>
        </p:nvSpPr>
        <p:spPr>
          <a:xfrm>
            <a:off x="2448889" y="3845699"/>
            <a:ext cx="918102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great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401" name="矩形"/>
          <p:cNvSpPr/>
          <p:nvPr/>
        </p:nvSpPr>
        <p:spPr>
          <a:xfrm>
            <a:off x="4563029" y="3805219"/>
            <a:ext cx="810090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busy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402" name="矩形"/>
          <p:cNvSpPr/>
          <p:nvPr/>
        </p:nvSpPr>
        <p:spPr>
          <a:xfrm>
            <a:off x="5906414" y="3845892"/>
            <a:ext cx="756084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good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403" name="矩形"/>
          <p:cNvSpPr/>
          <p:nvPr/>
        </p:nvSpPr>
        <p:spPr>
          <a:xfrm>
            <a:off x="6662946" y="3845888"/>
            <a:ext cx="594065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fun</a:t>
            </a:r>
            <a:endParaRPr lang="zh-CN" altLang="en-US" sz="180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404" name="矩形"/>
          <p:cNvSpPr/>
          <p:nvPr/>
        </p:nvSpPr>
        <p:spPr>
          <a:xfrm>
            <a:off x="367665" y="330518"/>
            <a:ext cx="2671116" cy="484748"/>
          </a:xfrm>
          <a:prstGeom prst="rect">
            <a:avLst/>
          </a:prstGeom>
          <a:solidFill>
            <a:srgbClr val="92D050"/>
          </a:solidFill>
          <a:ln w="9525" cap="flat" cmpd="sng">
            <a:noFill/>
            <a:prstDash val="solid"/>
            <a:miter/>
          </a:ln>
        </p:spPr>
        <p:txBody>
          <a:bodyPr vert="horz" wrap="none" lIns="68580" tIns="34290" rIns="68580" bIns="34290" anchor="t" anchorCtr="0">
            <a:spAutoFit/>
          </a:bodyPr>
          <a:lstStyle/>
          <a:p>
            <a:r>
              <a:rPr lang="en-US" altLang="zh-CN" sz="2700"/>
              <a:t>Retell the passage</a:t>
            </a:r>
            <a:endParaRPr lang="zh-CN" altLang="en-US" sz="2700"/>
          </a:p>
        </p:txBody>
      </p:sp>
    </p:spTree>
  </p:cSld>
  <p:clrMapOvr>
    <a:masterClrMapping/>
  </p:clrMapOvr>
  <p:transition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文本框"/>
          <p:cNvSpPr>
            <a:spLocks noGrp="1"/>
          </p:cNvSpPr>
          <p:nvPr>
            <p:ph type="title"/>
          </p:nvPr>
        </p:nvSpPr>
        <p:spPr>
          <a:xfrm>
            <a:off x="628650" y="273843"/>
            <a:ext cx="5417344" cy="557212"/>
          </a:xfrm>
          <a:prstGeom prst="rect">
            <a:avLst/>
          </a:prstGeom>
          <a:solidFill>
            <a:srgbClr val="92D050"/>
          </a:solidFill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ctr" anchorCtr="0"/>
          <a:lstStyle/>
          <a:p>
            <a:r>
              <a:rPr lang="en-US" altLang="zh-CN" sz="2700">
                <a:cs typeface="Times New Roman" panose="02020603050405020304" charset="0"/>
              </a:rPr>
              <a:t>The way of writing your own plans</a:t>
            </a:r>
            <a:endParaRPr lang="zh-CN" altLang="en-US" sz="2700">
              <a:cs typeface="Times New Roman" panose="02020603050405020304" charset="0"/>
            </a:endParaRPr>
          </a:p>
        </p:txBody>
      </p:sp>
      <p:sp>
        <p:nvSpPr>
          <p:cNvPr id="406" name="流程图: 库存数据"/>
          <p:cNvSpPr/>
          <p:nvPr/>
        </p:nvSpPr>
        <p:spPr>
          <a:xfrm>
            <a:off x="144067" y="2370534"/>
            <a:ext cx="1545431" cy="1053703"/>
          </a:xfrm>
          <a:prstGeom prst="flowChartOnlineStorage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7" name="直线"/>
          <p:cNvSpPr/>
          <p:nvPr/>
        </p:nvSpPr>
        <p:spPr>
          <a:xfrm>
            <a:off x="1619251" y="3368278"/>
            <a:ext cx="1135856" cy="409574"/>
          </a:xfrm>
          <a:prstGeom prst="line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" name="矩形"/>
          <p:cNvSpPr/>
          <p:nvPr/>
        </p:nvSpPr>
        <p:spPr>
          <a:xfrm>
            <a:off x="2444353" y="2596754"/>
            <a:ext cx="2641997" cy="58697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13" name="组合"/>
          <p:cNvGrpSpPr/>
          <p:nvPr/>
        </p:nvGrpSpPr>
        <p:grpSpPr>
          <a:xfrm>
            <a:off x="192882" y="1425178"/>
            <a:ext cx="5263753" cy="1986557"/>
            <a:chOff x="257175" y="1900238"/>
            <a:chExt cx="7018337" cy="2648742"/>
          </a:xfrm>
        </p:grpSpPr>
        <p:grpSp>
          <p:nvGrpSpPr>
            <p:cNvPr id="411" name="组合"/>
            <p:cNvGrpSpPr/>
            <p:nvPr/>
          </p:nvGrpSpPr>
          <p:grpSpPr>
            <a:xfrm>
              <a:off x="257175" y="2497137"/>
              <a:ext cx="3368675" cy="2051843"/>
              <a:chOff x="257175" y="2497137"/>
              <a:chExt cx="3368675" cy="2051843"/>
            </a:xfrm>
          </p:grpSpPr>
          <p:sp>
            <p:nvSpPr>
              <p:cNvPr id="409" name="矩形"/>
              <p:cNvSpPr/>
              <p:nvPr/>
            </p:nvSpPr>
            <p:spPr>
              <a:xfrm>
                <a:off x="257175" y="3317874"/>
                <a:ext cx="1870075" cy="1231106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spAutoFit/>
              </a:bodyPr>
              <a:lstStyle/>
              <a:p>
                <a:r>
                  <a:rPr lang="zh-CN" altLang="en-US" sz="2700">
                    <a:cs typeface="Arial" panose="020B0604020202020204" pitchFamily="34" charset="0"/>
                  </a:rPr>
                  <a:t>总分总法写作</a:t>
                </a:r>
              </a:p>
            </p:txBody>
          </p:sp>
          <p:sp>
            <p:nvSpPr>
              <p:cNvPr id="410" name="直线"/>
              <p:cNvSpPr/>
              <p:nvPr/>
            </p:nvSpPr>
            <p:spPr>
              <a:xfrm flipV="1">
                <a:off x="2095500" y="2497137"/>
                <a:ext cx="1530350" cy="796922"/>
              </a:xfrm>
              <a:prstGeom prst="line">
                <a:avLst/>
              </a:prstGeom>
              <a:noFill/>
              <a:ln w="34925" cap="flat" cmpd="sng">
                <a:solidFill>
                  <a:srgbClr val="000000"/>
                </a:solidFill>
                <a:prstDash val="solid"/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2" name="圆角矩形"/>
            <p:cNvSpPr/>
            <p:nvPr/>
          </p:nvSpPr>
          <p:spPr>
            <a:xfrm>
              <a:off x="3657601" y="1900238"/>
              <a:ext cx="3617911" cy="1006474"/>
            </a:xfrm>
            <a:prstGeom prst="roundRect">
              <a:avLst>
                <a:gd name="adj" fmla="val 16666"/>
              </a:avLst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4" name="矩形"/>
          <p:cNvSpPr/>
          <p:nvPr/>
        </p:nvSpPr>
        <p:spPr>
          <a:xfrm>
            <a:off x="2762251" y="3625453"/>
            <a:ext cx="2297906" cy="58578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5" name="矩形"/>
          <p:cNvSpPr/>
          <p:nvPr/>
        </p:nvSpPr>
        <p:spPr>
          <a:xfrm>
            <a:off x="2796541" y="1633776"/>
            <a:ext cx="2744390" cy="377026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zh-CN" altLang="en-US" sz="2000" b="1">
                <a:cs typeface="Arial" panose="020B0604020202020204" pitchFamily="34" charset="0"/>
              </a:rPr>
              <a:t>开篇点题，简洁明了</a:t>
            </a:r>
          </a:p>
        </p:txBody>
      </p:sp>
      <p:grpSp>
        <p:nvGrpSpPr>
          <p:cNvPr id="418" name="组合"/>
          <p:cNvGrpSpPr/>
          <p:nvPr/>
        </p:nvGrpSpPr>
        <p:grpSpPr>
          <a:xfrm>
            <a:off x="1575478" y="2721770"/>
            <a:ext cx="3626642" cy="400110"/>
            <a:chOff x="2100638" y="3629024"/>
            <a:chExt cx="4835522" cy="533479"/>
          </a:xfrm>
        </p:grpSpPr>
        <p:sp>
          <p:nvSpPr>
            <p:cNvPr id="416" name="直线"/>
            <p:cNvSpPr/>
            <p:nvPr/>
          </p:nvSpPr>
          <p:spPr>
            <a:xfrm flipV="1">
              <a:off x="2100638" y="4125912"/>
              <a:ext cx="1263650" cy="14286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" name="矩形"/>
            <p:cNvSpPr/>
            <p:nvPr/>
          </p:nvSpPr>
          <p:spPr>
            <a:xfrm>
              <a:off x="3311900" y="3629024"/>
              <a:ext cx="3624260" cy="533479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spAutoFit/>
            </a:bodyPr>
            <a:lstStyle/>
            <a:p>
              <a:r>
                <a:rPr lang="zh-CN" altLang="en-US" sz="2000" b="1">
                  <a:cs typeface="Arial" panose="020B0604020202020204" pitchFamily="34" charset="0"/>
                </a:rPr>
                <a:t>逐一描述，条理清楚</a:t>
              </a:r>
            </a:p>
          </p:txBody>
        </p:sp>
      </p:grpSp>
      <p:sp>
        <p:nvSpPr>
          <p:cNvPr id="419" name="矩形"/>
          <p:cNvSpPr/>
          <p:nvPr/>
        </p:nvSpPr>
        <p:spPr>
          <a:xfrm>
            <a:off x="2719388" y="3704035"/>
            <a:ext cx="2745581" cy="377026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zh-CN" altLang="en-US" sz="2000" b="1">
                <a:cs typeface="Arial" panose="020B0604020202020204" pitchFamily="34" charset="0"/>
              </a:rPr>
              <a:t>总结收尾，提出希望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420" name="直线"/>
          <p:cNvSpPr/>
          <p:nvPr/>
        </p:nvSpPr>
        <p:spPr>
          <a:xfrm>
            <a:off x="5492353" y="1721644"/>
            <a:ext cx="327422" cy="0"/>
          </a:xfrm>
          <a:prstGeom prst="line">
            <a:avLst/>
          </a:prstGeom>
          <a:noFill/>
          <a:ln w="50800" cap="flat" cmpd="sng">
            <a:solidFill>
              <a:srgbClr val="000000"/>
            </a:solidFill>
            <a:prstDash val="solid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1" name="直线"/>
          <p:cNvSpPr/>
          <p:nvPr/>
        </p:nvSpPr>
        <p:spPr>
          <a:xfrm>
            <a:off x="5125641" y="2969419"/>
            <a:ext cx="328612" cy="0"/>
          </a:xfrm>
          <a:prstGeom prst="line">
            <a:avLst/>
          </a:prstGeom>
          <a:noFill/>
          <a:ln w="50800" cap="flat" cmpd="sng">
            <a:solidFill>
              <a:srgbClr val="000000"/>
            </a:solidFill>
            <a:prstDash val="solid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2" name="直线"/>
          <p:cNvSpPr/>
          <p:nvPr/>
        </p:nvSpPr>
        <p:spPr>
          <a:xfrm>
            <a:off x="5044679" y="3967163"/>
            <a:ext cx="328612" cy="0"/>
          </a:xfrm>
          <a:prstGeom prst="line">
            <a:avLst/>
          </a:prstGeom>
          <a:noFill/>
          <a:ln w="50800" cap="flat" cmpd="sng">
            <a:solidFill>
              <a:srgbClr val="000000"/>
            </a:solidFill>
            <a:prstDash val="solid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3" name="圆角矩形"/>
          <p:cNvSpPr/>
          <p:nvPr/>
        </p:nvSpPr>
        <p:spPr>
          <a:xfrm>
            <a:off x="5804534" y="1425416"/>
            <a:ext cx="3246120" cy="562451"/>
          </a:xfrm>
          <a:prstGeom prst="roundRect">
            <a:avLst>
              <a:gd name="adj" fmla="val 16666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4" name="圆角矩形"/>
          <p:cNvSpPr/>
          <p:nvPr/>
        </p:nvSpPr>
        <p:spPr>
          <a:xfrm>
            <a:off x="5464969" y="2721769"/>
            <a:ext cx="3592830" cy="503396"/>
          </a:xfrm>
          <a:prstGeom prst="roundRect">
            <a:avLst>
              <a:gd name="adj" fmla="val 16666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5" name="圆角矩形"/>
          <p:cNvSpPr/>
          <p:nvPr/>
        </p:nvSpPr>
        <p:spPr>
          <a:xfrm>
            <a:off x="5350669" y="3704272"/>
            <a:ext cx="3529013" cy="507206"/>
          </a:xfrm>
          <a:prstGeom prst="roundRect">
            <a:avLst>
              <a:gd name="adj" fmla="val 16666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6" name="矩形"/>
          <p:cNvSpPr/>
          <p:nvPr/>
        </p:nvSpPr>
        <p:spPr>
          <a:xfrm>
            <a:off x="5819775" y="1596391"/>
            <a:ext cx="3516347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68580" tIns="34290" rIns="68580" bIns="34290" anchor="t" anchorCtr="0">
            <a:spAutoFit/>
          </a:bodyPr>
          <a:lstStyle/>
          <a:p>
            <a:r>
              <a:rPr lang="en-US" altLang="zh-CN"/>
              <a:t>What are youlooking forwrd to this weekend ?</a:t>
            </a:r>
            <a:endParaRPr lang="zh-CN" altLang="en-US"/>
          </a:p>
        </p:txBody>
      </p:sp>
      <p:sp>
        <p:nvSpPr>
          <p:cNvPr id="427" name="矩形"/>
          <p:cNvSpPr/>
          <p:nvPr/>
        </p:nvSpPr>
        <p:spPr>
          <a:xfrm>
            <a:off x="5660231" y="2835593"/>
            <a:ext cx="2488881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/>
              <a:t>What are you going to do ? </a:t>
            </a:r>
            <a:endParaRPr lang="zh-CN" altLang="en-US"/>
          </a:p>
        </p:txBody>
      </p:sp>
      <p:sp>
        <p:nvSpPr>
          <p:cNvPr id="428" name="矩形"/>
          <p:cNvSpPr/>
          <p:nvPr/>
        </p:nvSpPr>
        <p:spPr>
          <a:xfrm>
            <a:off x="5660232" y="3829050"/>
            <a:ext cx="2660807" cy="50013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/>
              <a:t>What is your feeling about this plan ?</a:t>
            </a:r>
            <a:endParaRPr lang="zh-CN" altLang="en-US"/>
          </a:p>
        </p:txBody>
      </p:sp>
      <p:sp>
        <p:nvSpPr>
          <p:cNvPr id="429" name="矩形"/>
          <p:cNvSpPr/>
          <p:nvPr/>
        </p:nvSpPr>
        <p:spPr>
          <a:xfrm>
            <a:off x="105727" y="4211478"/>
            <a:ext cx="9068753" cy="90024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700"/>
              <a:t>Can you use the structure to write somthing about your coming weekend?</a:t>
            </a:r>
            <a:r>
              <a:rPr lang="zh-CN" altLang="en-US" sz="2700">
                <a:solidFill>
                  <a:srgbClr val="FF0000"/>
                </a:solidFill>
              </a:rPr>
              <a:t>结构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文本框"/>
          <p:cNvSpPr>
            <a:spLocks noGrp="1"/>
          </p:cNvSpPr>
          <p:nvPr>
            <p:ph type="title"/>
          </p:nvPr>
        </p:nvSpPr>
        <p:spPr>
          <a:xfrm>
            <a:off x="628650" y="273843"/>
            <a:ext cx="5417344" cy="557212"/>
          </a:xfrm>
          <a:prstGeom prst="rect">
            <a:avLst/>
          </a:prstGeom>
          <a:solidFill>
            <a:srgbClr val="92D050"/>
          </a:solidFill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ctr" anchorCtr="0"/>
          <a:lstStyle/>
          <a:p>
            <a:r>
              <a:rPr lang="en-US" altLang="zh-CN" sz="2700">
                <a:cs typeface="Times New Roman" panose="02020603050405020304" charset="0"/>
              </a:rPr>
              <a:t>The way of writing your own plans</a:t>
            </a:r>
            <a:endParaRPr lang="zh-CN" altLang="en-US" sz="2700">
              <a:cs typeface="Times New Roman" panose="02020603050405020304" charset="0"/>
            </a:endParaRPr>
          </a:p>
        </p:txBody>
      </p:sp>
      <p:sp>
        <p:nvSpPr>
          <p:cNvPr id="431" name="流程图: 库存数据"/>
          <p:cNvSpPr/>
          <p:nvPr/>
        </p:nvSpPr>
        <p:spPr>
          <a:xfrm>
            <a:off x="144067" y="2370534"/>
            <a:ext cx="1545431" cy="1053703"/>
          </a:xfrm>
          <a:prstGeom prst="flowChartOnlineStorage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2" name="直线"/>
          <p:cNvSpPr/>
          <p:nvPr/>
        </p:nvSpPr>
        <p:spPr>
          <a:xfrm>
            <a:off x="1619251" y="3368278"/>
            <a:ext cx="1135856" cy="409574"/>
          </a:xfrm>
          <a:prstGeom prst="line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3" name="矩形"/>
          <p:cNvSpPr/>
          <p:nvPr/>
        </p:nvSpPr>
        <p:spPr>
          <a:xfrm>
            <a:off x="2444353" y="2596754"/>
            <a:ext cx="2641997" cy="58697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38" name="组合"/>
          <p:cNvGrpSpPr/>
          <p:nvPr/>
        </p:nvGrpSpPr>
        <p:grpSpPr>
          <a:xfrm>
            <a:off x="192882" y="1425178"/>
            <a:ext cx="5263753" cy="1986557"/>
            <a:chOff x="257175" y="1900238"/>
            <a:chExt cx="7018337" cy="2648742"/>
          </a:xfrm>
        </p:grpSpPr>
        <p:grpSp>
          <p:nvGrpSpPr>
            <p:cNvPr id="436" name="组合"/>
            <p:cNvGrpSpPr/>
            <p:nvPr/>
          </p:nvGrpSpPr>
          <p:grpSpPr>
            <a:xfrm>
              <a:off x="257175" y="2497137"/>
              <a:ext cx="3368675" cy="2051843"/>
              <a:chOff x="257175" y="2497137"/>
              <a:chExt cx="3368675" cy="2051843"/>
            </a:xfrm>
          </p:grpSpPr>
          <p:sp>
            <p:nvSpPr>
              <p:cNvPr id="434" name="矩形"/>
              <p:cNvSpPr/>
              <p:nvPr/>
            </p:nvSpPr>
            <p:spPr>
              <a:xfrm>
                <a:off x="257175" y="3317874"/>
                <a:ext cx="1870075" cy="1231106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spAutoFit/>
              </a:bodyPr>
              <a:lstStyle/>
              <a:p>
                <a:r>
                  <a:rPr lang="zh-CN" altLang="en-US" sz="2700">
                    <a:cs typeface="Arial" panose="020B0604020202020204" pitchFamily="34" charset="0"/>
                  </a:rPr>
                  <a:t>总分总法写作</a:t>
                </a:r>
              </a:p>
            </p:txBody>
          </p:sp>
          <p:sp>
            <p:nvSpPr>
              <p:cNvPr id="435" name="直线"/>
              <p:cNvSpPr/>
              <p:nvPr/>
            </p:nvSpPr>
            <p:spPr>
              <a:xfrm flipV="1">
                <a:off x="2095500" y="2497137"/>
                <a:ext cx="1530350" cy="796922"/>
              </a:xfrm>
              <a:prstGeom prst="line">
                <a:avLst/>
              </a:prstGeom>
              <a:noFill/>
              <a:ln w="34925" cap="flat" cmpd="sng">
                <a:solidFill>
                  <a:srgbClr val="000000"/>
                </a:solidFill>
                <a:prstDash val="solid"/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37" name="圆角矩形"/>
            <p:cNvSpPr/>
            <p:nvPr/>
          </p:nvSpPr>
          <p:spPr>
            <a:xfrm>
              <a:off x="3657601" y="1900238"/>
              <a:ext cx="3617911" cy="1006474"/>
            </a:xfrm>
            <a:prstGeom prst="roundRect">
              <a:avLst>
                <a:gd name="adj" fmla="val 16666"/>
              </a:avLst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39" name="矩形"/>
          <p:cNvSpPr/>
          <p:nvPr/>
        </p:nvSpPr>
        <p:spPr>
          <a:xfrm>
            <a:off x="2762251" y="3625453"/>
            <a:ext cx="2297906" cy="58578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" name="矩形"/>
          <p:cNvSpPr/>
          <p:nvPr/>
        </p:nvSpPr>
        <p:spPr>
          <a:xfrm>
            <a:off x="2796541" y="1633776"/>
            <a:ext cx="2744390" cy="377026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zh-CN" altLang="en-US" sz="2000" b="1">
                <a:cs typeface="Arial" panose="020B0604020202020204" pitchFamily="34" charset="0"/>
              </a:rPr>
              <a:t>开篇点题，简洁明了</a:t>
            </a:r>
          </a:p>
        </p:txBody>
      </p:sp>
      <p:grpSp>
        <p:nvGrpSpPr>
          <p:cNvPr id="443" name="组合"/>
          <p:cNvGrpSpPr/>
          <p:nvPr/>
        </p:nvGrpSpPr>
        <p:grpSpPr>
          <a:xfrm>
            <a:off x="1575478" y="2721770"/>
            <a:ext cx="3626642" cy="400110"/>
            <a:chOff x="2100638" y="3629024"/>
            <a:chExt cx="4835522" cy="533479"/>
          </a:xfrm>
        </p:grpSpPr>
        <p:sp>
          <p:nvSpPr>
            <p:cNvPr id="441" name="直线"/>
            <p:cNvSpPr/>
            <p:nvPr/>
          </p:nvSpPr>
          <p:spPr>
            <a:xfrm flipV="1">
              <a:off x="2100638" y="4125912"/>
              <a:ext cx="1263650" cy="14286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" name="矩形"/>
            <p:cNvSpPr/>
            <p:nvPr/>
          </p:nvSpPr>
          <p:spPr>
            <a:xfrm>
              <a:off x="3311900" y="3629024"/>
              <a:ext cx="3624260" cy="533479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spAutoFit/>
            </a:bodyPr>
            <a:lstStyle/>
            <a:p>
              <a:r>
                <a:rPr lang="zh-CN" altLang="en-US" sz="2000" b="1">
                  <a:cs typeface="Arial" panose="020B0604020202020204" pitchFamily="34" charset="0"/>
                </a:rPr>
                <a:t>逐一描述，条理清楚</a:t>
              </a:r>
            </a:p>
          </p:txBody>
        </p:sp>
      </p:grpSp>
      <p:sp>
        <p:nvSpPr>
          <p:cNvPr id="444" name="矩形"/>
          <p:cNvSpPr/>
          <p:nvPr/>
        </p:nvSpPr>
        <p:spPr>
          <a:xfrm>
            <a:off x="2719388" y="3704035"/>
            <a:ext cx="2745581" cy="377026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zh-CN" altLang="en-US" sz="2000" b="1">
                <a:cs typeface="Arial" panose="020B0604020202020204" pitchFamily="34" charset="0"/>
              </a:rPr>
              <a:t>总结收尾，提出希望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445" name="直线"/>
          <p:cNvSpPr/>
          <p:nvPr/>
        </p:nvSpPr>
        <p:spPr>
          <a:xfrm>
            <a:off x="5492353" y="1721644"/>
            <a:ext cx="327422" cy="0"/>
          </a:xfrm>
          <a:prstGeom prst="line">
            <a:avLst/>
          </a:prstGeom>
          <a:noFill/>
          <a:ln w="50800" cap="flat" cmpd="sng">
            <a:solidFill>
              <a:srgbClr val="000000"/>
            </a:solidFill>
            <a:prstDash val="solid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6" name="直线"/>
          <p:cNvSpPr/>
          <p:nvPr/>
        </p:nvSpPr>
        <p:spPr>
          <a:xfrm>
            <a:off x="5125641" y="2969419"/>
            <a:ext cx="328612" cy="0"/>
          </a:xfrm>
          <a:prstGeom prst="line">
            <a:avLst/>
          </a:prstGeom>
          <a:noFill/>
          <a:ln w="50800" cap="flat" cmpd="sng">
            <a:solidFill>
              <a:srgbClr val="000000"/>
            </a:solidFill>
            <a:prstDash val="solid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7" name="直线"/>
          <p:cNvSpPr/>
          <p:nvPr/>
        </p:nvSpPr>
        <p:spPr>
          <a:xfrm>
            <a:off x="5044679" y="3967163"/>
            <a:ext cx="328612" cy="0"/>
          </a:xfrm>
          <a:prstGeom prst="line">
            <a:avLst/>
          </a:prstGeom>
          <a:noFill/>
          <a:ln w="50800" cap="flat" cmpd="sng">
            <a:solidFill>
              <a:srgbClr val="000000"/>
            </a:solidFill>
            <a:prstDash val="solid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8" name="圆角矩形"/>
          <p:cNvSpPr/>
          <p:nvPr/>
        </p:nvSpPr>
        <p:spPr>
          <a:xfrm>
            <a:off x="5804534" y="1425416"/>
            <a:ext cx="3246120" cy="562451"/>
          </a:xfrm>
          <a:prstGeom prst="roundRect">
            <a:avLst>
              <a:gd name="adj" fmla="val 16666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9" name="圆角矩形"/>
          <p:cNvSpPr/>
          <p:nvPr/>
        </p:nvSpPr>
        <p:spPr>
          <a:xfrm>
            <a:off x="5464969" y="2721769"/>
            <a:ext cx="3592830" cy="503396"/>
          </a:xfrm>
          <a:prstGeom prst="roundRect">
            <a:avLst>
              <a:gd name="adj" fmla="val 16666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0" name="圆角矩形"/>
          <p:cNvSpPr/>
          <p:nvPr/>
        </p:nvSpPr>
        <p:spPr>
          <a:xfrm>
            <a:off x="5350669" y="3704272"/>
            <a:ext cx="3529013" cy="507206"/>
          </a:xfrm>
          <a:prstGeom prst="roundRect">
            <a:avLst>
              <a:gd name="adj" fmla="val 16666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1" name="矩形"/>
          <p:cNvSpPr/>
          <p:nvPr/>
        </p:nvSpPr>
        <p:spPr>
          <a:xfrm>
            <a:off x="5819775" y="1596391"/>
            <a:ext cx="3516347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68580" tIns="34290" rIns="68580" bIns="34290" anchor="t" anchorCtr="0">
            <a:spAutoFit/>
          </a:bodyPr>
          <a:lstStyle/>
          <a:p>
            <a:r>
              <a:rPr lang="en-US" altLang="zh-CN"/>
              <a:t>What are youlooking forwrd to this weekend ?</a:t>
            </a:r>
            <a:endParaRPr lang="zh-CN" altLang="en-US"/>
          </a:p>
        </p:txBody>
      </p:sp>
      <p:sp>
        <p:nvSpPr>
          <p:cNvPr id="452" name="矩形"/>
          <p:cNvSpPr/>
          <p:nvPr/>
        </p:nvSpPr>
        <p:spPr>
          <a:xfrm>
            <a:off x="5660231" y="2835593"/>
            <a:ext cx="2488881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/>
              <a:t>What are you going to do ? </a:t>
            </a:r>
            <a:endParaRPr lang="zh-CN" altLang="en-US"/>
          </a:p>
        </p:txBody>
      </p:sp>
      <p:sp>
        <p:nvSpPr>
          <p:cNvPr id="453" name="矩形"/>
          <p:cNvSpPr/>
          <p:nvPr/>
        </p:nvSpPr>
        <p:spPr>
          <a:xfrm>
            <a:off x="5660232" y="3829050"/>
            <a:ext cx="2660807" cy="50013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/>
              <a:t>What is your feeling about this plan ?</a:t>
            </a:r>
            <a:endParaRPr lang="zh-CN" altLang="en-US"/>
          </a:p>
        </p:txBody>
      </p:sp>
      <p:sp>
        <p:nvSpPr>
          <p:cNvPr id="454" name="矩形"/>
          <p:cNvSpPr/>
          <p:nvPr/>
        </p:nvSpPr>
        <p:spPr>
          <a:xfrm>
            <a:off x="1076802" y="831057"/>
            <a:ext cx="6244658" cy="438582"/>
          </a:xfrm>
          <a:prstGeom prst="rect">
            <a:avLst/>
          </a:prstGeom>
          <a:solidFill>
            <a:srgbClr val="92D050"/>
          </a:solidFill>
          <a:ln w="9525" cap="flat" cmpd="sng">
            <a:noFill/>
            <a:prstDash val="solid"/>
            <a:miter/>
          </a:ln>
        </p:spPr>
        <p:txBody>
          <a:bodyPr vert="horz" wrap="none" lIns="68580" tIns="34290" rIns="68580" bIns="34290" anchor="t" anchorCtr="0">
            <a:spAutoFit/>
          </a:bodyPr>
          <a:lstStyle/>
          <a:p>
            <a:r>
              <a:rPr lang="en-US" altLang="zh-CN" sz="2400" dirty="0">
                <a:sym typeface="宋体" panose="02010600030101010101" pitchFamily="2" charset="-122"/>
              </a:rPr>
              <a:t>The  weekend is coming , please write your plan!</a:t>
            </a:r>
            <a:r>
              <a:rPr lang="en-US" altLang="zh-CN" dirty="0">
                <a:sym typeface="宋体" panose="02010600030101010101" pitchFamily="2" charset="-122"/>
              </a:rPr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矩形"/>
          <p:cNvSpPr/>
          <p:nvPr/>
        </p:nvSpPr>
        <p:spPr>
          <a:xfrm>
            <a:off x="1571625" y="482203"/>
            <a:ext cx="2268141" cy="577081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3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Homework </a:t>
            </a:r>
            <a:endParaRPr lang="zh-CN" altLang="en-US" sz="3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5" name="矩形"/>
          <p:cNvSpPr/>
          <p:nvPr/>
        </p:nvSpPr>
        <p:spPr>
          <a:xfrm>
            <a:off x="1571625" y="1232297"/>
            <a:ext cx="6107906" cy="992579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3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Finish your composition.  </a:t>
            </a:r>
          </a:p>
          <a:p>
            <a:r>
              <a:rPr lang="en-US" altLang="zh-CN" sz="3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Try to retell the passage.</a:t>
            </a:r>
            <a:endParaRPr lang="zh-CN" altLang="en-US" sz="3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6" name="矩形"/>
          <p:cNvSpPr/>
          <p:nvPr/>
        </p:nvSpPr>
        <p:spPr>
          <a:xfrm>
            <a:off x="1840706" y="1117997"/>
            <a:ext cx="4063604" cy="33336"/>
          </a:xfrm>
          <a:prstGeom prst="rect">
            <a:avLst/>
          </a:prstGeom>
          <a:gradFill rotWithShape="1">
            <a:gsLst>
              <a:gs pos="0">
                <a:srgbClr val="A5A5A5">
                  <a:alpha val="100000"/>
                </a:srgbClr>
              </a:gs>
              <a:gs pos="25000">
                <a:srgbClr val="EDAC5D">
                  <a:alpha val="100000"/>
                </a:srgbClr>
              </a:gs>
              <a:gs pos="25000">
                <a:srgbClr val="ED7D31">
                  <a:alpha val="100000"/>
                </a:srgbClr>
              </a:gs>
              <a:gs pos="50000">
                <a:srgbClr val="ED7D31">
                  <a:alpha val="100000"/>
                </a:srgbClr>
              </a:gs>
              <a:gs pos="50000">
                <a:srgbClr val="5B9BD5">
                  <a:alpha val="100000"/>
                </a:srgbClr>
              </a:gs>
              <a:gs pos="74000">
                <a:srgbClr val="5B9BD5">
                  <a:alpha val="100000"/>
                </a:srgbClr>
              </a:gs>
              <a:gs pos="75000">
                <a:srgbClr val="FFC000">
                  <a:alpha val="100000"/>
                </a:srgbClr>
              </a:gs>
              <a:gs pos="100000">
                <a:srgbClr val="FFC000">
                  <a:alpha val="100000"/>
                </a:srgbClr>
              </a:gs>
            </a:gsLst>
            <a:lin ang="0" scaled="1"/>
          </a:gra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" grpId="0" animBg="1"/>
      <p:bldP spid="49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矩形"/>
          <p:cNvSpPr/>
          <p:nvPr/>
        </p:nvSpPr>
        <p:spPr>
          <a:xfrm>
            <a:off x="0" y="2323972"/>
            <a:ext cx="9144000" cy="2795716"/>
          </a:xfrm>
          <a:prstGeom prst="rect">
            <a:avLst/>
          </a:prstGeom>
          <a:solidFill>
            <a:srgbClr val="1CADE4">
              <a:alpha val="73000"/>
            </a:srgbClr>
          </a:solidFill>
          <a:ln w="635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02" name="图片"/>
          <p:cNvPicPr>
            <a:picLocks noChangeAspect="1"/>
          </p:cNvPicPr>
          <p:nvPr/>
        </p:nvPicPr>
        <p:blipFill>
          <a:blip r:embed="rId2" cstate="email">
            <a:lum bright="70000" contrast="-70000"/>
          </a:blip>
          <a:stretch>
            <a:fillRect/>
          </a:stretch>
        </p:blipFill>
        <p:spPr>
          <a:xfrm>
            <a:off x="1807750" y="2479438"/>
            <a:ext cx="568819" cy="71459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03" name="矩形"/>
          <p:cNvSpPr/>
          <p:nvPr/>
        </p:nvSpPr>
        <p:spPr>
          <a:xfrm>
            <a:off x="264319" y="292893"/>
            <a:ext cx="6087427" cy="115347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7500" tIns="35100" rIns="67500" bIns="35100" anchor="b" anchorCtr="0"/>
          <a:lstStyle/>
          <a:p>
            <a:pPr defTabSz="342900">
              <a:spcBef>
                <a:spcPct val="20000"/>
              </a:spcBef>
            </a:pPr>
            <a:r>
              <a:rPr lang="en-US" altLang="zh-CN" sz="3700" b="1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Warming up</a:t>
            </a:r>
            <a:r>
              <a:rPr lang="en-US" altLang="zh-CN" sz="30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endParaRPr lang="zh-CN" altLang="en-US" sz="3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04" name="矩形"/>
          <p:cNvSpPr/>
          <p:nvPr/>
        </p:nvSpPr>
        <p:spPr>
          <a:xfrm>
            <a:off x="2541870" y="2323900"/>
            <a:ext cx="5778641" cy="135014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7500" tIns="35100" rIns="67500" bIns="35100" anchor="t" anchorCtr="0"/>
          <a:lstStyle/>
          <a:p>
            <a:pPr marL="171450" indent="-171450" defTabSz="342900">
              <a:lnSpc>
                <a:spcPct val="120000"/>
              </a:lnSpc>
              <a:spcBef>
                <a:spcPct val="20000"/>
              </a:spcBef>
              <a:buSzPct val="100000"/>
              <a:buFont typeface="Wingdings 2" panose="05020102010507070707" pitchFamily="18" charset="2"/>
              <a:buChar char=""/>
            </a:pPr>
            <a:r>
              <a:rPr lang="en-US" altLang="zh-CN" sz="2700" dirty="0">
                <a:cs typeface="Arial" panose="020B0604020202020204" pitchFamily="34" charset="0"/>
              </a:rPr>
              <a:t>What’s </a:t>
            </a:r>
            <a:r>
              <a:rPr lang="en-US" altLang="zh-CN" sz="2700" dirty="0" err="1">
                <a:cs typeface="Arial" panose="020B0604020202020204" pitchFamily="34" charset="0"/>
              </a:rPr>
              <a:t>Daming</a:t>
            </a:r>
            <a:r>
              <a:rPr lang="en-US" altLang="zh-CN" sz="2700" dirty="0">
                <a:cs typeface="Arial" panose="020B0604020202020204" pitchFamily="34" charset="0"/>
              </a:rPr>
              <a:t> going to do at the weekend ?</a:t>
            </a:r>
          </a:p>
          <a:p>
            <a:pPr marL="171450" indent="-171450" defTabSz="342900">
              <a:lnSpc>
                <a:spcPct val="120000"/>
              </a:lnSpc>
              <a:spcBef>
                <a:spcPct val="20000"/>
              </a:spcBef>
              <a:buSzPct val="100000"/>
              <a:buFont typeface="Wingdings 2" panose="05020102010507070707" pitchFamily="18" charset="2"/>
              <a:buChar char=""/>
            </a:pPr>
            <a:r>
              <a:rPr lang="en-US" altLang="zh-CN" sz="2700" dirty="0">
                <a:cs typeface="Arial" panose="020B0604020202020204" pitchFamily="34" charset="0"/>
              </a:rPr>
              <a:t>On Sunday  ,what are </a:t>
            </a:r>
            <a:r>
              <a:rPr lang="en-US" altLang="zh-CN" sz="2700" dirty="0" err="1">
                <a:cs typeface="Arial" panose="020B0604020202020204" pitchFamily="34" charset="0"/>
              </a:rPr>
              <a:t>Daming</a:t>
            </a:r>
            <a:r>
              <a:rPr lang="en-US" altLang="zh-CN" sz="2700" dirty="0">
                <a:cs typeface="Arial" panose="020B0604020202020204" pitchFamily="34" charset="0"/>
              </a:rPr>
              <a:t> and his classmates going to do ?</a:t>
            </a:r>
          </a:p>
          <a:p>
            <a:pPr marL="171450" indent="-171450" defTabSz="342900">
              <a:lnSpc>
                <a:spcPct val="120000"/>
              </a:lnSpc>
              <a:spcBef>
                <a:spcPct val="20000"/>
              </a:spcBef>
              <a:buSzPct val="100000"/>
              <a:buFont typeface="Wingdings 2" panose="05020102010507070707" pitchFamily="18" charset="2"/>
              <a:buChar char=""/>
            </a:pPr>
            <a:r>
              <a:rPr lang="en-US" altLang="zh-CN" sz="2700" dirty="0">
                <a:cs typeface="Arial" panose="020B0604020202020204" pitchFamily="34" charset="0"/>
              </a:rPr>
              <a:t>Do you like having a picnic ?</a:t>
            </a:r>
            <a:endParaRPr lang="zh-CN" altLang="en-US" sz="27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矩形"/>
          <p:cNvSpPr/>
          <p:nvPr/>
        </p:nvSpPr>
        <p:spPr>
          <a:xfrm>
            <a:off x="721518" y="398901"/>
            <a:ext cx="7530206" cy="760594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6" name="矩形"/>
          <p:cNvSpPr/>
          <p:nvPr/>
        </p:nvSpPr>
        <p:spPr>
          <a:xfrm>
            <a:off x="657223" y="3998960"/>
            <a:ext cx="7530206" cy="66870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/>
          <a:lstStyle/>
          <a:p>
            <a:pPr marL="171450" indent="-171450" algn="just" fontAlgn="auto">
              <a:lnSpc>
                <a:spcPct val="120000"/>
              </a:lnSpc>
              <a:spcBef>
                <a:spcPts val="750"/>
              </a:spcBef>
              <a:buSzPct val="100000"/>
              <a:buFont typeface="Wingdings 2" panose="05020102010507070707" pitchFamily="18" charset="2"/>
              <a:buChar char=""/>
            </a:pPr>
            <a:r>
              <a:rPr lang="en-US" altLang="zh-CN" sz="21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Look forward to (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期待</a:t>
            </a:r>
            <a:r>
              <a:rPr lang="en-US" altLang="zh-CN" sz="21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</a:t>
            </a:r>
          </a:p>
          <a:p>
            <a:pPr marL="171450" indent="-171450" algn="just" fontAlgn="auto">
              <a:lnSpc>
                <a:spcPct val="120000"/>
              </a:lnSpc>
              <a:spcBef>
                <a:spcPts val="750"/>
              </a:spcBef>
              <a:buSzPct val="100000"/>
              <a:buFont typeface="Wingdings 2" panose="05020102010507070707" pitchFamily="18" charset="2"/>
              <a:buChar char=""/>
            </a:pPr>
            <a:r>
              <a:rPr lang="en-US" altLang="zh-CN" sz="21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What are you looking  forward to doing  this weekend ?</a:t>
            </a:r>
            <a:endParaRPr lang="zh-CN" altLang="en-US" sz="21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pic>
        <p:nvPicPr>
          <p:cNvPr id="207" name="图片" descr="sy_2009090410580935794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843337" y="697707"/>
            <a:ext cx="5062538" cy="329231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矩形"/>
          <p:cNvSpPr/>
          <p:nvPr/>
        </p:nvSpPr>
        <p:spPr>
          <a:xfrm>
            <a:off x="0" y="2347785"/>
            <a:ext cx="9144000" cy="2795716"/>
          </a:xfrm>
          <a:prstGeom prst="rect">
            <a:avLst/>
          </a:prstGeom>
          <a:solidFill>
            <a:srgbClr val="1CADE4">
              <a:alpha val="73000"/>
            </a:srgbClr>
          </a:solidFill>
          <a:ln w="635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09" name="图片"/>
          <p:cNvPicPr>
            <a:picLocks noChangeAspect="1"/>
          </p:cNvPicPr>
          <p:nvPr/>
        </p:nvPicPr>
        <p:blipFill>
          <a:blip r:embed="rId2" cstate="email">
            <a:lum bright="70000" contrast="-70000"/>
          </a:blip>
          <a:stretch>
            <a:fillRect/>
          </a:stretch>
        </p:blipFill>
        <p:spPr>
          <a:xfrm>
            <a:off x="1807750" y="2479438"/>
            <a:ext cx="568819" cy="71459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10" name="直线"/>
          <p:cNvSpPr/>
          <p:nvPr/>
        </p:nvSpPr>
        <p:spPr>
          <a:xfrm>
            <a:off x="2516783" y="3273828"/>
            <a:ext cx="6627219" cy="0"/>
          </a:xfrm>
          <a:prstGeom prst="line">
            <a:avLst/>
          </a:prstGeom>
          <a:noFill/>
          <a:ln w="12700" cap="flat" cmpd="sng">
            <a:solidFill>
              <a:srgbClr val="FFFFF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1" name="矩形"/>
          <p:cNvSpPr/>
          <p:nvPr/>
        </p:nvSpPr>
        <p:spPr>
          <a:xfrm>
            <a:off x="2573778" y="2615295"/>
            <a:ext cx="5778642" cy="57871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2" name="矩形"/>
          <p:cNvSpPr/>
          <p:nvPr/>
        </p:nvSpPr>
        <p:spPr>
          <a:xfrm>
            <a:off x="2573778" y="3327834"/>
            <a:ext cx="5778642" cy="135014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7500" tIns="35100" rIns="67500" bIns="35100" anchor="t" anchorCtr="0"/>
          <a:lstStyle/>
          <a:p>
            <a:pPr marL="171450" indent="-171450" defTabSz="342900">
              <a:lnSpc>
                <a:spcPct val="120000"/>
              </a:lnSpc>
              <a:spcBef>
                <a:spcPct val="20000"/>
              </a:spcBef>
              <a:buSzPct val="100000"/>
              <a:buFont typeface="Wingdings 2" panose="05020102010507070707" pitchFamily="18" charset="2"/>
              <a:buChar char=""/>
            </a:pPr>
            <a:r>
              <a:rPr lang="en-US" altLang="zh-CN" sz="3000">
                <a:cs typeface="Arial" panose="020B0604020202020204" pitchFamily="34" charset="0"/>
              </a:rPr>
              <a:t>What are you going to do ?</a:t>
            </a:r>
            <a:endParaRPr lang="zh-CN" altLang="en-US" sz="3000">
              <a:cs typeface="Arial" panose="020B0604020202020204" pitchFamily="34" charset="0"/>
            </a:endParaRPr>
          </a:p>
        </p:txBody>
      </p:sp>
      <p:pic>
        <p:nvPicPr>
          <p:cNvPr id="213" name="图片" descr="C:\Documents and Settings\Administrator\桌面\M3\图片\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9674" y="-109976"/>
            <a:ext cx="3188633" cy="358721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14" name="矩形"/>
          <p:cNvSpPr/>
          <p:nvPr/>
        </p:nvSpPr>
        <p:spPr>
          <a:xfrm>
            <a:off x="3915054" y="735546"/>
            <a:ext cx="3807042" cy="90024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700" b="1" dirty="0">
                <a:solidFill>
                  <a:srgbClr val="0066CC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watch a football match</a:t>
            </a:r>
            <a:endParaRPr lang="zh-CN" altLang="en-US" sz="2700" b="1" dirty="0">
              <a:solidFill>
                <a:srgbClr val="0066CC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15" name="矩形"/>
          <p:cNvSpPr/>
          <p:nvPr/>
        </p:nvSpPr>
        <p:spPr>
          <a:xfrm>
            <a:off x="3753037" y="1815666"/>
            <a:ext cx="3807041" cy="48474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700" b="1" dirty="0">
                <a:solidFill>
                  <a:srgbClr val="0066CC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cheer the players</a:t>
            </a:r>
            <a:endParaRPr lang="zh-CN" altLang="en-US" sz="2700" b="1" dirty="0">
              <a:solidFill>
                <a:srgbClr val="0066CC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16" name="矩形"/>
          <p:cNvSpPr/>
          <p:nvPr/>
        </p:nvSpPr>
        <p:spPr>
          <a:xfrm>
            <a:off x="3915251" y="2376012"/>
            <a:ext cx="1138713" cy="3900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/>
              <a:t>/tʃɪə/</a:t>
            </a:r>
            <a:endParaRPr lang="zh-CN" altLang="en-US" sz="2100"/>
          </a:p>
        </p:txBody>
      </p:sp>
      <p:sp>
        <p:nvSpPr>
          <p:cNvPr id="217" name="矩形"/>
          <p:cNvSpPr/>
          <p:nvPr/>
        </p:nvSpPr>
        <p:spPr>
          <a:xfrm>
            <a:off x="4842986" y="2441734"/>
            <a:ext cx="2586513" cy="39147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zh-CN" altLang="en-US" sz="2100"/>
              <a:t>为</a:t>
            </a:r>
            <a:r>
              <a:rPr lang="en-US" altLang="zh-CN" sz="2100"/>
              <a:t>······ </a:t>
            </a:r>
            <a:r>
              <a:rPr lang="zh-CN" altLang="en-US" sz="2100"/>
              <a:t>喝彩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 animBg="1"/>
      <p:bldP spid="210" grpId="0" animBg="1"/>
      <p:bldP spid="214" grpId="0"/>
      <p:bldP spid="2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矩形"/>
          <p:cNvSpPr/>
          <p:nvPr/>
        </p:nvSpPr>
        <p:spPr>
          <a:xfrm>
            <a:off x="0" y="2347785"/>
            <a:ext cx="9144000" cy="2795716"/>
          </a:xfrm>
          <a:prstGeom prst="rect">
            <a:avLst/>
          </a:prstGeom>
          <a:solidFill>
            <a:srgbClr val="1CADE4">
              <a:alpha val="73000"/>
            </a:srgbClr>
          </a:solidFill>
          <a:ln w="635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19" name="图片"/>
          <p:cNvPicPr>
            <a:picLocks noChangeAspect="1"/>
          </p:cNvPicPr>
          <p:nvPr/>
        </p:nvPicPr>
        <p:blipFill>
          <a:blip r:embed="rId2" cstate="email">
            <a:lum bright="70000" contrast="-70000"/>
          </a:blip>
          <a:stretch>
            <a:fillRect/>
          </a:stretch>
        </p:blipFill>
        <p:spPr>
          <a:xfrm>
            <a:off x="1807750" y="2479438"/>
            <a:ext cx="568819" cy="71459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20" name="直线"/>
          <p:cNvSpPr/>
          <p:nvPr/>
        </p:nvSpPr>
        <p:spPr>
          <a:xfrm>
            <a:off x="2516783" y="3273828"/>
            <a:ext cx="6627219" cy="0"/>
          </a:xfrm>
          <a:prstGeom prst="line">
            <a:avLst/>
          </a:prstGeom>
          <a:noFill/>
          <a:ln w="12700" cap="flat" cmpd="sng">
            <a:solidFill>
              <a:srgbClr val="FFFFF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1" name="矩形"/>
          <p:cNvSpPr/>
          <p:nvPr/>
        </p:nvSpPr>
        <p:spPr>
          <a:xfrm>
            <a:off x="2573778" y="2647203"/>
            <a:ext cx="5778642" cy="57871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2" name="矩形"/>
          <p:cNvSpPr/>
          <p:nvPr/>
        </p:nvSpPr>
        <p:spPr>
          <a:xfrm>
            <a:off x="2573778" y="3327834"/>
            <a:ext cx="5778642" cy="135014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7500" tIns="35100" rIns="67500" bIns="35100" anchor="t" anchorCtr="0"/>
          <a:lstStyle/>
          <a:p>
            <a:pPr marL="171450" indent="-171450" defTabSz="342900">
              <a:lnSpc>
                <a:spcPct val="120000"/>
              </a:lnSpc>
              <a:spcBef>
                <a:spcPct val="20000"/>
              </a:spcBef>
              <a:buSzPct val="100000"/>
              <a:buFont typeface="Wingdings 2" panose="05020102010507070707" pitchFamily="18" charset="2"/>
              <a:buChar char=""/>
            </a:pPr>
            <a:r>
              <a:rPr lang="en-US" altLang="zh-CN" sz="3000">
                <a:cs typeface="Arial" panose="020B0604020202020204" pitchFamily="34" charset="0"/>
              </a:rPr>
              <a:t>What are you going to do ?</a:t>
            </a:r>
            <a:endParaRPr lang="zh-CN" altLang="en-US" sz="3000">
              <a:cs typeface="Arial" panose="020B0604020202020204" pitchFamily="34" charset="0"/>
            </a:endParaRPr>
          </a:p>
        </p:txBody>
      </p:sp>
      <p:pic>
        <p:nvPicPr>
          <p:cNvPr id="223" name="图片" descr="C:\Documents and Settings\Administrator\桌面\M3\图片\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81" y="43182"/>
            <a:ext cx="2371749" cy="355519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24" name="矩形"/>
          <p:cNvSpPr/>
          <p:nvPr/>
        </p:nvSpPr>
        <p:spPr>
          <a:xfrm>
            <a:off x="3941676" y="627534"/>
            <a:ext cx="2916324" cy="48474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700" b="1" dirty="0">
                <a:solidFill>
                  <a:srgbClr val="0066CC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 go sightseeing</a:t>
            </a:r>
            <a:endParaRPr lang="zh-CN" altLang="en-US" sz="2700" b="1" dirty="0">
              <a:solidFill>
                <a:srgbClr val="0066CC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25" name="矩形"/>
          <p:cNvSpPr/>
          <p:nvPr/>
        </p:nvSpPr>
        <p:spPr>
          <a:xfrm>
            <a:off x="3861048" y="1383618"/>
            <a:ext cx="3807042" cy="90024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700" b="1" dirty="0">
                <a:solidFill>
                  <a:srgbClr val="0066CC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 go on a summer camp</a:t>
            </a:r>
            <a:endParaRPr lang="zh-CN" altLang="en-US" sz="2700" b="1" dirty="0">
              <a:solidFill>
                <a:srgbClr val="0066CC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26" name="矩形"/>
          <p:cNvSpPr/>
          <p:nvPr/>
        </p:nvSpPr>
        <p:spPr>
          <a:xfrm>
            <a:off x="4827270" y="1910239"/>
            <a:ext cx="1154355" cy="43858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68580" tIns="34290" rIns="68580" bIns="34290" anchor="t" anchorCtr="0">
            <a:spAutoFit/>
          </a:bodyPr>
          <a:lstStyle/>
          <a:p>
            <a:r>
              <a:rPr lang="en-US" altLang="zh-CN" sz="2400"/>
              <a:t>/kæmp/</a:t>
            </a:r>
            <a:endParaRPr lang="zh-CN" altLang="en-US" sz="2400"/>
          </a:p>
        </p:txBody>
      </p:sp>
      <p:sp>
        <p:nvSpPr>
          <p:cNvPr id="227" name="矩形"/>
          <p:cNvSpPr/>
          <p:nvPr/>
        </p:nvSpPr>
        <p:spPr>
          <a:xfrm>
            <a:off x="6259353" y="1910239"/>
            <a:ext cx="1670208" cy="43858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zh-CN" altLang="en-US" sz="2400"/>
              <a:t>营地，帐篷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 animBg="1"/>
      <p:bldP spid="220" grpId="0" animBg="1"/>
      <p:bldP spid="224" grpId="0"/>
      <p:bldP spid="226" grpId="0"/>
      <p:bldP spid="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矩形"/>
          <p:cNvSpPr/>
          <p:nvPr/>
        </p:nvSpPr>
        <p:spPr>
          <a:xfrm>
            <a:off x="0" y="2347785"/>
            <a:ext cx="9144000" cy="2795716"/>
          </a:xfrm>
          <a:prstGeom prst="rect">
            <a:avLst/>
          </a:prstGeom>
          <a:solidFill>
            <a:srgbClr val="1CADE4">
              <a:alpha val="73000"/>
            </a:srgbClr>
          </a:solidFill>
          <a:ln w="635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29" name="图片"/>
          <p:cNvPicPr>
            <a:picLocks noChangeAspect="1"/>
          </p:cNvPicPr>
          <p:nvPr/>
        </p:nvPicPr>
        <p:blipFill>
          <a:blip r:embed="rId2" cstate="email">
            <a:lum bright="70000" contrast="-70000"/>
          </a:blip>
          <a:stretch>
            <a:fillRect/>
          </a:stretch>
        </p:blipFill>
        <p:spPr>
          <a:xfrm>
            <a:off x="1807750" y="2479438"/>
            <a:ext cx="568819" cy="71459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30" name="直线"/>
          <p:cNvSpPr/>
          <p:nvPr/>
        </p:nvSpPr>
        <p:spPr>
          <a:xfrm>
            <a:off x="2516783" y="3273828"/>
            <a:ext cx="6627219" cy="0"/>
          </a:xfrm>
          <a:prstGeom prst="line">
            <a:avLst/>
          </a:prstGeom>
          <a:noFill/>
          <a:ln w="12700" cap="flat" cmpd="sng">
            <a:solidFill>
              <a:srgbClr val="FFFFF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1" name="矩形"/>
          <p:cNvSpPr/>
          <p:nvPr/>
        </p:nvSpPr>
        <p:spPr>
          <a:xfrm>
            <a:off x="2573778" y="2647203"/>
            <a:ext cx="5778642" cy="57871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2" name="矩形"/>
          <p:cNvSpPr/>
          <p:nvPr/>
        </p:nvSpPr>
        <p:spPr>
          <a:xfrm>
            <a:off x="2573778" y="3327834"/>
            <a:ext cx="5778642" cy="135014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7500" tIns="35100" rIns="67500" bIns="35100" anchor="t" anchorCtr="0"/>
          <a:lstStyle/>
          <a:p>
            <a:pPr marL="171450" indent="-171450" defTabSz="342900">
              <a:lnSpc>
                <a:spcPct val="120000"/>
              </a:lnSpc>
              <a:spcBef>
                <a:spcPct val="20000"/>
              </a:spcBef>
              <a:buSzPct val="100000"/>
              <a:buFont typeface="Wingdings 2" panose="05020102010507070707" pitchFamily="18" charset="2"/>
              <a:buChar char=""/>
            </a:pPr>
            <a:r>
              <a:rPr lang="en-US" altLang="zh-CN" sz="3000">
                <a:cs typeface="Arial" panose="020B0604020202020204" pitchFamily="34" charset="0"/>
              </a:rPr>
              <a:t>What are you going to do ?</a:t>
            </a:r>
            <a:endParaRPr lang="zh-CN" altLang="en-US" sz="3000">
              <a:cs typeface="Arial" panose="020B0604020202020204" pitchFamily="34" charset="0"/>
            </a:endParaRPr>
          </a:p>
        </p:txBody>
      </p:sp>
      <p:pic>
        <p:nvPicPr>
          <p:cNvPr id="233" name="图片" descr="C:\Documents and Settings\Administrator\桌面\M3\图片\0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3667" y="-25680"/>
            <a:ext cx="3024335" cy="351039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34" name="矩形"/>
          <p:cNvSpPr/>
          <p:nvPr/>
        </p:nvSpPr>
        <p:spPr>
          <a:xfrm>
            <a:off x="4077070" y="735546"/>
            <a:ext cx="2430269" cy="48474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700" b="1">
                <a:solidFill>
                  <a:srgbClr val="0066CC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 read a book</a:t>
            </a:r>
            <a:endParaRPr lang="zh-CN" altLang="en-US" sz="2700" b="1">
              <a:solidFill>
                <a:srgbClr val="0066CC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35" name="矩形"/>
          <p:cNvSpPr/>
          <p:nvPr/>
        </p:nvSpPr>
        <p:spPr>
          <a:xfrm>
            <a:off x="3861048" y="1869672"/>
            <a:ext cx="3807042" cy="48474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700" b="1">
                <a:solidFill>
                  <a:srgbClr val="0066CC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 stay at home</a:t>
            </a:r>
            <a:endParaRPr lang="zh-CN" altLang="en-US" sz="2700" b="1">
              <a:solidFill>
                <a:srgbClr val="0066CC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nimBg="1"/>
      <p:bldP spid="230" grpId="0" animBg="1"/>
      <p:bldP spid="234" grpId="0"/>
      <p:bldP spid="2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折角形"/>
          <p:cNvSpPr/>
          <p:nvPr/>
        </p:nvSpPr>
        <p:spPr>
          <a:xfrm>
            <a:off x="456955" y="3595290"/>
            <a:ext cx="6372708" cy="1512168"/>
          </a:xfrm>
          <a:prstGeom prst="foldedCorner">
            <a:avLst>
              <a:gd name="adj" fmla="val 699"/>
            </a:avLst>
          </a:prstGeom>
          <a:solidFill>
            <a:schemeClr val="tx2"/>
          </a:solidFill>
          <a:ln w="25400" cap="flat" cmpd="sng">
            <a:solidFill>
              <a:srgbClr val="385D8A"/>
            </a:solidFill>
            <a:prstDash val="solid"/>
            <a:round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sz="2100" b="1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Pictures</a:t>
            </a:r>
            <a:r>
              <a:rPr lang="en-US" altLang="zh-CN" sz="2100" b="1">
                <a:latin typeface="Comic Sans MS" panose="030F0702030302020204" pitchFamily="66" charset="0"/>
                <a:cs typeface="Calibri" panose="020F0502020204030204" pitchFamily="34" charset="0"/>
              </a:rPr>
              <a:t> always </a:t>
            </a:r>
            <a:r>
              <a:rPr lang="en-US" altLang="zh-CN" sz="2100" b="1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contain(</a:t>
            </a:r>
            <a:r>
              <a:rPr lang="zh-CN" altLang="en-US" sz="2100" b="1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包含</a:t>
            </a:r>
            <a:r>
              <a:rPr lang="en-US" altLang="zh-CN" sz="2100" b="1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)</a:t>
            </a:r>
            <a:r>
              <a:rPr lang="en-US" altLang="zh-CN" sz="2100" b="1">
                <a:latin typeface="Comic Sans MS" panose="030F0702030302020204" pitchFamily="66" charset="0"/>
                <a:cs typeface="Calibri" panose="020F0502020204030204" pitchFamily="34" charset="0"/>
              </a:rPr>
              <a:t> a lot of information(</a:t>
            </a:r>
            <a:r>
              <a:rPr lang="zh-CN" altLang="en-US" sz="2100" b="1">
                <a:latin typeface="Comic Sans MS" panose="030F0702030302020204" pitchFamily="66" charset="0"/>
                <a:cs typeface="Calibri" panose="020F0502020204030204" pitchFamily="34" charset="0"/>
              </a:rPr>
              <a:t>信息</a:t>
            </a:r>
            <a:r>
              <a:rPr lang="en-US" altLang="zh-CN" sz="2100" b="1">
                <a:latin typeface="Comic Sans MS" panose="030F0702030302020204" pitchFamily="66" charset="0"/>
                <a:cs typeface="Calibri" panose="020F0502020204030204" pitchFamily="34" charset="0"/>
              </a:rPr>
              <a:t>). They can</a:t>
            </a:r>
            <a:r>
              <a:rPr lang="en-US" altLang="zh-CN" sz="2100" b="1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 </a:t>
            </a:r>
            <a:r>
              <a:rPr lang="en-US" altLang="zh-CN" sz="2100" b="1">
                <a:latin typeface="Comic Sans MS" panose="030F0702030302020204" pitchFamily="66" charset="0"/>
                <a:cs typeface="Calibri" panose="020F0502020204030204" pitchFamily="34" charset="0"/>
              </a:rPr>
              <a:t>help you understand the passages. </a:t>
            </a:r>
            <a:endParaRPr lang="zh-CN" altLang="en-US" sz="2100">
              <a:cs typeface="Calibri" panose="020F0502020204030204" pitchFamily="34" charset="0"/>
            </a:endParaRPr>
          </a:p>
        </p:txBody>
      </p:sp>
      <p:pic>
        <p:nvPicPr>
          <p:cNvPr id="237" name="图片" descr="C:\Documents and Settings\Administrator\桌面\M3\图片\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97" y="97190"/>
            <a:ext cx="2374712" cy="2671551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pic>
        <p:nvPicPr>
          <p:cNvPr id="238" name="图片" descr="C:\Documents and Settings\Administrator\桌面\M3\图片\03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80769" y="52899"/>
            <a:ext cx="2330558" cy="270511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pic>
        <p:nvPicPr>
          <p:cNvPr id="239" name="图片" descr="C:\Documents and Settings\Administrator\桌面\M3\图片\0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6744" y="121763"/>
            <a:ext cx="3254326" cy="301187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40" name="矩形"/>
          <p:cNvSpPr/>
          <p:nvPr/>
        </p:nvSpPr>
        <p:spPr>
          <a:xfrm>
            <a:off x="6882765" y="3133725"/>
            <a:ext cx="1926906" cy="71151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/>
              <a:t>Don't forget the pictures!</a:t>
            </a:r>
            <a:endParaRPr lang="zh-CN" altLang="en-US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矩形"/>
          <p:cNvSpPr/>
          <p:nvPr/>
        </p:nvSpPr>
        <p:spPr>
          <a:xfrm>
            <a:off x="91679" y="486966"/>
            <a:ext cx="1859756" cy="345281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9" name="矩形"/>
          <p:cNvSpPr/>
          <p:nvPr/>
        </p:nvSpPr>
        <p:spPr>
          <a:xfrm>
            <a:off x="96442" y="188119"/>
            <a:ext cx="2526506" cy="484748"/>
          </a:xfrm>
          <a:prstGeom prst="rect">
            <a:avLst/>
          </a:prstGeom>
          <a:solidFill>
            <a:srgbClr val="92D050"/>
          </a:solidFill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pPr indent="200025" eaLnBrk="0" hangingPunct="0"/>
            <a:r>
              <a:rPr lang="en-US" altLang="zh-CN" sz="2700" b="1" dirty="0">
                <a:solidFill>
                  <a:srgbClr val="000000"/>
                </a:solidFill>
                <a:cs typeface="Arial" panose="020B0604020202020204" pitchFamily="34" charset="0"/>
              </a:rPr>
              <a:t>Fast Reading</a:t>
            </a:r>
            <a:endParaRPr lang="zh-CN" altLang="en-US" sz="2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矩形"/>
          <p:cNvSpPr/>
          <p:nvPr/>
        </p:nvSpPr>
        <p:spPr>
          <a:xfrm>
            <a:off x="2767012" y="79773"/>
            <a:ext cx="5231606" cy="61079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Match the people with  the pictures         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矩形"/>
          <p:cNvSpPr/>
          <p:nvPr/>
        </p:nvSpPr>
        <p:spPr>
          <a:xfrm>
            <a:off x="3256121" y="992028"/>
            <a:ext cx="3571875" cy="711516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 b="1" dirty="0">
                <a:cs typeface="Arial" panose="020B0604020202020204" pitchFamily="34" charset="0"/>
              </a:rPr>
              <a:t>Passage A  </a:t>
            </a:r>
            <a:r>
              <a:rPr lang="en-US" altLang="zh-CN" sz="2100" b="1" dirty="0">
                <a:cs typeface="Arial" panose="020B0604020202020204" pitchFamily="34" charset="0"/>
                <a:sym typeface="黑体" panose="02010609060101010101" charset="-122"/>
              </a:rPr>
              <a:t>Martin</a:t>
            </a:r>
            <a:endParaRPr lang="en-US" altLang="zh-CN" sz="2100" dirty="0">
              <a:cs typeface="Arial" panose="020B0604020202020204" pitchFamily="34" charset="0"/>
            </a:endParaRPr>
          </a:p>
          <a:p>
            <a:endParaRPr lang="zh-CN" altLang="en-US" sz="2100" b="1" dirty="0">
              <a:cs typeface="Arial" panose="020B0604020202020204" pitchFamily="34" charset="0"/>
            </a:endParaRPr>
          </a:p>
        </p:txBody>
      </p:sp>
      <p:sp>
        <p:nvSpPr>
          <p:cNvPr id="252" name="矩形"/>
          <p:cNvSpPr/>
          <p:nvPr/>
        </p:nvSpPr>
        <p:spPr>
          <a:xfrm>
            <a:off x="3148489" y="2524601"/>
            <a:ext cx="3571875" cy="392415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 b="1" dirty="0">
                <a:solidFill>
                  <a:srgbClr val="000000"/>
                </a:solidFill>
                <a:cs typeface="Arial" panose="020B0604020202020204" pitchFamily="34" charset="0"/>
              </a:rPr>
              <a:t>Passage B </a:t>
            </a:r>
            <a:r>
              <a:rPr lang="en-US" altLang="zh-CN" sz="2100" b="1" dirty="0">
                <a:solidFill>
                  <a:srgbClr val="000000"/>
                </a:solidFill>
                <a:cs typeface="Arial" panose="020B0604020202020204" pitchFamily="34" charset="0"/>
                <a:sym typeface="黑体" panose="02010609060101010101" charset="-122"/>
              </a:rPr>
              <a:t>Zhang </a:t>
            </a:r>
            <a:r>
              <a:rPr lang="en-US" altLang="zh-CN" sz="2100" b="1" dirty="0" err="1">
                <a:solidFill>
                  <a:srgbClr val="000000"/>
                </a:solidFill>
                <a:cs typeface="Arial" panose="020B0604020202020204" pitchFamily="34" charset="0"/>
                <a:sym typeface="黑体" panose="02010609060101010101" charset="-122"/>
              </a:rPr>
              <a:t>Sijia</a:t>
            </a:r>
            <a:endParaRPr lang="en-US" altLang="zh-CN" sz="21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53" name="矩形"/>
          <p:cNvSpPr/>
          <p:nvPr/>
        </p:nvSpPr>
        <p:spPr>
          <a:xfrm>
            <a:off x="3256121" y="3787616"/>
            <a:ext cx="3571875" cy="711516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 b="1">
                <a:solidFill>
                  <a:srgbClr val="000000"/>
                </a:solidFill>
                <a:cs typeface="Arial" panose="020B0604020202020204" pitchFamily="34" charset="0"/>
              </a:rPr>
              <a:t>Passage C </a:t>
            </a:r>
            <a:r>
              <a:rPr lang="en-US" altLang="zh-CN" sz="2100" b="1">
                <a:cs typeface="Arial" panose="020B0604020202020204" pitchFamily="34" charset="0"/>
                <a:sym typeface="黑体" panose="02010609060101010101" charset="-122"/>
              </a:rPr>
              <a:t>Lucy</a:t>
            </a:r>
            <a:r>
              <a:rPr lang="en-US" altLang="zh-CN" sz="2100">
                <a:cs typeface="Arial" panose="020B0604020202020204" pitchFamily="34" charset="0"/>
                <a:sym typeface="黑体" panose="02010609060101010101" charset="-122"/>
              </a:rPr>
              <a:t> </a:t>
            </a:r>
            <a:endParaRPr lang="en-US" altLang="zh-CN" sz="2100">
              <a:cs typeface="Arial" panose="020B0604020202020204" pitchFamily="34" charset="0"/>
            </a:endParaRPr>
          </a:p>
          <a:p>
            <a:r>
              <a:rPr lang="en-US" altLang="zh-CN" sz="2100" b="1">
                <a:solidFill>
                  <a:srgbClr val="000000"/>
                </a:solidFill>
                <a:cs typeface="Arial" panose="020B0604020202020204" pitchFamily="34" charset="0"/>
              </a:rPr>
              <a:t>  </a:t>
            </a:r>
            <a:endParaRPr lang="zh-CN" altLang="en-US" sz="2700">
              <a:cs typeface="Arial" panose="020B0604020202020204" pitchFamily="34" charset="0"/>
            </a:endParaRPr>
          </a:p>
        </p:txBody>
      </p:sp>
      <p:pic>
        <p:nvPicPr>
          <p:cNvPr id="254" name="图片" descr="Unit 2 Activity 2 P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465" y="690563"/>
            <a:ext cx="2136934" cy="438340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55" name="矩形"/>
          <p:cNvSpPr/>
          <p:nvPr/>
        </p:nvSpPr>
        <p:spPr>
          <a:xfrm>
            <a:off x="2224087" y="1706880"/>
            <a:ext cx="298133" cy="34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1800">
                <a:cs typeface="Arial" panose="020B0604020202020204" pitchFamily="34" charset="0"/>
              </a:rPr>
              <a:t>A</a:t>
            </a:r>
            <a:endParaRPr lang="zh-CN" altLang="en-US" sz="1800">
              <a:cs typeface="Arial" panose="020B0604020202020204" pitchFamily="34" charset="0"/>
            </a:endParaRPr>
          </a:p>
        </p:txBody>
      </p:sp>
      <p:sp>
        <p:nvSpPr>
          <p:cNvPr id="256" name="矩形"/>
          <p:cNvSpPr/>
          <p:nvPr/>
        </p:nvSpPr>
        <p:spPr>
          <a:xfrm>
            <a:off x="2181700" y="3239452"/>
            <a:ext cx="585311" cy="39147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>
                <a:cs typeface="Arial" panose="020B0604020202020204" pitchFamily="34" charset="0"/>
              </a:rPr>
              <a:t>C</a:t>
            </a:r>
            <a:endParaRPr lang="zh-CN" altLang="en-US" sz="2100">
              <a:cs typeface="Arial" panose="020B0604020202020204" pitchFamily="34" charset="0"/>
            </a:endParaRPr>
          </a:p>
        </p:txBody>
      </p:sp>
      <p:sp>
        <p:nvSpPr>
          <p:cNvPr id="257" name="矩形"/>
          <p:cNvSpPr/>
          <p:nvPr/>
        </p:nvSpPr>
        <p:spPr>
          <a:xfrm>
            <a:off x="2224087" y="4800124"/>
            <a:ext cx="447197" cy="39147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>
                <a:cs typeface="Arial" panose="020B0604020202020204" pitchFamily="34" charset="0"/>
              </a:rPr>
              <a:t>B</a:t>
            </a:r>
            <a:endParaRPr lang="zh-CN" altLang="en-US" sz="2100">
              <a:cs typeface="Arial" panose="020B0604020202020204" pitchFamily="34" charset="0"/>
            </a:endParaRPr>
          </a:p>
        </p:txBody>
      </p:sp>
      <p:sp>
        <p:nvSpPr>
          <p:cNvPr id="258" name="矩形"/>
          <p:cNvSpPr/>
          <p:nvPr/>
        </p:nvSpPr>
        <p:spPr>
          <a:xfrm>
            <a:off x="3256121" y="4110990"/>
            <a:ext cx="2489977" cy="39241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68580" tIns="34290" rIns="68580" bIns="34290" anchor="t" anchorCtr="0">
            <a:spAutoFit/>
          </a:bodyPr>
          <a:lstStyle/>
          <a:p>
            <a:r>
              <a:rPr lang="en-US" altLang="zh-CN" sz="2100" b="1">
                <a:solidFill>
                  <a:srgbClr val="000000"/>
                </a:solidFill>
                <a:cs typeface="Arial" panose="020B0604020202020204" pitchFamily="34" charset="0"/>
                <a:sym typeface="黑体" panose="02010609060101010101" charset="-122"/>
              </a:rPr>
              <a:t>Passage B Zhang Sijia</a:t>
            </a:r>
            <a:endParaRPr lang="zh-CN" altLang="en-US" sz="2100">
              <a:cs typeface="Arial" panose="020B0604020202020204" pitchFamily="34" charset="0"/>
            </a:endParaRPr>
          </a:p>
        </p:txBody>
      </p:sp>
      <p:sp>
        <p:nvSpPr>
          <p:cNvPr id="259" name="矩形"/>
          <p:cNvSpPr/>
          <p:nvPr/>
        </p:nvSpPr>
        <p:spPr>
          <a:xfrm>
            <a:off x="3256122" y="2231708"/>
            <a:ext cx="2015873" cy="43858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68580" tIns="34290" rIns="68580" bIns="34290" anchor="t" anchorCtr="0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cs typeface="Arial" panose="020B0604020202020204" pitchFamily="34" charset="0"/>
                <a:sym typeface="黑体" panose="02010609060101010101" charset="-122"/>
              </a:rPr>
              <a:t>Passage C </a:t>
            </a:r>
            <a:r>
              <a:rPr lang="en-US" altLang="zh-CN" sz="2400" b="1">
                <a:cs typeface="Arial" panose="020B0604020202020204" pitchFamily="34" charset="0"/>
                <a:sym typeface="黑体" panose="02010609060101010101" charset="-122"/>
              </a:rPr>
              <a:t>Lucy</a:t>
            </a:r>
            <a:endParaRPr lang="zh-CN" altLang="en-US" sz="2400">
              <a:cs typeface="Arial" panose="020B0604020202020204" pitchFamily="34" charset="0"/>
            </a:endParaRPr>
          </a:p>
        </p:txBody>
      </p:sp>
      <p:sp>
        <p:nvSpPr>
          <p:cNvPr id="260" name="矩形"/>
          <p:cNvSpPr/>
          <p:nvPr/>
        </p:nvSpPr>
        <p:spPr>
          <a:xfrm>
            <a:off x="5844064" y="992029"/>
            <a:ext cx="1969293" cy="43858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400" b="1">
                <a:cs typeface="Arial" panose="020B0604020202020204" pitchFamily="34" charset="0"/>
                <a:sym typeface="黑体" panose="02010609060101010101" charset="-122"/>
              </a:rPr>
              <a:t>Martin'S Plan</a:t>
            </a:r>
            <a:endParaRPr lang="zh-CN" altLang="en-US" sz="2400">
              <a:cs typeface="Arial" panose="020B0604020202020204" pitchFamily="34" charset="0"/>
            </a:endParaRPr>
          </a:p>
        </p:txBody>
      </p:sp>
      <p:sp>
        <p:nvSpPr>
          <p:cNvPr id="261" name="矩形"/>
          <p:cNvSpPr/>
          <p:nvPr/>
        </p:nvSpPr>
        <p:spPr>
          <a:xfrm>
            <a:off x="5976937" y="2524602"/>
            <a:ext cx="1937861" cy="48474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700" b="1">
                <a:cs typeface="Arial" panose="020B0604020202020204" pitchFamily="34" charset="0"/>
              </a:rPr>
              <a:t>Lucy's plan</a:t>
            </a:r>
            <a:endParaRPr lang="zh-CN" altLang="en-US" sz="2700" b="1">
              <a:cs typeface="Arial" panose="020B0604020202020204" pitchFamily="34" charset="0"/>
            </a:endParaRPr>
          </a:p>
        </p:txBody>
      </p:sp>
      <p:sp>
        <p:nvSpPr>
          <p:cNvPr id="262" name="矩形"/>
          <p:cNvSpPr/>
          <p:nvPr/>
        </p:nvSpPr>
        <p:spPr>
          <a:xfrm>
            <a:off x="5976937" y="3902869"/>
            <a:ext cx="3065622" cy="48474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>
                <a:cs typeface="Arial" panose="020B0604020202020204" pitchFamily="34" charset="0"/>
              </a:rPr>
              <a:t> </a:t>
            </a:r>
            <a:r>
              <a:rPr lang="en-US" altLang="zh-CN" sz="2700" b="1">
                <a:solidFill>
                  <a:srgbClr val="000000"/>
                </a:solidFill>
                <a:cs typeface="Arial" panose="020B0604020202020204" pitchFamily="34" charset="0"/>
                <a:sym typeface="黑体" panose="02010609060101010101" charset="-122"/>
              </a:rPr>
              <a:t>Zhang Sijia's </a:t>
            </a:r>
            <a:r>
              <a:rPr lang="en-US" altLang="zh-CN" sz="2700">
                <a:cs typeface="Arial" panose="020B0604020202020204" pitchFamily="34" charset="0"/>
              </a:rPr>
              <a:t>plan</a:t>
            </a:r>
            <a:endParaRPr lang="zh-CN" altLang="en-US" sz="27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" grpId="0"/>
      <p:bldP spid="256" grpId="0"/>
      <p:bldP spid="2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75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矩形"/>
          <p:cNvSpPr/>
          <p:nvPr/>
        </p:nvSpPr>
        <p:spPr>
          <a:xfrm>
            <a:off x="191453" y="64770"/>
            <a:ext cx="2632710" cy="484748"/>
          </a:xfrm>
          <a:prstGeom prst="rect">
            <a:avLst/>
          </a:prstGeom>
          <a:solidFill>
            <a:srgbClr val="92D050"/>
          </a:solidFill>
          <a:ln w="9525" cap="flat" cmpd="sng">
            <a:noFill/>
            <a:prstDash val="solid"/>
            <a:round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pPr indent="200025" eaLnBrk="0" hangingPunct="0"/>
            <a:r>
              <a:rPr lang="en-US" altLang="zh-CN" sz="2700" b="1" dirty="0">
                <a:solidFill>
                  <a:srgbClr val="000000"/>
                </a:solidFill>
                <a:cs typeface="Arial" panose="020B0604020202020204" pitchFamily="34" charset="0"/>
              </a:rPr>
              <a:t>Careful Reading</a:t>
            </a:r>
            <a:endParaRPr lang="zh-CN" altLang="en-US" sz="2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文本框"/>
          <p:cNvSpPr>
            <a:spLocks noGrp="1"/>
          </p:cNvSpPr>
          <p:nvPr>
            <p:ph type="body" idx="1"/>
          </p:nvPr>
        </p:nvSpPr>
        <p:spPr>
          <a:xfrm>
            <a:off x="628650" y="671036"/>
            <a:ext cx="7886700" cy="964883"/>
          </a:xfrm>
          <a:prstGeom prst="rect">
            <a:avLst/>
          </a:prstGeom>
          <a:solidFill>
            <a:srgbClr val="75CCEF"/>
          </a:solidFill>
          <a:ln w="19050" cap="flat" cmpd="sng">
            <a:solidFill>
              <a:srgbClr val="42BA97"/>
            </a:solidFill>
            <a:prstDash val="solid"/>
            <a:round/>
          </a:ln>
        </p:spPr>
        <p:txBody>
          <a:bodyPr vert="horz" wrap="square" lIns="68580" tIns="34290" rIns="68580" bIns="34290" anchor="t" anchorCtr="0"/>
          <a:lstStyle/>
          <a:p>
            <a:pPr>
              <a:lnSpc>
                <a:spcPct val="79000"/>
              </a:lnSpc>
            </a:pPr>
            <a:r>
              <a:rPr lang="en-US" altLang="zh-CN" dirty="0">
                <a:solidFill>
                  <a:srgbClr val="000000"/>
                </a:solidFill>
              </a:rPr>
              <a:t>1.What's Martin looking forward to doing tomorrow?</a:t>
            </a:r>
          </a:p>
          <a:p>
            <a:pPr>
              <a:lnSpc>
                <a:spcPct val="79000"/>
              </a:lnSpc>
            </a:pPr>
            <a:r>
              <a:rPr lang="en-US" altLang="zh-CN" dirty="0">
                <a:solidFill>
                  <a:srgbClr val="000000"/>
                </a:solidFill>
              </a:rPr>
              <a:t>2.What are Martin and his friends going to do during the match ?</a:t>
            </a:r>
          </a:p>
          <a:p>
            <a:pPr>
              <a:lnSpc>
                <a:spcPct val="79000"/>
              </a:lnSpc>
            </a:pPr>
            <a:r>
              <a:rPr lang="en-US" altLang="zh-CN" dirty="0">
                <a:solidFill>
                  <a:srgbClr val="000000"/>
                </a:solidFill>
              </a:rPr>
              <a:t>3.What   does Martin hope ?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65" name="矩形"/>
          <p:cNvSpPr/>
          <p:nvPr/>
        </p:nvSpPr>
        <p:spPr>
          <a:xfrm>
            <a:off x="3297079" y="-2857"/>
            <a:ext cx="4889761" cy="61055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</a:ln>
        </p:spPr>
        <p:txBody>
          <a:bodyPr vert="horz" wrap="square" lIns="68580" tIns="34290" rIns="68580" bIns="34290" anchor="ctr" anchorCtr="0"/>
          <a:lstStyle/>
          <a:p>
            <a:pPr algn="ctr"/>
            <a:r>
              <a:rPr lang="en-US" altLang="zh-CN" sz="2100" b="1">
                <a:effectLst>
                  <a:outerShdw blurRad="50800" dist="3937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  <a:cs typeface="Calibri" panose="020F0502020204030204" pitchFamily="34" charset="0"/>
              </a:rPr>
              <a:t>Para A-Martin’s Plan</a:t>
            </a:r>
            <a:r>
              <a:rPr lang="en-US" altLang="zh-CN" sz="2400" b="1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曲线"/>
          <p:cNvSpPr/>
          <p:nvPr/>
        </p:nvSpPr>
        <p:spPr>
          <a:xfrm>
            <a:off x="1934432" y="2851844"/>
            <a:ext cx="1254062" cy="111969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7" name="曲线"/>
          <p:cNvSpPr/>
          <p:nvPr/>
        </p:nvSpPr>
        <p:spPr>
          <a:xfrm>
            <a:off x="1934431" y="2963814"/>
            <a:ext cx="2508125" cy="770352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0057" y="0"/>
                </a:lnTo>
                <a:lnTo>
                  <a:pt x="20057" y="21600"/>
                </a:lnTo>
                <a:lnTo>
                  <a:pt x="21600" y="21600"/>
                </a:lnTo>
              </a:path>
            </a:pathLst>
          </a:cu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8" name="曲线"/>
          <p:cNvSpPr/>
          <p:nvPr/>
        </p:nvSpPr>
        <p:spPr>
          <a:xfrm>
            <a:off x="1934431" y="2929524"/>
            <a:ext cx="2508125" cy="68580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</a:path>
            </a:pathLst>
          </a:cu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9" name="曲线"/>
          <p:cNvSpPr/>
          <p:nvPr/>
        </p:nvSpPr>
        <p:spPr>
          <a:xfrm>
            <a:off x="1934431" y="2193462"/>
            <a:ext cx="2508125" cy="770353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21600"/>
                </a:moveTo>
                <a:lnTo>
                  <a:pt x="20057" y="21600"/>
                </a:lnTo>
                <a:lnTo>
                  <a:pt x="20057" y="0"/>
                </a:lnTo>
                <a:lnTo>
                  <a:pt x="21600" y="0"/>
                </a:lnTo>
              </a:path>
            </a:pathLst>
          </a:cu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0" name="曲线"/>
          <p:cNvSpPr/>
          <p:nvPr/>
        </p:nvSpPr>
        <p:spPr>
          <a:xfrm>
            <a:off x="142913" y="2690608"/>
            <a:ext cx="1791518" cy="546412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1" name="曲线"/>
          <p:cNvSpPr/>
          <p:nvPr/>
        </p:nvSpPr>
        <p:spPr>
          <a:xfrm>
            <a:off x="4442557" y="1920255"/>
            <a:ext cx="1791518" cy="546412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2" name="曲线"/>
          <p:cNvSpPr/>
          <p:nvPr/>
        </p:nvSpPr>
        <p:spPr>
          <a:xfrm>
            <a:off x="4442557" y="3460961"/>
            <a:ext cx="1791518" cy="546411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3" name="曲线"/>
          <p:cNvSpPr/>
          <p:nvPr/>
        </p:nvSpPr>
        <p:spPr>
          <a:xfrm>
            <a:off x="2340835" y="2692146"/>
            <a:ext cx="1791518" cy="546412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4" name="矩形"/>
          <p:cNvSpPr/>
          <p:nvPr/>
        </p:nvSpPr>
        <p:spPr>
          <a:xfrm>
            <a:off x="191453" y="2607945"/>
            <a:ext cx="1858804" cy="60785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0" tIns="34290" rIns="0" bIns="34290" anchor="t" anchorCtr="0">
            <a:spAutoFit/>
          </a:bodyPr>
          <a:lstStyle/>
          <a:p>
            <a:pPr algn="ctr"/>
            <a:r>
              <a:rPr lang="en-US" altLang="zh-CN" sz="2100">
                <a:solidFill>
                  <a:srgbClr val="FF0000"/>
                </a:solidFill>
                <a:cs typeface="Arial" panose="020B0604020202020204" pitchFamily="34" charset="0"/>
              </a:rPr>
              <a:t>watching</a:t>
            </a:r>
          </a:p>
          <a:p>
            <a:pPr algn="ctr"/>
            <a:r>
              <a:rPr lang="en-US" altLang="zh-CN">
                <a:cs typeface="Arial" panose="020B0604020202020204" pitchFamily="34" charset="0"/>
              </a:rPr>
              <a:t> favourite football team 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275" name="曲线"/>
          <p:cNvSpPr/>
          <p:nvPr/>
        </p:nvSpPr>
        <p:spPr>
          <a:xfrm rot="3035990">
            <a:off x="213085" y="2886069"/>
            <a:ext cx="205136" cy="153544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30" y="1286"/>
                  <a:pt x="7320" y="0"/>
                  <a:pt x="11502" y="0"/>
                </a:cubicBezTo>
                <a:cubicBezTo>
                  <a:pt x="17079" y="0"/>
                  <a:pt x="21600" y="2287"/>
                  <a:pt x="21600" y="5109"/>
                </a:cubicBezTo>
                <a:cubicBezTo>
                  <a:pt x="21600" y="7224"/>
                  <a:pt x="19057" y="9041"/>
                  <a:pt x="15432" y="9816"/>
                </a:cubicBezTo>
                <a:lnTo>
                  <a:pt x="15074" y="9851"/>
                </a:lnTo>
                <a:lnTo>
                  <a:pt x="15099" y="10057"/>
                </a:lnTo>
                <a:cubicBezTo>
                  <a:pt x="14986" y="13491"/>
                  <a:pt x="13825" y="16214"/>
                  <a:pt x="12504" y="16137"/>
                </a:cubicBezTo>
                <a:cubicBezTo>
                  <a:pt x="11843" y="16096"/>
                  <a:pt x="11268" y="15366"/>
                  <a:pt x="10872" y="14216"/>
                </a:cubicBezTo>
                <a:lnTo>
                  <a:pt x="10654" y="12475"/>
                </a:lnTo>
                <a:lnTo>
                  <a:pt x="10536" y="13780"/>
                </a:lnTo>
                <a:cubicBezTo>
                  <a:pt x="10044" y="16987"/>
                  <a:pt x="9065" y="19202"/>
                  <a:pt x="8010" y="19138"/>
                </a:cubicBezTo>
                <a:cubicBezTo>
                  <a:pt x="7307" y="19098"/>
                  <a:pt x="6701" y="18052"/>
                  <a:pt x="6296" y="16398"/>
                </a:cubicBezTo>
                <a:lnTo>
                  <a:pt x="5801" y="10486"/>
                </a:lnTo>
                <a:lnTo>
                  <a:pt x="5665" y="12485"/>
                </a:lnTo>
                <a:cubicBezTo>
                  <a:pt x="4995" y="17842"/>
                  <a:pt x="3242" y="21913"/>
                  <a:pt x="1749" y="21580"/>
                </a:cubicBezTo>
                <a:cubicBezTo>
                  <a:pt x="257" y="21247"/>
                  <a:pt x="-409" y="16635"/>
                  <a:pt x="260" y="11279"/>
                </a:cubicBezTo>
                <a:cubicBezTo>
                  <a:pt x="426" y="9939"/>
                  <a:pt x="661" y="8680"/>
                  <a:pt x="943" y="7552"/>
                </a:cubicBezTo>
                <a:lnTo>
                  <a:pt x="1588" y="5574"/>
                </a:lnTo>
                <a:lnTo>
                  <a:pt x="1403" y="5109"/>
                </a:lnTo>
                <a:cubicBezTo>
                  <a:pt x="1403" y="4403"/>
                  <a:pt x="1685" y="3730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" name="曲线"/>
          <p:cNvSpPr/>
          <p:nvPr/>
        </p:nvSpPr>
        <p:spPr>
          <a:xfrm rot="18564010" flipH="1">
            <a:off x="1659285" y="2886068"/>
            <a:ext cx="205136" cy="153544"/>
          </a:xfrm>
          <a:custGeom>
            <a:avLst/>
            <a:gdLst>
              <a:gd name="T1" fmla="*/ -21600 w 21600"/>
              <a:gd name="T2" fmla="*/ 0 h 21600"/>
              <a:gd name="T3" fmla="*/ 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7" y="3120"/>
                </a:moveTo>
                <a:cubicBezTo>
                  <a:pt x="3730" y="1286"/>
                  <a:pt x="7319" y="0"/>
                  <a:pt x="11502" y="0"/>
                </a:cubicBezTo>
                <a:cubicBezTo>
                  <a:pt x="17079" y="0"/>
                  <a:pt x="21600" y="2287"/>
                  <a:pt x="21600" y="5109"/>
                </a:cubicBezTo>
                <a:cubicBezTo>
                  <a:pt x="21600" y="7224"/>
                  <a:pt x="19056" y="9041"/>
                  <a:pt x="15431" y="9816"/>
                </a:cubicBezTo>
                <a:lnTo>
                  <a:pt x="15073" y="9851"/>
                </a:lnTo>
                <a:lnTo>
                  <a:pt x="15099" y="10057"/>
                </a:lnTo>
                <a:cubicBezTo>
                  <a:pt x="14987" y="13491"/>
                  <a:pt x="13825" y="16214"/>
                  <a:pt x="12504" y="16137"/>
                </a:cubicBezTo>
                <a:cubicBezTo>
                  <a:pt x="11843" y="16096"/>
                  <a:pt x="11268" y="15366"/>
                  <a:pt x="10871" y="14216"/>
                </a:cubicBezTo>
                <a:lnTo>
                  <a:pt x="10654" y="12475"/>
                </a:lnTo>
                <a:lnTo>
                  <a:pt x="10535" y="13780"/>
                </a:lnTo>
                <a:cubicBezTo>
                  <a:pt x="10044" y="16987"/>
                  <a:pt x="9065" y="19202"/>
                  <a:pt x="8009" y="19138"/>
                </a:cubicBezTo>
                <a:cubicBezTo>
                  <a:pt x="7305" y="19098"/>
                  <a:pt x="6701" y="18052"/>
                  <a:pt x="6296" y="16398"/>
                </a:cubicBezTo>
                <a:lnTo>
                  <a:pt x="5801" y="10486"/>
                </a:lnTo>
                <a:lnTo>
                  <a:pt x="5664" y="12485"/>
                </a:lnTo>
                <a:cubicBezTo>
                  <a:pt x="4994" y="17842"/>
                  <a:pt x="3241" y="21913"/>
                  <a:pt x="1748" y="21580"/>
                </a:cubicBezTo>
                <a:cubicBezTo>
                  <a:pt x="255" y="21247"/>
                  <a:pt x="408" y="16635"/>
                  <a:pt x="259" y="11279"/>
                </a:cubicBezTo>
                <a:cubicBezTo>
                  <a:pt x="426" y="9939"/>
                  <a:pt x="662" y="8680"/>
                  <a:pt x="943" y="7552"/>
                </a:cubicBezTo>
                <a:lnTo>
                  <a:pt x="1589" y="5574"/>
                </a:lnTo>
                <a:lnTo>
                  <a:pt x="1405" y="5109"/>
                </a:lnTo>
                <a:cubicBezTo>
                  <a:pt x="1405" y="4403"/>
                  <a:pt x="1687" y="3730"/>
                  <a:pt x="2197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7" name="矩形"/>
          <p:cNvSpPr/>
          <p:nvPr/>
        </p:nvSpPr>
        <p:spPr>
          <a:xfrm>
            <a:off x="2356009" y="2692241"/>
            <a:ext cx="1776411" cy="7115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0" tIns="34290" rIns="0" bIns="34290" anchor="t" anchorCtr="0">
            <a:spAutoFit/>
          </a:bodyPr>
          <a:lstStyle/>
          <a:p>
            <a:pPr algn="ctr"/>
            <a:r>
              <a:rPr lang="en-US" altLang="zh-CN" sz="2100">
                <a:cs typeface="Arial" panose="020B0604020202020204" pitchFamily="34" charset="0"/>
              </a:rPr>
              <a:t>They are going to do</a:t>
            </a:r>
            <a:r>
              <a:rPr lang="en-US" altLang="zh-CN">
                <a:cs typeface="Arial" panose="020B0604020202020204" pitchFamily="34" charset="0"/>
              </a:rPr>
              <a:t> 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278" name="曲线"/>
          <p:cNvSpPr/>
          <p:nvPr/>
        </p:nvSpPr>
        <p:spPr>
          <a:xfrm rot="3035990">
            <a:off x="2362825" y="2508585"/>
            <a:ext cx="205136" cy="153544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7" y="3120"/>
                </a:moveTo>
                <a:cubicBezTo>
                  <a:pt x="3730" y="1286"/>
                  <a:pt x="7320" y="0"/>
                  <a:pt x="11500" y="0"/>
                </a:cubicBezTo>
                <a:cubicBezTo>
                  <a:pt x="17079" y="0"/>
                  <a:pt x="21600" y="2287"/>
                  <a:pt x="21600" y="5109"/>
                </a:cubicBezTo>
                <a:cubicBezTo>
                  <a:pt x="21600" y="7224"/>
                  <a:pt x="19056" y="9041"/>
                  <a:pt x="15430" y="9816"/>
                </a:cubicBezTo>
                <a:lnTo>
                  <a:pt x="15073" y="9851"/>
                </a:lnTo>
                <a:lnTo>
                  <a:pt x="15099" y="10057"/>
                </a:lnTo>
                <a:cubicBezTo>
                  <a:pt x="14986" y="13491"/>
                  <a:pt x="13825" y="16214"/>
                  <a:pt x="12503" y="16137"/>
                </a:cubicBezTo>
                <a:cubicBezTo>
                  <a:pt x="11842" y="16096"/>
                  <a:pt x="11268" y="15366"/>
                  <a:pt x="10872" y="14216"/>
                </a:cubicBezTo>
                <a:lnTo>
                  <a:pt x="10654" y="12475"/>
                </a:lnTo>
                <a:lnTo>
                  <a:pt x="10535" y="13780"/>
                </a:lnTo>
                <a:cubicBezTo>
                  <a:pt x="10042" y="16987"/>
                  <a:pt x="9063" y="19202"/>
                  <a:pt x="8009" y="19138"/>
                </a:cubicBezTo>
                <a:cubicBezTo>
                  <a:pt x="7307" y="19098"/>
                  <a:pt x="6703" y="18052"/>
                  <a:pt x="6294" y="16398"/>
                </a:cubicBezTo>
                <a:lnTo>
                  <a:pt x="5801" y="10486"/>
                </a:lnTo>
                <a:lnTo>
                  <a:pt x="5664" y="12485"/>
                </a:lnTo>
                <a:cubicBezTo>
                  <a:pt x="4995" y="17842"/>
                  <a:pt x="3241" y="21913"/>
                  <a:pt x="1748" y="21580"/>
                </a:cubicBezTo>
                <a:cubicBezTo>
                  <a:pt x="255" y="21247"/>
                  <a:pt x="-408" y="16635"/>
                  <a:pt x="259" y="11279"/>
                </a:cubicBezTo>
                <a:cubicBezTo>
                  <a:pt x="426" y="9939"/>
                  <a:pt x="662" y="8680"/>
                  <a:pt x="943" y="7552"/>
                </a:cubicBezTo>
                <a:lnTo>
                  <a:pt x="1589" y="5574"/>
                </a:lnTo>
                <a:lnTo>
                  <a:pt x="1405" y="5109"/>
                </a:lnTo>
                <a:cubicBezTo>
                  <a:pt x="1405" y="4403"/>
                  <a:pt x="1687" y="3730"/>
                  <a:pt x="2197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9" name="矩形"/>
          <p:cNvSpPr/>
          <p:nvPr/>
        </p:nvSpPr>
        <p:spPr>
          <a:xfrm>
            <a:off x="4768830" y="2817622"/>
            <a:ext cx="1150440" cy="50013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0" tIns="34290" rIns="0" bIns="34290" anchor="t" anchorCtr="0">
            <a:spAutoFit/>
          </a:bodyPr>
          <a:lstStyle/>
          <a:p>
            <a:pPr algn="ctr"/>
            <a:r>
              <a:rPr lang="en-US" altLang="zh-CN">
                <a:cs typeface="Arial" panose="020B0604020202020204" pitchFamily="34" charset="0"/>
              </a:rPr>
              <a:t>make some new friend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280" name="曲线"/>
          <p:cNvSpPr/>
          <p:nvPr/>
        </p:nvSpPr>
        <p:spPr>
          <a:xfrm rot="3035990">
            <a:off x="4512646" y="2886069"/>
            <a:ext cx="205136" cy="153544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31" y="1286"/>
                  <a:pt x="7320" y="0"/>
                  <a:pt x="11501" y="0"/>
                </a:cubicBezTo>
                <a:cubicBezTo>
                  <a:pt x="17079" y="0"/>
                  <a:pt x="21600" y="2287"/>
                  <a:pt x="21600" y="5109"/>
                </a:cubicBezTo>
                <a:cubicBezTo>
                  <a:pt x="21600" y="7224"/>
                  <a:pt x="19057" y="9041"/>
                  <a:pt x="15432" y="9816"/>
                </a:cubicBezTo>
                <a:lnTo>
                  <a:pt x="15072" y="9851"/>
                </a:lnTo>
                <a:lnTo>
                  <a:pt x="15099" y="10057"/>
                </a:lnTo>
                <a:cubicBezTo>
                  <a:pt x="14985" y="13491"/>
                  <a:pt x="13825" y="16214"/>
                  <a:pt x="12503" y="16137"/>
                </a:cubicBezTo>
                <a:cubicBezTo>
                  <a:pt x="11841" y="16096"/>
                  <a:pt x="11267" y="15366"/>
                  <a:pt x="10870" y="14216"/>
                </a:cubicBezTo>
                <a:lnTo>
                  <a:pt x="10654" y="12475"/>
                </a:lnTo>
                <a:lnTo>
                  <a:pt x="10536" y="13780"/>
                </a:lnTo>
                <a:cubicBezTo>
                  <a:pt x="10043" y="16987"/>
                  <a:pt x="9063" y="19202"/>
                  <a:pt x="8009" y="19138"/>
                </a:cubicBezTo>
                <a:cubicBezTo>
                  <a:pt x="7305" y="19098"/>
                  <a:pt x="6702" y="18052"/>
                  <a:pt x="6296" y="16398"/>
                </a:cubicBezTo>
                <a:lnTo>
                  <a:pt x="5799" y="10486"/>
                </a:lnTo>
                <a:lnTo>
                  <a:pt x="5663" y="12485"/>
                </a:lnTo>
                <a:cubicBezTo>
                  <a:pt x="4994" y="17842"/>
                  <a:pt x="3242" y="21913"/>
                  <a:pt x="1749" y="21580"/>
                </a:cubicBezTo>
                <a:cubicBezTo>
                  <a:pt x="257" y="21247"/>
                  <a:pt x="-409" y="16635"/>
                  <a:pt x="260" y="11279"/>
                </a:cubicBezTo>
                <a:cubicBezTo>
                  <a:pt x="427" y="9939"/>
                  <a:pt x="660" y="8680"/>
                  <a:pt x="944" y="7552"/>
                </a:cubicBezTo>
                <a:lnTo>
                  <a:pt x="1589" y="5574"/>
                </a:lnTo>
                <a:lnTo>
                  <a:pt x="1405" y="5109"/>
                </a:lnTo>
                <a:cubicBezTo>
                  <a:pt x="1405" y="4403"/>
                  <a:pt x="1686" y="3730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1" name="曲线"/>
          <p:cNvSpPr/>
          <p:nvPr/>
        </p:nvSpPr>
        <p:spPr>
          <a:xfrm rot="18564010" flipH="1">
            <a:off x="5958848" y="2886068"/>
            <a:ext cx="205136" cy="153544"/>
          </a:xfrm>
          <a:custGeom>
            <a:avLst/>
            <a:gdLst>
              <a:gd name="T1" fmla="*/ -21600 w 21600"/>
              <a:gd name="T2" fmla="*/ 0 h 21600"/>
              <a:gd name="T3" fmla="*/ 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20"/>
                </a:moveTo>
                <a:cubicBezTo>
                  <a:pt x="3729" y="1286"/>
                  <a:pt x="7318" y="0"/>
                  <a:pt x="11501" y="0"/>
                </a:cubicBezTo>
                <a:cubicBezTo>
                  <a:pt x="17079" y="0"/>
                  <a:pt x="21600" y="2287"/>
                  <a:pt x="21600" y="5109"/>
                </a:cubicBezTo>
                <a:cubicBezTo>
                  <a:pt x="21600" y="7224"/>
                  <a:pt x="19056" y="9041"/>
                  <a:pt x="15432" y="9816"/>
                </a:cubicBezTo>
                <a:lnTo>
                  <a:pt x="15073" y="9851"/>
                </a:lnTo>
                <a:lnTo>
                  <a:pt x="15099" y="10057"/>
                </a:lnTo>
                <a:cubicBezTo>
                  <a:pt x="14987" y="13491"/>
                  <a:pt x="13825" y="16214"/>
                  <a:pt x="12504" y="16137"/>
                </a:cubicBezTo>
                <a:cubicBezTo>
                  <a:pt x="11841" y="16096"/>
                  <a:pt x="11268" y="15366"/>
                  <a:pt x="10870" y="14216"/>
                </a:cubicBezTo>
                <a:lnTo>
                  <a:pt x="10652" y="12475"/>
                </a:lnTo>
                <a:lnTo>
                  <a:pt x="10536" y="13780"/>
                </a:lnTo>
                <a:cubicBezTo>
                  <a:pt x="10043" y="16987"/>
                  <a:pt x="9065" y="19202"/>
                  <a:pt x="8009" y="19138"/>
                </a:cubicBezTo>
                <a:cubicBezTo>
                  <a:pt x="7307" y="19098"/>
                  <a:pt x="6703" y="18052"/>
                  <a:pt x="6296" y="16398"/>
                </a:cubicBezTo>
                <a:lnTo>
                  <a:pt x="5801" y="10486"/>
                </a:lnTo>
                <a:lnTo>
                  <a:pt x="5665" y="12485"/>
                </a:lnTo>
                <a:cubicBezTo>
                  <a:pt x="4995" y="17842"/>
                  <a:pt x="3242" y="21913"/>
                  <a:pt x="1750" y="21580"/>
                </a:cubicBezTo>
                <a:cubicBezTo>
                  <a:pt x="257" y="21247"/>
                  <a:pt x="409" y="16635"/>
                  <a:pt x="260" y="11279"/>
                </a:cubicBezTo>
                <a:cubicBezTo>
                  <a:pt x="427" y="9939"/>
                  <a:pt x="661" y="8680"/>
                  <a:pt x="944" y="7552"/>
                </a:cubicBezTo>
                <a:lnTo>
                  <a:pt x="1589" y="5574"/>
                </a:lnTo>
                <a:lnTo>
                  <a:pt x="1403" y="5109"/>
                </a:lnTo>
                <a:cubicBezTo>
                  <a:pt x="1403" y="4403"/>
                  <a:pt x="1686" y="3730"/>
                  <a:pt x="2198" y="312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2" name="曲线"/>
          <p:cNvSpPr/>
          <p:nvPr/>
        </p:nvSpPr>
        <p:spPr>
          <a:xfrm>
            <a:off x="4442557" y="4231313"/>
            <a:ext cx="1791518" cy="546413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3" name="直线"/>
          <p:cNvSpPr/>
          <p:nvPr/>
        </p:nvSpPr>
        <p:spPr>
          <a:xfrm>
            <a:off x="4260056" y="3734167"/>
            <a:ext cx="0" cy="770352"/>
          </a:xfrm>
          <a:prstGeom prst="line">
            <a:avLst/>
          </a:pr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4" name="直线"/>
          <p:cNvSpPr/>
          <p:nvPr/>
        </p:nvSpPr>
        <p:spPr>
          <a:xfrm>
            <a:off x="4252913" y="4504519"/>
            <a:ext cx="182500" cy="0"/>
          </a:xfrm>
          <a:prstGeom prst="line">
            <a:avLst/>
          </a:prstGeom>
          <a:noFill/>
          <a:ln w="19050" cap="flat" cmpd="sng">
            <a:solidFill>
              <a:srgbClr val="7F7F7F"/>
            </a:solidFill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5" name="矩形"/>
          <p:cNvSpPr/>
          <p:nvPr/>
        </p:nvSpPr>
        <p:spPr>
          <a:xfrm>
            <a:off x="840581" y="2552224"/>
            <a:ext cx="617220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>
                <a:cs typeface="Arial" panose="020B0604020202020204" pitchFamily="34" charset="0"/>
              </a:rPr>
              <a:t>1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286" name="曲线"/>
          <p:cNvSpPr/>
          <p:nvPr/>
        </p:nvSpPr>
        <p:spPr>
          <a:xfrm>
            <a:off x="4442460" y="2690813"/>
            <a:ext cx="1791653" cy="546259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3D3D3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" name="曲线"/>
          <p:cNvSpPr/>
          <p:nvPr/>
        </p:nvSpPr>
        <p:spPr>
          <a:xfrm rot="18564010" flipH="1">
            <a:off x="3809048" y="2508408"/>
            <a:ext cx="205262" cy="153351"/>
          </a:xfrm>
          <a:custGeom>
            <a:avLst/>
            <a:gdLst>
              <a:gd name="T1" fmla="*/ -21600 w 21600"/>
              <a:gd name="T2" fmla="*/ 0 h 21600"/>
              <a:gd name="T3" fmla="*/ 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2198" y="3118"/>
                </a:moveTo>
                <a:cubicBezTo>
                  <a:pt x="3729" y="1286"/>
                  <a:pt x="7318" y="0"/>
                  <a:pt x="11501" y="0"/>
                </a:cubicBezTo>
                <a:cubicBezTo>
                  <a:pt x="17079" y="0"/>
                  <a:pt x="21600" y="2286"/>
                  <a:pt x="21600" y="5108"/>
                </a:cubicBezTo>
                <a:cubicBezTo>
                  <a:pt x="21600" y="7225"/>
                  <a:pt x="19057" y="9040"/>
                  <a:pt x="15431" y="9815"/>
                </a:cubicBezTo>
                <a:lnTo>
                  <a:pt x="15074" y="9852"/>
                </a:lnTo>
                <a:lnTo>
                  <a:pt x="15099" y="10057"/>
                </a:lnTo>
                <a:cubicBezTo>
                  <a:pt x="14986" y="13492"/>
                  <a:pt x="13825" y="16212"/>
                  <a:pt x="12503" y="16136"/>
                </a:cubicBezTo>
                <a:cubicBezTo>
                  <a:pt x="11842" y="16097"/>
                  <a:pt x="11267" y="15367"/>
                  <a:pt x="10872" y="14215"/>
                </a:cubicBezTo>
                <a:lnTo>
                  <a:pt x="10653" y="12475"/>
                </a:lnTo>
                <a:lnTo>
                  <a:pt x="10535" y="13779"/>
                </a:lnTo>
                <a:cubicBezTo>
                  <a:pt x="10043" y="16986"/>
                  <a:pt x="9064" y="19202"/>
                  <a:pt x="8010" y="19139"/>
                </a:cubicBezTo>
                <a:cubicBezTo>
                  <a:pt x="7306" y="19099"/>
                  <a:pt x="6702" y="18053"/>
                  <a:pt x="6295" y="16399"/>
                </a:cubicBezTo>
                <a:lnTo>
                  <a:pt x="5800" y="10486"/>
                </a:lnTo>
                <a:lnTo>
                  <a:pt x="5664" y="12485"/>
                </a:lnTo>
                <a:cubicBezTo>
                  <a:pt x="4994" y="17841"/>
                  <a:pt x="3240" y="21912"/>
                  <a:pt x="1748" y="21580"/>
                </a:cubicBezTo>
                <a:cubicBezTo>
                  <a:pt x="257" y="21246"/>
                  <a:pt x="408" y="16633"/>
                  <a:pt x="260" y="11278"/>
                </a:cubicBezTo>
                <a:cubicBezTo>
                  <a:pt x="427" y="9939"/>
                  <a:pt x="660" y="8681"/>
                  <a:pt x="943" y="7552"/>
                </a:cubicBezTo>
                <a:lnTo>
                  <a:pt x="1588" y="5573"/>
                </a:lnTo>
                <a:lnTo>
                  <a:pt x="1405" y="5108"/>
                </a:lnTo>
                <a:cubicBezTo>
                  <a:pt x="1405" y="4401"/>
                  <a:pt x="1685" y="3730"/>
                  <a:pt x="2198" y="3118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8" name="矩形"/>
          <p:cNvSpPr/>
          <p:nvPr/>
        </p:nvSpPr>
        <p:spPr>
          <a:xfrm>
            <a:off x="4490561" y="1920240"/>
            <a:ext cx="1150620" cy="60785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0" tIns="34290" rIns="0" bIns="34290" anchor="t" anchorCtr="0">
            <a:spAutoFit/>
          </a:bodyPr>
          <a:lstStyle/>
          <a:p>
            <a:pPr algn="ctr"/>
            <a:r>
              <a:rPr lang="en-US" altLang="zh-CN" sz="2100">
                <a:solidFill>
                  <a:srgbClr val="FF0000"/>
                </a:solidFill>
                <a:cs typeface="Arial" panose="020B0604020202020204" pitchFamily="34" charset="0"/>
              </a:rPr>
              <a:t>meet</a:t>
            </a:r>
            <a:r>
              <a:rPr lang="en-US" altLang="zh-CN">
                <a:cs typeface="Arial" panose="020B0604020202020204" pitchFamily="34" charset="0"/>
              </a:rPr>
              <a:t> other fans 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289" name="矩形"/>
          <p:cNvSpPr/>
          <p:nvPr/>
        </p:nvSpPr>
        <p:spPr>
          <a:xfrm>
            <a:off x="4490561" y="3408045"/>
            <a:ext cx="1150620" cy="60785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0" tIns="34290" rIns="0" bIns="34290" anchor="t" anchorCtr="0">
            <a:spAutoFit/>
          </a:bodyPr>
          <a:lstStyle/>
          <a:p>
            <a:pPr algn="ctr"/>
            <a:r>
              <a:rPr lang="en-US" altLang="zh-CN" sz="2100">
                <a:solidFill>
                  <a:srgbClr val="FF0000"/>
                </a:solidFill>
                <a:cs typeface="Arial" panose="020B0604020202020204" pitchFamily="34" charset="0"/>
              </a:rPr>
              <a:t>wear</a:t>
            </a:r>
            <a:r>
              <a:rPr lang="en-US" altLang="zh-CN">
                <a:cs typeface="Arial" panose="020B0604020202020204" pitchFamily="34" charset="0"/>
              </a:rPr>
              <a:t> the team shirt 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290" name="矩形"/>
          <p:cNvSpPr/>
          <p:nvPr/>
        </p:nvSpPr>
        <p:spPr>
          <a:xfrm>
            <a:off x="4442460" y="4231482"/>
            <a:ext cx="1331119" cy="60785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0" tIns="34290" rIns="0" bIns="34290" anchor="t" anchorCtr="0">
            <a:spAutoFit/>
          </a:bodyPr>
          <a:lstStyle/>
          <a:p>
            <a:pPr algn="ctr"/>
            <a:r>
              <a:rPr lang="en-US" altLang="zh-CN" sz="2100">
                <a:solidFill>
                  <a:srgbClr val="FF0000"/>
                </a:solidFill>
                <a:cs typeface="Arial" panose="020B0604020202020204" pitchFamily="34" charset="0"/>
              </a:rPr>
              <a:t>cheer</a:t>
            </a:r>
            <a:r>
              <a:rPr lang="en-US" altLang="zh-CN">
                <a:cs typeface="Arial" panose="020B0604020202020204" pitchFamily="34" charset="0"/>
              </a:rPr>
              <a:t> the players 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291" name="矩形"/>
          <p:cNvSpPr/>
          <p:nvPr/>
        </p:nvSpPr>
        <p:spPr>
          <a:xfrm>
            <a:off x="2701290" y="2331720"/>
            <a:ext cx="595789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>
                <a:cs typeface="Arial" panose="020B0604020202020204" pitchFamily="34" charset="0"/>
              </a:rPr>
              <a:t>2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292" name="矩形"/>
          <p:cNvSpPr/>
          <p:nvPr/>
        </p:nvSpPr>
        <p:spPr>
          <a:xfrm>
            <a:off x="6855619" y="2639378"/>
            <a:ext cx="2143124" cy="126957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 b="1">
                <a:cs typeface="Arial" panose="020B0604020202020204" pitchFamily="34" charset="0"/>
                <a:sym typeface="黑体" panose="02010609060101010101" charset="-122"/>
              </a:rPr>
              <a:t>The favourite football team win</a:t>
            </a:r>
            <a:r>
              <a:rPr lang="en-US" altLang="zh-CN" sz="2400">
                <a:solidFill>
                  <a:srgbClr val="FF0000"/>
                </a:solidFill>
                <a:cs typeface="Arial" panose="020B0604020202020204" pitchFamily="34" charset="0"/>
                <a:sym typeface="黑体" panose="02010609060101010101" charset="-122"/>
              </a:rPr>
              <a:t>s</a:t>
            </a:r>
            <a:r>
              <a:rPr lang="en-US" altLang="zh-CN" sz="3600">
                <a:solidFill>
                  <a:srgbClr val="FF0000"/>
                </a:solidFill>
                <a:cs typeface="Arial" panose="020B0604020202020204" pitchFamily="34" charset="0"/>
                <a:sym typeface="黑体" panose="02010609060101010101" charset="-122"/>
              </a:rPr>
              <a:t> </a:t>
            </a:r>
            <a:endParaRPr lang="zh-CN" altLang="en-US" sz="3600">
              <a:solidFill>
                <a:srgbClr val="FF0000"/>
              </a:solidFill>
              <a:cs typeface="Arial" panose="020B0604020202020204" pitchFamily="34" charset="0"/>
              <a:sym typeface="黑体" panose="02010609060101010101" charset="-122"/>
            </a:endParaRPr>
          </a:p>
        </p:txBody>
      </p:sp>
      <p:sp>
        <p:nvSpPr>
          <p:cNvPr id="293" name="矩形"/>
          <p:cNvSpPr/>
          <p:nvPr/>
        </p:nvSpPr>
        <p:spPr>
          <a:xfrm>
            <a:off x="7557611" y="2450783"/>
            <a:ext cx="712944" cy="28469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>
                <a:cs typeface="Arial" panose="020B0604020202020204" pitchFamily="34" charset="0"/>
              </a:rPr>
              <a:t>3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294" name="矩形"/>
          <p:cNvSpPr/>
          <p:nvPr/>
        </p:nvSpPr>
        <p:spPr>
          <a:xfrm>
            <a:off x="4490562" y="2692242"/>
            <a:ext cx="2123599" cy="60785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68580" tIns="34290" rIns="68580" bIns="34290" anchor="t" anchorCtr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cs typeface="Arial" panose="020B0604020202020204" pitchFamily="34" charset="0"/>
              </a:rPr>
              <a:t>make</a:t>
            </a:r>
            <a:r>
              <a:rPr lang="en-US" altLang="zh-CN">
                <a:cs typeface="Arial" panose="020B0604020202020204" pitchFamily="34" charset="0"/>
              </a:rPr>
              <a:t> some</a:t>
            </a:r>
          </a:p>
          <a:p>
            <a:r>
              <a:rPr lang="en-US" altLang="zh-CN">
                <a:cs typeface="Arial" panose="020B0604020202020204" pitchFamily="34" charset="0"/>
              </a:rPr>
              <a:t> new friends</a:t>
            </a: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295" name="曲线"/>
          <p:cNvSpPr/>
          <p:nvPr/>
        </p:nvSpPr>
        <p:spPr>
          <a:xfrm>
            <a:off x="2022158" y="2897981"/>
            <a:ext cx="404336" cy="191928"/>
          </a:xfrm>
          <a:custGeom>
            <a:avLst/>
            <a:gdLst>
              <a:gd name="T1" fmla="*/ 0 w 21600"/>
              <a:gd name="T2" fmla="*/ 0 h 21600"/>
              <a:gd name="T3" fmla="*/ 21600 w 21600"/>
              <a:gd name="T4" fmla="*/ 21600 h 21600"/>
            </a:gdLst>
            <a:ahLst/>
            <a:cxnLst/>
            <a:rect l="T1" t="T2" r="T3" b="T4"/>
            <a:pathLst>
              <a:path w="21600" h="21600">
                <a:moveTo>
                  <a:pt x="14491" y="0"/>
                </a:moveTo>
                <a:lnTo>
                  <a:pt x="21600" y="10800"/>
                </a:lnTo>
                <a:lnTo>
                  <a:pt x="14491" y="21600"/>
                </a:lnTo>
                <a:lnTo>
                  <a:pt x="14491" y="14782"/>
                </a:lnTo>
                <a:lnTo>
                  <a:pt x="0" y="18081"/>
                </a:lnTo>
                <a:lnTo>
                  <a:pt x="4274" y="10800"/>
                </a:lnTo>
                <a:lnTo>
                  <a:pt x="0" y="3518"/>
                </a:lnTo>
                <a:lnTo>
                  <a:pt x="14491" y="6817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noFill/>
            <a:prstDash val="solid"/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8579a2b8-930a-4702-9aca-41d1089f5ea0}"/>
</p:tagLst>
</file>

<file path=ppt/theme/theme1.xml><?xml version="1.0" encoding="utf-8"?>
<a:theme xmlns:a="http://schemas.openxmlformats.org/drawingml/2006/main" name="WWW.2PPT.COM&#10;">
  <a:themeElements>
    <a:clrScheme name="HDOfficeLightV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HDOfficeLightV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HDOfficeLightV0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tesMaster1">
  <a:themeElements>
    <a:clrScheme name="notesMaster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notes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notes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Normal.eit</Template>
  <TotalTime>0</TotalTime>
  <Words>626</Words>
  <Application>Microsoft Office PowerPoint</Application>
  <PresentationFormat>全屏显示(16:9)</PresentationFormat>
  <Paragraphs>172</Paragraphs>
  <Slides>18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黑体</vt:lpstr>
      <vt:lpstr>宋体</vt:lpstr>
      <vt:lpstr>微软雅黑</vt:lpstr>
      <vt:lpstr>Arial</vt:lpstr>
      <vt:lpstr>Arial Black</vt:lpstr>
      <vt:lpstr>Calibri</vt:lpstr>
      <vt:lpstr>Calibri Light</vt:lpstr>
      <vt:lpstr>Comic Sans MS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way of writing your own plans</vt:lpstr>
      <vt:lpstr>The way of writing your own plans</vt:lpstr>
      <vt:lpstr>PowerPoint 演示文稿</vt:lpstr>
    </vt:vector>
  </TitlesOfParts>
  <Company>000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70</cp:revision>
  <dcterms:created xsi:type="dcterms:W3CDTF">2017-08-07T01:24:00Z</dcterms:created>
  <dcterms:modified xsi:type="dcterms:W3CDTF">2023-01-16T23:43:08Z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1A4EA9D4F0CD40D697DB8365C856C6A6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