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4E5"/>
    <a:srgbClr val="C4133C"/>
    <a:srgbClr val="FF8F8F"/>
    <a:srgbClr val="FCD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1" d="100"/>
          <a:sy n="71" d="100"/>
        </p:scale>
        <p:origin x="-2058" y="-10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E60B0-12CE-46FA-9DD6-B2BF4111492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63C23-542A-4B46-B838-05522DD6A7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63C23-542A-4B46-B838-05522DD6A76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63C23-542A-4B46-B838-05522DD6A76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63C23-542A-4B46-B838-05522DD6A76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63C23-542A-4B46-B838-05522DD6A76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63C23-542A-4B46-B838-05522DD6A76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63C23-542A-4B46-B838-05522DD6A76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63C23-542A-4B46-B838-05522DD6A76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63C23-542A-4B46-B838-05522DD6A76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63C23-542A-4B46-B838-05522DD6A76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63C23-542A-4B46-B838-05522DD6A76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63C23-542A-4B46-B838-05522DD6A76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63C23-542A-4B46-B838-05522DD6A76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63C23-542A-4B46-B838-05522DD6A76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63C23-542A-4B46-B838-05522DD6A76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63C23-542A-4B46-B838-05522DD6A76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63C23-542A-4B46-B838-05522DD6A76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63C23-542A-4B46-B838-05522DD6A768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63C23-542A-4B46-B838-05522DD6A76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63C23-542A-4B46-B838-05522DD6A76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63C23-542A-4B46-B838-05522DD6A76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63C23-542A-4B46-B838-05522DD6A76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63C23-542A-4B46-B838-05522DD6A76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63C23-542A-4B46-B838-05522DD6A76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63C23-542A-4B46-B838-05522DD6A76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77398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6" Type="http://schemas.openxmlformats.org/officeDocument/2006/relationships/image" Target="../media/image28.png"/><Relationship Id="rId5" Type="http://schemas.openxmlformats.org/officeDocument/2006/relationships/image" Target="../media/image19.emf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6" Type="http://schemas.openxmlformats.org/officeDocument/2006/relationships/image" Target="../media/image29.png"/><Relationship Id="rId5" Type="http://schemas.openxmlformats.org/officeDocument/2006/relationships/image" Target="../media/image19.emf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6" Type="http://schemas.openxmlformats.org/officeDocument/2006/relationships/image" Target="../media/image23.png"/><Relationship Id="rId5" Type="http://schemas.openxmlformats.org/officeDocument/2006/relationships/image" Target="../media/image19.emf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Relationship Id="rId6" Type="http://schemas.openxmlformats.org/officeDocument/2006/relationships/image" Target="../media/image30.png"/><Relationship Id="rId5" Type="http://schemas.openxmlformats.org/officeDocument/2006/relationships/image" Target="../media/image19.emf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Relationship Id="rId6" Type="http://schemas.openxmlformats.org/officeDocument/2006/relationships/image" Target="../media/image19.emf"/><Relationship Id="rId5" Type="http://schemas.openxmlformats.org/officeDocument/2006/relationships/image" Target="../media/image31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Relationship Id="rId6" Type="http://schemas.openxmlformats.org/officeDocument/2006/relationships/image" Target="../media/image24.png"/><Relationship Id="rId5" Type="http://schemas.openxmlformats.org/officeDocument/2006/relationships/image" Target="../media/image19.emf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Relationship Id="rId6" Type="http://schemas.openxmlformats.org/officeDocument/2006/relationships/image" Target="../media/image32.png"/><Relationship Id="rId5" Type="http://schemas.openxmlformats.org/officeDocument/2006/relationships/image" Target="../media/image19.emf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Relationship Id="rId6" Type="http://schemas.openxmlformats.org/officeDocument/2006/relationships/image" Target="../media/image35.png"/><Relationship Id="rId5" Type="http://schemas.openxmlformats.org/officeDocument/2006/relationships/image" Target="../media/image19.emf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Relationship Id="rId6" Type="http://schemas.openxmlformats.org/officeDocument/2006/relationships/image" Target="../media/image24.png"/><Relationship Id="rId5" Type="http://schemas.openxmlformats.org/officeDocument/2006/relationships/image" Target="../media/image19.emf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Relationship Id="rId6" Type="http://schemas.openxmlformats.org/officeDocument/2006/relationships/image" Target="../media/image19.emf"/><Relationship Id="rId5" Type="http://schemas.openxmlformats.org/officeDocument/2006/relationships/image" Target="../media/image37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Relationship Id="rId6" Type="http://schemas.openxmlformats.org/officeDocument/2006/relationships/image" Target="../media/image15.png"/><Relationship Id="rId5" Type="http://schemas.openxmlformats.org/officeDocument/2006/relationships/image" Target="../media/image19.emf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Relationship Id="rId6" Type="http://schemas.openxmlformats.org/officeDocument/2006/relationships/image" Target="../media/image38.png"/><Relationship Id="rId5" Type="http://schemas.openxmlformats.org/officeDocument/2006/relationships/image" Target="../media/image19.emf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Relationship Id="rId6" Type="http://schemas.openxmlformats.org/officeDocument/2006/relationships/image" Target="../media/image39.png"/><Relationship Id="rId5" Type="http://schemas.openxmlformats.org/officeDocument/2006/relationships/image" Target="../media/image19.emf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Relationship Id="rId6" Type="http://schemas.openxmlformats.org/officeDocument/2006/relationships/image" Target="../media/image26.png"/><Relationship Id="rId5" Type="http://schemas.openxmlformats.org/officeDocument/2006/relationships/image" Target="../media/image19.emf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image" Target="../media/image19.emf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5" Type="http://schemas.openxmlformats.org/officeDocument/2006/relationships/image" Target="../media/image19.emf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image" Target="../media/image19.emf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6" Type="http://schemas.openxmlformats.org/officeDocument/2006/relationships/image" Target="../media/image25.png"/><Relationship Id="rId5" Type="http://schemas.openxmlformats.org/officeDocument/2006/relationships/image" Target="../media/image19.emf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6" Type="http://schemas.openxmlformats.org/officeDocument/2006/relationships/image" Target="../media/image19.emf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0994246" y="499159"/>
            <a:ext cx="1346773" cy="3169766"/>
            <a:chOff x="-146803" y="1550174"/>
            <a:chExt cx="1346773" cy="3169766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-146803" y="4227633"/>
              <a:ext cx="1346773" cy="492307"/>
            </a:xfrm>
            <a:prstGeom prst="rect">
              <a:avLst/>
            </a:prstGeom>
          </p:spPr>
        </p:pic>
        <p:sp>
          <p:nvSpPr>
            <p:cNvPr id="2" name="椭圆 1"/>
            <p:cNvSpPr/>
            <p:nvPr/>
          </p:nvSpPr>
          <p:spPr>
            <a:xfrm>
              <a:off x="259108" y="1550174"/>
              <a:ext cx="492307" cy="492307"/>
            </a:xfrm>
            <a:prstGeom prst="ellipse">
              <a:avLst/>
            </a:prstGeom>
            <a:solidFill>
              <a:srgbClr val="C4133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端</a:t>
              </a:r>
            </a:p>
          </p:txBody>
        </p:sp>
        <p:sp>
          <p:nvSpPr>
            <p:cNvPr id="25" name="椭圆 24"/>
            <p:cNvSpPr/>
            <p:nvPr/>
          </p:nvSpPr>
          <p:spPr>
            <a:xfrm>
              <a:off x="259108" y="2267732"/>
              <a:ext cx="492307" cy="492307"/>
            </a:xfrm>
            <a:prstGeom prst="ellipse">
              <a:avLst/>
            </a:prstGeom>
            <a:solidFill>
              <a:srgbClr val="C4133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午</a:t>
              </a:r>
            </a:p>
          </p:txBody>
        </p:sp>
        <p:sp>
          <p:nvSpPr>
            <p:cNvPr id="27" name="椭圆 26"/>
            <p:cNvSpPr/>
            <p:nvPr/>
          </p:nvSpPr>
          <p:spPr>
            <a:xfrm>
              <a:off x="259108" y="2936690"/>
              <a:ext cx="492307" cy="492307"/>
            </a:xfrm>
            <a:prstGeom prst="ellipse">
              <a:avLst/>
            </a:prstGeom>
            <a:solidFill>
              <a:srgbClr val="C4133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佳</a:t>
              </a:r>
            </a:p>
          </p:txBody>
        </p:sp>
        <p:sp>
          <p:nvSpPr>
            <p:cNvPr id="29" name="椭圆 28"/>
            <p:cNvSpPr/>
            <p:nvPr/>
          </p:nvSpPr>
          <p:spPr>
            <a:xfrm>
              <a:off x="259108" y="3615591"/>
              <a:ext cx="492307" cy="492307"/>
            </a:xfrm>
            <a:prstGeom prst="ellipse">
              <a:avLst/>
            </a:prstGeom>
            <a:solidFill>
              <a:srgbClr val="C4133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节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496305" y="134027"/>
            <a:ext cx="3199390" cy="689127"/>
            <a:chOff x="4496305" y="134027"/>
            <a:chExt cx="3199390" cy="689127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5757862" y="455577"/>
              <a:ext cx="404813" cy="367577"/>
            </a:xfrm>
            <a:prstGeom prst="rect">
              <a:avLst/>
            </a:prstGeom>
          </p:spPr>
        </p:pic>
        <p:sp>
          <p:nvSpPr>
            <p:cNvPr id="44" name="文本框 43"/>
            <p:cNvSpPr txBox="1"/>
            <p:nvPr/>
          </p:nvSpPr>
          <p:spPr>
            <a:xfrm>
              <a:off x="4496305" y="134027"/>
              <a:ext cx="31993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中国印象，浓情端午，真情放粽，情满天下</a:t>
              </a: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753" y="305705"/>
            <a:ext cx="8483283" cy="4491149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1" y="3176618"/>
            <a:ext cx="4848301" cy="68580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814631" y="3668925"/>
            <a:ext cx="4848301" cy="2233718"/>
          </a:xfrm>
          <a:prstGeom prst="rect">
            <a:avLst/>
          </a:prstGeom>
        </p:spPr>
      </p:pic>
      <p:pic>
        <p:nvPicPr>
          <p:cNvPr id="95" name="图片 9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053595" y="3176618"/>
            <a:ext cx="4848301" cy="6858000"/>
          </a:xfrm>
          <a:prstGeom prst="rect">
            <a:avLst/>
          </a:prstGeom>
        </p:spPr>
      </p:pic>
      <p:pic>
        <p:nvPicPr>
          <p:cNvPr id="96" name="图片 95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362462" y="3144511"/>
            <a:ext cx="4848301" cy="685800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200731">
            <a:off x="1359534" y="4072568"/>
            <a:ext cx="1585864" cy="1585864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rot="1200731">
            <a:off x="629268" y="2750543"/>
            <a:ext cx="1055015" cy="1055015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rot="1200731">
            <a:off x="741268" y="1251329"/>
            <a:ext cx="673961" cy="673961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4321784" y="4151702"/>
            <a:ext cx="3029174" cy="2375362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1436229" y="3619884"/>
            <a:ext cx="1329832" cy="20045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649">
        <p:random/>
      </p:transition>
    </mc:Choice>
    <mc:Fallback xmlns="">
      <p:transition spd="slow" advTm="1464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9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9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4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9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964273" y="0"/>
            <a:ext cx="1232819" cy="18142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242827" flipH="1">
            <a:off x="294634" y="-39421"/>
            <a:ext cx="291951" cy="9412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42315" y="169579"/>
            <a:ext cx="4513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单击此处添加第一节标题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11757" y="1170089"/>
            <a:ext cx="3375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cs typeface="+mn-ea"/>
                <a:sym typeface="+mn-lt"/>
              </a:rPr>
              <a:t>在 此 处 添 加 标 题</a:t>
            </a:r>
          </a:p>
        </p:txBody>
      </p:sp>
      <p:sp>
        <p:nvSpPr>
          <p:cNvPr id="6" name="矩形 5"/>
          <p:cNvSpPr/>
          <p:nvPr/>
        </p:nvSpPr>
        <p:spPr>
          <a:xfrm>
            <a:off x="842315" y="1947775"/>
            <a:ext cx="4513943" cy="3773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TAN     JIA     BIAO      TI     CI     CHU 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7813" y="2697815"/>
            <a:ext cx="1431161" cy="35133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端午节，又称端阳节、重午节、午日节、龙舟节、正阳节、浴兰节、天中节等，是中国民间的传统节日。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25097" y="2697815"/>
            <a:ext cx="1431161" cy="35133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端午节，又称端阳节、重午节、午日节、龙舟节、正阳节、浴兰节、天中节等，是中国民间的传统节日。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024028" y="1471740"/>
            <a:ext cx="4325657" cy="432565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791">
        <p:random/>
      </p:transition>
    </mc:Choice>
    <mc:Fallback xmlns="">
      <p:transition spd="slow" advTm="879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964273" y="0"/>
            <a:ext cx="1232819" cy="18142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242827" flipH="1">
            <a:off x="294634" y="-39421"/>
            <a:ext cx="291951" cy="9412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42315" y="169579"/>
            <a:ext cx="4513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单击此处添加第二节标题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446543" y="763519"/>
            <a:ext cx="3365543" cy="22029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矩形 5"/>
          <p:cNvSpPr/>
          <p:nvPr/>
        </p:nvSpPr>
        <p:spPr>
          <a:xfrm>
            <a:off x="559609" y="3167390"/>
            <a:ext cx="300491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添 加 标 题 此 处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30985" y="3891580"/>
            <a:ext cx="2262158" cy="22736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端午节，又称端阳节、重午节、午日节、龙舟节、正阳节、浴兰节、天中节等，是中国民间的传统节日。</a:t>
            </a:r>
          </a:p>
        </p:txBody>
      </p:sp>
      <p:sp>
        <p:nvSpPr>
          <p:cNvPr id="8" name="矩形 7"/>
          <p:cNvSpPr/>
          <p:nvPr/>
        </p:nvSpPr>
        <p:spPr>
          <a:xfrm>
            <a:off x="4779233" y="3167390"/>
            <a:ext cx="300491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添 加 标 题 此 处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150609" y="3891580"/>
            <a:ext cx="2262158" cy="22736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端午节，又称端阳节、重午节、午日节、龙舟节、正阳节、浴兰节、天中节等，是中国民间的传统节日。</a:t>
            </a:r>
          </a:p>
        </p:txBody>
      </p:sp>
      <p:sp>
        <p:nvSpPr>
          <p:cNvPr id="10" name="矩形 9"/>
          <p:cNvSpPr/>
          <p:nvPr/>
        </p:nvSpPr>
        <p:spPr>
          <a:xfrm>
            <a:off x="8998858" y="3167390"/>
            <a:ext cx="300491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添 加 标 题 此 处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370234" y="3891580"/>
            <a:ext cx="2262158" cy="22736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端午节，又称端阳节、重午节、午日节、龙舟节、正阳节、浴兰节、天中节等，是中国民间的传统节日。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145">
        <p:random/>
      </p:transition>
    </mc:Choice>
    <mc:Fallback xmlns="">
      <p:transition spd="slow" advTm="1114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964273" y="0"/>
            <a:ext cx="1232819" cy="18142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242827" flipH="1">
            <a:off x="294634" y="-39421"/>
            <a:ext cx="291951" cy="9412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42315" y="169579"/>
            <a:ext cx="4513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单击此处添加第三节标题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4426858"/>
            <a:ext cx="12192000" cy="18142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4800" y="4426858"/>
            <a:ext cx="113501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端午节与春节、清明节、中秋节并称为中国民间四大传统节日。端午文化在世界上影响广泛，世界上一些国家和地区也有庆贺端午的习俗。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2006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月，国务院将端午节列入首批国家级非物质文化遗产名录；自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2008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年起，被列为国家法定节假日。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2009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9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月，联合国教科文组织正式批准将其列入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人类非物质文化遗产代表作名录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，端午节成为中国首个入选世界非遗的节日。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189844" y="1071542"/>
            <a:ext cx="3812312" cy="3108288"/>
            <a:chOff x="4136010" y="1117600"/>
            <a:chExt cx="3812312" cy="3108288"/>
          </a:xfrm>
        </p:grpSpPr>
        <p:sp>
          <p:nvSpPr>
            <p:cNvPr id="7" name="矩形 6"/>
            <p:cNvSpPr/>
            <p:nvPr/>
          </p:nvSpPr>
          <p:spPr>
            <a:xfrm>
              <a:off x="4920343" y="1117600"/>
              <a:ext cx="2351315" cy="3108288"/>
            </a:xfrm>
            <a:prstGeom prst="rect">
              <a:avLst/>
            </a:prstGeom>
            <a:noFill/>
            <a:ln w="635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36010" y="1550765"/>
              <a:ext cx="3812312" cy="2584618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722882" y="1163652"/>
            <a:ext cx="733310" cy="2792353"/>
            <a:chOff x="1645161" y="3184749"/>
            <a:chExt cx="798286" cy="3144157"/>
          </a:xfrm>
        </p:grpSpPr>
        <p:sp>
          <p:nvSpPr>
            <p:cNvPr id="11" name="矩形 10"/>
            <p:cNvSpPr/>
            <p:nvPr/>
          </p:nvSpPr>
          <p:spPr>
            <a:xfrm>
              <a:off x="1645161" y="3184749"/>
              <a:ext cx="798286" cy="314415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731313" y="3610198"/>
              <a:ext cx="603086" cy="229325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429895" y="982360"/>
            <a:ext cx="1431161" cy="33206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端午节，又称端阳节、重午节、午日节、龙舟节、正阳节、浴兰节、天中节等，是中国民间的传统节日。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8330944" y="1126862"/>
            <a:ext cx="733310" cy="2792353"/>
            <a:chOff x="1645161" y="3184749"/>
            <a:chExt cx="798286" cy="3144157"/>
          </a:xfrm>
        </p:grpSpPr>
        <p:sp>
          <p:nvSpPr>
            <p:cNvPr id="15" name="矩形 14"/>
            <p:cNvSpPr/>
            <p:nvPr/>
          </p:nvSpPr>
          <p:spPr>
            <a:xfrm>
              <a:off x="1645161" y="3184749"/>
              <a:ext cx="798286" cy="314415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731313" y="3610198"/>
              <a:ext cx="603086" cy="229325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0037957" y="945570"/>
            <a:ext cx="1431161" cy="33206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端午节，又称端阳节、重午节、午日节、龙舟节、正阳节、浴兰节、天中节等，是中国民间的传统节日。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899">
        <p:random/>
      </p:transition>
    </mc:Choice>
    <mc:Fallback xmlns="">
      <p:transition spd="slow" advTm="1989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13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964273" y="0"/>
            <a:ext cx="1232819" cy="18142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242827" flipH="1">
            <a:off x="294634" y="-39421"/>
            <a:ext cx="291951" cy="9412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42315" y="169579"/>
            <a:ext cx="4513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单击此处添加第四节标题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2995930" y="2015256"/>
            <a:ext cx="7968343" cy="2786743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84129" y="2331893"/>
            <a:ext cx="7416313" cy="1709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“端午”一词最早出现于西晋的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风土记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：“仲夏端午谓五月五日也，俗重此日也，与夏至同。”端，古汉语有开头、初始的意思，称“端五”也即“初五”。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说文解字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：“端，物初生之题也”，即说端为初的意思，因此五月初五被称为“端五节”。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燕京岁时记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：“初五为五月单五，盖“端”字之转音也。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-154824" y="1635782"/>
            <a:ext cx="3710824" cy="31440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38648" y="6171588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rgbClr val="F6F4E5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rgbClr val="F6F4E5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rgbClr val="F6F4E5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rgbClr val="F6F4E5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rgbClr val="F6F4E5"/>
              </a:solidFill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25">
        <p:random/>
      </p:transition>
    </mc:Choice>
    <mc:Fallback xmlns="">
      <p:transition spd="slow" advTm="702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19780" y="0"/>
            <a:ext cx="1419794" cy="18142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94104" y="-105072"/>
            <a:ext cx="2546692" cy="38387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28925" y="3581400"/>
            <a:ext cx="6877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cs typeface="+mn-ea"/>
                <a:sym typeface="+mn-lt"/>
              </a:rPr>
              <a:t>第三章  单击此处添加标题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304868" y="4436968"/>
            <a:ext cx="2146335" cy="506170"/>
            <a:chOff x="3304868" y="4436968"/>
            <a:chExt cx="2146335" cy="50617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2500204" flipH="1">
              <a:off x="3304868" y="4436968"/>
              <a:ext cx="141585" cy="50617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3375660" y="4521568"/>
              <a:ext cx="2075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添加第一节标题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970230" y="4436968"/>
            <a:ext cx="2146335" cy="506170"/>
            <a:chOff x="6970230" y="4436968"/>
            <a:chExt cx="2146335" cy="50617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2500204" flipH="1">
              <a:off x="6970230" y="4436968"/>
              <a:ext cx="141585" cy="50617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7041022" y="4521568"/>
              <a:ext cx="2075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添加第二节标题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304868" y="5213483"/>
            <a:ext cx="2146335" cy="506170"/>
            <a:chOff x="3304868" y="5213483"/>
            <a:chExt cx="2146335" cy="50617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2500204" flipH="1">
              <a:off x="3304868" y="5213483"/>
              <a:ext cx="141585" cy="506170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3375660" y="5298083"/>
              <a:ext cx="2075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添加第三节标题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970230" y="5213483"/>
            <a:ext cx="2146335" cy="506170"/>
            <a:chOff x="6970230" y="5213483"/>
            <a:chExt cx="2146335" cy="50617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2500204" flipH="1">
              <a:off x="6970230" y="5213483"/>
              <a:ext cx="141585" cy="506170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7041022" y="5298083"/>
              <a:ext cx="2075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添加第四节标题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51534" y="3176618"/>
            <a:ext cx="48483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442074" y="3176618"/>
            <a:ext cx="4848301" cy="685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343699" y="3176618"/>
            <a:ext cx="4848301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987">
        <p:random/>
      </p:transition>
    </mc:Choice>
    <mc:Fallback xmlns="">
      <p:transition spd="slow" advTm="598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964273" y="0"/>
            <a:ext cx="1232819" cy="18142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242827" flipH="1">
            <a:off x="294634" y="-39421"/>
            <a:ext cx="291951" cy="9412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42315" y="169579"/>
            <a:ext cx="4513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单击此处添加第一节标题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V="1">
            <a:off x="-148867" y="1784787"/>
            <a:ext cx="5063130" cy="3032737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981883" y="1751270"/>
            <a:ext cx="798286" cy="3144157"/>
            <a:chOff x="1645161" y="3184749"/>
            <a:chExt cx="798286" cy="3144157"/>
          </a:xfrm>
        </p:grpSpPr>
        <p:sp>
          <p:nvSpPr>
            <p:cNvPr id="8" name="矩形 7"/>
            <p:cNvSpPr/>
            <p:nvPr/>
          </p:nvSpPr>
          <p:spPr>
            <a:xfrm>
              <a:off x="1645161" y="3184749"/>
              <a:ext cx="798286" cy="314415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780401" y="3610198"/>
              <a:ext cx="553998" cy="229325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590134" y="1258158"/>
            <a:ext cx="2954655" cy="45448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端午节，又称端阳节、重午节、午日节、龙舟节、正阳节、浴兰节、天中节等，是中国民间的传统节日。端午节源自天象崇拜，由上古时代龙图腾祭祀演变而来。仲夏端午，苍龙七宿升至正南中天，是龙升天的日子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54">
        <p:random/>
      </p:transition>
    </mc:Choice>
    <mc:Fallback xmlns="">
      <p:transition spd="slow" advTm="705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964273" y="0"/>
            <a:ext cx="1232819" cy="18142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242827" flipH="1">
            <a:off x="294634" y="-39421"/>
            <a:ext cx="291951" cy="9412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42315" y="169579"/>
            <a:ext cx="4513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单击此处添加第二节标题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08470" y="893769"/>
            <a:ext cx="3375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cs typeface="+mn-ea"/>
                <a:sym typeface="+mn-lt"/>
              </a:rPr>
              <a:t>在 此 处 添 加 标 题</a:t>
            </a:r>
          </a:p>
        </p:txBody>
      </p:sp>
      <p:sp>
        <p:nvSpPr>
          <p:cNvPr id="7" name="矩形 6"/>
          <p:cNvSpPr/>
          <p:nvPr/>
        </p:nvSpPr>
        <p:spPr>
          <a:xfrm>
            <a:off x="3839028" y="1671455"/>
            <a:ext cx="4513943" cy="3773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TAN     JIA     BIAO      TI     CI     CHU 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243930" y="2274396"/>
            <a:ext cx="1636267" cy="110933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584849" y="2096715"/>
            <a:ext cx="853835" cy="12870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9456282" y="2049761"/>
            <a:ext cx="1178842" cy="117884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59609" y="3429000"/>
            <a:ext cx="300491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添 加 标 题 此 处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30985" y="4153190"/>
            <a:ext cx="2262158" cy="22736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端午节，又称端阳节、重午节、午日节、龙舟节、正阳节、浴兰节、天中节等，是中国民间的传统节日。</a:t>
            </a:r>
          </a:p>
        </p:txBody>
      </p:sp>
      <p:sp>
        <p:nvSpPr>
          <p:cNvPr id="13" name="矩形 12"/>
          <p:cNvSpPr/>
          <p:nvPr/>
        </p:nvSpPr>
        <p:spPr>
          <a:xfrm>
            <a:off x="4408470" y="3429000"/>
            <a:ext cx="300491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添 加 标 题 此 处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779846" y="4153190"/>
            <a:ext cx="2262158" cy="22736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端午节，又称端阳节、重午节、午日节、龙舟节、正阳节、浴兰节、天中节等，是中国民间的传统节日。</a:t>
            </a:r>
          </a:p>
        </p:txBody>
      </p:sp>
      <p:sp>
        <p:nvSpPr>
          <p:cNvPr id="15" name="矩形 14"/>
          <p:cNvSpPr/>
          <p:nvPr/>
        </p:nvSpPr>
        <p:spPr>
          <a:xfrm>
            <a:off x="8330739" y="3429000"/>
            <a:ext cx="300491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添 加 标 题 此 处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702115" y="4153190"/>
            <a:ext cx="2262158" cy="22736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端午节，又称端阳节、重午节、午日节、龙舟节、正阳节、浴兰节、天中节等，是中国民间的传统节日。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040">
        <p:random/>
      </p:transition>
    </mc:Choice>
    <mc:Fallback xmlns="">
      <p:transition spd="slow" advTm="1104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964273" y="0"/>
            <a:ext cx="1232819" cy="18142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242827" flipH="1">
            <a:off x="250190" y="8255"/>
            <a:ext cx="347345" cy="9410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42315" y="169579"/>
            <a:ext cx="4513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单击此处添加第三节标题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1094739"/>
            <a:ext cx="6096000" cy="49577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2763" y="1301156"/>
            <a:ext cx="2954655" cy="45448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端午节，又称端阳节、重午节、午日节、龙舟节、正阳节、浴兰节、天中节等，是中国民间的传统节日。端午节源自天象崇拜，由上古时代龙图腾祭祀演变而来。仲夏端午，苍龙七宿升至正南中天，是龙升天的日子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385146" y="2008359"/>
            <a:ext cx="2841282" cy="28412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9564428" y="242240"/>
            <a:ext cx="2139587" cy="314409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226428" y="3897448"/>
            <a:ext cx="49204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“端午”一词最早出现于西晋的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风土记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：“仲夏端午谓五月五日也，俗重此日也，与夏至同。”端，古汉语有开头、初始的意思，称“端五”也即“初五”。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502">
        <p:random/>
      </p:transition>
    </mc:Choice>
    <mc:Fallback xmlns="">
      <p:transition spd="slow" advTm="1450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964273" y="0"/>
            <a:ext cx="1232819" cy="18142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242827" flipH="1">
            <a:off x="294634" y="-39421"/>
            <a:ext cx="291951" cy="9412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42315" y="169579"/>
            <a:ext cx="4513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单击此处添加第四节标题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6559" y="3411040"/>
            <a:ext cx="4613930" cy="276367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40609" y="3426578"/>
            <a:ext cx="300491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添 加 标 题 此 处</a:t>
            </a:r>
          </a:p>
        </p:txBody>
      </p:sp>
      <p:sp>
        <p:nvSpPr>
          <p:cNvPr id="7" name="矩形 6"/>
          <p:cNvSpPr/>
          <p:nvPr/>
        </p:nvSpPr>
        <p:spPr>
          <a:xfrm>
            <a:off x="482932" y="4308451"/>
            <a:ext cx="2766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端午节，又称端阳节、重午节、午日节、龙舟节、正阳节、浴兰节、天中节等，是中国民间的传统节日</a:t>
            </a:r>
          </a:p>
        </p:txBody>
      </p:sp>
      <p:sp>
        <p:nvSpPr>
          <p:cNvPr id="8" name="矩形 7"/>
          <p:cNvSpPr/>
          <p:nvPr/>
        </p:nvSpPr>
        <p:spPr>
          <a:xfrm>
            <a:off x="4593545" y="1067377"/>
            <a:ext cx="300491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添 加 标 题 此 处</a:t>
            </a:r>
          </a:p>
        </p:txBody>
      </p:sp>
      <p:sp>
        <p:nvSpPr>
          <p:cNvPr id="9" name="矩形 8"/>
          <p:cNvSpPr/>
          <p:nvPr/>
        </p:nvSpPr>
        <p:spPr>
          <a:xfrm>
            <a:off x="4635868" y="1949250"/>
            <a:ext cx="2766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端午节，又称端阳节、重午节、午日节、龙舟节、正阳节、浴兰节、天中节等，是中国民间的传统节日</a:t>
            </a:r>
          </a:p>
        </p:txBody>
      </p:sp>
      <p:sp>
        <p:nvSpPr>
          <p:cNvPr id="10" name="矩形 9"/>
          <p:cNvSpPr/>
          <p:nvPr/>
        </p:nvSpPr>
        <p:spPr>
          <a:xfrm>
            <a:off x="8746481" y="3411040"/>
            <a:ext cx="300491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添 加 标 题 此 处</a:t>
            </a:r>
          </a:p>
        </p:txBody>
      </p:sp>
      <p:sp>
        <p:nvSpPr>
          <p:cNvPr id="11" name="矩形 10"/>
          <p:cNvSpPr/>
          <p:nvPr/>
        </p:nvSpPr>
        <p:spPr>
          <a:xfrm>
            <a:off x="8788804" y="4292913"/>
            <a:ext cx="2766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端午节，又称端阳节、重午节、午日节、龙舟节、正阳节、浴兰节、天中节等，是中国民间的传统节日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354">
        <p:random/>
      </p:transition>
    </mc:Choice>
    <mc:Fallback xmlns="">
      <p:transition spd="slow" advTm="1035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19780" y="0"/>
            <a:ext cx="1419794" cy="18142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45613" y="-257028"/>
            <a:ext cx="2643674" cy="398489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28925" y="3581400"/>
            <a:ext cx="6877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cs typeface="+mn-ea"/>
                <a:sym typeface="+mn-lt"/>
              </a:rPr>
              <a:t>第四章  单击此处添加标题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304868" y="4436968"/>
            <a:ext cx="2146335" cy="506170"/>
            <a:chOff x="3304868" y="4436968"/>
            <a:chExt cx="2146335" cy="50617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2500204" flipH="1">
              <a:off x="3304868" y="4436968"/>
              <a:ext cx="141585" cy="50617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3375660" y="4521568"/>
              <a:ext cx="2075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添加第一节标题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970230" y="4436968"/>
            <a:ext cx="2146335" cy="506170"/>
            <a:chOff x="6970230" y="4436968"/>
            <a:chExt cx="2146335" cy="50617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2500204" flipH="1">
              <a:off x="6970230" y="4436968"/>
              <a:ext cx="141585" cy="50617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7041022" y="4521568"/>
              <a:ext cx="2075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添加第二节标题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304868" y="5213483"/>
            <a:ext cx="2146335" cy="506170"/>
            <a:chOff x="3304868" y="5213483"/>
            <a:chExt cx="2146335" cy="50617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2500204" flipH="1">
              <a:off x="3304868" y="5213483"/>
              <a:ext cx="141585" cy="506170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3375660" y="5298083"/>
              <a:ext cx="2075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添加第三节标题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970230" y="5213483"/>
            <a:ext cx="2146335" cy="506170"/>
            <a:chOff x="6970230" y="5213483"/>
            <a:chExt cx="2146335" cy="50617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2500204" flipH="1">
              <a:off x="6970230" y="5213483"/>
              <a:ext cx="141585" cy="506170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7041022" y="5298083"/>
              <a:ext cx="2075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添加第四节标题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51534" y="3176618"/>
            <a:ext cx="48483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381831" y="3184212"/>
            <a:ext cx="4848301" cy="685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343699" y="3176618"/>
            <a:ext cx="4848301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835">
        <p:random/>
      </p:transition>
    </mc:Choice>
    <mc:Fallback xmlns="">
      <p:transition spd="slow" advTm="483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881780" y="509362"/>
            <a:ext cx="923331" cy="2609848"/>
            <a:chOff x="7981355" y="628652"/>
            <a:chExt cx="923331" cy="2609848"/>
          </a:xfrm>
        </p:grpSpPr>
        <p:sp>
          <p:nvSpPr>
            <p:cNvPr id="14" name="矩形 13"/>
            <p:cNvSpPr/>
            <p:nvPr/>
          </p:nvSpPr>
          <p:spPr>
            <a:xfrm>
              <a:off x="7981356" y="628652"/>
              <a:ext cx="923330" cy="2609848"/>
            </a:xfrm>
            <a:prstGeom prst="rect">
              <a:avLst/>
            </a:prstGeom>
            <a:noFill/>
            <a:ln w="15875" cap="rnd">
              <a:solidFill>
                <a:schemeClr val="tx1"/>
              </a:solidFill>
              <a:prstDash val="dash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981355" y="647700"/>
              <a:ext cx="923330" cy="25908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4800" dirty="0">
                  <a:cs typeface="+mn-ea"/>
                  <a:sym typeface="+mn-lt"/>
                </a:rPr>
                <a:t>节日由来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19780" y="0"/>
            <a:ext cx="1419794" cy="1814286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812202" y="578303"/>
            <a:ext cx="5170646" cy="43814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71755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端午节，起源于中国，最初是上古先民以龙舟竞渡形式祭祀龙祖的节日。因战国时期的楚国诗人屈原在端午节抱石跳汨罗江自尽，后亦将端午节作为纪念屈原的节日。个别地方也有纪念伍子胥、曹娥及介子推等说法。总的来说，端午节起源于龙图腾祭祀，把端午视为“恶月恶日”起于北方，注入夏季时令“祛病防疫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风尚，附会纪念屈原跳江自尽等历史人物纪念内容，最后形成如今端午节文化内涵。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35821" y="3103550"/>
            <a:ext cx="3724156" cy="292034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51534" y="3176618"/>
            <a:ext cx="4848301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609527" y="3176618"/>
            <a:ext cx="4848301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343699" y="3119210"/>
            <a:ext cx="4848301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24">
        <p:random/>
      </p:transition>
    </mc:Choice>
    <mc:Fallback xmlns="">
      <p:transition spd="slow" advTm="1302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964273" y="0"/>
            <a:ext cx="1232819" cy="18142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242827" flipH="1">
            <a:off x="294634" y="-39421"/>
            <a:ext cx="291951" cy="9412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42315" y="169579"/>
            <a:ext cx="4513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单击此处添加第一节标题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4928409" y="3180893"/>
            <a:ext cx="300491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添 加 标 题 此 处</a:t>
            </a:r>
          </a:p>
        </p:txBody>
      </p:sp>
      <p:sp>
        <p:nvSpPr>
          <p:cNvPr id="9" name="矩形 8"/>
          <p:cNvSpPr/>
          <p:nvPr/>
        </p:nvSpPr>
        <p:spPr>
          <a:xfrm>
            <a:off x="834573" y="3982623"/>
            <a:ext cx="109292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据统计，端午节的名称在中国所有传统节日当中叫法最多，达二十多个，如有龙舟节、重午节、端阳节、端五节、重五节、当五汛、天中节、夏节、五月节、菖蒲节、浴兰节、女儿节、午日节、地腊节、正阳节、龙日节、粽子节、五黄节、诗人节、屈原日、躲午节、解粽节、端礼节、五月初五、五月当午等等。唐代以前常用的名称是“五月初五”，唐以后，“端午”便取代“五月初五”等别称，一跃成为主流的称呼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9021" y="-31391"/>
            <a:ext cx="4661743" cy="36555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002">
        <p:random/>
      </p:transition>
    </mc:Choice>
    <mc:Fallback xmlns="">
      <p:transition spd="slow" advTm="1600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964273" y="0"/>
            <a:ext cx="1232819" cy="18142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242827" flipH="1">
            <a:off x="294634" y="-39421"/>
            <a:ext cx="291951" cy="9412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42315" y="169579"/>
            <a:ext cx="4513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单击此处添加第二节标题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971430" y="82357"/>
            <a:ext cx="2298003" cy="346385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93544" y="3565919"/>
            <a:ext cx="300491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添 加 标 题 此 处</a:t>
            </a:r>
          </a:p>
        </p:txBody>
      </p:sp>
      <p:sp>
        <p:nvSpPr>
          <p:cNvPr id="7" name="矩形 6"/>
          <p:cNvSpPr/>
          <p:nvPr/>
        </p:nvSpPr>
        <p:spPr>
          <a:xfrm>
            <a:off x="1065354" y="1814286"/>
            <a:ext cx="2766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端午节，又称端阳节、重午节、午日节、龙舟节、正阳节、浴兰节、天中节等，是中国民间的传统节日</a:t>
            </a:r>
          </a:p>
        </p:txBody>
      </p:sp>
      <p:sp>
        <p:nvSpPr>
          <p:cNvPr id="8" name="矩形 7"/>
          <p:cNvSpPr/>
          <p:nvPr/>
        </p:nvSpPr>
        <p:spPr>
          <a:xfrm>
            <a:off x="8360051" y="1814286"/>
            <a:ext cx="2766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端午节，又称端阳节、重午节、午日节、龙舟节、正阳节、浴兰节、天中节等，是中国民间的传统节日</a:t>
            </a:r>
          </a:p>
        </p:txBody>
      </p:sp>
      <p:sp>
        <p:nvSpPr>
          <p:cNvPr id="9" name="矩形 8"/>
          <p:cNvSpPr/>
          <p:nvPr/>
        </p:nvSpPr>
        <p:spPr>
          <a:xfrm>
            <a:off x="842315" y="4413101"/>
            <a:ext cx="1092925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据统计，端午节的名称在中国所有传统节日当中叫法最多，达二十多个，如有龙舟节、重午节、端阳节、端五节、重五节、当五汛、天中节、夏节、五月节、菖蒲节、浴兰节、女儿节、午日节、地腊节、正阳节、龙日节、粽子节、五黄节、诗人节、屈原日、躲午节、解粽节、端礼节、五月初五、五月当午等等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487">
        <p:random/>
      </p:transition>
    </mc:Choice>
    <mc:Fallback xmlns="">
      <p:transition spd="slow" advTm="1048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964273" y="0"/>
            <a:ext cx="1232819" cy="18142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242827" flipH="1">
            <a:off x="294634" y="-39421"/>
            <a:ext cx="291951" cy="9412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42315" y="169579"/>
            <a:ext cx="4513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单击此处添加第三节标题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07544" y="1204862"/>
            <a:ext cx="2039876" cy="122185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11901" y="2575285"/>
            <a:ext cx="1431161" cy="38565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端午节，又称端阳节、重午节、午日节、龙舟节、正阳节、浴兰节、天中节等，是中国民间的传统节日。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620740" y="1204862"/>
            <a:ext cx="2039876" cy="122185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925097" y="2575285"/>
            <a:ext cx="1431161" cy="38565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端午节，又称端阳节、重午节、午日节、龙舟节、正阳节、浴兰节、天中节等，是中国民间的传统节日。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7402683" y="1094739"/>
            <a:ext cx="2531490" cy="479855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222">
        <p:random/>
      </p:transition>
    </mc:Choice>
    <mc:Fallback xmlns="">
      <p:transition spd="slow" advTm="1022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964273" y="0"/>
            <a:ext cx="1232819" cy="18142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242827" flipH="1">
            <a:off x="294634" y="-39421"/>
            <a:ext cx="291951" cy="9412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42315" y="169579"/>
            <a:ext cx="4513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单击此处添加第四节标题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904" y="1856921"/>
            <a:ext cx="3144157" cy="314415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321780" y="1634665"/>
            <a:ext cx="300491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添 加 标 题 此 处</a:t>
            </a:r>
          </a:p>
        </p:txBody>
      </p:sp>
      <p:sp>
        <p:nvSpPr>
          <p:cNvPr id="7" name="矩形 6"/>
          <p:cNvSpPr/>
          <p:nvPr/>
        </p:nvSpPr>
        <p:spPr>
          <a:xfrm>
            <a:off x="3510739" y="2685653"/>
            <a:ext cx="80699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据统计，端午节的名称在中国所有传统节日当中叫法最多，达二十多个，如有龙舟节、重午节、端阳节、端五节、重五节、当五汛、天中节、夏节、五月节、菖蒲节、浴兰节、女儿节、午日节、地腊节、正阳节、龙日节、粽子节、五黄节、诗人节、屈原日、躲午节、解粽节、端礼节、五月初五、五月当午等等。唐代以前常用的名称是“五月初五”，唐以后，“端午”便取代“五月初五”等别称，一跃成为主流的称呼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714">
        <p:random/>
      </p:transition>
    </mc:Choice>
    <mc:Fallback xmlns="">
      <p:transition spd="slow" advTm="1671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0994246" y="499159"/>
            <a:ext cx="1346773" cy="3169766"/>
            <a:chOff x="-146803" y="1550174"/>
            <a:chExt cx="1346773" cy="3169766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-146803" y="4227633"/>
              <a:ext cx="1346773" cy="492307"/>
            </a:xfrm>
            <a:prstGeom prst="rect">
              <a:avLst/>
            </a:prstGeom>
          </p:spPr>
        </p:pic>
        <p:sp>
          <p:nvSpPr>
            <p:cNvPr id="2" name="椭圆 1"/>
            <p:cNvSpPr/>
            <p:nvPr/>
          </p:nvSpPr>
          <p:spPr>
            <a:xfrm>
              <a:off x="259108" y="1550174"/>
              <a:ext cx="492307" cy="492307"/>
            </a:xfrm>
            <a:prstGeom prst="ellipse">
              <a:avLst/>
            </a:prstGeom>
            <a:solidFill>
              <a:srgbClr val="C4133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端</a:t>
              </a:r>
            </a:p>
          </p:txBody>
        </p:sp>
        <p:sp>
          <p:nvSpPr>
            <p:cNvPr id="25" name="椭圆 24"/>
            <p:cNvSpPr/>
            <p:nvPr/>
          </p:nvSpPr>
          <p:spPr>
            <a:xfrm>
              <a:off x="259108" y="2267732"/>
              <a:ext cx="492307" cy="492307"/>
            </a:xfrm>
            <a:prstGeom prst="ellipse">
              <a:avLst/>
            </a:prstGeom>
            <a:solidFill>
              <a:srgbClr val="C4133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午</a:t>
              </a:r>
            </a:p>
          </p:txBody>
        </p:sp>
        <p:sp>
          <p:nvSpPr>
            <p:cNvPr id="27" name="椭圆 26"/>
            <p:cNvSpPr/>
            <p:nvPr/>
          </p:nvSpPr>
          <p:spPr>
            <a:xfrm>
              <a:off x="259108" y="2936690"/>
              <a:ext cx="492307" cy="492307"/>
            </a:xfrm>
            <a:prstGeom prst="ellipse">
              <a:avLst/>
            </a:prstGeom>
            <a:solidFill>
              <a:srgbClr val="C4133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佳</a:t>
              </a:r>
            </a:p>
          </p:txBody>
        </p:sp>
        <p:sp>
          <p:nvSpPr>
            <p:cNvPr id="29" name="椭圆 28"/>
            <p:cNvSpPr/>
            <p:nvPr/>
          </p:nvSpPr>
          <p:spPr>
            <a:xfrm>
              <a:off x="259108" y="3615591"/>
              <a:ext cx="492307" cy="492307"/>
            </a:xfrm>
            <a:prstGeom prst="ellipse">
              <a:avLst/>
            </a:prstGeom>
            <a:solidFill>
              <a:srgbClr val="C4133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节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496305" y="134027"/>
            <a:ext cx="3199390" cy="689127"/>
            <a:chOff x="4496305" y="134027"/>
            <a:chExt cx="3199390" cy="689127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5757862" y="455577"/>
              <a:ext cx="404813" cy="367577"/>
            </a:xfrm>
            <a:prstGeom prst="rect">
              <a:avLst/>
            </a:prstGeom>
          </p:spPr>
        </p:pic>
        <p:sp>
          <p:nvSpPr>
            <p:cNvPr id="44" name="文本框 43"/>
            <p:cNvSpPr txBox="1"/>
            <p:nvPr/>
          </p:nvSpPr>
          <p:spPr>
            <a:xfrm>
              <a:off x="4496305" y="134027"/>
              <a:ext cx="31993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中国印象，浓情端午，真情放粽，情满天下</a:t>
              </a: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753" y="305705"/>
            <a:ext cx="8483283" cy="4491149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1" y="3176618"/>
            <a:ext cx="4848301" cy="68580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814631" y="3668925"/>
            <a:ext cx="4848301" cy="2233718"/>
          </a:xfrm>
          <a:prstGeom prst="rect">
            <a:avLst/>
          </a:prstGeom>
        </p:spPr>
      </p:pic>
      <p:pic>
        <p:nvPicPr>
          <p:cNvPr id="95" name="图片 9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053595" y="3176618"/>
            <a:ext cx="4848301" cy="6858000"/>
          </a:xfrm>
          <a:prstGeom prst="rect">
            <a:avLst/>
          </a:prstGeom>
        </p:spPr>
      </p:pic>
      <p:pic>
        <p:nvPicPr>
          <p:cNvPr id="96" name="图片 95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362462" y="3144511"/>
            <a:ext cx="4848301" cy="685800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200731">
            <a:off x="1359534" y="4072568"/>
            <a:ext cx="1585864" cy="1585864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rot="1200731">
            <a:off x="629268" y="2750543"/>
            <a:ext cx="1055015" cy="1055015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rot="1200731">
            <a:off x="741268" y="1251329"/>
            <a:ext cx="673961" cy="673961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4321784" y="4151702"/>
            <a:ext cx="3029174" cy="2375362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1436229" y="3619884"/>
            <a:ext cx="1329832" cy="20045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649">
        <p:random/>
      </p:transition>
    </mc:Choice>
    <mc:Fallback xmlns="">
      <p:transition spd="slow" advTm="1464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9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9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9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6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9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4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12401551" y="0"/>
            <a:ext cx="1085850" cy="609599"/>
            <a:chOff x="0" y="0"/>
            <a:chExt cx="12191999" cy="6857999"/>
          </a:xfrm>
        </p:grpSpPr>
        <p:grpSp>
          <p:nvGrpSpPr>
            <p:cNvPr id="54" name="组合 53"/>
            <p:cNvGrpSpPr/>
            <p:nvPr/>
          </p:nvGrpSpPr>
          <p:grpSpPr>
            <a:xfrm>
              <a:off x="0" y="0"/>
              <a:ext cx="12191999" cy="6857999"/>
              <a:chOff x="1" y="0"/>
              <a:chExt cx="12191999" cy="6857999"/>
            </a:xfrm>
          </p:grpSpPr>
          <p:grpSp>
            <p:nvGrpSpPr>
              <p:cNvPr id="56" name="组合 55"/>
              <p:cNvGrpSpPr/>
              <p:nvPr/>
            </p:nvGrpSpPr>
            <p:grpSpPr>
              <a:xfrm>
                <a:off x="1" y="0"/>
                <a:ext cx="11619334" cy="6857999"/>
                <a:chOff x="0" y="0"/>
                <a:chExt cx="11619334" cy="6858001"/>
              </a:xfrm>
            </p:grpSpPr>
            <p:pic>
              <p:nvPicPr>
                <p:cNvPr id="58" name="图片 57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0" y="1"/>
                  <a:ext cx="833926" cy="6858000"/>
                </a:xfrm>
                <a:prstGeom prst="rect">
                  <a:avLst/>
                </a:prstGeom>
              </p:spPr>
            </p:pic>
            <p:pic>
              <p:nvPicPr>
                <p:cNvPr id="59" name="图片 58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833926" y="0"/>
                  <a:ext cx="833926" cy="6858000"/>
                </a:xfrm>
                <a:prstGeom prst="rect">
                  <a:avLst/>
                </a:prstGeom>
              </p:spPr>
            </p:pic>
            <p:pic>
              <p:nvPicPr>
                <p:cNvPr id="60" name="图片 59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1667852" y="0"/>
                  <a:ext cx="833926" cy="6858000"/>
                </a:xfrm>
                <a:prstGeom prst="rect">
                  <a:avLst/>
                </a:prstGeom>
              </p:spPr>
            </p:pic>
            <p:pic>
              <p:nvPicPr>
                <p:cNvPr id="61" name="图片 60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4169630" y="0"/>
                  <a:ext cx="833926" cy="6858000"/>
                </a:xfrm>
                <a:prstGeom prst="rect">
                  <a:avLst/>
                </a:prstGeom>
              </p:spPr>
            </p:pic>
            <p:pic>
              <p:nvPicPr>
                <p:cNvPr id="62" name="图片 61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2501778" y="0"/>
                  <a:ext cx="833926" cy="6858000"/>
                </a:xfrm>
                <a:prstGeom prst="rect">
                  <a:avLst/>
                </a:prstGeom>
              </p:spPr>
            </p:pic>
            <p:pic>
              <p:nvPicPr>
                <p:cNvPr id="63" name="图片 62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3335704" y="0"/>
                  <a:ext cx="833926" cy="6858000"/>
                </a:xfrm>
                <a:prstGeom prst="rect">
                  <a:avLst/>
                </a:prstGeom>
              </p:spPr>
            </p:pic>
            <p:pic>
              <p:nvPicPr>
                <p:cNvPr id="64" name="图片 63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5003556" y="0"/>
                  <a:ext cx="833926" cy="6858000"/>
                </a:xfrm>
                <a:prstGeom prst="rect">
                  <a:avLst/>
                </a:prstGeom>
              </p:spPr>
            </p:pic>
            <p:pic>
              <p:nvPicPr>
                <p:cNvPr id="65" name="图片 64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5837482" y="0"/>
                  <a:ext cx="833926" cy="6858000"/>
                </a:xfrm>
                <a:prstGeom prst="rect">
                  <a:avLst/>
                </a:prstGeom>
              </p:spPr>
            </p:pic>
            <p:pic>
              <p:nvPicPr>
                <p:cNvPr id="66" name="图片 65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6671408" y="0"/>
                  <a:ext cx="833926" cy="6858000"/>
                </a:xfrm>
                <a:prstGeom prst="rect">
                  <a:avLst/>
                </a:prstGeom>
              </p:spPr>
            </p:pic>
            <p:pic>
              <p:nvPicPr>
                <p:cNvPr id="67" name="图片 66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7473568" y="0"/>
                  <a:ext cx="833926" cy="6858000"/>
                </a:xfrm>
                <a:prstGeom prst="rect">
                  <a:avLst/>
                </a:prstGeom>
              </p:spPr>
            </p:pic>
            <p:pic>
              <p:nvPicPr>
                <p:cNvPr id="68" name="图片 67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8307494" y="0"/>
                  <a:ext cx="833926" cy="6858000"/>
                </a:xfrm>
                <a:prstGeom prst="rect">
                  <a:avLst/>
                </a:prstGeom>
              </p:spPr>
            </p:pic>
            <p:pic>
              <p:nvPicPr>
                <p:cNvPr id="69" name="图片 68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9141420" y="0"/>
                  <a:ext cx="833926" cy="6858000"/>
                </a:xfrm>
                <a:prstGeom prst="rect">
                  <a:avLst/>
                </a:prstGeom>
              </p:spPr>
            </p:pic>
            <p:pic>
              <p:nvPicPr>
                <p:cNvPr id="70" name="图片 69"/>
                <p:cNvPicPr>
                  <a:picLocks noChangeAspect="1"/>
                </p:cNvPicPr>
                <p:nvPr/>
              </p:nvPicPr>
              <p:blipFill rotWithShape="1">
                <a:blip r:embed="rId4" cstate="screen"/>
                <a:srcRect/>
                <a:stretch>
                  <a:fillRect/>
                </a:stretch>
              </p:blipFill>
              <p:spPr>
                <a:xfrm>
                  <a:off x="10785408" y="0"/>
                  <a:ext cx="833926" cy="6858000"/>
                </a:xfrm>
                <a:prstGeom prst="rect">
                  <a:avLst/>
                </a:prstGeom>
              </p:spPr>
            </p:pic>
          </p:grpSp>
          <p:pic>
            <p:nvPicPr>
              <p:cNvPr id="57" name="图片 56"/>
              <p:cNvPicPr>
                <a:picLocks noChangeAspect="1"/>
              </p:cNvPicPr>
              <p:nvPr/>
            </p:nvPicPr>
            <p:blipFill rotWithShape="1">
              <a:blip r:embed="rId5" cstate="screen"/>
              <a:srcRect/>
              <a:stretch>
                <a:fillRect/>
              </a:stretch>
            </p:blipFill>
            <p:spPr>
              <a:xfrm>
                <a:off x="11619335" y="0"/>
                <a:ext cx="572665" cy="6857998"/>
              </a:xfrm>
              <a:prstGeom prst="rect">
                <a:avLst/>
              </a:prstGeom>
            </p:spPr>
          </p:pic>
        </p:grpSp>
        <p:pic>
          <p:nvPicPr>
            <p:cNvPr id="55" name="图片 54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9951482" y="0"/>
              <a:ext cx="833926" cy="6857998"/>
            </a:xfrm>
            <a:prstGeom prst="rect">
              <a:avLst/>
            </a:prstGeom>
          </p:spPr>
        </p:pic>
      </p:grpSp>
      <p:pic>
        <p:nvPicPr>
          <p:cNvPr id="73" name="图片 7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19780" y="0"/>
            <a:ext cx="1419794" cy="1814286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20318739" flipH="1">
            <a:off x="-944008" y="1786986"/>
            <a:ext cx="6753408" cy="3111443"/>
          </a:xfrm>
          <a:prstGeom prst="rect">
            <a:avLst/>
          </a:prstGeom>
        </p:spPr>
      </p:pic>
      <p:sp>
        <p:nvSpPr>
          <p:cNvPr id="81" name="文本框 80"/>
          <p:cNvSpPr txBox="1"/>
          <p:nvPr/>
        </p:nvSpPr>
        <p:spPr>
          <a:xfrm>
            <a:off x="7532461" y="275"/>
            <a:ext cx="2463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cs typeface="+mn-ea"/>
                <a:sym typeface="+mn-lt"/>
              </a:rPr>
              <a:t>目  录</a:t>
            </a:r>
          </a:p>
        </p:txBody>
      </p:sp>
      <p:pic>
        <p:nvPicPr>
          <p:cNvPr id="83" name="图片 8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3619362" flipH="1">
            <a:off x="5911475" y="1161311"/>
            <a:ext cx="291951" cy="941220"/>
          </a:xfrm>
          <a:prstGeom prst="rect">
            <a:avLst/>
          </a:prstGeom>
        </p:spPr>
      </p:pic>
      <p:sp>
        <p:nvSpPr>
          <p:cNvPr id="82" name="文本框 81"/>
          <p:cNvSpPr txBox="1"/>
          <p:nvPr/>
        </p:nvSpPr>
        <p:spPr>
          <a:xfrm>
            <a:off x="5747162" y="2042119"/>
            <a:ext cx="615553" cy="42749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一章标题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7532546" y="2042119"/>
            <a:ext cx="615553" cy="42749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二章标题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9276870" y="2042119"/>
            <a:ext cx="615553" cy="42749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三章标题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11021195" y="2110120"/>
            <a:ext cx="615553" cy="42749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四章标题</a:t>
            </a:r>
          </a:p>
        </p:txBody>
      </p:sp>
      <p:pic>
        <p:nvPicPr>
          <p:cNvPr id="109" name="图片 108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3619362" flipH="1">
            <a:off x="7659887" y="1161311"/>
            <a:ext cx="291951" cy="941220"/>
          </a:xfrm>
          <a:prstGeom prst="rect">
            <a:avLst/>
          </a:prstGeom>
        </p:spPr>
      </p:pic>
      <p:pic>
        <p:nvPicPr>
          <p:cNvPr id="110" name="图片 10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3619362" flipH="1">
            <a:off x="9408298" y="1161311"/>
            <a:ext cx="291951" cy="941220"/>
          </a:xfrm>
          <a:prstGeom prst="rect">
            <a:avLst/>
          </a:prstGeom>
        </p:spPr>
      </p:pic>
      <p:pic>
        <p:nvPicPr>
          <p:cNvPr id="111" name="图片 110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3619362" flipH="1">
            <a:off x="11137565" y="1161311"/>
            <a:ext cx="291951" cy="941220"/>
          </a:xfrm>
          <a:prstGeom prst="rect">
            <a:avLst/>
          </a:prstGeom>
        </p:spPr>
      </p:pic>
      <p:pic>
        <p:nvPicPr>
          <p:cNvPr id="112" name="图片 11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5400000">
            <a:off x="8759210" y="-826111"/>
            <a:ext cx="88838" cy="363336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-51534" y="3176618"/>
            <a:ext cx="4848301" cy="68580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118737" y="3155651"/>
            <a:ext cx="4848301" cy="6858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371212" y="3134397"/>
            <a:ext cx="4848301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361">
        <p:random/>
      </p:transition>
    </mc:Choice>
    <mc:Fallback xmlns="">
      <p:transition spd="slow" advTm="1736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" fill="hold"/>
                                        <p:tgtEl>
                                          <p:spTgt spid="7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" fill="hold"/>
                                        <p:tgtEl>
                                          <p:spTgt spid="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3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6" dur="1" fill="hold"/>
                                        <p:tgtEl>
                                          <p:spTgt spid="3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1" grpId="1"/>
      <p:bldP spid="82" grpId="0"/>
      <p:bldP spid="98" grpId="0"/>
      <p:bldP spid="101" grpId="0"/>
      <p:bldP spid="1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19780" y="0"/>
            <a:ext cx="1419794" cy="18142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36208" y="116157"/>
            <a:ext cx="2119583" cy="319491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28925" y="3581400"/>
            <a:ext cx="6877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cs typeface="+mn-ea"/>
                <a:sym typeface="+mn-lt"/>
              </a:rPr>
              <a:t>第一章  单击此处添加标题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304868" y="4436968"/>
            <a:ext cx="2146335" cy="506170"/>
            <a:chOff x="3304868" y="4436968"/>
            <a:chExt cx="2146335" cy="50617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2500204" flipH="1">
              <a:off x="3304868" y="4436968"/>
              <a:ext cx="141585" cy="50617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3375660" y="4521568"/>
              <a:ext cx="2075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添加第一节标题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970230" y="4436968"/>
            <a:ext cx="2146335" cy="506170"/>
            <a:chOff x="6970230" y="4436968"/>
            <a:chExt cx="2146335" cy="50617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2500204" flipH="1">
              <a:off x="6970230" y="4436968"/>
              <a:ext cx="141585" cy="50617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7041022" y="4521568"/>
              <a:ext cx="2075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添加第二节标题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304868" y="5213483"/>
            <a:ext cx="2146335" cy="506170"/>
            <a:chOff x="3304868" y="5213483"/>
            <a:chExt cx="2146335" cy="50617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2500204" flipH="1">
              <a:off x="3304868" y="5213483"/>
              <a:ext cx="141585" cy="506170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3375660" y="5298083"/>
              <a:ext cx="2075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添加第三节标题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970230" y="5213483"/>
            <a:ext cx="2146335" cy="506170"/>
            <a:chOff x="6970230" y="5213483"/>
            <a:chExt cx="2146335" cy="50617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2500204" flipH="1">
              <a:off x="6970230" y="5213483"/>
              <a:ext cx="141585" cy="506170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7041022" y="5298083"/>
              <a:ext cx="2075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添加第四节标题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51534" y="3176618"/>
            <a:ext cx="48483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470732" y="3176618"/>
            <a:ext cx="4848301" cy="685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376933" y="3176618"/>
            <a:ext cx="4848301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466">
        <p:random/>
      </p:transition>
    </mc:Choice>
    <mc:Fallback xmlns="">
      <p:transition spd="slow" advTm="546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242827" flipH="1">
            <a:off x="294634" y="-39421"/>
            <a:ext cx="291951" cy="9412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0964273" y="0"/>
            <a:ext cx="1232819" cy="181428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42315" y="169579"/>
            <a:ext cx="4513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单击此处添加第一节标题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917759" y="1373466"/>
            <a:ext cx="2046514" cy="3436151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393371" y="1285875"/>
            <a:ext cx="6996128" cy="3850548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23483" y="1814286"/>
            <a:ext cx="926846" cy="2365829"/>
            <a:chOff x="923483" y="1814286"/>
            <a:chExt cx="926846" cy="2365829"/>
          </a:xfrm>
        </p:grpSpPr>
        <p:grpSp>
          <p:nvGrpSpPr>
            <p:cNvPr id="13" name="组合 12"/>
            <p:cNvGrpSpPr/>
            <p:nvPr/>
          </p:nvGrpSpPr>
          <p:grpSpPr>
            <a:xfrm>
              <a:off x="923483" y="1814286"/>
              <a:ext cx="926846" cy="2365829"/>
              <a:chOff x="923483" y="1814286"/>
              <a:chExt cx="926846" cy="2365829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936415" y="1814286"/>
                <a:ext cx="913914" cy="2365829"/>
              </a:xfrm>
              <a:prstGeom prst="rect">
                <a:avLst/>
              </a:prstGeom>
              <a:solidFill>
                <a:srgbClr val="F6F4E5"/>
              </a:solidFill>
              <a:ln w="25400">
                <a:solidFill>
                  <a:schemeClr val="accent6">
                    <a:lumMod val="60000"/>
                    <a:lumOff val="40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923483" y="1814286"/>
                <a:ext cx="861774" cy="235131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4400" dirty="0">
                    <a:cs typeface="+mn-ea"/>
                    <a:sym typeface="+mn-lt"/>
                  </a:rPr>
                  <a:t>屈     原</a:t>
                </a: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1299029" y="2902857"/>
              <a:ext cx="188685" cy="1886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255159" y="1560943"/>
            <a:ext cx="6001643" cy="34575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屈原（约公元前</a:t>
            </a:r>
            <a:r>
              <a:rPr lang="en-US" altLang="zh-CN" dirty="0">
                <a:cs typeface="+mn-ea"/>
                <a:sym typeface="+mn-lt"/>
              </a:rPr>
              <a:t>340—</a:t>
            </a:r>
            <a:r>
              <a:rPr lang="zh-CN" altLang="en-US" dirty="0">
                <a:cs typeface="+mn-ea"/>
                <a:sym typeface="+mn-lt"/>
              </a:rPr>
              <a:t>公元前</a:t>
            </a:r>
            <a:r>
              <a:rPr lang="en-US" altLang="zh-CN" dirty="0">
                <a:cs typeface="+mn-ea"/>
                <a:sym typeface="+mn-lt"/>
              </a:rPr>
              <a:t>278</a:t>
            </a:r>
            <a:r>
              <a:rPr lang="zh-CN" altLang="en-US" dirty="0">
                <a:cs typeface="+mn-ea"/>
                <a:sym typeface="+mn-lt"/>
              </a:rPr>
              <a:t>年），中国战国时期楚国诗人、政治家。出生于楚国丹阳秭归（今湖北宜昌）。芈姓，屈氏，名平，字原；又自云名正则，字灵均。楚武王熊通之子屈瑕的后代。少年时受过良好的教育，博闻强识，志向远大。早年受楚怀王信任，任左徒、三闾大夫，兼管内政外交大事。 提倡“美政”，主张对内举贤任能，修明法度，对外力主联齐抗秦。因遭贵族排挤诽谤，被先后流放至汉北和沅湘流域。楚国郢都被秦军攻破后，自沉于汨罗江，以身殉国。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737">
        <p:random/>
      </p:transition>
    </mc:Choice>
    <mc:Fallback xmlns="">
      <p:transition spd="slow" advTm="1473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964273" y="0"/>
            <a:ext cx="1232819" cy="18142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242827" flipH="1">
            <a:off x="294634" y="-39421"/>
            <a:ext cx="291951" cy="9412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42315" y="169579"/>
            <a:ext cx="4513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单击此处添加第二节标题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4957763" y="1178605"/>
            <a:ext cx="5710237" cy="430053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556158" y="1643062"/>
            <a:ext cx="800100" cy="3086100"/>
            <a:chOff x="6096000" y="1571625"/>
            <a:chExt cx="800100" cy="3086100"/>
          </a:xfrm>
        </p:grpSpPr>
        <p:sp>
          <p:nvSpPr>
            <p:cNvPr id="6" name="矩形 5"/>
            <p:cNvSpPr/>
            <p:nvPr/>
          </p:nvSpPr>
          <p:spPr>
            <a:xfrm>
              <a:off x="6096000" y="1571625"/>
              <a:ext cx="800100" cy="30861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188273" y="1571625"/>
              <a:ext cx="615553" cy="3086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单击此处添加标题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345591" y="1278731"/>
            <a:ext cx="2400657" cy="41002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3600" dirty="0">
                <a:cs typeface="+mn-ea"/>
                <a:sym typeface="+mn-lt"/>
              </a:rPr>
              <a:t>端午临中夏，时清日复长。</a:t>
            </a:r>
            <a:endParaRPr lang="en-US" altLang="zh-CN" sz="3600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223492" y="1493159"/>
            <a:ext cx="738664" cy="41002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3600" dirty="0">
                <a:cs typeface="+mn-ea"/>
                <a:sym typeface="+mn-lt"/>
              </a:rPr>
              <a:t>—— </a:t>
            </a:r>
            <a:r>
              <a:rPr lang="zh-CN" altLang="en-US" sz="3600" dirty="0">
                <a:cs typeface="+mn-ea"/>
                <a:sym typeface="+mn-lt"/>
              </a:rPr>
              <a:t>李隆基</a:t>
            </a:r>
            <a:r>
              <a:rPr lang="en-US" altLang="zh-CN" sz="3600" dirty="0">
                <a:cs typeface="+mn-ea"/>
                <a:sym typeface="+mn-lt"/>
              </a:rPr>
              <a:t>《</a:t>
            </a:r>
            <a:r>
              <a:rPr lang="zh-CN" altLang="en-US" sz="3600" dirty="0">
                <a:cs typeface="+mn-ea"/>
                <a:sym typeface="+mn-lt"/>
              </a:rPr>
              <a:t>端午</a:t>
            </a:r>
            <a:r>
              <a:rPr lang="en-US" altLang="zh-CN" sz="3600" dirty="0">
                <a:cs typeface="+mn-ea"/>
                <a:sym typeface="+mn-lt"/>
              </a:rPr>
              <a:t>》</a:t>
            </a:r>
            <a:endParaRPr lang="zh-CN" altLang="en-US" sz="3600" dirty="0"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9508" y="2304566"/>
            <a:ext cx="4340695" cy="294284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208">
        <p:random/>
      </p:transition>
    </mc:Choice>
    <mc:Fallback xmlns="">
      <p:transition spd="slow" advTm="820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964273" y="0"/>
            <a:ext cx="1232819" cy="18142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242827" flipH="1">
            <a:off x="294634" y="-39421"/>
            <a:ext cx="291951" cy="9412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42315" y="169579"/>
            <a:ext cx="4513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单击此处添加第三节标题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455885" y="1814286"/>
            <a:ext cx="798286" cy="3144157"/>
            <a:chOff x="1645161" y="3184749"/>
            <a:chExt cx="798286" cy="3144157"/>
          </a:xfrm>
        </p:grpSpPr>
        <p:sp>
          <p:nvSpPr>
            <p:cNvPr id="6" name="矩形 5"/>
            <p:cNvSpPr/>
            <p:nvPr/>
          </p:nvSpPr>
          <p:spPr>
            <a:xfrm>
              <a:off x="1645161" y="3184749"/>
              <a:ext cx="798286" cy="314415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780401" y="3610198"/>
              <a:ext cx="553998" cy="229325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5962480" y="1113921"/>
            <a:ext cx="1431161" cy="45448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端午节，又称端阳节、重午节、午日节、龙舟节、正阳节、浴兰节、天中节等，是中国民间的传统节日。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8101950" y="1814286"/>
            <a:ext cx="798286" cy="3144157"/>
            <a:chOff x="1645161" y="3184749"/>
            <a:chExt cx="798286" cy="3144157"/>
          </a:xfrm>
        </p:grpSpPr>
        <p:sp>
          <p:nvSpPr>
            <p:cNvPr id="10" name="矩形 9"/>
            <p:cNvSpPr/>
            <p:nvPr/>
          </p:nvSpPr>
          <p:spPr>
            <a:xfrm>
              <a:off x="1645161" y="3184749"/>
              <a:ext cx="798286" cy="314415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780401" y="3610198"/>
              <a:ext cx="553998" cy="229325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9608545" y="1113921"/>
            <a:ext cx="1431161" cy="45448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端午节，又称端阳节、重午节、午日节、龙舟节、正阳节、浴兰节、天中节等，是中国民间的传统节日。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41885">
            <a:off x="-194517" y="2195705"/>
            <a:ext cx="4613930" cy="27636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045">
        <p:random/>
      </p:transition>
    </mc:Choice>
    <mc:Fallback xmlns="">
      <p:transition spd="slow" advTm="1104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964273" y="0"/>
            <a:ext cx="1232819" cy="18142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242827" flipH="1">
            <a:off x="294634" y="-39421"/>
            <a:ext cx="291951" cy="9412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42315" y="169579"/>
            <a:ext cx="4513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单击此处添加第四节标题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32367" y="1361043"/>
            <a:ext cx="3756163" cy="245857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081712" y="3095707"/>
            <a:ext cx="798286" cy="2666125"/>
            <a:chOff x="1658257" y="2663113"/>
            <a:chExt cx="798286" cy="2666125"/>
          </a:xfrm>
        </p:grpSpPr>
        <p:sp>
          <p:nvSpPr>
            <p:cNvPr id="7" name="矩形 6"/>
            <p:cNvSpPr/>
            <p:nvPr/>
          </p:nvSpPr>
          <p:spPr>
            <a:xfrm>
              <a:off x="1658257" y="2663113"/>
              <a:ext cx="798286" cy="266612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80401" y="2849546"/>
              <a:ext cx="553998" cy="229325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807713" y="1710061"/>
            <a:ext cx="798286" cy="3144157"/>
            <a:chOff x="1645161" y="3184749"/>
            <a:chExt cx="798286" cy="3144157"/>
          </a:xfrm>
        </p:grpSpPr>
        <p:sp>
          <p:nvSpPr>
            <p:cNvPr id="11" name="矩形 10"/>
            <p:cNvSpPr/>
            <p:nvPr/>
          </p:nvSpPr>
          <p:spPr>
            <a:xfrm>
              <a:off x="1645161" y="3184749"/>
              <a:ext cx="798286" cy="314415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780401" y="3610198"/>
              <a:ext cx="553998" cy="229325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6415964" y="1216949"/>
            <a:ext cx="2954655" cy="45448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端午节，又称端阳节、重午节、午日节、龙舟节、正阳节、浴兰节、天中节等，是中国民间的传统节日。端午节源自天象崇拜，由上古时代龙图腾祭祀演变而来。仲夏端午，苍龙七宿升至正南中天，是龙升天的日子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370619" y="3095707"/>
            <a:ext cx="3144157" cy="314415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550">
        <p:random/>
      </p:transition>
    </mc:Choice>
    <mc:Fallback xmlns="">
      <p:transition spd="slow" advTm="1055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19780" y="0"/>
            <a:ext cx="1419794" cy="18142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44327" y="224998"/>
            <a:ext cx="2103346" cy="31704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28925" y="3581400"/>
            <a:ext cx="6877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cs typeface="+mn-ea"/>
                <a:sym typeface="+mn-lt"/>
              </a:rPr>
              <a:t>第二章  单击此处添加标题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304868" y="4436968"/>
            <a:ext cx="2146335" cy="506170"/>
            <a:chOff x="3304868" y="4436968"/>
            <a:chExt cx="2146335" cy="50617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2500204" flipH="1">
              <a:off x="3304868" y="4436968"/>
              <a:ext cx="141585" cy="50617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3375660" y="4521568"/>
              <a:ext cx="2075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添加第一节标题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970230" y="4436968"/>
            <a:ext cx="2146335" cy="506170"/>
            <a:chOff x="6970230" y="4436968"/>
            <a:chExt cx="2146335" cy="50617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2500204" flipH="1">
              <a:off x="6970230" y="4436968"/>
              <a:ext cx="141585" cy="50617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7041022" y="4521568"/>
              <a:ext cx="2075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添加第二节标题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304868" y="5213483"/>
            <a:ext cx="2146335" cy="506170"/>
            <a:chOff x="3304868" y="5213483"/>
            <a:chExt cx="2146335" cy="50617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2500204" flipH="1">
              <a:off x="3304868" y="5213483"/>
              <a:ext cx="141585" cy="506170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3375660" y="5298083"/>
              <a:ext cx="2075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添加第三节标题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970230" y="5213483"/>
            <a:ext cx="2146335" cy="506170"/>
            <a:chOff x="6970230" y="5213483"/>
            <a:chExt cx="2146335" cy="50617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2500204" flipH="1">
              <a:off x="6970230" y="5213483"/>
              <a:ext cx="141585" cy="506170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7041022" y="5298083"/>
              <a:ext cx="2075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添加第四节标题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51534" y="3176618"/>
            <a:ext cx="48483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935932" y="3176618"/>
            <a:ext cx="4848301" cy="685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376984" y="3176618"/>
            <a:ext cx="4848301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431">
        <p:random/>
      </p:transition>
    </mc:Choice>
    <mc:Fallback xmlns="">
      <p:transition spd="slow" advTm="443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端午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2|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4.5|2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1|5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5|1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5|1.5|1.7|1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5|3.5|1.1|1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9|1.3|1.5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|2.8|2.6|1.3|1.2|1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4|1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2|3.2|1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3|1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|2.8|2.6|1.3|1.2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3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5|1.6|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|2.1|2.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fan4gov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2182</Words>
  <Application>Microsoft Office PowerPoint</Application>
  <PresentationFormat>宽屏</PresentationFormat>
  <Paragraphs>134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2022-03-09T06:13:43Z</dcterms:created>
  <dcterms:modified xsi:type="dcterms:W3CDTF">2023-01-11T01:09:54Z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C4E7D0CB0A104D6E8D44CD110DE9E233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