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63" r:id="rId4"/>
    <p:sldId id="258" r:id="rId5"/>
    <p:sldId id="279" r:id="rId6"/>
    <p:sldId id="281" r:id="rId7"/>
    <p:sldId id="280" r:id="rId8"/>
    <p:sldId id="270" r:id="rId9"/>
    <p:sldId id="297" r:id="rId10"/>
    <p:sldId id="298" r:id="rId11"/>
    <p:sldId id="299" r:id="rId12"/>
    <p:sldId id="300" r:id="rId13"/>
    <p:sldId id="301" r:id="rId14"/>
  </p:sldIdLst>
  <p:sldSz cx="9144000" cy="6858000" type="screen4x3"/>
  <p:notesSz cx="7559675" cy="10691813"/>
  <p:custDataLst>
    <p:tags r:id="rId1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buSzPct val="100000"/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华文行楷" panose="02010800040101010101" pitchFamily="2" charset="-122"/>
        <a:cs typeface="+mn-cs"/>
      </a:defRPr>
    </a:lvl1pPr>
    <a:lvl2pPr marL="483870" algn="l" rtl="0" eaLnBrk="0" fontAlgn="base" hangingPunct="0">
      <a:spcBef>
        <a:spcPct val="0"/>
      </a:spcBef>
      <a:spcAft>
        <a:spcPct val="0"/>
      </a:spcAft>
      <a:buSzPct val="100000"/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华文行楷" panose="02010800040101010101" pitchFamily="2" charset="-122"/>
        <a:cs typeface="+mn-cs"/>
      </a:defRPr>
    </a:lvl2pPr>
    <a:lvl3pPr marL="967740" algn="l" rtl="0" eaLnBrk="0" fontAlgn="base" hangingPunct="0">
      <a:spcBef>
        <a:spcPct val="0"/>
      </a:spcBef>
      <a:spcAft>
        <a:spcPct val="0"/>
      </a:spcAft>
      <a:buSzPct val="100000"/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华文行楷" panose="02010800040101010101" pitchFamily="2" charset="-122"/>
        <a:cs typeface="+mn-cs"/>
      </a:defRPr>
    </a:lvl3pPr>
    <a:lvl4pPr marL="1451610" algn="l" rtl="0" eaLnBrk="0" fontAlgn="base" hangingPunct="0">
      <a:spcBef>
        <a:spcPct val="0"/>
      </a:spcBef>
      <a:spcAft>
        <a:spcPct val="0"/>
      </a:spcAft>
      <a:buSzPct val="100000"/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华文行楷" panose="02010800040101010101" pitchFamily="2" charset="-122"/>
        <a:cs typeface="+mn-cs"/>
      </a:defRPr>
    </a:lvl4pPr>
    <a:lvl5pPr marL="1935480" algn="l" rtl="0" eaLnBrk="0" fontAlgn="base" hangingPunct="0">
      <a:spcBef>
        <a:spcPct val="0"/>
      </a:spcBef>
      <a:spcAft>
        <a:spcPct val="0"/>
      </a:spcAft>
      <a:buSzPct val="100000"/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华文行楷" panose="02010800040101010101" pitchFamily="2" charset="-122"/>
        <a:cs typeface="+mn-cs"/>
      </a:defRPr>
    </a:lvl5pPr>
    <a:lvl6pPr marL="2419350" algn="l" defTabSz="96774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华文行楷" panose="02010800040101010101" pitchFamily="2" charset="-122"/>
        <a:cs typeface="+mn-cs"/>
      </a:defRPr>
    </a:lvl6pPr>
    <a:lvl7pPr marL="2902585" algn="l" defTabSz="96774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华文行楷" panose="02010800040101010101" pitchFamily="2" charset="-122"/>
        <a:cs typeface="+mn-cs"/>
      </a:defRPr>
    </a:lvl7pPr>
    <a:lvl8pPr marL="3386455" algn="l" defTabSz="96774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华文行楷" panose="02010800040101010101" pitchFamily="2" charset="-122"/>
        <a:cs typeface="+mn-cs"/>
      </a:defRPr>
    </a:lvl8pPr>
    <a:lvl9pPr marL="3870325" algn="l" defTabSz="96774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华文行楷" panose="0201080004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FF0066"/>
    <a:srgbClr val="FF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9" autoAdjust="0"/>
    <p:restoredTop sz="93135" autoAdjust="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5859" cy="5364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32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282066" y="0"/>
            <a:ext cx="3275859" cy="5364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325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10155065"/>
            <a:ext cx="3275859" cy="5364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32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282066" y="10155065"/>
            <a:ext cx="3275859" cy="5364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325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5DAE3DE4-2FA9-4D20-AB48-C03FAE1CF6FF}" type="datetimeFigureOut">
              <a:rPr lang="zh-CN" altLang="en-US"/>
              <a:t>2023-01-17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dirty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dirty="0" smtClean="0"/>
              <a:t>单击此处编辑母版文本样式</a:t>
            </a:r>
          </a:p>
          <a:p>
            <a:pPr lvl="1"/>
            <a:r>
              <a:rPr lang="zh-CN" altLang="en-US" noProof="0" dirty="0" smtClean="0"/>
              <a:t>第二级</a:t>
            </a:r>
          </a:p>
          <a:p>
            <a:pPr lvl="2"/>
            <a:r>
              <a:rPr lang="zh-CN" altLang="en-US" noProof="0" dirty="0" smtClean="0"/>
              <a:t>第三级</a:t>
            </a:r>
          </a:p>
          <a:p>
            <a:pPr lvl="3"/>
            <a:r>
              <a:rPr lang="zh-CN" altLang="en-US" noProof="0" dirty="0" smtClean="0"/>
              <a:t>第四级</a:t>
            </a:r>
          </a:p>
          <a:p>
            <a:pPr lvl="4"/>
            <a:r>
              <a:rPr lang="zh-CN" altLang="en-US" noProof="0" dirty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6A878120-7D3D-43C6-9C97-68E88BDCA3B2}" type="slidenum">
              <a:rPr lang="zh-CN" altLang="en-US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8387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6774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5161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3548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19350" algn="l" defTabSz="9677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02585" algn="l" defTabSz="9677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86455" algn="l" defTabSz="9677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70325" algn="l" defTabSz="9677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74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fld id="{172F0178-C922-4D53-A399-D773A14CF5D7}" type="slidenum">
              <a:rPr lang="zh-CN" altLang="en-US" smtClean="0">
                <a:ea typeface="宋体" panose="02010600030101010101" pitchFamily="2" charset="-122"/>
              </a:rPr>
              <a:t>1</a:t>
            </a:fld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878120-7D3D-43C6-9C97-68E88BDCA3B2}" type="slidenum">
              <a:rPr lang="zh-CN" altLang="en-US" smtClean="0"/>
              <a:t>3</a:t>
            </a:fld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4213" y="1917700"/>
            <a:ext cx="7772400" cy="1109663"/>
          </a:xfrm>
          <a:solidFill>
            <a:schemeClr val="bg1">
              <a:alpha val="20000"/>
            </a:schemeClr>
          </a:solidFill>
        </p:spPr>
        <p:txBody>
          <a:bodyPr/>
          <a:lstStyle>
            <a:lvl1pPr algn="ctr">
              <a:defRPr sz="4000"/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31913" y="3213100"/>
            <a:ext cx="6400800" cy="1008063"/>
          </a:xfrm>
          <a:solidFill>
            <a:schemeClr val="bg1">
              <a:alpha val="20000"/>
            </a:schemeClr>
          </a:solidFill>
        </p:spPr>
        <p:txBody>
          <a:bodyPr/>
          <a:lstStyle>
            <a:lvl1pPr marL="0" indent="0" algn="ctr">
              <a:buFontTx/>
              <a:buNone/>
              <a:defRPr sz="3000"/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&#23548;&#20837;&#27468;&#26354;&#65306;Therearesevendays.sw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Unit7Letslearnmore&#35838;&#25991;&#24405;&#38899;1.mp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microsoft.com/office/2007/relationships/media" Target="file:///C:\Users\Administrator\Desktop\&#24037;&#20316;\&#38485;&#26053;&#29256;&#12290;&#12290;&#12290;\&#22235;&#19978;\&#12304;&#36164;&#28304;&#20248;&#21270;&#12305;20140811&#23567;&#23398;&#33521;&#35821;&#38485;&#26053;&#29256;&#36164;&#28304;&#20248;&#21270;&#21333;%20&#26446;&#23071;&#65288;&#26032;&#22686;69&#26465;%20&#28023;&#25253;40&#24352;&#65289;\&#38485;&#26053;&#29256;&#22235;&#19978;Unit7\&#35838;&#20214;\Unit7%20&#31532;3&#35838;&#26102;&#21442;&#32771;&#35838;&#20214;\&#21477;1-2.mp3" TargetMode="External"/><Relationship Id="rId7" Type="http://schemas.openxmlformats.org/officeDocument/2006/relationships/slideLayout" Target="../slideLayouts/slideLayout2.xml"/><Relationship Id="rId2" Type="http://schemas.openxmlformats.org/officeDocument/2006/relationships/audio" Target="file:///C:\Users\Administrator\Desktop\&#24037;&#20316;\&#38485;&#26053;&#29256;&#12290;&#12290;&#12290;\&#22235;&#19978;\&#12304;&#36164;&#28304;&#20248;&#21270;&#12305;20140811&#23567;&#23398;&#33521;&#35821;&#38485;&#26053;&#29256;&#36164;&#28304;&#20248;&#21270;&#21333;%20&#26446;&#23071;&#65288;&#26032;&#22686;69&#26465;%20&#28023;&#25253;40&#24352;&#65289;\&#38485;&#26053;&#29256;&#22235;&#19978;Unit7\&#35838;&#20214;\Unit7%20&#31532;3&#35838;&#26102;&#21442;&#32771;&#35838;&#20214;\&#21477;1-1.mp3" TargetMode="External"/><Relationship Id="rId1" Type="http://schemas.microsoft.com/office/2007/relationships/media" Target="file:///C:\Users\Administrator\Desktop\&#24037;&#20316;\&#38485;&#26053;&#29256;&#12290;&#12290;&#12290;\&#22235;&#19978;\&#12304;&#36164;&#28304;&#20248;&#21270;&#12305;20140811&#23567;&#23398;&#33521;&#35821;&#38485;&#26053;&#29256;&#36164;&#28304;&#20248;&#21270;&#21333;%20&#26446;&#23071;&#65288;&#26032;&#22686;69&#26465;%20&#28023;&#25253;40&#24352;&#65289;\&#38485;&#26053;&#29256;&#22235;&#19978;Unit7\&#35838;&#20214;\Unit7%20&#31532;3&#35838;&#26102;&#21442;&#32771;&#35838;&#20214;\&#21477;1-1.mp3" TargetMode="External"/><Relationship Id="rId6" Type="http://schemas.openxmlformats.org/officeDocument/2006/relationships/audio" Target="file:///C:\Users\Administrator\Desktop\&#24037;&#20316;\&#38485;&#26053;&#29256;&#12290;&#12290;&#12290;\&#22235;&#19978;\&#12304;&#36164;&#28304;&#20248;&#21270;&#12305;20140811&#23567;&#23398;&#33521;&#35821;&#38485;&#26053;&#29256;&#36164;&#28304;&#20248;&#21270;&#21333;%20&#26446;&#23071;&#65288;&#26032;&#22686;69&#26465;%20&#28023;&#25253;40&#24352;&#65289;\&#38485;&#26053;&#29256;&#22235;&#19978;Unit7\&#35838;&#20214;\Unit7%20&#31532;3&#35838;&#26102;&#21442;&#32771;&#35838;&#20214;\&#21477;1-3.mp3" TargetMode="External"/><Relationship Id="rId5" Type="http://schemas.microsoft.com/office/2007/relationships/media" Target="file:///C:\Users\Administrator\Desktop\&#24037;&#20316;\&#38485;&#26053;&#29256;&#12290;&#12290;&#12290;\&#22235;&#19978;\&#12304;&#36164;&#28304;&#20248;&#21270;&#12305;20140811&#23567;&#23398;&#33521;&#35821;&#38485;&#26053;&#29256;&#36164;&#28304;&#20248;&#21270;&#21333;%20&#26446;&#23071;&#65288;&#26032;&#22686;69&#26465;%20&#28023;&#25253;40&#24352;&#65289;\&#38485;&#26053;&#29256;&#22235;&#19978;Unit7\&#35838;&#20214;\Unit7%20&#31532;3&#35838;&#26102;&#21442;&#32771;&#35838;&#20214;\&#21477;1-3.mp3" TargetMode="External"/><Relationship Id="rId10" Type="http://schemas.openxmlformats.org/officeDocument/2006/relationships/image" Target="../media/image9.png"/><Relationship Id="rId4" Type="http://schemas.openxmlformats.org/officeDocument/2006/relationships/audio" Target="file:///C:\Users\Administrator\Desktop\&#24037;&#20316;\&#38485;&#26053;&#29256;&#12290;&#12290;&#12290;\&#22235;&#19978;\&#12304;&#36164;&#28304;&#20248;&#21270;&#12305;20140811&#23567;&#23398;&#33521;&#35821;&#38485;&#26053;&#29256;&#36164;&#28304;&#20248;&#21270;&#21333;%20&#26446;&#23071;&#65288;&#26032;&#22686;69&#26465;%20&#28023;&#25253;40&#24352;&#65289;\&#38485;&#26053;&#29256;&#22235;&#19978;Unit7\&#35838;&#20214;\Unit7%20&#31532;3&#35838;&#26102;&#21442;&#32771;&#35838;&#20214;\&#21477;1-2.mp3" TargetMode="External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Unit7Letslearnmore&#35838;&#25991;&#24405;&#38899;2.mp3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microsoft.com/office/2007/relationships/media" Target="file:///C:\Users\Administrator\Desktop\&#24037;&#20316;\&#38485;&#26053;&#29256;&#12290;&#12290;&#12290;\&#22235;&#19978;\&#12304;&#36164;&#28304;&#20248;&#21270;&#12305;20140811&#23567;&#23398;&#33521;&#35821;&#38485;&#26053;&#29256;&#36164;&#28304;&#20248;&#21270;&#21333;%20&#26446;&#23071;&#65288;&#26032;&#22686;69&#26465;%20&#28023;&#25253;40&#24352;&#65289;\&#38485;&#26053;&#29256;&#22235;&#19978;Unit7\&#35838;&#20214;\Unit7%20&#31532;3&#35838;&#26102;&#21442;&#32771;&#35838;&#20214;\&#21477;2-2.mp3" TargetMode="External"/><Relationship Id="rId7" Type="http://schemas.openxmlformats.org/officeDocument/2006/relationships/slideLayout" Target="../slideLayouts/slideLayout2.xml"/><Relationship Id="rId2" Type="http://schemas.openxmlformats.org/officeDocument/2006/relationships/audio" Target="file:///C:\Users\Administrator\Desktop\&#24037;&#20316;\&#38485;&#26053;&#29256;&#12290;&#12290;&#12290;\&#22235;&#19978;\&#12304;&#36164;&#28304;&#20248;&#21270;&#12305;20140811&#23567;&#23398;&#33521;&#35821;&#38485;&#26053;&#29256;&#36164;&#28304;&#20248;&#21270;&#21333;%20&#26446;&#23071;&#65288;&#26032;&#22686;69&#26465;%20&#28023;&#25253;40&#24352;&#65289;\&#38485;&#26053;&#29256;&#22235;&#19978;Unit7\&#35838;&#20214;\Unit7%20&#31532;3&#35838;&#26102;&#21442;&#32771;&#35838;&#20214;\&#21477;2-1.mp3" TargetMode="External"/><Relationship Id="rId1" Type="http://schemas.microsoft.com/office/2007/relationships/media" Target="file:///C:\Users\Administrator\Desktop\&#24037;&#20316;\&#38485;&#26053;&#29256;&#12290;&#12290;&#12290;\&#22235;&#19978;\&#12304;&#36164;&#28304;&#20248;&#21270;&#12305;20140811&#23567;&#23398;&#33521;&#35821;&#38485;&#26053;&#29256;&#36164;&#28304;&#20248;&#21270;&#21333;%20&#26446;&#23071;&#65288;&#26032;&#22686;69&#26465;%20&#28023;&#25253;40&#24352;&#65289;\&#38485;&#26053;&#29256;&#22235;&#19978;Unit7\&#35838;&#20214;\Unit7%20&#31532;3&#35838;&#26102;&#21442;&#32771;&#35838;&#20214;\&#21477;2-1.mp3" TargetMode="External"/><Relationship Id="rId6" Type="http://schemas.openxmlformats.org/officeDocument/2006/relationships/audio" Target="file:///C:\Users\Administrator\Desktop\&#24037;&#20316;\&#38485;&#26053;&#29256;&#12290;&#12290;&#12290;\&#22235;&#19978;\&#12304;&#36164;&#28304;&#20248;&#21270;&#12305;20140811&#23567;&#23398;&#33521;&#35821;&#38485;&#26053;&#29256;&#36164;&#28304;&#20248;&#21270;&#21333;%20&#26446;&#23071;&#65288;&#26032;&#22686;69&#26465;%20&#28023;&#25253;40&#24352;&#65289;\&#38485;&#26053;&#29256;&#22235;&#19978;Unit7\&#35838;&#20214;\Unit7%20&#31532;3&#35838;&#26102;&#21442;&#32771;&#35838;&#20214;\&#21477;2-3.mp3" TargetMode="External"/><Relationship Id="rId5" Type="http://schemas.microsoft.com/office/2007/relationships/media" Target="file:///C:\Users\Administrator\Desktop\&#24037;&#20316;\&#38485;&#26053;&#29256;&#12290;&#12290;&#12290;\&#22235;&#19978;\&#12304;&#36164;&#28304;&#20248;&#21270;&#12305;20140811&#23567;&#23398;&#33521;&#35821;&#38485;&#26053;&#29256;&#36164;&#28304;&#20248;&#21270;&#21333;%20&#26446;&#23071;&#65288;&#26032;&#22686;69&#26465;%20&#28023;&#25253;40&#24352;&#65289;\&#38485;&#26053;&#29256;&#22235;&#19978;Unit7\&#35838;&#20214;\Unit7%20&#31532;3&#35838;&#26102;&#21442;&#32771;&#35838;&#20214;\&#21477;2-3.mp3" TargetMode="External"/><Relationship Id="rId4" Type="http://schemas.openxmlformats.org/officeDocument/2006/relationships/audio" Target="file:///C:\Users\Administrator\Desktop\&#24037;&#20316;\&#38485;&#26053;&#29256;&#12290;&#12290;&#12290;\&#22235;&#19978;\&#12304;&#36164;&#28304;&#20248;&#21270;&#12305;20140811&#23567;&#23398;&#33521;&#35821;&#38485;&#26053;&#29256;&#36164;&#28304;&#20248;&#21270;&#21333;%20&#26446;&#23071;&#65288;&#26032;&#22686;69&#26465;%20&#28023;&#25253;40&#24352;&#65289;\&#38485;&#26053;&#29256;&#22235;&#19978;Unit7\&#35838;&#20214;\Unit7%20&#31532;3&#35838;&#26102;&#21442;&#32771;&#35838;&#20214;\&#21477;2-2.mp3" TargetMode="External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0" y="2204864"/>
            <a:ext cx="9144000" cy="1470052"/>
          </a:xfrm>
          <a:solidFill>
            <a:srgbClr val="FFFFFF">
              <a:alpha val="40000"/>
            </a:srgbClr>
          </a:solidFill>
        </p:spPr>
        <p:txBody>
          <a:bodyPr/>
          <a:lstStyle/>
          <a:p>
            <a:pPr eaLnBrk="1" hangingPunct="1"/>
            <a:r>
              <a:rPr lang="en-US" altLang="zh-CN" sz="4400" dirty="0" smtClean="0">
                <a:solidFill>
                  <a:schemeClr val="tx1"/>
                </a:solidFill>
                <a:effectLst/>
                <a:latin typeface="+mn-ea"/>
                <a:ea typeface="+mn-ea"/>
                <a:cs typeface="Arial" panose="020B0604020202020204" pitchFamily="34" charset="0"/>
              </a:rPr>
              <a:t>Unit7 It’s Tuesday </a:t>
            </a:r>
            <a:r>
              <a:rPr lang="zh-CN" altLang="en-US" sz="4400" dirty="0" smtClean="0">
                <a:solidFill>
                  <a:schemeClr val="tx1"/>
                </a:solidFill>
                <a:effectLst/>
                <a:latin typeface="+mn-ea"/>
                <a:ea typeface="+mn-ea"/>
              </a:rPr>
              <a:t>第</a:t>
            </a:r>
            <a:r>
              <a:rPr lang="en-US" altLang="zh-CN" sz="4400" dirty="0" smtClean="0">
                <a:solidFill>
                  <a:schemeClr val="tx1"/>
                </a:solidFill>
                <a:effectLst/>
                <a:latin typeface="+mn-ea"/>
                <a:ea typeface="+mn-ea"/>
              </a:rPr>
              <a:t>3</a:t>
            </a:r>
            <a:r>
              <a:rPr lang="zh-CN" altLang="en-US" sz="4400" dirty="0" smtClean="0">
                <a:solidFill>
                  <a:schemeClr val="tx1"/>
                </a:solidFill>
                <a:effectLst/>
                <a:latin typeface="+mn-ea"/>
                <a:ea typeface="+mn-ea"/>
              </a:rPr>
              <a:t>课时</a:t>
            </a:r>
            <a:endParaRPr lang="zh-CN" altLang="zh-CN" sz="4400" dirty="0" smtClean="0">
              <a:solidFill>
                <a:schemeClr val="tx1"/>
              </a:solidFill>
              <a:effectLst/>
              <a:latin typeface="+mn-ea"/>
              <a:ea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83568" y="908720"/>
            <a:ext cx="35283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陕旅版四年级上册</a:t>
            </a:r>
            <a:endParaRPr lang="zh-CN" altLang="en-US" sz="3200" b="1" dirty="0"/>
          </a:p>
        </p:txBody>
      </p:sp>
      <p:sp>
        <p:nvSpPr>
          <p:cNvPr id="7" name="矩形 6"/>
          <p:cNvSpPr/>
          <p:nvPr/>
        </p:nvSpPr>
        <p:spPr>
          <a:xfrm>
            <a:off x="-612140" y="5733380"/>
            <a:ext cx="9144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2"/>
          <p:cNvSpPr txBox="1">
            <a:spLocks noChangeArrowheads="1"/>
          </p:cNvSpPr>
          <p:nvPr/>
        </p:nvSpPr>
        <p:spPr bwMode="auto">
          <a:xfrm>
            <a:off x="1471642" y="404895"/>
            <a:ext cx="7672359" cy="61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r>
              <a:rPr lang="en-US" altLang="zh-CN" sz="3400" b="1">
                <a:solidFill>
                  <a:srgbClr val="FF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Look, ask and answer</a:t>
            </a:r>
            <a:endParaRPr lang="en-US" altLang="zh-CN" sz="3400">
              <a:solidFill>
                <a:srgbClr val="FF0000"/>
              </a:solidFill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2291" name="TextBox 3"/>
          <p:cNvSpPr txBox="1">
            <a:spLocks noChangeArrowheads="1"/>
          </p:cNvSpPr>
          <p:nvPr/>
        </p:nvSpPr>
        <p:spPr bwMode="auto">
          <a:xfrm>
            <a:off x="1396044" y="1236523"/>
            <a:ext cx="7561481" cy="61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r>
              <a:rPr lang="en-US" altLang="zh-CN" sz="3400"/>
              <a:t>What does Li Shan have on </a:t>
            </a:r>
            <a:r>
              <a:rPr lang="en-US" altLang="zh-CN" sz="3400">
                <a:solidFill>
                  <a:srgbClr val="FF0066"/>
                </a:solidFill>
              </a:rPr>
              <a:t>Tuesday</a:t>
            </a:r>
            <a:r>
              <a:rPr lang="en-US" altLang="zh-CN" sz="3400"/>
              <a:t>?</a:t>
            </a:r>
            <a:endParaRPr lang="zh-CN" altLang="en-US" sz="3400"/>
          </a:p>
        </p:txBody>
      </p:sp>
      <p:sp>
        <p:nvSpPr>
          <p:cNvPr id="12292" name="TextBox 4"/>
          <p:cNvSpPr txBox="1">
            <a:spLocks noChangeArrowheads="1"/>
          </p:cNvSpPr>
          <p:nvPr/>
        </p:nvSpPr>
        <p:spPr bwMode="auto">
          <a:xfrm>
            <a:off x="1320445" y="1916947"/>
            <a:ext cx="7561482" cy="61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r>
              <a:rPr lang="en-US" altLang="zh-CN" sz="3400"/>
              <a:t>She has </a:t>
            </a:r>
            <a:r>
              <a:rPr lang="en-US" altLang="zh-CN" sz="3400">
                <a:solidFill>
                  <a:srgbClr val="FF0066"/>
                </a:solidFill>
              </a:rPr>
              <a:t>Music class</a:t>
            </a:r>
            <a:r>
              <a:rPr lang="en-US" altLang="zh-CN" sz="3400"/>
              <a:t>.</a:t>
            </a:r>
            <a:endParaRPr lang="zh-CN" altLang="en-US" sz="3400"/>
          </a:p>
        </p:txBody>
      </p:sp>
      <p:pic>
        <p:nvPicPr>
          <p:cNvPr id="1229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828" y="3202193"/>
            <a:ext cx="4764355" cy="3284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2"/>
          <p:cNvSpPr txBox="1">
            <a:spLocks noChangeArrowheads="1"/>
          </p:cNvSpPr>
          <p:nvPr/>
        </p:nvSpPr>
        <p:spPr bwMode="auto">
          <a:xfrm>
            <a:off x="1471642" y="404895"/>
            <a:ext cx="7672359" cy="61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r>
              <a:rPr lang="en-US" altLang="zh-CN" sz="3400" b="1" dirty="0">
                <a:solidFill>
                  <a:srgbClr val="FF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Look, ask and answer</a:t>
            </a:r>
            <a:endParaRPr lang="en-US" altLang="zh-CN" sz="3400" dirty="0">
              <a:solidFill>
                <a:srgbClr val="FF0000"/>
              </a:solidFill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903816" y="1085318"/>
            <a:ext cx="8240184" cy="61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r>
              <a:rPr lang="en-US" altLang="zh-CN" sz="3400" dirty="0"/>
              <a:t>What does Li Shan have on </a:t>
            </a:r>
            <a:r>
              <a:rPr lang="en-US" altLang="zh-CN" sz="3400" dirty="0">
                <a:solidFill>
                  <a:srgbClr val="FF0066"/>
                </a:solidFill>
              </a:rPr>
              <a:t>Wednesday</a:t>
            </a:r>
            <a:r>
              <a:rPr lang="en-US" altLang="zh-CN" sz="3400" dirty="0"/>
              <a:t>?</a:t>
            </a:r>
            <a:endParaRPr lang="zh-CN" altLang="en-US" sz="3400" dirty="0"/>
          </a:p>
        </p:txBody>
      </p:sp>
      <p:sp>
        <p:nvSpPr>
          <p:cNvPr id="13316" name="TextBox 4"/>
          <p:cNvSpPr txBox="1">
            <a:spLocks noChangeArrowheads="1"/>
          </p:cNvSpPr>
          <p:nvPr/>
        </p:nvSpPr>
        <p:spPr bwMode="auto">
          <a:xfrm>
            <a:off x="1018053" y="1916947"/>
            <a:ext cx="7561482" cy="61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r>
              <a:rPr lang="en-US" altLang="zh-CN" sz="3400" dirty="0"/>
              <a:t>She has </a:t>
            </a:r>
            <a:r>
              <a:rPr lang="en-US" altLang="zh-CN" sz="3400" dirty="0">
                <a:solidFill>
                  <a:srgbClr val="FF0066"/>
                </a:solidFill>
              </a:rPr>
              <a:t>Math class</a:t>
            </a:r>
            <a:r>
              <a:rPr lang="en-US" altLang="zh-CN" sz="3400" dirty="0" smtClean="0"/>
              <a:t>. </a:t>
            </a:r>
            <a:endParaRPr lang="zh-CN" altLang="en-US" sz="3400" dirty="0"/>
          </a:p>
        </p:txBody>
      </p:sp>
      <p:pic>
        <p:nvPicPr>
          <p:cNvPr id="1331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54416" y="2756978"/>
            <a:ext cx="5293540" cy="4101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2"/>
          <p:cNvSpPr txBox="1">
            <a:spLocks noChangeArrowheads="1"/>
          </p:cNvSpPr>
          <p:nvPr/>
        </p:nvSpPr>
        <p:spPr bwMode="auto">
          <a:xfrm>
            <a:off x="1471642" y="404895"/>
            <a:ext cx="7672359" cy="61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r>
              <a:rPr lang="en-US" altLang="zh-CN" sz="3400" b="1">
                <a:solidFill>
                  <a:srgbClr val="FF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Look, ask and answer</a:t>
            </a:r>
            <a:endParaRPr lang="en-US" altLang="zh-CN" sz="3400">
              <a:solidFill>
                <a:srgbClr val="FF0000"/>
              </a:solidFill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4339" name="TextBox 3"/>
          <p:cNvSpPr txBox="1">
            <a:spLocks noChangeArrowheads="1"/>
          </p:cNvSpPr>
          <p:nvPr/>
        </p:nvSpPr>
        <p:spPr bwMode="auto">
          <a:xfrm>
            <a:off x="1396044" y="1236523"/>
            <a:ext cx="7747956" cy="61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r>
              <a:rPr lang="en-US" altLang="zh-CN" sz="3400" dirty="0"/>
              <a:t>What does Li Shan have on </a:t>
            </a:r>
            <a:r>
              <a:rPr lang="en-US" altLang="zh-CN" sz="3400" dirty="0">
                <a:solidFill>
                  <a:srgbClr val="FF0066"/>
                </a:solidFill>
              </a:rPr>
              <a:t>Thursday</a:t>
            </a:r>
            <a:r>
              <a:rPr lang="en-US" altLang="zh-CN" sz="3400" dirty="0"/>
              <a:t>?</a:t>
            </a:r>
            <a:endParaRPr lang="zh-CN" altLang="en-US" sz="3400" dirty="0"/>
          </a:p>
        </p:txBody>
      </p:sp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1396044" y="1916947"/>
            <a:ext cx="7561481" cy="61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r>
              <a:rPr lang="en-US" altLang="zh-CN" sz="3400" dirty="0"/>
              <a:t>She has </a:t>
            </a:r>
            <a:r>
              <a:rPr lang="en-US" altLang="zh-CN" sz="3400" dirty="0">
                <a:solidFill>
                  <a:srgbClr val="FF0066"/>
                </a:solidFill>
              </a:rPr>
              <a:t>Science class.</a:t>
            </a:r>
            <a:endParaRPr lang="zh-CN" altLang="en-US" sz="3400" dirty="0">
              <a:solidFill>
                <a:srgbClr val="FF0066"/>
              </a:solidFill>
            </a:endParaRPr>
          </a:p>
        </p:txBody>
      </p:sp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2025" y="2597371"/>
            <a:ext cx="5142344" cy="3625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2"/>
          <p:cNvSpPr txBox="1">
            <a:spLocks noChangeArrowheads="1"/>
          </p:cNvSpPr>
          <p:nvPr/>
        </p:nvSpPr>
        <p:spPr bwMode="auto">
          <a:xfrm>
            <a:off x="1471642" y="404895"/>
            <a:ext cx="7672359" cy="61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r>
              <a:rPr lang="en-US" altLang="zh-CN" sz="3400" b="1">
                <a:solidFill>
                  <a:srgbClr val="FF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Look, ask and answer</a:t>
            </a:r>
            <a:endParaRPr lang="en-US" altLang="zh-CN" sz="3400">
              <a:solidFill>
                <a:srgbClr val="FF0000"/>
              </a:solidFill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1396044" y="1236523"/>
            <a:ext cx="7561481" cy="61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r>
              <a:rPr lang="en-US" altLang="zh-CN" sz="3400" dirty="0"/>
              <a:t>What does Li Shan have on </a:t>
            </a:r>
            <a:r>
              <a:rPr lang="en-US" altLang="zh-CN" sz="3400" dirty="0">
                <a:solidFill>
                  <a:srgbClr val="FF0066"/>
                </a:solidFill>
              </a:rPr>
              <a:t>Friday</a:t>
            </a:r>
            <a:r>
              <a:rPr lang="en-US" altLang="zh-CN" sz="3400" dirty="0"/>
              <a:t>?</a:t>
            </a:r>
            <a:endParaRPr lang="zh-CN" altLang="en-US" sz="3400" dirty="0"/>
          </a:p>
        </p:txBody>
      </p:sp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1396044" y="1992550"/>
            <a:ext cx="7561481" cy="61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r>
              <a:rPr lang="en-US" altLang="zh-CN" sz="3400" dirty="0"/>
              <a:t>She has </a:t>
            </a:r>
            <a:r>
              <a:rPr lang="en-US" altLang="zh-CN" sz="3400" dirty="0">
                <a:solidFill>
                  <a:srgbClr val="FF0066"/>
                </a:solidFill>
              </a:rPr>
              <a:t>PE class</a:t>
            </a:r>
            <a:r>
              <a:rPr lang="en-US" altLang="zh-CN" sz="3400" dirty="0" smtClean="0"/>
              <a:t>. </a:t>
            </a:r>
            <a:endParaRPr lang="zh-CN" altLang="en-US" sz="3400" dirty="0"/>
          </a:p>
        </p:txBody>
      </p:sp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2024" y="3202192"/>
            <a:ext cx="4915551" cy="3259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37672" y="782908"/>
            <a:ext cx="8806328" cy="683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pPr algn="ctr"/>
            <a:r>
              <a:rPr lang="zh-CN" altLang="en-US" sz="3800">
                <a:ea typeface="宋体" panose="02010600030101010101" pitchFamily="2" charset="-122"/>
                <a:cs typeface="Arial" panose="020B0604020202020204" pitchFamily="34" charset="0"/>
              </a:rPr>
              <a:t>唱一唱</a:t>
            </a:r>
            <a:r>
              <a:rPr lang="en-US" altLang="zh-CN" sz="3800">
                <a:ea typeface="宋体" panose="02010600030101010101" pitchFamily="2" charset="-122"/>
                <a:cs typeface="Arial" panose="020B0604020202020204" pitchFamily="34" charset="0"/>
              </a:rPr>
              <a:t>There are seven days</a:t>
            </a:r>
            <a:endParaRPr lang="zh-CN" altLang="en-US" sz="3400"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4099" name="Picture 4" descr="C:\Users\Administrator\Desktop\素材\导入歌曲：Therearesevendays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829" y="1690140"/>
            <a:ext cx="5762248" cy="4339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866858" y="934113"/>
            <a:ext cx="7773156" cy="814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pPr algn="ctr"/>
            <a:r>
              <a:rPr lang="en-US" altLang="zh-CN" sz="4700" dirty="0">
                <a:solidFill>
                  <a:srgbClr val="00FF00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Arial" panose="020B0604020202020204" pitchFamily="34" charset="0"/>
              </a:rPr>
              <a:t>Review </a:t>
            </a:r>
            <a:endParaRPr lang="zh-CN" altLang="en-US" sz="4700" dirty="0">
              <a:solidFill>
                <a:srgbClr val="00FF00"/>
              </a:solidFill>
              <a:latin typeface="Comic Sans MS" panose="030F0702030302020204" pitchFamily="66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123" name="TextBox 5"/>
          <p:cNvSpPr txBox="1">
            <a:spLocks noChangeArrowheads="1"/>
          </p:cNvSpPr>
          <p:nvPr/>
        </p:nvSpPr>
        <p:spPr bwMode="auto">
          <a:xfrm>
            <a:off x="1622838" y="1916948"/>
            <a:ext cx="7294368" cy="2703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r>
              <a:rPr lang="zh-CN" altLang="en-US" sz="3400" dirty="0">
                <a:solidFill>
                  <a:srgbClr val="FF00FF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询问今天星期几，可以说：</a:t>
            </a:r>
            <a:endParaRPr lang="en-US" altLang="zh-CN" sz="3400" dirty="0">
              <a:solidFill>
                <a:srgbClr val="FF00FF"/>
              </a:solidFill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en-US" altLang="zh-CN" sz="3400" dirty="0">
                <a:solidFill>
                  <a:srgbClr val="FF00FF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What day is it day?</a:t>
            </a:r>
          </a:p>
          <a:p>
            <a:r>
              <a:rPr lang="en-US" altLang="zh-CN" sz="3400" dirty="0">
                <a:solidFill>
                  <a:srgbClr val="FF00FF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It’s…</a:t>
            </a:r>
          </a:p>
          <a:p>
            <a:r>
              <a:rPr lang="zh-CN" altLang="en-US" sz="3400" dirty="0">
                <a:solidFill>
                  <a:srgbClr val="FF00FF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谈及自己或他人一周内的安排说：</a:t>
            </a:r>
            <a:endParaRPr lang="en-US" altLang="zh-CN" sz="3400" dirty="0">
              <a:solidFill>
                <a:srgbClr val="FF00FF"/>
              </a:solidFill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en-US" altLang="zh-CN" sz="3400" dirty="0">
                <a:solidFill>
                  <a:srgbClr val="FF00FF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We have…on…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51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2"/>
          <p:cNvSpPr txBox="1">
            <a:spLocks noChangeArrowheads="1"/>
          </p:cNvSpPr>
          <p:nvPr/>
        </p:nvSpPr>
        <p:spPr bwMode="auto">
          <a:xfrm>
            <a:off x="1523720" y="707306"/>
            <a:ext cx="7620280" cy="1661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r>
              <a:rPr lang="en-US" altLang="zh-CN" sz="3400" b="1" dirty="0">
                <a:solidFill>
                  <a:srgbClr val="FF0000"/>
                </a:solidFill>
                <a:ea typeface="宋体" panose="02010600030101010101" pitchFamily="2" charset="-122"/>
                <a:hlinkClick r:id="rId2" action="ppaction://hlinkfile"/>
              </a:rPr>
              <a:t>Let’s learn more</a:t>
            </a:r>
            <a:endParaRPr lang="en-US" altLang="zh-CN" sz="3400" b="1" dirty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r>
              <a:rPr lang="zh-CN" altLang="en-US" sz="3400" dirty="0">
                <a:latin typeface="宋体" panose="02010600030101010101" pitchFamily="2" charset="-122"/>
                <a:ea typeface="宋体" panose="02010600030101010101" pitchFamily="2" charset="-122"/>
              </a:rPr>
              <a:t>听录音，回答问题：</a:t>
            </a:r>
            <a:endParaRPr lang="en-US" altLang="zh-CN" sz="3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3400" dirty="0">
                <a:ea typeface="宋体" panose="02010600030101010101" pitchFamily="2" charset="-122"/>
              </a:rPr>
              <a:t>What day is it today?</a:t>
            </a:r>
            <a:endParaRPr lang="zh-CN" altLang="en-US" sz="3400" dirty="0">
              <a:ea typeface="宋体" panose="02010600030101010101" pitchFamily="2" charset="-122"/>
            </a:endParaRPr>
          </a:p>
        </p:txBody>
      </p:sp>
      <p:pic>
        <p:nvPicPr>
          <p:cNvPr id="6147" name="图片 5" descr="20130821020747636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00829" y="2513368"/>
            <a:ext cx="5444736" cy="3907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71642" y="0"/>
            <a:ext cx="3252394" cy="794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3" descr="20130821020747636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1"/>
            <a:ext cx="8957524" cy="6427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圆角矩形标注 6"/>
          <p:cNvSpPr/>
          <p:nvPr/>
        </p:nvSpPr>
        <p:spPr bwMode="auto">
          <a:xfrm>
            <a:off x="5666492" y="3277795"/>
            <a:ext cx="3477509" cy="831629"/>
          </a:xfrm>
          <a:prstGeom prst="wedgeRoundRectCallout">
            <a:avLst>
              <a:gd name="adj1" fmla="val -52515"/>
              <a:gd name="adj2" fmla="val -120781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6762" tIns="48381" rIns="96762" bIns="48381"/>
          <a:lstStyle/>
          <a:p>
            <a:pPr>
              <a:defRPr/>
            </a:pPr>
            <a:r>
              <a:rPr lang="en-US" altLang="zh-CN" sz="2100" dirty="0">
                <a:solidFill>
                  <a:schemeClr val="tx1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Yes, it is. What do you do on Wednesday afternoon?</a:t>
            </a:r>
            <a:endParaRPr lang="zh-CN" altLang="en-US" sz="2100" dirty="0">
              <a:solidFill>
                <a:schemeClr val="tx1"/>
              </a:solidFill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8" name="圆角矩形标注 7"/>
          <p:cNvSpPr/>
          <p:nvPr/>
        </p:nvSpPr>
        <p:spPr bwMode="auto">
          <a:xfrm>
            <a:off x="337671" y="5016656"/>
            <a:ext cx="3326313" cy="453616"/>
          </a:xfrm>
          <a:prstGeom prst="wedgeRoundRectCallout">
            <a:avLst>
              <a:gd name="adj1" fmla="val -3701"/>
              <a:gd name="adj2" fmla="val -151984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6762" tIns="48381" rIns="96762" bIns="48381"/>
          <a:lstStyle/>
          <a:p>
            <a:pPr>
              <a:defRPr/>
            </a:pPr>
            <a:r>
              <a:rPr lang="en-US" altLang="zh-CN" sz="2100" dirty="0">
                <a:solidFill>
                  <a:schemeClr val="tx1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Oh! I draw some pictures!</a:t>
            </a:r>
            <a:endParaRPr lang="zh-CN" altLang="en-US" sz="2100" dirty="0">
              <a:solidFill>
                <a:schemeClr val="tx1"/>
              </a:solidFill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9" name="圆角矩形标注 8"/>
          <p:cNvSpPr/>
          <p:nvPr/>
        </p:nvSpPr>
        <p:spPr bwMode="auto">
          <a:xfrm>
            <a:off x="413270" y="329292"/>
            <a:ext cx="3250715" cy="453616"/>
          </a:xfrm>
          <a:prstGeom prst="wedgeRoundRectCallout">
            <a:avLst>
              <a:gd name="adj1" fmla="val 16616"/>
              <a:gd name="adj2" fmla="val 160248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6762" tIns="48381" rIns="96762" bIns="48381"/>
          <a:lstStyle/>
          <a:p>
            <a:pPr>
              <a:defRPr/>
            </a:pPr>
            <a:r>
              <a:rPr lang="en-US" altLang="zh-CN" sz="2100" dirty="0">
                <a:solidFill>
                  <a:schemeClr val="tx1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Is it Wednesday today?</a:t>
            </a:r>
            <a:endParaRPr lang="zh-CN" altLang="en-US" sz="2100" dirty="0">
              <a:solidFill>
                <a:schemeClr val="tx1"/>
              </a:solidFill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6" name="句1-1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984" y="404895"/>
            <a:ext cx="322552" cy="322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句1-2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740" y="4185027"/>
            <a:ext cx="322552" cy="322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句1-3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984" y="5092259"/>
            <a:ext cx="322552" cy="322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350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851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551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2"/>
          <p:cNvSpPr txBox="1">
            <a:spLocks noChangeArrowheads="1"/>
          </p:cNvSpPr>
          <p:nvPr/>
        </p:nvSpPr>
        <p:spPr bwMode="auto">
          <a:xfrm>
            <a:off x="1523720" y="404895"/>
            <a:ext cx="7620280" cy="2182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r>
              <a:rPr lang="en-US" altLang="zh-CN" sz="3400" b="1" dirty="0">
                <a:solidFill>
                  <a:srgbClr val="FF0000"/>
                </a:solidFill>
                <a:ea typeface="宋体" panose="02010600030101010101" pitchFamily="2" charset="-122"/>
                <a:hlinkClick r:id="rId2" action="ppaction://hlinkfile"/>
              </a:rPr>
              <a:t>Let’s learn more</a:t>
            </a:r>
            <a:endParaRPr lang="en-US" altLang="zh-CN" sz="3400" b="1" dirty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r>
              <a:rPr lang="zh-CN" altLang="en-US" sz="3400" dirty="0">
                <a:latin typeface="宋体" panose="02010600030101010101" pitchFamily="2" charset="-122"/>
                <a:ea typeface="宋体" panose="02010600030101010101" pitchFamily="2" charset="-122"/>
              </a:rPr>
              <a:t>听录音，回答问题：</a:t>
            </a:r>
            <a:endParaRPr lang="en-US" altLang="zh-CN" sz="3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3400" dirty="0">
                <a:ea typeface="宋体" panose="02010600030101010101" pitchFamily="2" charset="-122"/>
              </a:rPr>
              <a:t>What does Liu </a:t>
            </a:r>
            <a:r>
              <a:rPr lang="en-US" altLang="zh-CN" sz="3400" dirty="0" err="1">
                <a:ea typeface="宋体" panose="02010600030101010101" pitchFamily="2" charset="-122"/>
              </a:rPr>
              <a:t>Zhaoyang</a:t>
            </a:r>
            <a:r>
              <a:rPr lang="en-US" altLang="zh-CN" sz="3400" dirty="0">
                <a:ea typeface="宋体" panose="02010600030101010101" pitchFamily="2" charset="-122"/>
              </a:rPr>
              <a:t> do on Sunday morning? </a:t>
            </a:r>
            <a:endParaRPr lang="zh-CN" altLang="en-US" sz="3400" dirty="0">
              <a:ea typeface="宋体" panose="02010600030101010101" pitchFamily="2" charset="-122"/>
            </a:endParaRPr>
          </a:p>
        </p:txBody>
      </p:sp>
      <p:pic>
        <p:nvPicPr>
          <p:cNvPr id="8195" name="图片 3" descr="20130821020752200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22837" y="2597371"/>
            <a:ext cx="6881099" cy="3805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图片 9" descr="20130821020752200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556101"/>
            <a:ext cx="9046563" cy="5303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圆角矩形标注 4"/>
          <p:cNvSpPr/>
          <p:nvPr/>
        </p:nvSpPr>
        <p:spPr bwMode="auto">
          <a:xfrm>
            <a:off x="0" y="404895"/>
            <a:ext cx="3477509" cy="762747"/>
          </a:xfrm>
          <a:prstGeom prst="wedgeRoundRectCallout">
            <a:avLst>
              <a:gd name="adj1" fmla="val 28471"/>
              <a:gd name="adj2" fmla="val 117174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6762" tIns="48381" rIns="96762" bIns="48381"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2100" dirty="0">
                <a:ea typeface="宋体" panose="02010600030101010101" pitchFamily="2" charset="-122"/>
              </a:rPr>
              <a:t>What does Liu </a:t>
            </a:r>
            <a:r>
              <a:rPr lang="en-US" altLang="zh-CN" sz="2100" dirty="0" err="1">
                <a:ea typeface="宋体" panose="02010600030101010101" pitchFamily="2" charset="-122"/>
              </a:rPr>
              <a:t>Zhaoyang</a:t>
            </a:r>
            <a:r>
              <a:rPr lang="en-US" altLang="zh-CN" sz="2100" dirty="0">
                <a:ea typeface="宋体" panose="02010600030101010101" pitchFamily="2" charset="-122"/>
              </a:rPr>
              <a:t> do on Sunday morning? </a:t>
            </a:r>
            <a:endParaRPr lang="zh-CN" altLang="en-US" sz="2100" dirty="0">
              <a:ea typeface="宋体" panose="02010600030101010101" pitchFamily="2" charset="-122"/>
            </a:endParaRPr>
          </a:p>
        </p:txBody>
      </p:sp>
      <p:sp>
        <p:nvSpPr>
          <p:cNvPr id="9" name="圆角矩形标注 8"/>
          <p:cNvSpPr/>
          <p:nvPr/>
        </p:nvSpPr>
        <p:spPr bwMode="auto">
          <a:xfrm>
            <a:off x="5102026" y="5697080"/>
            <a:ext cx="3250714" cy="831629"/>
          </a:xfrm>
          <a:prstGeom prst="wedgeRoundRectCallout">
            <a:avLst>
              <a:gd name="adj1" fmla="val -14185"/>
              <a:gd name="adj2" fmla="val -86882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6762" tIns="48381" rIns="96762" bIns="48381"/>
          <a:lstStyle/>
          <a:p>
            <a:pPr>
              <a:defRPr/>
            </a:pPr>
            <a:r>
              <a:rPr lang="en-US" altLang="zh-CN" sz="2100" dirty="0">
                <a:solidFill>
                  <a:schemeClr val="tx1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He likes to play games. What about Wu Chen?</a:t>
            </a:r>
            <a:endParaRPr lang="zh-CN" altLang="en-US" sz="2100" dirty="0">
              <a:solidFill>
                <a:schemeClr val="tx1"/>
              </a:solidFill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1" name="圆角矩形标注 10"/>
          <p:cNvSpPr/>
          <p:nvPr/>
        </p:nvSpPr>
        <p:spPr bwMode="auto">
          <a:xfrm>
            <a:off x="186476" y="5848285"/>
            <a:ext cx="3099518" cy="529218"/>
          </a:xfrm>
          <a:prstGeom prst="wedgeRoundRectCallout">
            <a:avLst>
              <a:gd name="adj1" fmla="val 31474"/>
              <a:gd name="adj2" fmla="val -121276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6762" tIns="48381" rIns="96762" bIns="48381"/>
          <a:lstStyle/>
          <a:p>
            <a:pPr>
              <a:defRPr/>
            </a:pPr>
            <a:r>
              <a:rPr lang="en-US" altLang="zh-CN" sz="2100" dirty="0">
                <a:solidFill>
                  <a:schemeClr val="tx1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She likes to watch TV.</a:t>
            </a:r>
            <a:endParaRPr lang="zh-CN" altLang="en-US" sz="2100" dirty="0">
              <a:solidFill>
                <a:schemeClr val="tx1"/>
              </a:solidFill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6" name="句2-1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788" y="631702"/>
            <a:ext cx="322552" cy="322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句2-2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740" y="6075093"/>
            <a:ext cx="322552" cy="322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句2-3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592" y="5999491"/>
            <a:ext cx="322552" cy="322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75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650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394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 animBg="1"/>
      <p:bldP spid="9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611560" y="1225271"/>
            <a:ext cx="7672359" cy="4267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pPr algn="ctr"/>
            <a:r>
              <a:rPr lang="en-US" altLang="zh-CN" sz="3400" b="1" dirty="0">
                <a:solidFill>
                  <a:srgbClr val="FF00FF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Summary</a:t>
            </a:r>
          </a:p>
          <a:p>
            <a:r>
              <a:rPr lang="zh-CN" altLang="en-US" sz="3400" dirty="0">
                <a:ea typeface="宋体" panose="02010600030101010101" pitchFamily="2" charset="-122"/>
              </a:rPr>
              <a:t>讨论每天的活动安排时</a:t>
            </a:r>
            <a:r>
              <a:rPr lang="en-US" altLang="zh-CN" sz="3400" dirty="0">
                <a:ea typeface="宋体" panose="02010600030101010101" pitchFamily="2" charset="-122"/>
              </a:rPr>
              <a:t>,</a:t>
            </a:r>
            <a:r>
              <a:rPr lang="zh-CN" altLang="en-US" sz="3400" dirty="0">
                <a:ea typeface="宋体" panose="02010600030101010101" pitchFamily="2" charset="-122"/>
              </a:rPr>
              <a:t>运用疑问句</a:t>
            </a:r>
            <a:r>
              <a:rPr lang="en-US" altLang="zh-CN" sz="3400" dirty="0">
                <a:ea typeface="宋体" panose="02010600030101010101" pitchFamily="2" charset="-122"/>
              </a:rPr>
              <a:t>:</a:t>
            </a:r>
          </a:p>
          <a:p>
            <a:r>
              <a:rPr lang="en-US" altLang="zh-CN" sz="3400" dirty="0">
                <a:solidFill>
                  <a:srgbClr val="FF00FF"/>
                </a:solidFill>
                <a:ea typeface="宋体" panose="02010600030101010101" pitchFamily="2" charset="-122"/>
              </a:rPr>
              <a:t>Is it…today?</a:t>
            </a:r>
          </a:p>
          <a:p>
            <a:r>
              <a:rPr lang="en-US" altLang="zh-CN" sz="3400" dirty="0">
                <a:solidFill>
                  <a:srgbClr val="FF00FF"/>
                </a:solidFill>
                <a:ea typeface="宋体" panose="02010600030101010101" pitchFamily="2" charset="-122"/>
              </a:rPr>
              <a:t>Yes, it is.</a:t>
            </a:r>
          </a:p>
          <a:p>
            <a:r>
              <a:rPr lang="en-US" altLang="zh-CN" sz="3400" dirty="0">
                <a:solidFill>
                  <a:srgbClr val="FF00FF"/>
                </a:solidFill>
                <a:ea typeface="宋体" panose="02010600030101010101" pitchFamily="2" charset="-122"/>
              </a:rPr>
              <a:t>What do you do on…?</a:t>
            </a:r>
          </a:p>
          <a:p>
            <a:r>
              <a:rPr lang="en-US" altLang="zh-CN" sz="3400" dirty="0">
                <a:solidFill>
                  <a:srgbClr val="FF00FF"/>
                </a:solidFill>
                <a:ea typeface="宋体" panose="02010600030101010101" pitchFamily="2" charset="-122"/>
              </a:rPr>
              <a:t>I…</a:t>
            </a:r>
          </a:p>
          <a:p>
            <a:r>
              <a:rPr lang="en-US" altLang="zh-CN" sz="3400" dirty="0">
                <a:solidFill>
                  <a:srgbClr val="FF00FF"/>
                </a:solidFill>
                <a:ea typeface="宋体" panose="02010600030101010101" pitchFamily="2" charset="-122"/>
              </a:rPr>
              <a:t>What does Liu </a:t>
            </a:r>
            <a:r>
              <a:rPr lang="en-US" altLang="zh-CN" sz="3400" dirty="0" err="1">
                <a:solidFill>
                  <a:srgbClr val="FF00FF"/>
                </a:solidFill>
                <a:ea typeface="宋体" panose="02010600030101010101" pitchFamily="2" charset="-122"/>
              </a:rPr>
              <a:t>Zhaoyang</a:t>
            </a:r>
            <a:r>
              <a:rPr lang="en-US" altLang="zh-CN" sz="3400" dirty="0">
                <a:solidFill>
                  <a:srgbClr val="FF00FF"/>
                </a:solidFill>
                <a:ea typeface="宋体" panose="02010600030101010101" pitchFamily="2" charset="-122"/>
              </a:rPr>
              <a:t> do on…?</a:t>
            </a:r>
          </a:p>
          <a:p>
            <a:r>
              <a:rPr lang="en-US" altLang="zh-CN" sz="3400" dirty="0">
                <a:solidFill>
                  <a:srgbClr val="FF00FF"/>
                </a:solidFill>
                <a:ea typeface="宋体" panose="02010600030101010101" pitchFamily="2" charset="-122"/>
              </a:rPr>
              <a:t>He likes to…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1471642" y="404895"/>
            <a:ext cx="7672359" cy="61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r>
              <a:rPr lang="en-US" altLang="zh-CN" sz="3400" b="1">
                <a:solidFill>
                  <a:srgbClr val="FF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Look, ask and answer</a:t>
            </a:r>
            <a:endParaRPr lang="en-US" altLang="zh-CN" sz="3400">
              <a:solidFill>
                <a:srgbClr val="FF0000"/>
              </a:solidFill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8436" y="1236523"/>
            <a:ext cx="7445564" cy="5115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65ca579d8a4c6bf8b8e64af9303c2737996c5ae"/>
</p:tagLst>
</file>

<file path=ppt/theme/theme1.xml><?xml version="1.0" encoding="utf-8"?>
<a:theme xmlns:a="http://schemas.openxmlformats.org/drawingml/2006/main" name="WWW.2PPT.COM&#10;">
  <a:themeElements>
    <a:clrScheme name="枫叶飘飘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枫叶飘飘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枫叶飘飘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枫叶飘飘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枫叶飘飘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枫叶飘飘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枫叶飘飘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枫叶飘飘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枫叶飘飘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枫叶飘飘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枫叶飘飘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枫叶飘飘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枫叶飘飘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枫叶飘飘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主题19</Template>
  <TotalTime>0</TotalTime>
  <Words>248</Words>
  <Application>Microsoft Office PowerPoint</Application>
  <PresentationFormat>全屏显示(4:3)</PresentationFormat>
  <Paragraphs>45</Paragraphs>
  <Slides>13</Slides>
  <Notes>2</Notes>
  <HiddenSlides>0</HiddenSlides>
  <MMClips>6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华文行楷</vt:lpstr>
      <vt:lpstr>宋体</vt:lpstr>
      <vt:lpstr>微软雅黑</vt:lpstr>
      <vt:lpstr>Arial</vt:lpstr>
      <vt:lpstr>Calibri</vt:lpstr>
      <vt:lpstr>Comic Sans MS</vt:lpstr>
      <vt:lpstr>WWW.2PPT.COM
</vt:lpstr>
      <vt:lpstr>Unit7 It’s Tuesday 第3课时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2411-12-30T00:00:00Z</cp:lastPrinted>
  <dcterms:created xsi:type="dcterms:W3CDTF">2009-03-02T17:56:00Z</dcterms:created>
  <dcterms:modified xsi:type="dcterms:W3CDTF">2023-01-16T23:43:37Z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5A882D38CEBC470FBE6259306B86E40D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