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51" r:id="rId2"/>
    <p:sldId id="450" r:id="rId3"/>
    <p:sldId id="452" r:id="rId4"/>
    <p:sldId id="430" r:id="rId5"/>
    <p:sldId id="431" r:id="rId6"/>
    <p:sldId id="432" r:id="rId7"/>
    <p:sldId id="433" r:id="rId8"/>
    <p:sldId id="434" r:id="rId9"/>
    <p:sldId id="477" r:id="rId10"/>
    <p:sldId id="409" r:id="rId11"/>
    <p:sldId id="456" r:id="rId12"/>
    <p:sldId id="415" r:id="rId13"/>
    <p:sldId id="478" r:id="rId14"/>
    <p:sldId id="417" r:id="rId15"/>
    <p:sldId id="416" r:id="rId16"/>
    <p:sldId id="438" r:id="rId17"/>
    <p:sldId id="439" r:id="rId18"/>
    <p:sldId id="479" r:id="rId19"/>
    <p:sldId id="440" r:id="rId20"/>
    <p:sldId id="422" r:id="rId21"/>
    <p:sldId id="442" r:id="rId22"/>
    <p:sldId id="480" r:id="rId23"/>
    <p:sldId id="446" r:id="rId24"/>
    <p:sldId id="425" r:id="rId25"/>
    <p:sldId id="48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D9B"/>
    <a:srgbClr val="899B80"/>
    <a:srgbClr val="014667"/>
    <a:srgbClr val="F7E1E4"/>
    <a:srgbClr val="E9AAB3"/>
    <a:srgbClr val="A6BECA"/>
    <a:srgbClr val="DBE6F4"/>
    <a:srgbClr val="DDE6F5"/>
    <a:srgbClr val="E6E6E6"/>
    <a:srgbClr val="C10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43" d="100"/>
          <a:sy n="143" d="100"/>
        </p:scale>
        <p:origin x="894" y="108"/>
      </p:cViewPr>
      <p:guideLst>
        <p:guide orient="horz" pos="334"/>
        <p:guide pos="43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899B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D-4A67-90F7-15C6DA7FFA9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D-4A67-90F7-15C6DA7FFA9B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6D-4A67-90F7-15C6DA7FF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899B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044-88C1-9067C564E9F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044-88C1-9067C564E9F0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C-4044-88C1-9067C564E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899B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00-4F3A-8D05-2BF952AB19C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00-4F3A-8D05-2BF952AB19C1}"/>
              </c:ext>
            </c:extLst>
          </c:dPt>
          <c:cat>
            <c:strRef>
              <c:f>Sheet1!$A$2:$A$5</c:f>
              <c:strCache>
                <c:ptCount val="2"/>
                <c:pt idx="0">
                  <c:v>第二季度</c:v>
                </c:pt>
                <c:pt idx="1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3.2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00-4F3A-8D05-2BF952AB1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899B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E-4A36-B848-02CBDA7761E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E-4A36-B848-02CBDA7761E4}"/>
              </c:ext>
            </c:extLst>
          </c:dPt>
          <c:cat>
            <c:strRef>
              <c:f>Sheet1!$A$2:$A$5</c:f>
              <c:strCache>
                <c:ptCount val="2"/>
                <c:pt idx="0">
                  <c:v>第三季度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1.4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5E-4A36-B848-02CBDA776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 cstate="email"/>
          <a:stretch>
            <a:fillRect/>
          </a:stretch>
        </p:blipFill>
        <p:spPr bwMode="auto">
          <a:xfrm>
            <a:off x="4507" y="-620"/>
            <a:ext cx="9136572" cy="51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2969066" y="3413886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汇报人：</a:t>
            </a:r>
            <a:r>
              <a:rPr lang="en-US" altLang="zh-CN" sz="1400" smtClean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PPT818  </a:t>
            </a:r>
            <a:r>
              <a:rPr lang="zh-CN" altLang="en-US" sz="1400" smtClean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汇报时间：</a:t>
            </a:r>
            <a:r>
              <a:rPr lang="en-US" altLang="zh-CN" sz="1400" smtClean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XXX</a:t>
            </a:r>
            <a:endParaRPr lang="en-US" altLang="zh-CN" sz="1400" dirty="0">
              <a:solidFill>
                <a:srgbClr val="F78D9B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605067" y="1930694"/>
            <a:ext cx="5934014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花店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PPT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模板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3485431" y="967600"/>
            <a:ext cx="2173287" cy="1015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20XX</a:t>
            </a:r>
          </a:p>
        </p:txBody>
      </p:sp>
      <p:sp>
        <p:nvSpPr>
          <p:cNvPr id="11" name="矩形 10"/>
          <p:cNvSpPr/>
          <p:nvPr/>
        </p:nvSpPr>
        <p:spPr>
          <a:xfrm>
            <a:off x="1323256" y="2829062"/>
            <a:ext cx="6497637" cy="5845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Far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far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 away, behind the word mountains, far from the countries Vokalia and Consonantia, there live the blind texts.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" grpId="0"/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6275" y="1709058"/>
            <a:ext cx="7791450" cy="1854004"/>
            <a:chOff x="676275" y="1709058"/>
            <a:chExt cx="7791450" cy="1854004"/>
          </a:xfrm>
        </p:grpSpPr>
        <p:sp>
          <p:nvSpPr>
            <p:cNvPr id="19" name="对角圆角矩形 1"/>
            <p:cNvSpPr/>
            <p:nvPr/>
          </p:nvSpPr>
          <p:spPr>
            <a:xfrm>
              <a:off x="676275" y="1709058"/>
              <a:ext cx="1543050" cy="1105719"/>
            </a:xfrm>
            <a:prstGeom prst="round2DiagRect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23" name="文本框 5"/>
            <p:cNvSpPr txBox="1"/>
            <p:nvPr/>
          </p:nvSpPr>
          <p:spPr>
            <a:xfrm>
              <a:off x="1090010" y="2410043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关键词</a:t>
              </a:r>
            </a:p>
          </p:txBody>
        </p:sp>
        <p:sp>
          <p:nvSpPr>
            <p:cNvPr id="27" name="文本框 10"/>
            <p:cNvSpPr txBox="1"/>
            <p:nvPr/>
          </p:nvSpPr>
          <p:spPr>
            <a:xfrm>
              <a:off x="676276" y="2924167"/>
              <a:ext cx="1529507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添加标题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76276" y="3189113"/>
              <a:ext cx="1529507" cy="373949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45" name="对角圆角矩形 2"/>
            <p:cNvSpPr/>
            <p:nvPr/>
          </p:nvSpPr>
          <p:spPr>
            <a:xfrm>
              <a:off x="2759075" y="1709058"/>
              <a:ext cx="1543050" cy="1105719"/>
            </a:xfrm>
            <a:prstGeom prst="round2Diag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6" name="文本框 6"/>
            <p:cNvSpPr txBox="1"/>
            <p:nvPr/>
          </p:nvSpPr>
          <p:spPr>
            <a:xfrm>
              <a:off x="3178943" y="2410043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关键词</a:t>
              </a:r>
            </a:p>
          </p:txBody>
        </p:sp>
        <p:sp>
          <p:nvSpPr>
            <p:cNvPr id="55" name="文本框 28"/>
            <p:cNvSpPr txBox="1"/>
            <p:nvPr/>
          </p:nvSpPr>
          <p:spPr>
            <a:xfrm>
              <a:off x="2759075" y="2924167"/>
              <a:ext cx="1529507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添加标题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759075" y="3189113"/>
              <a:ext cx="1529507" cy="373949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39" name="对角圆角矩形 3"/>
            <p:cNvSpPr/>
            <p:nvPr/>
          </p:nvSpPr>
          <p:spPr>
            <a:xfrm>
              <a:off x="4841876" y="1709058"/>
              <a:ext cx="1543050" cy="1105719"/>
            </a:xfrm>
            <a:prstGeom prst="round2DiagRect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0" name="文本框 7"/>
            <p:cNvSpPr txBox="1"/>
            <p:nvPr/>
          </p:nvSpPr>
          <p:spPr>
            <a:xfrm>
              <a:off x="5253402" y="2410043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关键词</a:t>
              </a:r>
            </a:p>
          </p:txBody>
        </p:sp>
        <p:sp>
          <p:nvSpPr>
            <p:cNvPr id="41" name="文本框 16"/>
            <p:cNvSpPr txBox="1"/>
            <p:nvPr/>
          </p:nvSpPr>
          <p:spPr>
            <a:xfrm>
              <a:off x="4841874" y="2924167"/>
              <a:ext cx="1529507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841874" y="3189113"/>
              <a:ext cx="1529507" cy="373949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43" name="任意多边形 44"/>
            <p:cNvSpPr/>
            <p:nvPr/>
          </p:nvSpPr>
          <p:spPr>
            <a:xfrm>
              <a:off x="5420720" y="1951065"/>
              <a:ext cx="371814" cy="384717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3" name="对角圆角矩形 4"/>
            <p:cNvSpPr/>
            <p:nvPr/>
          </p:nvSpPr>
          <p:spPr>
            <a:xfrm>
              <a:off x="6924675" y="1709058"/>
              <a:ext cx="1543050" cy="1105719"/>
            </a:xfrm>
            <a:prstGeom prst="round2Diag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4" name="文本框 8"/>
            <p:cNvSpPr txBox="1"/>
            <p:nvPr/>
          </p:nvSpPr>
          <p:spPr>
            <a:xfrm>
              <a:off x="7338411" y="2410043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关键词</a:t>
              </a:r>
            </a:p>
          </p:txBody>
        </p:sp>
        <p:sp>
          <p:nvSpPr>
            <p:cNvPr id="35" name="文本框 19"/>
            <p:cNvSpPr txBox="1"/>
            <p:nvPr/>
          </p:nvSpPr>
          <p:spPr>
            <a:xfrm>
              <a:off x="6924672" y="2924167"/>
              <a:ext cx="1529507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924672" y="3189113"/>
              <a:ext cx="1529507" cy="373949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268669" y="1931121"/>
              <a:ext cx="389490" cy="424605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335839" y="1949032"/>
              <a:ext cx="389521" cy="388783"/>
              <a:chOff x="7486650" y="933450"/>
              <a:chExt cx="836613" cy="835025"/>
            </a:xfrm>
            <a:solidFill>
              <a:schemeClr val="bg1"/>
            </a:solidFill>
          </p:grpSpPr>
          <p:sp>
            <p:nvSpPr>
              <p:cNvPr id="52" name="Freeform 20"/>
              <p:cNvSpPr/>
              <p:nvPr/>
            </p:nvSpPr>
            <p:spPr bwMode="auto">
              <a:xfrm>
                <a:off x="7853363" y="933450"/>
                <a:ext cx="469900" cy="471488"/>
              </a:xfrm>
              <a:custGeom>
                <a:avLst/>
                <a:gdLst>
                  <a:gd name="T0" fmla="*/ 20 w 376"/>
                  <a:gd name="T1" fmla="*/ 265 h 377"/>
                  <a:gd name="T2" fmla="*/ 42 w 376"/>
                  <a:gd name="T3" fmla="*/ 137 h 377"/>
                  <a:gd name="T4" fmla="*/ 130 w 376"/>
                  <a:gd name="T5" fmla="*/ 49 h 377"/>
                  <a:gd name="T6" fmla="*/ 297 w 376"/>
                  <a:gd name="T7" fmla="*/ 48 h 377"/>
                  <a:gd name="T8" fmla="*/ 333 w 376"/>
                  <a:gd name="T9" fmla="*/ 85 h 377"/>
                  <a:gd name="T10" fmla="*/ 334 w 376"/>
                  <a:gd name="T11" fmla="*/ 241 h 377"/>
                  <a:gd name="T12" fmla="*/ 237 w 376"/>
                  <a:gd name="T13" fmla="*/ 337 h 377"/>
                  <a:gd name="T14" fmla="*/ 111 w 376"/>
                  <a:gd name="T15" fmla="*/ 355 h 377"/>
                  <a:gd name="T16" fmla="*/ 157 w 376"/>
                  <a:gd name="T17" fmla="*/ 311 h 377"/>
                  <a:gd name="T18" fmla="*/ 261 w 376"/>
                  <a:gd name="T19" fmla="*/ 208 h 377"/>
                  <a:gd name="T20" fmla="*/ 261 w 376"/>
                  <a:gd name="T21" fmla="*/ 120 h 377"/>
                  <a:gd name="T22" fmla="*/ 227 w 376"/>
                  <a:gd name="T23" fmla="*/ 96 h 377"/>
                  <a:gd name="T24" fmla="*/ 169 w 376"/>
                  <a:gd name="T25" fmla="*/ 116 h 377"/>
                  <a:gd name="T26" fmla="*/ 32 w 376"/>
                  <a:gd name="T27" fmla="*/ 254 h 377"/>
                  <a:gd name="T28" fmla="*/ 20 w 376"/>
                  <a:gd name="T29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6" h="377">
                    <a:moveTo>
                      <a:pt x="20" y="265"/>
                    </a:moveTo>
                    <a:cubicBezTo>
                      <a:pt x="0" y="220"/>
                      <a:pt x="9" y="170"/>
                      <a:pt x="42" y="137"/>
                    </a:cubicBezTo>
                    <a:cubicBezTo>
                      <a:pt x="71" y="107"/>
                      <a:pt x="101" y="78"/>
                      <a:pt x="130" y="49"/>
                    </a:cubicBezTo>
                    <a:cubicBezTo>
                      <a:pt x="180" y="0"/>
                      <a:pt x="248" y="0"/>
                      <a:pt x="297" y="48"/>
                    </a:cubicBezTo>
                    <a:cubicBezTo>
                      <a:pt x="310" y="60"/>
                      <a:pt x="322" y="72"/>
                      <a:pt x="333" y="85"/>
                    </a:cubicBezTo>
                    <a:cubicBezTo>
                      <a:pt x="375" y="130"/>
                      <a:pt x="376" y="196"/>
                      <a:pt x="334" y="241"/>
                    </a:cubicBezTo>
                    <a:cubicBezTo>
                      <a:pt x="302" y="274"/>
                      <a:pt x="270" y="306"/>
                      <a:pt x="237" y="337"/>
                    </a:cubicBezTo>
                    <a:cubicBezTo>
                      <a:pt x="204" y="370"/>
                      <a:pt x="151" y="377"/>
                      <a:pt x="111" y="355"/>
                    </a:cubicBezTo>
                    <a:cubicBezTo>
                      <a:pt x="127" y="340"/>
                      <a:pt x="142" y="326"/>
                      <a:pt x="157" y="311"/>
                    </a:cubicBezTo>
                    <a:cubicBezTo>
                      <a:pt x="192" y="277"/>
                      <a:pt x="226" y="242"/>
                      <a:pt x="261" y="208"/>
                    </a:cubicBezTo>
                    <a:cubicBezTo>
                      <a:pt x="292" y="177"/>
                      <a:pt x="292" y="150"/>
                      <a:pt x="261" y="120"/>
                    </a:cubicBezTo>
                    <a:cubicBezTo>
                      <a:pt x="251" y="110"/>
                      <a:pt x="239" y="100"/>
                      <a:pt x="227" y="96"/>
                    </a:cubicBezTo>
                    <a:cubicBezTo>
                      <a:pt x="204" y="88"/>
                      <a:pt x="185" y="99"/>
                      <a:pt x="169" y="116"/>
                    </a:cubicBezTo>
                    <a:cubicBezTo>
                      <a:pt x="124" y="162"/>
                      <a:pt x="78" y="208"/>
                      <a:pt x="32" y="254"/>
                    </a:cubicBezTo>
                    <a:cubicBezTo>
                      <a:pt x="28" y="257"/>
                      <a:pt x="24" y="260"/>
                      <a:pt x="20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3" name="Freeform 21"/>
              <p:cNvSpPr/>
              <p:nvPr/>
            </p:nvSpPr>
            <p:spPr bwMode="auto">
              <a:xfrm>
                <a:off x="7486650" y="1298575"/>
                <a:ext cx="469900" cy="469900"/>
              </a:xfrm>
              <a:custGeom>
                <a:avLst/>
                <a:gdLst>
                  <a:gd name="T0" fmla="*/ 266 w 375"/>
                  <a:gd name="T1" fmla="*/ 22 h 377"/>
                  <a:gd name="T2" fmla="*/ 210 w 375"/>
                  <a:gd name="T3" fmla="*/ 76 h 377"/>
                  <a:gd name="T4" fmla="*/ 111 w 375"/>
                  <a:gd name="T5" fmla="*/ 174 h 377"/>
                  <a:gd name="T6" fmla="*/ 111 w 375"/>
                  <a:gd name="T7" fmla="*/ 256 h 377"/>
                  <a:gd name="T8" fmla="*/ 123 w 375"/>
                  <a:gd name="T9" fmla="*/ 267 h 377"/>
                  <a:gd name="T10" fmla="*/ 201 w 375"/>
                  <a:gd name="T11" fmla="*/ 267 h 377"/>
                  <a:gd name="T12" fmla="*/ 340 w 375"/>
                  <a:gd name="T13" fmla="*/ 128 h 377"/>
                  <a:gd name="T14" fmla="*/ 353 w 375"/>
                  <a:gd name="T15" fmla="*/ 110 h 377"/>
                  <a:gd name="T16" fmla="*/ 341 w 375"/>
                  <a:gd name="T17" fmla="*/ 232 h 377"/>
                  <a:gd name="T18" fmla="*/ 236 w 375"/>
                  <a:gd name="T19" fmla="*/ 338 h 377"/>
                  <a:gd name="T20" fmla="*/ 85 w 375"/>
                  <a:gd name="T21" fmla="*/ 336 h 377"/>
                  <a:gd name="T22" fmla="*/ 46 w 375"/>
                  <a:gd name="T23" fmla="*/ 297 h 377"/>
                  <a:gd name="T24" fmla="*/ 46 w 375"/>
                  <a:gd name="T25" fmla="*/ 133 h 377"/>
                  <a:gd name="T26" fmla="*/ 132 w 375"/>
                  <a:gd name="T27" fmla="*/ 47 h 377"/>
                  <a:gd name="T28" fmla="*/ 266 w 375"/>
                  <a:gd name="T29" fmla="*/ 2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377">
                    <a:moveTo>
                      <a:pt x="266" y="22"/>
                    </a:moveTo>
                    <a:cubicBezTo>
                      <a:pt x="247" y="41"/>
                      <a:pt x="228" y="58"/>
                      <a:pt x="210" y="76"/>
                    </a:cubicBezTo>
                    <a:cubicBezTo>
                      <a:pt x="177" y="108"/>
                      <a:pt x="144" y="141"/>
                      <a:pt x="111" y="174"/>
                    </a:cubicBezTo>
                    <a:cubicBezTo>
                      <a:pt x="85" y="200"/>
                      <a:pt x="85" y="230"/>
                      <a:pt x="111" y="256"/>
                    </a:cubicBezTo>
                    <a:cubicBezTo>
                      <a:pt x="115" y="260"/>
                      <a:pt x="119" y="264"/>
                      <a:pt x="123" y="267"/>
                    </a:cubicBezTo>
                    <a:cubicBezTo>
                      <a:pt x="147" y="291"/>
                      <a:pt x="177" y="291"/>
                      <a:pt x="201" y="267"/>
                    </a:cubicBezTo>
                    <a:cubicBezTo>
                      <a:pt x="248" y="221"/>
                      <a:pt x="294" y="175"/>
                      <a:pt x="340" y="128"/>
                    </a:cubicBezTo>
                    <a:cubicBezTo>
                      <a:pt x="345" y="123"/>
                      <a:pt x="348" y="117"/>
                      <a:pt x="353" y="110"/>
                    </a:cubicBezTo>
                    <a:cubicBezTo>
                      <a:pt x="375" y="149"/>
                      <a:pt x="370" y="201"/>
                      <a:pt x="341" y="232"/>
                    </a:cubicBezTo>
                    <a:cubicBezTo>
                      <a:pt x="308" y="269"/>
                      <a:pt x="272" y="305"/>
                      <a:pt x="236" y="338"/>
                    </a:cubicBezTo>
                    <a:cubicBezTo>
                      <a:pt x="193" y="377"/>
                      <a:pt x="127" y="374"/>
                      <a:pt x="85" y="336"/>
                    </a:cubicBezTo>
                    <a:cubicBezTo>
                      <a:pt x="72" y="323"/>
                      <a:pt x="59" y="310"/>
                      <a:pt x="46" y="297"/>
                    </a:cubicBezTo>
                    <a:cubicBezTo>
                      <a:pt x="0" y="249"/>
                      <a:pt x="0" y="180"/>
                      <a:pt x="46" y="133"/>
                    </a:cubicBezTo>
                    <a:cubicBezTo>
                      <a:pt x="75" y="104"/>
                      <a:pt x="103" y="75"/>
                      <a:pt x="132" y="47"/>
                    </a:cubicBezTo>
                    <a:cubicBezTo>
                      <a:pt x="170" y="10"/>
                      <a:pt x="220" y="0"/>
                      <a:pt x="26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4" name="Freeform 22"/>
              <p:cNvSpPr/>
              <p:nvPr/>
            </p:nvSpPr>
            <p:spPr bwMode="auto">
              <a:xfrm>
                <a:off x="7721600" y="1163638"/>
                <a:ext cx="371475" cy="374650"/>
              </a:xfrm>
              <a:custGeom>
                <a:avLst/>
                <a:gdLst>
                  <a:gd name="T0" fmla="*/ 0 w 297"/>
                  <a:gd name="T1" fmla="*/ 254 h 301"/>
                  <a:gd name="T2" fmla="*/ 12 w 297"/>
                  <a:gd name="T3" fmla="*/ 232 h 301"/>
                  <a:gd name="T4" fmla="*/ 229 w 297"/>
                  <a:gd name="T5" fmla="*/ 15 h 301"/>
                  <a:gd name="T6" fmla="*/ 282 w 297"/>
                  <a:gd name="T7" fmla="*/ 16 h 301"/>
                  <a:gd name="T8" fmla="*/ 280 w 297"/>
                  <a:gd name="T9" fmla="*/ 71 h 301"/>
                  <a:gd name="T10" fmla="*/ 167 w 297"/>
                  <a:gd name="T11" fmla="*/ 184 h 301"/>
                  <a:gd name="T12" fmla="*/ 65 w 297"/>
                  <a:gd name="T13" fmla="*/ 286 h 301"/>
                  <a:gd name="T14" fmla="*/ 22 w 297"/>
                  <a:gd name="T15" fmla="*/ 294 h 301"/>
                  <a:gd name="T16" fmla="*/ 0 w 297"/>
                  <a:gd name="T17" fmla="*/ 2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1">
                    <a:moveTo>
                      <a:pt x="0" y="254"/>
                    </a:moveTo>
                    <a:cubicBezTo>
                      <a:pt x="3" y="249"/>
                      <a:pt x="6" y="239"/>
                      <a:pt x="12" y="232"/>
                    </a:cubicBezTo>
                    <a:cubicBezTo>
                      <a:pt x="84" y="160"/>
                      <a:pt x="157" y="87"/>
                      <a:pt x="229" y="15"/>
                    </a:cubicBezTo>
                    <a:cubicBezTo>
                      <a:pt x="245" y="0"/>
                      <a:pt x="267" y="1"/>
                      <a:pt x="282" y="16"/>
                    </a:cubicBezTo>
                    <a:cubicBezTo>
                      <a:pt x="297" y="31"/>
                      <a:pt x="297" y="53"/>
                      <a:pt x="280" y="71"/>
                    </a:cubicBezTo>
                    <a:cubicBezTo>
                      <a:pt x="243" y="109"/>
                      <a:pt x="205" y="146"/>
                      <a:pt x="167" y="184"/>
                    </a:cubicBezTo>
                    <a:cubicBezTo>
                      <a:pt x="133" y="218"/>
                      <a:pt x="99" y="252"/>
                      <a:pt x="65" y="286"/>
                    </a:cubicBezTo>
                    <a:cubicBezTo>
                      <a:pt x="52" y="298"/>
                      <a:pt x="36" y="301"/>
                      <a:pt x="22" y="294"/>
                    </a:cubicBezTo>
                    <a:cubicBezTo>
                      <a:pt x="8" y="287"/>
                      <a:pt x="1" y="275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7583435" y="1949507"/>
              <a:ext cx="225529" cy="387832"/>
              <a:chOff x="9926638" y="4351338"/>
              <a:chExt cx="549275" cy="944563"/>
            </a:xfrm>
            <a:solidFill>
              <a:schemeClr val="bg1"/>
            </a:solidFill>
          </p:grpSpPr>
          <p:sp>
            <p:nvSpPr>
              <p:cNvPr id="61" name="Freeform 92"/>
              <p:cNvSpPr/>
              <p:nvPr/>
            </p:nvSpPr>
            <p:spPr bwMode="auto">
              <a:xfrm>
                <a:off x="10059988" y="4351338"/>
                <a:ext cx="290513" cy="566738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2" name="Freeform 93"/>
              <p:cNvSpPr/>
              <p:nvPr/>
            </p:nvSpPr>
            <p:spPr bwMode="auto">
              <a:xfrm>
                <a:off x="9926638" y="4598988"/>
                <a:ext cx="549275" cy="696913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242539" y="1446370"/>
            <a:ext cx="2658922" cy="2647000"/>
            <a:chOff x="4618383" y="1908313"/>
            <a:chExt cx="2955234" cy="2941982"/>
          </a:xfrm>
        </p:grpSpPr>
        <p:sp>
          <p:nvSpPr>
            <p:cNvPr id="32" name="泪滴形 31"/>
            <p:cNvSpPr/>
            <p:nvPr/>
          </p:nvSpPr>
          <p:spPr>
            <a:xfrm flipV="1">
              <a:off x="4618383" y="1908313"/>
              <a:ext cx="1457739" cy="1457739"/>
            </a:xfrm>
            <a:prstGeom prst="teardrop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7" name="泪滴形 36"/>
            <p:cNvSpPr/>
            <p:nvPr/>
          </p:nvSpPr>
          <p:spPr>
            <a:xfrm rot="5400000" flipV="1">
              <a:off x="6115878" y="1908313"/>
              <a:ext cx="1457739" cy="1457739"/>
            </a:xfrm>
            <a:prstGeom prst="teardrop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8" name="泪滴形 37"/>
            <p:cNvSpPr/>
            <p:nvPr/>
          </p:nvSpPr>
          <p:spPr>
            <a:xfrm rot="16200000" flipV="1">
              <a:off x="4618383" y="3392556"/>
              <a:ext cx="1457739" cy="1457739"/>
            </a:xfrm>
            <a:prstGeom prst="teardrop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4" name="泪滴形 43"/>
            <p:cNvSpPr/>
            <p:nvPr/>
          </p:nvSpPr>
          <p:spPr>
            <a:xfrm rot="10800000" flipV="1">
              <a:off x="6115878" y="3392556"/>
              <a:ext cx="1457739" cy="1457739"/>
            </a:xfrm>
            <a:prstGeom prst="teardrop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 flipH="1">
              <a:off x="4916556" y="2207596"/>
              <a:ext cx="861392" cy="859172"/>
            </a:xfrm>
            <a:custGeom>
              <a:avLst/>
              <a:gdLst>
                <a:gd name="T0" fmla="*/ 1461 w 3000"/>
                <a:gd name="T1" fmla="*/ 0 h 3003"/>
                <a:gd name="T2" fmla="*/ 1651 w 3000"/>
                <a:gd name="T3" fmla="*/ 0 h 3003"/>
                <a:gd name="T4" fmla="*/ 1755 w 3000"/>
                <a:gd name="T5" fmla="*/ 422 h 3003"/>
                <a:gd name="T6" fmla="*/ 1802 w 3000"/>
                <a:gd name="T7" fmla="*/ 457 h 3003"/>
                <a:gd name="T8" fmla="*/ 2025 w 3000"/>
                <a:gd name="T9" fmla="*/ 537 h 3003"/>
                <a:gd name="T10" fmla="*/ 2108 w 3000"/>
                <a:gd name="T11" fmla="*/ 579 h 3003"/>
                <a:gd name="T12" fmla="*/ 2135 w 3000"/>
                <a:gd name="T13" fmla="*/ 571 h 3003"/>
                <a:gd name="T14" fmla="*/ 2539 w 3000"/>
                <a:gd name="T15" fmla="*/ 334 h 3003"/>
                <a:gd name="T16" fmla="*/ 2671 w 3000"/>
                <a:gd name="T17" fmla="*/ 467 h 3003"/>
                <a:gd name="T18" fmla="*/ 2404 w 3000"/>
                <a:gd name="T19" fmla="*/ 862 h 3003"/>
                <a:gd name="T20" fmla="*/ 2498 w 3000"/>
                <a:gd name="T21" fmla="*/ 1027 h 3003"/>
                <a:gd name="T22" fmla="*/ 2575 w 3000"/>
                <a:gd name="T23" fmla="*/ 1267 h 3003"/>
                <a:gd name="T24" fmla="*/ 3000 w 3000"/>
                <a:gd name="T25" fmla="*/ 1360 h 3003"/>
                <a:gd name="T26" fmla="*/ 3000 w 3000"/>
                <a:gd name="T27" fmla="*/ 1551 h 3003"/>
                <a:gd name="T28" fmla="*/ 2581 w 3000"/>
                <a:gd name="T29" fmla="*/ 1669 h 3003"/>
                <a:gd name="T30" fmla="*/ 2511 w 3000"/>
                <a:gd name="T31" fmla="*/ 1920 h 3003"/>
                <a:gd name="T32" fmla="*/ 2428 w 3000"/>
                <a:gd name="T33" fmla="*/ 2077 h 3003"/>
                <a:gd name="T34" fmla="*/ 2675 w 3000"/>
                <a:gd name="T35" fmla="*/ 2459 h 3003"/>
                <a:gd name="T36" fmla="*/ 2540 w 3000"/>
                <a:gd name="T37" fmla="*/ 2595 h 3003"/>
                <a:gd name="T38" fmla="*/ 2138 w 3000"/>
                <a:gd name="T39" fmla="*/ 2370 h 3003"/>
                <a:gd name="T40" fmla="*/ 1819 w 3000"/>
                <a:gd name="T41" fmla="*/ 2522 h 3003"/>
                <a:gd name="T42" fmla="*/ 1753 w 3000"/>
                <a:gd name="T43" fmla="*/ 2542 h 3003"/>
                <a:gd name="T44" fmla="*/ 1650 w 3000"/>
                <a:gd name="T45" fmla="*/ 3000 h 3003"/>
                <a:gd name="T46" fmla="*/ 1475 w 3000"/>
                <a:gd name="T47" fmla="*/ 3000 h 3003"/>
                <a:gd name="T48" fmla="*/ 1460 w 3000"/>
                <a:gd name="T49" fmla="*/ 2995 h 3003"/>
                <a:gd name="T50" fmla="*/ 1358 w 3000"/>
                <a:gd name="T51" fmla="*/ 2541 h 3003"/>
                <a:gd name="T52" fmla="*/ 1315 w 3000"/>
                <a:gd name="T53" fmla="*/ 2523 h 3003"/>
                <a:gd name="T54" fmla="*/ 938 w 3000"/>
                <a:gd name="T55" fmla="*/ 2339 h 3003"/>
                <a:gd name="T56" fmla="*/ 553 w 3000"/>
                <a:gd name="T57" fmla="*/ 2589 h 3003"/>
                <a:gd name="T58" fmla="*/ 418 w 3000"/>
                <a:gd name="T59" fmla="*/ 2455 h 3003"/>
                <a:gd name="T60" fmla="*/ 628 w 3000"/>
                <a:gd name="T61" fmla="*/ 2084 h 3003"/>
                <a:gd name="T62" fmla="*/ 642 w 3000"/>
                <a:gd name="T63" fmla="*/ 2017 h 3003"/>
                <a:gd name="T64" fmla="*/ 562 w 3000"/>
                <a:gd name="T65" fmla="*/ 1852 h 3003"/>
                <a:gd name="T66" fmla="*/ 513 w 3000"/>
                <a:gd name="T67" fmla="*/ 1686 h 3003"/>
                <a:gd name="T68" fmla="*/ 458 w 3000"/>
                <a:gd name="T69" fmla="*/ 1665 h 3003"/>
                <a:gd name="T70" fmla="*/ 0 w 3000"/>
                <a:gd name="T71" fmla="*/ 1550 h 3003"/>
                <a:gd name="T72" fmla="*/ 0 w 3000"/>
                <a:gd name="T73" fmla="*/ 1361 h 3003"/>
                <a:gd name="T74" fmla="*/ 431 w 3000"/>
                <a:gd name="T75" fmla="*/ 1277 h 3003"/>
                <a:gd name="T76" fmla="*/ 526 w 3000"/>
                <a:gd name="T77" fmla="*/ 1250 h 3003"/>
                <a:gd name="T78" fmla="*/ 667 w 3000"/>
                <a:gd name="T79" fmla="*/ 914 h 3003"/>
                <a:gd name="T80" fmla="*/ 656 w 3000"/>
                <a:gd name="T81" fmla="*/ 875 h 3003"/>
                <a:gd name="T82" fmla="*/ 419 w 3000"/>
                <a:gd name="T83" fmla="*/ 470 h 3003"/>
                <a:gd name="T84" fmla="*/ 553 w 3000"/>
                <a:gd name="T85" fmla="*/ 337 h 3003"/>
                <a:gd name="T86" fmla="*/ 925 w 3000"/>
                <a:gd name="T87" fmla="*/ 585 h 3003"/>
                <a:gd name="T88" fmla="*/ 968 w 3000"/>
                <a:gd name="T89" fmla="*/ 610 h 3003"/>
                <a:gd name="T90" fmla="*/ 1039 w 3000"/>
                <a:gd name="T91" fmla="*/ 567 h 3003"/>
                <a:gd name="T92" fmla="*/ 1275 w 3000"/>
                <a:gd name="T93" fmla="*/ 475 h 3003"/>
                <a:gd name="T94" fmla="*/ 1318 w 3000"/>
                <a:gd name="T95" fmla="*/ 466 h 3003"/>
                <a:gd name="T96" fmla="*/ 1348 w 3000"/>
                <a:gd name="T97" fmla="*/ 429 h 3003"/>
                <a:gd name="T98" fmla="*/ 1359 w 3000"/>
                <a:gd name="T99" fmla="*/ 411 h 3003"/>
                <a:gd name="T100" fmla="*/ 1461 w 3000"/>
                <a:gd name="T101" fmla="*/ 0 h 3003"/>
                <a:gd name="T102" fmla="*/ 1493 w 3000"/>
                <a:gd name="T103" fmla="*/ 930 h 3003"/>
                <a:gd name="T104" fmla="*/ 1301 w 3000"/>
                <a:gd name="T105" fmla="*/ 988 h 3003"/>
                <a:gd name="T106" fmla="*/ 1056 w 3000"/>
                <a:gd name="T107" fmla="*/ 1240 h 3003"/>
                <a:gd name="T108" fmla="*/ 1008 w 3000"/>
                <a:gd name="T109" fmla="*/ 1575 h 3003"/>
                <a:gd name="T110" fmla="*/ 1228 w 3000"/>
                <a:gd name="T111" fmla="*/ 1930 h 3003"/>
                <a:gd name="T112" fmla="*/ 1611 w 3000"/>
                <a:gd name="T113" fmla="*/ 2035 h 3003"/>
                <a:gd name="T114" fmla="*/ 1978 w 3000"/>
                <a:gd name="T115" fmla="*/ 1843 h 3003"/>
                <a:gd name="T116" fmla="*/ 2111 w 3000"/>
                <a:gd name="T117" fmla="*/ 1454 h 3003"/>
                <a:gd name="T118" fmla="*/ 1922 w 3000"/>
                <a:gd name="T119" fmla="*/ 1064 h 3003"/>
                <a:gd name="T120" fmla="*/ 1493 w 3000"/>
                <a:gd name="T121" fmla="*/ 930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00" h="3003">
                  <a:moveTo>
                    <a:pt x="1461" y="0"/>
                  </a:moveTo>
                  <a:cubicBezTo>
                    <a:pt x="1524" y="0"/>
                    <a:pt x="1587" y="0"/>
                    <a:pt x="1651" y="0"/>
                  </a:cubicBezTo>
                  <a:cubicBezTo>
                    <a:pt x="1686" y="140"/>
                    <a:pt x="1720" y="281"/>
                    <a:pt x="1755" y="422"/>
                  </a:cubicBezTo>
                  <a:cubicBezTo>
                    <a:pt x="1771" y="433"/>
                    <a:pt x="1785" y="448"/>
                    <a:pt x="1802" y="457"/>
                  </a:cubicBezTo>
                  <a:cubicBezTo>
                    <a:pt x="1879" y="475"/>
                    <a:pt x="1954" y="502"/>
                    <a:pt x="2025" y="537"/>
                  </a:cubicBezTo>
                  <a:cubicBezTo>
                    <a:pt x="2053" y="550"/>
                    <a:pt x="2079" y="569"/>
                    <a:pt x="2108" y="579"/>
                  </a:cubicBezTo>
                  <a:cubicBezTo>
                    <a:pt x="2117" y="577"/>
                    <a:pt x="2126" y="575"/>
                    <a:pt x="2135" y="571"/>
                  </a:cubicBezTo>
                  <a:cubicBezTo>
                    <a:pt x="2269" y="492"/>
                    <a:pt x="2404" y="413"/>
                    <a:pt x="2539" y="334"/>
                  </a:cubicBezTo>
                  <a:cubicBezTo>
                    <a:pt x="2583" y="378"/>
                    <a:pt x="2627" y="423"/>
                    <a:pt x="2671" y="467"/>
                  </a:cubicBezTo>
                  <a:cubicBezTo>
                    <a:pt x="2582" y="599"/>
                    <a:pt x="2493" y="730"/>
                    <a:pt x="2404" y="862"/>
                  </a:cubicBezTo>
                  <a:cubicBezTo>
                    <a:pt x="2441" y="914"/>
                    <a:pt x="2473" y="969"/>
                    <a:pt x="2498" y="1027"/>
                  </a:cubicBezTo>
                  <a:cubicBezTo>
                    <a:pt x="2533" y="1104"/>
                    <a:pt x="2556" y="1185"/>
                    <a:pt x="2575" y="1267"/>
                  </a:cubicBezTo>
                  <a:cubicBezTo>
                    <a:pt x="2717" y="1298"/>
                    <a:pt x="2859" y="1329"/>
                    <a:pt x="3000" y="1360"/>
                  </a:cubicBezTo>
                  <a:cubicBezTo>
                    <a:pt x="3000" y="1424"/>
                    <a:pt x="3000" y="1487"/>
                    <a:pt x="3000" y="1551"/>
                  </a:cubicBezTo>
                  <a:cubicBezTo>
                    <a:pt x="2861" y="1591"/>
                    <a:pt x="2721" y="1630"/>
                    <a:pt x="2581" y="1669"/>
                  </a:cubicBezTo>
                  <a:cubicBezTo>
                    <a:pt x="2564" y="1754"/>
                    <a:pt x="2543" y="1839"/>
                    <a:pt x="2511" y="1920"/>
                  </a:cubicBezTo>
                  <a:cubicBezTo>
                    <a:pt x="2490" y="1976"/>
                    <a:pt x="2460" y="2028"/>
                    <a:pt x="2428" y="2077"/>
                  </a:cubicBezTo>
                  <a:cubicBezTo>
                    <a:pt x="2510" y="2204"/>
                    <a:pt x="2593" y="2332"/>
                    <a:pt x="2675" y="2459"/>
                  </a:cubicBezTo>
                  <a:cubicBezTo>
                    <a:pt x="2630" y="2504"/>
                    <a:pt x="2585" y="2550"/>
                    <a:pt x="2540" y="2595"/>
                  </a:cubicBezTo>
                  <a:cubicBezTo>
                    <a:pt x="2406" y="2520"/>
                    <a:pt x="2272" y="2445"/>
                    <a:pt x="2138" y="2370"/>
                  </a:cubicBezTo>
                  <a:cubicBezTo>
                    <a:pt x="2039" y="2435"/>
                    <a:pt x="1933" y="2490"/>
                    <a:pt x="1819" y="2522"/>
                  </a:cubicBezTo>
                  <a:cubicBezTo>
                    <a:pt x="1796" y="2527"/>
                    <a:pt x="1774" y="2533"/>
                    <a:pt x="1753" y="2542"/>
                  </a:cubicBezTo>
                  <a:cubicBezTo>
                    <a:pt x="1719" y="2694"/>
                    <a:pt x="1685" y="2847"/>
                    <a:pt x="1650" y="3000"/>
                  </a:cubicBezTo>
                  <a:cubicBezTo>
                    <a:pt x="1592" y="3000"/>
                    <a:pt x="1534" y="2999"/>
                    <a:pt x="1475" y="3000"/>
                  </a:cubicBezTo>
                  <a:cubicBezTo>
                    <a:pt x="1470" y="2998"/>
                    <a:pt x="1461" y="3003"/>
                    <a:pt x="1460" y="2995"/>
                  </a:cubicBezTo>
                  <a:cubicBezTo>
                    <a:pt x="1426" y="2844"/>
                    <a:pt x="1393" y="2692"/>
                    <a:pt x="1358" y="2541"/>
                  </a:cubicBezTo>
                  <a:cubicBezTo>
                    <a:pt x="1344" y="2535"/>
                    <a:pt x="1331" y="2526"/>
                    <a:pt x="1315" y="2523"/>
                  </a:cubicBezTo>
                  <a:cubicBezTo>
                    <a:pt x="1178" y="2490"/>
                    <a:pt x="1054" y="2418"/>
                    <a:pt x="938" y="2339"/>
                  </a:cubicBezTo>
                  <a:cubicBezTo>
                    <a:pt x="810" y="2422"/>
                    <a:pt x="681" y="2506"/>
                    <a:pt x="553" y="2589"/>
                  </a:cubicBezTo>
                  <a:cubicBezTo>
                    <a:pt x="508" y="2544"/>
                    <a:pt x="463" y="2499"/>
                    <a:pt x="418" y="2455"/>
                  </a:cubicBezTo>
                  <a:cubicBezTo>
                    <a:pt x="488" y="2331"/>
                    <a:pt x="558" y="2208"/>
                    <a:pt x="628" y="2084"/>
                  </a:cubicBezTo>
                  <a:cubicBezTo>
                    <a:pt x="642" y="2065"/>
                    <a:pt x="640" y="2040"/>
                    <a:pt x="642" y="2017"/>
                  </a:cubicBezTo>
                  <a:cubicBezTo>
                    <a:pt x="613" y="1964"/>
                    <a:pt x="584" y="1909"/>
                    <a:pt x="562" y="1852"/>
                  </a:cubicBezTo>
                  <a:cubicBezTo>
                    <a:pt x="541" y="1798"/>
                    <a:pt x="525" y="1743"/>
                    <a:pt x="513" y="1686"/>
                  </a:cubicBezTo>
                  <a:cubicBezTo>
                    <a:pt x="495" y="1679"/>
                    <a:pt x="477" y="1670"/>
                    <a:pt x="458" y="1665"/>
                  </a:cubicBezTo>
                  <a:cubicBezTo>
                    <a:pt x="306" y="1626"/>
                    <a:pt x="153" y="1588"/>
                    <a:pt x="0" y="1550"/>
                  </a:cubicBezTo>
                  <a:cubicBezTo>
                    <a:pt x="0" y="1487"/>
                    <a:pt x="0" y="1424"/>
                    <a:pt x="0" y="1361"/>
                  </a:cubicBezTo>
                  <a:cubicBezTo>
                    <a:pt x="144" y="1333"/>
                    <a:pt x="288" y="1305"/>
                    <a:pt x="431" y="1277"/>
                  </a:cubicBezTo>
                  <a:cubicBezTo>
                    <a:pt x="464" y="1272"/>
                    <a:pt x="495" y="1259"/>
                    <a:pt x="526" y="1250"/>
                  </a:cubicBezTo>
                  <a:cubicBezTo>
                    <a:pt x="554" y="1131"/>
                    <a:pt x="601" y="1017"/>
                    <a:pt x="667" y="914"/>
                  </a:cubicBezTo>
                  <a:cubicBezTo>
                    <a:pt x="663" y="901"/>
                    <a:pt x="662" y="887"/>
                    <a:pt x="656" y="875"/>
                  </a:cubicBezTo>
                  <a:cubicBezTo>
                    <a:pt x="577" y="740"/>
                    <a:pt x="498" y="605"/>
                    <a:pt x="419" y="470"/>
                  </a:cubicBezTo>
                  <a:cubicBezTo>
                    <a:pt x="464" y="425"/>
                    <a:pt x="508" y="381"/>
                    <a:pt x="553" y="337"/>
                  </a:cubicBezTo>
                  <a:cubicBezTo>
                    <a:pt x="677" y="419"/>
                    <a:pt x="801" y="502"/>
                    <a:pt x="925" y="585"/>
                  </a:cubicBezTo>
                  <a:cubicBezTo>
                    <a:pt x="939" y="594"/>
                    <a:pt x="953" y="602"/>
                    <a:pt x="968" y="610"/>
                  </a:cubicBezTo>
                  <a:cubicBezTo>
                    <a:pt x="992" y="596"/>
                    <a:pt x="1015" y="581"/>
                    <a:pt x="1039" y="567"/>
                  </a:cubicBezTo>
                  <a:cubicBezTo>
                    <a:pt x="1113" y="526"/>
                    <a:pt x="1193" y="497"/>
                    <a:pt x="1275" y="475"/>
                  </a:cubicBezTo>
                  <a:cubicBezTo>
                    <a:pt x="1289" y="471"/>
                    <a:pt x="1303" y="467"/>
                    <a:pt x="1318" y="466"/>
                  </a:cubicBezTo>
                  <a:cubicBezTo>
                    <a:pt x="1328" y="453"/>
                    <a:pt x="1338" y="441"/>
                    <a:pt x="1348" y="429"/>
                  </a:cubicBezTo>
                  <a:cubicBezTo>
                    <a:pt x="1353" y="423"/>
                    <a:pt x="1358" y="418"/>
                    <a:pt x="1359" y="411"/>
                  </a:cubicBezTo>
                  <a:cubicBezTo>
                    <a:pt x="1393" y="274"/>
                    <a:pt x="1427" y="137"/>
                    <a:pt x="1461" y="0"/>
                  </a:cubicBezTo>
                  <a:close/>
                  <a:moveTo>
                    <a:pt x="1493" y="930"/>
                  </a:moveTo>
                  <a:cubicBezTo>
                    <a:pt x="1426" y="937"/>
                    <a:pt x="1360" y="957"/>
                    <a:pt x="1301" y="988"/>
                  </a:cubicBezTo>
                  <a:cubicBezTo>
                    <a:pt x="1195" y="1043"/>
                    <a:pt x="1107" y="1133"/>
                    <a:pt x="1056" y="1240"/>
                  </a:cubicBezTo>
                  <a:cubicBezTo>
                    <a:pt x="1005" y="1343"/>
                    <a:pt x="989" y="1462"/>
                    <a:pt x="1008" y="1575"/>
                  </a:cubicBezTo>
                  <a:cubicBezTo>
                    <a:pt x="1031" y="1716"/>
                    <a:pt x="1112" y="1846"/>
                    <a:pt x="1228" y="1930"/>
                  </a:cubicBezTo>
                  <a:cubicBezTo>
                    <a:pt x="1337" y="2011"/>
                    <a:pt x="1476" y="2049"/>
                    <a:pt x="1611" y="2035"/>
                  </a:cubicBezTo>
                  <a:cubicBezTo>
                    <a:pt x="1752" y="2021"/>
                    <a:pt x="1886" y="1950"/>
                    <a:pt x="1978" y="1843"/>
                  </a:cubicBezTo>
                  <a:cubicBezTo>
                    <a:pt x="2070" y="1736"/>
                    <a:pt x="2118" y="1595"/>
                    <a:pt x="2111" y="1454"/>
                  </a:cubicBezTo>
                  <a:cubicBezTo>
                    <a:pt x="2104" y="1306"/>
                    <a:pt x="2034" y="1162"/>
                    <a:pt x="1922" y="1064"/>
                  </a:cubicBezTo>
                  <a:cubicBezTo>
                    <a:pt x="1806" y="962"/>
                    <a:pt x="1646" y="912"/>
                    <a:pt x="1493" y="9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440555" y="2193854"/>
              <a:ext cx="808384" cy="886656"/>
              <a:chOff x="8366125" y="1946275"/>
              <a:chExt cx="1901826" cy="2085975"/>
            </a:xfrm>
            <a:solidFill>
              <a:schemeClr val="bg1"/>
            </a:solidFill>
          </p:grpSpPr>
          <p:sp>
            <p:nvSpPr>
              <p:cNvPr id="59" name="Freeform 41"/>
              <p:cNvSpPr/>
              <p:nvPr/>
            </p:nvSpPr>
            <p:spPr bwMode="auto">
              <a:xfrm>
                <a:off x="8834438" y="2320925"/>
                <a:ext cx="957263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3" name="Freeform 42"/>
              <p:cNvSpPr/>
              <p:nvPr/>
            </p:nvSpPr>
            <p:spPr bwMode="auto">
              <a:xfrm>
                <a:off x="9120188" y="3675063"/>
                <a:ext cx="384175" cy="357187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4" name="Freeform 43"/>
              <p:cNvSpPr/>
              <p:nvPr/>
            </p:nvSpPr>
            <p:spPr bwMode="auto">
              <a:xfrm>
                <a:off x="9283700" y="1946275"/>
                <a:ext cx="69850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5" name="Freeform 44"/>
              <p:cNvSpPr/>
              <p:nvPr/>
            </p:nvSpPr>
            <p:spPr bwMode="auto">
              <a:xfrm>
                <a:off x="8826500" y="2068513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6" name="Freeform 45"/>
              <p:cNvSpPr/>
              <p:nvPr/>
            </p:nvSpPr>
            <p:spPr bwMode="auto">
              <a:xfrm>
                <a:off x="9623425" y="2070100"/>
                <a:ext cx="187325" cy="26987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7" name="Freeform 46"/>
              <p:cNvSpPr/>
              <p:nvPr/>
            </p:nvSpPr>
            <p:spPr bwMode="auto">
              <a:xfrm>
                <a:off x="8494713" y="2390775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8" name="Freeform 47"/>
              <p:cNvSpPr/>
              <p:nvPr/>
            </p:nvSpPr>
            <p:spPr bwMode="auto">
              <a:xfrm>
                <a:off x="9886950" y="23971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9" name="Freeform 48"/>
              <p:cNvSpPr/>
              <p:nvPr/>
            </p:nvSpPr>
            <p:spPr bwMode="auto">
              <a:xfrm>
                <a:off x="8483600" y="3197225"/>
                <a:ext cx="271463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0" name="Freeform 49"/>
              <p:cNvSpPr/>
              <p:nvPr/>
            </p:nvSpPr>
            <p:spPr bwMode="auto">
              <a:xfrm>
                <a:off x="9885363" y="3205163"/>
                <a:ext cx="260350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1" name="Freeform 50"/>
              <p:cNvSpPr/>
              <p:nvPr/>
            </p:nvSpPr>
            <p:spPr bwMode="auto">
              <a:xfrm>
                <a:off x="8366125" y="2860675"/>
                <a:ext cx="296863" cy="65087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2" name="Freeform 51"/>
              <p:cNvSpPr/>
              <p:nvPr/>
            </p:nvSpPr>
            <p:spPr bwMode="auto">
              <a:xfrm>
                <a:off x="9974263" y="2860675"/>
                <a:ext cx="293688" cy="68262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4947472" y="3713852"/>
              <a:ext cx="830476" cy="815146"/>
              <a:chOff x="4710113" y="4732338"/>
              <a:chExt cx="1462088" cy="1435100"/>
            </a:xfrm>
            <a:solidFill>
              <a:schemeClr val="bg1"/>
            </a:solidFill>
          </p:grpSpPr>
          <p:sp>
            <p:nvSpPr>
              <p:cNvPr id="57" name="Freeform 57"/>
              <p:cNvSpPr/>
              <p:nvPr/>
            </p:nvSpPr>
            <p:spPr bwMode="auto">
              <a:xfrm>
                <a:off x="4710113" y="4732338"/>
                <a:ext cx="1431925" cy="1420813"/>
              </a:xfrm>
              <a:custGeom>
                <a:avLst/>
                <a:gdLst>
                  <a:gd name="T0" fmla="*/ 350 w 526"/>
                  <a:gd name="T1" fmla="*/ 447 h 524"/>
                  <a:gd name="T2" fmla="*/ 320 w 526"/>
                  <a:gd name="T3" fmla="*/ 458 h 524"/>
                  <a:gd name="T4" fmla="*/ 307 w 526"/>
                  <a:gd name="T5" fmla="*/ 474 h 524"/>
                  <a:gd name="T6" fmla="*/ 302 w 526"/>
                  <a:gd name="T7" fmla="*/ 509 h 524"/>
                  <a:gd name="T8" fmla="*/ 285 w 526"/>
                  <a:gd name="T9" fmla="*/ 524 h 524"/>
                  <a:gd name="T10" fmla="*/ 243 w 526"/>
                  <a:gd name="T11" fmla="*/ 524 h 524"/>
                  <a:gd name="T12" fmla="*/ 226 w 526"/>
                  <a:gd name="T13" fmla="*/ 510 h 524"/>
                  <a:gd name="T14" fmla="*/ 220 w 526"/>
                  <a:gd name="T15" fmla="*/ 473 h 524"/>
                  <a:gd name="T16" fmla="*/ 208 w 526"/>
                  <a:gd name="T17" fmla="*/ 459 h 524"/>
                  <a:gd name="T18" fmla="*/ 162 w 526"/>
                  <a:gd name="T19" fmla="*/ 440 h 524"/>
                  <a:gd name="T20" fmla="*/ 146 w 526"/>
                  <a:gd name="T21" fmla="*/ 441 h 524"/>
                  <a:gd name="T22" fmla="*/ 120 w 526"/>
                  <a:gd name="T23" fmla="*/ 461 h 524"/>
                  <a:gd name="T24" fmla="*/ 113 w 526"/>
                  <a:gd name="T25" fmla="*/ 466 h 524"/>
                  <a:gd name="T26" fmla="*/ 67 w 526"/>
                  <a:gd name="T27" fmla="*/ 441 h 524"/>
                  <a:gd name="T28" fmla="*/ 62 w 526"/>
                  <a:gd name="T29" fmla="*/ 409 h 524"/>
                  <a:gd name="T30" fmla="*/ 74 w 526"/>
                  <a:gd name="T31" fmla="*/ 333 h 524"/>
                  <a:gd name="T32" fmla="*/ 30 w 526"/>
                  <a:gd name="T33" fmla="*/ 302 h 524"/>
                  <a:gd name="T34" fmla="*/ 2 w 526"/>
                  <a:gd name="T35" fmla="*/ 271 h 524"/>
                  <a:gd name="T36" fmla="*/ 1 w 526"/>
                  <a:gd name="T37" fmla="*/ 246 h 524"/>
                  <a:gd name="T38" fmla="*/ 21 w 526"/>
                  <a:gd name="T39" fmla="*/ 223 h 524"/>
                  <a:gd name="T40" fmla="*/ 79 w 526"/>
                  <a:gd name="T41" fmla="*/ 179 h 524"/>
                  <a:gd name="T42" fmla="*/ 71 w 526"/>
                  <a:gd name="T43" fmla="*/ 125 h 524"/>
                  <a:gd name="T44" fmla="*/ 74 w 526"/>
                  <a:gd name="T45" fmla="*/ 76 h 524"/>
                  <a:gd name="T46" fmla="*/ 79 w 526"/>
                  <a:gd name="T47" fmla="*/ 70 h 524"/>
                  <a:gd name="T48" fmla="*/ 126 w 526"/>
                  <a:gd name="T49" fmla="*/ 68 h 524"/>
                  <a:gd name="T50" fmla="*/ 181 w 526"/>
                  <a:gd name="T51" fmla="*/ 75 h 524"/>
                  <a:gd name="T52" fmla="*/ 195 w 526"/>
                  <a:gd name="T53" fmla="*/ 69 h 524"/>
                  <a:gd name="T54" fmla="*/ 223 w 526"/>
                  <a:gd name="T55" fmla="*/ 31 h 524"/>
                  <a:gd name="T56" fmla="*/ 224 w 526"/>
                  <a:gd name="T57" fmla="*/ 22 h 524"/>
                  <a:gd name="T58" fmla="*/ 250 w 526"/>
                  <a:gd name="T59" fmla="*/ 0 h 524"/>
                  <a:gd name="T60" fmla="*/ 277 w 526"/>
                  <a:gd name="T61" fmla="*/ 0 h 524"/>
                  <a:gd name="T62" fmla="*/ 303 w 526"/>
                  <a:gd name="T63" fmla="*/ 23 h 524"/>
                  <a:gd name="T64" fmla="*/ 344 w 526"/>
                  <a:gd name="T65" fmla="*/ 75 h 524"/>
                  <a:gd name="T66" fmla="*/ 405 w 526"/>
                  <a:gd name="T67" fmla="*/ 66 h 524"/>
                  <a:gd name="T68" fmla="*/ 447 w 526"/>
                  <a:gd name="T69" fmla="*/ 68 h 524"/>
                  <a:gd name="T70" fmla="*/ 454 w 526"/>
                  <a:gd name="T71" fmla="*/ 75 h 524"/>
                  <a:gd name="T72" fmla="*/ 457 w 526"/>
                  <a:gd name="T73" fmla="*/ 124 h 524"/>
                  <a:gd name="T74" fmla="*/ 450 w 526"/>
                  <a:gd name="T75" fmla="*/ 178 h 524"/>
                  <a:gd name="T76" fmla="*/ 457 w 526"/>
                  <a:gd name="T77" fmla="*/ 195 h 524"/>
                  <a:gd name="T78" fmla="*/ 492 w 526"/>
                  <a:gd name="T79" fmla="*/ 221 h 524"/>
                  <a:gd name="T80" fmla="*/ 498 w 526"/>
                  <a:gd name="T81" fmla="*/ 222 h 524"/>
                  <a:gd name="T82" fmla="*/ 526 w 526"/>
                  <a:gd name="T83" fmla="*/ 251 h 524"/>
                  <a:gd name="T84" fmla="*/ 526 w 526"/>
                  <a:gd name="T85" fmla="*/ 274 h 524"/>
                  <a:gd name="T86" fmla="*/ 501 w 526"/>
                  <a:gd name="T87" fmla="*/ 302 h 524"/>
                  <a:gd name="T88" fmla="*/ 497 w 526"/>
                  <a:gd name="T89" fmla="*/ 302 h 524"/>
                  <a:gd name="T90" fmla="*/ 455 w 526"/>
                  <a:gd name="T91" fmla="*/ 332 h 524"/>
                  <a:gd name="T92" fmla="*/ 445 w 526"/>
                  <a:gd name="T93" fmla="*/ 347 h 524"/>
                  <a:gd name="T94" fmla="*/ 432 w 526"/>
                  <a:gd name="T95" fmla="*/ 334 h 524"/>
                  <a:gd name="T96" fmla="*/ 405 w 526"/>
                  <a:gd name="T97" fmla="*/ 258 h 524"/>
                  <a:gd name="T98" fmla="*/ 277 w 526"/>
                  <a:gd name="T99" fmla="*/ 120 h 524"/>
                  <a:gd name="T100" fmla="*/ 124 w 526"/>
                  <a:gd name="T101" fmla="*/ 231 h 524"/>
                  <a:gd name="T102" fmla="*/ 276 w 526"/>
                  <a:gd name="T103" fmla="*/ 404 h 524"/>
                  <a:gd name="T104" fmla="*/ 351 w 526"/>
                  <a:gd name="T105" fmla="*/ 442 h 524"/>
                  <a:gd name="T106" fmla="*/ 350 w 526"/>
                  <a:gd name="T107" fmla="*/ 44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6" h="524">
                    <a:moveTo>
                      <a:pt x="350" y="447"/>
                    </a:moveTo>
                    <a:cubicBezTo>
                      <a:pt x="340" y="451"/>
                      <a:pt x="330" y="455"/>
                      <a:pt x="320" y="458"/>
                    </a:cubicBezTo>
                    <a:cubicBezTo>
                      <a:pt x="312" y="461"/>
                      <a:pt x="307" y="464"/>
                      <a:pt x="307" y="474"/>
                    </a:cubicBezTo>
                    <a:cubicBezTo>
                      <a:pt x="306" y="485"/>
                      <a:pt x="303" y="497"/>
                      <a:pt x="302" y="509"/>
                    </a:cubicBezTo>
                    <a:cubicBezTo>
                      <a:pt x="301" y="520"/>
                      <a:pt x="295" y="524"/>
                      <a:pt x="285" y="524"/>
                    </a:cubicBezTo>
                    <a:cubicBezTo>
                      <a:pt x="271" y="524"/>
                      <a:pt x="257" y="524"/>
                      <a:pt x="243" y="524"/>
                    </a:cubicBezTo>
                    <a:cubicBezTo>
                      <a:pt x="233" y="524"/>
                      <a:pt x="227" y="521"/>
                      <a:pt x="226" y="510"/>
                    </a:cubicBezTo>
                    <a:cubicBezTo>
                      <a:pt x="224" y="497"/>
                      <a:pt x="223" y="485"/>
                      <a:pt x="220" y="473"/>
                    </a:cubicBezTo>
                    <a:cubicBezTo>
                      <a:pt x="219" y="468"/>
                      <a:pt x="214" y="461"/>
                      <a:pt x="208" y="459"/>
                    </a:cubicBezTo>
                    <a:cubicBezTo>
                      <a:pt x="193" y="452"/>
                      <a:pt x="178" y="445"/>
                      <a:pt x="162" y="440"/>
                    </a:cubicBezTo>
                    <a:cubicBezTo>
                      <a:pt x="157" y="438"/>
                      <a:pt x="150" y="438"/>
                      <a:pt x="146" y="441"/>
                    </a:cubicBezTo>
                    <a:cubicBezTo>
                      <a:pt x="137" y="447"/>
                      <a:pt x="129" y="454"/>
                      <a:pt x="120" y="461"/>
                    </a:cubicBezTo>
                    <a:cubicBezTo>
                      <a:pt x="118" y="463"/>
                      <a:pt x="115" y="465"/>
                      <a:pt x="113" y="466"/>
                    </a:cubicBezTo>
                    <a:cubicBezTo>
                      <a:pt x="89" y="474"/>
                      <a:pt x="80" y="453"/>
                      <a:pt x="67" y="441"/>
                    </a:cubicBezTo>
                    <a:cubicBezTo>
                      <a:pt x="58" y="432"/>
                      <a:pt x="51" y="420"/>
                      <a:pt x="62" y="409"/>
                    </a:cubicBezTo>
                    <a:cubicBezTo>
                      <a:pt x="88" y="386"/>
                      <a:pt x="89" y="364"/>
                      <a:pt x="74" y="333"/>
                    </a:cubicBezTo>
                    <a:cubicBezTo>
                      <a:pt x="63" y="311"/>
                      <a:pt x="52" y="303"/>
                      <a:pt x="30" y="302"/>
                    </a:cubicBezTo>
                    <a:cubicBezTo>
                      <a:pt x="3" y="301"/>
                      <a:pt x="2" y="298"/>
                      <a:pt x="2" y="271"/>
                    </a:cubicBezTo>
                    <a:cubicBezTo>
                      <a:pt x="2" y="263"/>
                      <a:pt x="2" y="254"/>
                      <a:pt x="1" y="246"/>
                    </a:cubicBezTo>
                    <a:cubicBezTo>
                      <a:pt x="0" y="231"/>
                      <a:pt x="7" y="222"/>
                      <a:pt x="21" y="223"/>
                    </a:cubicBezTo>
                    <a:cubicBezTo>
                      <a:pt x="54" y="225"/>
                      <a:pt x="67" y="208"/>
                      <a:pt x="79" y="179"/>
                    </a:cubicBezTo>
                    <a:cubicBezTo>
                      <a:pt x="87" y="156"/>
                      <a:pt x="86" y="142"/>
                      <a:pt x="71" y="125"/>
                    </a:cubicBezTo>
                    <a:cubicBezTo>
                      <a:pt x="50" y="102"/>
                      <a:pt x="51" y="98"/>
                      <a:pt x="74" y="76"/>
                    </a:cubicBezTo>
                    <a:cubicBezTo>
                      <a:pt x="75" y="74"/>
                      <a:pt x="77" y="72"/>
                      <a:pt x="79" y="70"/>
                    </a:cubicBezTo>
                    <a:cubicBezTo>
                      <a:pt x="100" y="49"/>
                      <a:pt x="104" y="48"/>
                      <a:pt x="126" y="68"/>
                    </a:cubicBezTo>
                    <a:cubicBezTo>
                      <a:pt x="144" y="85"/>
                      <a:pt x="160" y="92"/>
                      <a:pt x="181" y="75"/>
                    </a:cubicBezTo>
                    <a:cubicBezTo>
                      <a:pt x="185" y="72"/>
                      <a:pt x="190" y="70"/>
                      <a:pt x="195" y="69"/>
                    </a:cubicBezTo>
                    <a:cubicBezTo>
                      <a:pt x="220" y="67"/>
                      <a:pt x="223" y="50"/>
                      <a:pt x="223" y="31"/>
                    </a:cubicBezTo>
                    <a:cubicBezTo>
                      <a:pt x="224" y="28"/>
                      <a:pt x="224" y="25"/>
                      <a:pt x="224" y="22"/>
                    </a:cubicBezTo>
                    <a:cubicBezTo>
                      <a:pt x="227" y="2"/>
                      <a:pt x="229" y="0"/>
                      <a:pt x="250" y="0"/>
                    </a:cubicBezTo>
                    <a:cubicBezTo>
                      <a:pt x="259" y="0"/>
                      <a:pt x="268" y="0"/>
                      <a:pt x="277" y="0"/>
                    </a:cubicBezTo>
                    <a:cubicBezTo>
                      <a:pt x="299" y="0"/>
                      <a:pt x="303" y="1"/>
                      <a:pt x="303" y="23"/>
                    </a:cubicBezTo>
                    <a:cubicBezTo>
                      <a:pt x="302" y="54"/>
                      <a:pt x="318" y="64"/>
                      <a:pt x="344" y="75"/>
                    </a:cubicBezTo>
                    <a:cubicBezTo>
                      <a:pt x="370" y="87"/>
                      <a:pt x="386" y="84"/>
                      <a:pt x="405" y="66"/>
                    </a:cubicBezTo>
                    <a:cubicBezTo>
                      <a:pt x="421" y="50"/>
                      <a:pt x="430" y="52"/>
                      <a:pt x="447" y="68"/>
                    </a:cubicBezTo>
                    <a:cubicBezTo>
                      <a:pt x="449" y="70"/>
                      <a:pt x="452" y="73"/>
                      <a:pt x="454" y="75"/>
                    </a:cubicBezTo>
                    <a:cubicBezTo>
                      <a:pt x="475" y="97"/>
                      <a:pt x="477" y="102"/>
                      <a:pt x="457" y="124"/>
                    </a:cubicBezTo>
                    <a:cubicBezTo>
                      <a:pt x="442" y="142"/>
                      <a:pt x="433" y="157"/>
                      <a:pt x="450" y="178"/>
                    </a:cubicBezTo>
                    <a:cubicBezTo>
                      <a:pt x="454" y="182"/>
                      <a:pt x="455" y="189"/>
                      <a:pt x="457" y="195"/>
                    </a:cubicBezTo>
                    <a:cubicBezTo>
                      <a:pt x="466" y="220"/>
                      <a:pt x="466" y="220"/>
                      <a:pt x="492" y="221"/>
                    </a:cubicBezTo>
                    <a:cubicBezTo>
                      <a:pt x="494" y="222"/>
                      <a:pt x="496" y="221"/>
                      <a:pt x="498" y="222"/>
                    </a:cubicBezTo>
                    <a:cubicBezTo>
                      <a:pt x="524" y="223"/>
                      <a:pt x="526" y="226"/>
                      <a:pt x="526" y="251"/>
                    </a:cubicBezTo>
                    <a:cubicBezTo>
                      <a:pt x="526" y="259"/>
                      <a:pt x="526" y="266"/>
                      <a:pt x="526" y="274"/>
                    </a:cubicBezTo>
                    <a:cubicBezTo>
                      <a:pt x="526" y="297"/>
                      <a:pt x="525" y="299"/>
                      <a:pt x="501" y="302"/>
                    </a:cubicBezTo>
                    <a:cubicBezTo>
                      <a:pt x="500" y="302"/>
                      <a:pt x="498" y="302"/>
                      <a:pt x="497" y="302"/>
                    </a:cubicBezTo>
                    <a:cubicBezTo>
                      <a:pt x="476" y="302"/>
                      <a:pt x="459" y="306"/>
                      <a:pt x="455" y="332"/>
                    </a:cubicBezTo>
                    <a:cubicBezTo>
                      <a:pt x="455" y="337"/>
                      <a:pt x="449" y="342"/>
                      <a:pt x="445" y="347"/>
                    </a:cubicBezTo>
                    <a:cubicBezTo>
                      <a:pt x="441" y="343"/>
                      <a:pt x="437" y="338"/>
                      <a:pt x="432" y="334"/>
                    </a:cubicBezTo>
                    <a:cubicBezTo>
                      <a:pt x="404" y="316"/>
                      <a:pt x="404" y="289"/>
                      <a:pt x="405" y="258"/>
                    </a:cubicBezTo>
                    <a:cubicBezTo>
                      <a:pt x="408" y="188"/>
                      <a:pt x="347" y="125"/>
                      <a:pt x="277" y="120"/>
                    </a:cubicBezTo>
                    <a:cubicBezTo>
                      <a:pt x="205" y="114"/>
                      <a:pt x="139" y="162"/>
                      <a:pt x="124" y="231"/>
                    </a:cubicBezTo>
                    <a:cubicBezTo>
                      <a:pt x="105" y="326"/>
                      <a:pt x="179" y="411"/>
                      <a:pt x="276" y="404"/>
                    </a:cubicBezTo>
                    <a:cubicBezTo>
                      <a:pt x="316" y="388"/>
                      <a:pt x="328" y="425"/>
                      <a:pt x="351" y="442"/>
                    </a:cubicBezTo>
                    <a:cubicBezTo>
                      <a:pt x="350" y="443"/>
                      <a:pt x="350" y="445"/>
                      <a:pt x="350" y="4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8" name="Freeform 58"/>
              <p:cNvSpPr>
                <a:spLocks noEditPoints="1"/>
              </p:cNvSpPr>
              <p:nvPr/>
            </p:nvSpPr>
            <p:spPr bwMode="auto">
              <a:xfrm>
                <a:off x="5106988" y="5149850"/>
                <a:ext cx="1065213" cy="1017588"/>
              </a:xfrm>
              <a:custGeom>
                <a:avLst/>
                <a:gdLst>
                  <a:gd name="T0" fmla="*/ 17 w 391"/>
                  <a:gd name="T1" fmla="*/ 74 h 375"/>
                  <a:gd name="T2" fmla="*/ 57 w 391"/>
                  <a:gd name="T3" fmla="*/ 108 h 375"/>
                  <a:gd name="T4" fmla="*/ 77 w 391"/>
                  <a:gd name="T5" fmla="*/ 111 h 375"/>
                  <a:gd name="T6" fmla="*/ 100 w 391"/>
                  <a:gd name="T7" fmla="*/ 86 h 375"/>
                  <a:gd name="T8" fmla="*/ 110 w 391"/>
                  <a:gd name="T9" fmla="*/ 73 h 375"/>
                  <a:gd name="T10" fmla="*/ 113 w 391"/>
                  <a:gd name="T11" fmla="*/ 46 h 375"/>
                  <a:gd name="T12" fmla="*/ 78 w 391"/>
                  <a:gd name="T13" fmla="*/ 11 h 375"/>
                  <a:gd name="T14" fmla="*/ 142 w 391"/>
                  <a:gd name="T15" fmla="*/ 6 h 375"/>
                  <a:gd name="T16" fmla="*/ 225 w 391"/>
                  <a:gd name="T17" fmla="*/ 126 h 375"/>
                  <a:gd name="T18" fmla="*/ 241 w 391"/>
                  <a:gd name="T19" fmla="*/ 157 h 375"/>
                  <a:gd name="T20" fmla="*/ 250 w 391"/>
                  <a:gd name="T21" fmla="*/ 164 h 375"/>
                  <a:gd name="T22" fmla="*/ 328 w 391"/>
                  <a:gd name="T23" fmla="*/ 245 h 375"/>
                  <a:gd name="T24" fmla="*/ 370 w 391"/>
                  <a:gd name="T25" fmla="*/ 286 h 375"/>
                  <a:gd name="T26" fmla="*/ 374 w 391"/>
                  <a:gd name="T27" fmla="*/ 353 h 375"/>
                  <a:gd name="T28" fmla="*/ 306 w 391"/>
                  <a:gd name="T29" fmla="*/ 358 h 375"/>
                  <a:gd name="T30" fmla="*/ 293 w 391"/>
                  <a:gd name="T31" fmla="*/ 346 h 375"/>
                  <a:gd name="T32" fmla="*/ 165 w 391"/>
                  <a:gd name="T33" fmla="*/ 223 h 375"/>
                  <a:gd name="T34" fmla="*/ 143 w 391"/>
                  <a:gd name="T35" fmla="*/ 216 h 375"/>
                  <a:gd name="T36" fmla="*/ 12 w 391"/>
                  <a:gd name="T37" fmla="*/ 89 h 375"/>
                  <a:gd name="T38" fmla="*/ 17 w 391"/>
                  <a:gd name="T39" fmla="*/ 74 h 375"/>
                  <a:gd name="T40" fmla="*/ 360 w 391"/>
                  <a:gd name="T41" fmla="*/ 335 h 375"/>
                  <a:gd name="T42" fmla="*/ 342 w 391"/>
                  <a:gd name="T43" fmla="*/ 323 h 375"/>
                  <a:gd name="T44" fmla="*/ 334 w 391"/>
                  <a:gd name="T45" fmla="*/ 333 h 375"/>
                  <a:gd name="T46" fmla="*/ 346 w 391"/>
                  <a:gd name="T47" fmla="*/ 343 h 375"/>
                  <a:gd name="T48" fmla="*/ 360 w 391"/>
                  <a:gd name="T49" fmla="*/ 33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1" h="375">
                    <a:moveTo>
                      <a:pt x="17" y="74"/>
                    </a:moveTo>
                    <a:cubicBezTo>
                      <a:pt x="32" y="87"/>
                      <a:pt x="46" y="97"/>
                      <a:pt x="57" y="108"/>
                    </a:cubicBezTo>
                    <a:cubicBezTo>
                      <a:pt x="64" y="115"/>
                      <a:pt x="71" y="116"/>
                      <a:pt x="77" y="111"/>
                    </a:cubicBezTo>
                    <a:cubicBezTo>
                      <a:pt x="86" y="103"/>
                      <a:pt x="92" y="94"/>
                      <a:pt x="100" y="86"/>
                    </a:cubicBezTo>
                    <a:cubicBezTo>
                      <a:pt x="104" y="82"/>
                      <a:pt x="106" y="77"/>
                      <a:pt x="110" y="73"/>
                    </a:cubicBezTo>
                    <a:cubicBezTo>
                      <a:pt x="122" y="64"/>
                      <a:pt x="123" y="57"/>
                      <a:pt x="113" y="46"/>
                    </a:cubicBezTo>
                    <a:cubicBezTo>
                      <a:pt x="102" y="35"/>
                      <a:pt x="91" y="24"/>
                      <a:pt x="78" y="11"/>
                    </a:cubicBezTo>
                    <a:cubicBezTo>
                      <a:pt x="101" y="0"/>
                      <a:pt x="121" y="1"/>
                      <a:pt x="142" y="6"/>
                    </a:cubicBezTo>
                    <a:cubicBezTo>
                      <a:pt x="187" y="17"/>
                      <a:pt x="233" y="63"/>
                      <a:pt x="225" y="126"/>
                    </a:cubicBezTo>
                    <a:cubicBezTo>
                      <a:pt x="223" y="140"/>
                      <a:pt x="226" y="151"/>
                      <a:pt x="241" y="157"/>
                    </a:cubicBezTo>
                    <a:cubicBezTo>
                      <a:pt x="244" y="158"/>
                      <a:pt x="247" y="161"/>
                      <a:pt x="250" y="164"/>
                    </a:cubicBezTo>
                    <a:cubicBezTo>
                      <a:pt x="276" y="191"/>
                      <a:pt x="302" y="218"/>
                      <a:pt x="328" y="245"/>
                    </a:cubicBezTo>
                    <a:cubicBezTo>
                      <a:pt x="341" y="259"/>
                      <a:pt x="356" y="272"/>
                      <a:pt x="370" y="286"/>
                    </a:cubicBezTo>
                    <a:cubicBezTo>
                      <a:pt x="390" y="307"/>
                      <a:pt x="391" y="333"/>
                      <a:pt x="374" y="353"/>
                    </a:cubicBezTo>
                    <a:cubicBezTo>
                      <a:pt x="356" y="373"/>
                      <a:pt x="330" y="375"/>
                      <a:pt x="306" y="358"/>
                    </a:cubicBezTo>
                    <a:cubicBezTo>
                      <a:pt x="302" y="355"/>
                      <a:pt x="297" y="350"/>
                      <a:pt x="293" y="346"/>
                    </a:cubicBezTo>
                    <a:cubicBezTo>
                      <a:pt x="251" y="305"/>
                      <a:pt x="208" y="264"/>
                      <a:pt x="165" y="223"/>
                    </a:cubicBezTo>
                    <a:cubicBezTo>
                      <a:pt x="160" y="218"/>
                      <a:pt x="150" y="215"/>
                      <a:pt x="143" y="216"/>
                    </a:cubicBezTo>
                    <a:cubicBezTo>
                      <a:pt x="67" y="230"/>
                      <a:pt x="0" y="167"/>
                      <a:pt x="12" y="89"/>
                    </a:cubicBezTo>
                    <a:cubicBezTo>
                      <a:pt x="12" y="85"/>
                      <a:pt x="14" y="81"/>
                      <a:pt x="17" y="74"/>
                    </a:cubicBezTo>
                    <a:close/>
                    <a:moveTo>
                      <a:pt x="360" y="335"/>
                    </a:moveTo>
                    <a:cubicBezTo>
                      <a:pt x="352" y="329"/>
                      <a:pt x="347" y="325"/>
                      <a:pt x="342" y="323"/>
                    </a:cubicBezTo>
                    <a:cubicBezTo>
                      <a:pt x="340" y="323"/>
                      <a:pt x="333" y="331"/>
                      <a:pt x="334" y="333"/>
                    </a:cubicBezTo>
                    <a:cubicBezTo>
                      <a:pt x="336" y="337"/>
                      <a:pt x="341" y="342"/>
                      <a:pt x="346" y="343"/>
                    </a:cubicBezTo>
                    <a:cubicBezTo>
                      <a:pt x="349" y="344"/>
                      <a:pt x="353" y="339"/>
                      <a:pt x="360" y="3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sp>
          <p:nvSpPr>
            <p:cNvPr id="51" name="Freeform 23"/>
            <p:cNvSpPr>
              <a:spLocks noEditPoints="1"/>
            </p:cNvSpPr>
            <p:nvPr/>
          </p:nvSpPr>
          <p:spPr bwMode="auto">
            <a:xfrm>
              <a:off x="6499771" y="3716803"/>
              <a:ext cx="655130" cy="714194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751489" y="1509449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25383" y="1891928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algn="r"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751489" y="1864493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6038095" y="1509449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6011989" y="1891928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87" name="直接连接符 86"/>
          <p:cNvCxnSpPr/>
          <p:nvPr/>
        </p:nvCxnSpPr>
        <p:spPr>
          <a:xfrm>
            <a:off x="6038095" y="1864493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6038095" y="290176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011989" y="3284245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6038095" y="3256810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733937" y="290176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07831" y="3284245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algn="r"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733937" y="3256810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85" grpId="0"/>
      <p:bldP spid="86" grpId="0"/>
      <p:bldP spid="88" grpId="0"/>
      <p:bldP spid="89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4"/>
          <p:cNvGrpSpPr/>
          <p:nvPr/>
        </p:nvGrpSpPr>
        <p:grpSpPr>
          <a:xfrm>
            <a:off x="273862" y="1690723"/>
            <a:ext cx="2201920" cy="1855589"/>
            <a:chOff x="8328246" y="1667621"/>
            <a:chExt cx="2198694" cy="2474119"/>
          </a:xfrm>
        </p:grpSpPr>
        <p:sp>
          <p:nvSpPr>
            <p:cNvPr id="49" name="TextBox 25"/>
            <p:cNvSpPr txBox="1"/>
            <p:nvPr/>
          </p:nvSpPr>
          <p:spPr>
            <a:xfrm>
              <a:off x="8328247" y="3134749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50" name="TextBox 26"/>
            <p:cNvSpPr txBox="1"/>
            <p:nvPr/>
          </p:nvSpPr>
          <p:spPr>
            <a:xfrm>
              <a:off x="8328246" y="3522974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endParaRPr>
            </a:p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51" name="TextBox 17"/>
            <p:cNvSpPr txBox="1"/>
            <p:nvPr/>
          </p:nvSpPr>
          <p:spPr>
            <a:xfrm>
              <a:off x="8328247" y="1667621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52" name="TextBox 18"/>
            <p:cNvSpPr txBox="1"/>
            <p:nvPr/>
          </p:nvSpPr>
          <p:spPr>
            <a:xfrm>
              <a:off x="8328246" y="2055846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endParaRPr>
            </a:p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</p:grpSp>
      <p:grpSp>
        <p:nvGrpSpPr>
          <p:cNvPr id="40" name="Group 27"/>
          <p:cNvGrpSpPr/>
          <p:nvPr/>
        </p:nvGrpSpPr>
        <p:grpSpPr>
          <a:xfrm>
            <a:off x="6668220" y="1690723"/>
            <a:ext cx="2117690" cy="1855589"/>
            <a:chOff x="1197898" y="1894293"/>
            <a:chExt cx="2198693" cy="2474119"/>
          </a:xfrm>
        </p:grpSpPr>
        <p:sp>
          <p:nvSpPr>
            <p:cNvPr id="45" name="TextBox 28"/>
            <p:cNvSpPr txBox="1"/>
            <p:nvPr/>
          </p:nvSpPr>
          <p:spPr>
            <a:xfrm>
              <a:off x="1197898" y="3361421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46" name="TextBox 29"/>
            <p:cNvSpPr txBox="1"/>
            <p:nvPr/>
          </p:nvSpPr>
          <p:spPr>
            <a:xfrm>
              <a:off x="1197898" y="3749647"/>
              <a:ext cx="2010290" cy="61876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endParaRPr>
            </a:p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47" name="TextBox 19"/>
            <p:cNvSpPr txBox="1"/>
            <p:nvPr/>
          </p:nvSpPr>
          <p:spPr>
            <a:xfrm>
              <a:off x="1197898" y="1894293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48" name="TextBox 20"/>
            <p:cNvSpPr txBox="1"/>
            <p:nvPr/>
          </p:nvSpPr>
          <p:spPr>
            <a:xfrm>
              <a:off x="1212092" y="2282518"/>
              <a:ext cx="1920624" cy="61876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endParaRPr>
            </a:p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75782" y="981491"/>
            <a:ext cx="4192437" cy="3388584"/>
            <a:chOff x="2475782" y="981491"/>
            <a:chExt cx="4192437" cy="3388584"/>
          </a:xfrm>
        </p:grpSpPr>
        <p:sp>
          <p:nvSpPr>
            <p:cNvPr id="19" name="Arc 12"/>
            <p:cNvSpPr/>
            <p:nvPr/>
          </p:nvSpPr>
          <p:spPr>
            <a:xfrm flipH="1" flipV="1">
              <a:off x="2981741" y="1189555"/>
              <a:ext cx="3180521" cy="3180520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21" name="Oval 8"/>
            <p:cNvSpPr/>
            <p:nvPr/>
          </p:nvSpPr>
          <p:spPr>
            <a:xfrm>
              <a:off x="3401641" y="1401393"/>
              <a:ext cx="2340720" cy="2340716"/>
            </a:xfrm>
            <a:prstGeom prst="ellipse">
              <a:avLst/>
            </a:prstGeom>
            <a:solidFill>
              <a:srgbClr val="899B8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2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22" name="Oval 9"/>
            <p:cNvSpPr/>
            <p:nvPr/>
          </p:nvSpPr>
          <p:spPr>
            <a:xfrm>
              <a:off x="2475782" y="1964238"/>
              <a:ext cx="1215029" cy="1215027"/>
            </a:xfrm>
            <a:prstGeom prst="ellipse">
              <a:avLst/>
            </a:prstGeom>
            <a:solidFill>
              <a:srgbClr val="F78D9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23" name="Oval 10"/>
            <p:cNvSpPr/>
            <p:nvPr/>
          </p:nvSpPr>
          <p:spPr>
            <a:xfrm>
              <a:off x="5453190" y="1964238"/>
              <a:ext cx="1215029" cy="1215027"/>
            </a:xfrm>
            <a:prstGeom prst="ellipse">
              <a:avLst/>
            </a:prstGeom>
            <a:solidFill>
              <a:srgbClr val="F78D9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24" name="Arc 11"/>
            <p:cNvSpPr/>
            <p:nvPr/>
          </p:nvSpPr>
          <p:spPr>
            <a:xfrm>
              <a:off x="2981741" y="981491"/>
              <a:ext cx="3180521" cy="3180520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28" name="TextBox 22"/>
            <p:cNvSpPr txBox="1"/>
            <p:nvPr/>
          </p:nvSpPr>
          <p:spPr bwMode="auto">
            <a:xfrm>
              <a:off x="4139952" y="2052885"/>
              <a:ext cx="895371" cy="23083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791499" y="2219005"/>
              <a:ext cx="583594" cy="705490"/>
              <a:chOff x="1187450" y="4327525"/>
              <a:chExt cx="1466850" cy="1773238"/>
            </a:xfrm>
            <a:solidFill>
              <a:schemeClr val="bg1"/>
            </a:solidFill>
          </p:grpSpPr>
          <p:sp>
            <p:nvSpPr>
              <p:cNvPr id="30" name="Freeform 80"/>
              <p:cNvSpPr/>
              <p:nvPr/>
            </p:nvSpPr>
            <p:spPr bwMode="auto">
              <a:xfrm>
                <a:off x="1930400" y="5130800"/>
                <a:ext cx="638175" cy="966788"/>
              </a:xfrm>
              <a:custGeom>
                <a:avLst/>
                <a:gdLst>
                  <a:gd name="T0" fmla="*/ 530 w 532"/>
                  <a:gd name="T1" fmla="*/ 0 h 809"/>
                  <a:gd name="T2" fmla="*/ 530 w 532"/>
                  <a:gd name="T3" fmla="*/ 157 h 809"/>
                  <a:gd name="T4" fmla="*/ 502 w 532"/>
                  <a:gd name="T5" fmla="*/ 163 h 809"/>
                  <a:gd name="T6" fmla="*/ 420 w 532"/>
                  <a:gd name="T7" fmla="*/ 268 h 809"/>
                  <a:gd name="T8" fmla="*/ 420 w 532"/>
                  <a:gd name="T9" fmla="*/ 380 h 809"/>
                  <a:gd name="T10" fmla="*/ 514 w 532"/>
                  <a:gd name="T11" fmla="*/ 487 h 809"/>
                  <a:gd name="T12" fmla="*/ 530 w 532"/>
                  <a:gd name="T13" fmla="*/ 490 h 809"/>
                  <a:gd name="T14" fmla="*/ 530 w 532"/>
                  <a:gd name="T15" fmla="*/ 582 h 809"/>
                  <a:gd name="T16" fmla="*/ 496 w 532"/>
                  <a:gd name="T17" fmla="*/ 638 h 809"/>
                  <a:gd name="T18" fmla="*/ 402 w 532"/>
                  <a:gd name="T19" fmla="*/ 689 h 809"/>
                  <a:gd name="T20" fmla="*/ 1 w 532"/>
                  <a:gd name="T21" fmla="*/ 809 h 809"/>
                  <a:gd name="T22" fmla="*/ 0 w 532"/>
                  <a:gd name="T23" fmla="*/ 798 h 809"/>
                  <a:gd name="T24" fmla="*/ 1 w 532"/>
                  <a:gd name="T25" fmla="*/ 310 h 809"/>
                  <a:gd name="T26" fmla="*/ 10 w 532"/>
                  <a:gd name="T27" fmla="*/ 234 h 809"/>
                  <a:gd name="T28" fmla="*/ 93 w 532"/>
                  <a:gd name="T29" fmla="*/ 149 h 809"/>
                  <a:gd name="T30" fmla="*/ 524 w 532"/>
                  <a:gd name="T31" fmla="*/ 1 h 809"/>
                  <a:gd name="T32" fmla="*/ 530 w 532"/>
                  <a:gd name="T33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2" h="809">
                    <a:moveTo>
                      <a:pt x="530" y="0"/>
                    </a:moveTo>
                    <a:cubicBezTo>
                      <a:pt x="530" y="53"/>
                      <a:pt x="530" y="105"/>
                      <a:pt x="530" y="157"/>
                    </a:cubicBezTo>
                    <a:cubicBezTo>
                      <a:pt x="520" y="159"/>
                      <a:pt x="511" y="160"/>
                      <a:pt x="502" y="163"/>
                    </a:cubicBezTo>
                    <a:cubicBezTo>
                      <a:pt x="452" y="176"/>
                      <a:pt x="420" y="216"/>
                      <a:pt x="420" y="268"/>
                    </a:cubicBezTo>
                    <a:cubicBezTo>
                      <a:pt x="420" y="305"/>
                      <a:pt x="420" y="343"/>
                      <a:pt x="420" y="380"/>
                    </a:cubicBezTo>
                    <a:cubicBezTo>
                      <a:pt x="421" y="436"/>
                      <a:pt x="458" y="479"/>
                      <a:pt x="514" y="487"/>
                    </a:cubicBezTo>
                    <a:cubicBezTo>
                      <a:pt x="519" y="488"/>
                      <a:pt x="524" y="489"/>
                      <a:pt x="530" y="490"/>
                    </a:cubicBezTo>
                    <a:cubicBezTo>
                      <a:pt x="530" y="521"/>
                      <a:pt x="532" y="552"/>
                      <a:pt x="530" y="582"/>
                    </a:cubicBezTo>
                    <a:cubicBezTo>
                      <a:pt x="529" y="606"/>
                      <a:pt x="514" y="623"/>
                      <a:pt x="496" y="638"/>
                    </a:cubicBezTo>
                    <a:cubicBezTo>
                      <a:pt x="468" y="662"/>
                      <a:pt x="436" y="679"/>
                      <a:pt x="402" y="689"/>
                    </a:cubicBezTo>
                    <a:cubicBezTo>
                      <a:pt x="269" y="730"/>
                      <a:pt x="135" y="769"/>
                      <a:pt x="1" y="809"/>
                    </a:cubicBezTo>
                    <a:cubicBezTo>
                      <a:pt x="1" y="806"/>
                      <a:pt x="0" y="802"/>
                      <a:pt x="0" y="798"/>
                    </a:cubicBezTo>
                    <a:cubicBezTo>
                      <a:pt x="0" y="635"/>
                      <a:pt x="0" y="473"/>
                      <a:pt x="1" y="310"/>
                    </a:cubicBezTo>
                    <a:cubicBezTo>
                      <a:pt x="1" y="284"/>
                      <a:pt x="4" y="259"/>
                      <a:pt x="10" y="234"/>
                    </a:cubicBezTo>
                    <a:cubicBezTo>
                      <a:pt x="21" y="191"/>
                      <a:pt x="50" y="160"/>
                      <a:pt x="93" y="149"/>
                    </a:cubicBezTo>
                    <a:cubicBezTo>
                      <a:pt x="240" y="111"/>
                      <a:pt x="383" y="58"/>
                      <a:pt x="524" y="1"/>
                    </a:cubicBezTo>
                    <a:cubicBezTo>
                      <a:pt x="526" y="1"/>
                      <a:pt x="527" y="1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31" name="Freeform 81"/>
              <p:cNvSpPr/>
              <p:nvPr/>
            </p:nvSpPr>
            <p:spPr bwMode="auto">
              <a:xfrm>
                <a:off x="1255713" y="5130800"/>
                <a:ext cx="636587" cy="969963"/>
              </a:xfrm>
              <a:custGeom>
                <a:avLst/>
                <a:gdLst>
                  <a:gd name="T0" fmla="*/ 4 w 530"/>
                  <a:gd name="T1" fmla="*/ 0 h 811"/>
                  <a:gd name="T2" fmla="*/ 124 w 530"/>
                  <a:gd name="T3" fmla="*/ 46 h 811"/>
                  <a:gd name="T4" fmla="*/ 430 w 530"/>
                  <a:gd name="T5" fmla="*/ 146 h 811"/>
                  <a:gd name="T6" fmla="*/ 527 w 530"/>
                  <a:gd name="T7" fmla="*/ 268 h 811"/>
                  <a:gd name="T8" fmla="*/ 530 w 530"/>
                  <a:gd name="T9" fmla="*/ 472 h 811"/>
                  <a:gd name="T10" fmla="*/ 530 w 530"/>
                  <a:gd name="T11" fmla="*/ 794 h 811"/>
                  <a:gd name="T12" fmla="*/ 530 w 530"/>
                  <a:gd name="T13" fmla="*/ 811 h 811"/>
                  <a:gd name="T14" fmla="*/ 463 w 530"/>
                  <a:gd name="T15" fmla="*/ 790 h 811"/>
                  <a:gd name="T16" fmla="*/ 150 w 530"/>
                  <a:gd name="T17" fmla="*/ 696 h 811"/>
                  <a:gd name="T18" fmla="*/ 43 w 530"/>
                  <a:gd name="T19" fmla="*/ 644 h 811"/>
                  <a:gd name="T20" fmla="*/ 2 w 530"/>
                  <a:gd name="T21" fmla="*/ 560 h 811"/>
                  <a:gd name="T22" fmla="*/ 3 w 530"/>
                  <a:gd name="T23" fmla="*/ 490 h 811"/>
                  <a:gd name="T24" fmla="*/ 46 w 530"/>
                  <a:gd name="T25" fmla="*/ 485 h 811"/>
                  <a:gd name="T26" fmla="*/ 129 w 530"/>
                  <a:gd name="T27" fmla="*/ 382 h 811"/>
                  <a:gd name="T28" fmla="*/ 129 w 530"/>
                  <a:gd name="T29" fmla="*/ 268 h 811"/>
                  <a:gd name="T30" fmla="*/ 23 w 530"/>
                  <a:gd name="T31" fmla="*/ 159 h 811"/>
                  <a:gd name="T32" fmla="*/ 4 w 530"/>
                  <a:gd name="T33" fmla="*/ 159 h 811"/>
                  <a:gd name="T34" fmla="*/ 4 w 530"/>
                  <a:gd name="T35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0" h="811">
                    <a:moveTo>
                      <a:pt x="4" y="0"/>
                    </a:moveTo>
                    <a:cubicBezTo>
                      <a:pt x="45" y="16"/>
                      <a:pt x="85" y="31"/>
                      <a:pt x="124" y="46"/>
                    </a:cubicBezTo>
                    <a:cubicBezTo>
                      <a:pt x="224" y="85"/>
                      <a:pt x="326" y="120"/>
                      <a:pt x="430" y="146"/>
                    </a:cubicBezTo>
                    <a:cubicBezTo>
                      <a:pt x="489" y="161"/>
                      <a:pt x="525" y="205"/>
                      <a:pt x="527" y="268"/>
                    </a:cubicBezTo>
                    <a:cubicBezTo>
                      <a:pt x="530" y="336"/>
                      <a:pt x="530" y="404"/>
                      <a:pt x="530" y="472"/>
                    </a:cubicBezTo>
                    <a:cubicBezTo>
                      <a:pt x="530" y="579"/>
                      <a:pt x="530" y="687"/>
                      <a:pt x="530" y="794"/>
                    </a:cubicBezTo>
                    <a:cubicBezTo>
                      <a:pt x="530" y="799"/>
                      <a:pt x="530" y="804"/>
                      <a:pt x="530" y="811"/>
                    </a:cubicBezTo>
                    <a:cubicBezTo>
                      <a:pt x="507" y="803"/>
                      <a:pt x="485" y="796"/>
                      <a:pt x="463" y="790"/>
                    </a:cubicBezTo>
                    <a:cubicBezTo>
                      <a:pt x="359" y="759"/>
                      <a:pt x="254" y="728"/>
                      <a:pt x="150" y="696"/>
                    </a:cubicBezTo>
                    <a:cubicBezTo>
                      <a:pt x="112" y="685"/>
                      <a:pt x="75" y="669"/>
                      <a:pt x="43" y="644"/>
                    </a:cubicBezTo>
                    <a:cubicBezTo>
                      <a:pt x="16" y="623"/>
                      <a:pt x="0" y="597"/>
                      <a:pt x="2" y="560"/>
                    </a:cubicBezTo>
                    <a:cubicBezTo>
                      <a:pt x="4" y="537"/>
                      <a:pt x="3" y="514"/>
                      <a:pt x="3" y="490"/>
                    </a:cubicBezTo>
                    <a:cubicBezTo>
                      <a:pt x="18" y="488"/>
                      <a:pt x="32" y="488"/>
                      <a:pt x="46" y="485"/>
                    </a:cubicBezTo>
                    <a:cubicBezTo>
                      <a:pt x="97" y="473"/>
                      <a:pt x="128" y="434"/>
                      <a:pt x="129" y="382"/>
                    </a:cubicBezTo>
                    <a:cubicBezTo>
                      <a:pt x="129" y="344"/>
                      <a:pt x="129" y="306"/>
                      <a:pt x="129" y="268"/>
                    </a:cubicBezTo>
                    <a:cubicBezTo>
                      <a:pt x="129" y="206"/>
                      <a:pt x="85" y="161"/>
                      <a:pt x="23" y="159"/>
                    </a:cubicBezTo>
                    <a:cubicBezTo>
                      <a:pt x="17" y="159"/>
                      <a:pt x="11" y="159"/>
                      <a:pt x="4" y="159"/>
                    </a:cubicBezTo>
                    <a:cubicBezTo>
                      <a:pt x="4" y="105"/>
                      <a:pt x="4" y="5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32" name="Freeform 82"/>
              <p:cNvSpPr/>
              <p:nvPr/>
            </p:nvSpPr>
            <p:spPr bwMode="auto">
              <a:xfrm>
                <a:off x="1609725" y="4327525"/>
                <a:ext cx="609600" cy="606425"/>
              </a:xfrm>
              <a:custGeom>
                <a:avLst/>
                <a:gdLst>
                  <a:gd name="T0" fmla="*/ 508 w 508"/>
                  <a:gd name="T1" fmla="*/ 253 h 507"/>
                  <a:gd name="T2" fmla="*/ 256 w 508"/>
                  <a:gd name="T3" fmla="*/ 507 h 507"/>
                  <a:gd name="T4" fmla="*/ 0 w 508"/>
                  <a:gd name="T5" fmla="*/ 252 h 507"/>
                  <a:gd name="T6" fmla="*/ 252 w 508"/>
                  <a:gd name="T7" fmla="*/ 0 h 507"/>
                  <a:gd name="T8" fmla="*/ 508 w 508"/>
                  <a:gd name="T9" fmla="*/ 25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507">
                    <a:moveTo>
                      <a:pt x="508" y="253"/>
                    </a:moveTo>
                    <a:cubicBezTo>
                      <a:pt x="508" y="393"/>
                      <a:pt x="396" y="506"/>
                      <a:pt x="256" y="507"/>
                    </a:cubicBezTo>
                    <a:cubicBezTo>
                      <a:pt x="114" y="507"/>
                      <a:pt x="0" y="394"/>
                      <a:pt x="0" y="252"/>
                    </a:cubicBezTo>
                    <a:cubicBezTo>
                      <a:pt x="0" y="114"/>
                      <a:pt x="115" y="0"/>
                      <a:pt x="252" y="0"/>
                    </a:cubicBezTo>
                    <a:cubicBezTo>
                      <a:pt x="395" y="0"/>
                      <a:pt x="507" y="112"/>
                      <a:pt x="508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33" name="Freeform 83"/>
              <p:cNvSpPr/>
              <p:nvPr/>
            </p:nvSpPr>
            <p:spPr bwMode="auto">
              <a:xfrm>
                <a:off x="1550988" y="5014913"/>
                <a:ext cx="730250" cy="301625"/>
              </a:xfrm>
              <a:custGeom>
                <a:avLst/>
                <a:gdLst>
                  <a:gd name="T0" fmla="*/ 299 w 607"/>
                  <a:gd name="T1" fmla="*/ 252 h 252"/>
                  <a:gd name="T2" fmla="*/ 169 w 607"/>
                  <a:gd name="T3" fmla="*/ 179 h 252"/>
                  <a:gd name="T4" fmla="*/ 12 w 607"/>
                  <a:gd name="T5" fmla="*/ 131 h 252"/>
                  <a:gd name="T6" fmla="*/ 0 w 607"/>
                  <a:gd name="T7" fmla="*/ 127 h 252"/>
                  <a:gd name="T8" fmla="*/ 180 w 607"/>
                  <a:gd name="T9" fmla="*/ 6 h 252"/>
                  <a:gd name="T10" fmla="*/ 279 w 607"/>
                  <a:gd name="T11" fmla="*/ 2 h 252"/>
                  <a:gd name="T12" fmla="*/ 427 w 607"/>
                  <a:gd name="T13" fmla="*/ 6 h 252"/>
                  <a:gd name="T14" fmla="*/ 607 w 607"/>
                  <a:gd name="T15" fmla="*/ 123 h 252"/>
                  <a:gd name="T16" fmla="*/ 597 w 607"/>
                  <a:gd name="T17" fmla="*/ 128 h 252"/>
                  <a:gd name="T18" fmla="*/ 409 w 607"/>
                  <a:gd name="T19" fmla="*/ 185 h 252"/>
                  <a:gd name="T20" fmla="*/ 299 w 607"/>
                  <a:gd name="T2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7" h="252">
                    <a:moveTo>
                      <a:pt x="299" y="252"/>
                    </a:moveTo>
                    <a:cubicBezTo>
                      <a:pt x="266" y="209"/>
                      <a:pt x="219" y="192"/>
                      <a:pt x="169" y="179"/>
                    </a:cubicBezTo>
                    <a:cubicBezTo>
                      <a:pt x="116" y="166"/>
                      <a:pt x="64" y="148"/>
                      <a:pt x="12" y="131"/>
                    </a:cubicBezTo>
                    <a:cubicBezTo>
                      <a:pt x="8" y="130"/>
                      <a:pt x="5" y="128"/>
                      <a:pt x="0" y="127"/>
                    </a:cubicBezTo>
                    <a:cubicBezTo>
                      <a:pt x="43" y="60"/>
                      <a:pt x="102" y="18"/>
                      <a:pt x="180" y="6"/>
                    </a:cubicBezTo>
                    <a:cubicBezTo>
                      <a:pt x="213" y="1"/>
                      <a:pt x="246" y="2"/>
                      <a:pt x="279" y="2"/>
                    </a:cubicBezTo>
                    <a:cubicBezTo>
                      <a:pt x="328" y="2"/>
                      <a:pt x="378" y="0"/>
                      <a:pt x="427" y="6"/>
                    </a:cubicBezTo>
                    <a:cubicBezTo>
                      <a:pt x="504" y="16"/>
                      <a:pt x="563" y="58"/>
                      <a:pt x="607" y="123"/>
                    </a:cubicBezTo>
                    <a:cubicBezTo>
                      <a:pt x="603" y="125"/>
                      <a:pt x="600" y="127"/>
                      <a:pt x="597" y="128"/>
                    </a:cubicBezTo>
                    <a:cubicBezTo>
                      <a:pt x="534" y="147"/>
                      <a:pt x="472" y="167"/>
                      <a:pt x="409" y="185"/>
                    </a:cubicBezTo>
                    <a:cubicBezTo>
                      <a:pt x="364" y="198"/>
                      <a:pt x="337" y="213"/>
                      <a:pt x="299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34" name="Freeform 84"/>
              <p:cNvSpPr/>
              <p:nvPr/>
            </p:nvSpPr>
            <p:spPr bwMode="auto">
              <a:xfrm>
                <a:off x="1187450" y="5384800"/>
                <a:ext cx="165100" cy="263525"/>
              </a:xfrm>
              <a:custGeom>
                <a:avLst/>
                <a:gdLst>
                  <a:gd name="T0" fmla="*/ 138 w 138"/>
                  <a:gd name="T1" fmla="*/ 110 h 220"/>
                  <a:gd name="T2" fmla="*/ 138 w 138"/>
                  <a:gd name="T3" fmla="*/ 151 h 220"/>
                  <a:gd name="T4" fmla="*/ 71 w 138"/>
                  <a:gd name="T5" fmla="*/ 219 h 220"/>
                  <a:gd name="T6" fmla="*/ 1 w 138"/>
                  <a:gd name="T7" fmla="*/ 154 h 220"/>
                  <a:gd name="T8" fmla="*/ 1 w 138"/>
                  <a:gd name="T9" fmla="*/ 67 h 220"/>
                  <a:gd name="T10" fmla="*/ 73 w 138"/>
                  <a:gd name="T11" fmla="*/ 1 h 220"/>
                  <a:gd name="T12" fmla="*/ 138 w 138"/>
                  <a:gd name="T13" fmla="*/ 70 h 220"/>
                  <a:gd name="T14" fmla="*/ 138 w 138"/>
                  <a:gd name="T15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220">
                    <a:moveTo>
                      <a:pt x="138" y="110"/>
                    </a:moveTo>
                    <a:cubicBezTo>
                      <a:pt x="138" y="124"/>
                      <a:pt x="138" y="137"/>
                      <a:pt x="138" y="151"/>
                    </a:cubicBezTo>
                    <a:cubicBezTo>
                      <a:pt x="137" y="190"/>
                      <a:pt x="109" y="218"/>
                      <a:pt x="71" y="219"/>
                    </a:cubicBezTo>
                    <a:cubicBezTo>
                      <a:pt x="33" y="220"/>
                      <a:pt x="3" y="192"/>
                      <a:pt x="1" y="154"/>
                    </a:cubicBezTo>
                    <a:cubicBezTo>
                      <a:pt x="0" y="125"/>
                      <a:pt x="0" y="96"/>
                      <a:pt x="1" y="67"/>
                    </a:cubicBezTo>
                    <a:cubicBezTo>
                      <a:pt x="3" y="28"/>
                      <a:pt x="34" y="0"/>
                      <a:pt x="73" y="1"/>
                    </a:cubicBezTo>
                    <a:cubicBezTo>
                      <a:pt x="110" y="3"/>
                      <a:pt x="138" y="32"/>
                      <a:pt x="138" y="70"/>
                    </a:cubicBezTo>
                    <a:cubicBezTo>
                      <a:pt x="138" y="83"/>
                      <a:pt x="138" y="97"/>
                      <a:pt x="138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35" name="Freeform 85"/>
              <p:cNvSpPr/>
              <p:nvPr/>
            </p:nvSpPr>
            <p:spPr bwMode="auto">
              <a:xfrm>
                <a:off x="2487613" y="5384800"/>
                <a:ext cx="166687" cy="265113"/>
              </a:xfrm>
              <a:custGeom>
                <a:avLst/>
                <a:gdLst>
                  <a:gd name="T0" fmla="*/ 1 w 139"/>
                  <a:gd name="T1" fmla="*/ 110 h 221"/>
                  <a:gd name="T2" fmla="*/ 1 w 139"/>
                  <a:gd name="T3" fmla="*/ 69 h 221"/>
                  <a:gd name="T4" fmla="*/ 66 w 139"/>
                  <a:gd name="T5" fmla="*/ 1 h 221"/>
                  <a:gd name="T6" fmla="*/ 137 w 139"/>
                  <a:gd name="T7" fmla="*/ 64 h 221"/>
                  <a:gd name="T8" fmla="*/ 137 w 139"/>
                  <a:gd name="T9" fmla="*/ 154 h 221"/>
                  <a:gd name="T10" fmla="*/ 66 w 139"/>
                  <a:gd name="T11" fmla="*/ 219 h 221"/>
                  <a:gd name="T12" fmla="*/ 1 w 139"/>
                  <a:gd name="T13" fmla="*/ 149 h 221"/>
                  <a:gd name="T14" fmla="*/ 1 w 139"/>
                  <a:gd name="T15" fmla="*/ 110 h 221"/>
                  <a:gd name="T16" fmla="*/ 1 w 139"/>
                  <a:gd name="T17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21">
                    <a:moveTo>
                      <a:pt x="1" y="110"/>
                    </a:moveTo>
                    <a:cubicBezTo>
                      <a:pt x="1" y="96"/>
                      <a:pt x="0" y="83"/>
                      <a:pt x="1" y="69"/>
                    </a:cubicBezTo>
                    <a:cubicBezTo>
                      <a:pt x="1" y="31"/>
                      <a:pt x="29" y="3"/>
                      <a:pt x="66" y="1"/>
                    </a:cubicBezTo>
                    <a:cubicBezTo>
                      <a:pt x="103" y="0"/>
                      <a:pt x="135" y="27"/>
                      <a:pt x="137" y="64"/>
                    </a:cubicBezTo>
                    <a:cubicBezTo>
                      <a:pt x="139" y="94"/>
                      <a:pt x="139" y="125"/>
                      <a:pt x="137" y="154"/>
                    </a:cubicBezTo>
                    <a:cubicBezTo>
                      <a:pt x="135" y="193"/>
                      <a:pt x="102" y="221"/>
                      <a:pt x="66" y="219"/>
                    </a:cubicBezTo>
                    <a:cubicBezTo>
                      <a:pt x="29" y="217"/>
                      <a:pt x="1" y="188"/>
                      <a:pt x="1" y="149"/>
                    </a:cubicBezTo>
                    <a:cubicBezTo>
                      <a:pt x="1" y="136"/>
                      <a:pt x="1" y="123"/>
                      <a:pt x="1" y="110"/>
                    </a:cubicBezTo>
                    <a:cubicBezTo>
                      <a:pt x="1" y="110"/>
                      <a:pt x="1" y="110"/>
                      <a:pt x="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887896" y="2219006"/>
              <a:ext cx="388712" cy="666960"/>
              <a:chOff x="6527800" y="1631950"/>
              <a:chExt cx="1184275" cy="2032000"/>
            </a:xfrm>
            <a:solidFill>
              <a:schemeClr val="bg1"/>
            </a:solidFill>
          </p:grpSpPr>
          <p:sp>
            <p:nvSpPr>
              <p:cNvPr id="37" name="Freeform 48"/>
              <p:cNvSpPr/>
              <p:nvPr/>
            </p:nvSpPr>
            <p:spPr bwMode="auto">
              <a:xfrm>
                <a:off x="6816725" y="1631950"/>
                <a:ext cx="625475" cy="1219200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38" name="Freeform 49"/>
              <p:cNvSpPr/>
              <p:nvPr/>
            </p:nvSpPr>
            <p:spPr bwMode="auto">
              <a:xfrm>
                <a:off x="6527800" y="2165350"/>
                <a:ext cx="1184275" cy="1498600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31979" y="188338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8705" y="1587262"/>
            <a:ext cx="1337283" cy="1337283"/>
          </a:xfrm>
          <a:prstGeom prst="diamond">
            <a:avLst/>
          </a:prstGeom>
          <a:solidFill>
            <a:srgbClr val="899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</a:t>
            </a:r>
            <a:r>
              <a:rPr lang="en-US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3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3540004" y="1697428"/>
            <a:ext cx="3991309" cy="642620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78D9B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点击添加您的标题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42881" y="234136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14889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91410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86527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63048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14889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91410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86527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63048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4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4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4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34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4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7" grpId="0" bldLvl="0" animBg="1"/>
      <p:bldP spid="8" grpId="0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2088" y="2153170"/>
            <a:ext cx="1973688" cy="1623732"/>
            <a:chOff x="530348" y="2153170"/>
            <a:chExt cx="1973688" cy="1623732"/>
          </a:xfrm>
        </p:grpSpPr>
        <p:sp>
          <p:nvSpPr>
            <p:cNvPr id="52" name="矩形 51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119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120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105" name="矩形: 圆角 104"/>
          <p:cNvSpPr/>
          <p:nvPr/>
        </p:nvSpPr>
        <p:spPr>
          <a:xfrm>
            <a:off x="603364" y="1329612"/>
            <a:ext cx="1903341" cy="759470"/>
          </a:xfrm>
          <a:prstGeom prst="roundRect">
            <a:avLst>
              <a:gd name="adj" fmla="val 2558"/>
            </a:avLst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lang="zh-CN" altLang="en-US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添加图片</a:t>
            </a:r>
            <a:endParaRPr dirty="0">
              <a:solidFill>
                <a:srgbClr val="F78D9B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598312" y="2153170"/>
            <a:ext cx="1973688" cy="1623732"/>
            <a:chOff x="530348" y="2153170"/>
            <a:chExt cx="1973688" cy="1623732"/>
          </a:xfrm>
        </p:grpSpPr>
        <p:sp>
          <p:nvSpPr>
            <p:cNvPr id="43" name="矩形 42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45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46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47" name="矩形: 圆角 46"/>
          <p:cNvSpPr/>
          <p:nvPr/>
        </p:nvSpPr>
        <p:spPr>
          <a:xfrm>
            <a:off x="2619588" y="1329612"/>
            <a:ext cx="1903341" cy="759470"/>
          </a:xfrm>
          <a:prstGeom prst="roundRect">
            <a:avLst>
              <a:gd name="adj" fmla="val 2558"/>
            </a:avLst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lang="zh-CN" altLang="en-US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添加图片</a:t>
            </a:r>
            <a:endParaRPr dirty="0">
              <a:solidFill>
                <a:srgbClr val="F78D9B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621073" y="2153170"/>
            <a:ext cx="1973688" cy="1623732"/>
            <a:chOff x="530348" y="2153170"/>
            <a:chExt cx="1973688" cy="1623732"/>
          </a:xfrm>
        </p:grpSpPr>
        <p:sp>
          <p:nvSpPr>
            <p:cNvPr id="50" name="矩形 49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53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54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58" name="矩形: 圆角 57"/>
          <p:cNvSpPr/>
          <p:nvPr/>
        </p:nvSpPr>
        <p:spPr>
          <a:xfrm>
            <a:off x="4642349" y="1329612"/>
            <a:ext cx="1903341" cy="759470"/>
          </a:xfrm>
          <a:prstGeom prst="roundRect">
            <a:avLst>
              <a:gd name="adj" fmla="val 2558"/>
            </a:avLst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lang="zh-CN" altLang="en-US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添加图片</a:t>
            </a:r>
            <a:endParaRPr dirty="0">
              <a:solidFill>
                <a:srgbClr val="F78D9B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665679" y="2153170"/>
            <a:ext cx="1973688" cy="1623732"/>
            <a:chOff x="530348" y="2153170"/>
            <a:chExt cx="1973688" cy="1623732"/>
          </a:xfrm>
        </p:grpSpPr>
        <p:sp>
          <p:nvSpPr>
            <p:cNvPr id="60" name="矩形 59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62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63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64" name="矩形: 圆角 63"/>
          <p:cNvSpPr/>
          <p:nvPr/>
        </p:nvSpPr>
        <p:spPr>
          <a:xfrm>
            <a:off x="6686955" y="1329612"/>
            <a:ext cx="1903341" cy="759470"/>
          </a:xfrm>
          <a:prstGeom prst="roundRect">
            <a:avLst>
              <a:gd name="adj" fmla="val 2558"/>
            </a:avLst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lang="zh-CN" altLang="en-US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添加图片</a:t>
            </a:r>
            <a:endParaRPr dirty="0">
              <a:solidFill>
                <a:srgbClr val="F78D9B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7" grpId="0" animBg="1"/>
      <p:bldP spid="58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64337" y="987574"/>
            <a:ext cx="2815326" cy="2815326"/>
            <a:chOff x="2994746" y="859802"/>
            <a:chExt cx="3233531" cy="3233531"/>
          </a:xfrm>
        </p:grpSpPr>
        <p:sp>
          <p:nvSpPr>
            <p:cNvPr id="45" name="椭圆 44"/>
            <p:cNvSpPr/>
            <p:nvPr/>
          </p:nvSpPr>
          <p:spPr>
            <a:xfrm>
              <a:off x="3770467" y="859802"/>
              <a:ext cx="1682092" cy="323353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 rot="5400000">
              <a:off x="3770466" y="859802"/>
              <a:ext cx="1682092" cy="323353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286296" y="1203598"/>
              <a:ext cx="1138170" cy="1138170"/>
            </a:xfrm>
            <a:prstGeom prst="ellipse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286296" y="2720169"/>
              <a:ext cx="1138170" cy="1138170"/>
            </a:xfrm>
            <a:prstGeom prst="ellipse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16016" y="2720169"/>
              <a:ext cx="1138170" cy="1138170"/>
            </a:xfrm>
            <a:prstGeom prst="ellipse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16016" y="1203598"/>
              <a:ext cx="1138170" cy="1138170"/>
            </a:xfrm>
            <a:prstGeom prst="ellipse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/>
          </p:nvSpPr>
          <p:spPr bwMode="auto">
            <a:xfrm>
              <a:off x="3563834" y="1448849"/>
              <a:ext cx="583094" cy="635664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993642" y="1476416"/>
              <a:ext cx="582918" cy="580530"/>
              <a:chOff x="9704388" y="1184276"/>
              <a:chExt cx="774700" cy="771525"/>
            </a:xfrm>
            <a:solidFill>
              <a:schemeClr val="bg1"/>
            </a:solidFill>
          </p:grpSpPr>
          <p:sp>
            <p:nvSpPr>
              <p:cNvPr id="54" name="Freeform 72"/>
              <p:cNvSpPr>
                <a:spLocks noEditPoints="1"/>
              </p:cNvSpPr>
              <p:nvPr/>
            </p:nvSpPr>
            <p:spPr bwMode="auto">
              <a:xfrm>
                <a:off x="9704388" y="1184276"/>
                <a:ext cx="774700" cy="771525"/>
              </a:xfrm>
              <a:custGeom>
                <a:avLst/>
                <a:gdLst>
                  <a:gd name="T0" fmla="*/ 1 w 1068"/>
                  <a:gd name="T1" fmla="*/ 490 h 1068"/>
                  <a:gd name="T2" fmla="*/ 98 w 1068"/>
                  <a:gd name="T3" fmla="*/ 459 h 1068"/>
                  <a:gd name="T4" fmla="*/ 123 w 1068"/>
                  <a:gd name="T5" fmla="*/ 413 h 1068"/>
                  <a:gd name="T6" fmla="*/ 56 w 1068"/>
                  <a:gd name="T7" fmla="*/ 328 h 1068"/>
                  <a:gd name="T8" fmla="*/ 93 w 1068"/>
                  <a:gd name="T9" fmla="*/ 230 h 1068"/>
                  <a:gd name="T10" fmla="*/ 197 w 1068"/>
                  <a:gd name="T11" fmla="*/ 252 h 1068"/>
                  <a:gd name="T12" fmla="*/ 239 w 1068"/>
                  <a:gd name="T13" fmla="*/ 223 h 1068"/>
                  <a:gd name="T14" fmla="*/ 223 w 1068"/>
                  <a:gd name="T15" fmla="*/ 116 h 1068"/>
                  <a:gd name="T16" fmla="*/ 304 w 1068"/>
                  <a:gd name="T17" fmla="*/ 51 h 1068"/>
                  <a:gd name="T18" fmla="*/ 383 w 1068"/>
                  <a:gd name="T19" fmla="*/ 121 h 1068"/>
                  <a:gd name="T20" fmla="*/ 444 w 1068"/>
                  <a:gd name="T21" fmla="*/ 115 h 1068"/>
                  <a:gd name="T22" fmla="*/ 474 w 1068"/>
                  <a:gd name="T23" fmla="*/ 16 h 1068"/>
                  <a:gd name="T24" fmla="*/ 577 w 1068"/>
                  <a:gd name="T25" fmla="*/ 0 h 1068"/>
                  <a:gd name="T26" fmla="*/ 609 w 1068"/>
                  <a:gd name="T27" fmla="*/ 98 h 1068"/>
                  <a:gd name="T28" fmla="*/ 666 w 1068"/>
                  <a:gd name="T29" fmla="*/ 126 h 1068"/>
                  <a:gd name="T30" fmla="*/ 740 w 1068"/>
                  <a:gd name="T31" fmla="*/ 56 h 1068"/>
                  <a:gd name="T32" fmla="*/ 834 w 1068"/>
                  <a:gd name="T33" fmla="*/ 91 h 1068"/>
                  <a:gd name="T34" fmla="*/ 816 w 1068"/>
                  <a:gd name="T35" fmla="*/ 195 h 1068"/>
                  <a:gd name="T36" fmla="*/ 852 w 1068"/>
                  <a:gd name="T37" fmla="*/ 246 h 1068"/>
                  <a:gd name="T38" fmla="*/ 951 w 1068"/>
                  <a:gd name="T39" fmla="*/ 223 h 1068"/>
                  <a:gd name="T40" fmla="*/ 1017 w 1068"/>
                  <a:gd name="T41" fmla="*/ 304 h 1068"/>
                  <a:gd name="T42" fmla="*/ 951 w 1068"/>
                  <a:gd name="T43" fmla="*/ 379 h 1068"/>
                  <a:gd name="T44" fmla="*/ 953 w 1068"/>
                  <a:gd name="T45" fmla="*/ 444 h 1068"/>
                  <a:gd name="T46" fmla="*/ 1051 w 1068"/>
                  <a:gd name="T47" fmla="*/ 473 h 1068"/>
                  <a:gd name="T48" fmla="*/ 1067 w 1068"/>
                  <a:gd name="T49" fmla="*/ 577 h 1068"/>
                  <a:gd name="T50" fmla="*/ 971 w 1068"/>
                  <a:gd name="T51" fmla="*/ 608 h 1068"/>
                  <a:gd name="T52" fmla="*/ 942 w 1068"/>
                  <a:gd name="T53" fmla="*/ 666 h 1068"/>
                  <a:gd name="T54" fmla="*/ 1012 w 1068"/>
                  <a:gd name="T55" fmla="*/ 740 h 1068"/>
                  <a:gd name="T56" fmla="*/ 975 w 1068"/>
                  <a:gd name="T57" fmla="*/ 837 h 1068"/>
                  <a:gd name="T58" fmla="*/ 873 w 1068"/>
                  <a:gd name="T59" fmla="*/ 816 h 1068"/>
                  <a:gd name="T60" fmla="*/ 820 w 1068"/>
                  <a:gd name="T61" fmla="*/ 853 h 1068"/>
                  <a:gd name="T62" fmla="*/ 845 w 1068"/>
                  <a:gd name="T63" fmla="*/ 951 h 1068"/>
                  <a:gd name="T64" fmla="*/ 765 w 1068"/>
                  <a:gd name="T65" fmla="*/ 1016 h 1068"/>
                  <a:gd name="T66" fmla="*/ 689 w 1068"/>
                  <a:gd name="T67" fmla="*/ 950 h 1068"/>
                  <a:gd name="T68" fmla="*/ 623 w 1068"/>
                  <a:gd name="T69" fmla="*/ 953 h 1068"/>
                  <a:gd name="T70" fmla="*/ 595 w 1068"/>
                  <a:gd name="T71" fmla="*/ 1051 h 1068"/>
                  <a:gd name="T72" fmla="*/ 492 w 1068"/>
                  <a:gd name="T73" fmla="*/ 1067 h 1068"/>
                  <a:gd name="T74" fmla="*/ 460 w 1068"/>
                  <a:gd name="T75" fmla="*/ 970 h 1068"/>
                  <a:gd name="T76" fmla="*/ 401 w 1068"/>
                  <a:gd name="T77" fmla="*/ 941 h 1068"/>
                  <a:gd name="T78" fmla="*/ 328 w 1068"/>
                  <a:gd name="T79" fmla="*/ 1012 h 1068"/>
                  <a:gd name="T80" fmla="*/ 232 w 1068"/>
                  <a:gd name="T81" fmla="*/ 975 h 1068"/>
                  <a:gd name="T82" fmla="*/ 252 w 1068"/>
                  <a:gd name="T83" fmla="*/ 870 h 1068"/>
                  <a:gd name="T84" fmla="*/ 213 w 1068"/>
                  <a:gd name="T85" fmla="*/ 819 h 1068"/>
                  <a:gd name="T86" fmla="*/ 117 w 1068"/>
                  <a:gd name="T87" fmla="*/ 845 h 1068"/>
                  <a:gd name="T88" fmla="*/ 51 w 1068"/>
                  <a:gd name="T89" fmla="*/ 763 h 1068"/>
                  <a:gd name="T90" fmla="*/ 121 w 1068"/>
                  <a:gd name="T91" fmla="*/ 686 h 1068"/>
                  <a:gd name="T92" fmla="*/ 115 w 1068"/>
                  <a:gd name="T93" fmla="*/ 623 h 1068"/>
                  <a:gd name="T94" fmla="*/ 15 w 1068"/>
                  <a:gd name="T95" fmla="*/ 594 h 1068"/>
                  <a:gd name="T96" fmla="*/ 1 w 1068"/>
                  <a:gd name="T97" fmla="*/ 534 h 1068"/>
                  <a:gd name="T98" fmla="*/ 534 w 1068"/>
                  <a:gd name="T99" fmla="*/ 282 h 1068"/>
                  <a:gd name="T100" fmla="*/ 534 w 1068"/>
                  <a:gd name="T101" fmla="*/ 786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8" h="1068">
                    <a:moveTo>
                      <a:pt x="1" y="534"/>
                    </a:moveTo>
                    <a:cubicBezTo>
                      <a:pt x="1" y="519"/>
                      <a:pt x="1" y="505"/>
                      <a:pt x="1" y="490"/>
                    </a:cubicBezTo>
                    <a:cubicBezTo>
                      <a:pt x="0" y="481"/>
                      <a:pt x="4" y="476"/>
                      <a:pt x="14" y="474"/>
                    </a:cubicBezTo>
                    <a:cubicBezTo>
                      <a:pt x="42" y="469"/>
                      <a:pt x="70" y="464"/>
                      <a:pt x="98" y="459"/>
                    </a:cubicBezTo>
                    <a:cubicBezTo>
                      <a:pt x="108" y="458"/>
                      <a:pt x="114" y="454"/>
                      <a:pt x="115" y="443"/>
                    </a:cubicBezTo>
                    <a:cubicBezTo>
                      <a:pt x="116" y="432"/>
                      <a:pt x="119" y="422"/>
                      <a:pt x="123" y="413"/>
                    </a:cubicBezTo>
                    <a:cubicBezTo>
                      <a:pt x="132" y="395"/>
                      <a:pt x="126" y="384"/>
                      <a:pt x="111" y="373"/>
                    </a:cubicBezTo>
                    <a:cubicBezTo>
                      <a:pt x="92" y="359"/>
                      <a:pt x="75" y="343"/>
                      <a:pt x="56" y="328"/>
                    </a:cubicBezTo>
                    <a:cubicBezTo>
                      <a:pt x="47" y="321"/>
                      <a:pt x="45" y="314"/>
                      <a:pt x="51" y="303"/>
                    </a:cubicBezTo>
                    <a:cubicBezTo>
                      <a:pt x="66" y="279"/>
                      <a:pt x="80" y="255"/>
                      <a:pt x="93" y="230"/>
                    </a:cubicBezTo>
                    <a:cubicBezTo>
                      <a:pt x="99" y="221"/>
                      <a:pt x="105" y="218"/>
                      <a:pt x="115" y="222"/>
                    </a:cubicBezTo>
                    <a:cubicBezTo>
                      <a:pt x="142" y="233"/>
                      <a:pt x="170" y="242"/>
                      <a:pt x="197" y="252"/>
                    </a:cubicBezTo>
                    <a:cubicBezTo>
                      <a:pt x="204" y="255"/>
                      <a:pt x="209" y="255"/>
                      <a:pt x="215" y="248"/>
                    </a:cubicBezTo>
                    <a:cubicBezTo>
                      <a:pt x="222" y="239"/>
                      <a:pt x="229" y="230"/>
                      <a:pt x="239" y="223"/>
                    </a:cubicBezTo>
                    <a:cubicBezTo>
                      <a:pt x="255" y="212"/>
                      <a:pt x="255" y="200"/>
                      <a:pt x="248" y="183"/>
                    </a:cubicBezTo>
                    <a:cubicBezTo>
                      <a:pt x="238" y="161"/>
                      <a:pt x="231" y="138"/>
                      <a:pt x="223" y="116"/>
                    </a:cubicBezTo>
                    <a:cubicBezTo>
                      <a:pt x="219" y="105"/>
                      <a:pt x="221" y="98"/>
                      <a:pt x="231" y="93"/>
                    </a:cubicBezTo>
                    <a:cubicBezTo>
                      <a:pt x="256" y="79"/>
                      <a:pt x="280" y="65"/>
                      <a:pt x="304" y="51"/>
                    </a:cubicBezTo>
                    <a:cubicBezTo>
                      <a:pt x="314" y="44"/>
                      <a:pt x="321" y="47"/>
                      <a:pt x="328" y="55"/>
                    </a:cubicBezTo>
                    <a:cubicBezTo>
                      <a:pt x="346" y="77"/>
                      <a:pt x="365" y="99"/>
                      <a:pt x="383" y="121"/>
                    </a:cubicBezTo>
                    <a:cubicBezTo>
                      <a:pt x="388" y="128"/>
                      <a:pt x="393" y="129"/>
                      <a:pt x="400" y="126"/>
                    </a:cubicBezTo>
                    <a:cubicBezTo>
                      <a:pt x="415" y="122"/>
                      <a:pt x="429" y="117"/>
                      <a:pt x="444" y="115"/>
                    </a:cubicBezTo>
                    <a:cubicBezTo>
                      <a:pt x="454" y="113"/>
                      <a:pt x="458" y="108"/>
                      <a:pt x="459" y="98"/>
                    </a:cubicBezTo>
                    <a:cubicBezTo>
                      <a:pt x="464" y="71"/>
                      <a:pt x="470" y="43"/>
                      <a:pt x="474" y="16"/>
                    </a:cubicBezTo>
                    <a:cubicBezTo>
                      <a:pt x="476" y="4"/>
                      <a:pt x="481" y="0"/>
                      <a:pt x="493" y="0"/>
                    </a:cubicBezTo>
                    <a:cubicBezTo>
                      <a:pt x="521" y="1"/>
                      <a:pt x="549" y="1"/>
                      <a:pt x="577" y="0"/>
                    </a:cubicBezTo>
                    <a:cubicBezTo>
                      <a:pt x="587" y="0"/>
                      <a:pt x="592" y="4"/>
                      <a:pt x="594" y="14"/>
                    </a:cubicBezTo>
                    <a:cubicBezTo>
                      <a:pt x="599" y="42"/>
                      <a:pt x="604" y="70"/>
                      <a:pt x="609" y="98"/>
                    </a:cubicBezTo>
                    <a:cubicBezTo>
                      <a:pt x="610" y="108"/>
                      <a:pt x="614" y="113"/>
                      <a:pt x="624" y="115"/>
                    </a:cubicBezTo>
                    <a:cubicBezTo>
                      <a:pt x="638" y="117"/>
                      <a:pt x="652" y="121"/>
                      <a:pt x="666" y="126"/>
                    </a:cubicBezTo>
                    <a:cubicBezTo>
                      <a:pt x="675" y="129"/>
                      <a:pt x="680" y="128"/>
                      <a:pt x="686" y="120"/>
                    </a:cubicBezTo>
                    <a:cubicBezTo>
                      <a:pt x="704" y="98"/>
                      <a:pt x="722" y="77"/>
                      <a:pt x="740" y="56"/>
                    </a:cubicBezTo>
                    <a:cubicBezTo>
                      <a:pt x="748" y="46"/>
                      <a:pt x="755" y="45"/>
                      <a:pt x="765" y="51"/>
                    </a:cubicBezTo>
                    <a:cubicBezTo>
                      <a:pt x="788" y="65"/>
                      <a:pt x="811" y="78"/>
                      <a:pt x="834" y="91"/>
                    </a:cubicBezTo>
                    <a:cubicBezTo>
                      <a:pt x="847" y="97"/>
                      <a:pt x="850" y="105"/>
                      <a:pt x="845" y="118"/>
                    </a:cubicBezTo>
                    <a:cubicBezTo>
                      <a:pt x="834" y="144"/>
                      <a:pt x="826" y="170"/>
                      <a:pt x="816" y="195"/>
                    </a:cubicBezTo>
                    <a:cubicBezTo>
                      <a:pt x="813" y="203"/>
                      <a:pt x="813" y="209"/>
                      <a:pt x="820" y="215"/>
                    </a:cubicBezTo>
                    <a:cubicBezTo>
                      <a:pt x="832" y="224"/>
                      <a:pt x="843" y="235"/>
                      <a:pt x="852" y="246"/>
                    </a:cubicBezTo>
                    <a:cubicBezTo>
                      <a:pt x="859" y="255"/>
                      <a:pt x="865" y="255"/>
                      <a:pt x="874" y="251"/>
                    </a:cubicBezTo>
                    <a:cubicBezTo>
                      <a:pt x="899" y="241"/>
                      <a:pt x="926" y="233"/>
                      <a:pt x="951" y="223"/>
                    </a:cubicBezTo>
                    <a:cubicBezTo>
                      <a:pt x="962" y="218"/>
                      <a:pt x="969" y="220"/>
                      <a:pt x="975" y="231"/>
                    </a:cubicBezTo>
                    <a:cubicBezTo>
                      <a:pt x="989" y="256"/>
                      <a:pt x="1003" y="280"/>
                      <a:pt x="1017" y="304"/>
                    </a:cubicBezTo>
                    <a:cubicBezTo>
                      <a:pt x="1023" y="314"/>
                      <a:pt x="1022" y="320"/>
                      <a:pt x="1013" y="327"/>
                    </a:cubicBezTo>
                    <a:cubicBezTo>
                      <a:pt x="992" y="344"/>
                      <a:pt x="972" y="362"/>
                      <a:pt x="951" y="379"/>
                    </a:cubicBezTo>
                    <a:cubicBezTo>
                      <a:pt x="942" y="386"/>
                      <a:pt x="938" y="393"/>
                      <a:pt x="943" y="405"/>
                    </a:cubicBezTo>
                    <a:cubicBezTo>
                      <a:pt x="948" y="417"/>
                      <a:pt x="951" y="431"/>
                      <a:pt x="953" y="444"/>
                    </a:cubicBezTo>
                    <a:cubicBezTo>
                      <a:pt x="955" y="454"/>
                      <a:pt x="960" y="458"/>
                      <a:pt x="970" y="459"/>
                    </a:cubicBezTo>
                    <a:cubicBezTo>
                      <a:pt x="997" y="464"/>
                      <a:pt x="1024" y="469"/>
                      <a:pt x="1051" y="473"/>
                    </a:cubicBezTo>
                    <a:cubicBezTo>
                      <a:pt x="1063" y="475"/>
                      <a:pt x="1068" y="480"/>
                      <a:pt x="1068" y="493"/>
                    </a:cubicBezTo>
                    <a:cubicBezTo>
                      <a:pt x="1067" y="521"/>
                      <a:pt x="1067" y="549"/>
                      <a:pt x="1067" y="577"/>
                    </a:cubicBezTo>
                    <a:cubicBezTo>
                      <a:pt x="1068" y="587"/>
                      <a:pt x="1063" y="592"/>
                      <a:pt x="1053" y="594"/>
                    </a:cubicBezTo>
                    <a:cubicBezTo>
                      <a:pt x="1026" y="598"/>
                      <a:pt x="998" y="604"/>
                      <a:pt x="971" y="608"/>
                    </a:cubicBezTo>
                    <a:cubicBezTo>
                      <a:pt x="959" y="610"/>
                      <a:pt x="955" y="614"/>
                      <a:pt x="953" y="626"/>
                    </a:cubicBezTo>
                    <a:cubicBezTo>
                      <a:pt x="951" y="639"/>
                      <a:pt x="946" y="653"/>
                      <a:pt x="942" y="666"/>
                    </a:cubicBezTo>
                    <a:cubicBezTo>
                      <a:pt x="939" y="675"/>
                      <a:pt x="941" y="680"/>
                      <a:pt x="948" y="686"/>
                    </a:cubicBezTo>
                    <a:cubicBezTo>
                      <a:pt x="970" y="704"/>
                      <a:pt x="991" y="722"/>
                      <a:pt x="1012" y="740"/>
                    </a:cubicBezTo>
                    <a:cubicBezTo>
                      <a:pt x="1021" y="747"/>
                      <a:pt x="1023" y="754"/>
                      <a:pt x="1017" y="764"/>
                    </a:cubicBezTo>
                    <a:cubicBezTo>
                      <a:pt x="1002" y="788"/>
                      <a:pt x="988" y="812"/>
                      <a:pt x="975" y="837"/>
                    </a:cubicBezTo>
                    <a:cubicBezTo>
                      <a:pt x="969" y="847"/>
                      <a:pt x="963" y="849"/>
                      <a:pt x="952" y="845"/>
                    </a:cubicBezTo>
                    <a:cubicBezTo>
                      <a:pt x="926" y="835"/>
                      <a:pt x="899" y="826"/>
                      <a:pt x="873" y="816"/>
                    </a:cubicBezTo>
                    <a:cubicBezTo>
                      <a:pt x="865" y="813"/>
                      <a:pt x="859" y="813"/>
                      <a:pt x="853" y="820"/>
                    </a:cubicBezTo>
                    <a:cubicBezTo>
                      <a:pt x="843" y="832"/>
                      <a:pt x="832" y="843"/>
                      <a:pt x="820" y="853"/>
                    </a:cubicBezTo>
                    <a:cubicBezTo>
                      <a:pt x="813" y="859"/>
                      <a:pt x="813" y="864"/>
                      <a:pt x="816" y="871"/>
                    </a:cubicBezTo>
                    <a:cubicBezTo>
                      <a:pt x="826" y="898"/>
                      <a:pt x="835" y="925"/>
                      <a:pt x="845" y="951"/>
                    </a:cubicBezTo>
                    <a:cubicBezTo>
                      <a:pt x="850" y="963"/>
                      <a:pt x="847" y="969"/>
                      <a:pt x="836" y="975"/>
                    </a:cubicBezTo>
                    <a:cubicBezTo>
                      <a:pt x="812" y="988"/>
                      <a:pt x="788" y="1002"/>
                      <a:pt x="765" y="1016"/>
                    </a:cubicBezTo>
                    <a:cubicBezTo>
                      <a:pt x="755" y="1023"/>
                      <a:pt x="748" y="1021"/>
                      <a:pt x="740" y="1012"/>
                    </a:cubicBezTo>
                    <a:cubicBezTo>
                      <a:pt x="723" y="991"/>
                      <a:pt x="705" y="971"/>
                      <a:pt x="689" y="950"/>
                    </a:cubicBezTo>
                    <a:cubicBezTo>
                      <a:pt x="681" y="941"/>
                      <a:pt x="675" y="938"/>
                      <a:pt x="664" y="942"/>
                    </a:cubicBezTo>
                    <a:cubicBezTo>
                      <a:pt x="651" y="947"/>
                      <a:pt x="637" y="951"/>
                      <a:pt x="623" y="953"/>
                    </a:cubicBezTo>
                    <a:cubicBezTo>
                      <a:pt x="613" y="955"/>
                      <a:pt x="610" y="960"/>
                      <a:pt x="609" y="969"/>
                    </a:cubicBezTo>
                    <a:cubicBezTo>
                      <a:pt x="604" y="996"/>
                      <a:pt x="599" y="1024"/>
                      <a:pt x="595" y="1051"/>
                    </a:cubicBezTo>
                    <a:cubicBezTo>
                      <a:pt x="593" y="1063"/>
                      <a:pt x="588" y="1068"/>
                      <a:pt x="576" y="1067"/>
                    </a:cubicBezTo>
                    <a:cubicBezTo>
                      <a:pt x="548" y="1067"/>
                      <a:pt x="520" y="1067"/>
                      <a:pt x="492" y="1067"/>
                    </a:cubicBezTo>
                    <a:cubicBezTo>
                      <a:pt x="481" y="1067"/>
                      <a:pt x="476" y="1063"/>
                      <a:pt x="474" y="1052"/>
                    </a:cubicBezTo>
                    <a:cubicBezTo>
                      <a:pt x="469" y="1025"/>
                      <a:pt x="464" y="997"/>
                      <a:pt x="460" y="970"/>
                    </a:cubicBezTo>
                    <a:cubicBezTo>
                      <a:pt x="458" y="960"/>
                      <a:pt x="455" y="955"/>
                      <a:pt x="444" y="953"/>
                    </a:cubicBezTo>
                    <a:cubicBezTo>
                      <a:pt x="430" y="950"/>
                      <a:pt x="415" y="946"/>
                      <a:pt x="401" y="941"/>
                    </a:cubicBezTo>
                    <a:cubicBezTo>
                      <a:pt x="392" y="938"/>
                      <a:pt x="388" y="940"/>
                      <a:pt x="382" y="947"/>
                    </a:cubicBezTo>
                    <a:cubicBezTo>
                      <a:pt x="364" y="969"/>
                      <a:pt x="346" y="990"/>
                      <a:pt x="328" y="1012"/>
                    </a:cubicBezTo>
                    <a:cubicBezTo>
                      <a:pt x="321" y="1021"/>
                      <a:pt x="314" y="1023"/>
                      <a:pt x="303" y="1016"/>
                    </a:cubicBezTo>
                    <a:cubicBezTo>
                      <a:pt x="280" y="1002"/>
                      <a:pt x="256" y="988"/>
                      <a:pt x="232" y="975"/>
                    </a:cubicBezTo>
                    <a:cubicBezTo>
                      <a:pt x="220" y="969"/>
                      <a:pt x="219" y="962"/>
                      <a:pt x="223" y="951"/>
                    </a:cubicBezTo>
                    <a:cubicBezTo>
                      <a:pt x="233" y="924"/>
                      <a:pt x="243" y="897"/>
                      <a:pt x="252" y="870"/>
                    </a:cubicBezTo>
                    <a:cubicBezTo>
                      <a:pt x="254" y="866"/>
                      <a:pt x="252" y="858"/>
                      <a:pt x="248" y="854"/>
                    </a:cubicBezTo>
                    <a:cubicBezTo>
                      <a:pt x="237" y="842"/>
                      <a:pt x="226" y="830"/>
                      <a:pt x="213" y="819"/>
                    </a:cubicBezTo>
                    <a:cubicBezTo>
                      <a:pt x="210" y="816"/>
                      <a:pt x="202" y="814"/>
                      <a:pt x="197" y="816"/>
                    </a:cubicBezTo>
                    <a:cubicBezTo>
                      <a:pt x="170" y="825"/>
                      <a:pt x="144" y="835"/>
                      <a:pt x="117" y="845"/>
                    </a:cubicBezTo>
                    <a:cubicBezTo>
                      <a:pt x="106" y="849"/>
                      <a:pt x="99" y="847"/>
                      <a:pt x="93" y="836"/>
                    </a:cubicBezTo>
                    <a:cubicBezTo>
                      <a:pt x="79" y="811"/>
                      <a:pt x="65" y="787"/>
                      <a:pt x="51" y="763"/>
                    </a:cubicBezTo>
                    <a:cubicBezTo>
                      <a:pt x="45" y="753"/>
                      <a:pt x="47" y="747"/>
                      <a:pt x="55" y="740"/>
                    </a:cubicBezTo>
                    <a:cubicBezTo>
                      <a:pt x="77" y="722"/>
                      <a:pt x="99" y="703"/>
                      <a:pt x="121" y="686"/>
                    </a:cubicBezTo>
                    <a:cubicBezTo>
                      <a:pt x="128" y="680"/>
                      <a:pt x="129" y="675"/>
                      <a:pt x="126" y="666"/>
                    </a:cubicBezTo>
                    <a:cubicBezTo>
                      <a:pt x="122" y="652"/>
                      <a:pt x="117" y="638"/>
                      <a:pt x="115" y="623"/>
                    </a:cubicBezTo>
                    <a:cubicBezTo>
                      <a:pt x="113" y="613"/>
                      <a:pt x="109" y="610"/>
                      <a:pt x="99" y="608"/>
                    </a:cubicBezTo>
                    <a:cubicBezTo>
                      <a:pt x="71" y="604"/>
                      <a:pt x="44" y="598"/>
                      <a:pt x="15" y="594"/>
                    </a:cubicBezTo>
                    <a:cubicBezTo>
                      <a:pt x="4" y="592"/>
                      <a:pt x="0" y="587"/>
                      <a:pt x="0" y="576"/>
                    </a:cubicBezTo>
                    <a:cubicBezTo>
                      <a:pt x="1" y="562"/>
                      <a:pt x="1" y="548"/>
                      <a:pt x="1" y="534"/>
                    </a:cubicBezTo>
                    <a:close/>
                    <a:moveTo>
                      <a:pt x="786" y="533"/>
                    </a:moveTo>
                    <a:cubicBezTo>
                      <a:pt x="786" y="395"/>
                      <a:pt x="672" y="281"/>
                      <a:pt x="534" y="282"/>
                    </a:cubicBezTo>
                    <a:cubicBezTo>
                      <a:pt x="395" y="282"/>
                      <a:pt x="281" y="396"/>
                      <a:pt x="282" y="535"/>
                    </a:cubicBezTo>
                    <a:cubicBezTo>
                      <a:pt x="282" y="672"/>
                      <a:pt x="396" y="786"/>
                      <a:pt x="534" y="786"/>
                    </a:cubicBezTo>
                    <a:cubicBezTo>
                      <a:pt x="673" y="786"/>
                      <a:pt x="786" y="672"/>
                      <a:pt x="786" y="5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5" name="Freeform 75"/>
              <p:cNvSpPr/>
              <p:nvPr/>
            </p:nvSpPr>
            <p:spPr bwMode="auto">
              <a:xfrm>
                <a:off x="9931401" y="1412876"/>
                <a:ext cx="309563" cy="266700"/>
              </a:xfrm>
              <a:custGeom>
                <a:avLst/>
                <a:gdLst>
                  <a:gd name="T0" fmla="*/ 426 w 426"/>
                  <a:gd name="T1" fmla="*/ 157 h 370"/>
                  <a:gd name="T2" fmla="*/ 351 w 426"/>
                  <a:gd name="T3" fmla="*/ 130 h 370"/>
                  <a:gd name="T4" fmla="*/ 328 w 426"/>
                  <a:gd name="T5" fmla="*/ 135 h 370"/>
                  <a:gd name="T6" fmla="*/ 303 w 426"/>
                  <a:gd name="T7" fmla="*/ 161 h 370"/>
                  <a:gd name="T8" fmla="*/ 295 w 426"/>
                  <a:gd name="T9" fmla="*/ 193 h 370"/>
                  <a:gd name="T10" fmla="*/ 322 w 426"/>
                  <a:gd name="T11" fmla="*/ 265 h 370"/>
                  <a:gd name="T12" fmla="*/ 313 w 426"/>
                  <a:gd name="T13" fmla="*/ 288 h 370"/>
                  <a:gd name="T14" fmla="*/ 241 w 426"/>
                  <a:gd name="T15" fmla="*/ 330 h 370"/>
                  <a:gd name="T16" fmla="*/ 217 w 426"/>
                  <a:gd name="T17" fmla="*/ 325 h 370"/>
                  <a:gd name="T18" fmla="*/ 162 w 426"/>
                  <a:gd name="T19" fmla="*/ 260 h 370"/>
                  <a:gd name="T20" fmla="*/ 144 w 426"/>
                  <a:gd name="T21" fmla="*/ 254 h 370"/>
                  <a:gd name="T22" fmla="*/ 101 w 426"/>
                  <a:gd name="T23" fmla="*/ 266 h 370"/>
                  <a:gd name="T24" fmla="*/ 85 w 426"/>
                  <a:gd name="T25" fmla="*/ 282 h 370"/>
                  <a:gd name="T26" fmla="*/ 70 w 426"/>
                  <a:gd name="T27" fmla="*/ 370 h 370"/>
                  <a:gd name="T28" fmla="*/ 13 w 426"/>
                  <a:gd name="T29" fmla="*/ 271 h 370"/>
                  <a:gd name="T30" fmla="*/ 36 w 426"/>
                  <a:gd name="T31" fmla="*/ 110 h 370"/>
                  <a:gd name="T32" fmla="*/ 57 w 426"/>
                  <a:gd name="T33" fmla="*/ 94 h 370"/>
                  <a:gd name="T34" fmla="*/ 201 w 426"/>
                  <a:gd name="T35" fmla="*/ 13 h 370"/>
                  <a:gd name="T36" fmla="*/ 220 w 426"/>
                  <a:gd name="T37" fmla="*/ 4 h 370"/>
                  <a:gd name="T38" fmla="*/ 426 w 426"/>
                  <a:gd name="T39" fmla="*/ 15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6" h="370">
                    <a:moveTo>
                      <a:pt x="426" y="157"/>
                    </a:moveTo>
                    <a:cubicBezTo>
                      <a:pt x="399" y="148"/>
                      <a:pt x="375" y="139"/>
                      <a:pt x="351" y="130"/>
                    </a:cubicBezTo>
                    <a:cubicBezTo>
                      <a:pt x="341" y="126"/>
                      <a:pt x="335" y="126"/>
                      <a:pt x="328" y="135"/>
                    </a:cubicBezTo>
                    <a:cubicBezTo>
                      <a:pt x="321" y="145"/>
                      <a:pt x="313" y="154"/>
                      <a:pt x="303" y="161"/>
                    </a:cubicBezTo>
                    <a:cubicBezTo>
                      <a:pt x="289" y="170"/>
                      <a:pt x="290" y="180"/>
                      <a:pt x="295" y="193"/>
                    </a:cubicBezTo>
                    <a:cubicBezTo>
                      <a:pt x="305" y="217"/>
                      <a:pt x="313" y="241"/>
                      <a:pt x="322" y="265"/>
                    </a:cubicBezTo>
                    <a:cubicBezTo>
                      <a:pt x="326" y="276"/>
                      <a:pt x="324" y="282"/>
                      <a:pt x="313" y="288"/>
                    </a:cubicBezTo>
                    <a:cubicBezTo>
                      <a:pt x="289" y="301"/>
                      <a:pt x="265" y="315"/>
                      <a:pt x="241" y="330"/>
                    </a:cubicBezTo>
                    <a:cubicBezTo>
                      <a:pt x="230" y="336"/>
                      <a:pt x="224" y="334"/>
                      <a:pt x="217" y="325"/>
                    </a:cubicBezTo>
                    <a:cubicBezTo>
                      <a:pt x="199" y="303"/>
                      <a:pt x="180" y="282"/>
                      <a:pt x="162" y="260"/>
                    </a:cubicBezTo>
                    <a:cubicBezTo>
                      <a:pt x="157" y="253"/>
                      <a:pt x="152" y="252"/>
                      <a:pt x="144" y="254"/>
                    </a:cubicBezTo>
                    <a:cubicBezTo>
                      <a:pt x="130" y="259"/>
                      <a:pt x="116" y="263"/>
                      <a:pt x="101" y="266"/>
                    </a:cubicBezTo>
                    <a:cubicBezTo>
                      <a:pt x="91" y="268"/>
                      <a:pt x="87" y="272"/>
                      <a:pt x="85" y="282"/>
                    </a:cubicBezTo>
                    <a:cubicBezTo>
                      <a:pt x="81" y="311"/>
                      <a:pt x="75" y="339"/>
                      <a:pt x="70" y="370"/>
                    </a:cubicBezTo>
                    <a:cubicBezTo>
                      <a:pt x="40" y="341"/>
                      <a:pt x="21" y="309"/>
                      <a:pt x="13" y="271"/>
                    </a:cubicBezTo>
                    <a:cubicBezTo>
                      <a:pt x="0" y="215"/>
                      <a:pt x="7" y="161"/>
                      <a:pt x="36" y="110"/>
                    </a:cubicBezTo>
                    <a:cubicBezTo>
                      <a:pt x="41" y="101"/>
                      <a:pt x="47" y="96"/>
                      <a:pt x="57" y="94"/>
                    </a:cubicBezTo>
                    <a:cubicBezTo>
                      <a:pt x="114" y="84"/>
                      <a:pt x="162" y="56"/>
                      <a:pt x="201" y="13"/>
                    </a:cubicBezTo>
                    <a:cubicBezTo>
                      <a:pt x="205" y="8"/>
                      <a:pt x="213" y="5"/>
                      <a:pt x="220" y="4"/>
                    </a:cubicBezTo>
                    <a:cubicBezTo>
                      <a:pt x="307" y="0"/>
                      <a:pt x="402" y="69"/>
                      <a:pt x="42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3563334" y="2910005"/>
              <a:ext cx="583594" cy="705490"/>
              <a:chOff x="1187450" y="4327525"/>
              <a:chExt cx="1466850" cy="1773238"/>
            </a:xfrm>
            <a:solidFill>
              <a:schemeClr val="bg1"/>
            </a:solidFill>
          </p:grpSpPr>
          <p:sp>
            <p:nvSpPr>
              <p:cNvPr id="96" name="Freeform 80"/>
              <p:cNvSpPr/>
              <p:nvPr/>
            </p:nvSpPr>
            <p:spPr bwMode="auto">
              <a:xfrm>
                <a:off x="1930400" y="5130800"/>
                <a:ext cx="638175" cy="966788"/>
              </a:xfrm>
              <a:custGeom>
                <a:avLst/>
                <a:gdLst>
                  <a:gd name="T0" fmla="*/ 530 w 532"/>
                  <a:gd name="T1" fmla="*/ 0 h 809"/>
                  <a:gd name="T2" fmla="*/ 530 w 532"/>
                  <a:gd name="T3" fmla="*/ 157 h 809"/>
                  <a:gd name="T4" fmla="*/ 502 w 532"/>
                  <a:gd name="T5" fmla="*/ 163 h 809"/>
                  <a:gd name="T6" fmla="*/ 420 w 532"/>
                  <a:gd name="T7" fmla="*/ 268 h 809"/>
                  <a:gd name="T8" fmla="*/ 420 w 532"/>
                  <a:gd name="T9" fmla="*/ 380 h 809"/>
                  <a:gd name="T10" fmla="*/ 514 w 532"/>
                  <a:gd name="T11" fmla="*/ 487 h 809"/>
                  <a:gd name="T12" fmla="*/ 530 w 532"/>
                  <a:gd name="T13" fmla="*/ 490 h 809"/>
                  <a:gd name="T14" fmla="*/ 530 w 532"/>
                  <a:gd name="T15" fmla="*/ 582 h 809"/>
                  <a:gd name="T16" fmla="*/ 496 w 532"/>
                  <a:gd name="T17" fmla="*/ 638 h 809"/>
                  <a:gd name="T18" fmla="*/ 402 w 532"/>
                  <a:gd name="T19" fmla="*/ 689 h 809"/>
                  <a:gd name="T20" fmla="*/ 1 w 532"/>
                  <a:gd name="T21" fmla="*/ 809 h 809"/>
                  <a:gd name="T22" fmla="*/ 0 w 532"/>
                  <a:gd name="T23" fmla="*/ 798 h 809"/>
                  <a:gd name="T24" fmla="*/ 1 w 532"/>
                  <a:gd name="T25" fmla="*/ 310 h 809"/>
                  <a:gd name="T26" fmla="*/ 10 w 532"/>
                  <a:gd name="T27" fmla="*/ 234 h 809"/>
                  <a:gd name="T28" fmla="*/ 93 w 532"/>
                  <a:gd name="T29" fmla="*/ 149 h 809"/>
                  <a:gd name="T30" fmla="*/ 524 w 532"/>
                  <a:gd name="T31" fmla="*/ 1 h 809"/>
                  <a:gd name="T32" fmla="*/ 530 w 532"/>
                  <a:gd name="T33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2" h="809">
                    <a:moveTo>
                      <a:pt x="530" y="0"/>
                    </a:moveTo>
                    <a:cubicBezTo>
                      <a:pt x="530" y="53"/>
                      <a:pt x="530" y="105"/>
                      <a:pt x="530" y="157"/>
                    </a:cubicBezTo>
                    <a:cubicBezTo>
                      <a:pt x="520" y="159"/>
                      <a:pt x="511" y="160"/>
                      <a:pt x="502" y="163"/>
                    </a:cubicBezTo>
                    <a:cubicBezTo>
                      <a:pt x="452" y="176"/>
                      <a:pt x="420" y="216"/>
                      <a:pt x="420" y="268"/>
                    </a:cubicBezTo>
                    <a:cubicBezTo>
                      <a:pt x="420" y="305"/>
                      <a:pt x="420" y="343"/>
                      <a:pt x="420" y="380"/>
                    </a:cubicBezTo>
                    <a:cubicBezTo>
                      <a:pt x="421" y="436"/>
                      <a:pt x="458" y="479"/>
                      <a:pt x="514" y="487"/>
                    </a:cubicBezTo>
                    <a:cubicBezTo>
                      <a:pt x="519" y="488"/>
                      <a:pt x="524" y="489"/>
                      <a:pt x="530" y="490"/>
                    </a:cubicBezTo>
                    <a:cubicBezTo>
                      <a:pt x="530" y="521"/>
                      <a:pt x="532" y="552"/>
                      <a:pt x="530" y="582"/>
                    </a:cubicBezTo>
                    <a:cubicBezTo>
                      <a:pt x="529" y="606"/>
                      <a:pt x="514" y="623"/>
                      <a:pt x="496" y="638"/>
                    </a:cubicBezTo>
                    <a:cubicBezTo>
                      <a:pt x="468" y="662"/>
                      <a:pt x="436" y="679"/>
                      <a:pt x="402" y="689"/>
                    </a:cubicBezTo>
                    <a:cubicBezTo>
                      <a:pt x="269" y="730"/>
                      <a:pt x="135" y="769"/>
                      <a:pt x="1" y="809"/>
                    </a:cubicBezTo>
                    <a:cubicBezTo>
                      <a:pt x="1" y="806"/>
                      <a:pt x="0" y="802"/>
                      <a:pt x="0" y="798"/>
                    </a:cubicBezTo>
                    <a:cubicBezTo>
                      <a:pt x="0" y="635"/>
                      <a:pt x="0" y="473"/>
                      <a:pt x="1" y="310"/>
                    </a:cubicBezTo>
                    <a:cubicBezTo>
                      <a:pt x="1" y="284"/>
                      <a:pt x="4" y="259"/>
                      <a:pt x="10" y="234"/>
                    </a:cubicBezTo>
                    <a:cubicBezTo>
                      <a:pt x="21" y="191"/>
                      <a:pt x="50" y="160"/>
                      <a:pt x="93" y="149"/>
                    </a:cubicBezTo>
                    <a:cubicBezTo>
                      <a:pt x="240" y="111"/>
                      <a:pt x="383" y="58"/>
                      <a:pt x="524" y="1"/>
                    </a:cubicBezTo>
                    <a:cubicBezTo>
                      <a:pt x="526" y="1"/>
                      <a:pt x="527" y="1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97" name="Freeform 81"/>
              <p:cNvSpPr/>
              <p:nvPr/>
            </p:nvSpPr>
            <p:spPr bwMode="auto">
              <a:xfrm>
                <a:off x="1255713" y="5130800"/>
                <a:ext cx="636587" cy="969963"/>
              </a:xfrm>
              <a:custGeom>
                <a:avLst/>
                <a:gdLst>
                  <a:gd name="T0" fmla="*/ 4 w 530"/>
                  <a:gd name="T1" fmla="*/ 0 h 811"/>
                  <a:gd name="T2" fmla="*/ 124 w 530"/>
                  <a:gd name="T3" fmla="*/ 46 h 811"/>
                  <a:gd name="T4" fmla="*/ 430 w 530"/>
                  <a:gd name="T5" fmla="*/ 146 h 811"/>
                  <a:gd name="T6" fmla="*/ 527 w 530"/>
                  <a:gd name="T7" fmla="*/ 268 h 811"/>
                  <a:gd name="T8" fmla="*/ 530 w 530"/>
                  <a:gd name="T9" fmla="*/ 472 h 811"/>
                  <a:gd name="T10" fmla="*/ 530 w 530"/>
                  <a:gd name="T11" fmla="*/ 794 h 811"/>
                  <a:gd name="T12" fmla="*/ 530 w 530"/>
                  <a:gd name="T13" fmla="*/ 811 h 811"/>
                  <a:gd name="T14" fmla="*/ 463 w 530"/>
                  <a:gd name="T15" fmla="*/ 790 h 811"/>
                  <a:gd name="T16" fmla="*/ 150 w 530"/>
                  <a:gd name="T17" fmla="*/ 696 h 811"/>
                  <a:gd name="T18" fmla="*/ 43 w 530"/>
                  <a:gd name="T19" fmla="*/ 644 h 811"/>
                  <a:gd name="T20" fmla="*/ 2 w 530"/>
                  <a:gd name="T21" fmla="*/ 560 h 811"/>
                  <a:gd name="T22" fmla="*/ 3 w 530"/>
                  <a:gd name="T23" fmla="*/ 490 h 811"/>
                  <a:gd name="T24" fmla="*/ 46 w 530"/>
                  <a:gd name="T25" fmla="*/ 485 h 811"/>
                  <a:gd name="T26" fmla="*/ 129 w 530"/>
                  <a:gd name="T27" fmla="*/ 382 h 811"/>
                  <a:gd name="T28" fmla="*/ 129 w 530"/>
                  <a:gd name="T29" fmla="*/ 268 h 811"/>
                  <a:gd name="T30" fmla="*/ 23 w 530"/>
                  <a:gd name="T31" fmla="*/ 159 h 811"/>
                  <a:gd name="T32" fmla="*/ 4 w 530"/>
                  <a:gd name="T33" fmla="*/ 159 h 811"/>
                  <a:gd name="T34" fmla="*/ 4 w 530"/>
                  <a:gd name="T35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0" h="811">
                    <a:moveTo>
                      <a:pt x="4" y="0"/>
                    </a:moveTo>
                    <a:cubicBezTo>
                      <a:pt x="45" y="16"/>
                      <a:pt x="85" y="31"/>
                      <a:pt x="124" y="46"/>
                    </a:cubicBezTo>
                    <a:cubicBezTo>
                      <a:pt x="224" y="85"/>
                      <a:pt x="326" y="120"/>
                      <a:pt x="430" y="146"/>
                    </a:cubicBezTo>
                    <a:cubicBezTo>
                      <a:pt x="489" y="161"/>
                      <a:pt x="525" y="205"/>
                      <a:pt x="527" y="268"/>
                    </a:cubicBezTo>
                    <a:cubicBezTo>
                      <a:pt x="530" y="336"/>
                      <a:pt x="530" y="404"/>
                      <a:pt x="530" y="472"/>
                    </a:cubicBezTo>
                    <a:cubicBezTo>
                      <a:pt x="530" y="579"/>
                      <a:pt x="530" y="687"/>
                      <a:pt x="530" y="794"/>
                    </a:cubicBezTo>
                    <a:cubicBezTo>
                      <a:pt x="530" y="799"/>
                      <a:pt x="530" y="804"/>
                      <a:pt x="530" y="811"/>
                    </a:cubicBezTo>
                    <a:cubicBezTo>
                      <a:pt x="507" y="803"/>
                      <a:pt x="485" y="796"/>
                      <a:pt x="463" y="790"/>
                    </a:cubicBezTo>
                    <a:cubicBezTo>
                      <a:pt x="359" y="759"/>
                      <a:pt x="254" y="728"/>
                      <a:pt x="150" y="696"/>
                    </a:cubicBezTo>
                    <a:cubicBezTo>
                      <a:pt x="112" y="685"/>
                      <a:pt x="75" y="669"/>
                      <a:pt x="43" y="644"/>
                    </a:cubicBezTo>
                    <a:cubicBezTo>
                      <a:pt x="16" y="623"/>
                      <a:pt x="0" y="597"/>
                      <a:pt x="2" y="560"/>
                    </a:cubicBezTo>
                    <a:cubicBezTo>
                      <a:pt x="4" y="537"/>
                      <a:pt x="3" y="514"/>
                      <a:pt x="3" y="490"/>
                    </a:cubicBezTo>
                    <a:cubicBezTo>
                      <a:pt x="18" y="488"/>
                      <a:pt x="32" y="488"/>
                      <a:pt x="46" y="485"/>
                    </a:cubicBezTo>
                    <a:cubicBezTo>
                      <a:pt x="97" y="473"/>
                      <a:pt x="128" y="434"/>
                      <a:pt x="129" y="382"/>
                    </a:cubicBezTo>
                    <a:cubicBezTo>
                      <a:pt x="129" y="344"/>
                      <a:pt x="129" y="306"/>
                      <a:pt x="129" y="268"/>
                    </a:cubicBezTo>
                    <a:cubicBezTo>
                      <a:pt x="129" y="206"/>
                      <a:pt x="85" y="161"/>
                      <a:pt x="23" y="159"/>
                    </a:cubicBezTo>
                    <a:cubicBezTo>
                      <a:pt x="17" y="159"/>
                      <a:pt x="11" y="159"/>
                      <a:pt x="4" y="159"/>
                    </a:cubicBezTo>
                    <a:cubicBezTo>
                      <a:pt x="4" y="105"/>
                      <a:pt x="4" y="5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98" name="Freeform 82"/>
              <p:cNvSpPr/>
              <p:nvPr/>
            </p:nvSpPr>
            <p:spPr bwMode="auto">
              <a:xfrm>
                <a:off x="1609725" y="4327525"/>
                <a:ext cx="609600" cy="606425"/>
              </a:xfrm>
              <a:custGeom>
                <a:avLst/>
                <a:gdLst>
                  <a:gd name="T0" fmla="*/ 508 w 508"/>
                  <a:gd name="T1" fmla="*/ 253 h 507"/>
                  <a:gd name="T2" fmla="*/ 256 w 508"/>
                  <a:gd name="T3" fmla="*/ 507 h 507"/>
                  <a:gd name="T4" fmla="*/ 0 w 508"/>
                  <a:gd name="T5" fmla="*/ 252 h 507"/>
                  <a:gd name="T6" fmla="*/ 252 w 508"/>
                  <a:gd name="T7" fmla="*/ 0 h 507"/>
                  <a:gd name="T8" fmla="*/ 508 w 508"/>
                  <a:gd name="T9" fmla="*/ 25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507">
                    <a:moveTo>
                      <a:pt x="508" y="253"/>
                    </a:moveTo>
                    <a:cubicBezTo>
                      <a:pt x="508" y="393"/>
                      <a:pt x="396" y="506"/>
                      <a:pt x="256" y="507"/>
                    </a:cubicBezTo>
                    <a:cubicBezTo>
                      <a:pt x="114" y="507"/>
                      <a:pt x="0" y="394"/>
                      <a:pt x="0" y="252"/>
                    </a:cubicBezTo>
                    <a:cubicBezTo>
                      <a:pt x="0" y="114"/>
                      <a:pt x="115" y="0"/>
                      <a:pt x="252" y="0"/>
                    </a:cubicBezTo>
                    <a:cubicBezTo>
                      <a:pt x="395" y="0"/>
                      <a:pt x="507" y="112"/>
                      <a:pt x="508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99" name="Freeform 83"/>
              <p:cNvSpPr/>
              <p:nvPr/>
            </p:nvSpPr>
            <p:spPr bwMode="auto">
              <a:xfrm>
                <a:off x="1550988" y="5014913"/>
                <a:ext cx="730250" cy="301625"/>
              </a:xfrm>
              <a:custGeom>
                <a:avLst/>
                <a:gdLst>
                  <a:gd name="T0" fmla="*/ 299 w 607"/>
                  <a:gd name="T1" fmla="*/ 252 h 252"/>
                  <a:gd name="T2" fmla="*/ 169 w 607"/>
                  <a:gd name="T3" fmla="*/ 179 h 252"/>
                  <a:gd name="T4" fmla="*/ 12 w 607"/>
                  <a:gd name="T5" fmla="*/ 131 h 252"/>
                  <a:gd name="T6" fmla="*/ 0 w 607"/>
                  <a:gd name="T7" fmla="*/ 127 h 252"/>
                  <a:gd name="T8" fmla="*/ 180 w 607"/>
                  <a:gd name="T9" fmla="*/ 6 h 252"/>
                  <a:gd name="T10" fmla="*/ 279 w 607"/>
                  <a:gd name="T11" fmla="*/ 2 h 252"/>
                  <a:gd name="T12" fmla="*/ 427 w 607"/>
                  <a:gd name="T13" fmla="*/ 6 h 252"/>
                  <a:gd name="T14" fmla="*/ 607 w 607"/>
                  <a:gd name="T15" fmla="*/ 123 h 252"/>
                  <a:gd name="T16" fmla="*/ 597 w 607"/>
                  <a:gd name="T17" fmla="*/ 128 h 252"/>
                  <a:gd name="T18" fmla="*/ 409 w 607"/>
                  <a:gd name="T19" fmla="*/ 185 h 252"/>
                  <a:gd name="T20" fmla="*/ 299 w 607"/>
                  <a:gd name="T2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7" h="252">
                    <a:moveTo>
                      <a:pt x="299" y="252"/>
                    </a:moveTo>
                    <a:cubicBezTo>
                      <a:pt x="266" y="209"/>
                      <a:pt x="219" y="192"/>
                      <a:pt x="169" y="179"/>
                    </a:cubicBezTo>
                    <a:cubicBezTo>
                      <a:pt x="116" y="166"/>
                      <a:pt x="64" y="148"/>
                      <a:pt x="12" y="131"/>
                    </a:cubicBezTo>
                    <a:cubicBezTo>
                      <a:pt x="8" y="130"/>
                      <a:pt x="5" y="128"/>
                      <a:pt x="0" y="127"/>
                    </a:cubicBezTo>
                    <a:cubicBezTo>
                      <a:pt x="43" y="60"/>
                      <a:pt x="102" y="18"/>
                      <a:pt x="180" y="6"/>
                    </a:cubicBezTo>
                    <a:cubicBezTo>
                      <a:pt x="213" y="1"/>
                      <a:pt x="246" y="2"/>
                      <a:pt x="279" y="2"/>
                    </a:cubicBezTo>
                    <a:cubicBezTo>
                      <a:pt x="328" y="2"/>
                      <a:pt x="378" y="0"/>
                      <a:pt x="427" y="6"/>
                    </a:cubicBezTo>
                    <a:cubicBezTo>
                      <a:pt x="504" y="16"/>
                      <a:pt x="563" y="58"/>
                      <a:pt x="607" y="123"/>
                    </a:cubicBezTo>
                    <a:cubicBezTo>
                      <a:pt x="603" y="125"/>
                      <a:pt x="600" y="127"/>
                      <a:pt x="597" y="128"/>
                    </a:cubicBezTo>
                    <a:cubicBezTo>
                      <a:pt x="534" y="147"/>
                      <a:pt x="472" y="167"/>
                      <a:pt x="409" y="185"/>
                    </a:cubicBezTo>
                    <a:cubicBezTo>
                      <a:pt x="364" y="198"/>
                      <a:pt x="337" y="213"/>
                      <a:pt x="299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00" name="Freeform 84"/>
              <p:cNvSpPr/>
              <p:nvPr/>
            </p:nvSpPr>
            <p:spPr bwMode="auto">
              <a:xfrm>
                <a:off x="1187450" y="5384800"/>
                <a:ext cx="165100" cy="263525"/>
              </a:xfrm>
              <a:custGeom>
                <a:avLst/>
                <a:gdLst>
                  <a:gd name="T0" fmla="*/ 138 w 138"/>
                  <a:gd name="T1" fmla="*/ 110 h 220"/>
                  <a:gd name="T2" fmla="*/ 138 w 138"/>
                  <a:gd name="T3" fmla="*/ 151 h 220"/>
                  <a:gd name="T4" fmla="*/ 71 w 138"/>
                  <a:gd name="T5" fmla="*/ 219 h 220"/>
                  <a:gd name="T6" fmla="*/ 1 w 138"/>
                  <a:gd name="T7" fmla="*/ 154 h 220"/>
                  <a:gd name="T8" fmla="*/ 1 w 138"/>
                  <a:gd name="T9" fmla="*/ 67 h 220"/>
                  <a:gd name="T10" fmla="*/ 73 w 138"/>
                  <a:gd name="T11" fmla="*/ 1 h 220"/>
                  <a:gd name="T12" fmla="*/ 138 w 138"/>
                  <a:gd name="T13" fmla="*/ 70 h 220"/>
                  <a:gd name="T14" fmla="*/ 138 w 138"/>
                  <a:gd name="T15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220">
                    <a:moveTo>
                      <a:pt x="138" y="110"/>
                    </a:moveTo>
                    <a:cubicBezTo>
                      <a:pt x="138" y="124"/>
                      <a:pt x="138" y="137"/>
                      <a:pt x="138" y="151"/>
                    </a:cubicBezTo>
                    <a:cubicBezTo>
                      <a:pt x="137" y="190"/>
                      <a:pt x="109" y="218"/>
                      <a:pt x="71" y="219"/>
                    </a:cubicBezTo>
                    <a:cubicBezTo>
                      <a:pt x="33" y="220"/>
                      <a:pt x="3" y="192"/>
                      <a:pt x="1" y="154"/>
                    </a:cubicBezTo>
                    <a:cubicBezTo>
                      <a:pt x="0" y="125"/>
                      <a:pt x="0" y="96"/>
                      <a:pt x="1" y="67"/>
                    </a:cubicBezTo>
                    <a:cubicBezTo>
                      <a:pt x="3" y="28"/>
                      <a:pt x="34" y="0"/>
                      <a:pt x="73" y="1"/>
                    </a:cubicBezTo>
                    <a:cubicBezTo>
                      <a:pt x="110" y="3"/>
                      <a:pt x="138" y="32"/>
                      <a:pt x="138" y="70"/>
                    </a:cubicBezTo>
                    <a:cubicBezTo>
                      <a:pt x="138" y="83"/>
                      <a:pt x="138" y="97"/>
                      <a:pt x="138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01" name="Freeform 85"/>
              <p:cNvSpPr/>
              <p:nvPr/>
            </p:nvSpPr>
            <p:spPr bwMode="auto">
              <a:xfrm>
                <a:off x="2487613" y="5384800"/>
                <a:ext cx="166687" cy="265113"/>
              </a:xfrm>
              <a:custGeom>
                <a:avLst/>
                <a:gdLst>
                  <a:gd name="T0" fmla="*/ 1 w 139"/>
                  <a:gd name="T1" fmla="*/ 110 h 221"/>
                  <a:gd name="T2" fmla="*/ 1 w 139"/>
                  <a:gd name="T3" fmla="*/ 69 h 221"/>
                  <a:gd name="T4" fmla="*/ 66 w 139"/>
                  <a:gd name="T5" fmla="*/ 1 h 221"/>
                  <a:gd name="T6" fmla="*/ 137 w 139"/>
                  <a:gd name="T7" fmla="*/ 64 h 221"/>
                  <a:gd name="T8" fmla="*/ 137 w 139"/>
                  <a:gd name="T9" fmla="*/ 154 h 221"/>
                  <a:gd name="T10" fmla="*/ 66 w 139"/>
                  <a:gd name="T11" fmla="*/ 219 h 221"/>
                  <a:gd name="T12" fmla="*/ 1 w 139"/>
                  <a:gd name="T13" fmla="*/ 149 h 221"/>
                  <a:gd name="T14" fmla="*/ 1 w 139"/>
                  <a:gd name="T15" fmla="*/ 110 h 221"/>
                  <a:gd name="T16" fmla="*/ 1 w 139"/>
                  <a:gd name="T17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21">
                    <a:moveTo>
                      <a:pt x="1" y="110"/>
                    </a:moveTo>
                    <a:cubicBezTo>
                      <a:pt x="1" y="96"/>
                      <a:pt x="0" y="83"/>
                      <a:pt x="1" y="69"/>
                    </a:cubicBezTo>
                    <a:cubicBezTo>
                      <a:pt x="1" y="31"/>
                      <a:pt x="29" y="3"/>
                      <a:pt x="66" y="1"/>
                    </a:cubicBezTo>
                    <a:cubicBezTo>
                      <a:pt x="103" y="0"/>
                      <a:pt x="135" y="27"/>
                      <a:pt x="137" y="64"/>
                    </a:cubicBezTo>
                    <a:cubicBezTo>
                      <a:pt x="139" y="94"/>
                      <a:pt x="139" y="125"/>
                      <a:pt x="137" y="154"/>
                    </a:cubicBezTo>
                    <a:cubicBezTo>
                      <a:pt x="135" y="193"/>
                      <a:pt x="102" y="221"/>
                      <a:pt x="66" y="219"/>
                    </a:cubicBezTo>
                    <a:cubicBezTo>
                      <a:pt x="29" y="217"/>
                      <a:pt x="1" y="188"/>
                      <a:pt x="1" y="149"/>
                    </a:cubicBezTo>
                    <a:cubicBezTo>
                      <a:pt x="1" y="136"/>
                      <a:pt x="1" y="123"/>
                      <a:pt x="1" y="110"/>
                    </a:cubicBezTo>
                    <a:cubicBezTo>
                      <a:pt x="1" y="110"/>
                      <a:pt x="1" y="110"/>
                      <a:pt x="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5107410" y="2977823"/>
              <a:ext cx="362202" cy="622862"/>
              <a:chOff x="9926638" y="4351338"/>
              <a:chExt cx="549275" cy="944563"/>
            </a:xfrm>
            <a:solidFill>
              <a:schemeClr val="bg1"/>
            </a:solidFill>
          </p:grpSpPr>
          <p:sp>
            <p:nvSpPr>
              <p:cNvPr id="103" name="Freeform 92"/>
              <p:cNvSpPr/>
              <p:nvPr/>
            </p:nvSpPr>
            <p:spPr bwMode="auto">
              <a:xfrm>
                <a:off x="10059988" y="4351338"/>
                <a:ext cx="290513" cy="566738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04" name="Freeform 93"/>
              <p:cNvSpPr/>
              <p:nvPr/>
            </p:nvSpPr>
            <p:spPr bwMode="auto">
              <a:xfrm>
                <a:off x="9926638" y="4598988"/>
                <a:ext cx="549275" cy="696913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sp>
        <p:nvSpPr>
          <p:cNvPr id="105" name="文本框 104"/>
          <p:cNvSpPr txBox="1"/>
          <p:nvPr/>
        </p:nvSpPr>
        <p:spPr>
          <a:xfrm>
            <a:off x="751489" y="12035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725383" y="1586077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algn="r"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107" name="直接连接符 106"/>
          <p:cNvCxnSpPr/>
          <p:nvPr/>
        </p:nvCxnSpPr>
        <p:spPr>
          <a:xfrm>
            <a:off x="751489" y="1558642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/>
        </p:nvSpPr>
        <p:spPr>
          <a:xfrm>
            <a:off x="751489" y="2746043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25383" y="3128522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algn="r"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110" name="直接连接符 109"/>
          <p:cNvCxnSpPr/>
          <p:nvPr/>
        </p:nvCxnSpPr>
        <p:spPr>
          <a:xfrm>
            <a:off x="751489" y="3101087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6101281" y="12035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6075175" y="1586077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113" name="直接连接符 112"/>
          <p:cNvCxnSpPr/>
          <p:nvPr/>
        </p:nvCxnSpPr>
        <p:spPr>
          <a:xfrm>
            <a:off x="6101281" y="1558642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6101281" y="2746043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6075175" y="3128522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4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116" name="直接连接符 115"/>
          <p:cNvCxnSpPr/>
          <p:nvPr/>
        </p:nvCxnSpPr>
        <p:spPr>
          <a:xfrm>
            <a:off x="6101281" y="3101087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8" grpId="0"/>
      <p:bldP spid="109" grpId="0"/>
      <p:bldP spid="111" grpId="0"/>
      <p:bldP spid="112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18604" y="2336050"/>
            <a:ext cx="1903341" cy="1623732"/>
            <a:chOff x="551624" y="2153170"/>
            <a:chExt cx="1903341" cy="1623732"/>
          </a:xfrm>
          <a:solidFill>
            <a:srgbClr val="F78D9B"/>
          </a:solidFill>
        </p:grpSpPr>
        <p:sp>
          <p:nvSpPr>
            <p:cNvPr id="90" name="矩形 89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551624" y="2558213"/>
              <a:ext cx="1903341" cy="774865"/>
              <a:chOff x="1095556" y="2909245"/>
              <a:chExt cx="2126483" cy="1033154"/>
            </a:xfrm>
            <a:grpFill/>
          </p:grpSpPr>
          <p:sp>
            <p:nvSpPr>
              <p:cNvPr id="92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93" name="文本框 22"/>
              <p:cNvSpPr txBox="1"/>
              <p:nvPr/>
            </p:nvSpPr>
            <p:spPr bwMode="auto">
              <a:xfrm>
                <a:off x="1095556" y="3368169"/>
                <a:ext cx="2126483" cy="57423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2613552" y="2336050"/>
            <a:ext cx="1973688" cy="1623732"/>
            <a:chOff x="530348" y="2153170"/>
            <a:chExt cx="1973688" cy="1623732"/>
          </a:xfrm>
        </p:grpSpPr>
        <p:sp>
          <p:nvSpPr>
            <p:cNvPr id="96" name="矩形 95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98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99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4636313" y="2336050"/>
            <a:ext cx="1973688" cy="1623732"/>
            <a:chOff x="530348" y="2153170"/>
            <a:chExt cx="1973688" cy="1623732"/>
          </a:xfrm>
        </p:grpSpPr>
        <p:sp>
          <p:nvSpPr>
            <p:cNvPr id="102" name="矩形 101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104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105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680919" y="2336050"/>
            <a:ext cx="1973688" cy="1623732"/>
            <a:chOff x="530348" y="2153170"/>
            <a:chExt cx="1973688" cy="1623732"/>
          </a:xfrm>
        </p:grpSpPr>
        <p:sp>
          <p:nvSpPr>
            <p:cNvPr id="108" name="矩形 107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110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111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8604" y="1512492"/>
            <a:ext cx="1903341" cy="759470"/>
            <a:chOff x="603364" y="1329612"/>
            <a:chExt cx="1903341" cy="759470"/>
          </a:xfrm>
        </p:grpSpPr>
        <p:sp>
          <p:nvSpPr>
            <p:cNvPr id="94" name="矩形: 圆角 93"/>
            <p:cNvSpPr/>
            <p:nvPr/>
          </p:nvSpPr>
          <p:spPr>
            <a:xfrm>
              <a:off x="603364" y="1329612"/>
              <a:ext cx="1903341" cy="759470"/>
            </a:xfrm>
            <a:prstGeom prst="roundRect">
              <a:avLst>
                <a:gd name="adj" fmla="val 2558"/>
              </a:avLst>
            </a:prstGeom>
            <a:solidFill>
              <a:srgbClr val="899B8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13" name="Freeform 23"/>
            <p:cNvSpPr>
              <a:spLocks noEditPoints="1"/>
            </p:cNvSpPr>
            <p:nvPr/>
          </p:nvSpPr>
          <p:spPr bwMode="auto">
            <a:xfrm>
              <a:off x="1274372" y="1386272"/>
              <a:ext cx="561324" cy="611932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34828" y="1512492"/>
            <a:ext cx="1903341" cy="759470"/>
            <a:chOff x="2619588" y="1329612"/>
            <a:chExt cx="1903341" cy="759470"/>
          </a:xfrm>
        </p:grpSpPr>
        <p:sp>
          <p:nvSpPr>
            <p:cNvPr id="100" name="矩形: 圆角 99"/>
            <p:cNvSpPr/>
            <p:nvPr/>
          </p:nvSpPr>
          <p:spPr>
            <a:xfrm>
              <a:off x="2619588" y="1329612"/>
              <a:ext cx="1903341" cy="759470"/>
            </a:xfrm>
            <a:prstGeom prst="roundRect">
              <a:avLst>
                <a:gd name="adj" fmla="val 2558"/>
              </a:avLst>
            </a:prstGeom>
            <a:solidFill>
              <a:srgbClr val="899B8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275856" y="1421425"/>
              <a:ext cx="551812" cy="541626"/>
              <a:chOff x="4710113" y="4732338"/>
              <a:chExt cx="1462088" cy="1435100"/>
            </a:xfrm>
            <a:solidFill>
              <a:schemeClr val="bg1"/>
            </a:solidFill>
          </p:grpSpPr>
          <p:sp>
            <p:nvSpPr>
              <p:cNvPr id="115" name="Freeform 57"/>
              <p:cNvSpPr/>
              <p:nvPr/>
            </p:nvSpPr>
            <p:spPr bwMode="auto">
              <a:xfrm>
                <a:off x="4710113" y="4732338"/>
                <a:ext cx="1431925" cy="1420813"/>
              </a:xfrm>
              <a:custGeom>
                <a:avLst/>
                <a:gdLst>
                  <a:gd name="T0" fmla="*/ 350 w 526"/>
                  <a:gd name="T1" fmla="*/ 447 h 524"/>
                  <a:gd name="T2" fmla="*/ 320 w 526"/>
                  <a:gd name="T3" fmla="*/ 458 h 524"/>
                  <a:gd name="T4" fmla="*/ 307 w 526"/>
                  <a:gd name="T5" fmla="*/ 474 h 524"/>
                  <a:gd name="T6" fmla="*/ 302 w 526"/>
                  <a:gd name="T7" fmla="*/ 509 h 524"/>
                  <a:gd name="T8" fmla="*/ 285 w 526"/>
                  <a:gd name="T9" fmla="*/ 524 h 524"/>
                  <a:gd name="T10" fmla="*/ 243 w 526"/>
                  <a:gd name="T11" fmla="*/ 524 h 524"/>
                  <a:gd name="T12" fmla="*/ 226 w 526"/>
                  <a:gd name="T13" fmla="*/ 510 h 524"/>
                  <a:gd name="T14" fmla="*/ 220 w 526"/>
                  <a:gd name="T15" fmla="*/ 473 h 524"/>
                  <a:gd name="T16" fmla="*/ 208 w 526"/>
                  <a:gd name="T17" fmla="*/ 459 h 524"/>
                  <a:gd name="T18" fmla="*/ 162 w 526"/>
                  <a:gd name="T19" fmla="*/ 440 h 524"/>
                  <a:gd name="T20" fmla="*/ 146 w 526"/>
                  <a:gd name="T21" fmla="*/ 441 h 524"/>
                  <a:gd name="T22" fmla="*/ 120 w 526"/>
                  <a:gd name="T23" fmla="*/ 461 h 524"/>
                  <a:gd name="T24" fmla="*/ 113 w 526"/>
                  <a:gd name="T25" fmla="*/ 466 h 524"/>
                  <a:gd name="T26" fmla="*/ 67 w 526"/>
                  <a:gd name="T27" fmla="*/ 441 h 524"/>
                  <a:gd name="T28" fmla="*/ 62 w 526"/>
                  <a:gd name="T29" fmla="*/ 409 h 524"/>
                  <a:gd name="T30" fmla="*/ 74 w 526"/>
                  <a:gd name="T31" fmla="*/ 333 h 524"/>
                  <a:gd name="T32" fmla="*/ 30 w 526"/>
                  <a:gd name="T33" fmla="*/ 302 h 524"/>
                  <a:gd name="T34" fmla="*/ 2 w 526"/>
                  <a:gd name="T35" fmla="*/ 271 h 524"/>
                  <a:gd name="T36" fmla="*/ 1 w 526"/>
                  <a:gd name="T37" fmla="*/ 246 h 524"/>
                  <a:gd name="T38" fmla="*/ 21 w 526"/>
                  <a:gd name="T39" fmla="*/ 223 h 524"/>
                  <a:gd name="T40" fmla="*/ 79 w 526"/>
                  <a:gd name="T41" fmla="*/ 179 h 524"/>
                  <a:gd name="T42" fmla="*/ 71 w 526"/>
                  <a:gd name="T43" fmla="*/ 125 h 524"/>
                  <a:gd name="T44" fmla="*/ 74 w 526"/>
                  <a:gd name="T45" fmla="*/ 76 h 524"/>
                  <a:gd name="T46" fmla="*/ 79 w 526"/>
                  <a:gd name="T47" fmla="*/ 70 h 524"/>
                  <a:gd name="T48" fmla="*/ 126 w 526"/>
                  <a:gd name="T49" fmla="*/ 68 h 524"/>
                  <a:gd name="T50" fmla="*/ 181 w 526"/>
                  <a:gd name="T51" fmla="*/ 75 h 524"/>
                  <a:gd name="T52" fmla="*/ 195 w 526"/>
                  <a:gd name="T53" fmla="*/ 69 h 524"/>
                  <a:gd name="T54" fmla="*/ 223 w 526"/>
                  <a:gd name="T55" fmla="*/ 31 h 524"/>
                  <a:gd name="T56" fmla="*/ 224 w 526"/>
                  <a:gd name="T57" fmla="*/ 22 h 524"/>
                  <a:gd name="T58" fmla="*/ 250 w 526"/>
                  <a:gd name="T59" fmla="*/ 0 h 524"/>
                  <a:gd name="T60" fmla="*/ 277 w 526"/>
                  <a:gd name="T61" fmla="*/ 0 h 524"/>
                  <a:gd name="T62" fmla="*/ 303 w 526"/>
                  <a:gd name="T63" fmla="*/ 23 h 524"/>
                  <a:gd name="T64" fmla="*/ 344 w 526"/>
                  <a:gd name="T65" fmla="*/ 75 h 524"/>
                  <a:gd name="T66" fmla="*/ 405 w 526"/>
                  <a:gd name="T67" fmla="*/ 66 h 524"/>
                  <a:gd name="T68" fmla="*/ 447 w 526"/>
                  <a:gd name="T69" fmla="*/ 68 h 524"/>
                  <a:gd name="T70" fmla="*/ 454 w 526"/>
                  <a:gd name="T71" fmla="*/ 75 h 524"/>
                  <a:gd name="T72" fmla="*/ 457 w 526"/>
                  <a:gd name="T73" fmla="*/ 124 h 524"/>
                  <a:gd name="T74" fmla="*/ 450 w 526"/>
                  <a:gd name="T75" fmla="*/ 178 h 524"/>
                  <a:gd name="T76" fmla="*/ 457 w 526"/>
                  <a:gd name="T77" fmla="*/ 195 h 524"/>
                  <a:gd name="T78" fmla="*/ 492 w 526"/>
                  <a:gd name="T79" fmla="*/ 221 h 524"/>
                  <a:gd name="T80" fmla="*/ 498 w 526"/>
                  <a:gd name="T81" fmla="*/ 222 h 524"/>
                  <a:gd name="T82" fmla="*/ 526 w 526"/>
                  <a:gd name="T83" fmla="*/ 251 h 524"/>
                  <a:gd name="T84" fmla="*/ 526 w 526"/>
                  <a:gd name="T85" fmla="*/ 274 h 524"/>
                  <a:gd name="T86" fmla="*/ 501 w 526"/>
                  <a:gd name="T87" fmla="*/ 302 h 524"/>
                  <a:gd name="T88" fmla="*/ 497 w 526"/>
                  <a:gd name="T89" fmla="*/ 302 h 524"/>
                  <a:gd name="T90" fmla="*/ 455 w 526"/>
                  <a:gd name="T91" fmla="*/ 332 h 524"/>
                  <a:gd name="T92" fmla="*/ 445 w 526"/>
                  <a:gd name="T93" fmla="*/ 347 h 524"/>
                  <a:gd name="T94" fmla="*/ 432 w 526"/>
                  <a:gd name="T95" fmla="*/ 334 h 524"/>
                  <a:gd name="T96" fmla="*/ 405 w 526"/>
                  <a:gd name="T97" fmla="*/ 258 h 524"/>
                  <a:gd name="T98" fmla="*/ 277 w 526"/>
                  <a:gd name="T99" fmla="*/ 120 h 524"/>
                  <a:gd name="T100" fmla="*/ 124 w 526"/>
                  <a:gd name="T101" fmla="*/ 231 h 524"/>
                  <a:gd name="T102" fmla="*/ 276 w 526"/>
                  <a:gd name="T103" fmla="*/ 404 h 524"/>
                  <a:gd name="T104" fmla="*/ 351 w 526"/>
                  <a:gd name="T105" fmla="*/ 442 h 524"/>
                  <a:gd name="T106" fmla="*/ 350 w 526"/>
                  <a:gd name="T107" fmla="*/ 44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6" h="524">
                    <a:moveTo>
                      <a:pt x="350" y="447"/>
                    </a:moveTo>
                    <a:cubicBezTo>
                      <a:pt x="340" y="451"/>
                      <a:pt x="330" y="455"/>
                      <a:pt x="320" y="458"/>
                    </a:cubicBezTo>
                    <a:cubicBezTo>
                      <a:pt x="312" y="461"/>
                      <a:pt x="307" y="464"/>
                      <a:pt x="307" y="474"/>
                    </a:cubicBezTo>
                    <a:cubicBezTo>
                      <a:pt x="306" y="485"/>
                      <a:pt x="303" y="497"/>
                      <a:pt x="302" y="509"/>
                    </a:cubicBezTo>
                    <a:cubicBezTo>
                      <a:pt x="301" y="520"/>
                      <a:pt x="295" y="524"/>
                      <a:pt x="285" y="524"/>
                    </a:cubicBezTo>
                    <a:cubicBezTo>
                      <a:pt x="271" y="524"/>
                      <a:pt x="257" y="524"/>
                      <a:pt x="243" y="524"/>
                    </a:cubicBezTo>
                    <a:cubicBezTo>
                      <a:pt x="233" y="524"/>
                      <a:pt x="227" y="521"/>
                      <a:pt x="226" y="510"/>
                    </a:cubicBezTo>
                    <a:cubicBezTo>
                      <a:pt x="224" y="497"/>
                      <a:pt x="223" y="485"/>
                      <a:pt x="220" y="473"/>
                    </a:cubicBezTo>
                    <a:cubicBezTo>
                      <a:pt x="219" y="468"/>
                      <a:pt x="214" y="461"/>
                      <a:pt x="208" y="459"/>
                    </a:cubicBezTo>
                    <a:cubicBezTo>
                      <a:pt x="193" y="452"/>
                      <a:pt x="178" y="445"/>
                      <a:pt x="162" y="440"/>
                    </a:cubicBezTo>
                    <a:cubicBezTo>
                      <a:pt x="157" y="438"/>
                      <a:pt x="150" y="438"/>
                      <a:pt x="146" y="441"/>
                    </a:cubicBezTo>
                    <a:cubicBezTo>
                      <a:pt x="137" y="447"/>
                      <a:pt x="129" y="454"/>
                      <a:pt x="120" y="461"/>
                    </a:cubicBezTo>
                    <a:cubicBezTo>
                      <a:pt x="118" y="463"/>
                      <a:pt x="115" y="465"/>
                      <a:pt x="113" y="466"/>
                    </a:cubicBezTo>
                    <a:cubicBezTo>
                      <a:pt x="89" y="474"/>
                      <a:pt x="80" y="453"/>
                      <a:pt x="67" y="441"/>
                    </a:cubicBezTo>
                    <a:cubicBezTo>
                      <a:pt x="58" y="432"/>
                      <a:pt x="51" y="420"/>
                      <a:pt x="62" y="409"/>
                    </a:cubicBezTo>
                    <a:cubicBezTo>
                      <a:pt x="88" y="386"/>
                      <a:pt x="89" y="364"/>
                      <a:pt x="74" y="333"/>
                    </a:cubicBezTo>
                    <a:cubicBezTo>
                      <a:pt x="63" y="311"/>
                      <a:pt x="52" y="303"/>
                      <a:pt x="30" y="302"/>
                    </a:cubicBezTo>
                    <a:cubicBezTo>
                      <a:pt x="3" y="301"/>
                      <a:pt x="2" y="298"/>
                      <a:pt x="2" y="271"/>
                    </a:cubicBezTo>
                    <a:cubicBezTo>
                      <a:pt x="2" y="263"/>
                      <a:pt x="2" y="254"/>
                      <a:pt x="1" y="246"/>
                    </a:cubicBezTo>
                    <a:cubicBezTo>
                      <a:pt x="0" y="231"/>
                      <a:pt x="7" y="222"/>
                      <a:pt x="21" y="223"/>
                    </a:cubicBezTo>
                    <a:cubicBezTo>
                      <a:pt x="54" y="225"/>
                      <a:pt x="67" y="208"/>
                      <a:pt x="79" y="179"/>
                    </a:cubicBezTo>
                    <a:cubicBezTo>
                      <a:pt x="87" y="156"/>
                      <a:pt x="86" y="142"/>
                      <a:pt x="71" y="125"/>
                    </a:cubicBezTo>
                    <a:cubicBezTo>
                      <a:pt x="50" y="102"/>
                      <a:pt x="51" y="98"/>
                      <a:pt x="74" y="76"/>
                    </a:cubicBezTo>
                    <a:cubicBezTo>
                      <a:pt x="75" y="74"/>
                      <a:pt x="77" y="72"/>
                      <a:pt x="79" y="70"/>
                    </a:cubicBezTo>
                    <a:cubicBezTo>
                      <a:pt x="100" y="49"/>
                      <a:pt x="104" y="48"/>
                      <a:pt x="126" y="68"/>
                    </a:cubicBezTo>
                    <a:cubicBezTo>
                      <a:pt x="144" y="85"/>
                      <a:pt x="160" y="92"/>
                      <a:pt x="181" y="75"/>
                    </a:cubicBezTo>
                    <a:cubicBezTo>
                      <a:pt x="185" y="72"/>
                      <a:pt x="190" y="70"/>
                      <a:pt x="195" y="69"/>
                    </a:cubicBezTo>
                    <a:cubicBezTo>
                      <a:pt x="220" y="67"/>
                      <a:pt x="223" y="50"/>
                      <a:pt x="223" y="31"/>
                    </a:cubicBezTo>
                    <a:cubicBezTo>
                      <a:pt x="224" y="28"/>
                      <a:pt x="224" y="25"/>
                      <a:pt x="224" y="22"/>
                    </a:cubicBezTo>
                    <a:cubicBezTo>
                      <a:pt x="227" y="2"/>
                      <a:pt x="229" y="0"/>
                      <a:pt x="250" y="0"/>
                    </a:cubicBezTo>
                    <a:cubicBezTo>
                      <a:pt x="259" y="0"/>
                      <a:pt x="268" y="0"/>
                      <a:pt x="277" y="0"/>
                    </a:cubicBezTo>
                    <a:cubicBezTo>
                      <a:pt x="299" y="0"/>
                      <a:pt x="303" y="1"/>
                      <a:pt x="303" y="23"/>
                    </a:cubicBezTo>
                    <a:cubicBezTo>
                      <a:pt x="302" y="54"/>
                      <a:pt x="318" y="64"/>
                      <a:pt x="344" y="75"/>
                    </a:cubicBezTo>
                    <a:cubicBezTo>
                      <a:pt x="370" y="87"/>
                      <a:pt x="386" y="84"/>
                      <a:pt x="405" y="66"/>
                    </a:cubicBezTo>
                    <a:cubicBezTo>
                      <a:pt x="421" y="50"/>
                      <a:pt x="430" y="52"/>
                      <a:pt x="447" y="68"/>
                    </a:cubicBezTo>
                    <a:cubicBezTo>
                      <a:pt x="449" y="70"/>
                      <a:pt x="452" y="73"/>
                      <a:pt x="454" y="75"/>
                    </a:cubicBezTo>
                    <a:cubicBezTo>
                      <a:pt x="475" y="97"/>
                      <a:pt x="477" y="102"/>
                      <a:pt x="457" y="124"/>
                    </a:cubicBezTo>
                    <a:cubicBezTo>
                      <a:pt x="442" y="142"/>
                      <a:pt x="433" y="157"/>
                      <a:pt x="450" y="178"/>
                    </a:cubicBezTo>
                    <a:cubicBezTo>
                      <a:pt x="454" y="182"/>
                      <a:pt x="455" y="189"/>
                      <a:pt x="457" y="195"/>
                    </a:cubicBezTo>
                    <a:cubicBezTo>
                      <a:pt x="466" y="220"/>
                      <a:pt x="466" y="220"/>
                      <a:pt x="492" y="221"/>
                    </a:cubicBezTo>
                    <a:cubicBezTo>
                      <a:pt x="494" y="222"/>
                      <a:pt x="496" y="221"/>
                      <a:pt x="498" y="222"/>
                    </a:cubicBezTo>
                    <a:cubicBezTo>
                      <a:pt x="524" y="223"/>
                      <a:pt x="526" y="226"/>
                      <a:pt x="526" y="251"/>
                    </a:cubicBezTo>
                    <a:cubicBezTo>
                      <a:pt x="526" y="259"/>
                      <a:pt x="526" y="266"/>
                      <a:pt x="526" y="274"/>
                    </a:cubicBezTo>
                    <a:cubicBezTo>
                      <a:pt x="526" y="297"/>
                      <a:pt x="525" y="299"/>
                      <a:pt x="501" y="302"/>
                    </a:cubicBezTo>
                    <a:cubicBezTo>
                      <a:pt x="500" y="302"/>
                      <a:pt x="498" y="302"/>
                      <a:pt x="497" y="302"/>
                    </a:cubicBezTo>
                    <a:cubicBezTo>
                      <a:pt x="476" y="302"/>
                      <a:pt x="459" y="306"/>
                      <a:pt x="455" y="332"/>
                    </a:cubicBezTo>
                    <a:cubicBezTo>
                      <a:pt x="455" y="337"/>
                      <a:pt x="449" y="342"/>
                      <a:pt x="445" y="347"/>
                    </a:cubicBezTo>
                    <a:cubicBezTo>
                      <a:pt x="441" y="343"/>
                      <a:pt x="437" y="338"/>
                      <a:pt x="432" y="334"/>
                    </a:cubicBezTo>
                    <a:cubicBezTo>
                      <a:pt x="404" y="316"/>
                      <a:pt x="404" y="289"/>
                      <a:pt x="405" y="258"/>
                    </a:cubicBezTo>
                    <a:cubicBezTo>
                      <a:pt x="408" y="188"/>
                      <a:pt x="347" y="125"/>
                      <a:pt x="277" y="120"/>
                    </a:cubicBezTo>
                    <a:cubicBezTo>
                      <a:pt x="205" y="114"/>
                      <a:pt x="139" y="162"/>
                      <a:pt x="124" y="231"/>
                    </a:cubicBezTo>
                    <a:cubicBezTo>
                      <a:pt x="105" y="326"/>
                      <a:pt x="179" y="411"/>
                      <a:pt x="276" y="404"/>
                    </a:cubicBezTo>
                    <a:cubicBezTo>
                      <a:pt x="316" y="388"/>
                      <a:pt x="328" y="425"/>
                      <a:pt x="351" y="442"/>
                    </a:cubicBezTo>
                    <a:cubicBezTo>
                      <a:pt x="350" y="443"/>
                      <a:pt x="350" y="445"/>
                      <a:pt x="350" y="4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16" name="Freeform 58"/>
              <p:cNvSpPr>
                <a:spLocks noEditPoints="1"/>
              </p:cNvSpPr>
              <p:nvPr/>
            </p:nvSpPr>
            <p:spPr bwMode="auto">
              <a:xfrm>
                <a:off x="5106988" y="5149850"/>
                <a:ext cx="1065213" cy="1017588"/>
              </a:xfrm>
              <a:custGeom>
                <a:avLst/>
                <a:gdLst>
                  <a:gd name="T0" fmla="*/ 17 w 391"/>
                  <a:gd name="T1" fmla="*/ 74 h 375"/>
                  <a:gd name="T2" fmla="*/ 57 w 391"/>
                  <a:gd name="T3" fmla="*/ 108 h 375"/>
                  <a:gd name="T4" fmla="*/ 77 w 391"/>
                  <a:gd name="T5" fmla="*/ 111 h 375"/>
                  <a:gd name="T6" fmla="*/ 100 w 391"/>
                  <a:gd name="T7" fmla="*/ 86 h 375"/>
                  <a:gd name="T8" fmla="*/ 110 w 391"/>
                  <a:gd name="T9" fmla="*/ 73 h 375"/>
                  <a:gd name="T10" fmla="*/ 113 w 391"/>
                  <a:gd name="T11" fmla="*/ 46 h 375"/>
                  <a:gd name="T12" fmla="*/ 78 w 391"/>
                  <a:gd name="T13" fmla="*/ 11 h 375"/>
                  <a:gd name="T14" fmla="*/ 142 w 391"/>
                  <a:gd name="T15" fmla="*/ 6 h 375"/>
                  <a:gd name="T16" fmla="*/ 225 w 391"/>
                  <a:gd name="T17" fmla="*/ 126 h 375"/>
                  <a:gd name="T18" fmla="*/ 241 w 391"/>
                  <a:gd name="T19" fmla="*/ 157 h 375"/>
                  <a:gd name="T20" fmla="*/ 250 w 391"/>
                  <a:gd name="T21" fmla="*/ 164 h 375"/>
                  <a:gd name="T22" fmla="*/ 328 w 391"/>
                  <a:gd name="T23" fmla="*/ 245 h 375"/>
                  <a:gd name="T24" fmla="*/ 370 w 391"/>
                  <a:gd name="T25" fmla="*/ 286 h 375"/>
                  <a:gd name="T26" fmla="*/ 374 w 391"/>
                  <a:gd name="T27" fmla="*/ 353 h 375"/>
                  <a:gd name="T28" fmla="*/ 306 w 391"/>
                  <a:gd name="T29" fmla="*/ 358 h 375"/>
                  <a:gd name="T30" fmla="*/ 293 w 391"/>
                  <a:gd name="T31" fmla="*/ 346 h 375"/>
                  <a:gd name="T32" fmla="*/ 165 w 391"/>
                  <a:gd name="T33" fmla="*/ 223 h 375"/>
                  <a:gd name="T34" fmla="*/ 143 w 391"/>
                  <a:gd name="T35" fmla="*/ 216 h 375"/>
                  <a:gd name="T36" fmla="*/ 12 w 391"/>
                  <a:gd name="T37" fmla="*/ 89 h 375"/>
                  <a:gd name="T38" fmla="*/ 17 w 391"/>
                  <a:gd name="T39" fmla="*/ 74 h 375"/>
                  <a:gd name="T40" fmla="*/ 360 w 391"/>
                  <a:gd name="T41" fmla="*/ 335 h 375"/>
                  <a:gd name="T42" fmla="*/ 342 w 391"/>
                  <a:gd name="T43" fmla="*/ 323 h 375"/>
                  <a:gd name="T44" fmla="*/ 334 w 391"/>
                  <a:gd name="T45" fmla="*/ 333 h 375"/>
                  <a:gd name="T46" fmla="*/ 346 w 391"/>
                  <a:gd name="T47" fmla="*/ 343 h 375"/>
                  <a:gd name="T48" fmla="*/ 360 w 391"/>
                  <a:gd name="T49" fmla="*/ 33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1" h="375">
                    <a:moveTo>
                      <a:pt x="17" y="74"/>
                    </a:moveTo>
                    <a:cubicBezTo>
                      <a:pt x="32" y="87"/>
                      <a:pt x="46" y="97"/>
                      <a:pt x="57" y="108"/>
                    </a:cubicBezTo>
                    <a:cubicBezTo>
                      <a:pt x="64" y="115"/>
                      <a:pt x="71" y="116"/>
                      <a:pt x="77" y="111"/>
                    </a:cubicBezTo>
                    <a:cubicBezTo>
                      <a:pt x="86" y="103"/>
                      <a:pt x="92" y="94"/>
                      <a:pt x="100" y="86"/>
                    </a:cubicBezTo>
                    <a:cubicBezTo>
                      <a:pt x="104" y="82"/>
                      <a:pt x="106" y="77"/>
                      <a:pt x="110" y="73"/>
                    </a:cubicBezTo>
                    <a:cubicBezTo>
                      <a:pt x="122" y="64"/>
                      <a:pt x="123" y="57"/>
                      <a:pt x="113" y="46"/>
                    </a:cubicBezTo>
                    <a:cubicBezTo>
                      <a:pt x="102" y="35"/>
                      <a:pt x="91" y="24"/>
                      <a:pt x="78" y="11"/>
                    </a:cubicBezTo>
                    <a:cubicBezTo>
                      <a:pt x="101" y="0"/>
                      <a:pt x="121" y="1"/>
                      <a:pt x="142" y="6"/>
                    </a:cubicBezTo>
                    <a:cubicBezTo>
                      <a:pt x="187" y="17"/>
                      <a:pt x="233" y="63"/>
                      <a:pt x="225" y="126"/>
                    </a:cubicBezTo>
                    <a:cubicBezTo>
                      <a:pt x="223" y="140"/>
                      <a:pt x="226" y="151"/>
                      <a:pt x="241" y="157"/>
                    </a:cubicBezTo>
                    <a:cubicBezTo>
                      <a:pt x="244" y="158"/>
                      <a:pt x="247" y="161"/>
                      <a:pt x="250" y="164"/>
                    </a:cubicBezTo>
                    <a:cubicBezTo>
                      <a:pt x="276" y="191"/>
                      <a:pt x="302" y="218"/>
                      <a:pt x="328" y="245"/>
                    </a:cubicBezTo>
                    <a:cubicBezTo>
                      <a:pt x="341" y="259"/>
                      <a:pt x="356" y="272"/>
                      <a:pt x="370" y="286"/>
                    </a:cubicBezTo>
                    <a:cubicBezTo>
                      <a:pt x="390" y="307"/>
                      <a:pt x="391" y="333"/>
                      <a:pt x="374" y="353"/>
                    </a:cubicBezTo>
                    <a:cubicBezTo>
                      <a:pt x="356" y="373"/>
                      <a:pt x="330" y="375"/>
                      <a:pt x="306" y="358"/>
                    </a:cubicBezTo>
                    <a:cubicBezTo>
                      <a:pt x="302" y="355"/>
                      <a:pt x="297" y="350"/>
                      <a:pt x="293" y="346"/>
                    </a:cubicBezTo>
                    <a:cubicBezTo>
                      <a:pt x="251" y="305"/>
                      <a:pt x="208" y="264"/>
                      <a:pt x="165" y="223"/>
                    </a:cubicBezTo>
                    <a:cubicBezTo>
                      <a:pt x="160" y="218"/>
                      <a:pt x="150" y="215"/>
                      <a:pt x="143" y="216"/>
                    </a:cubicBezTo>
                    <a:cubicBezTo>
                      <a:pt x="67" y="230"/>
                      <a:pt x="0" y="167"/>
                      <a:pt x="12" y="89"/>
                    </a:cubicBezTo>
                    <a:cubicBezTo>
                      <a:pt x="12" y="85"/>
                      <a:pt x="14" y="81"/>
                      <a:pt x="17" y="74"/>
                    </a:cubicBezTo>
                    <a:close/>
                    <a:moveTo>
                      <a:pt x="360" y="335"/>
                    </a:moveTo>
                    <a:cubicBezTo>
                      <a:pt x="352" y="329"/>
                      <a:pt x="347" y="325"/>
                      <a:pt x="342" y="323"/>
                    </a:cubicBezTo>
                    <a:cubicBezTo>
                      <a:pt x="340" y="323"/>
                      <a:pt x="333" y="331"/>
                      <a:pt x="334" y="333"/>
                    </a:cubicBezTo>
                    <a:cubicBezTo>
                      <a:pt x="336" y="337"/>
                      <a:pt x="341" y="342"/>
                      <a:pt x="346" y="343"/>
                    </a:cubicBezTo>
                    <a:cubicBezTo>
                      <a:pt x="349" y="344"/>
                      <a:pt x="353" y="339"/>
                      <a:pt x="360" y="3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57589" y="1512492"/>
            <a:ext cx="1903341" cy="759470"/>
            <a:chOff x="4642349" y="1329612"/>
            <a:chExt cx="1903341" cy="759470"/>
          </a:xfrm>
        </p:grpSpPr>
        <p:sp>
          <p:nvSpPr>
            <p:cNvPr id="106" name="矩形: 圆角 105"/>
            <p:cNvSpPr/>
            <p:nvPr/>
          </p:nvSpPr>
          <p:spPr>
            <a:xfrm>
              <a:off x="4642349" y="1329612"/>
              <a:ext cx="1903341" cy="759470"/>
            </a:xfrm>
            <a:prstGeom prst="roundRect">
              <a:avLst>
                <a:gd name="adj" fmla="val 2558"/>
              </a:avLst>
            </a:prstGeom>
            <a:solidFill>
              <a:srgbClr val="899B8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5295722" y="1434960"/>
              <a:ext cx="596594" cy="555585"/>
              <a:chOff x="6443663" y="763588"/>
              <a:chExt cx="1431925" cy="1333500"/>
            </a:xfrm>
            <a:solidFill>
              <a:schemeClr val="bg1"/>
            </a:solidFill>
          </p:grpSpPr>
          <p:sp>
            <p:nvSpPr>
              <p:cNvPr id="118" name="Freeform 98"/>
              <p:cNvSpPr/>
              <p:nvPr/>
            </p:nvSpPr>
            <p:spPr bwMode="auto">
              <a:xfrm>
                <a:off x="6443663" y="763588"/>
                <a:ext cx="1339850" cy="1333500"/>
              </a:xfrm>
              <a:custGeom>
                <a:avLst/>
                <a:gdLst>
                  <a:gd name="T0" fmla="*/ 1220 w 1442"/>
                  <a:gd name="T1" fmla="*/ 38 h 1442"/>
                  <a:gd name="T2" fmla="*/ 1140 w 1442"/>
                  <a:gd name="T3" fmla="*/ 90 h 1442"/>
                  <a:gd name="T4" fmla="*/ 1030 w 1442"/>
                  <a:gd name="T5" fmla="*/ 172 h 1442"/>
                  <a:gd name="T6" fmla="*/ 1005 w 1442"/>
                  <a:gd name="T7" fmla="*/ 193 h 1442"/>
                  <a:gd name="T8" fmla="*/ 996 w 1442"/>
                  <a:gd name="T9" fmla="*/ 195 h 1442"/>
                  <a:gd name="T10" fmla="*/ 719 w 1442"/>
                  <a:gd name="T11" fmla="*/ 194 h 1442"/>
                  <a:gd name="T12" fmla="*/ 479 w 1442"/>
                  <a:gd name="T13" fmla="*/ 194 h 1442"/>
                  <a:gd name="T14" fmla="*/ 249 w 1442"/>
                  <a:gd name="T15" fmla="*/ 312 h 1442"/>
                  <a:gd name="T16" fmla="*/ 193 w 1442"/>
                  <a:gd name="T17" fmla="*/ 481 h 1442"/>
                  <a:gd name="T18" fmla="*/ 194 w 1442"/>
                  <a:gd name="T19" fmla="*/ 979 h 1442"/>
                  <a:gd name="T20" fmla="*/ 251 w 1442"/>
                  <a:gd name="T21" fmla="*/ 1135 h 1442"/>
                  <a:gd name="T22" fmla="*/ 384 w 1442"/>
                  <a:gd name="T23" fmla="*/ 1233 h 1442"/>
                  <a:gd name="T24" fmla="*/ 473 w 1442"/>
                  <a:gd name="T25" fmla="*/ 1249 h 1442"/>
                  <a:gd name="T26" fmla="*/ 963 w 1442"/>
                  <a:gd name="T27" fmla="*/ 1249 h 1442"/>
                  <a:gd name="T28" fmla="*/ 1166 w 1442"/>
                  <a:gd name="T29" fmla="*/ 1163 h 1442"/>
                  <a:gd name="T30" fmla="*/ 1249 w 1442"/>
                  <a:gd name="T31" fmla="*/ 956 h 1442"/>
                  <a:gd name="T32" fmla="*/ 1249 w 1442"/>
                  <a:gd name="T33" fmla="*/ 488 h 1442"/>
                  <a:gd name="T34" fmla="*/ 1261 w 1442"/>
                  <a:gd name="T35" fmla="*/ 462 h 1442"/>
                  <a:gd name="T36" fmla="*/ 1431 w 1442"/>
                  <a:gd name="T37" fmla="*/ 346 h 1442"/>
                  <a:gd name="T38" fmla="*/ 1439 w 1442"/>
                  <a:gd name="T39" fmla="*/ 343 h 1442"/>
                  <a:gd name="T40" fmla="*/ 1441 w 1442"/>
                  <a:gd name="T41" fmla="*/ 381 h 1442"/>
                  <a:gd name="T42" fmla="*/ 1440 w 1442"/>
                  <a:gd name="T43" fmla="*/ 1072 h 1442"/>
                  <a:gd name="T44" fmla="*/ 1381 w 1442"/>
                  <a:gd name="T45" fmla="*/ 1262 h 1442"/>
                  <a:gd name="T46" fmla="*/ 1202 w 1442"/>
                  <a:gd name="T47" fmla="*/ 1413 h 1442"/>
                  <a:gd name="T48" fmla="*/ 1059 w 1442"/>
                  <a:gd name="T49" fmla="*/ 1441 h 1442"/>
                  <a:gd name="T50" fmla="*/ 383 w 1442"/>
                  <a:gd name="T51" fmla="*/ 1441 h 1442"/>
                  <a:gd name="T52" fmla="*/ 191 w 1442"/>
                  <a:gd name="T53" fmla="*/ 1388 h 1442"/>
                  <a:gd name="T54" fmla="*/ 35 w 1442"/>
                  <a:gd name="T55" fmla="*/ 1215 h 1442"/>
                  <a:gd name="T56" fmla="*/ 1 w 1442"/>
                  <a:gd name="T57" fmla="*/ 1013 h 1442"/>
                  <a:gd name="T58" fmla="*/ 1 w 1442"/>
                  <a:gd name="T59" fmla="*/ 383 h 1442"/>
                  <a:gd name="T60" fmla="*/ 84 w 1442"/>
                  <a:gd name="T61" fmla="*/ 147 h 1442"/>
                  <a:gd name="T62" fmla="*/ 285 w 1442"/>
                  <a:gd name="T63" fmla="*/ 15 h 1442"/>
                  <a:gd name="T64" fmla="*/ 444 w 1442"/>
                  <a:gd name="T65" fmla="*/ 1 h 1442"/>
                  <a:gd name="T66" fmla="*/ 1071 w 1442"/>
                  <a:gd name="T67" fmla="*/ 2 h 1442"/>
                  <a:gd name="T68" fmla="*/ 1220 w 1442"/>
                  <a:gd name="T69" fmla="*/ 38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2" h="1442">
                    <a:moveTo>
                      <a:pt x="1220" y="38"/>
                    </a:moveTo>
                    <a:cubicBezTo>
                      <a:pt x="1192" y="56"/>
                      <a:pt x="1165" y="72"/>
                      <a:pt x="1140" y="90"/>
                    </a:cubicBezTo>
                    <a:cubicBezTo>
                      <a:pt x="1103" y="116"/>
                      <a:pt x="1067" y="144"/>
                      <a:pt x="1030" y="172"/>
                    </a:cubicBezTo>
                    <a:cubicBezTo>
                      <a:pt x="1021" y="179"/>
                      <a:pt x="1013" y="186"/>
                      <a:pt x="1005" y="193"/>
                    </a:cubicBezTo>
                    <a:cubicBezTo>
                      <a:pt x="1003" y="195"/>
                      <a:pt x="999" y="195"/>
                      <a:pt x="996" y="195"/>
                    </a:cubicBezTo>
                    <a:cubicBezTo>
                      <a:pt x="903" y="195"/>
                      <a:pt x="811" y="194"/>
                      <a:pt x="719" y="194"/>
                    </a:cubicBezTo>
                    <a:cubicBezTo>
                      <a:pt x="639" y="193"/>
                      <a:pt x="559" y="193"/>
                      <a:pt x="479" y="194"/>
                    </a:cubicBezTo>
                    <a:cubicBezTo>
                      <a:pt x="383" y="195"/>
                      <a:pt x="306" y="235"/>
                      <a:pt x="249" y="312"/>
                    </a:cubicBezTo>
                    <a:cubicBezTo>
                      <a:pt x="212" y="362"/>
                      <a:pt x="193" y="418"/>
                      <a:pt x="193" y="481"/>
                    </a:cubicBezTo>
                    <a:cubicBezTo>
                      <a:pt x="193" y="647"/>
                      <a:pt x="192" y="813"/>
                      <a:pt x="194" y="979"/>
                    </a:cubicBezTo>
                    <a:cubicBezTo>
                      <a:pt x="194" y="1036"/>
                      <a:pt x="216" y="1088"/>
                      <a:pt x="251" y="1135"/>
                    </a:cubicBezTo>
                    <a:cubicBezTo>
                      <a:pt x="286" y="1181"/>
                      <a:pt x="330" y="1214"/>
                      <a:pt x="384" y="1233"/>
                    </a:cubicBezTo>
                    <a:cubicBezTo>
                      <a:pt x="412" y="1243"/>
                      <a:pt x="443" y="1248"/>
                      <a:pt x="473" y="1249"/>
                    </a:cubicBezTo>
                    <a:cubicBezTo>
                      <a:pt x="636" y="1250"/>
                      <a:pt x="800" y="1250"/>
                      <a:pt x="963" y="1249"/>
                    </a:cubicBezTo>
                    <a:cubicBezTo>
                      <a:pt x="1043" y="1249"/>
                      <a:pt x="1111" y="1219"/>
                      <a:pt x="1166" y="1163"/>
                    </a:cubicBezTo>
                    <a:cubicBezTo>
                      <a:pt x="1222" y="1105"/>
                      <a:pt x="1249" y="1036"/>
                      <a:pt x="1249" y="956"/>
                    </a:cubicBezTo>
                    <a:cubicBezTo>
                      <a:pt x="1249" y="800"/>
                      <a:pt x="1249" y="644"/>
                      <a:pt x="1249" y="488"/>
                    </a:cubicBezTo>
                    <a:cubicBezTo>
                      <a:pt x="1248" y="476"/>
                      <a:pt x="1252" y="469"/>
                      <a:pt x="1261" y="462"/>
                    </a:cubicBezTo>
                    <a:cubicBezTo>
                      <a:pt x="1313" y="417"/>
                      <a:pt x="1370" y="378"/>
                      <a:pt x="1431" y="346"/>
                    </a:cubicBezTo>
                    <a:cubicBezTo>
                      <a:pt x="1433" y="345"/>
                      <a:pt x="1435" y="345"/>
                      <a:pt x="1439" y="343"/>
                    </a:cubicBezTo>
                    <a:cubicBezTo>
                      <a:pt x="1440" y="356"/>
                      <a:pt x="1441" y="369"/>
                      <a:pt x="1441" y="381"/>
                    </a:cubicBezTo>
                    <a:cubicBezTo>
                      <a:pt x="1441" y="611"/>
                      <a:pt x="1442" y="841"/>
                      <a:pt x="1440" y="1072"/>
                    </a:cubicBezTo>
                    <a:cubicBezTo>
                      <a:pt x="1440" y="1140"/>
                      <a:pt x="1418" y="1204"/>
                      <a:pt x="1381" y="1262"/>
                    </a:cubicBezTo>
                    <a:cubicBezTo>
                      <a:pt x="1338" y="1331"/>
                      <a:pt x="1278" y="1381"/>
                      <a:pt x="1202" y="1413"/>
                    </a:cubicBezTo>
                    <a:cubicBezTo>
                      <a:pt x="1157" y="1432"/>
                      <a:pt x="1109" y="1441"/>
                      <a:pt x="1059" y="1441"/>
                    </a:cubicBezTo>
                    <a:cubicBezTo>
                      <a:pt x="834" y="1441"/>
                      <a:pt x="608" y="1442"/>
                      <a:pt x="383" y="1441"/>
                    </a:cubicBezTo>
                    <a:cubicBezTo>
                      <a:pt x="315" y="1441"/>
                      <a:pt x="250" y="1423"/>
                      <a:pt x="191" y="1388"/>
                    </a:cubicBezTo>
                    <a:cubicBezTo>
                      <a:pt x="121" y="1346"/>
                      <a:pt x="69" y="1289"/>
                      <a:pt x="35" y="1215"/>
                    </a:cubicBezTo>
                    <a:cubicBezTo>
                      <a:pt x="5" y="1150"/>
                      <a:pt x="0" y="1082"/>
                      <a:pt x="1" y="1013"/>
                    </a:cubicBezTo>
                    <a:cubicBezTo>
                      <a:pt x="1" y="803"/>
                      <a:pt x="0" y="593"/>
                      <a:pt x="1" y="383"/>
                    </a:cubicBezTo>
                    <a:cubicBezTo>
                      <a:pt x="2" y="295"/>
                      <a:pt x="30" y="216"/>
                      <a:pt x="84" y="147"/>
                    </a:cubicBezTo>
                    <a:cubicBezTo>
                      <a:pt x="136" y="81"/>
                      <a:pt x="204" y="38"/>
                      <a:pt x="285" y="15"/>
                    </a:cubicBezTo>
                    <a:cubicBezTo>
                      <a:pt x="337" y="0"/>
                      <a:pt x="391" y="1"/>
                      <a:pt x="444" y="1"/>
                    </a:cubicBezTo>
                    <a:cubicBezTo>
                      <a:pt x="653" y="2"/>
                      <a:pt x="862" y="1"/>
                      <a:pt x="1071" y="2"/>
                    </a:cubicBezTo>
                    <a:cubicBezTo>
                      <a:pt x="1122" y="2"/>
                      <a:pt x="1172" y="15"/>
                      <a:pt x="122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19" name="Freeform 99"/>
              <p:cNvSpPr/>
              <p:nvPr/>
            </p:nvSpPr>
            <p:spPr bwMode="auto">
              <a:xfrm>
                <a:off x="6740525" y="798513"/>
                <a:ext cx="1135063" cy="971550"/>
              </a:xfrm>
              <a:custGeom>
                <a:avLst/>
                <a:gdLst>
                  <a:gd name="T0" fmla="*/ 401 w 1222"/>
                  <a:gd name="T1" fmla="*/ 735 h 1050"/>
                  <a:gd name="T2" fmla="*/ 435 w 1222"/>
                  <a:gd name="T3" fmla="*/ 653 h 1050"/>
                  <a:gd name="T4" fmla="*/ 581 w 1222"/>
                  <a:gd name="T5" fmla="*/ 409 h 1050"/>
                  <a:gd name="T6" fmla="*/ 715 w 1222"/>
                  <a:gd name="T7" fmla="*/ 260 h 1050"/>
                  <a:gd name="T8" fmla="*/ 924 w 1222"/>
                  <a:gd name="T9" fmla="*/ 101 h 1050"/>
                  <a:gd name="T10" fmla="*/ 1095 w 1222"/>
                  <a:gd name="T11" fmla="*/ 16 h 1050"/>
                  <a:gd name="T12" fmla="*/ 1128 w 1222"/>
                  <a:gd name="T13" fmla="*/ 7 h 1050"/>
                  <a:gd name="T14" fmla="*/ 1217 w 1222"/>
                  <a:gd name="T15" fmla="*/ 87 h 1050"/>
                  <a:gd name="T16" fmla="*/ 1155 w 1222"/>
                  <a:gd name="T17" fmla="*/ 186 h 1050"/>
                  <a:gd name="T18" fmla="*/ 929 w 1222"/>
                  <a:gd name="T19" fmla="*/ 310 h 1050"/>
                  <a:gd name="T20" fmla="*/ 744 w 1222"/>
                  <a:gd name="T21" fmla="*/ 492 h 1050"/>
                  <a:gd name="T22" fmla="*/ 589 w 1222"/>
                  <a:gd name="T23" fmla="*/ 753 h 1050"/>
                  <a:gd name="T24" fmla="*/ 525 w 1222"/>
                  <a:gd name="T25" fmla="*/ 972 h 1050"/>
                  <a:gd name="T26" fmla="*/ 468 w 1222"/>
                  <a:gd name="T27" fmla="*/ 1040 h 1050"/>
                  <a:gd name="T28" fmla="*/ 373 w 1222"/>
                  <a:gd name="T29" fmla="*/ 1020 h 1050"/>
                  <a:gd name="T30" fmla="*/ 354 w 1222"/>
                  <a:gd name="T31" fmla="*/ 992 h 1050"/>
                  <a:gd name="T32" fmla="*/ 214 w 1222"/>
                  <a:gd name="T33" fmla="*/ 798 h 1050"/>
                  <a:gd name="T34" fmla="*/ 63 w 1222"/>
                  <a:gd name="T35" fmla="*/ 691 h 1050"/>
                  <a:gd name="T36" fmla="*/ 17 w 1222"/>
                  <a:gd name="T37" fmla="*/ 651 h 1050"/>
                  <a:gd name="T38" fmla="*/ 33 w 1222"/>
                  <a:gd name="T39" fmla="*/ 554 h 1050"/>
                  <a:gd name="T40" fmla="*/ 159 w 1222"/>
                  <a:gd name="T41" fmla="*/ 537 h 1050"/>
                  <a:gd name="T42" fmla="*/ 354 w 1222"/>
                  <a:gd name="T43" fmla="*/ 683 h 1050"/>
                  <a:gd name="T44" fmla="*/ 401 w 1222"/>
                  <a:gd name="T45" fmla="*/ 735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2" h="1050">
                    <a:moveTo>
                      <a:pt x="401" y="735"/>
                    </a:moveTo>
                    <a:cubicBezTo>
                      <a:pt x="412" y="707"/>
                      <a:pt x="423" y="680"/>
                      <a:pt x="435" y="653"/>
                    </a:cubicBezTo>
                    <a:cubicBezTo>
                      <a:pt x="475" y="566"/>
                      <a:pt x="523" y="485"/>
                      <a:pt x="581" y="409"/>
                    </a:cubicBezTo>
                    <a:cubicBezTo>
                      <a:pt x="622" y="356"/>
                      <a:pt x="666" y="306"/>
                      <a:pt x="715" y="260"/>
                    </a:cubicBezTo>
                    <a:cubicBezTo>
                      <a:pt x="779" y="199"/>
                      <a:pt x="848" y="146"/>
                      <a:pt x="924" y="101"/>
                    </a:cubicBezTo>
                    <a:cubicBezTo>
                      <a:pt x="979" y="68"/>
                      <a:pt x="1036" y="40"/>
                      <a:pt x="1095" y="16"/>
                    </a:cubicBezTo>
                    <a:cubicBezTo>
                      <a:pt x="1106" y="12"/>
                      <a:pt x="1117" y="8"/>
                      <a:pt x="1128" y="7"/>
                    </a:cubicBezTo>
                    <a:cubicBezTo>
                      <a:pt x="1181" y="0"/>
                      <a:pt x="1213" y="40"/>
                      <a:pt x="1217" y="87"/>
                    </a:cubicBezTo>
                    <a:cubicBezTo>
                      <a:pt x="1222" y="133"/>
                      <a:pt x="1199" y="170"/>
                      <a:pt x="1155" y="186"/>
                    </a:cubicBezTo>
                    <a:cubicBezTo>
                      <a:pt x="1073" y="215"/>
                      <a:pt x="998" y="258"/>
                      <a:pt x="929" y="310"/>
                    </a:cubicBezTo>
                    <a:cubicBezTo>
                      <a:pt x="859" y="363"/>
                      <a:pt x="798" y="424"/>
                      <a:pt x="744" y="492"/>
                    </a:cubicBezTo>
                    <a:cubicBezTo>
                      <a:pt x="680" y="572"/>
                      <a:pt x="629" y="659"/>
                      <a:pt x="589" y="753"/>
                    </a:cubicBezTo>
                    <a:cubicBezTo>
                      <a:pt x="559" y="824"/>
                      <a:pt x="537" y="896"/>
                      <a:pt x="525" y="972"/>
                    </a:cubicBezTo>
                    <a:cubicBezTo>
                      <a:pt x="519" y="1006"/>
                      <a:pt x="501" y="1030"/>
                      <a:pt x="468" y="1040"/>
                    </a:cubicBezTo>
                    <a:cubicBezTo>
                      <a:pt x="433" y="1050"/>
                      <a:pt x="400" y="1045"/>
                      <a:pt x="373" y="1020"/>
                    </a:cubicBezTo>
                    <a:cubicBezTo>
                      <a:pt x="365" y="1012"/>
                      <a:pt x="359" y="1002"/>
                      <a:pt x="354" y="992"/>
                    </a:cubicBezTo>
                    <a:cubicBezTo>
                      <a:pt x="317" y="920"/>
                      <a:pt x="272" y="854"/>
                      <a:pt x="214" y="798"/>
                    </a:cubicBezTo>
                    <a:cubicBezTo>
                      <a:pt x="169" y="755"/>
                      <a:pt x="118" y="720"/>
                      <a:pt x="63" y="691"/>
                    </a:cubicBezTo>
                    <a:cubicBezTo>
                      <a:pt x="45" y="681"/>
                      <a:pt x="27" y="670"/>
                      <a:pt x="17" y="651"/>
                    </a:cubicBezTo>
                    <a:cubicBezTo>
                      <a:pt x="0" y="617"/>
                      <a:pt x="10" y="581"/>
                      <a:pt x="33" y="554"/>
                    </a:cubicBezTo>
                    <a:cubicBezTo>
                      <a:pt x="65" y="517"/>
                      <a:pt x="107" y="508"/>
                      <a:pt x="159" y="537"/>
                    </a:cubicBezTo>
                    <a:cubicBezTo>
                      <a:pt x="231" y="577"/>
                      <a:pt x="296" y="625"/>
                      <a:pt x="354" y="683"/>
                    </a:cubicBezTo>
                    <a:cubicBezTo>
                      <a:pt x="370" y="699"/>
                      <a:pt x="385" y="717"/>
                      <a:pt x="401" y="7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702195" y="1512492"/>
            <a:ext cx="1903341" cy="759470"/>
            <a:chOff x="6686955" y="1329612"/>
            <a:chExt cx="1903341" cy="759470"/>
          </a:xfrm>
        </p:grpSpPr>
        <p:sp>
          <p:nvSpPr>
            <p:cNvPr id="112" name="矩形: 圆角 111"/>
            <p:cNvSpPr/>
            <p:nvPr/>
          </p:nvSpPr>
          <p:spPr>
            <a:xfrm>
              <a:off x="6686955" y="1329612"/>
              <a:ext cx="1903341" cy="759470"/>
            </a:xfrm>
            <a:prstGeom prst="roundRect">
              <a:avLst>
                <a:gd name="adj" fmla="val 2558"/>
              </a:avLst>
            </a:prstGeom>
            <a:solidFill>
              <a:srgbClr val="899B8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7380312" y="1377970"/>
              <a:ext cx="648073" cy="628537"/>
              <a:chOff x="1652588" y="2241550"/>
              <a:chExt cx="1527175" cy="1481138"/>
            </a:xfrm>
            <a:solidFill>
              <a:schemeClr val="bg1"/>
            </a:solidFill>
          </p:grpSpPr>
          <p:sp>
            <p:nvSpPr>
              <p:cNvPr id="121" name="Freeform 30"/>
              <p:cNvSpPr/>
              <p:nvPr/>
            </p:nvSpPr>
            <p:spPr bwMode="auto">
              <a:xfrm>
                <a:off x="1968500" y="2241550"/>
                <a:ext cx="1211263" cy="1025525"/>
              </a:xfrm>
              <a:custGeom>
                <a:avLst/>
                <a:gdLst>
                  <a:gd name="T0" fmla="*/ 0 w 1138"/>
                  <a:gd name="T1" fmla="*/ 579 h 967"/>
                  <a:gd name="T2" fmla="*/ 39 w 1138"/>
                  <a:gd name="T3" fmla="*/ 493 h 967"/>
                  <a:gd name="T4" fmla="*/ 141 w 1138"/>
                  <a:gd name="T5" fmla="*/ 301 h 967"/>
                  <a:gd name="T6" fmla="*/ 236 w 1138"/>
                  <a:gd name="T7" fmla="*/ 235 h 967"/>
                  <a:gd name="T8" fmla="*/ 442 w 1138"/>
                  <a:gd name="T9" fmla="*/ 184 h 967"/>
                  <a:gd name="T10" fmla="*/ 790 w 1138"/>
                  <a:gd name="T11" fmla="*/ 73 h 967"/>
                  <a:gd name="T12" fmla="*/ 873 w 1138"/>
                  <a:gd name="T13" fmla="*/ 30 h 967"/>
                  <a:gd name="T14" fmla="*/ 1009 w 1138"/>
                  <a:gd name="T15" fmla="*/ 61 h 967"/>
                  <a:gd name="T16" fmla="*/ 1134 w 1138"/>
                  <a:gd name="T17" fmla="*/ 321 h 967"/>
                  <a:gd name="T18" fmla="*/ 1135 w 1138"/>
                  <a:gd name="T19" fmla="*/ 377 h 967"/>
                  <a:gd name="T20" fmla="*/ 1101 w 1138"/>
                  <a:gd name="T21" fmla="*/ 421 h 967"/>
                  <a:gd name="T22" fmla="*/ 1019 w 1138"/>
                  <a:gd name="T23" fmla="*/ 479 h 967"/>
                  <a:gd name="T24" fmla="*/ 920 w 1138"/>
                  <a:gd name="T25" fmla="*/ 622 h 967"/>
                  <a:gd name="T26" fmla="*/ 797 w 1138"/>
                  <a:gd name="T27" fmla="*/ 743 h 967"/>
                  <a:gd name="T28" fmla="*/ 617 w 1138"/>
                  <a:gd name="T29" fmla="*/ 793 h 967"/>
                  <a:gd name="T30" fmla="*/ 511 w 1138"/>
                  <a:gd name="T31" fmla="*/ 835 h 967"/>
                  <a:gd name="T32" fmla="*/ 375 w 1138"/>
                  <a:gd name="T33" fmla="*/ 916 h 967"/>
                  <a:gd name="T34" fmla="*/ 201 w 1138"/>
                  <a:gd name="T35" fmla="*/ 963 h 967"/>
                  <a:gd name="T36" fmla="*/ 108 w 1138"/>
                  <a:gd name="T37" fmla="*/ 927 h 967"/>
                  <a:gd name="T38" fmla="*/ 99 w 1138"/>
                  <a:gd name="T39" fmla="*/ 827 h 967"/>
                  <a:gd name="T40" fmla="*/ 184 w 1138"/>
                  <a:gd name="T41" fmla="*/ 724 h 967"/>
                  <a:gd name="T42" fmla="*/ 348 w 1138"/>
                  <a:gd name="T43" fmla="*/ 634 h 967"/>
                  <a:gd name="T44" fmla="*/ 477 w 1138"/>
                  <a:gd name="T45" fmla="*/ 524 h 967"/>
                  <a:gd name="T46" fmla="*/ 475 w 1138"/>
                  <a:gd name="T47" fmla="*/ 501 h 967"/>
                  <a:gd name="T48" fmla="*/ 438 w 1138"/>
                  <a:gd name="T49" fmla="*/ 466 h 967"/>
                  <a:gd name="T50" fmla="*/ 420 w 1138"/>
                  <a:gd name="T51" fmla="*/ 460 h 967"/>
                  <a:gd name="T52" fmla="*/ 302 w 1138"/>
                  <a:gd name="T53" fmla="*/ 479 h 967"/>
                  <a:gd name="T54" fmla="*/ 289 w 1138"/>
                  <a:gd name="T55" fmla="*/ 489 h 967"/>
                  <a:gd name="T56" fmla="*/ 231 w 1138"/>
                  <a:gd name="T57" fmla="*/ 573 h 967"/>
                  <a:gd name="T58" fmla="*/ 217 w 1138"/>
                  <a:gd name="T59" fmla="*/ 580 h 967"/>
                  <a:gd name="T60" fmla="*/ 8 w 1138"/>
                  <a:gd name="T61" fmla="*/ 581 h 967"/>
                  <a:gd name="T62" fmla="*/ 0 w 1138"/>
                  <a:gd name="T63" fmla="*/ 579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8" h="967">
                    <a:moveTo>
                      <a:pt x="0" y="579"/>
                    </a:moveTo>
                    <a:cubicBezTo>
                      <a:pt x="13" y="549"/>
                      <a:pt x="25" y="520"/>
                      <a:pt x="39" y="493"/>
                    </a:cubicBezTo>
                    <a:cubicBezTo>
                      <a:pt x="72" y="428"/>
                      <a:pt x="106" y="364"/>
                      <a:pt x="141" y="301"/>
                    </a:cubicBezTo>
                    <a:cubicBezTo>
                      <a:pt x="162" y="264"/>
                      <a:pt x="198" y="246"/>
                      <a:pt x="236" y="235"/>
                    </a:cubicBezTo>
                    <a:cubicBezTo>
                      <a:pt x="304" y="216"/>
                      <a:pt x="373" y="200"/>
                      <a:pt x="442" y="184"/>
                    </a:cubicBezTo>
                    <a:cubicBezTo>
                      <a:pt x="562" y="158"/>
                      <a:pt x="680" y="129"/>
                      <a:pt x="790" y="73"/>
                    </a:cubicBezTo>
                    <a:cubicBezTo>
                      <a:pt x="818" y="59"/>
                      <a:pt x="845" y="44"/>
                      <a:pt x="873" y="30"/>
                    </a:cubicBezTo>
                    <a:cubicBezTo>
                      <a:pt x="934" y="1"/>
                      <a:pt x="955" y="0"/>
                      <a:pt x="1009" y="61"/>
                    </a:cubicBezTo>
                    <a:cubicBezTo>
                      <a:pt x="1075" y="135"/>
                      <a:pt x="1116" y="223"/>
                      <a:pt x="1134" y="321"/>
                    </a:cubicBezTo>
                    <a:cubicBezTo>
                      <a:pt x="1138" y="339"/>
                      <a:pt x="1137" y="358"/>
                      <a:pt x="1135" y="377"/>
                    </a:cubicBezTo>
                    <a:cubicBezTo>
                      <a:pt x="1134" y="399"/>
                      <a:pt x="1118" y="410"/>
                      <a:pt x="1101" y="421"/>
                    </a:cubicBezTo>
                    <a:cubicBezTo>
                      <a:pt x="1073" y="439"/>
                      <a:pt x="1044" y="456"/>
                      <a:pt x="1019" y="479"/>
                    </a:cubicBezTo>
                    <a:cubicBezTo>
                      <a:pt x="975" y="519"/>
                      <a:pt x="944" y="568"/>
                      <a:pt x="920" y="622"/>
                    </a:cubicBezTo>
                    <a:cubicBezTo>
                      <a:pt x="896" y="680"/>
                      <a:pt x="853" y="718"/>
                      <a:pt x="797" y="743"/>
                    </a:cubicBezTo>
                    <a:cubicBezTo>
                      <a:pt x="740" y="769"/>
                      <a:pt x="679" y="784"/>
                      <a:pt x="617" y="793"/>
                    </a:cubicBezTo>
                    <a:cubicBezTo>
                      <a:pt x="578" y="799"/>
                      <a:pt x="543" y="813"/>
                      <a:pt x="511" y="835"/>
                    </a:cubicBezTo>
                    <a:cubicBezTo>
                      <a:pt x="467" y="864"/>
                      <a:pt x="422" y="894"/>
                      <a:pt x="375" y="916"/>
                    </a:cubicBezTo>
                    <a:cubicBezTo>
                      <a:pt x="320" y="942"/>
                      <a:pt x="261" y="958"/>
                      <a:pt x="201" y="963"/>
                    </a:cubicBezTo>
                    <a:cubicBezTo>
                      <a:pt x="165" y="967"/>
                      <a:pt x="130" y="959"/>
                      <a:pt x="108" y="927"/>
                    </a:cubicBezTo>
                    <a:cubicBezTo>
                      <a:pt x="86" y="896"/>
                      <a:pt x="82" y="862"/>
                      <a:pt x="99" y="827"/>
                    </a:cubicBezTo>
                    <a:cubicBezTo>
                      <a:pt x="118" y="785"/>
                      <a:pt x="147" y="751"/>
                      <a:pt x="184" y="724"/>
                    </a:cubicBezTo>
                    <a:cubicBezTo>
                      <a:pt x="235" y="687"/>
                      <a:pt x="291" y="660"/>
                      <a:pt x="348" y="634"/>
                    </a:cubicBezTo>
                    <a:cubicBezTo>
                      <a:pt x="401" y="609"/>
                      <a:pt x="445" y="573"/>
                      <a:pt x="477" y="524"/>
                    </a:cubicBezTo>
                    <a:cubicBezTo>
                      <a:pt x="484" y="514"/>
                      <a:pt x="485" y="509"/>
                      <a:pt x="475" y="501"/>
                    </a:cubicBezTo>
                    <a:cubicBezTo>
                      <a:pt x="462" y="490"/>
                      <a:pt x="451" y="477"/>
                      <a:pt x="438" y="466"/>
                    </a:cubicBezTo>
                    <a:cubicBezTo>
                      <a:pt x="433" y="462"/>
                      <a:pt x="425" y="460"/>
                      <a:pt x="420" y="460"/>
                    </a:cubicBezTo>
                    <a:cubicBezTo>
                      <a:pt x="380" y="466"/>
                      <a:pt x="341" y="472"/>
                      <a:pt x="302" y="479"/>
                    </a:cubicBezTo>
                    <a:cubicBezTo>
                      <a:pt x="297" y="480"/>
                      <a:pt x="292" y="485"/>
                      <a:pt x="289" y="489"/>
                    </a:cubicBezTo>
                    <a:cubicBezTo>
                      <a:pt x="270" y="517"/>
                      <a:pt x="251" y="545"/>
                      <a:pt x="231" y="573"/>
                    </a:cubicBezTo>
                    <a:cubicBezTo>
                      <a:pt x="229" y="577"/>
                      <a:pt x="222" y="580"/>
                      <a:pt x="217" y="580"/>
                    </a:cubicBezTo>
                    <a:cubicBezTo>
                      <a:pt x="147" y="581"/>
                      <a:pt x="78" y="581"/>
                      <a:pt x="8" y="581"/>
                    </a:cubicBezTo>
                    <a:cubicBezTo>
                      <a:pt x="6" y="581"/>
                      <a:pt x="5" y="580"/>
                      <a:pt x="0" y="5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22" name="Freeform 31"/>
              <p:cNvSpPr>
                <a:spLocks noEditPoints="1"/>
              </p:cNvSpPr>
              <p:nvPr/>
            </p:nvSpPr>
            <p:spPr bwMode="auto">
              <a:xfrm>
                <a:off x="1652588" y="2911475"/>
                <a:ext cx="1225550" cy="811213"/>
              </a:xfrm>
              <a:custGeom>
                <a:avLst/>
                <a:gdLst>
                  <a:gd name="T0" fmla="*/ 537 w 1151"/>
                  <a:gd name="T1" fmla="*/ 0 h 766"/>
                  <a:gd name="T2" fmla="*/ 433 w 1151"/>
                  <a:gd name="T3" fmla="*/ 71 h 766"/>
                  <a:gd name="T4" fmla="*/ 364 w 1151"/>
                  <a:gd name="T5" fmla="*/ 94 h 766"/>
                  <a:gd name="T6" fmla="*/ 144 w 1151"/>
                  <a:gd name="T7" fmla="*/ 94 h 766"/>
                  <a:gd name="T8" fmla="*/ 95 w 1151"/>
                  <a:gd name="T9" fmla="*/ 141 h 766"/>
                  <a:gd name="T10" fmla="*/ 95 w 1151"/>
                  <a:gd name="T11" fmla="*/ 419 h 766"/>
                  <a:gd name="T12" fmla="*/ 96 w 1151"/>
                  <a:gd name="T13" fmla="*/ 431 h 766"/>
                  <a:gd name="T14" fmla="*/ 1057 w 1151"/>
                  <a:gd name="T15" fmla="*/ 431 h 766"/>
                  <a:gd name="T16" fmla="*/ 1057 w 1151"/>
                  <a:gd name="T17" fmla="*/ 404 h 766"/>
                  <a:gd name="T18" fmla="*/ 1057 w 1151"/>
                  <a:gd name="T19" fmla="*/ 201 h 766"/>
                  <a:gd name="T20" fmla="*/ 1070 w 1151"/>
                  <a:gd name="T21" fmla="*/ 183 h 766"/>
                  <a:gd name="T22" fmla="*/ 1151 w 1151"/>
                  <a:gd name="T23" fmla="*/ 148 h 766"/>
                  <a:gd name="T24" fmla="*/ 1151 w 1151"/>
                  <a:gd name="T25" fmla="*/ 229 h 766"/>
                  <a:gd name="T26" fmla="*/ 1150 w 1151"/>
                  <a:gd name="T27" fmla="*/ 616 h 766"/>
                  <a:gd name="T28" fmla="*/ 1065 w 1151"/>
                  <a:gd name="T29" fmla="*/ 752 h 766"/>
                  <a:gd name="T30" fmla="*/ 1001 w 1151"/>
                  <a:gd name="T31" fmla="*/ 765 h 766"/>
                  <a:gd name="T32" fmla="*/ 259 w 1151"/>
                  <a:gd name="T33" fmla="*/ 766 h 766"/>
                  <a:gd name="T34" fmla="*/ 150 w 1151"/>
                  <a:gd name="T35" fmla="*/ 766 h 766"/>
                  <a:gd name="T36" fmla="*/ 6 w 1151"/>
                  <a:gd name="T37" fmla="*/ 652 h 766"/>
                  <a:gd name="T38" fmla="*/ 1 w 1151"/>
                  <a:gd name="T39" fmla="*/ 554 h 766"/>
                  <a:gd name="T40" fmla="*/ 1 w 1151"/>
                  <a:gd name="T41" fmla="*/ 147 h 766"/>
                  <a:gd name="T42" fmla="*/ 113 w 1151"/>
                  <a:gd name="T43" fmla="*/ 5 h 766"/>
                  <a:gd name="T44" fmla="*/ 182 w 1151"/>
                  <a:gd name="T45" fmla="*/ 0 h 766"/>
                  <a:gd name="T46" fmla="*/ 537 w 1151"/>
                  <a:gd name="T47" fmla="*/ 0 h 766"/>
                  <a:gd name="T48" fmla="*/ 95 w 1151"/>
                  <a:gd name="T49" fmla="*/ 575 h 766"/>
                  <a:gd name="T50" fmla="*/ 95 w 1151"/>
                  <a:gd name="T51" fmla="*/ 617 h 766"/>
                  <a:gd name="T52" fmla="*/ 150 w 1151"/>
                  <a:gd name="T53" fmla="*/ 673 h 766"/>
                  <a:gd name="T54" fmla="*/ 613 w 1151"/>
                  <a:gd name="T55" fmla="*/ 672 h 766"/>
                  <a:gd name="T56" fmla="*/ 1005 w 1151"/>
                  <a:gd name="T57" fmla="*/ 672 h 766"/>
                  <a:gd name="T58" fmla="*/ 1055 w 1151"/>
                  <a:gd name="T59" fmla="*/ 634 h 766"/>
                  <a:gd name="T60" fmla="*/ 1056 w 1151"/>
                  <a:gd name="T61" fmla="*/ 575 h 766"/>
                  <a:gd name="T62" fmla="*/ 95 w 1151"/>
                  <a:gd name="T63" fmla="*/ 575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1" h="766">
                    <a:moveTo>
                      <a:pt x="537" y="0"/>
                    </a:moveTo>
                    <a:cubicBezTo>
                      <a:pt x="502" y="23"/>
                      <a:pt x="465" y="44"/>
                      <a:pt x="433" y="71"/>
                    </a:cubicBezTo>
                    <a:cubicBezTo>
                      <a:pt x="411" y="88"/>
                      <a:pt x="391" y="95"/>
                      <a:pt x="364" y="94"/>
                    </a:cubicBezTo>
                    <a:cubicBezTo>
                      <a:pt x="291" y="93"/>
                      <a:pt x="217" y="94"/>
                      <a:pt x="144" y="94"/>
                    </a:cubicBezTo>
                    <a:cubicBezTo>
                      <a:pt x="116" y="94"/>
                      <a:pt x="95" y="114"/>
                      <a:pt x="95" y="141"/>
                    </a:cubicBezTo>
                    <a:cubicBezTo>
                      <a:pt x="95" y="234"/>
                      <a:pt x="95" y="326"/>
                      <a:pt x="95" y="419"/>
                    </a:cubicBezTo>
                    <a:cubicBezTo>
                      <a:pt x="95" y="423"/>
                      <a:pt x="95" y="426"/>
                      <a:pt x="96" y="431"/>
                    </a:cubicBezTo>
                    <a:cubicBezTo>
                      <a:pt x="416" y="431"/>
                      <a:pt x="736" y="431"/>
                      <a:pt x="1057" y="431"/>
                    </a:cubicBezTo>
                    <a:cubicBezTo>
                      <a:pt x="1057" y="422"/>
                      <a:pt x="1057" y="413"/>
                      <a:pt x="1057" y="404"/>
                    </a:cubicBezTo>
                    <a:cubicBezTo>
                      <a:pt x="1057" y="336"/>
                      <a:pt x="1057" y="269"/>
                      <a:pt x="1057" y="201"/>
                    </a:cubicBezTo>
                    <a:cubicBezTo>
                      <a:pt x="1057" y="191"/>
                      <a:pt x="1060" y="187"/>
                      <a:pt x="1070" y="183"/>
                    </a:cubicBezTo>
                    <a:cubicBezTo>
                      <a:pt x="1096" y="172"/>
                      <a:pt x="1122" y="160"/>
                      <a:pt x="1151" y="148"/>
                    </a:cubicBezTo>
                    <a:cubicBezTo>
                      <a:pt x="1151" y="175"/>
                      <a:pt x="1151" y="202"/>
                      <a:pt x="1151" y="229"/>
                    </a:cubicBezTo>
                    <a:cubicBezTo>
                      <a:pt x="1151" y="358"/>
                      <a:pt x="1151" y="487"/>
                      <a:pt x="1150" y="616"/>
                    </a:cubicBezTo>
                    <a:cubicBezTo>
                      <a:pt x="1150" y="679"/>
                      <a:pt x="1123" y="726"/>
                      <a:pt x="1065" y="752"/>
                    </a:cubicBezTo>
                    <a:cubicBezTo>
                      <a:pt x="1046" y="761"/>
                      <a:pt x="1023" y="765"/>
                      <a:pt x="1001" y="765"/>
                    </a:cubicBezTo>
                    <a:cubicBezTo>
                      <a:pt x="754" y="766"/>
                      <a:pt x="506" y="766"/>
                      <a:pt x="259" y="766"/>
                    </a:cubicBezTo>
                    <a:cubicBezTo>
                      <a:pt x="223" y="766"/>
                      <a:pt x="186" y="766"/>
                      <a:pt x="150" y="766"/>
                    </a:cubicBezTo>
                    <a:cubicBezTo>
                      <a:pt x="79" y="766"/>
                      <a:pt x="16" y="718"/>
                      <a:pt x="6" y="652"/>
                    </a:cubicBezTo>
                    <a:cubicBezTo>
                      <a:pt x="0" y="620"/>
                      <a:pt x="1" y="586"/>
                      <a:pt x="1" y="554"/>
                    </a:cubicBezTo>
                    <a:cubicBezTo>
                      <a:pt x="1" y="418"/>
                      <a:pt x="1" y="283"/>
                      <a:pt x="1" y="147"/>
                    </a:cubicBezTo>
                    <a:cubicBezTo>
                      <a:pt x="1" y="77"/>
                      <a:pt x="46" y="20"/>
                      <a:pt x="113" y="5"/>
                    </a:cubicBezTo>
                    <a:cubicBezTo>
                      <a:pt x="135" y="0"/>
                      <a:pt x="159" y="0"/>
                      <a:pt x="182" y="0"/>
                    </a:cubicBezTo>
                    <a:cubicBezTo>
                      <a:pt x="301" y="0"/>
                      <a:pt x="419" y="0"/>
                      <a:pt x="537" y="0"/>
                    </a:cubicBezTo>
                    <a:close/>
                    <a:moveTo>
                      <a:pt x="95" y="575"/>
                    </a:moveTo>
                    <a:cubicBezTo>
                      <a:pt x="95" y="590"/>
                      <a:pt x="96" y="603"/>
                      <a:pt x="95" y="617"/>
                    </a:cubicBezTo>
                    <a:cubicBezTo>
                      <a:pt x="92" y="653"/>
                      <a:pt x="122" y="673"/>
                      <a:pt x="150" y="673"/>
                    </a:cubicBezTo>
                    <a:cubicBezTo>
                      <a:pt x="304" y="671"/>
                      <a:pt x="459" y="672"/>
                      <a:pt x="613" y="672"/>
                    </a:cubicBezTo>
                    <a:cubicBezTo>
                      <a:pt x="744" y="672"/>
                      <a:pt x="874" y="672"/>
                      <a:pt x="1005" y="672"/>
                    </a:cubicBezTo>
                    <a:cubicBezTo>
                      <a:pt x="1031" y="672"/>
                      <a:pt x="1052" y="658"/>
                      <a:pt x="1055" y="634"/>
                    </a:cubicBezTo>
                    <a:cubicBezTo>
                      <a:pt x="1058" y="615"/>
                      <a:pt x="1056" y="595"/>
                      <a:pt x="1056" y="575"/>
                    </a:cubicBezTo>
                    <a:cubicBezTo>
                      <a:pt x="735" y="575"/>
                      <a:pt x="416" y="575"/>
                      <a:pt x="95" y="5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5656" y="1472962"/>
            <a:ext cx="6408712" cy="1071437"/>
            <a:chOff x="1475656" y="1419622"/>
            <a:chExt cx="6408712" cy="1071437"/>
          </a:xfrm>
        </p:grpSpPr>
        <p:sp>
          <p:nvSpPr>
            <p:cNvPr id="40" name="椭圆 39"/>
            <p:cNvSpPr/>
            <p:nvPr/>
          </p:nvSpPr>
          <p:spPr>
            <a:xfrm>
              <a:off x="1475656" y="1419622"/>
              <a:ext cx="1071437" cy="1071437"/>
            </a:xfrm>
            <a:prstGeom prst="ellipse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275856" y="1419622"/>
              <a:ext cx="1071437" cy="1071437"/>
            </a:xfrm>
            <a:prstGeom prst="ellipse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084739" y="1419622"/>
              <a:ext cx="1071437" cy="1071437"/>
            </a:xfrm>
            <a:prstGeom prst="ellipse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6812931" y="1419622"/>
              <a:ext cx="1071437" cy="1071437"/>
            </a:xfrm>
            <a:prstGeom prst="ellipse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108117" y="1631717"/>
              <a:ext cx="481063" cy="576933"/>
              <a:chOff x="3602038" y="1455738"/>
              <a:chExt cx="3130550" cy="3754437"/>
            </a:xfrm>
            <a:solidFill>
              <a:schemeClr val="bg1"/>
            </a:solidFill>
          </p:grpSpPr>
          <p:sp>
            <p:nvSpPr>
              <p:cNvPr id="45" name="Freeform 37"/>
              <p:cNvSpPr>
                <a:spLocks noEditPoints="1"/>
              </p:cNvSpPr>
              <p:nvPr/>
            </p:nvSpPr>
            <p:spPr bwMode="auto">
              <a:xfrm>
                <a:off x="3602038" y="2333625"/>
                <a:ext cx="3130550" cy="2876550"/>
              </a:xfrm>
              <a:custGeom>
                <a:avLst/>
                <a:gdLst>
                  <a:gd name="T0" fmla="*/ 89 w 1151"/>
                  <a:gd name="T1" fmla="*/ 4 h 1062"/>
                  <a:gd name="T2" fmla="*/ 160 w 1151"/>
                  <a:gd name="T3" fmla="*/ 87 h 1062"/>
                  <a:gd name="T4" fmla="*/ 483 w 1151"/>
                  <a:gd name="T5" fmla="*/ 244 h 1062"/>
                  <a:gd name="T6" fmla="*/ 607 w 1151"/>
                  <a:gd name="T7" fmla="*/ 246 h 1062"/>
                  <a:gd name="T8" fmla="*/ 985 w 1151"/>
                  <a:gd name="T9" fmla="*/ 89 h 1062"/>
                  <a:gd name="T10" fmla="*/ 1050 w 1151"/>
                  <a:gd name="T11" fmla="*/ 13 h 1062"/>
                  <a:gd name="T12" fmla="*/ 1060 w 1151"/>
                  <a:gd name="T13" fmla="*/ 0 h 1062"/>
                  <a:gd name="T14" fmla="*/ 1070 w 1151"/>
                  <a:gd name="T15" fmla="*/ 107 h 1062"/>
                  <a:gd name="T16" fmla="*/ 1099 w 1151"/>
                  <a:gd name="T17" fmla="*/ 438 h 1062"/>
                  <a:gd name="T18" fmla="*/ 1124 w 1151"/>
                  <a:gd name="T19" fmla="*/ 728 h 1062"/>
                  <a:gd name="T20" fmla="*/ 1146 w 1151"/>
                  <a:gd name="T21" fmla="*/ 980 h 1062"/>
                  <a:gd name="T22" fmla="*/ 1074 w 1151"/>
                  <a:gd name="T23" fmla="*/ 1062 h 1062"/>
                  <a:gd name="T24" fmla="*/ 864 w 1151"/>
                  <a:gd name="T25" fmla="*/ 1062 h 1062"/>
                  <a:gd name="T26" fmla="*/ 94 w 1151"/>
                  <a:gd name="T27" fmla="*/ 1062 h 1062"/>
                  <a:gd name="T28" fmla="*/ 48 w 1151"/>
                  <a:gd name="T29" fmla="*/ 1056 h 1062"/>
                  <a:gd name="T30" fmla="*/ 3 w 1151"/>
                  <a:gd name="T31" fmla="*/ 989 h 1062"/>
                  <a:gd name="T32" fmla="*/ 43 w 1151"/>
                  <a:gd name="T33" fmla="*/ 528 h 1062"/>
                  <a:gd name="T34" fmla="*/ 86 w 1151"/>
                  <a:gd name="T35" fmla="*/ 28 h 1062"/>
                  <a:gd name="T36" fmla="*/ 89 w 1151"/>
                  <a:gd name="T37" fmla="*/ 4 h 1062"/>
                  <a:gd name="T38" fmla="*/ 539 w 1151"/>
                  <a:gd name="T39" fmla="*/ 289 h 1062"/>
                  <a:gd name="T40" fmla="*/ 539 w 1151"/>
                  <a:gd name="T41" fmla="*/ 355 h 1062"/>
                  <a:gd name="T42" fmla="*/ 566 w 1151"/>
                  <a:gd name="T43" fmla="*/ 381 h 1062"/>
                  <a:gd name="T44" fmla="*/ 604 w 1151"/>
                  <a:gd name="T45" fmla="*/ 361 h 1062"/>
                  <a:gd name="T46" fmla="*/ 605 w 1151"/>
                  <a:gd name="T47" fmla="*/ 289 h 1062"/>
                  <a:gd name="T48" fmla="*/ 539 w 1151"/>
                  <a:gd name="T49" fmla="*/ 289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1" h="1062">
                    <a:moveTo>
                      <a:pt x="89" y="4"/>
                    </a:moveTo>
                    <a:cubicBezTo>
                      <a:pt x="113" y="32"/>
                      <a:pt x="135" y="61"/>
                      <a:pt x="160" y="87"/>
                    </a:cubicBezTo>
                    <a:cubicBezTo>
                      <a:pt x="249" y="178"/>
                      <a:pt x="358" y="229"/>
                      <a:pt x="483" y="244"/>
                    </a:cubicBezTo>
                    <a:cubicBezTo>
                      <a:pt x="523" y="249"/>
                      <a:pt x="565" y="245"/>
                      <a:pt x="607" y="246"/>
                    </a:cubicBezTo>
                    <a:cubicBezTo>
                      <a:pt x="755" y="247"/>
                      <a:pt x="880" y="190"/>
                      <a:pt x="985" y="89"/>
                    </a:cubicBezTo>
                    <a:cubicBezTo>
                      <a:pt x="1009" y="66"/>
                      <a:pt x="1029" y="38"/>
                      <a:pt x="1050" y="13"/>
                    </a:cubicBezTo>
                    <a:cubicBezTo>
                      <a:pt x="1053" y="10"/>
                      <a:pt x="1056" y="6"/>
                      <a:pt x="1060" y="0"/>
                    </a:cubicBezTo>
                    <a:cubicBezTo>
                      <a:pt x="1064" y="38"/>
                      <a:pt x="1067" y="72"/>
                      <a:pt x="1070" y="107"/>
                    </a:cubicBezTo>
                    <a:cubicBezTo>
                      <a:pt x="1079" y="217"/>
                      <a:pt x="1089" y="328"/>
                      <a:pt x="1099" y="438"/>
                    </a:cubicBezTo>
                    <a:cubicBezTo>
                      <a:pt x="1107" y="535"/>
                      <a:pt x="1115" y="631"/>
                      <a:pt x="1124" y="728"/>
                    </a:cubicBezTo>
                    <a:cubicBezTo>
                      <a:pt x="1131" y="812"/>
                      <a:pt x="1138" y="896"/>
                      <a:pt x="1146" y="980"/>
                    </a:cubicBezTo>
                    <a:cubicBezTo>
                      <a:pt x="1151" y="1031"/>
                      <a:pt x="1125" y="1061"/>
                      <a:pt x="1074" y="1062"/>
                    </a:cubicBezTo>
                    <a:cubicBezTo>
                      <a:pt x="1004" y="1062"/>
                      <a:pt x="934" y="1062"/>
                      <a:pt x="864" y="1062"/>
                    </a:cubicBezTo>
                    <a:cubicBezTo>
                      <a:pt x="607" y="1062"/>
                      <a:pt x="351" y="1062"/>
                      <a:pt x="94" y="1062"/>
                    </a:cubicBezTo>
                    <a:cubicBezTo>
                      <a:pt x="78" y="1062"/>
                      <a:pt x="63" y="1060"/>
                      <a:pt x="48" y="1056"/>
                    </a:cubicBezTo>
                    <a:cubicBezTo>
                      <a:pt x="16" y="1047"/>
                      <a:pt x="0" y="1022"/>
                      <a:pt x="3" y="989"/>
                    </a:cubicBezTo>
                    <a:cubicBezTo>
                      <a:pt x="16" y="835"/>
                      <a:pt x="30" y="682"/>
                      <a:pt x="43" y="528"/>
                    </a:cubicBezTo>
                    <a:cubicBezTo>
                      <a:pt x="58" y="361"/>
                      <a:pt x="72" y="194"/>
                      <a:pt x="86" y="28"/>
                    </a:cubicBezTo>
                    <a:cubicBezTo>
                      <a:pt x="87" y="20"/>
                      <a:pt x="88" y="12"/>
                      <a:pt x="89" y="4"/>
                    </a:cubicBezTo>
                    <a:close/>
                    <a:moveTo>
                      <a:pt x="539" y="289"/>
                    </a:moveTo>
                    <a:cubicBezTo>
                      <a:pt x="539" y="312"/>
                      <a:pt x="539" y="334"/>
                      <a:pt x="539" y="355"/>
                    </a:cubicBezTo>
                    <a:cubicBezTo>
                      <a:pt x="540" y="371"/>
                      <a:pt x="551" y="380"/>
                      <a:pt x="566" y="381"/>
                    </a:cubicBezTo>
                    <a:cubicBezTo>
                      <a:pt x="588" y="383"/>
                      <a:pt x="603" y="376"/>
                      <a:pt x="604" y="361"/>
                    </a:cubicBezTo>
                    <a:cubicBezTo>
                      <a:pt x="606" y="337"/>
                      <a:pt x="605" y="313"/>
                      <a:pt x="605" y="289"/>
                    </a:cubicBezTo>
                    <a:cubicBezTo>
                      <a:pt x="582" y="289"/>
                      <a:pt x="562" y="289"/>
                      <a:pt x="539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46" name="Freeform 38"/>
              <p:cNvSpPr>
                <a:spLocks noEditPoints="1"/>
              </p:cNvSpPr>
              <p:nvPr/>
            </p:nvSpPr>
            <p:spPr bwMode="auto">
              <a:xfrm>
                <a:off x="3749675" y="1455738"/>
                <a:ext cx="2800350" cy="1479550"/>
              </a:xfrm>
              <a:custGeom>
                <a:avLst/>
                <a:gdLst>
                  <a:gd name="T0" fmla="*/ 148 w 1030"/>
                  <a:gd name="T1" fmla="*/ 159 h 546"/>
                  <a:gd name="T2" fmla="*/ 221 w 1030"/>
                  <a:gd name="T3" fmla="*/ 159 h 546"/>
                  <a:gd name="T4" fmla="*/ 234 w 1030"/>
                  <a:gd name="T5" fmla="*/ 153 h 546"/>
                  <a:gd name="T6" fmla="*/ 396 w 1030"/>
                  <a:gd name="T7" fmla="*/ 30 h 546"/>
                  <a:gd name="T8" fmla="*/ 687 w 1030"/>
                  <a:gd name="T9" fmla="*/ 54 h 546"/>
                  <a:gd name="T10" fmla="*/ 789 w 1030"/>
                  <a:gd name="T11" fmla="*/ 151 h 546"/>
                  <a:gd name="T12" fmla="*/ 804 w 1030"/>
                  <a:gd name="T13" fmla="*/ 159 h 546"/>
                  <a:gd name="T14" fmla="*/ 959 w 1030"/>
                  <a:gd name="T15" fmla="*/ 159 h 546"/>
                  <a:gd name="T16" fmla="*/ 1029 w 1030"/>
                  <a:gd name="T17" fmla="*/ 213 h 546"/>
                  <a:gd name="T18" fmla="*/ 1023 w 1030"/>
                  <a:gd name="T19" fmla="*/ 241 h 546"/>
                  <a:gd name="T20" fmla="*/ 715 w 1030"/>
                  <a:gd name="T21" fmla="*/ 492 h 546"/>
                  <a:gd name="T22" fmla="*/ 209 w 1030"/>
                  <a:gd name="T23" fmla="*/ 440 h 546"/>
                  <a:gd name="T24" fmla="*/ 20 w 1030"/>
                  <a:gd name="T25" fmla="*/ 246 h 546"/>
                  <a:gd name="T26" fmla="*/ 60 w 1030"/>
                  <a:gd name="T27" fmla="*/ 162 h 546"/>
                  <a:gd name="T28" fmla="*/ 148 w 1030"/>
                  <a:gd name="T29" fmla="*/ 162 h 546"/>
                  <a:gd name="T30" fmla="*/ 148 w 1030"/>
                  <a:gd name="T31" fmla="*/ 159 h 546"/>
                  <a:gd name="T32" fmla="*/ 681 w 1030"/>
                  <a:gd name="T33" fmla="*/ 159 h 546"/>
                  <a:gd name="T34" fmla="*/ 345 w 1030"/>
                  <a:gd name="T35" fmla="*/ 159 h 546"/>
                  <a:gd name="T36" fmla="*/ 681 w 1030"/>
                  <a:gd name="T37" fmla="*/ 15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0" h="546">
                    <a:moveTo>
                      <a:pt x="148" y="159"/>
                    </a:moveTo>
                    <a:cubicBezTo>
                      <a:pt x="172" y="159"/>
                      <a:pt x="197" y="160"/>
                      <a:pt x="221" y="159"/>
                    </a:cubicBezTo>
                    <a:cubicBezTo>
                      <a:pt x="226" y="159"/>
                      <a:pt x="233" y="156"/>
                      <a:pt x="234" y="153"/>
                    </a:cubicBezTo>
                    <a:cubicBezTo>
                      <a:pt x="270" y="88"/>
                      <a:pt x="327" y="51"/>
                      <a:pt x="396" y="30"/>
                    </a:cubicBezTo>
                    <a:cubicBezTo>
                      <a:pt x="495" y="0"/>
                      <a:pt x="593" y="6"/>
                      <a:pt x="687" y="54"/>
                    </a:cubicBezTo>
                    <a:cubicBezTo>
                      <a:pt x="730" y="76"/>
                      <a:pt x="765" y="108"/>
                      <a:pt x="789" y="151"/>
                    </a:cubicBezTo>
                    <a:cubicBezTo>
                      <a:pt x="791" y="156"/>
                      <a:pt x="799" y="159"/>
                      <a:pt x="804" y="159"/>
                    </a:cubicBezTo>
                    <a:cubicBezTo>
                      <a:pt x="856" y="160"/>
                      <a:pt x="907" y="159"/>
                      <a:pt x="959" y="159"/>
                    </a:cubicBezTo>
                    <a:cubicBezTo>
                      <a:pt x="998" y="160"/>
                      <a:pt x="1024" y="179"/>
                      <a:pt x="1029" y="213"/>
                    </a:cubicBezTo>
                    <a:cubicBezTo>
                      <a:pt x="1030" y="222"/>
                      <a:pt x="1028" y="233"/>
                      <a:pt x="1023" y="241"/>
                    </a:cubicBezTo>
                    <a:cubicBezTo>
                      <a:pt x="953" y="364"/>
                      <a:pt x="850" y="451"/>
                      <a:pt x="715" y="492"/>
                    </a:cubicBezTo>
                    <a:cubicBezTo>
                      <a:pt x="540" y="546"/>
                      <a:pt x="369" y="534"/>
                      <a:pt x="209" y="440"/>
                    </a:cubicBezTo>
                    <a:cubicBezTo>
                      <a:pt x="129" y="393"/>
                      <a:pt x="68" y="326"/>
                      <a:pt x="20" y="246"/>
                    </a:cubicBezTo>
                    <a:cubicBezTo>
                      <a:pt x="0" y="213"/>
                      <a:pt x="27" y="164"/>
                      <a:pt x="60" y="162"/>
                    </a:cubicBezTo>
                    <a:cubicBezTo>
                      <a:pt x="89" y="160"/>
                      <a:pt x="119" y="162"/>
                      <a:pt x="148" y="162"/>
                    </a:cubicBezTo>
                    <a:cubicBezTo>
                      <a:pt x="148" y="161"/>
                      <a:pt x="148" y="160"/>
                      <a:pt x="148" y="159"/>
                    </a:cubicBezTo>
                    <a:close/>
                    <a:moveTo>
                      <a:pt x="681" y="159"/>
                    </a:moveTo>
                    <a:cubicBezTo>
                      <a:pt x="601" y="56"/>
                      <a:pt x="404" y="69"/>
                      <a:pt x="345" y="159"/>
                    </a:cubicBezTo>
                    <a:cubicBezTo>
                      <a:pt x="457" y="159"/>
                      <a:pt x="568" y="159"/>
                      <a:pt x="68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1712456" y="1718936"/>
              <a:ext cx="597836" cy="581209"/>
            </a:xfrm>
            <a:custGeom>
              <a:avLst/>
              <a:gdLst>
                <a:gd name="T0" fmla="*/ 568 w 2840"/>
                <a:gd name="T1" fmla="*/ 1174 h 2771"/>
                <a:gd name="T2" fmla="*/ 2274 w 2840"/>
                <a:gd name="T3" fmla="*/ 1174 h 2771"/>
                <a:gd name="T4" fmla="*/ 2274 w 2840"/>
                <a:gd name="T5" fmla="*/ 1008 h 2771"/>
                <a:gd name="T6" fmla="*/ 568 w 2840"/>
                <a:gd name="T7" fmla="*/ 1008 h 2771"/>
                <a:gd name="T8" fmla="*/ 568 w 2840"/>
                <a:gd name="T9" fmla="*/ 1174 h 2771"/>
                <a:gd name="T10" fmla="*/ 568 w 2840"/>
                <a:gd name="T11" fmla="*/ 1627 h 2771"/>
                <a:gd name="T12" fmla="*/ 1845 w 2840"/>
                <a:gd name="T13" fmla="*/ 1627 h 2771"/>
                <a:gd name="T14" fmla="*/ 1845 w 2840"/>
                <a:gd name="T15" fmla="*/ 1461 h 2771"/>
                <a:gd name="T16" fmla="*/ 568 w 2840"/>
                <a:gd name="T17" fmla="*/ 1461 h 2771"/>
                <a:gd name="T18" fmla="*/ 568 w 2840"/>
                <a:gd name="T19" fmla="*/ 1627 h 2771"/>
                <a:gd name="T20" fmla="*/ 2435 w 2840"/>
                <a:gd name="T21" fmla="*/ 0 h 2771"/>
                <a:gd name="T22" fmla="*/ 404 w 2840"/>
                <a:gd name="T23" fmla="*/ 0 h 2771"/>
                <a:gd name="T24" fmla="*/ 0 w 2840"/>
                <a:gd name="T25" fmla="*/ 404 h 2771"/>
                <a:gd name="T26" fmla="*/ 0 w 2840"/>
                <a:gd name="T27" fmla="*/ 1775 h 2771"/>
                <a:gd name="T28" fmla="*/ 404 w 2840"/>
                <a:gd name="T29" fmla="*/ 2179 h 2771"/>
                <a:gd name="T30" fmla="*/ 418 w 2840"/>
                <a:gd name="T31" fmla="*/ 2179 h 2771"/>
                <a:gd name="T32" fmla="*/ 414 w 2840"/>
                <a:gd name="T33" fmla="*/ 2771 h 2771"/>
                <a:gd name="T34" fmla="*/ 1271 w 2840"/>
                <a:gd name="T35" fmla="*/ 2179 h 2771"/>
                <a:gd name="T36" fmla="*/ 2435 w 2840"/>
                <a:gd name="T37" fmla="*/ 2179 h 2771"/>
                <a:gd name="T38" fmla="*/ 2840 w 2840"/>
                <a:gd name="T39" fmla="*/ 1775 h 2771"/>
                <a:gd name="T40" fmla="*/ 2840 w 2840"/>
                <a:gd name="T41" fmla="*/ 404 h 2771"/>
                <a:gd name="T42" fmla="*/ 2435 w 2840"/>
                <a:gd name="T43" fmla="*/ 0 h 2771"/>
                <a:gd name="T44" fmla="*/ 2674 w 2840"/>
                <a:gd name="T45" fmla="*/ 1775 h 2771"/>
                <a:gd name="T46" fmla="*/ 2435 w 2840"/>
                <a:gd name="T47" fmla="*/ 2013 h 2771"/>
                <a:gd name="T48" fmla="*/ 1219 w 2840"/>
                <a:gd name="T49" fmla="*/ 2013 h 2771"/>
                <a:gd name="T50" fmla="*/ 582 w 2840"/>
                <a:gd name="T51" fmla="*/ 2453 h 2771"/>
                <a:gd name="T52" fmla="*/ 586 w 2840"/>
                <a:gd name="T53" fmla="*/ 2013 h 2771"/>
                <a:gd name="T54" fmla="*/ 404 w 2840"/>
                <a:gd name="T55" fmla="*/ 2013 h 2771"/>
                <a:gd name="T56" fmla="*/ 166 w 2840"/>
                <a:gd name="T57" fmla="*/ 1775 h 2771"/>
                <a:gd name="T58" fmla="*/ 166 w 2840"/>
                <a:gd name="T59" fmla="*/ 404 h 2771"/>
                <a:gd name="T60" fmla="*/ 404 w 2840"/>
                <a:gd name="T61" fmla="*/ 166 h 2771"/>
                <a:gd name="T62" fmla="*/ 2435 w 2840"/>
                <a:gd name="T63" fmla="*/ 166 h 2771"/>
                <a:gd name="T64" fmla="*/ 2674 w 2840"/>
                <a:gd name="T65" fmla="*/ 404 h 2771"/>
                <a:gd name="T66" fmla="*/ 2674 w 2840"/>
                <a:gd name="T67" fmla="*/ 1775 h 2771"/>
                <a:gd name="T68" fmla="*/ 568 w 2840"/>
                <a:gd name="T69" fmla="*/ 721 h 2771"/>
                <a:gd name="T70" fmla="*/ 2274 w 2840"/>
                <a:gd name="T71" fmla="*/ 721 h 2771"/>
                <a:gd name="T72" fmla="*/ 2274 w 2840"/>
                <a:gd name="T73" fmla="*/ 555 h 2771"/>
                <a:gd name="T74" fmla="*/ 568 w 2840"/>
                <a:gd name="T75" fmla="*/ 555 h 2771"/>
                <a:gd name="T76" fmla="*/ 568 w 2840"/>
                <a:gd name="T77" fmla="*/ 721 h 2771"/>
                <a:gd name="T78" fmla="*/ 568 w 2840"/>
                <a:gd name="T79" fmla="*/ 721 h 2771"/>
                <a:gd name="T80" fmla="*/ 568 w 2840"/>
                <a:gd name="T81" fmla="*/ 721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0" h="2771">
                  <a:moveTo>
                    <a:pt x="568" y="1174"/>
                  </a:moveTo>
                  <a:cubicBezTo>
                    <a:pt x="2274" y="1174"/>
                    <a:pt x="2274" y="1174"/>
                    <a:pt x="2274" y="1174"/>
                  </a:cubicBezTo>
                  <a:cubicBezTo>
                    <a:pt x="2274" y="1008"/>
                    <a:pt x="2274" y="1008"/>
                    <a:pt x="2274" y="1008"/>
                  </a:cubicBezTo>
                  <a:cubicBezTo>
                    <a:pt x="568" y="1008"/>
                    <a:pt x="568" y="1008"/>
                    <a:pt x="568" y="1008"/>
                  </a:cubicBezTo>
                  <a:cubicBezTo>
                    <a:pt x="568" y="1174"/>
                    <a:pt x="568" y="1174"/>
                    <a:pt x="568" y="1174"/>
                  </a:cubicBezTo>
                  <a:close/>
                  <a:moveTo>
                    <a:pt x="568" y="1627"/>
                  </a:moveTo>
                  <a:cubicBezTo>
                    <a:pt x="1845" y="1627"/>
                    <a:pt x="1845" y="1627"/>
                    <a:pt x="1845" y="1627"/>
                  </a:cubicBezTo>
                  <a:cubicBezTo>
                    <a:pt x="1845" y="1461"/>
                    <a:pt x="1845" y="1461"/>
                    <a:pt x="1845" y="1461"/>
                  </a:cubicBezTo>
                  <a:cubicBezTo>
                    <a:pt x="568" y="1461"/>
                    <a:pt x="568" y="1461"/>
                    <a:pt x="568" y="1461"/>
                  </a:cubicBezTo>
                  <a:cubicBezTo>
                    <a:pt x="568" y="1627"/>
                    <a:pt x="568" y="1627"/>
                    <a:pt x="568" y="1627"/>
                  </a:cubicBezTo>
                  <a:close/>
                  <a:moveTo>
                    <a:pt x="2435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181" y="0"/>
                    <a:pt x="0" y="181"/>
                    <a:pt x="0" y="404"/>
                  </a:cubicBezTo>
                  <a:cubicBezTo>
                    <a:pt x="0" y="1775"/>
                    <a:pt x="0" y="1775"/>
                    <a:pt x="0" y="1775"/>
                  </a:cubicBezTo>
                  <a:cubicBezTo>
                    <a:pt x="0" y="1998"/>
                    <a:pt x="181" y="2179"/>
                    <a:pt x="404" y="2179"/>
                  </a:cubicBezTo>
                  <a:cubicBezTo>
                    <a:pt x="418" y="2179"/>
                    <a:pt x="418" y="2179"/>
                    <a:pt x="418" y="2179"/>
                  </a:cubicBezTo>
                  <a:cubicBezTo>
                    <a:pt x="414" y="2771"/>
                    <a:pt x="414" y="2771"/>
                    <a:pt x="414" y="2771"/>
                  </a:cubicBezTo>
                  <a:cubicBezTo>
                    <a:pt x="1271" y="2179"/>
                    <a:pt x="1271" y="2179"/>
                    <a:pt x="1271" y="2179"/>
                  </a:cubicBezTo>
                  <a:cubicBezTo>
                    <a:pt x="2435" y="2179"/>
                    <a:pt x="2435" y="2179"/>
                    <a:pt x="2435" y="2179"/>
                  </a:cubicBezTo>
                  <a:cubicBezTo>
                    <a:pt x="2658" y="2179"/>
                    <a:pt x="2840" y="1998"/>
                    <a:pt x="2840" y="1775"/>
                  </a:cubicBezTo>
                  <a:cubicBezTo>
                    <a:pt x="2840" y="404"/>
                    <a:pt x="2840" y="404"/>
                    <a:pt x="2840" y="404"/>
                  </a:cubicBezTo>
                  <a:cubicBezTo>
                    <a:pt x="2840" y="181"/>
                    <a:pt x="2658" y="0"/>
                    <a:pt x="2435" y="0"/>
                  </a:cubicBezTo>
                  <a:close/>
                  <a:moveTo>
                    <a:pt x="2674" y="1775"/>
                  </a:moveTo>
                  <a:cubicBezTo>
                    <a:pt x="2674" y="1906"/>
                    <a:pt x="2567" y="2013"/>
                    <a:pt x="2435" y="2013"/>
                  </a:cubicBezTo>
                  <a:cubicBezTo>
                    <a:pt x="1219" y="2013"/>
                    <a:pt x="1219" y="2013"/>
                    <a:pt x="1219" y="2013"/>
                  </a:cubicBezTo>
                  <a:cubicBezTo>
                    <a:pt x="582" y="2453"/>
                    <a:pt x="582" y="2453"/>
                    <a:pt x="582" y="2453"/>
                  </a:cubicBezTo>
                  <a:cubicBezTo>
                    <a:pt x="586" y="2013"/>
                    <a:pt x="586" y="2013"/>
                    <a:pt x="586" y="2013"/>
                  </a:cubicBezTo>
                  <a:cubicBezTo>
                    <a:pt x="404" y="2013"/>
                    <a:pt x="404" y="2013"/>
                    <a:pt x="404" y="2013"/>
                  </a:cubicBezTo>
                  <a:cubicBezTo>
                    <a:pt x="273" y="2013"/>
                    <a:pt x="166" y="1906"/>
                    <a:pt x="166" y="1775"/>
                  </a:cubicBezTo>
                  <a:cubicBezTo>
                    <a:pt x="166" y="404"/>
                    <a:pt x="166" y="404"/>
                    <a:pt x="166" y="404"/>
                  </a:cubicBezTo>
                  <a:cubicBezTo>
                    <a:pt x="166" y="273"/>
                    <a:pt x="273" y="166"/>
                    <a:pt x="404" y="166"/>
                  </a:cubicBezTo>
                  <a:cubicBezTo>
                    <a:pt x="2435" y="166"/>
                    <a:pt x="2435" y="166"/>
                    <a:pt x="2435" y="166"/>
                  </a:cubicBezTo>
                  <a:cubicBezTo>
                    <a:pt x="2567" y="166"/>
                    <a:pt x="2674" y="273"/>
                    <a:pt x="2674" y="404"/>
                  </a:cubicBezTo>
                  <a:cubicBezTo>
                    <a:pt x="2674" y="1775"/>
                    <a:pt x="2674" y="1775"/>
                    <a:pt x="2674" y="1775"/>
                  </a:cubicBezTo>
                  <a:close/>
                  <a:moveTo>
                    <a:pt x="568" y="721"/>
                  </a:moveTo>
                  <a:cubicBezTo>
                    <a:pt x="2274" y="721"/>
                    <a:pt x="2274" y="721"/>
                    <a:pt x="2274" y="721"/>
                  </a:cubicBezTo>
                  <a:cubicBezTo>
                    <a:pt x="2274" y="555"/>
                    <a:pt x="2274" y="555"/>
                    <a:pt x="2274" y="555"/>
                  </a:cubicBezTo>
                  <a:cubicBezTo>
                    <a:pt x="568" y="555"/>
                    <a:pt x="568" y="555"/>
                    <a:pt x="568" y="555"/>
                  </a:cubicBezTo>
                  <a:cubicBezTo>
                    <a:pt x="568" y="721"/>
                    <a:pt x="568" y="721"/>
                    <a:pt x="568" y="721"/>
                  </a:cubicBezTo>
                  <a:close/>
                  <a:moveTo>
                    <a:pt x="568" y="721"/>
                  </a:moveTo>
                  <a:cubicBezTo>
                    <a:pt x="568" y="721"/>
                    <a:pt x="568" y="721"/>
                    <a:pt x="568" y="72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589020" y="1619336"/>
              <a:ext cx="445067" cy="656583"/>
              <a:chOff x="5699125" y="3900488"/>
              <a:chExt cx="801688" cy="1182688"/>
            </a:xfrm>
            <a:solidFill>
              <a:schemeClr val="bg1"/>
            </a:solidFill>
          </p:grpSpPr>
          <p:sp>
            <p:nvSpPr>
              <p:cNvPr id="49" name="Freeform 45"/>
              <p:cNvSpPr/>
              <p:nvPr/>
            </p:nvSpPr>
            <p:spPr bwMode="auto">
              <a:xfrm>
                <a:off x="5795963" y="3900488"/>
                <a:ext cx="704850" cy="1182688"/>
              </a:xfrm>
              <a:custGeom>
                <a:avLst/>
                <a:gdLst>
                  <a:gd name="T0" fmla="*/ 511 w 728"/>
                  <a:gd name="T1" fmla="*/ 613 h 1228"/>
                  <a:gd name="T2" fmla="*/ 359 w 728"/>
                  <a:gd name="T3" fmla="*/ 426 h 1228"/>
                  <a:gd name="T4" fmla="*/ 360 w 728"/>
                  <a:gd name="T5" fmla="*/ 410 h 1228"/>
                  <a:gd name="T6" fmla="*/ 411 w 728"/>
                  <a:gd name="T7" fmla="*/ 336 h 1228"/>
                  <a:gd name="T8" fmla="*/ 438 w 728"/>
                  <a:gd name="T9" fmla="*/ 265 h 1228"/>
                  <a:gd name="T10" fmla="*/ 431 w 728"/>
                  <a:gd name="T11" fmla="*/ 250 h 1228"/>
                  <a:gd name="T12" fmla="*/ 197 w 728"/>
                  <a:gd name="T13" fmla="*/ 249 h 1228"/>
                  <a:gd name="T14" fmla="*/ 190 w 728"/>
                  <a:gd name="T15" fmla="*/ 268 h 1228"/>
                  <a:gd name="T16" fmla="*/ 221 w 728"/>
                  <a:gd name="T17" fmla="*/ 342 h 1228"/>
                  <a:gd name="T18" fmla="*/ 403 w 728"/>
                  <a:gd name="T19" fmla="*/ 578 h 1228"/>
                  <a:gd name="T20" fmla="*/ 715 w 728"/>
                  <a:gd name="T21" fmla="*/ 939 h 1228"/>
                  <a:gd name="T22" fmla="*/ 722 w 728"/>
                  <a:gd name="T23" fmla="*/ 979 h 1228"/>
                  <a:gd name="T24" fmla="*/ 641 w 728"/>
                  <a:gd name="T25" fmla="*/ 1203 h 1228"/>
                  <a:gd name="T26" fmla="*/ 602 w 728"/>
                  <a:gd name="T27" fmla="*/ 1211 h 1228"/>
                  <a:gd name="T28" fmla="*/ 156 w 728"/>
                  <a:gd name="T29" fmla="*/ 668 h 1228"/>
                  <a:gd name="T30" fmla="*/ 42 w 728"/>
                  <a:gd name="T31" fmla="*/ 482 h 1228"/>
                  <a:gd name="T32" fmla="*/ 28 w 728"/>
                  <a:gd name="T33" fmla="*/ 262 h 1228"/>
                  <a:gd name="T34" fmla="*/ 147 w 728"/>
                  <a:gd name="T35" fmla="*/ 84 h 1228"/>
                  <a:gd name="T36" fmla="*/ 485 w 728"/>
                  <a:gd name="T37" fmla="*/ 88 h 1228"/>
                  <a:gd name="T38" fmla="*/ 617 w 728"/>
                  <a:gd name="T39" fmla="*/ 340 h 1228"/>
                  <a:gd name="T40" fmla="*/ 613 w 728"/>
                  <a:gd name="T41" fmla="*/ 407 h 1228"/>
                  <a:gd name="T42" fmla="*/ 511 w 728"/>
                  <a:gd name="T43" fmla="*/ 613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8" h="1228">
                    <a:moveTo>
                      <a:pt x="511" y="613"/>
                    </a:moveTo>
                    <a:cubicBezTo>
                      <a:pt x="459" y="549"/>
                      <a:pt x="409" y="487"/>
                      <a:pt x="359" y="426"/>
                    </a:cubicBezTo>
                    <a:cubicBezTo>
                      <a:pt x="353" y="420"/>
                      <a:pt x="356" y="415"/>
                      <a:pt x="360" y="410"/>
                    </a:cubicBezTo>
                    <a:cubicBezTo>
                      <a:pt x="377" y="385"/>
                      <a:pt x="397" y="362"/>
                      <a:pt x="411" y="336"/>
                    </a:cubicBezTo>
                    <a:cubicBezTo>
                      <a:pt x="423" y="314"/>
                      <a:pt x="430" y="289"/>
                      <a:pt x="438" y="265"/>
                    </a:cubicBezTo>
                    <a:cubicBezTo>
                      <a:pt x="439" y="261"/>
                      <a:pt x="435" y="252"/>
                      <a:pt x="431" y="250"/>
                    </a:cubicBezTo>
                    <a:cubicBezTo>
                      <a:pt x="353" y="209"/>
                      <a:pt x="275" y="209"/>
                      <a:pt x="197" y="249"/>
                    </a:cubicBezTo>
                    <a:cubicBezTo>
                      <a:pt x="187" y="254"/>
                      <a:pt x="188" y="261"/>
                      <a:pt x="190" y="268"/>
                    </a:cubicBezTo>
                    <a:cubicBezTo>
                      <a:pt x="200" y="293"/>
                      <a:pt x="206" y="321"/>
                      <a:pt x="221" y="342"/>
                    </a:cubicBezTo>
                    <a:cubicBezTo>
                      <a:pt x="280" y="422"/>
                      <a:pt x="339" y="502"/>
                      <a:pt x="403" y="578"/>
                    </a:cubicBezTo>
                    <a:cubicBezTo>
                      <a:pt x="505" y="700"/>
                      <a:pt x="610" y="819"/>
                      <a:pt x="715" y="939"/>
                    </a:cubicBezTo>
                    <a:cubicBezTo>
                      <a:pt x="726" y="952"/>
                      <a:pt x="728" y="963"/>
                      <a:pt x="722" y="979"/>
                    </a:cubicBezTo>
                    <a:cubicBezTo>
                      <a:pt x="695" y="1054"/>
                      <a:pt x="669" y="1129"/>
                      <a:pt x="641" y="1203"/>
                    </a:cubicBezTo>
                    <a:cubicBezTo>
                      <a:pt x="634" y="1225"/>
                      <a:pt x="618" y="1228"/>
                      <a:pt x="602" y="1211"/>
                    </a:cubicBezTo>
                    <a:cubicBezTo>
                      <a:pt x="445" y="1037"/>
                      <a:pt x="291" y="860"/>
                      <a:pt x="156" y="668"/>
                    </a:cubicBezTo>
                    <a:cubicBezTo>
                      <a:pt x="114" y="609"/>
                      <a:pt x="78" y="545"/>
                      <a:pt x="42" y="482"/>
                    </a:cubicBezTo>
                    <a:cubicBezTo>
                      <a:pt x="2" y="412"/>
                      <a:pt x="0" y="338"/>
                      <a:pt x="28" y="262"/>
                    </a:cubicBezTo>
                    <a:cubicBezTo>
                      <a:pt x="54" y="194"/>
                      <a:pt x="92" y="133"/>
                      <a:pt x="147" y="84"/>
                    </a:cubicBezTo>
                    <a:cubicBezTo>
                      <a:pt x="241" y="0"/>
                      <a:pt x="393" y="1"/>
                      <a:pt x="485" y="88"/>
                    </a:cubicBezTo>
                    <a:cubicBezTo>
                      <a:pt x="558" y="156"/>
                      <a:pt x="604" y="240"/>
                      <a:pt x="617" y="340"/>
                    </a:cubicBezTo>
                    <a:cubicBezTo>
                      <a:pt x="620" y="362"/>
                      <a:pt x="618" y="386"/>
                      <a:pt x="613" y="407"/>
                    </a:cubicBezTo>
                    <a:cubicBezTo>
                      <a:pt x="595" y="482"/>
                      <a:pt x="553" y="545"/>
                      <a:pt x="511" y="6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0" name="Freeform 46"/>
              <p:cNvSpPr/>
              <p:nvPr/>
            </p:nvSpPr>
            <p:spPr bwMode="auto">
              <a:xfrm>
                <a:off x="5699125" y="4589463"/>
                <a:ext cx="361950" cy="493713"/>
              </a:xfrm>
              <a:custGeom>
                <a:avLst/>
                <a:gdLst>
                  <a:gd name="T0" fmla="*/ 211 w 374"/>
                  <a:gd name="T1" fmla="*/ 0 h 513"/>
                  <a:gd name="T2" fmla="*/ 374 w 374"/>
                  <a:gd name="T3" fmla="*/ 212 h 513"/>
                  <a:gd name="T4" fmla="*/ 191 w 374"/>
                  <a:gd name="T5" fmla="*/ 424 h 513"/>
                  <a:gd name="T6" fmla="*/ 125 w 374"/>
                  <a:gd name="T7" fmla="*/ 496 h 513"/>
                  <a:gd name="T8" fmla="*/ 86 w 374"/>
                  <a:gd name="T9" fmla="*/ 488 h 513"/>
                  <a:gd name="T10" fmla="*/ 3 w 374"/>
                  <a:gd name="T11" fmla="*/ 259 h 513"/>
                  <a:gd name="T12" fmla="*/ 7 w 374"/>
                  <a:gd name="T13" fmla="*/ 231 h 513"/>
                  <a:gd name="T14" fmla="*/ 208 w 374"/>
                  <a:gd name="T15" fmla="*/ 2 h 513"/>
                  <a:gd name="T16" fmla="*/ 211 w 374"/>
                  <a:gd name="T17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513">
                    <a:moveTo>
                      <a:pt x="211" y="0"/>
                    </a:moveTo>
                    <a:cubicBezTo>
                      <a:pt x="265" y="71"/>
                      <a:pt x="319" y="141"/>
                      <a:pt x="374" y="212"/>
                    </a:cubicBezTo>
                    <a:cubicBezTo>
                      <a:pt x="313" y="283"/>
                      <a:pt x="252" y="353"/>
                      <a:pt x="191" y="424"/>
                    </a:cubicBezTo>
                    <a:cubicBezTo>
                      <a:pt x="169" y="448"/>
                      <a:pt x="147" y="472"/>
                      <a:pt x="125" y="496"/>
                    </a:cubicBezTo>
                    <a:cubicBezTo>
                      <a:pt x="110" y="513"/>
                      <a:pt x="94" y="510"/>
                      <a:pt x="86" y="488"/>
                    </a:cubicBezTo>
                    <a:cubicBezTo>
                      <a:pt x="59" y="411"/>
                      <a:pt x="31" y="335"/>
                      <a:pt x="3" y="259"/>
                    </a:cubicBezTo>
                    <a:cubicBezTo>
                      <a:pt x="0" y="248"/>
                      <a:pt x="0" y="240"/>
                      <a:pt x="7" y="231"/>
                    </a:cubicBezTo>
                    <a:cubicBezTo>
                      <a:pt x="74" y="155"/>
                      <a:pt x="141" y="79"/>
                      <a:pt x="208" y="2"/>
                    </a:cubicBezTo>
                    <a:cubicBezTo>
                      <a:pt x="208" y="2"/>
                      <a:pt x="209" y="1"/>
                      <a:pt x="2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355072" y="1649607"/>
              <a:ext cx="543421" cy="596040"/>
              <a:chOff x="8366125" y="1946275"/>
              <a:chExt cx="1901826" cy="2085975"/>
            </a:xfrm>
            <a:solidFill>
              <a:schemeClr val="bg1"/>
            </a:solidFill>
          </p:grpSpPr>
          <p:sp>
            <p:nvSpPr>
              <p:cNvPr id="53" name="Freeform 41"/>
              <p:cNvSpPr/>
              <p:nvPr/>
            </p:nvSpPr>
            <p:spPr bwMode="auto">
              <a:xfrm>
                <a:off x="8834438" y="2320925"/>
                <a:ext cx="957263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4" name="Freeform 42"/>
              <p:cNvSpPr/>
              <p:nvPr/>
            </p:nvSpPr>
            <p:spPr bwMode="auto">
              <a:xfrm>
                <a:off x="9120188" y="3675063"/>
                <a:ext cx="384175" cy="357187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5" name="Freeform 43"/>
              <p:cNvSpPr/>
              <p:nvPr/>
            </p:nvSpPr>
            <p:spPr bwMode="auto">
              <a:xfrm>
                <a:off x="9283700" y="1946275"/>
                <a:ext cx="69850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6" name="Freeform 44"/>
              <p:cNvSpPr/>
              <p:nvPr/>
            </p:nvSpPr>
            <p:spPr bwMode="auto">
              <a:xfrm>
                <a:off x="8826500" y="2068513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7" name="Freeform 45"/>
              <p:cNvSpPr/>
              <p:nvPr/>
            </p:nvSpPr>
            <p:spPr bwMode="auto">
              <a:xfrm>
                <a:off x="9623425" y="2070100"/>
                <a:ext cx="187325" cy="26987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8494713" y="2390775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9" name="Freeform 47"/>
              <p:cNvSpPr/>
              <p:nvPr/>
            </p:nvSpPr>
            <p:spPr bwMode="auto">
              <a:xfrm>
                <a:off x="9886950" y="23971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0" name="Freeform 48"/>
              <p:cNvSpPr/>
              <p:nvPr/>
            </p:nvSpPr>
            <p:spPr bwMode="auto">
              <a:xfrm>
                <a:off x="8483600" y="3197225"/>
                <a:ext cx="271463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93" name="Freeform 49"/>
              <p:cNvSpPr/>
              <p:nvPr/>
            </p:nvSpPr>
            <p:spPr bwMode="auto">
              <a:xfrm>
                <a:off x="9885363" y="3205163"/>
                <a:ext cx="260350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94" name="Freeform 50"/>
              <p:cNvSpPr/>
              <p:nvPr/>
            </p:nvSpPr>
            <p:spPr bwMode="auto">
              <a:xfrm>
                <a:off x="8366125" y="2860675"/>
                <a:ext cx="296863" cy="65087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95" name="Freeform 51"/>
              <p:cNvSpPr/>
              <p:nvPr/>
            </p:nvSpPr>
            <p:spPr bwMode="auto">
              <a:xfrm>
                <a:off x="9974263" y="2860675"/>
                <a:ext cx="293688" cy="68262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99592" y="2843712"/>
            <a:ext cx="7494514" cy="861498"/>
            <a:chOff x="899592" y="2790372"/>
            <a:chExt cx="7494514" cy="861498"/>
          </a:xfrm>
        </p:grpSpPr>
        <p:sp>
          <p:nvSpPr>
            <p:cNvPr id="124" name="文本框 123"/>
            <p:cNvSpPr txBox="1"/>
            <p:nvPr/>
          </p:nvSpPr>
          <p:spPr>
            <a:xfrm>
              <a:off x="1324129" y="2790372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899592" y="3056514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3206386" y="2790372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2781849" y="3056514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019042" y="2790372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4594505" y="3056514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802419" y="2790372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6377882" y="3056514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31979" y="188338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8705" y="1587262"/>
            <a:ext cx="1337283" cy="1337283"/>
          </a:xfrm>
          <a:prstGeom prst="diamond">
            <a:avLst/>
          </a:prstGeom>
          <a:solidFill>
            <a:srgbClr val="899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04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540004" y="1697428"/>
            <a:ext cx="3991309" cy="642620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78D9B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点击添加您的标题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42881" y="234136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14889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91410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86527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63048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14889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91410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86527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63048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4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4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4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34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4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7" grpId="0" bldLvl="0" animBg="1"/>
      <p:bldP spid="8" grpId="0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1347614"/>
            <a:ext cx="8565148" cy="1557976"/>
            <a:chOff x="395536" y="1347614"/>
            <a:chExt cx="8565148" cy="1557976"/>
          </a:xfrm>
        </p:grpSpPr>
        <p:grpSp>
          <p:nvGrpSpPr>
            <p:cNvPr id="11" name="组合 10"/>
            <p:cNvGrpSpPr/>
            <p:nvPr/>
          </p:nvGrpSpPr>
          <p:grpSpPr>
            <a:xfrm>
              <a:off x="395536" y="1347614"/>
              <a:ext cx="2336964" cy="1557976"/>
              <a:chOff x="578852" y="1635646"/>
              <a:chExt cx="2336964" cy="1557976"/>
            </a:xfrm>
          </p:grpSpPr>
          <p:graphicFrame>
            <p:nvGraphicFramePr>
              <p:cNvPr id="118" name="图表 117"/>
              <p:cNvGraphicFramePr/>
              <p:nvPr/>
            </p:nvGraphicFramePr>
            <p:xfrm>
              <a:off x="578852" y="1635646"/>
              <a:ext cx="2336964" cy="1557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9" name="椭圆 118"/>
              <p:cNvSpPr/>
              <p:nvPr/>
            </p:nvSpPr>
            <p:spPr>
              <a:xfrm>
                <a:off x="1396516" y="2063817"/>
                <a:ext cx="701634" cy="701634"/>
              </a:xfrm>
              <a:prstGeom prst="ellipse">
                <a:avLst/>
              </a:prstGeom>
              <a:solidFill>
                <a:srgbClr val="F78D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35" name="文本框 134"/>
              <p:cNvSpPr txBox="1"/>
              <p:nvPr/>
            </p:nvSpPr>
            <p:spPr>
              <a:xfrm>
                <a:off x="1272776" y="2222189"/>
                <a:ext cx="949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87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471597" y="1347614"/>
              <a:ext cx="2336964" cy="1557976"/>
              <a:chOff x="3418941" y="1874652"/>
              <a:chExt cx="2336964" cy="1557976"/>
            </a:xfrm>
          </p:grpSpPr>
          <p:graphicFrame>
            <p:nvGraphicFramePr>
              <p:cNvPr id="115" name="图表 114"/>
              <p:cNvGraphicFramePr/>
              <p:nvPr/>
            </p:nvGraphicFramePr>
            <p:xfrm>
              <a:off x="3418941" y="1874652"/>
              <a:ext cx="2336964" cy="1557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3" name="椭圆 122"/>
              <p:cNvSpPr/>
              <p:nvPr/>
            </p:nvSpPr>
            <p:spPr>
              <a:xfrm>
                <a:off x="4236605" y="2302823"/>
                <a:ext cx="701634" cy="701634"/>
              </a:xfrm>
              <a:prstGeom prst="ellipse">
                <a:avLst/>
              </a:prstGeom>
              <a:solidFill>
                <a:srgbClr val="F78D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4122695" y="2461195"/>
                <a:ext cx="949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72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547658" y="1347614"/>
              <a:ext cx="2336964" cy="1557976"/>
              <a:chOff x="6441713" y="1874652"/>
              <a:chExt cx="2336964" cy="1557976"/>
            </a:xfrm>
          </p:grpSpPr>
          <p:graphicFrame>
            <p:nvGraphicFramePr>
              <p:cNvPr id="116" name="图表 115"/>
              <p:cNvGraphicFramePr/>
              <p:nvPr/>
            </p:nvGraphicFramePr>
            <p:xfrm>
              <a:off x="6441713" y="1874652"/>
              <a:ext cx="2336964" cy="1557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27" name="椭圆 126"/>
              <p:cNvSpPr/>
              <p:nvPr/>
            </p:nvSpPr>
            <p:spPr>
              <a:xfrm>
                <a:off x="7259377" y="2302823"/>
                <a:ext cx="701634" cy="701634"/>
              </a:xfrm>
              <a:prstGeom prst="ellipse">
                <a:avLst/>
              </a:prstGeom>
              <a:solidFill>
                <a:srgbClr val="F78D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7140783" y="2461195"/>
                <a:ext cx="949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70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623720" y="1347614"/>
              <a:ext cx="2336964" cy="1557976"/>
              <a:chOff x="9464484" y="1874652"/>
              <a:chExt cx="2336964" cy="1557976"/>
            </a:xfrm>
          </p:grpSpPr>
          <p:graphicFrame>
            <p:nvGraphicFramePr>
              <p:cNvPr id="117" name="图表 116"/>
              <p:cNvGraphicFramePr/>
              <p:nvPr/>
            </p:nvGraphicFramePr>
            <p:xfrm>
              <a:off x="9464484" y="1874652"/>
              <a:ext cx="2336964" cy="1557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31" name="椭圆 130"/>
              <p:cNvSpPr/>
              <p:nvPr/>
            </p:nvSpPr>
            <p:spPr>
              <a:xfrm>
                <a:off x="10282148" y="2302823"/>
                <a:ext cx="701634" cy="701634"/>
              </a:xfrm>
              <a:prstGeom prst="ellipse">
                <a:avLst/>
              </a:prstGeom>
              <a:solidFill>
                <a:srgbClr val="F78D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10158408" y="2461195"/>
                <a:ext cx="949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54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9552" y="3006396"/>
            <a:ext cx="8291683" cy="861498"/>
            <a:chOff x="539552" y="3006396"/>
            <a:chExt cx="8291683" cy="861498"/>
          </a:xfrm>
        </p:grpSpPr>
        <p:sp>
          <p:nvSpPr>
            <p:cNvPr id="139" name="文本框 138"/>
            <p:cNvSpPr txBox="1"/>
            <p:nvPr/>
          </p:nvSpPr>
          <p:spPr>
            <a:xfrm>
              <a:off x="964089" y="3006396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539552" y="3272538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3052321" y="3006396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2627784" y="3272538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107244" y="3006396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4682707" y="3272538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7239548" y="3006396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6815011" y="3272538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90720" y="930910"/>
            <a:ext cx="3322320" cy="467360"/>
            <a:chOff x="6994" y="1711"/>
            <a:chExt cx="5232" cy="736"/>
          </a:xfrm>
        </p:grpSpPr>
        <p:sp>
          <p:nvSpPr>
            <p:cNvPr id="16" name="Diamond 32"/>
            <p:cNvSpPr/>
            <p:nvPr/>
          </p:nvSpPr>
          <p:spPr>
            <a:xfrm>
              <a:off x="6994" y="1711"/>
              <a:ext cx="737" cy="737"/>
            </a:xfrm>
            <a:prstGeom prst="diamond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anchor="ctr">
              <a:normAutofit fontScale="6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01</a:t>
              </a:r>
            </a:p>
          </p:txBody>
        </p:sp>
        <p:grpSp>
          <p:nvGrpSpPr>
            <p:cNvPr id="17" name="Group 33"/>
            <p:cNvGrpSpPr/>
            <p:nvPr/>
          </p:nvGrpSpPr>
          <p:grpSpPr>
            <a:xfrm>
              <a:off x="7546" y="1747"/>
              <a:ext cx="4680" cy="665"/>
              <a:chOff x="6444106" y="1469391"/>
              <a:chExt cx="4232109" cy="563233"/>
            </a:xfrm>
          </p:grpSpPr>
          <p:sp>
            <p:nvSpPr>
              <p:cNvPr id="18" name="TextBox 34"/>
              <p:cNvSpPr txBox="1"/>
              <p:nvPr/>
            </p:nvSpPr>
            <p:spPr>
              <a:xfrm>
                <a:off x="6444106" y="1469391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5000" lnSpcReduction="20000"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rgbClr val="F78D9B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  <a:sym typeface="inpin heiti" panose="00000500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19" name="TextBox 36"/>
              <p:cNvSpPr txBox="1"/>
              <p:nvPr/>
            </p:nvSpPr>
            <p:spPr>
              <a:xfrm>
                <a:off x="6444107" y="1712256"/>
                <a:ext cx="4232108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spc="3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32" name="Rectangle 51"/>
          <p:cNvSpPr/>
          <p:nvPr/>
        </p:nvSpPr>
        <p:spPr>
          <a:xfrm>
            <a:off x="2471461" y="2180261"/>
            <a:ext cx="1290224" cy="692497"/>
          </a:xfrm>
          <a:prstGeom prst="rect">
            <a:avLst/>
          </a:prstGeom>
        </p:spPr>
        <p:txBody>
          <a:bodyPr wrap="square"/>
          <a:lstStyle/>
          <a:p>
            <a:pPr algn="r"/>
            <a:r>
              <a:rPr lang="zh-CN" altLang="en-US" sz="4000" b="1" spc="300" dirty="0">
                <a:solidFill>
                  <a:srgbClr val="F78D9B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</a:rPr>
              <a:t>目录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3469" y="2740821"/>
            <a:ext cx="114620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latin typeface="+mn-lt"/>
                <a:ea typeface="+mn-ea"/>
              </a:rPr>
              <a:t>CONTENT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90720" y="1525905"/>
            <a:ext cx="3322320" cy="467360"/>
            <a:chOff x="6994" y="1711"/>
            <a:chExt cx="5232" cy="736"/>
          </a:xfrm>
        </p:grpSpPr>
        <p:sp>
          <p:nvSpPr>
            <p:cNvPr id="4" name="Diamond 32"/>
            <p:cNvSpPr/>
            <p:nvPr/>
          </p:nvSpPr>
          <p:spPr>
            <a:xfrm>
              <a:off x="6994" y="1711"/>
              <a:ext cx="737" cy="737"/>
            </a:xfrm>
            <a:prstGeom prst="diamond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anchor="ctr">
              <a:normAutofit fontScale="6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02</a:t>
              </a:r>
            </a:p>
          </p:txBody>
        </p:sp>
        <p:grpSp>
          <p:nvGrpSpPr>
            <p:cNvPr id="6" name="Group 33"/>
            <p:cNvGrpSpPr/>
            <p:nvPr/>
          </p:nvGrpSpPr>
          <p:grpSpPr>
            <a:xfrm>
              <a:off x="7546" y="1747"/>
              <a:ext cx="4680" cy="665"/>
              <a:chOff x="6444106" y="1469391"/>
              <a:chExt cx="4232109" cy="563233"/>
            </a:xfrm>
          </p:grpSpPr>
          <p:sp>
            <p:nvSpPr>
              <p:cNvPr id="7" name="TextBox 34"/>
              <p:cNvSpPr txBox="1"/>
              <p:nvPr/>
            </p:nvSpPr>
            <p:spPr>
              <a:xfrm>
                <a:off x="6444106" y="1469391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5000" lnSpcReduction="20000"/>
              </a:bodyPr>
              <a:lstStyle/>
              <a:p>
                <a:pPr algn="l">
                  <a:defRPr/>
                </a:pPr>
                <a:r>
                  <a:rPr lang="zh-CN" altLang="en-US" sz="1600" b="1" dirty="0">
                    <a:solidFill>
                      <a:srgbClr val="899B8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  <a:sym typeface="inpin heiti" panose="00000500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28" name="TextBox 36"/>
              <p:cNvSpPr txBox="1"/>
              <p:nvPr/>
            </p:nvSpPr>
            <p:spPr>
              <a:xfrm>
                <a:off x="6444107" y="1712256"/>
                <a:ext cx="4232108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spc="3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490720" y="2120900"/>
            <a:ext cx="3322320" cy="467360"/>
            <a:chOff x="6994" y="1711"/>
            <a:chExt cx="5232" cy="736"/>
          </a:xfrm>
        </p:grpSpPr>
        <p:sp>
          <p:nvSpPr>
            <p:cNvPr id="30" name="Diamond 32"/>
            <p:cNvSpPr/>
            <p:nvPr/>
          </p:nvSpPr>
          <p:spPr>
            <a:xfrm>
              <a:off x="6994" y="1711"/>
              <a:ext cx="737" cy="737"/>
            </a:xfrm>
            <a:prstGeom prst="diamond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anchor="ctr">
              <a:normAutofit fontScale="6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03</a:t>
              </a:r>
            </a:p>
          </p:txBody>
        </p:sp>
        <p:grpSp>
          <p:nvGrpSpPr>
            <p:cNvPr id="31" name="Group 33"/>
            <p:cNvGrpSpPr/>
            <p:nvPr/>
          </p:nvGrpSpPr>
          <p:grpSpPr>
            <a:xfrm>
              <a:off x="7546" y="1747"/>
              <a:ext cx="4680" cy="665"/>
              <a:chOff x="6444106" y="1469391"/>
              <a:chExt cx="4232109" cy="563233"/>
            </a:xfrm>
          </p:grpSpPr>
          <p:sp>
            <p:nvSpPr>
              <p:cNvPr id="33" name="TextBox 34"/>
              <p:cNvSpPr txBox="1"/>
              <p:nvPr/>
            </p:nvSpPr>
            <p:spPr>
              <a:xfrm>
                <a:off x="6444106" y="1469391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5000" lnSpcReduction="20000"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rgbClr val="F78D9B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  <a:sym typeface="inpin heiti" panose="00000500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34" name="TextBox 36"/>
              <p:cNvSpPr txBox="1"/>
              <p:nvPr/>
            </p:nvSpPr>
            <p:spPr>
              <a:xfrm>
                <a:off x="6444107" y="1712256"/>
                <a:ext cx="4232108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spc="3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490720" y="2715895"/>
            <a:ext cx="3322320" cy="467360"/>
            <a:chOff x="6994" y="1711"/>
            <a:chExt cx="5232" cy="736"/>
          </a:xfrm>
        </p:grpSpPr>
        <p:sp>
          <p:nvSpPr>
            <p:cNvPr id="36" name="Diamond 32"/>
            <p:cNvSpPr/>
            <p:nvPr/>
          </p:nvSpPr>
          <p:spPr>
            <a:xfrm>
              <a:off x="6994" y="1711"/>
              <a:ext cx="737" cy="737"/>
            </a:xfrm>
            <a:prstGeom prst="diamond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anchor="ctr">
              <a:normAutofit fontScale="6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04</a:t>
              </a:r>
            </a:p>
          </p:txBody>
        </p:sp>
        <p:grpSp>
          <p:nvGrpSpPr>
            <p:cNvPr id="37" name="Group 33"/>
            <p:cNvGrpSpPr/>
            <p:nvPr/>
          </p:nvGrpSpPr>
          <p:grpSpPr>
            <a:xfrm>
              <a:off x="7546" y="1747"/>
              <a:ext cx="4680" cy="665"/>
              <a:chOff x="6444106" y="1469391"/>
              <a:chExt cx="4232109" cy="563233"/>
            </a:xfrm>
          </p:grpSpPr>
          <p:sp>
            <p:nvSpPr>
              <p:cNvPr id="38" name="TextBox 34"/>
              <p:cNvSpPr txBox="1"/>
              <p:nvPr/>
            </p:nvSpPr>
            <p:spPr>
              <a:xfrm>
                <a:off x="6444106" y="1469391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5000" lnSpcReduction="20000"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rgbClr val="899B8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  <a:sym typeface="inpin heiti" panose="00000500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39" name="TextBox 36"/>
              <p:cNvSpPr txBox="1"/>
              <p:nvPr/>
            </p:nvSpPr>
            <p:spPr>
              <a:xfrm>
                <a:off x="6444107" y="1712256"/>
                <a:ext cx="4232108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spc="3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490720" y="3310890"/>
            <a:ext cx="3322320" cy="467360"/>
            <a:chOff x="6994" y="1711"/>
            <a:chExt cx="5232" cy="736"/>
          </a:xfrm>
        </p:grpSpPr>
        <p:sp>
          <p:nvSpPr>
            <p:cNvPr id="41" name="Diamond 32"/>
            <p:cNvSpPr/>
            <p:nvPr/>
          </p:nvSpPr>
          <p:spPr>
            <a:xfrm>
              <a:off x="6994" y="1711"/>
              <a:ext cx="737" cy="737"/>
            </a:xfrm>
            <a:prstGeom prst="diamond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anchor="ctr">
              <a:normAutofit fontScale="6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05</a:t>
              </a:r>
            </a:p>
          </p:txBody>
        </p:sp>
        <p:grpSp>
          <p:nvGrpSpPr>
            <p:cNvPr id="42" name="Group 33"/>
            <p:cNvGrpSpPr/>
            <p:nvPr/>
          </p:nvGrpSpPr>
          <p:grpSpPr>
            <a:xfrm>
              <a:off x="7546" y="1747"/>
              <a:ext cx="4680" cy="665"/>
              <a:chOff x="6444106" y="1469391"/>
              <a:chExt cx="4232109" cy="563233"/>
            </a:xfrm>
          </p:grpSpPr>
          <p:sp>
            <p:nvSpPr>
              <p:cNvPr id="43" name="TextBox 34"/>
              <p:cNvSpPr txBox="1"/>
              <p:nvPr/>
            </p:nvSpPr>
            <p:spPr>
              <a:xfrm>
                <a:off x="6444106" y="1469391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5000" lnSpcReduction="20000"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rgbClr val="F78D9B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  <a:sym typeface="inpin heiti" panose="00000500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44" name="TextBox 36"/>
              <p:cNvSpPr txBox="1"/>
              <p:nvPr/>
            </p:nvSpPr>
            <p:spPr>
              <a:xfrm>
                <a:off x="6444107" y="1712256"/>
                <a:ext cx="4232108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spc="3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490720" y="3905885"/>
            <a:ext cx="3322320" cy="467360"/>
            <a:chOff x="6994" y="1711"/>
            <a:chExt cx="5232" cy="736"/>
          </a:xfrm>
        </p:grpSpPr>
        <p:sp>
          <p:nvSpPr>
            <p:cNvPr id="46" name="Diamond 32"/>
            <p:cNvSpPr/>
            <p:nvPr/>
          </p:nvSpPr>
          <p:spPr>
            <a:xfrm>
              <a:off x="6994" y="1711"/>
              <a:ext cx="737" cy="737"/>
            </a:xfrm>
            <a:prstGeom prst="diamond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anchor="ctr">
              <a:normAutofit fontScale="6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06</a:t>
              </a:r>
            </a:p>
          </p:txBody>
        </p:sp>
        <p:grpSp>
          <p:nvGrpSpPr>
            <p:cNvPr id="47" name="Group 33"/>
            <p:cNvGrpSpPr/>
            <p:nvPr/>
          </p:nvGrpSpPr>
          <p:grpSpPr>
            <a:xfrm>
              <a:off x="7546" y="1747"/>
              <a:ext cx="4680" cy="665"/>
              <a:chOff x="6444106" y="1469391"/>
              <a:chExt cx="4232109" cy="563233"/>
            </a:xfrm>
          </p:grpSpPr>
          <p:sp>
            <p:nvSpPr>
              <p:cNvPr id="48" name="TextBox 34"/>
              <p:cNvSpPr txBox="1"/>
              <p:nvPr/>
            </p:nvSpPr>
            <p:spPr>
              <a:xfrm>
                <a:off x="6444106" y="1469391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5000" lnSpcReduction="20000"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rgbClr val="899B8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  <a:sym typeface="inpin heiti" panose="00000500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49" name="TextBox 36"/>
              <p:cNvSpPr txBox="1"/>
              <p:nvPr/>
            </p:nvSpPr>
            <p:spPr>
              <a:xfrm>
                <a:off x="6444107" y="1712256"/>
                <a:ext cx="4232108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spc="3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Hexagon 11"/>
          <p:cNvSpPr/>
          <p:nvPr/>
        </p:nvSpPr>
        <p:spPr>
          <a:xfrm rot="17100000">
            <a:off x="3944909" y="2049869"/>
            <a:ext cx="352555" cy="303927"/>
          </a:xfrm>
          <a:prstGeom prst="hexagon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40" name="Hexagon 12"/>
          <p:cNvSpPr/>
          <p:nvPr/>
        </p:nvSpPr>
        <p:spPr>
          <a:xfrm rot="17100000">
            <a:off x="6101298" y="2835943"/>
            <a:ext cx="352555" cy="303927"/>
          </a:xfrm>
          <a:prstGeom prst="hexagon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41" name="Hexagon 13"/>
          <p:cNvSpPr/>
          <p:nvPr/>
        </p:nvSpPr>
        <p:spPr>
          <a:xfrm rot="17100000">
            <a:off x="5180191" y="1112140"/>
            <a:ext cx="320504" cy="276297"/>
          </a:xfrm>
          <a:prstGeom prst="hexagon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1341802" y="3548511"/>
            <a:ext cx="966610" cy="184666"/>
          </a:xfrm>
          <a:prstGeom prst="rect">
            <a:avLst/>
          </a:prstGeom>
        </p:spPr>
        <p:txBody>
          <a:bodyPr wrap="none" lIns="0" tIns="0" rIns="0" bIns="0" anchor="ctr" anchorCtr="0">
            <a:normAutofit fontScale="75000" lnSpcReduction="20000"/>
          </a:bodyPr>
          <a:lstStyle/>
          <a:p>
            <a:pPr>
              <a:buClr>
                <a:srgbClr val="E24848"/>
              </a:buClr>
            </a:pPr>
            <a:r>
              <a:rPr lang="zh-CN" altLang="en-US" sz="1600" b="1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43" name="Rectangle 15"/>
          <p:cNvSpPr/>
          <p:nvPr/>
        </p:nvSpPr>
        <p:spPr>
          <a:xfrm>
            <a:off x="1341803" y="3742432"/>
            <a:ext cx="2229251" cy="31162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9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此部分内容作为文字排版占位显示</a:t>
            </a:r>
          </a:p>
        </p:txBody>
      </p:sp>
      <p:grpSp>
        <p:nvGrpSpPr>
          <p:cNvPr id="44" name="Group 56"/>
          <p:cNvGrpSpPr/>
          <p:nvPr/>
        </p:nvGrpSpPr>
        <p:grpSpPr>
          <a:xfrm>
            <a:off x="4313596" y="3994458"/>
            <a:ext cx="3021509" cy="523510"/>
            <a:chOff x="6423804" y="5337816"/>
            <a:chExt cx="4028680" cy="698014"/>
          </a:xfrm>
        </p:grpSpPr>
        <p:sp>
          <p:nvSpPr>
            <p:cNvPr id="84" name="Rectangle 16"/>
            <p:cNvSpPr/>
            <p:nvPr/>
          </p:nvSpPr>
          <p:spPr>
            <a:xfrm>
              <a:off x="6423804" y="5337816"/>
              <a:ext cx="312858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rgbClr val="F78D9B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85" name="Rectangle 17"/>
            <p:cNvSpPr/>
            <p:nvPr/>
          </p:nvSpPr>
          <p:spPr>
            <a:xfrm>
              <a:off x="6423804" y="5481832"/>
              <a:ext cx="4028680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45" name="Group 54"/>
          <p:cNvGrpSpPr/>
          <p:nvPr/>
        </p:nvGrpSpPr>
        <p:grpSpPr>
          <a:xfrm>
            <a:off x="2215692" y="1264666"/>
            <a:ext cx="2243293" cy="485135"/>
            <a:chOff x="3725948" y="1709831"/>
            <a:chExt cx="2991058" cy="646846"/>
          </a:xfrm>
        </p:grpSpPr>
        <p:sp>
          <p:nvSpPr>
            <p:cNvPr id="82" name="Rectangle 18"/>
            <p:cNvSpPr/>
            <p:nvPr/>
          </p:nvSpPr>
          <p:spPr>
            <a:xfrm>
              <a:off x="3725948" y="1709831"/>
              <a:ext cx="1288814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rgbClr val="F78D9B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83" name="Rectangle 19"/>
            <p:cNvSpPr/>
            <p:nvPr/>
          </p:nvSpPr>
          <p:spPr>
            <a:xfrm>
              <a:off x="3725948" y="1941179"/>
              <a:ext cx="2991058" cy="4154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46" name="Group 1"/>
          <p:cNvGrpSpPr/>
          <p:nvPr/>
        </p:nvGrpSpPr>
        <p:grpSpPr>
          <a:xfrm>
            <a:off x="5748624" y="965478"/>
            <a:ext cx="2351768" cy="519772"/>
            <a:chOff x="8436260" y="1262565"/>
            <a:chExt cx="3036603" cy="693030"/>
          </a:xfrm>
        </p:grpSpPr>
        <p:sp>
          <p:nvSpPr>
            <p:cNvPr id="80" name="Rectangle 20"/>
            <p:cNvSpPr/>
            <p:nvPr/>
          </p:nvSpPr>
          <p:spPr>
            <a:xfrm>
              <a:off x="8436260" y="1262565"/>
              <a:ext cx="1248087" cy="246222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rgbClr val="F78D9B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81" name="Rectangle 21"/>
            <p:cNvSpPr/>
            <p:nvPr/>
          </p:nvSpPr>
          <p:spPr>
            <a:xfrm>
              <a:off x="8436260" y="1540097"/>
              <a:ext cx="3036603" cy="415498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47" name="Group 55"/>
          <p:cNvGrpSpPr/>
          <p:nvPr/>
        </p:nvGrpSpPr>
        <p:grpSpPr>
          <a:xfrm>
            <a:off x="5469242" y="3197436"/>
            <a:ext cx="2631147" cy="528446"/>
            <a:chOff x="9317310" y="3816913"/>
            <a:chExt cx="3508197" cy="704595"/>
          </a:xfrm>
        </p:grpSpPr>
        <p:sp>
          <p:nvSpPr>
            <p:cNvPr id="78" name="Rectangle 22"/>
            <p:cNvSpPr/>
            <p:nvPr/>
          </p:nvSpPr>
          <p:spPr>
            <a:xfrm>
              <a:off x="9317311" y="3816913"/>
              <a:ext cx="2155553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rgbClr val="F78D9B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79" name="Rectangle 23"/>
            <p:cNvSpPr/>
            <p:nvPr/>
          </p:nvSpPr>
          <p:spPr>
            <a:xfrm>
              <a:off x="9317310" y="3967510"/>
              <a:ext cx="3508197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84952" y="1376854"/>
            <a:ext cx="4475771" cy="2542344"/>
            <a:chOff x="2889207" y="1358300"/>
            <a:chExt cx="4475771" cy="2542344"/>
          </a:xfrm>
        </p:grpSpPr>
        <p:sp>
          <p:nvSpPr>
            <p:cNvPr id="32" name="Hexagon 4"/>
            <p:cNvSpPr/>
            <p:nvPr/>
          </p:nvSpPr>
          <p:spPr>
            <a:xfrm rot="17100000">
              <a:off x="3177254" y="2622107"/>
              <a:ext cx="858760" cy="740311"/>
            </a:xfrm>
            <a:prstGeom prst="hexagon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3" name="Hexagon 5"/>
            <p:cNvSpPr/>
            <p:nvPr/>
          </p:nvSpPr>
          <p:spPr>
            <a:xfrm rot="17100000">
              <a:off x="3878244" y="2806128"/>
              <a:ext cx="1161863" cy="1001606"/>
            </a:xfrm>
            <a:prstGeom prst="hexagon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4" name="Hexagon 6"/>
            <p:cNvSpPr/>
            <p:nvPr/>
          </p:nvSpPr>
          <p:spPr>
            <a:xfrm rot="17100000">
              <a:off x="4638258" y="2059161"/>
              <a:ext cx="1161863" cy="1001606"/>
            </a:xfrm>
            <a:prstGeom prst="hexagon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5" name="Hexagon 7"/>
            <p:cNvSpPr/>
            <p:nvPr/>
          </p:nvSpPr>
          <p:spPr>
            <a:xfrm rot="17100000">
              <a:off x="5385019" y="1424064"/>
              <a:ext cx="953580" cy="822052"/>
            </a:xfrm>
            <a:prstGeom prst="hexagon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6" name="Hexagon 8"/>
            <p:cNvSpPr/>
            <p:nvPr/>
          </p:nvSpPr>
          <p:spPr>
            <a:xfrm rot="17100000">
              <a:off x="6146433" y="1619137"/>
              <a:ext cx="1308807" cy="1128282"/>
            </a:xfrm>
            <a:prstGeom prst="hexagon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7" name="Hexagon 9"/>
            <p:cNvSpPr/>
            <p:nvPr/>
          </p:nvSpPr>
          <p:spPr>
            <a:xfrm rot="17100000">
              <a:off x="2864893" y="2846492"/>
              <a:ext cx="352555" cy="303927"/>
            </a:xfrm>
            <a:prstGeom prst="hexagon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8" name="Hexagon 10"/>
            <p:cNvSpPr/>
            <p:nvPr/>
          </p:nvSpPr>
          <p:spPr>
            <a:xfrm rot="17100000">
              <a:off x="4892278" y="3572403"/>
              <a:ext cx="352555" cy="303927"/>
            </a:xfrm>
            <a:prstGeom prst="hexagon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8" name="Group 24"/>
            <p:cNvGrpSpPr/>
            <p:nvPr/>
          </p:nvGrpSpPr>
          <p:grpSpPr>
            <a:xfrm>
              <a:off x="3430000" y="2792054"/>
              <a:ext cx="364879" cy="350137"/>
              <a:chOff x="-4228405" y="3281123"/>
              <a:chExt cx="412084" cy="395434"/>
            </a:xfrm>
            <a:solidFill>
              <a:schemeClr val="bg1"/>
            </a:solidFill>
          </p:grpSpPr>
          <p:sp>
            <p:nvSpPr>
              <p:cNvPr id="60" name="Freeform: Shape 25"/>
              <p:cNvSpPr/>
              <p:nvPr/>
            </p:nvSpPr>
            <p:spPr bwMode="auto">
              <a:xfrm>
                <a:off x="-4228405" y="3281123"/>
                <a:ext cx="412084" cy="395434"/>
              </a:xfrm>
              <a:custGeom>
                <a:avLst/>
                <a:gdLst>
                  <a:gd name="T0" fmla="*/ 132 w 295"/>
                  <a:gd name="T1" fmla="*/ 286 h 287"/>
                  <a:gd name="T2" fmla="*/ 90 w 295"/>
                  <a:gd name="T3" fmla="*/ 276 h 287"/>
                  <a:gd name="T4" fmla="*/ 53 w 295"/>
                  <a:gd name="T5" fmla="*/ 254 h 287"/>
                  <a:gd name="T6" fmla="*/ 26 w 295"/>
                  <a:gd name="T7" fmla="*/ 223 h 287"/>
                  <a:gd name="T8" fmla="*/ 7 w 295"/>
                  <a:gd name="T9" fmla="*/ 187 h 287"/>
                  <a:gd name="T10" fmla="*/ 0 w 295"/>
                  <a:gd name="T11" fmla="*/ 143 h 287"/>
                  <a:gd name="T12" fmla="*/ 2 w 295"/>
                  <a:gd name="T13" fmla="*/ 115 h 287"/>
                  <a:gd name="T14" fmla="*/ 17 w 295"/>
                  <a:gd name="T15" fmla="*/ 76 h 287"/>
                  <a:gd name="T16" fmla="*/ 43 w 295"/>
                  <a:gd name="T17" fmla="*/ 43 h 287"/>
                  <a:gd name="T18" fmla="*/ 77 w 295"/>
                  <a:gd name="T19" fmla="*/ 18 h 287"/>
                  <a:gd name="T20" fmla="*/ 118 w 295"/>
                  <a:gd name="T21" fmla="*/ 3 h 287"/>
                  <a:gd name="T22" fmla="*/ 148 w 295"/>
                  <a:gd name="T23" fmla="*/ 0 h 287"/>
                  <a:gd name="T24" fmla="*/ 192 w 295"/>
                  <a:gd name="T25" fmla="*/ 6 h 287"/>
                  <a:gd name="T26" fmla="*/ 230 w 295"/>
                  <a:gd name="T27" fmla="*/ 25 h 287"/>
                  <a:gd name="T28" fmla="*/ 262 w 295"/>
                  <a:gd name="T29" fmla="*/ 53 h 287"/>
                  <a:gd name="T30" fmla="*/ 284 w 295"/>
                  <a:gd name="T31" fmla="*/ 88 h 287"/>
                  <a:gd name="T32" fmla="*/ 295 w 295"/>
                  <a:gd name="T33" fmla="*/ 128 h 287"/>
                  <a:gd name="T34" fmla="*/ 295 w 295"/>
                  <a:gd name="T35" fmla="*/ 159 h 287"/>
                  <a:gd name="T36" fmla="*/ 284 w 295"/>
                  <a:gd name="T37" fmla="*/ 200 h 287"/>
                  <a:gd name="T38" fmla="*/ 262 w 295"/>
                  <a:gd name="T39" fmla="*/ 235 h 287"/>
                  <a:gd name="T40" fmla="*/ 230 w 295"/>
                  <a:gd name="T41" fmla="*/ 263 h 287"/>
                  <a:gd name="T42" fmla="*/ 192 w 295"/>
                  <a:gd name="T43" fmla="*/ 280 h 287"/>
                  <a:gd name="T44" fmla="*/ 148 w 295"/>
                  <a:gd name="T45" fmla="*/ 287 h 287"/>
                  <a:gd name="T46" fmla="*/ 148 w 295"/>
                  <a:gd name="T47" fmla="*/ 8 h 287"/>
                  <a:gd name="T48" fmla="*/ 106 w 295"/>
                  <a:gd name="T49" fmla="*/ 13 h 287"/>
                  <a:gd name="T50" fmla="*/ 69 w 295"/>
                  <a:gd name="T51" fmla="*/ 31 h 287"/>
                  <a:gd name="T52" fmla="*/ 39 w 295"/>
                  <a:gd name="T53" fmla="*/ 57 h 287"/>
                  <a:gd name="T54" fmla="*/ 18 w 295"/>
                  <a:gd name="T55" fmla="*/ 91 h 287"/>
                  <a:gd name="T56" fmla="*/ 7 w 295"/>
                  <a:gd name="T57" fmla="*/ 130 h 287"/>
                  <a:gd name="T58" fmla="*/ 7 w 295"/>
                  <a:gd name="T59" fmla="*/ 158 h 287"/>
                  <a:gd name="T60" fmla="*/ 18 w 295"/>
                  <a:gd name="T61" fmla="*/ 197 h 287"/>
                  <a:gd name="T62" fmla="*/ 39 w 295"/>
                  <a:gd name="T63" fmla="*/ 231 h 287"/>
                  <a:gd name="T64" fmla="*/ 69 w 295"/>
                  <a:gd name="T65" fmla="*/ 257 h 287"/>
                  <a:gd name="T66" fmla="*/ 106 w 295"/>
                  <a:gd name="T67" fmla="*/ 274 h 287"/>
                  <a:gd name="T68" fmla="*/ 148 w 295"/>
                  <a:gd name="T69" fmla="*/ 280 h 287"/>
                  <a:gd name="T70" fmla="*/ 176 w 295"/>
                  <a:gd name="T71" fmla="*/ 277 h 287"/>
                  <a:gd name="T72" fmla="*/ 215 w 295"/>
                  <a:gd name="T73" fmla="*/ 264 h 287"/>
                  <a:gd name="T74" fmla="*/ 247 w 295"/>
                  <a:gd name="T75" fmla="*/ 241 h 287"/>
                  <a:gd name="T76" fmla="*/ 272 w 295"/>
                  <a:gd name="T77" fmla="*/ 209 h 287"/>
                  <a:gd name="T78" fmla="*/ 285 w 295"/>
                  <a:gd name="T79" fmla="*/ 171 h 287"/>
                  <a:gd name="T80" fmla="*/ 288 w 295"/>
                  <a:gd name="T81" fmla="*/ 143 h 287"/>
                  <a:gd name="T82" fmla="*/ 282 w 295"/>
                  <a:gd name="T83" fmla="*/ 104 h 287"/>
                  <a:gd name="T84" fmla="*/ 265 w 295"/>
                  <a:gd name="T85" fmla="*/ 67 h 287"/>
                  <a:gd name="T86" fmla="*/ 237 w 295"/>
                  <a:gd name="T87" fmla="*/ 38 h 287"/>
                  <a:gd name="T88" fmla="*/ 202 w 295"/>
                  <a:gd name="T89" fmla="*/ 18 h 287"/>
                  <a:gd name="T90" fmla="*/ 161 w 295"/>
                  <a:gd name="T91" fmla="*/ 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5" h="287">
                    <a:moveTo>
                      <a:pt x="148" y="287"/>
                    </a:moveTo>
                    <a:lnTo>
                      <a:pt x="148" y="287"/>
                    </a:lnTo>
                    <a:lnTo>
                      <a:pt x="132" y="286"/>
                    </a:lnTo>
                    <a:lnTo>
                      <a:pt x="118" y="284"/>
                    </a:lnTo>
                    <a:lnTo>
                      <a:pt x="103" y="280"/>
                    </a:lnTo>
                    <a:lnTo>
                      <a:pt x="90" y="276"/>
                    </a:lnTo>
                    <a:lnTo>
                      <a:pt x="77" y="270"/>
                    </a:lnTo>
                    <a:lnTo>
                      <a:pt x="65" y="263"/>
                    </a:lnTo>
                    <a:lnTo>
                      <a:pt x="53" y="254"/>
                    </a:lnTo>
                    <a:lnTo>
                      <a:pt x="43" y="245"/>
                    </a:lnTo>
                    <a:lnTo>
                      <a:pt x="33" y="235"/>
                    </a:lnTo>
                    <a:lnTo>
                      <a:pt x="26" y="223"/>
                    </a:lnTo>
                    <a:lnTo>
                      <a:pt x="17" y="212"/>
                    </a:lnTo>
                    <a:lnTo>
                      <a:pt x="11" y="200"/>
                    </a:lnTo>
                    <a:lnTo>
                      <a:pt x="7" y="187"/>
                    </a:lnTo>
                    <a:lnTo>
                      <a:pt x="2" y="172"/>
                    </a:lnTo>
                    <a:lnTo>
                      <a:pt x="1" y="159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1" y="128"/>
                    </a:lnTo>
                    <a:lnTo>
                      <a:pt x="2" y="115"/>
                    </a:lnTo>
                    <a:lnTo>
                      <a:pt x="7" y="101"/>
                    </a:lnTo>
                    <a:lnTo>
                      <a:pt x="11" y="88"/>
                    </a:lnTo>
                    <a:lnTo>
                      <a:pt x="17" y="76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3" y="32"/>
                    </a:lnTo>
                    <a:lnTo>
                      <a:pt x="65" y="25"/>
                    </a:lnTo>
                    <a:lnTo>
                      <a:pt x="77" y="18"/>
                    </a:lnTo>
                    <a:lnTo>
                      <a:pt x="90" y="12"/>
                    </a:lnTo>
                    <a:lnTo>
                      <a:pt x="103" y="6"/>
                    </a:lnTo>
                    <a:lnTo>
                      <a:pt x="118" y="3"/>
                    </a:lnTo>
                    <a:lnTo>
                      <a:pt x="13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63" y="0"/>
                    </a:lnTo>
                    <a:lnTo>
                      <a:pt x="177" y="3"/>
                    </a:lnTo>
                    <a:lnTo>
                      <a:pt x="192" y="6"/>
                    </a:lnTo>
                    <a:lnTo>
                      <a:pt x="205" y="12"/>
                    </a:lnTo>
                    <a:lnTo>
                      <a:pt x="218" y="18"/>
                    </a:lnTo>
                    <a:lnTo>
                      <a:pt x="230" y="25"/>
                    </a:lnTo>
                    <a:lnTo>
                      <a:pt x="241" y="32"/>
                    </a:lnTo>
                    <a:lnTo>
                      <a:pt x="252" y="43"/>
                    </a:lnTo>
                    <a:lnTo>
                      <a:pt x="262" y="53"/>
                    </a:lnTo>
                    <a:lnTo>
                      <a:pt x="271" y="63"/>
                    </a:lnTo>
                    <a:lnTo>
                      <a:pt x="278" y="76"/>
                    </a:lnTo>
                    <a:lnTo>
                      <a:pt x="284" y="88"/>
                    </a:lnTo>
                    <a:lnTo>
                      <a:pt x="288" y="101"/>
                    </a:lnTo>
                    <a:lnTo>
                      <a:pt x="292" y="115"/>
                    </a:lnTo>
                    <a:lnTo>
                      <a:pt x="295" y="128"/>
                    </a:lnTo>
                    <a:lnTo>
                      <a:pt x="295" y="143"/>
                    </a:lnTo>
                    <a:lnTo>
                      <a:pt x="295" y="143"/>
                    </a:lnTo>
                    <a:lnTo>
                      <a:pt x="295" y="159"/>
                    </a:lnTo>
                    <a:lnTo>
                      <a:pt x="292" y="172"/>
                    </a:lnTo>
                    <a:lnTo>
                      <a:pt x="288" y="187"/>
                    </a:lnTo>
                    <a:lnTo>
                      <a:pt x="284" y="200"/>
                    </a:lnTo>
                    <a:lnTo>
                      <a:pt x="278" y="212"/>
                    </a:lnTo>
                    <a:lnTo>
                      <a:pt x="271" y="223"/>
                    </a:lnTo>
                    <a:lnTo>
                      <a:pt x="262" y="235"/>
                    </a:lnTo>
                    <a:lnTo>
                      <a:pt x="252" y="245"/>
                    </a:lnTo>
                    <a:lnTo>
                      <a:pt x="241" y="254"/>
                    </a:lnTo>
                    <a:lnTo>
                      <a:pt x="230" y="263"/>
                    </a:lnTo>
                    <a:lnTo>
                      <a:pt x="218" y="270"/>
                    </a:lnTo>
                    <a:lnTo>
                      <a:pt x="205" y="276"/>
                    </a:lnTo>
                    <a:lnTo>
                      <a:pt x="192" y="280"/>
                    </a:lnTo>
                    <a:lnTo>
                      <a:pt x="177" y="284"/>
                    </a:lnTo>
                    <a:lnTo>
                      <a:pt x="163" y="286"/>
                    </a:lnTo>
                    <a:lnTo>
                      <a:pt x="148" y="287"/>
                    </a:lnTo>
                    <a:lnTo>
                      <a:pt x="148" y="287"/>
                    </a:lnTo>
                    <a:close/>
                    <a:moveTo>
                      <a:pt x="148" y="8"/>
                    </a:moveTo>
                    <a:lnTo>
                      <a:pt x="148" y="8"/>
                    </a:lnTo>
                    <a:lnTo>
                      <a:pt x="134" y="8"/>
                    </a:lnTo>
                    <a:lnTo>
                      <a:pt x="119" y="10"/>
                    </a:lnTo>
                    <a:lnTo>
                      <a:pt x="106" y="13"/>
                    </a:lnTo>
                    <a:lnTo>
                      <a:pt x="93" y="18"/>
                    </a:lnTo>
                    <a:lnTo>
                      <a:pt x="81" y="24"/>
                    </a:lnTo>
                    <a:lnTo>
                      <a:pt x="69" y="31"/>
                    </a:lnTo>
                    <a:lnTo>
                      <a:pt x="58" y="38"/>
                    </a:lnTo>
                    <a:lnTo>
                      <a:pt x="48" y="47"/>
                    </a:lnTo>
                    <a:lnTo>
                      <a:pt x="39" y="57"/>
                    </a:lnTo>
                    <a:lnTo>
                      <a:pt x="30" y="67"/>
                    </a:lnTo>
                    <a:lnTo>
                      <a:pt x="24" y="79"/>
                    </a:lnTo>
                    <a:lnTo>
                      <a:pt x="18" y="91"/>
                    </a:lnTo>
                    <a:lnTo>
                      <a:pt x="13" y="104"/>
                    </a:lnTo>
                    <a:lnTo>
                      <a:pt x="10" y="117"/>
                    </a:lnTo>
                    <a:lnTo>
                      <a:pt x="7" y="130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58"/>
                    </a:lnTo>
                    <a:lnTo>
                      <a:pt x="10" y="171"/>
                    </a:lnTo>
                    <a:lnTo>
                      <a:pt x="13" y="184"/>
                    </a:lnTo>
                    <a:lnTo>
                      <a:pt x="18" y="197"/>
                    </a:lnTo>
                    <a:lnTo>
                      <a:pt x="24" y="209"/>
                    </a:lnTo>
                    <a:lnTo>
                      <a:pt x="30" y="220"/>
                    </a:lnTo>
                    <a:lnTo>
                      <a:pt x="39" y="231"/>
                    </a:lnTo>
                    <a:lnTo>
                      <a:pt x="48" y="241"/>
                    </a:lnTo>
                    <a:lnTo>
                      <a:pt x="58" y="249"/>
                    </a:lnTo>
                    <a:lnTo>
                      <a:pt x="69" y="257"/>
                    </a:lnTo>
                    <a:lnTo>
                      <a:pt x="81" y="264"/>
                    </a:lnTo>
                    <a:lnTo>
                      <a:pt x="93" y="270"/>
                    </a:lnTo>
                    <a:lnTo>
                      <a:pt x="106" y="274"/>
                    </a:lnTo>
                    <a:lnTo>
                      <a:pt x="119" y="277"/>
                    </a:lnTo>
                    <a:lnTo>
                      <a:pt x="134" y="280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61" y="280"/>
                    </a:lnTo>
                    <a:lnTo>
                      <a:pt x="176" y="277"/>
                    </a:lnTo>
                    <a:lnTo>
                      <a:pt x="189" y="274"/>
                    </a:lnTo>
                    <a:lnTo>
                      <a:pt x="202" y="270"/>
                    </a:lnTo>
                    <a:lnTo>
                      <a:pt x="215" y="264"/>
                    </a:lnTo>
                    <a:lnTo>
                      <a:pt x="227" y="257"/>
                    </a:lnTo>
                    <a:lnTo>
                      <a:pt x="237" y="249"/>
                    </a:lnTo>
                    <a:lnTo>
                      <a:pt x="247" y="241"/>
                    </a:lnTo>
                    <a:lnTo>
                      <a:pt x="256" y="231"/>
                    </a:lnTo>
                    <a:lnTo>
                      <a:pt x="265" y="220"/>
                    </a:lnTo>
                    <a:lnTo>
                      <a:pt x="272" y="209"/>
                    </a:lnTo>
                    <a:lnTo>
                      <a:pt x="278" y="197"/>
                    </a:lnTo>
                    <a:lnTo>
                      <a:pt x="282" y="184"/>
                    </a:lnTo>
                    <a:lnTo>
                      <a:pt x="285" y="171"/>
                    </a:lnTo>
                    <a:lnTo>
                      <a:pt x="288" y="158"/>
                    </a:lnTo>
                    <a:lnTo>
                      <a:pt x="288" y="143"/>
                    </a:lnTo>
                    <a:lnTo>
                      <a:pt x="288" y="143"/>
                    </a:lnTo>
                    <a:lnTo>
                      <a:pt x="288" y="130"/>
                    </a:lnTo>
                    <a:lnTo>
                      <a:pt x="285" y="117"/>
                    </a:lnTo>
                    <a:lnTo>
                      <a:pt x="282" y="104"/>
                    </a:lnTo>
                    <a:lnTo>
                      <a:pt x="278" y="91"/>
                    </a:lnTo>
                    <a:lnTo>
                      <a:pt x="272" y="79"/>
                    </a:lnTo>
                    <a:lnTo>
                      <a:pt x="265" y="67"/>
                    </a:lnTo>
                    <a:lnTo>
                      <a:pt x="256" y="57"/>
                    </a:lnTo>
                    <a:lnTo>
                      <a:pt x="247" y="47"/>
                    </a:lnTo>
                    <a:lnTo>
                      <a:pt x="237" y="38"/>
                    </a:lnTo>
                    <a:lnTo>
                      <a:pt x="227" y="31"/>
                    </a:lnTo>
                    <a:lnTo>
                      <a:pt x="215" y="24"/>
                    </a:lnTo>
                    <a:lnTo>
                      <a:pt x="202" y="18"/>
                    </a:lnTo>
                    <a:lnTo>
                      <a:pt x="189" y="13"/>
                    </a:lnTo>
                    <a:lnTo>
                      <a:pt x="176" y="10"/>
                    </a:lnTo>
                    <a:lnTo>
                      <a:pt x="161" y="8"/>
                    </a:lnTo>
                    <a:lnTo>
                      <a:pt x="148" y="8"/>
                    </a:lnTo>
                    <a:lnTo>
                      <a:pt x="14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1" name="Freeform: Shape 26"/>
              <p:cNvSpPr/>
              <p:nvPr/>
            </p:nvSpPr>
            <p:spPr bwMode="auto">
              <a:xfrm>
                <a:off x="-4066071" y="3372697"/>
                <a:ext cx="141523" cy="66599"/>
              </a:xfrm>
              <a:custGeom>
                <a:avLst/>
                <a:gdLst>
                  <a:gd name="T0" fmla="*/ 103 w 103"/>
                  <a:gd name="T1" fmla="*/ 0 h 49"/>
                  <a:gd name="T2" fmla="*/ 0 w 103"/>
                  <a:gd name="T3" fmla="*/ 49 h 49"/>
                  <a:gd name="T4" fmla="*/ 103 w 103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49">
                    <a:moveTo>
                      <a:pt x="103" y="0"/>
                    </a:moveTo>
                    <a:lnTo>
                      <a:pt x="0" y="49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2" name="Straight Connector 27"/>
              <p:cNvSpPr/>
              <p:nvPr/>
            </p:nvSpPr>
            <p:spPr bwMode="auto">
              <a:xfrm flipH="1">
                <a:off x="-4066071" y="3372697"/>
                <a:ext cx="141523" cy="66599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28"/>
              <p:cNvSpPr/>
              <p:nvPr/>
            </p:nvSpPr>
            <p:spPr bwMode="auto">
              <a:xfrm>
                <a:off x="-4070232" y="3368533"/>
                <a:ext cx="149848" cy="74924"/>
              </a:xfrm>
              <a:custGeom>
                <a:avLst/>
                <a:gdLst>
                  <a:gd name="T0" fmla="*/ 3 w 107"/>
                  <a:gd name="T1" fmla="*/ 55 h 55"/>
                  <a:gd name="T2" fmla="*/ 0 w 107"/>
                  <a:gd name="T3" fmla="*/ 49 h 55"/>
                  <a:gd name="T4" fmla="*/ 104 w 107"/>
                  <a:gd name="T5" fmla="*/ 0 h 55"/>
                  <a:gd name="T6" fmla="*/ 107 w 107"/>
                  <a:gd name="T7" fmla="*/ 6 h 55"/>
                  <a:gd name="T8" fmla="*/ 3 w 107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5">
                    <a:moveTo>
                      <a:pt x="3" y="55"/>
                    </a:moveTo>
                    <a:lnTo>
                      <a:pt x="0" y="49"/>
                    </a:lnTo>
                    <a:lnTo>
                      <a:pt x="104" y="0"/>
                    </a:lnTo>
                    <a:lnTo>
                      <a:pt x="107" y="6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4" name="Freeform: Shape 29"/>
              <p:cNvSpPr/>
              <p:nvPr/>
            </p:nvSpPr>
            <p:spPr bwMode="auto">
              <a:xfrm>
                <a:off x="-4124342" y="3439296"/>
                <a:ext cx="62438" cy="145687"/>
              </a:xfrm>
              <a:custGeom>
                <a:avLst/>
                <a:gdLst>
                  <a:gd name="T0" fmla="*/ 6 w 44"/>
                  <a:gd name="T1" fmla="*/ 106 h 106"/>
                  <a:gd name="T2" fmla="*/ 0 w 44"/>
                  <a:gd name="T3" fmla="*/ 103 h 106"/>
                  <a:gd name="T4" fmla="*/ 38 w 44"/>
                  <a:gd name="T5" fmla="*/ 0 h 106"/>
                  <a:gd name="T6" fmla="*/ 44 w 44"/>
                  <a:gd name="T7" fmla="*/ 3 h 106"/>
                  <a:gd name="T8" fmla="*/ 6 w 44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6">
                    <a:moveTo>
                      <a:pt x="6" y="106"/>
                    </a:moveTo>
                    <a:lnTo>
                      <a:pt x="0" y="103"/>
                    </a:lnTo>
                    <a:lnTo>
                      <a:pt x="38" y="0"/>
                    </a:lnTo>
                    <a:lnTo>
                      <a:pt x="44" y="3"/>
                    </a:lnTo>
                    <a:lnTo>
                      <a:pt x="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5" name="Freeform: Shape 30"/>
              <p:cNvSpPr/>
              <p:nvPr/>
            </p:nvSpPr>
            <p:spPr bwMode="auto">
              <a:xfrm>
                <a:off x="-4124342" y="3514220"/>
                <a:ext cx="149848" cy="74924"/>
              </a:xfrm>
              <a:custGeom>
                <a:avLst/>
                <a:gdLst>
                  <a:gd name="T0" fmla="*/ 3 w 107"/>
                  <a:gd name="T1" fmla="*/ 53 h 53"/>
                  <a:gd name="T2" fmla="*/ 0 w 107"/>
                  <a:gd name="T3" fmla="*/ 47 h 53"/>
                  <a:gd name="T4" fmla="*/ 104 w 107"/>
                  <a:gd name="T5" fmla="*/ 0 h 53"/>
                  <a:gd name="T6" fmla="*/ 107 w 107"/>
                  <a:gd name="T7" fmla="*/ 6 h 53"/>
                  <a:gd name="T8" fmla="*/ 3 w 107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3">
                    <a:moveTo>
                      <a:pt x="3" y="53"/>
                    </a:moveTo>
                    <a:lnTo>
                      <a:pt x="0" y="47"/>
                    </a:lnTo>
                    <a:lnTo>
                      <a:pt x="104" y="0"/>
                    </a:lnTo>
                    <a:lnTo>
                      <a:pt x="107" y="6"/>
                    </a:lnTo>
                    <a:lnTo>
                      <a:pt x="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6" name="Freeform: Shape 31"/>
              <p:cNvSpPr/>
              <p:nvPr/>
            </p:nvSpPr>
            <p:spPr bwMode="auto">
              <a:xfrm>
                <a:off x="-3978658" y="3372697"/>
                <a:ext cx="54113" cy="145687"/>
              </a:xfrm>
              <a:custGeom>
                <a:avLst/>
                <a:gdLst>
                  <a:gd name="T0" fmla="*/ 0 w 38"/>
                  <a:gd name="T1" fmla="*/ 106 h 106"/>
                  <a:gd name="T2" fmla="*/ 38 w 38"/>
                  <a:gd name="T3" fmla="*/ 0 h 106"/>
                  <a:gd name="T4" fmla="*/ 0 w 38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6">
                    <a:moveTo>
                      <a:pt x="0" y="106"/>
                    </a:moveTo>
                    <a:lnTo>
                      <a:pt x="38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7" name="Straight Connector 32"/>
              <p:cNvSpPr/>
              <p:nvPr/>
            </p:nvSpPr>
            <p:spPr bwMode="auto">
              <a:xfrm flipV="1">
                <a:off x="-3978658" y="3372697"/>
                <a:ext cx="54113" cy="145687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33"/>
              <p:cNvSpPr/>
              <p:nvPr/>
            </p:nvSpPr>
            <p:spPr bwMode="auto">
              <a:xfrm>
                <a:off x="-3982819" y="3368533"/>
                <a:ext cx="62438" cy="154012"/>
              </a:xfrm>
              <a:custGeom>
                <a:avLst/>
                <a:gdLst>
                  <a:gd name="T0" fmla="*/ 6 w 45"/>
                  <a:gd name="T1" fmla="*/ 110 h 110"/>
                  <a:gd name="T2" fmla="*/ 0 w 45"/>
                  <a:gd name="T3" fmla="*/ 107 h 110"/>
                  <a:gd name="T4" fmla="*/ 38 w 45"/>
                  <a:gd name="T5" fmla="*/ 0 h 110"/>
                  <a:gd name="T6" fmla="*/ 45 w 45"/>
                  <a:gd name="T7" fmla="*/ 3 h 110"/>
                  <a:gd name="T8" fmla="*/ 6 w 45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6" y="110"/>
                    </a:moveTo>
                    <a:lnTo>
                      <a:pt x="0" y="107"/>
                    </a:lnTo>
                    <a:lnTo>
                      <a:pt x="38" y="0"/>
                    </a:lnTo>
                    <a:lnTo>
                      <a:pt x="45" y="3"/>
                    </a:lnTo>
                    <a:lnTo>
                      <a:pt x="6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9" name="Freeform: Shape 34"/>
              <p:cNvSpPr/>
              <p:nvPr/>
            </p:nvSpPr>
            <p:spPr bwMode="auto">
              <a:xfrm>
                <a:off x="-4066068" y="3439296"/>
                <a:ext cx="87413" cy="79088"/>
              </a:xfrm>
              <a:custGeom>
                <a:avLst/>
                <a:gdLst>
                  <a:gd name="T0" fmla="*/ 0 w 65"/>
                  <a:gd name="T1" fmla="*/ 0 h 57"/>
                  <a:gd name="T2" fmla="*/ 65 w 65"/>
                  <a:gd name="T3" fmla="*/ 57 h 57"/>
                  <a:gd name="T4" fmla="*/ 0 w 65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57">
                    <a:moveTo>
                      <a:pt x="0" y="0"/>
                    </a:moveTo>
                    <a:lnTo>
                      <a:pt x="65" y="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0" name="Straight Connector 35"/>
              <p:cNvSpPr/>
              <p:nvPr/>
            </p:nvSpPr>
            <p:spPr bwMode="auto">
              <a:xfrm>
                <a:off x="-4066068" y="3439296"/>
                <a:ext cx="87413" cy="790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36"/>
              <p:cNvSpPr/>
              <p:nvPr/>
            </p:nvSpPr>
            <p:spPr bwMode="auto">
              <a:xfrm>
                <a:off x="-4070232" y="3435132"/>
                <a:ext cx="95738" cy="87413"/>
              </a:xfrm>
              <a:custGeom>
                <a:avLst/>
                <a:gdLst>
                  <a:gd name="T0" fmla="*/ 65 w 71"/>
                  <a:gd name="T1" fmla="*/ 63 h 63"/>
                  <a:gd name="T2" fmla="*/ 0 w 71"/>
                  <a:gd name="T3" fmla="*/ 6 h 63"/>
                  <a:gd name="T4" fmla="*/ 6 w 71"/>
                  <a:gd name="T5" fmla="*/ 0 h 63"/>
                  <a:gd name="T6" fmla="*/ 71 w 71"/>
                  <a:gd name="T7" fmla="*/ 57 h 63"/>
                  <a:gd name="T8" fmla="*/ 65 w 71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3">
                    <a:moveTo>
                      <a:pt x="65" y="63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1" y="57"/>
                    </a:lnTo>
                    <a:lnTo>
                      <a:pt x="65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2" name="Freeform: Shape 37"/>
              <p:cNvSpPr/>
              <p:nvPr/>
            </p:nvSpPr>
            <p:spPr bwMode="auto">
              <a:xfrm>
                <a:off x="-4078557" y="3455946"/>
                <a:ext cx="87413" cy="74924"/>
              </a:xfrm>
              <a:custGeom>
                <a:avLst/>
                <a:gdLst>
                  <a:gd name="T0" fmla="*/ 57 w 62"/>
                  <a:gd name="T1" fmla="*/ 54 h 54"/>
                  <a:gd name="T2" fmla="*/ 0 w 62"/>
                  <a:gd name="T3" fmla="*/ 4 h 54"/>
                  <a:gd name="T4" fmla="*/ 5 w 62"/>
                  <a:gd name="T5" fmla="*/ 0 h 54"/>
                  <a:gd name="T6" fmla="*/ 62 w 62"/>
                  <a:gd name="T7" fmla="*/ 48 h 54"/>
                  <a:gd name="T8" fmla="*/ 57 w 6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4">
                    <a:moveTo>
                      <a:pt x="57" y="5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62" y="48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3" name="Freeform: Shape 38"/>
              <p:cNvSpPr/>
              <p:nvPr/>
            </p:nvSpPr>
            <p:spPr bwMode="auto">
              <a:xfrm>
                <a:off x="-4082718" y="3468432"/>
                <a:ext cx="74924" cy="66599"/>
              </a:xfrm>
              <a:custGeom>
                <a:avLst/>
                <a:gdLst>
                  <a:gd name="T0" fmla="*/ 50 w 54"/>
                  <a:gd name="T1" fmla="*/ 49 h 49"/>
                  <a:gd name="T2" fmla="*/ 0 w 54"/>
                  <a:gd name="T3" fmla="*/ 6 h 49"/>
                  <a:gd name="T4" fmla="*/ 5 w 54"/>
                  <a:gd name="T5" fmla="*/ 0 h 49"/>
                  <a:gd name="T6" fmla="*/ 54 w 54"/>
                  <a:gd name="T7" fmla="*/ 44 h 49"/>
                  <a:gd name="T8" fmla="*/ 50 w 5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9">
                    <a:moveTo>
                      <a:pt x="50" y="49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54" y="44"/>
                    </a:lnTo>
                    <a:lnTo>
                      <a:pt x="5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4" name="Freeform: Shape 39"/>
              <p:cNvSpPr/>
              <p:nvPr/>
            </p:nvSpPr>
            <p:spPr bwMode="auto">
              <a:xfrm>
                <a:off x="-4091043" y="3485082"/>
                <a:ext cx="66599" cy="58274"/>
              </a:xfrm>
              <a:custGeom>
                <a:avLst/>
                <a:gdLst>
                  <a:gd name="T0" fmla="*/ 42 w 46"/>
                  <a:gd name="T1" fmla="*/ 41 h 41"/>
                  <a:gd name="T2" fmla="*/ 0 w 46"/>
                  <a:gd name="T3" fmla="*/ 4 h 41"/>
                  <a:gd name="T4" fmla="*/ 5 w 46"/>
                  <a:gd name="T5" fmla="*/ 0 h 41"/>
                  <a:gd name="T6" fmla="*/ 46 w 46"/>
                  <a:gd name="T7" fmla="*/ 35 h 41"/>
                  <a:gd name="T8" fmla="*/ 42 w 46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42" y="41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46" y="35"/>
                    </a:ln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5" name="Freeform: Shape 40"/>
              <p:cNvSpPr/>
              <p:nvPr/>
            </p:nvSpPr>
            <p:spPr bwMode="auto">
              <a:xfrm>
                <a:off x="-4095206" y="3505895"/>
                <a:ext cx="54113" cy="45788"/>
              </a:xfrm>
              <a:custGeom>
                <a:avLst/>
                <a:gdLst>
                  <a:gd name="T0" fmla="*/ 33 w 39"/>
                  <a:gd name="T1" fmla="*/ 35 h 35"/>
                  <a:gd name="T2" fmla="*/ 0 w 39"/>
                  <a:gd name="T3" fmla="*/ 4 h 35"/>
                  <a:gd name="T4" fmla="*/ 4 w 39"/>
                  <a:gd name="T5" fmla="*/ 0 h 35"/>
                  <a:gd name="T6" fmla="*/ 39 w 39"/>
                  <a:gd name="T7" fmla="*/ 29 h 35"/>
                  <a:gd name="T8" fmla="*/ 33 w 3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33" y="3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9" y="29"/>
                    </a:lnTo>
                    <a:lnTo>
                      <a:pt x="3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6" name="Freeform: Shape 41"/>
              <p:cNvSpPr/>
              <p:nvPr/>
            </p:nvSpPr>
            <p:spPr bwMode="auto">
              <a:xfrm>
                <a:off x="-4103531" y="3522545"/>
                <a:ext cx="45788" cy="37463"/>
              </a:xfrm>
              <a:custGeom>
                <a:avLst/>
                <a:gdLst>
                  <a:gd name="T0" fmla="*/ 26 w 32"/>
                  <a:gd name="T1" fmla="*/ 29 h 29"/>
                  <a:gd name="T2" fmla="*/ 0 w 32"/>
                  <a:gd name="T3" fmla="*/ 4 h 29"/>
                  <a:gd name="T4" fmla="*/ 4 w 32"/>
                  <a:gd name="T5" fmla="*/ 0 h 29"/>
                  <a:gd name="T6" fmla="*/ 32 w 32"/>
                  <a:gd name="T7" fmla="*/ 23 h 29"/>
                  <a:gd name="T8" fmla="*/ 26 w 32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26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2" y="23"/>
                    </a:lnTo>
                    <a:lnTo>
                      <a:pt x="2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7" name="Freeform: Shape 42"/>
              <p:cNvSpPr/>
              <p:nvPr/>
            </p:nvSpPr>
            <p:spPr bwMode="auto">
              <a:xfrm>
                <a:off x="-4107692" y="3539195"/>
                <a:ext cx="33300" cy="33300"/>
              </a:xfrm>
              <a:custGeom>
                <a:avLst/>
                <a:gdLst>
                  <a:gd name="T0" fmla="*/ 19 w 24"/>
                  <a:gd name="T1" fmla="*/ 22 h 22"/>
                  <a:gd name="T2" fmla="*/ 0 w 24"/>
                  <a:gd name="T3" fmla="*/ 5 h 22"/>
                  <a:gd name="T4" fmla="*/ 5 w 24"/>
                  <a:gd name="T5" fmla="*/ 0 h 22"/>
                  <a:gd name="T6" fmla="*/ 24 w 24"/>
                  <a:gd name="T7" fmla="*/ 16 h 22"/>
                  <a:gd name="T8" fmla="*/ 19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19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24" y="16"/>
                    </a:lnTo>
                    <a:lnTo>
                      <a:pt x="1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sp>
          <p:nvSpPr>
            <p:cNvPr id="49" name="Freeform: Shape 43"/>
            <p:cNvSpPr/>
            <p:nvPr/>
          </p:nvSpPr>
          <p:spPr bwMode="auto">
            <a:xfrm>
              <a:off x="4318423" y="3105136"/>
              <a:ext cx="281956" cy="358853"/>
            </a:xfrm>
            <a:custGeom>
              <a:avLst/>
              <a:gdLst>
                <a:gd name="T0" fmla="*/ 209 w 660"/>
                <a:gd name="T1" fmla="*/ 30 h 841"/>
                <a:gd name="T2" fmla="*/ 480 w 660"/>
                <a:gd name="T3" fmla="*/ 165 h 841"/>
                <a:gd name="T4" fmla="*/ 481 w 660"/>
                <a:gd name="T5" fmla="*/ 171 h 841"/>
                <a:gd name="T6" fmla="*/ 484 w 660"/>
                <a:gd name="T7" fmla="*/ 175 h 841"/>
                <a:gd name="T8" fmla="*/ 489 w 660"/>
                <a:gd name="T9" fmla="*/ 179 h 841"/>
                <a:gd name="T10" fmla="*/ 495 w 660"/>
                <a:gd name="T11" fmla="*/ 180 h 841"/>
                <a:gd name="T12" fmla="*/ 630 w 660"/>
                <a:gd name="T13" fmla="*/ 630 h 841"/>
                <a:gd name="T14" fmla="*/ 570 w 660"/>
                <a:gd name="T15" fmla="*/ 721 h 841"/>
                <a:gd name="T16" fmla="*/ 120 w 660"/>
                <a:gd name="T17" fmla="*/ 122 h 841"/>
                <a:gd name="T18" fmla="*/ 179 w 660"/>
                <a:gd name="T19" fmla="*/ 645 h 841"/>
                <a:gd name="T20" fmla="*/ 181 w 660"/>
                <a:gd name="T21" fmla="*/ 652 h 841"/>
                <a:gd name="T22" fmla="*/ 184 w 660"/>
                <a:gd name="T23" fmla="*/ 657 h 841"/>
                <a:gd name="T24" fmla="*/ 189 w 660"/>
                <a:gd name="T25" fmla="*/ 659 h 841"/>
                <a:gd name="T26" fmla="*/ 194 w 660"/>
                <a:gd name="T27" fmla="*/ 660 h 841"/>
                <a:gd name="T28" fmla="*/ 570 w 660"/>
                <a:gd name="T29" fmla="*/ 721 h 841"/>
                <a:gd name="T30" fmla="*/ 30 w 660"/>
                <a:gd name="T31" fmla="*/ 811 h 841"/>
                <a:gd name="T32" fmla="*/ 90 w 660"/>
                <a:gd name="T33" fmla="*/ 210 h 841"/>
                <a:gd name="T34" fmla="*/ 90 w 660"/>
                <a:gd name="T35" fmla="*/ 739 h 841"/>
                <a:gd name="T36" fmla="*/ 92 w 660"/>
                <a:gd name="T37" fmla="*/ 745 h 841"/>
                <a:gd name="T38" fmla="*/ 96 w 660"/>
                <a:gd name="T39" fmla="*/ 748 h 841"/>
                <a:gd name="T40" fmla="*/ 101 w 660"/>
                <a:gd name="T41" fmla="*/ 750 h 841"/>
                <a:gd name="T42" fmla="*/ 510 w 660"/>
                <a:gd name="T43" fmla="*/ 751 h 841"/>
                <a:gd name="T44" fmla="*/ 510 w 660"/>
                <a:gd name="T45" fmla="*/ 52 h 841"/>
                <a:gd name="T46" fmla="*/ 510 w 660"/>
                <a:gd name="T47" fmla="*/ 150 h 841"/>
                <a:gd name="T48" fmla="*/ 659 w 660"/>
                <a:gd name="T49" fmla="*/ 160 h 841"/>
                <a:gd name="T50" fmla="*/ 656 w 660"/>
                <a:gd name="T51" fmla="*/ 154 h 841"/>
                <a:gd name="T52" fmla="*/ 504 w 660"/>
                <a:gd name="T53" fmla="*/ 3 h 841"/>
                <a:gd name="T54" fmla="*/ 498 w 660"/>
                <a:gd name="T55" fmla="*/ 1 h 841"/>
                <a:gd name="T56" fmla="*/ 194 w 660"/>
                <a:gd name="T57" fmla="*/ 0 h 841"/>
                <a:gd name="T58" fmla="*/ 189 w 660"/>
                <a:gd name="T59" fmla="*/ 1 h 841"/>
                <a:gd name="T60" fmla="*/ 184 w 660"/>
                <a:gd name="T61" fmla="*/ 4 h 841"/>
                <a:gd name="T62" fmla="*/ 181 w 660"/>
                <a:gd name="T63" fmla="*/ 9 h 841"/>
                <a:gd name="T64" fmla="*/ 179 w 660"/>
                <a:gd name="T65" fmla="*/ 15 h 841"/>
                <a:gd name="T66" fmla="*/ 105 w 660"/>
                <a:gd name="T67" fmla="*/ 91 h 841"/>
                <a:gd name="T68" fmla="*/ 98 w 660"/>
                <a:gd name="T69" fmla="*/ 93 h 841"/>
                <a:gd name="T70" fmla="*/ 94 w 660"/>
                <a:gd name="T71" fmla="*/ 96 h 841"/>
                <a:gd name="T72" fmla="*/ 91 w 660"/>
                <a:gd name="T73" fmla="*/ 100 h 841"/>
                <a:gd name="T74" fmla="*/ 90 w 660"/>
                <a:gd name="T75" fmla="*/ 107 h 841"/>
                <a:gd name="T76" fmla="*/ 15 w 660"/>
                <a:gd name="T77" fmla="*/ 180 h 841"/>
                <a:gd name="T78" fmla="*/ 8 w 660"/>
                <a:gd name="T79" fmla="*/ 182 h 841"/>
                <a:gd name="T80" fmla="*/ 4 w 660"/>
                <a:gd name="T81" fmla="*/ 185 h 841"/>
                <a:gd name="T82" fmla="*/ 1 w 660"/>
                <a:gd name="T83" fmla="*/ 189 h 841"/>
                <a:gd name="T84" fmla="*/ 0 w 660"/>
                <a:gd name="T85" fmla="*/ 195 h 841"/>
                <a:gd name="T86" fmla="*/ 0 w 660"/>
                <a:gd name="T87" fmla="*/ 829 h 841"/>
                <a:gd name="T88" fmla="*/ 2 w 660"/>
                <a:gd name="T89" fmla="*/ 835 h 841"/>
                <a:gd name="T90" fmla="*/ 6 w 660"/>
                <a:gd name="T91" fmla="*/ 839 h 841"/>
                <a:gd name="T92" fmla="*/ 11 w 660"/>
                <a:gd name="T93" fmla="*/ 841 h 841"/>
                <a:gd name="T94" fmla="*/ 525 w 660"/>
                <a:gd name="T95" fmla="*/ 841 h 841"/>
                <a:gd name="T96" fmla="*/ 530 w 660"/>
                <a:gd name="T97" fmla="*/ 840 h 841"/>
                <a:gd name="T98" fmla="*/ 536 w 660"/>
                <a:gd name="T99" fmla="*/ 837 h 841"/>
                <a:gd name="T100" fmla="*/ 539 w 660"/>
                <a:gd name="T101" fmla="*/ 832 h 841"/>
                <a:gd name="T102" fmla="*/ 540 w 660"/>
                <a:gd name="T103" fmla="*/ 826 h 841"/>
                <a:gd name="T104" fmla="*/ 585 w 660"/>
                <a:gd name="T105" fmla="*/ 751 h 841"/>
                <a:gd name="T106" fmla="*/ 591 w 660"/>
                <a:gd name="T107" fmla="*/ 750 h 841"/>
                <a:gd name="T108" fmla="*/ 596 w 660"/>
                <a:gd name="T109" fmla="*/ 747 h 841"/>
                <a:gd name="T110" fmla="*/ 599 w 660"/>
                <a:gd name="T111" fmla="*/ 741 h 841"/>
                <a:gd name="T112" fmla="*/ 600 w 660"/>
                <a:gd name="T113" fmla="*/ 736 h 841"/>
                <a:gd name="T114" fmla="*/ 645 w 660"/>
                <a:gd name="T115" fmla="*/ 660 h 841"/>
                <a:gd name="T116" fmla="*/ 651 w 660"/>
                <a:gd name="T117" fmla="*/ 659 h 841"/>
                <a:gd name="T118" fmla="*/ 656 w 660"/>
                <a:gd name="T119" fmla="*/ 657 h 841"/>
                <a:gd name="T120" fmla="*/ 659 w 660"/>
                <a:gd name="T121" fmla="*/ 652 h 841"/>
                <a:gd name="T122" fmla="*/ 660 w 660"/>
                <a:gd name="T123" fmla="*/ 645 h 841"/>
                <a:gd name="T124" fmla="*/ 660 w 660"/>
                <a:gd name="T125" fmla="*/ 163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0" h="841">
                  <a:moveTo>
                    <a:pt x="209" y="630"/>
                  </a:moveTo>
                  <a:lnTo>
                    <a:pt x="209" y="30"/>
                  </a:lnTo>
                  <a:lnTo>
                    <a:pt x="480" y="30"/>
                  </a:lnTo>
                  <a:lnTo>
                    <a:pt x="480" y="165"/>
                  </a:lnTo>
                  <a:lnTo>
                    <a:pt x="480" y="168"/>
                  </a:lnTo>
                  <a:lnTo>
                    <a:pt x="481" y="171"/>
                  </a:lnTo>
                  <a:lnTo>
                    <a:pt x="482" y="173"/>
                  </a:lnTo>
                  <a:lnTo>
                    <a:pt x="484" y="175"/>
                  </a:lnTo>
                  <a:lnTo>
                    <a:pt x="487" y="177"/>
                  </a:lnTo>
                  <a:lnTo>
                    <a:pt x="489" y="179"/>
                  </a:lnTo>
                  <a:lnTo>
                    <a:pt x="492" y="180"/>
                  </a:lnTo>
                  <a:lnTo>
                    <a:pt x="495" y="180"/>
                  </a:lnTo>
                  <a:lnTo>
                    <a:pt x="630" y="180"/>
                  </a:lnTo>
                  <a:lnTo>
                    <a:pt x="630" y="630"/>
                  </a:lnTo>
                  <a:lnTo>
                    <a:pt x="209" y="630"/>
                  </a:lnTo>
                  <a:close/>
                  <a:moveTo>
                    <a:pt x="570" y="721"/>
                  </a:moveTo>
                  <a:lnTo>
                    <a:pt x="120" y="721"/>
                  </a:lnTo>
                  <a:lnTo>
                    <a:pt x="120" y="122"/>
                  </a:lnTo>
                  <a:lnTo>
                    <a:pt x="179" y="122"/>
                  </a:lnTo>
                  <a:lnTo>
                    <a:pt x="179" y="645"/>
                  </a:lnTo>
                  <a:lnTo>
                    <a:pt x="179" y="648"/>
                  </a:lnTo>
                  <a:lnTo>
                    <a:pt x="181" y="652"/>
                  </a:lnTo>
                  <a:lnTo>
                    <a:pt x="183" y="655"/>
                  </a:lnTo>
                  <a:lnTo>
                    <a:pt x="184" y="657"/>
                  </a:lnTo>
                  <a:lnTo>
                    <a:pt x="186" y="658"/>
                  </a:lnTo>
                  <a:lnTo>
                    <a:pt x="189" y="659"/>
                  </a:lnTo>
                  <a:lnTo>
                    <a:pt x="191" y="660"/>
                  </a:lnTo>
                  <a:lnTo>
                    <a:pt x="194" y="660"/>
                  </a:lnTo>
                  <a:lnTo>
                    <a:pt x="570" y="660"/>
                  </a:lnTo>
                  <a:lnTo>
                    <a:pt x="570" y="721"/>
                  </a:lnTo>
                  <a:close/>
                  <a:moveTo>
                    <a:pt x="510" y="811"/>
                  </a:moveTo>
                  <a:lnTo>
                    <a:pt x="30" y="811"/>
                  </a:lnTo>
                  <a:lnTo>
                    <a:pt x="30" y="210"/>
                  </a:lnTo>
                  <a:lnTo>
                    <a:pt x="90" y="210"/>
                  </a:lnTo>
                  <a:lnTo>
                    <a:pt x="90" y="736"/>
                  </a:lnTo>
                  <a:lnTo>
                    <a:pt x="90" y="739"/>
                  </a:lnTo>
                  <a:lnTo>
                    <a:pt x="91" y="741"/>
                  </a:lnTo>
                  <a:lnTo>
                    <a:pt x="92" y="745"/>
                  </a:lnTo>
                  <a:lnTo>
                    <a:pt x="94" y="747"/>
                  </a:lnTo>
                  <a:lnTo>
                    <a:pt x="96" y="748"/>
                  </a:lnTo>
                  <a:lnTo>
                    <a:pt x="98" y="750"/>
                  </a:lnTo>
                  <a:lnTo>
                    <a:pt x="101" y="750"/>
                  </a:lnTo>
                  <a:lnTo>
                    <a:pt x="105" y="751"/>
                  </a:lnTo>
                  <a:lnTo>
                    <a:pt x="510" y="751"/>
                  </a:lnTo>
                  <a:lnTo>
                    <a:pt x="510" y="811"/>
                  </a:lnTo>
                  <a:close/>
                  <a:moveTo>
                    <a:pt x="510" y="52"/>
                  </a:moveTo>
                  <a:lnTo>
                    <a:pt x="609" y="150"/>
                  </a:lnTo>
                  <a:lnTo>
                    <a:pt x="510" y="150"/>
                  </a:lnTo>
                  <a:lnTo>
                    <a:pt x="510" y="52"/>
                  </a:lnTo>
                  <a:close/>
                  <a:moveTo>
                    <a:pt x="659" y="160"/>
                  </a:moveTo>
                  <a:lnTo>
                    <a:pt x="658" y="157"/>
                  </a:lnTo>
                  <a:lnTo>
                    <a:pt x="656" y="154"/>
                  </a:lnTo>
                  <a:lnTo>
                    <a:pt x="506" y="4"/>
                  </a:lnTo>
                  <a:lnTo>
                    <a:pt x="504" y="3"/>
                  </a:lnTo>
                  <a:lnTo>
                    <a:pt x="500" y="1"/>
                  </a:lnTo>
                  <a:lnTo>
                    <a:pt x="498" y="1"/>
                  </a:lnTo>
                  <a:lnTo>
                    <a:pt x="495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9" y="1"/>
                  </a:lnTo>
                  <a:lnTo>
                    <a:pt x="186" y="3"/>
                  </a:lnTo>
                  <a:lnTo>
                    <a:pt x="184" y="4"/>
                  </a:lnTo>
                  <a:lnTo>
                    <a:pt x="183" y="6"/>
                  </a:lnTo>
                  <a:lnTo>
                    <a:pt x="181" y="9"/>
                  </a:lnTo>
                  <a:lnTo>
                    <a:pt x="179" y="12"/>
                  </a:lnTo>
                  <a:lnTo>
                    <a:pt x="179" y="15"/>
                  </a:lnTo>
                  <a:lnTo>
                    <a:pt x="179" y="91"/>
                  </a:lnTo>
                  <a:lnTo>
                    <a:pt x="105" y="91"/>
                  </a:lnTo>
                  <a:lnTo>
                    <a:pt x="101" y="92"/>
                  </a:lnTo>
                  <a:lnTo>
                    <a:pt x="98" y="93"/>
                  </a:lnTo>
                  <a:lnTo>
                    <a:pt x="96" y="94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1" y="100"/>
                  </a:lnTo>
                  <a:lnTo>
                    <a:pt x="90" y="104"/>
                  </a:lnTo>
                  <a:lnTo>
                    <a:pt x="90" y="107"/>
                  </a:lnTo>
                  <a:lnTo>
                    <a:pt x="90" y="180"/>
                  </a:lnTo>
                  <a:lnTo>
                    <a:pt x="15" y="180"/>
                  </a:lnTo>
                  <a:lnTo>
                    <a:pt x="11" y="181"/>
                  </a:lnTo>
                  <a:lnTo>
                    <a:pt x="8" y="182"/>
                  </a:lnTo>
                  <a:lnTo>
                    <a:pt x="6" y="183"/>
                  </a:lnTo>
                  <a:lnTo>
                    <a:pt x="4" y="185"/>
                  </a:lnTo>
                  <a:lnTo>
                    <a:pt x="2" y="187"/>
                  </a:lnTo>
                  <a:lnTo>
                    <a:pt x="1" y="189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826"/>
                  </a:lnTo>
                  <a:lnTo>
                    <a:pt x="0" y="829"/>
                  </a:lnTo>
                  <a:lnTo>
                    <a:pt x="1" y="832"/>
                  </a:lnTo>
                  <a:lnTo>
                    <a:pt x="2" y="835"/>
                  </a:lnTo>
                  <a:lnTo>
                    <a:pt x="4" y="837"/>
                  </a:lnTo>
                  <a:lnTo>
                    <a:pt x="6" y="839"/>
                  </a:lnTo>
                  <a:lnTo>
                    <a:pt x="8" y="840"/>
                  </a:lnTo>
                  <a:lnTo>
                    <a:pt x="11" y="841"/>
                  </a:lnTo>
                  <a:lnTo>
                    <a:pt x="15" y="841"/>
                  </a:lnTo>
                  <a:lnTo>
                    <a:pt x="525" y="841"/>
                  </a:lnTo>
                  <a:lnTo>
                    <a:pt x="528" y="841"/>
                  </a:lnTo>
                  <a:lnTo>
                    <a:pt x="530" y="840"/>
                  </a:lnTo>
                  <a:lnTo>
                    <a:pt x="534" y="839"/>
                  </a:lnTo>
                  <a:lnTo>
                    <a:pt x="536" y="837"/>
                  </a:lnTo>
                  <a:lnTo>
                    <a:pt x="538" y="835"/>
                  </a:lnTo>
                  <a:lnTo>
                    <a:pt x="539" y="832"/>
                  </a:lnTo>
                  <a:lnTo>
                    <a:pt x="540" y="829"/>
                  </a:lnTo>
                  <a:lnTo>
                    <a:pt x="540" y="826"/>
                  </a:lnTo>
                  <a:lnTo>
                    <a:pt x="540" y="751"/>
                  </a:lnTo>
                  <a:lnTo>
                    <a:pt x="585" y="751"/>
                  </a:lnTo>
                  <a:lnTo>
                    <a:pt x="588" y="750"/>
                  </a:lnTo>
                  <a:lnTo>
                    <a:pt x="591" y="750"/>
                  </a:lnTo>
                  <a:lnTo>
                    <a:pt x="594" y="748"/>
                  </a:lnTo>
                  <a:lnTo>
                    <a:pt x="596" y="747"/>
                  </a:lnTo>
                  <a:lnTo>
                    <a:pt x="598" y="745"/>
                  </a:lnTo>
                  <a:lnTo>
                    <a:pt x="599" y="741"/>
                  </a:lnTo>
                  <a:lnTo>
                    <a:pt x="600" y="739"/>
                  </a:lnTo>
                  <a:lnTo>
                    <a:pt x="600" y="736"/>
                  </a:lnTo>
                  <a:lnTo>
                    <a:pt x="600" y="660"/>
                  </a:lnTo>
                  <a:lnTo>
                    <a:pt x="645" y="660"/>
                  </a:lnTo>
                  <a:lnTo>
                    <a:pt x="648" y="660"/>
                  </a:lnTo>
                  <a:lnTo>
                    <a:pt x="651" y="659"/>
                  </a:lnTo>
                  <a:lnTo>
                    <a:pt x="653" y="658"/>
                  </a:lnTo>
                  <a:lnTo>
                    <a:pt x="656" y="657"/>
                  </a:lnTo>
                  <a:lnTo>
                    <a:pt x="658" y="655"/>
                  </a:lnTo>
                  <a:lnTo>
                    <a:pt x="659" y="652"/>
                  </a:lnTo>
                  <a:lnTo>
                    <a:pt x="660" y="648"/>
                  </a:lnTo>
                  <a:lnTo>
                    <a:pt x="660" y="645"/>
                  </a:lnTo>
                  <a:lnTo>
                    <a:pt x="660" y="165"/>
                  </a:lnTo>
                  <a:lnTo>
                    <a:pt x="660" y="163"/>
                  </a:lnTo>
                  <a:lnTo>
                    <a:pt x="659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50" name="Group 44"/>
            <p:cNvGrpSpPr/>
            <p:nvPr/>
          </p:nvGrpSpPr>
          <p:grpSpPr>
            <a:xfrm>
              <a:off x="5037752" y="2391764"/>
              <a:ext cx="381925" cy="311905"/>
              <a:chOff x="4891088" y="833438"/>
              <a:chExt cx="285750" cy="233363"/>
            </a:xfrm>
            <a:solidFill>
              <a:schemeClr val="bg1"/>
            </a:solidFill>
          </p:grpSpPr>
          <p:sp>
            <p:nvSpPr>
              <p:cNvPr id="56" name="Freeform: Shape 45"/>
              <p:cNvSpPr/>
              <p:nvPr/>
            </p:nvSpPr>
            <p:spPr bwMode="auto">
              <a:xfrm>
                <a:off x="4891088" y="833438"/>
                <a:ext cx="285750" cy="233363"/>
              </a:xfrm>
              <a:custGeom>
                <a:avLst/>
                <a:gdLst>
                  <a:gd name="T0" fmla="*/ 50 w 901"/>
                  <a:gd name="T1" fmla="*/ 30 h 735"/>
                  <a:gd name="T2" fmla="*/ 44 w 901"/>
                  <a:gd name="T3" fmla="*/ 31 h 735"/>
                  <a:gd name="T4" fmla="*/ 36 w 901"/>
                  <a:gd name="T5" fmla="*/ 38 h 735"/>
                  <a:gd name="T6" fmla="*/ 31 w 901"/>
                  <a:gd name="T7" fmla="*/ 50 h 735"/>
                  <a:gd name="T8" fmla="*/ 30 w 901"/>
                  <a:gd name="T9" fmla="*/ 548 h 735"/>
                  <a:gd name="T10" fmla="*/ 32 w 901"/>
                  <a:gd name="T11" fmla="*/ 557 h 735"/>
                  <a:gd name="T12" fmla="*/ 38 w 901"/>
                  <a:gd name="T13" fmla="*/ 564 h 735"/>
                  <a:gd name="T14" fmla="*/ 44 w 901"/>
                  <a:gd name="T15" fmla="*/ 569 h 735"/>
                  <a:gd name="T16" fmla="*/ 54 w 901"/>
                  <a:gd name="T17" fmla="*/ 571 h 735"/>
                  <a:gd name="T18" fmla="*/ 108 w 901"/>
                  <a:gd name="T19" fmla="*/ 571 h 735"/>
                  <a:gd name="T20" fmla="*/ 114 w 901"/>
                  <a:gd name="T21" fmla="*/ 573 h 735"/>
                  <a:gd name="T22" fmla="*/ 118 w 901"/>
                  <a:gd name="T23" fmla="*/ 577 h 735"/>
                  <a:gd name="T24" fmla="*/ 120 w 901"/>
                  <a:gd name="T25" fmla="*/ 582 h 735"/>
                  <a:gd name="T26" fmla="*/ 120 w 901"/>
                  <a:gd name="T27" fmla="*/ 691 h 735"/>
                  <a:gd name="T28" fmla="*/ 275 w 901"/>
                  <a:gd name="T29" fmla="*/ 572 h 735"/>
                  <a:gd name="T30" fmla="*/ 849 w 901"/>
                  <a:gd name="T31" fmla="*/ 571 h 735"/>
                  <a:gd name="T32" fmla="*/ 857 w 901"/>
                  <a:gd name="T33" fmla="*/ 569 h 735"/>
                  <a:gd name="T34" fmla="*/ 865 w 901"/>
                  <a:gd name="T35" fmla="*/ 564 h 735"/>
                  <a:gd name="T36" fmla="*/ 870 w 901"/>
                  <a:gd name="T37" fmla="*/ 557 h 735"/>
                  <a:gd name="T38" fmla="*/ 871 w 901"/>
                  <a:gd name="T39" fmla="*/ 548 h 735"/>
                  <a:gd name="T40" fmla="*/ 871 w 901"/>
                  <a:gd name="T41" fmla="*/ 50 h 735"/>
                  <a:gd name="T42" fmla="*/ 866 w 901"/>
                  <a:gd name="T43" fmla="*/ 37 h 735"/>
                  <a:gd name="T44" fmla="*/ 858 w 901"/>
                  <a:gd name="T45" fmla="*/ 31 h 735"/>
                  <a:gd name="T46" fmla="*/ 851 w 901"/>
                  <a:gd name="T47" fmla="*/ 30 h 735"/>
                  <a:gd name="T48" fmla="*/ 54 w 901"/>
                  <a:gd name="T49" fmla="*/ 30 h 735"/>
                  <a:gd name="T50" fmla="*/ 102 w 901"/>
                  <a:gd name="T51" fmla="*/ 735 h 735"/>
                  <a:gd name="T52" fmla="*/ 95 w 901"/>
                  <a:gd name="T53" fmla="*/ 732 h 735"/>
                  <a:gd name="T54" fmla="*/ 91 w 901"/>
                  <a:gd name="T55" fmla="*/ 725 h 735"/>
                  <a:gd name="T56" fmla="*/ 90 w 901"/>
                  <a:gd name="T57" fmla="*/ 601 h 735"/>
                  <a:gd name="T58" fmla="*/ 43 w 901"/>
                  <a:gd name="T59" fmla="*/ 600 h 735"/>
                  <a:gd name="T60" fmla="*/ 24 w 901"/>
                  <a:gd name="T61" fmla="*/ 591 h 735"/>
                  <a:gd name="T62" fmla="*/ 10 w 901"/>
                  <a:gd name="T63" fmla="*/ 577 h 735"/>
                  <a:gd name="T64" fmla="*/ 1 w 901"/>
                  <a:gd name="T65" fmla="*/ 559 h 735"/>
                  <a:gd name="T66" fmla="*/ 0 w 901"/>
                  <a:gd name="T67" fmla="*/ 60 h 735"/>
                  <a:gd name="T68" fmla="*/ 4 w 901"/>
                  <a:gd name="T69" fmla="*/ 35 h 735"/>
                  <a:gd name="T70" fmla="*/ 9 w 901"/>
                  <a:gd name="T71" fmla="*/ 25 h 735"/>
                  <a:gd name="T72" fmla="*/ 14 w 901"/>
                  <a:gd name="T73" fmla="*/ 16 h 735"/>
                  <a:gd name="T74" fmla="*/ 23 w 901"/>
                  <a:gd name="T75" fmla="*/ 9 h 735"/>
                  <a:gd name="T76" fmla="*/ 31 w 901"/>
                  <a:gd name="T77" fmla="*/ 5 h 735"/>
                  <a:gd name="T78" fmla="*/ 42 w 901"/>
                  <a:gd name="T79" fmla="*/ 1 h 735"/>
                  <a:gd name="T80" fmla="*/ 54 w 901"/>
                  <a:gd name="T81" fmla="*/ 0 h 735"/>
                  <a:gd name="T82" fmla="*/ 854 w 901"/>
                  <a:gd name="T83" fmla="*/ 0 h 735"/>
                  <a:gd name="T84" fmla="*/ 866 w 901"/>
                  <a:gd name="T85" fmla="*/ 2 h 735"/>
                  <a:gd name="T86" fmla="*/ 875 w 901"/>
                  <a:gd name="T87" fmla="*/ 7 h 735"/>
                  <a:gd name="T88" fmla="*/ 884 w 901"/>
                  <a:gd name="T89" fmla="*/ 12 h 735"/>
                  <a:gd name="T90" fmla="*/ 890 w 901"/>
                  <a:gd name="T91" fmla="*/ 21 h 735"/>
                  <a:gd name="T92" fmla="*/ 896 w 901"/>
                  <a:gd name="T93" fmla="*/ 29 h 735"/>
                  <a:gd name="T94" fmla="*/ 900 w 901"/>
                  <a:gd name="T95" fmla="*/ 46 h 735"/>
                  <a:gd name="T96" fmla="*/ 901 w 901"/>
                  <a:gd name="T97" fmla="*/ 548 h 735"/>
                  <a:gd name="T98" fmla="*/ 897 w 901"/>
                  <a:gd name="T99" fmla="*/ 569 h 735"/>
                  <a:gd name="T100" fmla="*/ 886 w 901"/>
                  <a:gd name="T101" fmla="*/ 585 h 735"/>
                  <a:gd name="T102" fmla="*/ 869 w 901"/>
                  <a:gd name="T103" fmla="*/ 596 h 735"/>
                  <a:gd name="T104" fmla="*/ 849 w 901"/>
                  <a:gd name="T105" fmla="*/ 601 h 735"/>
                  <a:gd name="T106" fmla="*/ 115 w 901"/>
                  <a:gd name="T107" fmla="*/ 732 h 735"/>
                  <a:gd name="T108" fmla="*/ 105 w 901"/>
                  <a:gd name="T109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01" h="735">
                    <a:moveTo>
                      <a:pt x="54" y="30"/>
                    </a:moveTo>
                    <a:lnTo>
                      <a:pt x="50" y="30"/>
                    </a:lnTo>
                    <a:lnTo>
                      <a:pt x="47" y="30"/>
                    </a:lnTo>
                    <a:lnTo>
                      <a:pt x="44" y="31"/>
                    </a:lnTo>
                    <a:lnTo>
                      <a:pt x="40" y="33"/>
                    </a:lnTo>
                    <a:lnTo>
                      <a:pt x="36" y="38"/>
                    </a:lnTo>
                    <a:lnTo>
                      <a:pt x="33" y="43"/>
                    </a:lnTo>
                    <a:lnTo>
                      <a:pt x="31" y="50"/>
                    </a:lnTo>
                    <a:lnTo>
                      <a:pt x="30" y="60"/>
                    </a:lnTo>
                    <a:lnTo>
                      <a:pt x="30" y="548"/>
                    </a:lnTo>
                    <a:lnTo>
                      <a:pt x="31" y="552"/>
                    </a:lnTo>
                    <a:lnTo>
                      <a:pt x="32" y="557"/>
                    </a:lnTo>
                    <a:lnTo>
                      <a:pt x="34" y="561"/>
                    </a:lnTo>
                    <a:lnTo>
                      <a:pt x="38" y="564"/>
                    </a:lnTo>
                    <a:lnTo>
                      <a:pt x="41" y="566"/>
                    </a:lnTo>
                    <a:lnTo>
                      <a:pt x="44" y="569"/>
                    </a:lnTo>
                    <a:lnTo>
                      <a:pt x="48" y="570"/>
                    </a:lnTo>
                    <a:lnTo>
                      <a:pt x="54" y="571"/>
                    </a:lnTo>
                    <a:lnTo>
                      <a:pt x="105" y="571"/>
                    </a:lnTo>
                    <a:lnTo>
                      <a:pt x="108" y="571"/>
                    </a:lnTo>
                    <a:lnTo>
                      <a:pt x="111" y="572"/>
                    </a:lnTo>
                    <a:lnTo>
                      <a:pt x="114" y="573"/>
                    </a:lnTo>
                    <a:lnTo>
                      <a:pt x="116" y="575"/>
                    </a:lnTo>
                    <a:lnTo>
                      <a:pt x="118" y="577"/>
                    </a:lnTo>
                    <a:lnTo>
                      <a:pt x="119" y="579"/>
                    </a:lnTo>
                    <a:lnTo>
                      <a:pt x="120" y="582"/>
                    </a:lnTo>
                    <a:lnTo>
                      <a:pt x="120" y="586"/>
                    </a:lnTo>
                    <a:lnTo>
                      <a:pt x="120" y="691"/>
                    </a:lnTo>
                    <a:lnTo>
                      <a:pt x="271" y="574"/>
                    </a:lnTo>
                    <a:lnTo>
                      <a:pt x="275" y="572"/>
                    </a:lnTo>
                    <a:lnTo>
                      <a:pt x="280" y="571"/>
                    </a:lnTo>
                    <a:lnTo>
                      <a:pt x="849" y="571"/>
                    </a:lnTo>
                    <a:lnTo>
                      <a:pt x="853" y="570"/>
                    </a:lnTo>
                    <a:lnTo>
                      <a:pt x="857" y="569"/>
                    </a:lnTo>
                    <a:lnTo>
                      <a:pt x="861" y="566"/>
                    </a:lnTo>
                    <a:lnTo>
                      <a:pt x="865" y="564"/>
                    </a:lnTo>
                    <a:lnTo>
                      <a:pt x="868" y="561"/>
                    </a:lnTo>
                    <a:lnTo>
                      <a:pt x="870" y="557"/>
                    </a:lnTo>
                    <a:lnTo>
                      <a:pt x="871" y="552"/>
                    </a:lnTo>
                    <a:lnTo>
                      <a:pt x="871" y="548"/>
                    </a:lnTo>
                    <a:lnTo>
                      <a:pt x="871" y="60"/>
                    </a:lnTo>
                    <a:lnTo>
                      <a:pt x="871" y="50"/>
                    </a:lnTo>
                    <a:lnTo>
                      <a:pt x="869" y="42"/>
                    </a:lnTo>
                    <a:lnTo>
                      <a:pt x="866" y="37"/>
                    </a:lnTo>
                    <a:lnTo>
                      <a:pt x="861" y="33"/>
                    </a:lnTo>
                    <a:lnTo>
                      <a:pt x="858" y="31"/>
                    </a:lnTo>
                    <a:lnTo>
                      <a:pt x="854" y="30"/>
                    </a:lnTo>
                    <a:lnTo>
                      <a:pt x="851" y="30"/>
                    </a:lnTo>
                    <a:lnTo>
                      <a:pt x="849" y="30"/>
                    </a:lnTo>
                    <a:lnTo>
                      <a:pt x="54" y="30"/>
                    </a:lnTo>
                    <a:close/>
                    <a:moveTo>
                      <a:pt x="105" y="735"/>
                    </a:moveTo>
                    <a:lnTo>
                      <a:pt x="102" y="735"/>
                    </a:lnTo>
                    <a:lnTo>
                      <a:pt x="99" y="734"/>
                    </a:lnTo>
                    <a:lnTo>
                      <a:pt x="95" y="732"/>
                    </a:lnTo>
                    <a:lnTo>
                      <a:pt x="93" y="729"/>
                    </a:lnTo>
                    <a:lnTo>
                      <a:pt x="91" y="725"/>
                    </a:lnTo>
                    <a:lnTo>
                      <a:pt x="90" y="721"/>
                    </a:lnTo>
                    <a:lnTo>
                      <a:pt x="90" y="601"/>
                    </a:lnTo>
                    <a:lnTo>
                      <a:pt x="54" y="601"/>
                    </a:lnTo>
                    <a:lnTo>
                      <a:pt x="43" y="600"/>
                    </a:lnTo>
                    <a:lnTo>
                      <a:pt x="32" y="596"/>
                    </a:lnTo>
                    <a:lnTo>
                      <a:pt x="24" y="591"/>
                    </a:lnTo>
                    <a:lnTo>
                      <a:pt x="16" y="585"/>
                    </a:lnTo>
                    <a:lnTo>
                      <a:pt x="10" y="577"/>
                    </a:lnTo>
                    <a:lnTo>
                      <a:pt x="4" y="569"/>
                    </a:lnTo>
                    <a:lnTo>
                      <a:pt x="1" y="559"/>
                    </a:lnTo>
                    <a:lnTo>
                      <a:pt x="0" y="548"/>
                    </a:lnTo>
                    <a:lnTo>
                      <a:pt x="0" y="60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7" y="29"/>
                    </a:lnTo>
                    <a:lnTo>
                      <a:pt x="9" y="25"/>
                    </a:lnTo>
                    <a:lnTo>
                      <a:pt x="11" y="21"/>
                    </a:lnTo>
                    <a:lnTo>
                      <a:pt x="14" y="16"/>
                    </a:lnTo>
                    <a:lnTo>
                      <a:pt x="18" y="12"/>
                    </a:lnTo>
                    <a:lnTo>
                      <a:pt x="23" y="9"/>
                    </a:lnTo>
                    <a:lnTo>
                      <a:pt x="27" y="7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849" y="0"/>
                    </a:lnTo>
                    <a:lnTo>
                      <a:pt x="854" y="0"/>
                    </a:lnTo>
                    <a:lnTo>
                      <a:pt x="860" y="1"/>
                    </a:lnTo>
                    <a:lnTo>
                      <a:pt x="866" y="2"/>
                    </a:lnTo>
                    <a:lnTo>
                      <a:pt x="870" y="4"/>
                    </a:lnTo>
                    <a:lnTo>
                      <a:pt x="875" y="7"/>
                    </a:lnTo>
                    <a:lnTo>
                      <a:pt x="880" y="9"/>
                    </a:lnTo>
                    <a:lnTo>
                      <a:pt x="884" y="12"/>
                    </a:lnTo>
                    <a:lnTo>
                      <a:pt x="887" y="16"/>
                    </a:lnTo>
                    <a:lnTo>
                      <a:pt x="890" y="21"/>
                    </a:lnTo>
                    <a:lnTo>
                      <a:pt x="894" y="25"/>
                    </a:lnTo>
                    <a:lnTo>
                      <a:pt x="896" y="29"/>
                    </a:lnTo>
                    <a:lnTo>
                      <a:pt x="898" y="35"/>
                    </a:lnTo>
                    <a:lnTo>
                      <a:pt x="900" y="46"/>
                    </a:lnTo>
                    <a:lnTo>
                      <a:pt x="901" y="60"/>
                    </a:lnTo>
                    <a:lnTo>
                      <a:pt x="901" y="548"/>
                    </a:lnTo>
                    <a:lnTo>
                      <a:pt x="900" y="558"/>
                    </a:lnTo>
                    <a:lnTo>
                      <a:pt x="897" y="569"/>
                    </a:lnTo>
                    <a:lnTo>
                      <a:pt x="892" y="577"/>
                    </a:lnTo>
                    <a:lnTo>
                      <a:pt x="886" y="585"/>
                    </a:lnTo>
                    <a:lnTo>
                      <a:pt x="878" y="592"/>
                    </a:lnTo>
                    <a:lnTo>
                      <a:pt x="869" y="596"/>
                    </a:lnTo>
                    <a:lnTo>
                      <a:pt x="859" y="600"/>
                    </a:lnTo>
                    <a:lnTo>
                      <a:pt x="849" y="601"/>
                    </a:lnTo>
                    <a:lnTo>
                      <a:pt x="286" y="601"/>
                    </a:lnTo>
                    <a:lnTo>
                      <a:pt x="115" y="732"/>
                    </a:lnTo>
                    <a:lnTo>
                      <a:pt x="110" y="735"/>
                    </a:lnTo>
                    <a:lnTo>
                      <a:pt x="105" y="735"/>
                    </a:lnTo>
                    <a:lnTo>
                      <a:pt x="105" y="7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7" name="Freeform: Shape 46"/>
              <p:cNvSpPr/>
              <p:nvPr/>
            </p:nvSpPr>
            <p:spPr bwMode="auto">
              <a:xfrm>
                <a:off x="4981575" y="914401"/>
                <a:ext cx="22225" cy="20638"/>
              </a:xfrm>
              <a:custGeom>
                <a:avLst/>
                <a:gdLst>
                  <a:gd name="T0" fmla="*/ 33 w 67"/>
                  <a:gd name="T1" fmla="*/ 30 h 67"/>
                  <a:gd name="T2" fmla="*/ 32 w 67"/>
                  <a:gd name="T3" fmla="*/ 30 h 67"/>
                  <a:gd name="T4" fmla="*/ 31 w 67"/>
                  <a:gd name="T5" fmla="*/ 31 h 67"/>
                  <a:gd name="T6" fmla="*/ 30 w 67"/>
                  <a:gd name="T7" fmla="*/ 32 h 67"/>
                  <a:gd name="T8" fmla="*/ 30 w 67"/>
                  <a:gd name="T9" fmla="*/ 33 h 67"/>
                  <a:gd name="T10" fmla="*/ 30 w 67"/>
                  <a:gd name="T11" fmla="*/ 35 h 67"/>
                  <a:gd name="T12" fmla="*/ 31 w 67"/>
                  <a:gd name="T13" fmla="*/ 36 h 67"/>
                  <a:gd name="T14" fmla="*/ 32 w 67"/>
                  <a:gd name="T15" fmla="*/ 36 h 67"/>
                  <a:gd name="T16" fmla="*/ 33 w 67"/>
                  <a:gd name="T17" fmla="*/ 36 h 67"/>
                  <a:gd name="T18" fmla="*/ 35 w 67"/>
                  <a:gd name="T19" fmla="*/ 36 h 67"/>
                  <a:gd name="T20" fmla="*/ 36 w 67"/>
                  <a:gd name="T21" fmla="*/ 36 h 67"/>
                  <a:gd name="T22" fmla="*/ 37 w 67"/>
                  <a:gd name="T23" fmla="*/ 35 h 67"/>
                  <a:gd name="T24" fmla="*/ 37 w 67"/>
                  <a:gd name="T25" fmla="*/ 33 h 67"/>
                  <a:gd name="T26" fmla="*/ 37 w 67"/>
                  <a:gd name="T27" fmla="*/ 32 h 67"/>
                  <a:gd name="T28" fmla="*/ 36 w 67"/>
                  <a:gd name="T29" fmla="*/ 31 h 67"/>
                  <a:gd name="T30" fmla="*/ 35 w 67"/>
                  <a:gd name="T31" fmla="*/ 30 h 67"/>
                  <a:gd name="T32" fmla="*/ 33 w 67"/>
                  <a:gd name="T33" fmla="*/ 30 h 67"/>
                  <a:gd name="T34" fmla="*/ 33 w 67"/>
                  <a:gd name="T35" fmla="*/ 30 h 67"/>
                  <a:gd name="T36" fmla="*/ 33 w 67"/>
                  <a:gd name="T37" fmla="*/ 67 h 67"/>
                  <a:gd name="T38" fmla="*/ 26 w 67"/>
                  <a:gd name="T39" fmla="*/ 66 h 67"/>
                  <a:gd name="T40" fmla="*/ 20 w 67"/>
                  <a:gd name="T41" fmla="*/ 64 h 67"/>
                  <a:gd name="T42" fmla="*/ 15 w 67"/>
                  <a:gd name="T43" fmla="*/ 62 h 67"/>
                  <a:gd name="T44" fmla="*/ 9 w 67"/>
                  <a:gd name="T45" fmla="*/ 58 h 67"/>
                  <a:gd name="T46" fmla="*/ 5 w 67"/>
                  <a:gd name="T47" fmla="*/ 52 h 67"/>
                  <a:gd name="T48" fmla="*/ 2 w 67"/>
                  <a:gd name="T49" fmla="*/ 47 h 67"/>
                  <a:gd name="T50" fmla="*/ 0 w 67"/>
                  <a:gd name="T51" fmla="*/ 40 h 67"/>
                  <a:gd name="T52" fmla="*/ 0 w 67"/>
                  <a:gd name="T53" fmla="*/ 33 h 67"/>
                  <a:gd name="T54" fmla="*/ 0 w 67"/>
                  <a:gd name="T55" fmla="*/ 27 h 67"/>
                  <a:gd name="T56" fmla="*/ 2 w 67"/>
                  <a:gd name="T57" fmla="*/ 20 h 67"/>
                  <a:gd name="T58" fmla="*/ 5 w 67"/>
                  <a:gd name="T59" fmla="*/ 15 h 67"/>
                  <a:gd name="T60" fmla="*/ 9 w 67"/>
                  <a:gd name="T61" fmla="*/ 9 h 67"/>
                  <a:gd name="T62" fmla="*/ 15 w 67"/>
                  <a:gd name="T63" fmla="*/ 5 h 67"/>
                  <a:gd name="T64" fmla="*/ 20 w 67"/>
                  <a:gd name="T65" fmla="*/ 2 h 67"/>
                  <a:gd name="T66" fmla="*/ 26 w 67"/>
                  <a:gd name="T67" fmla="*/ 0 h 67"/>
                  <a:gd name="T68" fmla="*/ 33 w 67"/>
                  <a:gd name="T69" fmla="*/ 0 h 67"/>
                  <a:gd name="T70" fmla="*/ 40 w 67"/>
                  <a:gd name="T71" fmla="*/ 0 h 67"/>
                  <a:gd name="T72" fmla="*/ 47 w 67"/>
                  <a:gd name="T73" fmla="*/ 2 h 67"/>
                  <a:gd name="T74" fmla="*/ 52 w 67"/>
                  <a:gd name="T75" fmla="*/ 5 h 67"/>
                  <a:gd name="T76" fmla="*/ 58 w 67"/>
                  <a:gd name="T77" fmla="*/ 9 h 67"/>
                  <a:gd name="T78" fmla="*/ 62 w 67"/>
                  <a:gd name="T79" fmla="*/ 15 h 67"/>
                  <a:gd name="T80" fmla="*/ 65 w 67"/>
                  <a:gd name="T81" fmla="*/ 20 h 67"/>
                  <a:gd name="T82" fmla="*/ 66 w 67"/>
                  <a:gd name="T83" fmla="*/ 27 h 67"/>
                  <a:gd name="T84" fmla="*/ 67 w 67"/>
                  <a:gd name="T85" fmla="*/ 33 h 67"/>
                  <a:gd name="T86" fmla="*/ 66 w 67"/>
                  <a:gd name="T87" fmla="*/ 40 h 67"/>
                  <a:gd name="T88" fmla="*/ 65 w 67"/>
                  <a:gd name="T89" fmla="*/ 47 h 67"/>
                  <a:gd name="T90" fmla="*/ 62 w 67"/>
                  <a:gd name="T91" fmla="*/ 52 h 67"/>
                  <a:gd name="T92" fmla="*/ 58 w 67"/>
                  <a:gd name="T93" fmla="*/ 58 h 67"/>
                  <a:gd name="T94" fmla="*/ 52 w 67"/>
                  <a:gd name="T95" fmla="*/ 62 h 67"/>
                  <a:gd name="T96" fmla="*/ 47 w 67"/>
                  <a:gd name="T97" fmla="*/ 64 h 67"/>
                  <a:gd name="T98" fmla="*/ 40 w 67"/>
                  <a:gd name="T99" fmla="*/ 66 h 67"/>
                  <a:gd name="T100" fmla="*/ 33 w 67"/>
                  <a:gd name="T101" fmla="*/ 67 h 67"/>
                  <a:gd name="T102" fmla="*/ 33 w 67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67">
                    <a:moveTo>
                      <a:pt x="33" y="30"/>
                    </a:moveTo>
                    <a:lnTo>
                      <a:pt x="32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30"/>
                    </a:lnTo>
                    <a:close/>
                    <a:moveTo>
                      <a:pt x="33" y="67"/>
                    </a:moveTo>
                    <a:lnTo>
                      <a:pt x="26" y="66"/>
                    </a:lnTo>
                    <a:lnTo>
                      <a:pt x="20" y="64"/>
                    </a:lnTo>
                    <a:lnTo>
                      <a:pt x="15" y="62"/>
                    </a:lnTo>
                    <a:lnTo>
                      <a:pt x="9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8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6" y="27"/>
                    </a:lnTo>
                    <a:lnTo>
                      <a:pt x="67" y="33"/>
                    </a:lnTo>
                    <a:lnTo>
                      <a:pt x="66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3" y="67"/>
                    </a:lnTo>
                    <a:lnTo>
                      <a:pt x="33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8" name="Freeform: Shape 47"/>
              <p:cNvSpPr/>
              <p:nvPr/>
            </p:nvSpPr>
            <p:spPr bwMode="auto">
              <a:xfrm>
                <a:off x="5078413" y="914401"/>
                <a:ext cx="20638" cy="20638"/>
              </a:xfrm>
              <a:custGeom>
                <a:avLst/>
                <a:gdLst>
                  <a:gd name="T0" fmla="*/ 34 w 67"/>
                  <a:gd name="T1" fmla="*/ 30 h 67"/>
                  <a:gd name="T2" fmla="*/ 32 w 67"/>
                  <a:gd name="T3" fmla="*/ 30 h 67"/>
                  <a:gd name="T4" fmla="*/ 31 w 67"/>
                  <a:gd name="T5" fmla="*/ 31 h 67"/>
                  <a:gd name="T6" fmla="*/ 30 w 67"/>
                  <a:gd name="T7" fmla="*/ 32 h 67"/>
                  <a:gd name="T8" fmla="*/ 30 w 67"/>
                  <a:gd name="T9" fmla="*/ 33 h 67"/>
                  <a:gd name="T10" fmla="*/ 30 w 67"/>
                  <a:gd name="T11" fmla="*/ 35 h 67"/>
                  <a:gd name="T12" fmla="*/ 31 w 67"/>
                  <a:gd name="T13" fmla="*/ 36 h 67"/>
                  <a:gd name="T14" fmla="*/ 32 w 67"/>
                  <a:gd name="T15" fmla="*/ 36 h 67"/>
                  <a:gd name="T16" fmla="*/ 34 w 67"/>
                  <a:gd name="T17" fmla="*/ 36 h 67"/>
                  <a:gd name="T18" fmla="*/ 35 w 67"/>
                  <a:gd name="T19" fmla="*/ 36 h 67"/>
                  <a:gd name="T20" fmla="*/ 36 w 67"/>
                  <a:gd name="T21" fmla="*/ 36 h 67"/>
                  <a:gd name="T22" fmla="*/ 37 w 67"/>
                  <a:gd name="T23" fmla="*/ 35 h 67"/>
                  <a:gd name="T24" fmla="*/ 37 w 67"/>
                  <a:gd name="T25" fmla="*/ 33 h 67"/>
                  <a:gd name="T26" fmla="*/ 37 w 67"/>
                  <a:gd name="T27" fmla="*/ 32 h 67"/>
                  <a:gd name="T28" fmla="*/ 36 w 67"/>
                  <a:gd name="T29" fmla="*/ 31 h 67"/>
                  <a:gd name="T30" fmla="*/ 35 w 67"/>
                  <a:gd name="T31" fmla="*/ 30 h 67"/>
                  <a:gd name="T32" fmla="*/ 34 w 67"/>
                  <a:gd name="T33" fmla="*/ 30 h 67"/>
                  <a:gd name="T34" fmla="*/ 34 w 67"/>
                  <a:gd name="T35" fmla="*/ 30 h 67"/>
                  <a:gd name="T36" fmla="*/ 34 w 67"/>
                  <a:gd name="T37" fmla="*/ 67 h 67"/>
                  <a:gd name="T38" fmla="*/ 26 w 67"/>
                  <a:gd name="T39" fmla="*/ 66 h 67"/>
                  <a:gd name="T40" fmla="*/ 20 w 67"/>
                  <a:gd name="T41" fmla="*/ 64 h 67"/>
                  <a:gd name="T42" fmla="*/ 15 w 67"/>
                  <a:gd name="T43" fmla="*/ 62 h 67"/>
                  <a:gd name="T44" fmla="*/ 9 w 67"/>
                  <a:gd name="T45" fmla="*/ 58 h 67"/>
                  <a:gd name="T46" fmla="*/ 5 w 67"/>
                  <a:gd name="T47" fmla="*/ 52 h 67"/>
                  <a:gd name="T48" fmla="*/ 2 w 67"/>
                  <a:gd name="T49" fmla="*/ 47 h 67"/>
                  <a:gd name="T50" fmla="*/ 0 w 67"/>
                  <a:gd name="T51" fmla="*/ 40 h 67"/>
                  <a:gd name="T52" fmla="*/ 0 w 67"/>
                  <a:gd name="T53" fmla="*/ 33 h 67"/>
                  <a:gd name="T54" fmla="*/ 0 w 67"/>
                  <a:gd name="T55" fmla="*/ 27 h 67"/>
                  <a:gd name="T56" fmla="*/ 2 w 67"/>
                  <a:gd name="T57" fmla="*/ 20 h 67"/>
                  <a:gd name="T58" fmla="*/ 5 w 67"/>
                  <a:gd name="T59" fmla="*/ 15 h 67"/>
                  <a:gd name="T60" fmla="*/ 9 w 67"/>
                  <a:gd name="T61" fmla="*/ 9 h 67"/>
                  <a:gd name="T62" fmla="*/ 15 w 67"/>
                  <a:gd name="T63" fmla="*/ 5 h 67"/>
                  <a:gd name="T64" fmla="*/ 20 w 67"/>
                  <a:gd name="T65" fmla="*/ 2 h 67"/>
                  <a:gd name="T66" fmla="*/ 26 w 67"/>
                  <a:gd name="T67" fmla="*/ 0 h 67"/>
                  <a:gd name="T68" fmla="*/ 34 w 67"/>
                  <a:gd name="T69" fmla="*/ 0 h 67"/>
                  <a:gd name="T70" fmla="*/ 40 w 67"/>
                  <a:gd name="T71" fmla="*/ 0 h 67"/>
                  <a:gd name="T72" fmla="*/ 47 w 67"/>
                  <a:gd name="T73" fmla="*/ 2 h 67"/>
                  <a:gd name="T74" fmla="*/ 52 w 67"/>
                  <a:gd name="T75" fmla="*/ 5 h 67"/>
                  <a:gd name="T76" fmla="*/ 57 w 67"/>
                  <a:gd name="T77" fmla="*/ 9 h 67"/>
                  <a:gd name="T78" fmla="*/ 62 w 67"/>
                  <a:gd name="T79" fmla="*/ 15 h 67"/>
                  <a:gd name="T80" fmla="*/ 65 w 67"/>
                  <a:gd name="T81" fmla="*/ 20 h 67"/>
                  <a:gd name="T82" fmla="*/ 67 w 67"/>
                  <a:gd name="T83" fmla="*/ 27 h 67"/>
                  <a:gd name="T84" fmla="*/ 67 w 67"/>
                  <a:gd name="T85" fmla="*/ 33 h 67"/>
                  <a:gd name="T86" fmla="*/ 67 w 67"/>
                  <a:gd name="T87" fmla="*/ 40 h 67"/>
                  <a:gd name="T88" fmla="*/ 65 w 67"/>
                  <a:gd name="T89" fmla="*/ 47 h 67"/>
                  <a:gd name="T90" fmla="*/ 62 w 67"/>
                  <a:gd name="T91" fmla="*/ 52 h 67"/>
                  <a:gd name="T92" fmla="*/ 57 w 67"/>
                  <a:gd name="T93" fmla="*/ 58 h 67"/>
                  <a:gd name="T94" fmla="*/ 52 w 67"/>
                  <a:gd name="T95" fmla="*/ 62 h 67"/>
                  <a:gd name="T96" fmla="*/ 47 w 67"/>
                  <a:gd name="T97" fmla="*/ 64 h 67"/>
                  <a:gd name="T98" fmla="*/ 40 w 67"/>
                  <a:gd name="T99" fmla="*/ 66 h 67"/>
                  <a:gd name="T100" fmla="*/ 34 w 67"/>
                  <a:gd name="T101" fmla="*/ 67 h 67"/>
                  <a:gd name="T102" fmla="*/ 34 w 67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67">
                    <a:moveTo>
                      <a:pt x="34" y="30"/>
                    </a:moveTo>
                    <a:lnTo>
                      <a:pt x="32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67"/>
                    </a:moveTo>
                    <a:lnTo>
                      <a:pt x="26" y="66"/>
                    </a:lnTo>
                    <a:lnTo>
                      <a:pt x="20" y="64"/>
                    </a:lnTo>
                    <a:lnTo>
                      <a:pt x="15" y="62"/>
                    </a:lnTo>
                    <a:lnTo>
                      <a:pt x="9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7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7" y="58"/>
                    </a:lnTo>
                    <a:lnTo>
                      <a:pt x="52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4" y="67"/>
                    </a:lnTo>
                    <a:lnTo>
                      <a:pt x="3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9" name="Freeform: Shape 48"/>
              <p:cNvSpPr/>
              <p:nvPr/>
            </p:nvSpPr>
            <p:spPr bwMode="auto">
              <a:xfrm>
                <a:off x="5029200" y="914401"/>
                <a:ext cx="22225" cy="20638"/>
              </a:xfrm>
              <a:custGeom>
                <a:avLst/>
                <a:gdLst>
                  <a:gd name="T0" fmla="*/ 34 w 68"/>
                  <a:gd name="T1" fmla="*/ 30 h 67"/>
                  <a:gd name="T2" fmla="*/ 33 w 68"/>
                  <a:gd name="T3" fmla="*/ 30 h 67"/>
                  <a:gd name="T4" fmla="*/ 31 w 68"/>
                  <a:gd name="T5" fmla="*/ 31 h 67"/>
                  <a:gd name="T6" fmla="*/ 31 w 68"/>
                  <a:gd name="T7" fmla="*/ 32 h 67"/>
                  <a:gd name="T8" fmla="*/ 30 w 68"/>
                  <a:gd name="T9" fmla="*/ 33 h 67"/>
                  <a:gd name="T10" fmla="*/ 31 w 68"/>
                  <a:gd name="T11" fmla="*/ 35 h 67"/>
                  <a:gd name="T12" fmla="*/ 31 w 68"/>
                  <a:gd name="T13" fmla="*/ 36 h 67"/>
                  <a:gd name="T14" fmla="*/ 33 w 68"/>
                  <a:gd name="T15" fmla="*/ 36 h 67"/>
                  <a:gd name="T16" fmla="*/ 34 w 68"/>
                  <a:gd name="T17" fmla="*/ 36 h 67"/>
                  <a:gd name="T18" fmla="*/ 35 w 68"/>
                  <a:gd name="T19" fmla="*/ 36 h 67"/>
                  <a:gd name="T20" fmla="*/ 36 w 68"/>
                  <a:gd name="T21" fmla="*/ 36 h 67"/>
                  <a:gd name="T22" fmla="*/ 37 w 68"/>
                  <a:gd name="T23" fmla="*/ 35 h 67"/>
                  <a:gd name="T24" fmla="*/ 38 w 68"/>
                  <a:gd name="T25" fmla="*/ 33 h 67"/>
                  <a:gd name="T26" fmla="*/ 37 w 68"/>
                  <a:gd name="T27" fmla="*/ 32 h 67"/>
                  <a:gd name="T28" fmla="*/ 37 w 68"/>
                  <a:gd name="T29" fmla="*/ 31 h 67"/>
                  <a:gd name="T30" fmla="*/ 35 w 68"/>
                  <a:gd name="T31" fmla="*/ 30 h 67"/>
                  <a:gd name="T32" fmla="*/ 34 w 68"/>
                  <a:gd name="T33" fmla="*/ 30 h 67"/>
                  <a:gd name="T34" fmla="*/ 34 w 68"/>
                  <a:gd name="T35" fmla="*/ 30 h 67"/>
                  <a:gd name="T36" fmla="*/ 34 w 68"/>
                  <a:gd name="T37" fmla="*/ 67 h 67"/>
                  <a:gd name="T38" fmla="*/ 27 w 68"/>
                  <a:gd name="T39" fmla="*/ 66 h 67"/>
                  <a:gd name="T40" fmla="*/ 21 w 68"/>
                  <a:gd name="T41" fmla="*/ 64 h 67"/>
                  <a:gd name="T42" fmla="*/ 15 w 68"/>
                  <a:gd name="T43" fmla="*/ 62 h 67"/>
                  <a:gd name="T44" fmla="*/ 10 w 68"/>
                  <a:gd name="T45" fmla="*/ 58 h 67"/>
                  <a:gd name="T46" fmla="*/ 6 w 68"/>
                  <a:gd name="T47" fmla="*/ 52 h 67"/>
                  <a:gd name="T48" fmla="*/ 3 w 68"/>
                  <a:gd name="T49" fmla="*/ 47 h 67"/>
                  <a:gd name="T50" fmla="*/ 1 w 68"/>
                  <a:gd name="T51" fmla="*/ 40 h 67"/>
                  <a:gd name="T52" fmla="*/ 0 w 68"/>
                  <a:gd name="T53" fmla="*/ 33 h 67"/>
                  <a:gd name="T54" fmla="*/ 1 w 68"/>
                  <a:gd name="T55" fmla="*/ 27 h 67"/>
                  <a:gd name="T56" fmla="*/ 3 w 68"/>
                  <a:gd name="T57" fmla="*/ 20 h 67"/>
                  <a:gd name="T58" fmla="*/ 6 w 68"/>
                  <a:gd name="T59" fmla="*/ 15 h 67"/>
                  <a:gd name="T60" fmla="*/ 10 w 68"/>
                  <a:gd name="T61" fmla="*/ 9 h 67"/>
                  <a:gd name="T62" fmla="*/ 15 w 68"/>
                  <a:gd name="T63" fmla="*/ 5 h 67"/>
                  <a:gd name="T64" fmla="*/ 21 w 68"/>
                  <a:gd name="T65" fmla="*/ 2 h 67"/>
                  <a:gd name="T66" fmla="*/ 27 w 68"/>
                  <a:gd name="T67" fmla="*/ 0 h 67"/>
                  <a:gd name="T68" fmla="*/ 34 w 68"/>
                  <a:gd name="T69" fmla="*/ 0 h 67"/>
                  <a:gd name="T70" fmla="*/ 40 w 68"/>
                  <a:gd name="T71" fmla="*/ 0 h 67"/>
                  <a:gd name="T72" fmla="*/ 47 w 68"/>
                  <a:gd name="T73" fmla="*/ 2 h 67"/>
                  <a:gd name="T74" fmla="*/ 53 w 68"/>
                  <a:gd name="T75" fmla="*/ 5 h 67"/>
                  <a:gd name="T76" fmla="*/ 57 w 68"/>
                  <a:gd name="T77" fmla="*/ 9 h 67"/>
                  <a:gd name="T78" fmla="*/ 62 w 68"/>
                  <a:gd name="T79" fmla="*/ 15 h 67"/>
                  <a:gd name="T80" fmla="*/ 65 w 68"/>
                  <a:gd name="T81" fmla="*/ 20 h 67"/>
                  <a:gd name="T82" fmla="*/ 67 w 68"/>
                  <a:gd name="T83" fmla="*/ 27 h 67"/>
                  <a:gd name="T84" fmla="*/ 68 w 68"/>
                  <a:gd name="T85" fmla="*/ 33 h 67"/>
                  <a:gd name="T86" fmla="*/ 67 w 68"/>
                  <a:gd name="T87" fmla="*/ 40 h 67"/>
                  <a:gd name="T88" fmla="*/ 65 w 68"/>
                  <a:gd name="T89" fmla="*/ 47 h 67"/>
                  <a:gd name="T90" fmla="*/ 62 w 68"/>
                  <a:gd name="T91" fmla="*/ 52 h 67"/>
                  <a:gd name="T92" fmla="*/ 57 w 68"/>
                  <a:gd name="T93" fmla="*/ 58 h 67"/>
                  <a:gd name="T94" fmla="*/ 53 w 68"/>
                  <a:gd name="T95" fmla="*/ 62 h 67"/>
                  <a:gd name="T96" fmla="*/ 47 w 68"/>
                  <a:gd name="T97" fmla="*/ 64 h 67"/>
                  <a:gd name="T98" fmla="*/ 40 w 68"/>
                  <a:gd name="T99" fmla="*/ 66 h 67"/>
                  <a:gd name="T100" fmla="*/ 34 w 68"/>
                  <a:gd name="T101" fmla="*/ 67 h 67"/>
                  <a:gd name="T102" fmla="*/ 34 w 68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" h="67">
                    <a:moveTo>
                      <a:pt x="34" y="30"/>
                    </a:moveTo>
                    <a:lnTo>
                      <a:pt x="33" y="30"/>
                    </a:lnTo>
                    <a:lnTo>
                      <a:pt x="31" y="31"/>
                    </a:lnTo>
                    <a:lnTo>
                      <a:pt x="31" y="32"/>
                    </a:lnTo>
                    <a:lnTo>
                      <a:pt x="30" y="33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67"/>
                    </a:moveTo>
                    <a:lnTo>
                      <a:pt x="27" y="66"/>
                    </a:lnTo>
                    <a:lnTo>
                      <a:pt x="21" y="64"/>
                    </a:lnTo>
                    <a:lnTo>
                      <a:pt x="15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3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3" y="5"/>
                    </a:lnTo>
                    <a:lnTo>
                      <a:pt x="57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7" y="27"/>
                    </a:lnTo>
                    <a:lnTo>
                      <a:pt x="68" y="33"/>
                    </a:lnTo>
                    <a:lnTo>
                      <a:pt x="67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7" y="58"/>
                    </a:lnTo>
                    <a:lnTo>
                      <a:pt x="53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4" y="67"/>
                    </a:lnTo>
                    <a:lnTo>
                      <a:pt x="3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51" name="Group 49"/>
            <p:cNvGrpSpPr/>
            <p:nvPr/>
          </p:nvGrpSpPr>
          <p:grpSpPr>
            <a:xfrm>
              <a:off x="5668474" y="1605171"/>
              <a:ext cx="369622" cy="371677"/>
              <a:chOff x="10455275" y="2498725"/>
              <a:chExt cx="285750" cy="287338"/>
            </a:xfrm>
            <a:solidFill>
              <a:schemeClr val="bg1"/>
            </a:solidFill>
          </p:grpSpPr>
          <p:sp>
            <p:nvSpPr>
              <p:cNvPr id="54" name="Freeform: Shape 50"/>
              <p:cNvSpPr/>
              <p:nvPr/>
            </p:nvSpPr>
            <p:spPr bwMode="auto">
              <a:xfrm>
                <a:off x="10455275" y="2593975"/>
                <a:ext cx="285750" cy="192088"/>
              </a:xfrm>
              <a:custGeom>
                <a:avLst/>
                <a:gdLst>
                  <a:gd name="T0" fmla="*/ 812 w 903"/>
                  <a:gd name="T1" fmla="*/ 30 h 601"/>
                  <a:gd name="T2" fmla="*/ 512 w 903"/>
                  <a:gd name="T3" fmla="*/ 571 h 601"/>
                  <a:gd name="T4" fmla="*/ 602 w 903"/>
                  <a:gd name="T5" fmla="*/ 571 h 601"/>
                  <a:gd name="T6" fmla="*/ 301 w 903"/>
                  <a:gd name="T7" fmla="*/ 210 h 601"/>
                  <a:gd name="T8" fmla="*/ 301 w 903"/>
                  <a:gd name="T9" fmla="*/ 571 h 601"/>
                  <a:gd name="T10" fmla="*/ 181 w 903"/>
                  <a:gd name="T11" fmla="*/ 421 h 601"/>
                  <a:gd name="T12" fmla="*/ 888 w 903"/>
                  <a:gd name="T13" fmla="*/ 571 h 601"/>
                  <a:gd name="T14" fmla="*/ 842 w 903"/>
                  <a:gd name="T15" fmla="*/ 12 h 601"/>
                  <a:gd name="T16" fmla="*/ 838 w 903"/>
                  <a:gd name="T17" fmla="*/ 5 h 601"/>
                  <a:gd name="T18" fmla="*/ 830 w 903"/>
                  <a:gd name="T19" fmla="*/ 0 h 601"/>
                  <a:gd name="T20" fmla="*/ 704 w 903"/>
                  <a:gd name="T21" fmla="*/ 0 h 601"/>
                  <a:gd name="T22" fmla="*/ 696 w 903"/>
                  <a:gd name="T23" fmla="*/ 5 h 601"/>
                  <a:gd name="T24" fmla="*/ 692 w 903"/>
                  <a:gd name="T25" fmla="*/ 12 h 601"/>
                  <a:gd name="T26" fmla="*/ 632 w 903"/>
                  <a:gd name="T27" fmla="*/ 571 h 601"/>
                  <a:gd name="T28" fmla="*/ 631 w 903"/>
                  <a:gd name="T29" fmla="*/ 280 h 601"/>
                  <a:gd name="T30" fmla="*/ 626 w 903"/>
                  <a:gd name="T31" fmla="*/ 274 h 601"/>
                  <a:gd name="T32" fmla="*/ 617 w 903"/>
                  <a:gd name="T33" fmla="*/ 270 h 601"/>
                  <a:gd name="T34" fmla="*/ 491 w 903"/>
                  <a:gd name="T35" fmla="*/ 271 h 601"/>
                  <a:gd name="T36" fmla="*/ 484 w 903"/>
                  <a:gd name="T37" fmla="*/ 278 h 601"/>
                  <a:gd name="T38" fmla="*/ 482 w 903"/>
                  <a:gd name="T39" fmla="*/ 285 h 601"/>
                  <a:gd name="T40" fmla="*/ 421 w 903"/>
                  <a:gd name="T41" fmla="*/ 195 h 601"/>
                  <a:gd name="T42" fmla="*/ 419 w 903"/>
                  <a:gd name="T43" fmla="*/ 187 h 601"/>
                  <a:gd name="T44" fmla="*/ 412 w 903"/>
                  <a:gd name="T45" fmla="*/ 181 h 601"/>
                  <a:gd name="T46" fmla="*/ 286 w 903"/>
                  <a:gd name="T47" fmla="*/ 180 h 601"/>
                  <a:gd name="T48" fmla="*/ 277 w 903"/>
                  <a:gd name="T49" fmla="*/ 184 h 601"/>
                  <a:gd name="T50" fmla="*/ 272 w 903"/>
                  <a:gd name="T51" fmla="*/ 190 h 601"/>
                  <a:gd name="T52" fmla="*/ 271 w 903"/>
                  <a:gd name="T53" fmla="*/ 571 h 601"/>
                  <a:gd name="T54" fmla="*/ 211 w 903"/>
                  <a:gd name="T55" fmla="*/ 403 h 601"/>
                  <a:gd name="T56" fmla="*/ 207 w 903"/>
                  <a:gd name="T57" fmla="*/ 396 h 601"/>
                  <a:gd name="T58" fmla="*/ 199 w 903"/>
                  <a:gd name="T59" fmla="*/ 391 h 601"/>
                  <a:gd name="T60" fmla="*/ 73 w 903"/>
                  <a:gd name="T61" fmla="*/ 391 h 601"/>
                  <a:gd name="T62" fmla="*/ 65 w 903"/>
                  <a:gd name="T63" fmla="*/ 396 h 601"/>
                  <a:gd name="T64" fmla="*/ 61 w 903"/>
                  <a:gd name="T65" fmla="*/ 403 h 601"/>
                  <a:gd name="T66" fmla="*/ 16 w 903"/>
                  <a:gd name="T67" fmla="*/ 571 h 601"/>
                  <a:gd name="T68" fmla="*/ 7 w 903"/>
                  <a:gd name="T69" fmla="*/ 573 h 601"/>
                  <a:gd name="T70" fmla="*/ 2 w 903"/>
                  <a:gd name="T71" fmla="*/ 581 h 601"/>
                  <a:gd name="T72" fmla="*/ 1 w 903"/>
                  <a:gd name="T73" fmla="*/ 590 h 601"/>
                  <a:gd name="T74" fmla="*/ 5 w 903"/>
                  <a:gd name="T75" fmla="*/ 597 h 601"/>
                  <a:gd name="T76" fmla="*/ 13 w 903"/>
                  <a:gd name="T77" fmla="*/ 601 h 601"/>
                  <a:gd name="T78" fmla="*/ 196 w 903"/>
                  <a:gd name="T79" fmla="*/ 601 h 601"/>
                  <a:gd name="T80" fmla="*/ 497 w 903"/>
                  <a:gd name="T81" fmla="*/ 601 h 601"/>
                  <a:gd name="T82" fmla="*/ 827 w 903"/>
                  <a:gd name="T83" fmla="*/ 601 h 601"/>
                  <a:gd name="T84" fmla="*/ 893 w 903"/>
                  <a:gd name="T85" fmla="*/ 600 h 601"/>
                  <a:gd name="T86" fmla="*/ 900 w 903"/>
                  <a:gd name="T87" fmla="*/ 595 h 601"/>
                  <a:gd name="T88" fmla="*/ 903 w 903"/>
                  <a:gd name="T89" fmla="*/ 586 h 601"/>
                  <a:gd name="T90" fmla="*/ 900 w 903"/>
                  <a:gd name="T91" fmla="*/ 578 h 601"/>
                  <a:gd name="T92" fmla="*/ 893 w 903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3" h="601">
                    <a:moveTo>
                      <a:pt x="722" y="571"/>
                    </a:moveTo>
                    <a:lnTo>
                      <a:pt x="722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2" y="571"/>
                    </a:lnTo>
                    <a:close/>
                    <a:moveTo>
                      <a:pt x="512" y="571"/>
                    </a:moveTo>
                    <a:lnTo>
                      <a:pt x="512" y="300"/>
                    </a:lnTo>
                    <a:lnTo>
                      <a:pt x="602" y="300"/>
                    </a:lnTo>
                    <a:lnTo>
                      <a:pt x="602" y="571"/>
                    </a:lnTo>
                    <a:lnTo>
                      <a:pt x="512" y="571"/>
                    </a:lnTo>
                    <a:close/>
                    <a:moveTo>
                      <a:pt x="301" y="571"/>
                    </a:moveTo>
                    <a:lnTo>
                      <a:pt x="301" y="210"/>
                    </a:lnTo>
                    <a:lnTo>
                      <a:pt x="391" y="210"/>
                    </a:lnTo>
                    <a:lnTo>
                      <a:pt x="391" y="571"/>
                    </a:lnTo>
                    <a:lnTo>
                      <a:pt x="301" y="571"/>
                    </a:lnTo>
                    <a:close/>
                    <a:moveTo>
                      <a:pt x="91" y="571"/>
                    </a:moveTo>
                    <a:lnTo>
                      <a:pt x="91" y="421"/>
                    </a:lnTo>
                    <a:lnTo>
                      <a:pt x="181" y="421"/>
                    </a:lnTo>
                    <a:lnTo>
                      <a:pt x="181" y="571"/>
                    </a:lnTo>
                    <a:lnTo>
                      <a:pt x="91" y="571"/>
                    </a:lnTo>
                    <a:close/>
                    <a:moveTo>
                      <a:pt x="888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2" y="12"/>
                    </a:lnTo>
                    <a:lnTo>
                      <a:pt x="841" y="9"/>
                    </a:lnTo>
                    <a:lnTo>
                      <a:pt x="840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3" y="1"/>
                    </a:lnTo>
                    <a:lnTo>
                      <a:pt x="830" y="0"/>
                    </a:lnTo>
                    <a:lnTo>
                      <a:pt x="827" y="0"/>
                    </a:lnTo>
                    <a:lnTo>
                      <a:pt x="707" y="0"/>
                    </a:lnTo>
                    <a:lnTo>
                      <a:pt x="704" y="0"/>
                    </a:lnTo>
                    <a:lnTo>
                      <a:pt x="702" y="1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4" y="7"/>
                    </a:lnTo>
                    <a:lnTo>
                      <a:pt x="693" y="9"/>
                    </a:lnTo>
                    <a:lnTo>
                      <a:pt x="692" y="12"/>
                    </a:lnTo>
                    <a:lnTo>
                      <a:pt x="692" y="15"/>
                    </a:lnTo>
                    <a:lnTo>
                      <a:pt x="692" y="571"/>
                    </a:lnTo>
                    <a:lnTo>
                      <a:pt x="632" y="571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1" y="280"/>
                    </a:lnTo>
                    <a:lnTo>
                      <a:pt x="630" y="278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2" y="271"/>
                    </a:lnTo>
                    <a:lnTo>
                      <a:pt x="620" y="271"/>
                    </a:lnTo>
                    <a:lnTo>
                      <a:pt x="617" y="270"/>
                    </a:lnTo>
                    <a:lnTo>
                      <a:pt x="497" y="270"/>
                    </a:lnTo>
                    <a:lnTo>
                      <a:pt x="494" y="271"/>
                    </a:lnTo>
                    <a:lnTo>
                      <a:pt x="491" y="271"/>
                    </a:lnTo>
                    <a:lnTo>
                      <a:pt x="488" y="274"/>
                    </a:lnTo>
                    <a:lnTo>
                      <a:pt x="486" y="275"/>
                    </a:lnTo>
                    <a:lnTo>
                      <a:pt x="484" y="278"/>
                    </a:lnTo>
                    <a:lnTo>
                      <a:pt x="483" y="280"/>
                    </a:lnTo>
                    <a:lnTo>
                      <a:pt x="482" y="283"/>
                    </a:lnTo>
                    <a:lnTo>
                      <a:pt x="482" y="285"/>
                    </a:lnTo>
                    <a:lnTo>
                      <a:pt x="482" y="571"/>
                    </a:lnTo>
                    <a:lnTo>
                      <a:pt x="421" y="571"/>
                    </a:lnTo>
                    <a:lnTo>
                      <a:pt x="421" y="195"/>
                    </a:lnTo>
                    <a:lnTo>
                      <a:pt x="421" y="192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4"/>
                    </a:lnTo>
                    <a:lnTo>
                      <a:pt x="412" y="181"/>
                    </a:lnTo>
                    <a:lnTo>
                      <a:pt x="409" y="180"/>
                    </a:lnTo>
                    <a:lnTo>
                      <a:pt x="406" y="180"/>
                    </a:lnTo>
                    <a:lnTo>
                      <a:pt x="286" y="180"/>
                    </a:lnTo>
                    <a:lnTo>
                      <a:pt x="283" y="180"/>
                    </a:lnTo>
                    <a:lnTo>
                      <a:pt x="281" y="181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4" y="187"/>
                    </a:lnTo>
                    <a:lnTo>
                      <a:pt x="272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1" y="571"/>
                    </a:lnTo>
                    <a:lnTo>
                      <a:pt x="211" y="571"/>
                    </a:lnTo>
                    <a:lnTo>
                      <a:pt x="211" y="406"/>
                    </a:lnTo>
                    <a:lnTo>
                      <a:pt x="211" y="403"/>
                    </a:lnTo>
                    <a:lnTo>
                      <a:pt x="210" y="400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2"/>
                    </a:lnTo>
                    <a:lnTo>
                      <a:pt x="199" y="391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1"/>
                    </a:lnTo>
                    <a:lnTo>
                      <a:pt x="70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8"/>
                    </a:lnTo>
                    <a:lnTo>
                      <a:pt x="62" y="400"/>
                    </a:lnTo>
                    <a:lnTo>
                      <a:pt x="61" y="403"/>
                    </a:lnTo>
                    <a:lnTo>
                      <a:pt x="61" y="406"/>
                    </a:lnTo>
                    <a:lnTo>
                      <a:pt x="61" y="571"/>
                    </a:lnTo>
                    <a:lnTo>
                      <a:pt x="16" y="571"/>
                    </a:lnTo>
                    <a:lnTo>
                      <a:pt x="13" y="571"/>
                    </a:lnTo>
                    <a:lnTo>
                      <a:pt x="10" y="572"/>
                    </a:lnTo>
                    <a:lnTo>
                      <a:pt x="7" y="573"/>
                    </a:lnTo>
                    <a:lnTo>
                      <a:pt x="5" y="576"/>
                    </a:lnTo>
                    <a:lnTo>
                      <a:pt x="3" y="578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5" y="597"/>
                    </a:lnTo>
                    <a:lnTo>
                      <a:pt x="7" y="599"/>
                    </a:lnTo>
                    <a:lnTo>
                      <a:pt x="10" y="600"/>
                    </a:lnTo>
                    <a:lnTo>
                      <a:pt x="13" y="601"/>
                    </a:lnTo>
                    <a:lnTo>
                      <a:pt x="16" y="601"/>
                    </a:lnTo>
                    <a:lnTo>
                      <a:pt x="76" y="601"/>
                    </a:lnTo>
                    <a:lnTo>
                      <a:pt x="196" y="601"/>
                    </a:lnTo>
                    <a:lnTo>
                      <a:pt x="286" y="601"/>
                    </a:lnTo>
                    <a:lnTo>
                      <a:pt x="406" y="601"/>
                    </a:lnTo>
                    <a:lnTo>
                      <a:pt x="497" y="601"/>
                    </a:lnTo>
                    <a:lnTo>
                      <a:pt x="617" y="601"/>
                    </a:lnTo>
                    <a:lnTo>
                      <a:pt x="707" y="601"/>
                    </a:lnTo>
                    <a:lnTo>
                      <a:pt x="827" y="601"/>
                    </a:lnTo>
                    <a:lnTo>
                      <a:pt x="888" y="601"/>
                    </a:lnTo>
                    <a:lnTo>
                      <a:pt x="890" y="601"/>
                    </a:lnTo>
                    <a:lnTo>
                      <a:pt x="893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900" y="595"/>
                    </a:lnTo>
                    <a:lnTo>
                      <a:pt x="901" y="593"/>
                    </a:lnTo>
                    <a:lnTo>
                      <a:pt x="902" y="590"/>
                    </a:lnTo>
                    <a:lnTo>
                      <a:pt x="903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900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3" y="572"/>
                    </a:lnTo>
                    <a:lnTo>
                      <a:pt x="890" y="571"/>
                    </a:lnTo>
                    <a:lnTo>
                      <a:pt x="888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55" name="Freeform: Shape 51"/>
              <p:cNvSpPr/>
              <p:nvPr/>
            </p:nvSpPr>
            <p:spPr bwMode="auto">
              <a:xfrm>
                <a:off x="10474325" y="2498725"/>
                <a:ext cx="252413" cy="157163"/>
              </a:xfrm>
              <a:custGeom>
                <a:avLst/>
                <a:gdLst>
                  <a:gd name="T0" fmla="*/ 83 w 796"/>
                  <a:gd name="T1" fmla="*/ 417 h 496"/>
                  <a:gd name="T2" fmla="*/ 89 w 796"/>
                  <a:gd name="T3" fmla="*/ 431 h 496"/>
                  <a:gd name="T4" fmla="*/ 76 w 796"/>
                  <a:gd name="T5" fmla="*/ 461 h 496"/>
                  <a:gd name="T6" fmla="*/ 43 w 796"/>
                  <a:gd name="T7" fmla="*/ 461 h 496"/>
                  <a:gd name="T8" fmla="*/ 30 w 796"/>
                  <a:gd name="T9" fmla="*/ 430 h 496"/>
                  <a:gd name="T10" fmla="*/ 54 w 796"/>
                  <a:gd name="T11" fmla="*/ 407 h 496"/>
                  <a:gd name="T12" fmla="*/ 302 w 796"/>
                  <a:gd name="T13" fmla="*/ 216 h 496"/>
                  <a:gd name="T14" fmla="*/ 315 w 796"/>
                  <a:gd name="T15" fmla="*/ 247 h 496"/>
                  <a:gd name="T16" fmla="*/ 291 w 796"/>
                  <a:gd name="T17" fmla="*/ 270 h 496"/>
                  <a:gd name="T18" fmla="*/ 260 w 796"/>
                  <a:gd name="T19" fmla="*/ 257 h 496"/>
                  <a:gd name="T20" fmla="*/ 260 w 796"/>
                  <a:gd name="T21" fmla="*/ 224 h 496"/>
                  <a:gd name="T22" fmla="*/ 511 w 796"/>
                  <a:gd name="T23" fmla="*/ 301 h 496"/>
                  <a:gd name="T24" fmla="*/ 530 w 796"/>
                  <a:gd name="T25" fmla="*/ 308 h 496"/>
                  <a:gd name="T26" fmla="*/ 541 w 796"/>
                  <a:gd name="T27" fmla="*/ 331 h 496"/>
                  <a:gd name="T28" fmla="*/ 523 w 796"/>
                  <a:gd name="T29" fmla="*/ 359 h 496"/>
                  <a:gd name="T30" fmla="*/ 490 w 796"/>
                  <a:gd name="T31" fmla="*/ 353 h 496"/>
                  <a:gd name="T32" fmla="*/ 483 w 796"/>
                  <a:gd name="T33" fmla="*/ 320 h 496"/>
                  <a:gd name="T34" fmla="*/ 511 w 796"/>
                  <a:gd name="T35" fmla="*/ 301 h 496"/>
                  <a:gd name="T36" fmla="*/ 757 w 796"/>
                  <a:gd name="T37" fmla="*/ 39 h 496"/>
                  <a:gd name="T38" fmla="*/ 764 w 796"/>
                  <a:gd name="T39" fmla="*/ 72 h 496"/>
                  <a:gd name="T40" fmla="*/ 736 w 796"/>
                  <a:gd name="T41" fmla="*/ 90 h 496"/>
                  <a:gd name="T42" fmla="*/ 708 w 796"/>
                  <a:gd name="T43" fmla="*/ 72 h 496"/>
                  <a:gd name="T44" fmla="*/ 716 w 796"/>
                  <a:gd name="T45" fmla="*/ 39 h 496"/>
                  <a:gd name="T46" fmla="*/ 60 w 796"/>
                  <a:gd name="T47" fmla="*/ 496 h 496"/>
                  <a:gd name="T48" fmla="*/ 93 w 796"/>
                  <a:gd name="T49" fmla="*/ 487 h 496"/>
                  <a:gd name="T50" fmla="*/ 115 w 796"/>
                  <a:gd name="T51" fmla="*/ 460 h 496"/>
                  <a:gd name="T52" fmla="*/ 118 w 796"/>
                  <a:gd name="T53" fmla="*/ 422 h 496"/>
                  <a:gd name="T54" fmla="*/ 276 w 796"/>
                  <a:gd name="T55" fmla="*/ 300 h 496"/>
                  <a:gd name="T56" fmla="*/ 318 w 796"/>
                  <a:gd name="T57" fmla="*/ 291 h 496"/>
                  <a:gd name="T58" fmla="*/ 451 w 796"/>
                  <a:gd name="T59" fmla="*/ 331 h 496"/>
                  <a:gd name="T60" fmla="*/ 461 w 796"/>
                  <a:gd name="T61" fmla="*/ 365 h 496"/>
                  <a:gd name="T62" fmla="*/ 487 w 796"/>
                  <a:gd name="T63" fmla="*/ 387 h 496"/>
                  <a:gd name="T64" fmla="*/ 523 w 796"/>
                  <a:gd name="T65" fmla="*/ 390 h 496"/>
                  <a:gd name="T66" fmla="*/ 554 w 796"/>
                  <a:gd name="T67" fmla="*/ 373 h 496"/>
                  <a:gd name="T68" fmla="*/ 570 w 796"/>
                  <a:gd name="T69" fmla="*/ 343 h 496"/>
                  <a:gd name="T70" fmla="*/ 559 w 796"/>
                  <a:gd name="T71" fmla="*/ 296 h 496"/>
                  <a:gd name="T72" fmla="*/ 742 w 796"/>
                  <a:gd name="T73" fmla="*/ 120 h 496"/>
                  <a:gd name="T74" fmla="*/ 775 w 796"/>
                  <a:gd name="T75" fmla="*/ 106 h 496"/>
                  <a:gd name="T76" fmla="*/ 794 w 796"/>
                  <a:gd name="T77" fmla="*/ 79 h 496"/>
                  <a:gd name="T78" fmla="*/ 794 w 796"/>
                  <a:gd name="T79" fmla="*/ 43 h 496"/>
                  <a:gd name="T80" fmla="*/ 775 w 796"/>
                  <a:gd name="T81" fmla="*/ 14 h 496"/>
                  <a:gd name="T82" fmla="*/ 742 w 796"/>
                  <a:gd name="T83" fmla="*/ 0 h 496"/>
                  <a:gd name="T84" fmla="*/ 708 w 796"/>
                  <a:gd name="T85" fmla="*/ 8 h 496"/>
                  <a:gd name="T86" fmla="*/ 683 w 796"/>
                  <a:gd name="T87" fmla="*/ 31 h 496"/>
                  <a:gd name="T88" fmla="*/ 677 w 796"/>
                  <a:gd name="T89" fmla="*/ 70 h 496"/>
                  <a:gd name="T90" fmla="*/ 524 w 796"/>
                  <a:gd name="T91" fmla="*/ 272 h 496"/>
                  <a:gd name="T92" fmla="*/ 483 w 796"/>
                  <a:gd name="T93" fmla="*/ 278 h 496"/>
                  <a:gd name="T94" fmla="*/ 345 w 796"/>
                  <a:gd name="T95" fmla="*/ 245 h 496"/>
                  <a:gd name="T96" fmla="*/ 339 w 796"/>
                  <a:gd name="T97" fmla="*/ 212 h 496"/>
                  <a:gd name="T98" fmla="*/ 314 w 796"/>
                  <a:gd name="T99" fmla="*/ 188 h 496"/>
                  <a:gd name="T100" fmla="*/ 280 w 796"/>
                  <a:gd name="T101" fmla="*/ 181 h 496"/>
                  <a:gd name="T102" fmla="*/ 247 w 796"/>
                  <a:gd name="T103" fmla="*/ 194 h 496"/>
                  <a:gd name="T104" fmla="*/ 228 w 796"/>
                  <a:gd name="T105" fmla="*/ 223 h 496"/>
                  <a:gd name="T106" fmla="*/ 229 w 796"/>
                  <a:gd name="T107" fmla="*/ 262 h 496"/>
                  <a:gd name="T108" fmla="*/ 60 w 796"/>
                  <a:gd name="T109" fmla="*/ 376 h 496"/>
                  <a:gd name="T110" fmla="*/ 26 w 796"/>
                  <a:gd name="T111" fmla="*/ 387 h 496"/>
                  <a:gd name="T112" fmla="*/ 4 w 796"/>
                  <a:gd name="T113" fmla="*/ 413 h 496"/>
                  <a:gd name="T114" fmla="*/ 1 w 796"/>
                  <a:gd name="T115" fmla="*/ 448 h 496"/>
                  <a:gd name="T116" fmla="*/ 17 w 796"/>
                  <a:gd name="T117" fmla="*/ 479 h 496"/>
                  <a:gd name="T118" fmla="*/ 47 w 796"/>
                  <a:gd name="T119" fmla="*/ 4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6" h="496">
                    <a:moveTo>
                      <a:pt x="60" y="406"/>
                    </a:moveTo>
                    <a:lnTo>
                      <a:pt x="66" y="407"/>
                    </a:lnTo>
                    <a:lnTo>
                      <a:pt x="73" y="410"/>
                    </a:lnTo>
                    <a:lnTo>
                      <a:pt x="78" y="413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6" y="421"/>
                    </a:lnTo>
                    <a:lnTo>
                      <a:pt x="88" y="426"/>
                    </a:lnTo>
                    <a:lnTo>
                      <a:pt x="89" y="431"/>
                    </a:lnTo>
                    <a:lnTo>
                      <a:pt x="90" y="436"/>
                    </a:lnTo>
                    <a:lnTo>
                      <a:pt x="89" y="443"/>
                    </a:lnTo>
                    <a:lnTo>
                      <a:pt x="88" y="448"/>
                    </a:lnTo>
                    <a:lnTo>
                      <a:pt x="85" y="453"/>
                    </a:lnTo>
                    <a:lnTo>
                      <a:pt x="81" y="458"/>
                    </a:lnTo>
                    <a:lnTo>
                      <a:pt x="76" y="461"/>
                    </a:lnTo>
                    <a:lnTo>
                      <a:pt x="72" y="464"/>
                    </a:lnTo>
                    <a:lnTo>
                      <a:pt x="65" y="466"/>
                    </a:lnTo>
                    <a:lnTo>
                      <a:pt x="60" y="466"/>
                    </a:lnTo>
                    <a:lnTo>
                      <a:pt x="54" y="466"/>
                    </a:lnTo>
                    <a:lnTo>
                      <a:pt x="48" y="464"/>
                    </a:lnTo>
                    <a:lnTo>
                      <a:pt x="43" y="461"/>
                    </a:lnTo>
                    <a:lnTo>
                      <a:pt x="39" y="458"/>
                    </a:lnTo>
                    <a:lnTo>
                      <a:pt x="34" y="453"/>
                    </a:lnTo>
                    <a:lnTo>
                      <a:pt x="32" y="448"/>
                    </a:lnTo>
                    <a:lnTo>
                      <a:pt x="30" y="443"/>
                    </a:lnTo>
                    <a:lnTo>
                      <a:pt x="30" y="436"/>
                    </a:lnTo>
                    <a:lnTo>
                      <a:pt x="30" y="430"/>
                    </a:lnTo>
                    <a:lnTo>
                      <a:pt x="32" y="425"/>
                    </a:lnTo>
                    <a:lnTo>
                      <a:pt x="34" y="419"/>
                    </a:lnTo>
                    <a:lnTo>
                      <a:pt x="39" y="415"/>
                    </a:lnTo>
                    <a:lnTo>
                      <a:pt x="43" y="412"/>
                    </a:lnTo>
                    <a:lnTo>
                      <a:pt x="48" y="409"/>
                    </a:lnTo>
                    <a:lnTo>
                      <a:pt x="54" y="407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  <a:moveTo>
                      <a:pt x="285" y="211"/>
                    </a:moveTo>
                    <a:lnTo>
                      <a:pt x="291" y="211"/>
                    </a:lnTo>
                    <a:lnTo>
                      <a:pt x="297" y="214"/>
                    </a:lnTo>
                    <a:lnTo>
                      <a:pt x="302" y="216"/>
                    </a:lnTo>
                    <a:lnTo>
                      <a:pt x="306" y="220"/>
                    </a:lnTo>
                    <a:lnTo>
                      <a:pt x="311" y="224"/>
                    </a:lnTo>
                    <a:lnTo>
                      <a:pt x="313" y="230"/>
                    </a:lnTo>
                    <a:lnTo>
                      <a:pt x="315" y="235"/>
                    </a:lnTo>
                    <a:lnTo>
                      <a:pt x="315" y="241"/>
                    </a:lnTo>
                    <a:lnTo>
                      <a:pt x="315" y="247"/>
                    </a:lnTo>
                    <a:lnTo>
                      <a:pt x="313" y="253"/>
                    </a:lnTo>
                    <a:lnTo>
                      <a:pt x="311" y="257"/>
                    </a:lnTo>
                    <a:lnTo>
                      <a:pt x="306" y="262"/>
                    </a:lnTo>
                    <a:lnTo>
                      <a:pt x="302" y="266"/>
                    </a:lnTo>
                    <a:lnTo>
                      <a:pt x="297" y="268"/>
                    </a:lnTo>
                    <a:lnTo>
                      <a:pt x="291" y="270"/>
                    </a:lnTo>
                    <a:lnTo>
                      <a:pt x="285" y="271"/>
                    </a:lnTo>
                    <a:lnTo>
                      <a:pt x="280" y="270"/>
                    </a:lnTo>
                    <a:lnTo>
                      <a:pt x="273" y="268"/>
                    </a:lnTo>
                    <a:lnTo>
                      <a:pt x="269" y="266"/>
                    </a:lnTo>
                    <a:lnTo>
                      <a:pt x="264" y="262"/>
                    </a:lnTo>
                    <a:lnTo>
                      <a:pt x="260" y="257"/>
                    </a:lnTo>
                    <a:lnTo>
                      <a:pt x="257" y="253"/>
                    </a:lnTo>
                    <a:lnTo>
                      <a:pt x="256" y="247"/>
                    </a:lnTo>
                    <a:lnTo>
                      <a:pt x="255" y="241"/>
                    </a:lnTo>
                    <a:lnTo>
                      <a:pt x="256" y="235"/>
                    </a:lnTo>
                    <a:lnTo>
                      <a:pt x="257" y="230"/>
                    </a:lnTo>
                    <a:lnTo>
                      <a:pt x="260" y="224"/>
                    </a:lnTo>
                    <a:lnTo>
                      <a:pt x="264" y="220"/>
                    </a:lnTo>
                    <a:lnTo>
                      <a:pt x="269" y="216"/>
                    </a:lnTo>
                    <a:lnTo>
                      <a:pt x="273" y="214"/>
                    </a:lnTo>
                    <a:lnTo>
                      <a:pt x="280" y="211"/>
                    </a:lnTo>
                    <a:lnTo>
                      <a:pt x="285" y="211"/>
                    </a:lnTo>
                    <a:close/>
                    <a:moveTo>
                      <a:pt x="511" y="301"/>
                    </a:moveTo>
                    <a:lnTo>
                      <a:pt x="516" y="301"/>
                    </a:lnTo>
                    <a:lnTo>
                      <a:pt x="521" y="302"/>
                    </a:lnTo>
                    <a:lnTo>
                      <a:pt x="526" y="306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5" y="313"/>
                    </a:lnTo>
                    <a:lnTo>
                      <a:pt x="538" y="319"/>
                    </a:lnTo>
                    <a:lnTo>
                      <a:pt x="540" y="325"/>
                    </a:lnTo>
                    <a:lnTo>
                      <a:pt x="541" y="331"/>
                    </a:lnTo>
                    <a:lnTo>
                      <a:pt x="540" y="337"/>
                    </a:lnTo>
                    <a:lnTo>
                      <a:pt x="539" y="343"/>
                    </a:lnTo>
                    <a:lnTo>
                      <a:pt x="536" y="347"/>
                    </a:lnTo>
                    <a:lnTo>
                      <a:pt x="532" y="353"/>
                    </a:lnTo>
                    <a:lnTo>
                      <a:pt x="527" y="356"/>
                    </a:lnTo>
                    <a:lnTo>
                      <a:pt x="523" y="359"/>
                    </a:lnTo>
                    <a:lnTo>
                      <a:pt x="516" y="360"/>
                    </a:lnTo>
                    <a:lnTo>
                      <a:pt x="511" y="361"/>
                    </a:lnTo>
                    <a:lnTo>
                      <a:pt x="505" y="360"/>
                    </a:lnTo>
                    <a:lnTo>
                      <a:pt x="499" y="359"/>
                    </a:lnTo>
                    <a:lnTo>
                      <a:pt x="494" y="356"/>
                    </a:lnTo>
                    <a:lnTo>
                      <a:pt x="490" y="353"/>
                    </a:lnTo>
                    <a:lnTo>
                      <a:pt x="486" y="349"/>
                    </a:lnTo>
                    <a:lnTo>
                      <a:pt x="483" y="343"/>
                    </a:lnTo>
                    <a:lnTo>
                      <a:pt x="481" y="337"/>
                    </a:lnTo>
                    <a:lnTo>
                      <a:pt x="481" y="331"/>
                    </a:lnTo>
                    <a:lnTo>
                      <a:pt x="481" y="325"/>
                    </a:lnTo>
                    <a:lnTo>
                      <a:pt x="483" y="320"/>
                    </a:lnTo>
                    <a:lnTo>
                      <a:pt x="486" y="314"/>
                    </a:lnTo>
                    <a:lnTo>
                      <a:pt x="490" y="310"/>
                    </a:lnTo>
                    <a:lnTo>
                      <a:pt x="494" y="307"/>
                    </a:lnTo>
                    <a:lnTo>
                      <a:pt x="499" y="304"/>
                    </a:lnTo>
                    <a:lnTo>
                      <a:pt x="505" y="301"/>
                    </a:lnTo>
                    <a:lnTo>
                      <a:pt x="511" y="301"/>
                    </a:lnTo>
                    <a:lnTo>
                      <a:pt x="511" y="301"/>
                    </a:lnTo>
                    <a:close/>
                    <a:moveTo>
                      <a:pt x="736" y="30"/>
                    </a:moveTo>
                    <a:lnTo>
                      <a:pt x="742" y="31"/>
                    </a:lnTo>
                    <a:lnTo>
                      <a:pt x="748" y="33"/>
                    </a:lnTo>
                    <a:lnTo>
                      <a:pt x="753" y="36"/>
                    </a:lnTo>
                    <a:lnTo>
                      <a:pt x="757" y="39"/>
                    </a:lnTo>
                    <a:lnTo>
                      <a:pt x="762" y="43"/>
                    </a:lnTo>
                    <a:lnTo>
                      <a:pt x="764" y="49"/>
                    </a:lnTo>
                    <a:lnTo>
                      <a:pt x="766" y="55"/>
                    </a:lnTo>
                    <a:lnTo>
                      <a:pt x="766" y="60"/>
                    </a:lnTo>
                    <a:lnTo>
                      <a:pt x="766" y="67"/>
                    </a:lnTo>
                    <a:lnTo>
                      <a:pt x="764" y="72"/>
                    </a:lnTo>
                    <a:lnTo>
                      <a:pt x="762" y="78"/>
                    </a:lnTo>
                    <a:lnTo>
                      <a:pt x="757" y="82"/>
                    </a:lnTo>
                    <a:lnTo>
                      <a:pt x="753" y="85"/>
                    </a:lnTo>
                    <a:lnTo>
                      <a:pt x="748" y="88"/>
                    </a:lnTo>
                    <a:lnTo>
                      <a:pt x="742" y="90"/>
                    </a:lnTo>
                    <a:lnTo>
                      <a:pt x="736" y="90"/>
                    </a:lnTo>
                    <a:lnTo>
                      <a:pt x="731" y="90"/>
                    </a:lnTo>
                    <a:lnTo>
                      <a:pt x="724" y="88"/>
                    </a:lnTo>
                    <a:lnTo>
                      <a:pt x="720" y="85"/>
                    </a:lnTo>
                    <a:lnTo>
                      <a:pt x="716" y="82"/>
                    </a:lnTo>
                    <a:lnTo>
                      <a:pt x="711" y="78"/>
                    </a:lnTo>
                    <a:lnTo>
                      <a:pt x="708" y="72"/>
                    </a:lnTo>
                    <a:lnTo>
                      <a:pt x="707" y="67"/>
                    </a:lnTo>
                    <a:lnTo>
                      <a:pt x="706" y="60"/>
                    </a:lnTo>
                    <a:lnTo>
                      <a:pt x="707" y="55"/>
                    </a:lnTo>
                    <a:lnTo>
                      <a:pt x="708" y="49"/>
                    </a:lnTo>
                    <a:lnTo>
                      <a:pt x="711" y="43"/>
                    </a:lnTo>
                    <a:lnTo>
                      <a:pt x="716" y="39"/>
                    </a:lnTo>
                    <a:lnTo>
                      <a:pt x="720" y="36"/>
                    </a:lnTo>
                    <a:lnTo>
                      <a:pt x="724" y="33"/>
                    </a:lnTo>
                    <a:lnTo>
                      <a:pt x="731" y="31"/>
                    </a:lnTo>
                    <a:lnTo>
                      <a:pt x="736" y="30"/>
                    </a:lnTo>
                    <a:lnTo>
                      <a:pt x="736" y="30"/>
                    </a:lnTo>
                    <a:close/>
                    <a:moveTo>
                      <a:pt x="60" y="496"/>
                    </a:moveTo>
                    <a:lnTo>
                      <a:pt x="66" y="496"/>
                    </a:lnTo>
                    <a:lnTo>
                      <a:pt x="72" y="495"/>
                    </a:lnTo>
                    <a:lnTo>
                      <a:pt x="77" y="494"/>
                    </a:lnTo>
                    <a:lnTo>
                      <a:pt x="84" y="492"/>
                    </a:lnTo>
                    <a:lnTo>
                      <a:pt x="89" y="489"/>
                    </a:lnTo>
                    <a:lnTo>
                      <a:pt x="93" y="487"/>
                    </a:lnTo>
                    <a:lnTo>
                      <a:pt x="98" y="482"/>
                    </a:lnTo>
                    <a:lnTo>
                      <a:pt x="102" y="479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3" y="465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8"/>
                    </a:lnTo>
                    <a:lnTo>
                      <a:pt x="120" y="443"/>
                    </a:lnTo>
                    <a:lnTo>
                      <a:pt x="120" y="436"/>
                    </a:lnTo>
                    <a:lnTo>
                      <a:pt x="119" y="429"/>
                    </a:lnTo>
                    <a:lnTo>
                      <a:pt x="118" y="422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1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6" y="300"/>
                    </a:lnTo>
                    <a:lnTo>
                      <a:pt x="285" y="301"/>
                    </a:lnTo>
                    <a:lnTo>
                      <a:pt x="292" y="300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6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1"/>
                    </a:lnTo>
                    <a:lnTo>
                      <a:pt x="451" y="338"/>
                    </a:lnTo>
                    <a:lnTo>
                      <a:pt x="452" y="343"/>
                    </a:lnTo>
                    <a:lnTo>
                      <a:pt x="453" y="350"/>
                    </a:lnTo>
                    <a:lnTo>
                      <a:pt x="455" y="355"/>
                    </a:lnTo>
                    <a:lnTo>
                      <a:pt x="457" y="360"/>
                    </a:lnTo>
                    <a:lnTo>
                      <a:pt x="461" y="365"/>
                    </a:lnTo>
                    <a:lnTo>
                      <a:pt x="464" y="370"/>
                    </a:lnTo>
                    <a:lnTo>
                      <a:pt x="468" y="374"/>
                    </a:lnTo>
                    <a:lnTo>
                      <a:pt x="472" y="377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7" y="387"/>
                    </a:lnTo>
                    <a:lnTo>
                      <a:pt x="493" y="388"/>
                    </a:lnTo>
                    <a:lnTo>
                      <a:pt x="498" y="390"/>
                    </a:lnTo>
                    <a:lnTo>
                      <a:pt x="505" y="391"/>
                    </a:lnTo>
                    <a:lnTo>
                      <a:pt x="511" y="391"/>
                    </a:lnTo>
                    <a:lnTo>
                      <a:pt x="517" y="391"/>
                    </a:lnTo>
                    <a:lnTo>
                      <a:pt x="523" y="390"/>
                    </a:lnTo>
                    <a:lnTo>
                      <a:pt x="529" y="388"/>
                    </a:lnTo>
                    <a:lnTo>
                      <a:pt x="535" y="387"/>
                    </a:lnTo>
                    <a:lnTo>
                      <a:pt x="540" y="384"/>
                    </a:lnTo>
                    <a:lnTo>
                      <a:pt x="544" y="381"/>
                    </a:lnTo>
                    <a:lnTo>
                      <a:pt x="550" y="377"/>
                    </a:lnTo>
                    <a:lnTo>
                      <a:pt x="554" y="373"/>
                    </a:lnTo>
                    <a:lnTo>
                      <a:pt x="557" y="370"/>
                    </a:lnTo>
                    <a:lnTo>
                      <a:pt x="560" y="365"/>
                    </a:lnTo>
                    <a:lnTo>
                      <a:pt x="564" y="360"/>
                    </a:lnTo>
                    <a:lnTo>
                      <a:pt x="567" y="355"/>
                    </a:lnTo>
                    <a:lnTo>
                      <a:pt x="568" y="350"/>
                    </a:lnTo>
                    <a:lnTo>
                      <a:pt x="570" y="343"/>
                    </a:lnTo>
                    <a:lnTo>
                      <a:pt x="571" y="338"/>
                    </a:lnTo>
                    <a:lnTo>
                      <a:pt x="571" y="331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59" y="296"/>
                    </a:lnTo>
                    <a:lnTo>
                      <a:pt x="710" y="115"/>
                    </a:lnTo>
                    <a:lnTo>
                      <a:pt x="717" y="117"/>
                    </a:lnTo>
                    <a:lnTo>
                      <a:pt x="723" y="119"/>
                    </a:lnTo>
                    <a:lnTo>
                      <a:pt x="730" y="120"/>
                    </a:lnTo>
                    <a:lnTo>
                      <a:pt x="736" y="120"/>
                    </a:lnTo>
                    <a:lnTo>
                      <a:pt x="742" y="120"/>
                    </a:lnTo>
                    <a:lnTo>
                      <a:pt x="749" y="119"/>
                    </a:lnTo>
                    <a:lnTo>
                      <a:pt x="754" y="118"/>
                    </a:lnTo>
                    <a:lnTo>
                      <a:pt x="760" y="116"/>
                    </a:lnTo>
                    <a:lnTo>
                      <a:pt x="765" y="114"/>
                    </a:lnTo>
                    <a:lnTo>
                      <a:pt x="770" y="111"/>
                    </a:lnTo>
                    <a:lnTo>
                      <a:pt x="775" y="106"/>
                    </a:lnTo>
                    <a:lnTo>
                      <a:pt x="779" y="103"/>
                    </a:lnTo>
                    <a:lnTo>
                      <a:pt x="783" y="99"/>
                    </a:lnTo>
                    <a:lnTo>
                      <a:pt x="786" y="95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4" y="79"/>
                    </a:lnTo>
                    <a:lnTo>
                      <a:pt x="795" y="73"/>
                    </a:lnTo>
                    <a:lnTo>
                      <a:pt x="796" y="67"/>
                    </a:lnTo>
                    <a:lnTo>
                      <a:pt x="796" y="60"/>
                    </a:lnTo>
                    <a:lnTo>
                      <a:pt x="796" y="54"/>
                    </a:lnTo>
                    <a:lnTo>
                      <a:pt x="795" y="49"/>
                    </a:lnTo>
                    <a:lnTo>
                      <a:pt x="794" y="43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6" y="27"/>
                    </a:lnTo>
                    <a:lnTo>
                      <a:pt x="783" y="23"/>
                    </a:lnTo>
                    <a:lnTo>
                      <a:pt x="779" y="19"/>
                    </a:lnTo>
                    <a:lnTo>
                      <a:pt x="775" y="14"/>
                    </a:lnTo>
                    <a:lnTo>
                      <a:pt x="770" y="11"/>
                    </a:lnTo>
                    <a:lnTo>
                      <a:pt x="765" y="8"/>
                    </a:lnTo>
                    <a:lnTo>
                      <a:pt x="760" y="5"/>
                    </a:lnTo>
                    <a:lnTo>
                      <a:pt x="754" y="4"/>
                    </a:lnTo>
                    <a:lnTo>
                      <a:pt x="749" y="1"/>
                    </a:lnTo>
                    <a:lnTo>
                      <a:pt x="742" y="0"/>
                    </a:lnTo>
                    <a:lnTo>
                      <a:pt x="736" y="0"/>
                    </a:lnTo>
                    <a:lnTo>
                      <a:pt x="731" y="0"/>
                    </a:lnTo>
                    <a:lnTo>
                      <a:pt x="724" y="1"/>
                    </a:lnTo>
                    <a:lnTo>
                      <a:pt x="719" y="4"/>
                    </a:lnTo>
                    <a:lnTo>
                      <a:pt x="712" y="5"/>
                    </a:lnTo>
                    <a:lnTo>
                      <a:pt x="708" y="8"/>
                    </a:lnTo>
                    <a:lnTo>
                      <a:pt x="703" y="11"/>
                    </a:lnTo>
                    <a:lnTo>
                      <a:pt x="698" y="14"/>
                    </a:lnTo>
                    <a:lnTo>
                      <a:pt x="694" y="19"/>
                    </a:lnTo>
                    <a:lnTo>
                      <a:pt x="690" y="22"/>
                    </a:lnTo>
                    <a:lnTo>
                      <a:pt x="687" y="27"/>
                    </a:lnTo>
                    <a:lnTo>
                      <a:pt x="683" y="31"/>
                    </a:lnTo>
                    <a:lnTo>
                      <a:pt x="681" y="37"/>
                    </a:lnTo>
                    <a:lnTo>
                      <a:pt x="679" y="43"/>
                    </a:lnTo>
                    <a:lnTo>
                      <a:pt x="677" y="49"/>
                    </a:lnTo>
                    <a:lnTo>
                      <a:pt x="676" y="54"/>
                    </a:lnTo>
                    <a:lnTo>
                      <a:pt x="676" y="60"/>
                    </a:lnTo>
                    <a:lnTo>
                      <a:pt x="677" y="70"/>
                    </a:lnTo>
                    <a:lnTo>
                      <a:pt x="679" y="80"/>
                    </a:lnTo>
                    <a:lnTo>
                      <a:pt x="682" y="88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0" y="275"/>
                    </a:lnTo>
                    <a:lnTo>
                      <a:pt x="524" y="272"/>
                    </a:lnTo>
                    <a:lnTo>
                      <a:pt x="517" y="271"/>
                    </a:lnTo>
                    <a:lnTo>
                      <a:pt x="511" y="271"/>
                    </a:lnTo>
                    <a:lnTo>
                      <a:pt x="504" y="271"/>
                    </a:lnTo>
                    <a:lnTo>
                      <a:pt x="496" y="272"/>
                    </a:lnTo>
                    <a:lnTo>
                      <a:pt x="490" y="275"/>
                    </a:lnTo>
                    <a:lnTo>
                      <a:pt x="483" y="278"/>
                    </a:lnTo>
                    <a:lnTo>
                      <a:pt x="478" y="281"/>
                    </a:lnTo>
                    <a:lnTo>
                      <a:pt x="472" y="285"/>
                    </a:lnTo>
                    <a:lnTo>
                      <a:pt x="467" y="291"/>
                    </a:lnTo>
                    <a:lnTo>
                      <a:pt x="463" y="296"/>
                    </a:lnTo>
                    <a:lnTo>
                      <a:pt x="345" y="249"/>
                    </a:lnTo>
                    <a:lnTo>
                      <a:pt x="345" y="245"/>
                    </a:lnTo>
                    <a:lnTo>
                      <a:pt x="345" y="241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2"/>
                    </a:lnTo>
                    <a:lnTo>
                      <a:pt x="335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2"/>
                    </a:lnTo>
                    <a:lnTo>
                      <a:pt x="291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2"/>
                    </a:lnTo>
                    <a:lnTo>
                      <a:pt x="268" y="184"/>
                    </a:lnTo>
                    <a:lnTo>
                      <a:pt x="261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7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2" y="212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1"/>
                    </a:lnTo>
                    <a:lnTo>
                      <a:pt x="226" y="248"/>
                    </a:lnTo>
                    <a:lnTo>
                      <a:pt x="227" y="255"/>
                    </a:lnTo>
                    <a:lnTo>
                      <a:pt x="229" y="262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3"/>
                    </a:lnTo>
                    <a:lnTo>
                      <a:pt x="78" y="380"/>
                    </a:lnTo>
                    <a:lnTo>
                      <a:pt x="69" y="377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47" y="377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4"/>
                    </a:lnTo>
                    <a:lnTo>
                      <a:pt x="26" y="387"/>
                    </a:lnTo>
                    <a:lnTo>
                      <a:pt x="21" y="390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10" y="403"/>
                    </a:lnTo>
                    <a:lnTo>
                      <a:pt x="6" y="407"/>
                    </a:lnTo>
                    <a:lnTo>
                      <a:pt x="4" y="413"/>
                    </a:lnTo>
                    <a:lnTo>
                      <a:pt x="2" y="418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6"/>
                    </a:lnTo>
                    <a:lnTo>
                      <a:pt x="0" y="443"/>
                    </a:lnTo>
                    <a:lnTo>
                      <a:pt x="1" y="448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5"/>
                    </a:lnTo>
                    <a:lnTo>
                      <a:pt x="10" y="470"/>
                    </a:lnTo>
                    <a:lnTo>
                      <a:pt x="13" y="475"/>
                    </a:lnTo>
                    <a:lnTo>
                      <a:pt x="17" y="479"/>
                    </a:lnTo>
                    <a:lnTo>
                      <a:pt x="21" y="482"/>
                    </a:lnTo>
                    <a:lnTo>
                      <a:pt x="26" y="487"/>
                    </a:lnTo>
                    <a:lnTo>
                      <a:pt x="31" y="489"/>
                    </a:lnTo>
                    <a:lnTo>
                      <a:pt x="36" y="492"/>
                    </a:lnTo>
                    <a:lnTo>
                      <a:pt x="42" y="494"/>
                    </a:lnTo>
                    <a:lnTo>
                      <a:pt x="47" y="495"/>
                    </a:lnTo>
                    <a:lnTo>
                      <a:pt x="54" y="496"/>
                    </a:lnTo>
                    <a:lnTo>
                      <a:pt x="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sp>
          <p:nvSpPr>
            <p:cNvPr id="52" name="Freeform: Shape 52"/>
            <p:cNvSpPr/>
            <p:nvPr/>
          </p:nvSpPr>
          <p:spPr bwMode="auto">
            <a:xfrm>
              <a:off x="6588898" y="2006361"/>
              <a:ext cx="461528" cy="353836"/>
            </a:xfrm>
            <a:custGeom>
              <a:avLst/>
              <a:gdLst>
                <a:gd name="T0" fmla="*/ 698 w 902"/>
                <a:gd name="T1" fmla="*/ 484 h 692"/>
                <a:gd name="T2" fmla="*/ 651 w 902"/>
                <a:gd name="T3" fmla="*/ 442 h 692"/>
                <a:gd name="T4" fmla="*/ 871 w 902"/>
                <a:gd name="T5" fmla="*/ 391 h 692"/>
                <a:gd name="T6" fmla="*/ 846 w 902"/>
                <a:gd name="T7" fmla="*/ 451 h 692"/>
                <a:gd name="T8" fmla="*/ 796 w 902"/>
                <a:gd name="T9" fmla="*/ 488 h 692"/>
                <a:gd name="T10" fmla="*/ 752 w 902"/>
                <a:gd name="T11" fmla="*/ 116 h 692"/>
                <a:gd name="T12" fmla="*/ 419 w 902"/>
                <a:gd name="T13" fmla="*/ 117 h 692"/>
                <a:gd name="T14" fmla="*/ 391 w 902"/>
                <a:gd name="T15" fmla="*/ 76 h 692"/>
                <a:gd name="T16" fmla="*/ 419 w 902"/>
                <a:gd name="T17" fmla="*/ 34 h 692"/>
                <a:gd name="T18" fmla="*/ 468 w 902"/>
                <a:gd name="T19" fmla="*/ 44 h 692"/>
                <a:gd name="T20" fmla="*/ 478 w 902"/>
                <a:gd name="T21" fmla="*/ 93 h 692"/>
                <a:gd name="T22" fmla="*/ 436 w 902"/>
                <a:gd name="T23" fmla="*/ 121 h 692"/>
                <a:gd name="T24" fmla="*/ 151 w 902"/>
                <a:gd name="T25" fmla="*/ 496 h 692"/>
                <a:gd name="T26" fmla="*/ 88 w 902"/>
                <a:gd name="T27" fmla="*/ 479 h 692"/>
                <a:gd name="T28" fmla="*/ 44 w 902"/>
                <a:gd name="T29" fmla="*/ 433 h 692"/>
                <a:gd name="T30" fmla="*/ 268 w 902"/>
                <a:gd name="T31" fmla="*/ 402 h 692"/>
                <a:gd name="T32" fmla="*/ 238 w 902"/>
                <a:gd name="T33" fmla="*/ 458 h 692"/>
                <a:gd name="T34" fmla="*/ 183 w 902"/>
                <a:gd name="T35" fmla="*/ 492 h 692"/>
                <a:gd name="T36" fmla="*/ 883 w 902"/>
                <a:gd name="T37" fmla="*/ 361 h 692"/>
                <a:gd name="T38" fmla="*/ 823 w 902"/>
                <a:gd name="T39" fmla="*/ 86 h 692"/>
                <a:gd name="T40" fmla="*/ 826 w 902"/>
                <a:gd name="T41" fmla="*/ 70 h 692"/>
                <a:gd name="T42" fmla="*/ 812 w 902"/>
                <a:gd name="T43" fmla="*/ 61 h 692"/>
                <a:gd name="T44" fmla="*/ 493 w 902"/>
                <a:gd name="T45" fmla="*/ 27 h 692"/>
                <a:gd name="T46" fmla="*/ 456 w 902"/>
                <a:gd name="T47" fmla="*/ 3 h 692"/>
                <a:gd name="T48" fmla="*/ 417 w 902"/>
                <a:gd name="T49" fmla="*/ 3 h 692"/>
                <a:gd name="T50" fmla="*/ 379 w 902"/>
                <a:gd name="T51" fmla="*/ 27 h 692"/>
                <a:gd name="T52" fmla="*/ 90 w 902"/>
                <a:gd name="T53" fmla="*/ 60 h 692"/>
                <a:gd name="T54" fmla="*/ 77 w 902"/>
                <a:gd name="T55" fmla="*/ 70 h 692"/>
                <a:gd name="T56" fmla="*/ 80 w 902"/>
                <a:gd name="T57" fmla="*/ 86 h 692"/>
                <a:gd name="T58" fmla="*/ 20 w 902"/>
                <a:gd name="T59" fmla="*/ 361 h 692"/>
                <a:gd name="T60" fmla="*/ 3 w 902"/>
                <a:gd name="T61" fmla="*/ 367 h 692"/>
                <a:gd name="T62" fmla="*/ 7 w 902"/>
                <a:gd name="T63" fmla="*/ 421 h 692"/>
                <a:gd name="T64" fmla="*/ 55 w 902"/>
                <a:gd name="T65" fmla="*/ 492 h 692"/>
                <a:gd name="T66" fmla="*/ 135 w 902"/>
                <a:gd name="T67" fmla="*/ 526 h 692"/>
                <a:gd name="T68" fmla="*/ 222 w 902"/>
                <a:gd name="T69" fmla="*/ 509 h 692"/>
                <a:gd name="T70" fmla="*/ 283 w 902"/>
                <a:gd name="T71" fmla="*/ 448 h 692"/>
                <a:gd name="T72" fmla="*/ 301 w 902"/>
                <a:gd name="T73" fmla="*/ 373 h 692"/>
                <a:gd name="T74" fmla="*/ 289 w 902"/>
                <a:gd name="T75" fmla="*/ 361 h 692"/>
                <a:gd name="T76" fmla="*/ 371 w 902"/>
                <a:gd name="T77" fmla="*/ 111 h 692"/>
                <a:gd name="T78" fmla="*/ 421 w 902"/>
                <a:gd name="T79" fmla="*/ 149 h 692"/>
                <a:gd name="T80" fmla="*/ 305 w 902"/>
                <a:gd name="T81" fmla="*/ 666 h 692"/>
                <a:gd name="T82" fmla="*/ 302 w 902"/>
                <a:gd name="T83" fmla="*/ 682 h 692"/>
                <a:gd name="T84" fmla="*/ 316 w 902"/>
                <a:gd name="T85" fmla="*/ 692 h 692"/>
                <a:gd name="T86" fmla="*/ 599 w 902"/>
                <a:gd name="T87" fmla="*/ 686 h 692"/>
                <a:gd name="T88" fmla="*/ 599 w 902"/>
                <a:gd name="T89" fmla="*/ 668 h 692"/>
                <a:gd name="T90" fmla="*/ 451 w 902"/>
                <a:gd name="T91" fmla="*/ 662 h 692"/>
                <a:gd name="T92" fmla="*/ 496 w 902"/>
                <a:gd name="T93" fmla="*/ 120 h 692"/>
                <a:gd name="T94" fmla="*/ 617 w 902"/>
                <a:gd name="T95" fmla="*/ 361 h 692"/>
                <a:gd name="T96" fmla="*/ 603 w 902"/>
                <a:gd name="T97" fmla="*/ 371 h 692"/>
                <a:gd name="T98" fmla="*/ 614 w 902"/>
                <a:gd name="T99" fmla="*/ 435 h 692"/>
                <a:gd name="T100" fmla="*/ 668 w 902"/>
                <a:gd name="T101" fmla="*/ 501 h 692"/>
                <a:gd name="T102" fmla="*/ 752 w 902"/>
                <a:gd name="T103" fmla="*/ 527 h 692"/>
                <a:gd name="T104" fmla="*/ 836 w 902"/>
                <a:gd name="T105" fmla="*/ 501 h 692"/>
                <a:gd name="T106" fmla="*/ 890 w 902"/>
                <a:gd name="T107" fmla="*/ 435 h 692"/>
                <a:gd name="T108" fmla="*/ 901 w 902"/>
                <a:gd name="T109" fmla="*/ 371 h 692"/>
                <a:gd name="T110" fmla="*/ 887 w 902"/>
                <a:gd name="T111" fmla="*/ 36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692">
                  <a:moveTo>
                    <a:pt x="752" y="496"/>
                  </a:moveTo>
                  <a:lnTo>
                    <a:pt x="740" y="496"/>
                  </a:lnTo>
                  <a:lnTo>
                    <a:pt x="730" y="495"/>
                  </a:lnTo>
                  <a:lnTo>
                    <a:pt x="719" y="492"/>
                  </a:lnTo>
                  <a:lnTo>
                    <a:pt x="708" y="488"/>
                  </a:lnTo>
                  <a:lnTo>
                    <a:pt x="698" y="484"/>
                  </a:lnTo>
                  <a:lnTo>
                    <a:pt x="689" y="479"/>
                  </a:lnTo>
                  <a:lnTo>
                    <a:pt x="680" y="472"/>
                  </a:lnTo>
                  <a:lnTo>
                    <a:pt x="672" y="466"/>
                  </a:lnTo>
                  <a:lnTo>
                    <a:pt x="664" y="458"/>
                  </a:lnTo>
                  <a:lnTo>
                    <a:pt x="658" y="451"/>
                  </a:lnTo>
                  <a:lnTo>
                    <a:pt x="651" y="442"/>
                  </a:lnTo>
                  <a:lnTo>
                    <a:pt x="646" y="433"/>
                  </a:lnTo>
                  <a:lnTo>
                    <a:pt x="641" y="423"/>
                  </a:lnTo>
                  <a:lnTo>
                    <a:pt x="637" y="412"/>
                  </a:lnTo>
                  <a:lnTo>
                    <a:pt x="634" y="402"/>
                  </a:lnTo>
                  <a:lnTo>
                    <a:pt x="633" y="391"/>
                  </a:lnTo>
                  <a:lnTo>
                    <a:pt x="871" y="391"/>
                  </a:lnTo>
                  <a:lnTo>
                    <a:pt x="870" y="402"/>
                  </a:lnTo>
                  <a:lnTo>
                    <a:pt x="867" y="412"/>
                  </a:lnTo>
                  <a:lnTo>
                    <a:pt x="862" y="423"/>
                  </a:lnTo>
                  <a:lnTo>
                    <a:pt x="858" y="433"/>
                  </a:lnTo>
                  <a:lnTo>
                    <a:pt x="853" y="442"/>
                  </a:lnTo>
                  <a:lnTo>
                    <a:pt x="846" y="451"/>
                  </a:lnTo>
                  <a:lnTo>
                    <a:pt x="840" y="458"/>
                  </a:lnTo>
                  <a:lnTo>
                    <a:pt x="832" y="466"/>
                  </a:lnTo>
                  <a:lnTo>
                    <a:pt x="824" y="472"/>
                  </a:lnTo>
                  <a:lnTo>
                    <a:pt x="815" y="479"/>
                  </a:lnTo>
                  <a:lnTo>
                    <a:pt x="806" y="484"/>
                  </a:lnTo>
                  <a:lnTo>
                    <a:pt x="796" y="488"/>
                  </a:lnTo>
                  <a:lnTo>
                    <a:pt x="785" y="492"/>
                  </a:lnTo>
                  <a:lnTo>
                    <a:pt x="774" y="495"/>
                  </a:lnTo>
                  <a:lnTo>
                    <a:pt x="764" y="496"/>
                  </a:lnTo>
                  <a:lnTo>
                    <a:pt x="752" y="497"/>
                  </a:lnTo>
                  <a:lnTo>
                    <a:pt x="752" y="496"/>
                  </a:lnTo>
                  <a:close/>
                  <a:moveTo>
                    <a:pt x="752" y="116"/>
                  </a:moveTo>
                  <a:lnTo>
                    <a:pt x="851" y="361"/>
                  </a:lnTo>
                  <a:lnTo>
                    <a:pt x="653" y="361"/>
                  </a:lnTo>
                  <a:lnTo>
                    <a:pt x="752" y="116"/>
                  </a:lnTo>
                  <a:close/>
                  <a:moveTo>
                    <a:pt x="436" y="121"/>
                  </a:moveTo>
                  <a:lnTo>
                    <a:pt x="427" y="120"/>
                  </a:lnTo>
                  <a:lnTo>
                    <a:pt x="419" y="117"/>
                  </a:lnTo>
                  <a:lnTo>
                    <a:pt x="411" y="112"/>
                  </a:lnTo>
                  <a:lnTo>
                    <a:pt x="405" y="107"/>
                  </a:lnTo>
                  <a:lnTo>
                    <a:pt x="398" y="101"/>
                  </a:lnTo>
                  <a:lnTo>
                    <a:pt x="394" y="93"/>
                  </a:lnTo>
                  <a:lnTo>
                    <a:pt x="392" y="85"/>
                  </a:lnTo>
                  <a:lnTo>
                    <a:pt x="391" y="76"/>
                  </a:lnTo>
                  <a:lnTo>
                    <a:pt x="392" y="66"/>
                  </a:lnTo>
                  <a:lnTo>
                    <a:pt x="394" y="58"/>
                  </a:lnTo>
                  <a:lnTo>
                    <a:pt x="398" y="50"/>
                  </a:lnTo>
                  <a:lnTo>
                    <a:pt x="405" y="44"/>
                  </a:lnTo>
                  <a:lnTo>
                    <a:pt x="411" y="39"/>
                  </a:lnTo>
                  <a:lnTo>
                    <a:pt x="419" y="34"/>
                  </a:lnTo>
                  <a:lnTo>
                    <a:pt x="427" y="31"/>
                  </a:lnTo>
                  <a:lnTo>
                    <a:pt x="436" y="30"/>
                  </a:lnTo>
                  <a:lnTo>
                    <a:pt x="446" y="31"/>
                  </a:lnTo>
                  <a:lnTo>
                    <a:pt x="454" y="34"/>
                  </a:lnTo>
                  <a:lnTo>
                    <a:pt x="462" y="39"/>
                  </a:lnTo>
                  <a:lnTo>
                    <a:pt x="468" y="44"/>
                  </a:lnTo>
                  <a:lnTo>
                    <a:pt x="473" y="50"/>
                  </a:lnTo>
                  <a:lnTo>
                    <a:pt x="478" y="58"/>
                  </a:lnTo>
                  <a:lnTo>
                    <a:pt x="481" y="66"/>
                  </a:lnTo>
                  <a:lnTo>
                    <a:pt x="481" y="76"/>
                  </a:lnTo>
                  <a:lnTo>
                    <a:pt x="481" y="85"/>
                  </a:lnTo>
                  <a:lnTo>
                    <a:pt x="478" y="93"/>
                  </a:lnTo>
                  <a:lnTo>
                    <a:pt x="473" y="101"/>
                  </a:lnTo>
                  <a:lnTo>
                    <a:pt x="468" y="107"/>
                  </a:lnTo>
                  <a:lnTo>
                    <a:pt x="462" y="112"/>
                  </a:lnTo>
                  <a:lnTo>
                    <a:pt x="454" y="117"/>
                  </a:lnTo>
                  <a:lnTo>
                    <a:pt x="446" y="120"/>
                  </a:lnTo>
                  <a:lnTo>
                    <a:pt x="436" y="121"/>
                  </a:lnTo>
                  <a:lnTo>
                    <a:pt x="436" y="121"/>
                  </a:lnTo>
                  <a:close/>
                  <a:moveTo>
                    <a:pt x="52" y="361"/>
                  </a:moveTo>
                  <a:lnTo>
                    <a:pt x="151" y="116"/>
                  </a:lnTo>
                  <a:lnTo>
                    <a:pt x="249" y="361"/>
                  </a:lnTo>
                  <a:lnTo>
                    <a:pt x="52" y="361"/>
                  </a:lnTo>
                  <a:close/>
                  <a:moveTo>
                    <a:pt x="151" y="496"/>
                  </a:moveTo>
                  <a:lnTo>
                    <a:pt x="139" y="496"/>
                  </a:lnTo>
                  <a:lnTo>
                    <a:pt x="129" y="495"/>
                  </a:lnTo>
                  <a:lnTo>
                    <a:pt x="118" y="492"/>
                  </a:lnTo>
                  <a:lnTo>
                    <a:pt x="107" y="488"/>
                  </a:lnTo>
                  <a:lnTo>
                    <a:pt x="97" y="484"/>
                  </a:lnTo>
                  <a:lnTo>
                    <a:pt x="88" y="479"/>
                  </a:lnTo>
                  <a:lnTo>
                    <a:pt x="79" y="472"/>
                  </a:lnTo>
                  <a:lnTo>
                    <a:pt x="71" y="466"/>
                  </a:lnTo>
                  <a:lnTo>
                    <a:pt x="63" y="458"/>
                  </a:lnTo>
                  <a:lnTo>
                    <a:pt x="56" y="451"/>
                  </a:lnTo>
                  <a:lnTo>
                    <a:pt x="50" y="442"/>
                  </a:lnTo>
                  <a:lnTo>
                    <a:pt x="44" y="433"/>
                  </a:lnTo>
                  <a:lnTo>
                    <a:pt x="40" y="423"/>
                  </a:lnTo>
                  <a:lnTo>
                    <a:pt x="36" y="412"/>
                  </a:lnTo>
                  <a:lnTo>
                    <a:pt x="33" y="402"/>
                  </a:lnTo>
                  <a:lnTo>
                    <a:pt x="31" y="391"/>
                  </a:lnTo>
                  <a:lnTo>
                    <a:pt x="270" y="391"/>
                  </a:lnTo>
                  <a:lnTo>
                    <a:pt x="268" y="402"/>
                  </a:lnTo>
                  <a:lnTo>
                    <a:pt x="266" y="412"/>
                  </a:lnTo>
                  <a:lnTo>
                    <a:pt x="261" y="423"/>
                  </a:lnTo>
                  <a:lnTo>
                    <a:pt x="257" y="433"/>
                  </a:lnTo>
                  <a:lnTo>
                    <a:pt x="252" y="442"/>
                  </a:lnTo>
                  <a:lnTo>
                    <a:pt x="245" y="451"/>
                  </a:lnTo>
                  <a:lnTo>
                    <a:pt x="238" y="458"/>
                  </a:lnTo>
                  <a:lnTo>
                    <a:pt x="230" y="466"/>
                  </a:lnTo>
                  <a:lnTo>
                    <a:pt x="222" y="472"/>
                  </a:lnTo>
                  <a:lnTo>
                    <a:pt x="213" y="479"/>
                  </a:lnTo>
                  <a:lnTo>
                    <a:pt x="204" y="484"/>
                  </a:lnTo>
                  <a:lnTo>
                    <a:pt x="194" y="488"/>
                  </a:lnTo>
                  <a:lnTo>
                    <a:pt x="183" y="492"/>
                  </a:lnTo>
                  <a:lnTo>
                    <a:pt x="172" y="495"/>
                  </a:lnTo>
                  <a:lnTo>
                    <a:pt x="162" y="496"/>
                  </a:lnTo>
                  <a:lnTo>
                    <a:pt x="151" y="497"/>
                  </a:lnTo>
                  <a:lnTo>
                    <a:pt x="151" y="496"/>
                  </a:lnTo>
                  <a:close/>
                  <a:moveTo>
                    <a:pt x="887" y="361"/>
                  </a:moveTo>
                  <a:lnTo>
                    <a:pt x="883" y="361"/>
                  </a:lnTo>
                  <a:lnTo>
                    <a:pt x="774" y="91"/>
                  </a:lnTo>
                  <a:lnTo>
                    <a:pt x="812" y="91"/>
                  </a:lnTo>
                  <a:lnTo>
                    <a:pt x="815" y="90"/>
                  </a:lnTo>
                  <a:lnTo>
                    <a:pt x="818" y="89"/>
                  </a:lnTo>
                  <a:lnTo>
                    <a:pt x="821" y="88"/>
                  </a:lnTo>
                  <a:lnTo>
                    <a:pt x="823" y="86"/>
                  </a:lnTo>
                  <a:lnTo>
                    <a:pt x="825" y="84"/>
                  </a:lnTo>
                  <a:lnTo>
                    <a:pt x="826" y="81"/>
                  </a:lnTo>
                  <a:lnTo>
                    <a:pt x="827" y="78"/>
                  </a:lnTo>
                  <a:lnTo>
                    <a:pt x="827" y="76"/>
                  </a:lnTo>
                  <a:lnTo>
                    <a:pt x="827" y="73"/>
                  </a:lnTo>
                  <a:lnTo>
                    <a:pt x="826" y="70"/>
                  </a:lnTo>
                  <a:lnTo>
                    <a:pt x="825" y="67"/>
                  </a:lnTo>
                  <a:lnTo>
                    <a:pt x="823" y="65"/>
                  </a:lnTo>
                  <a:lnTo>
                    <a:pt x="821" y="63"/>
                  </a:lnTo>
                  <a:lnTo>
                    <a:pt x="818" y="62"/>
                  </a:lnTo>
                  <a:lnTo>
                    <a:pt x="815" y="61"/>
                  </a:lnTo>
                  <a:lnTo>
                    <a:pt x="812" y="61"/>
                  </a:lnTo>
                  <a:lnTo>
                    <a:pt x="510" y="60"/>
                  </a:lnTo>
                  <a:lnTo>
                    <a:pt x="509" y="55"/>
                  </a:lnTo>
                  <a:lnTo>
                    <a:pt x="507" y="48"/>
                  </a:lnTo>
                  <a:lnTo>
                    <a:pt x="503" y="42"/>
                  </a:lnTo>
                  <a:lnTo>
                    <a:pt x="500" y="36"/>
                  </a:lnTo>
                  <a:lnTo>
                    <a:pt x="493" y="27"/>
                  </a:lnTo>
                  <a:lnTo>
                    <a:pt x="484" y="17"/>
                  </a:lnTo>
                  <a:lnTo>
                    <a:pt x="479" y="14"/>
                  </a:lnTo>
                  <a:lnTo>
                    <a:pt x="473" y="11"/>
                  </a:lnTo>
                  <a:lnTo>
                    <a:pt x="468" y="8"/>
                  </a:lnTo>
                  <a:lnTo>
                    <a:pt x="462" y="5"/>
                  </a:lnTo>
                  <a:lnTo>
                    <a:pt x="456" y="3"/>
                  </a:lnTo>
                  <a:lnTo>
                    <a:pt x="450" y="1"/>
                  </a:lnTo>
                  <a:lnTo>
                    <a:pt x="443" y="1"/>
                  </a:lnTo>
                  <a:lnTo>
                    <a:pt x="436" y="0"/>
                  </a:lnTo>
                  <a:lnTo>
                    <a:pt x="430" y="1"/>
                  </a:lnTo>
                  <a:lnTo>
                    <a:pt x="423" y="1"/>
                  </a:lnTo>
                  <a:lnTo>
                    <a:pt x="417" y="3"/>
                  </a:lnTo>
                  <a:lnTo>
                    <a:pt x="410" y="5"/>
                  </a:lnTo>
                  <a:lnTo>
                    <a:pt x="405" y="8"/>
                  </a:lnTo>
                  <a:lnTo>
                    <a:pt x="398" y="11"/>
                  </a:lnTo>
                  <a:lnTo>
                    <a:pt x="393" y="14"/>
                  </a:lnTo>
                  <a:lnTo>
                    <a:pt x="389" y="17"/>
                  </a:lnTo>
                  <a:lnTo>
                    <a:pt x="379" y="27"/>
                  </a:lnTo>
                  <a:lnTo>
                    <a:pt x="372" y="36"/>
                  </a:lnTo>
                  <a:lnTo>
                    <a:pt x="368" y="42"/>
                  </a:lnTo>
                  <a:lnTo>
                    <a:pt x="366" y="48"/>
                  </a:lnTo>
                  <a:lnTo>
                    <a:pt x="364" y="55"/>
                  </a:lnTo>
                  <a:lnTo>
                    <a:pt x="362" y="61"/>
                  </a:lnTo>
                  <a:lnTo>
                    <a:pt x="90" y="60"/>
                  </a:lnTo>
                  <a:lnTo>
                    <a:pt x="88" y="61"/>
                  </a:lnTo>
                  <a:lnTo>
                    <a:pt x="85" y="62"/>
                  </a:lnTo>
                  <a:lnTo>
                    <a:pt x="82" y="63"/>
                  </a:lnTo>
                  <a:lnTo>
                    <a:pt x="80" y="65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6" y="73"/>
                  </a:lnTo>
                  <a:lnTo>
                    <a:pt x="75" y="76"/>
                  </a:lnTo>
                  <a:lnTo>
                    <a:pt x="76" y="78"/>
                  </a:lnTo>
                  <a:lnTo>
                    <a:pt x="77" y="81"/>
                  </a:lnTo>
                  <a:lnTo>
                    <a:pt x="78" y="84"/>
                  </a:lnTo>
                  <a:lnTo>
                    <a:pt x="80" y="86"/>
                  </a:lnTo>
                  <a:lnTo>
                    <a:pt x="82" y="88"/>
                  </a:lnTo>
                  <a:lnTo>
                    <a:pt x="85" y="89"/>
                  </a:lnTo>
                  <a:lnTo>
                    <a:pt x="88" y="90"/>
                  </a:lnTo>
                  <a:lnTo>
                    <a:pt x="90" y="91"/>
                  </a:lnTo>
                  <a:lnTo>
                    <a:pt x="129" y="91"/>
                  </a:lnTo>
                  <a:lnTo>
                    <a:pt x="20" y="361"/>
                  </a:lnTo>
                  <a:lnTo>
                    <a:pt x="15" y="361"/>
                  </a:lnTo>
                  <a:lnTo>
                    <a:pt x="12" y="361"/>
                  </a:lnTo>
                  <a:lnTo>
                    <a:pt x="10" y="362"/>
                  </a:lnTo>
                  <a:lnTo>
                    <a:pt x="6" y="364"/>
                  </a:lnTo>
                  <a:lnTo>
                    <a:pt x="4" y="365"/>
                  </a:lnTo>
                  <a:lnTo>
                    <a:pt x="3" y="367"/>
                  </a:lnTo>
                  <a:lnTo>
                    <a:pt x="1" y="371"/>
                  </a:lnTo>
                  <a:lnTo>
                    <a:pt x="1" y="373"/>
                  </a:lnTo>
                  <a:lnTo>
                    <a:pt x="0" y="376"/>
                  </a:lnTo>
                  <a:lnTo>
                    <a:pt x="1" y="392"/>
                  </a:lnTo>
                  <a:lnTo>
                    <a:pt x="3" y="406"/>
                  </a:lnTo>
                  <a:lnTo>
                    <a:pt x="7" y="421"/>
                  </a:lnTo>
                  <a:lnTo>
                    <a:pt x="12" y="435"/>
                  </a:lnTo>
                  <a:lnTo>
                    <a:pt x="18" y="448"/>
                  </a:lnTo>
                  <a:lnTo>
                    <a:pt x="26" y="461"/>
                  </a:lnTo>
                  <a:lnTo>
                    <a:pt x="34" y="471"/>
                  </a:lnTo>
                  <a:lnTo>
                    <a:pt x="44" y="482"/>
                  </a:lnTo>
                  <a:lnTo>
                    <a:pt x="55" y="492"/>
                  </a:lnTo>
                  <a:lnTo>
                    <a:pt x="66" y="501"/>
                  </a:lnTo>
                  <a:lnTo>
                    <a:pt x="79" y="509"/>
                  </a:lnTo>
                  <a:lnTo>
                    <a:pt x="92" y="515"/>
                  </a:lnTo>
                  <a:lnTo>
                    <a:pt x="106" y="520"/>
                  </a:lnTo>
                  <a:lnTo>
                    <a:pt x="120" y="524"/>
                  </a:lnTo>
                  <a:lnTo>
                    <a:pt x="135" y="526"/>
                  </a:lnTo>
                  <a:lnTo>
                    <a:pt x="151" y="527"/>
                  </a:lnTo>
                  <a:lnTo>
                    <a:pt x="166" y="526"/>
                  </a:lnTo>
                  <a:lnTo>
                    <a:pt x="181" y="524"/>
                  </a:lnTo>
                  <a:lnTo>
                    <a:pt x="195" y="520"/>
                  </a:lnTo>
                  <a:lnTo>
                    <a:pt x="209" y="514"/>
                  </a:lnTo>
                  <a:lnTo>
                    <a:pt x="222" y="509"/>
                  </a:lnTo>
                  <a:lnTo>
                    <a:pt x="235" y="501"/>
                  </a:lnTo>
                  <a:lnTo>
                    <a:pt x="246" y="492"/>
                  </a:lnTo>
                  <a:lnTo>
                    <a:pt x="257" y="482"/>
                  </a:lnTo>
                  <a:lnTo>
                    <a:pt x="267" y="471"/>
                  </a:lnTo>
                  <a:lnTo>
                    <a:pt x="275" y="461"/>
                  </a:lnTo>
                  <a:lnTo>
                    <a:pt x="283" y="448"/>
                  </a:lnTo>
                  <a:lnTo>
                    <a:pt x="289" y="435"/>
                  </a:lnTo>
                  <a:lnTo>
                    <a:pt x="295" y="421"/>
                  </a:lnTo>
                  <a:lnTo>
                    <a:pt x="298" y="406"/>
                  </a:lnTo>
                  <a:lnTo>
                    <a:pt x="300" y="392"/>
                  </a:lnTo>
                  <a:lnTo>
                    <a:pt x="301" y="376"/>
                  </a:lnTo>
                  <a:lnTo>
                    <a:pt x="301" y="373"/>
                  </a:lnTo>
                  <a:lnTo>
                    <a:pt x="300" y="371"/>
                  </a:lnTo>
                  <a:lnTo>
                    <a:pt x="299" y="367"/>
                  </a:lnTo>
                  <a:lnTo>
                    <a:pt x="297" y="365"/>
                  </a:lnTo>
                  <a:lnTo>
                    <a:pt x="295" y="364"/>
                  </a:lnTo>
                  <a:lnTo>
                    <a:pt x="291" y="362"/>
                  </a:lnTo>
                  <a:lnTo>
                    <a:pt x="289" y="361"/>
                  </a:lnTo>
                  <a:lnTo>
                    <a:pt x="286" y="361"/>
                  </a:lnTo>
                  <a:lnTo>
                    <a:pt x="281" y="361"/>
                  </a:lnTo>
                  <a:lnTo>
                    <a:pt x="172" y="91"/>
                  </a:lnTo>
                  <a:lnTo>
                    <a:pt x="362" y="91"/>
                  </a:lnTo>
                  <a:lnTo>
                    <a:pt x="365" y="102"/>
                  </a:lnTo>
                  <a:lnTo>
                    <a:pt x="371" y="111"/>
                  </a:lnTo>
                  <a:lnTo>
                    <a:pt x="376" y="120"/>
                  </a:lnTo>
                  <a:lnTo>
                    <a:pt x="383" y="129"/>
                  </a:lnTo>
                  <a:lnTo>
                    <a:pt x="391" y="136"/>
                  </a:lnTo>
                  <a:lnTo>
                    <a:pt x="401" y="141"/>
                  </a:lnTo>
                  <a:lnTo>
                    <a:pt x="410" y="146"/>
                  </a:lnTo>
                  <a:lnTo>
                    <a:pt x="421" y="149"/>
                  </a:lnTo>
                  <a:lnTo>
                    <a:pt x="421" y="662"/>
                  </a:lnTo>
                  <a:lnTo>
                    <a:pt x="316" y="662"/>
                  </a:lnTo>
                  <a:lnTo>
                    <a:pt x="313" y="662"/>
                  </a:lnTo>
                  <a:lnTo>
                    <a:pt x="311" y="663"/>
                  </a:lnTo>
                  <a:lnTo>
                    <a:pt x="307" y="664"/>
                  </a:lnTo>
                  <a:lnTo>
                    <a:pt x="305" y="666"/>
                  </a:lnTo>
                  <a:lnTo>
                    <a:pt x="303" y="668"/>
                  </a:lnTo>
                  <a:lnTo>
                    <a:pt x="302" y="671"/>
                  </a:lnTo>
                  <a:lnTo>
                    <a:pt x="301" y="674"/>
                  </a:lnTo>
                  <a:lnTo>
                    <a:pt x="301" y="677"/>
                  </a:lnTo>
                  <a:lnTo>
                    <a:pt x="301" y="680"/>
                  </a:lnTo>
                  <a:lnTo>
                    <a:pt x="302" y="682"/>
                  </a:lnTo>
                  <a:lnTo>
                    <a:pt x="303" y="686"/>
                  </a:lnTo>
                  <a:lnTo>
                    <a:pt x="305" y="688"/>
                  </a:lnTo>
                  <a:lnTo>
                    <a:pt x="307" y="690"/>
                  </a:lnTo>
                  <a:lnTo>
                    <a:pt x="311" y="691"/>
                  </a:lnTo>
                  <a:lnTo>
                    <a:pt x="313" y="692"/>
                  </a:lnTo>
                  <a:lnTo>
                    <a:pt x="316" y="692"/>
                  </a:lnTo>
                  <a:lnTo>
                    <a:pt x="587" y="692"/>
                  </a:lnTo>
                  <a:lnTo>
                    <a:pt x="589" y="692"/>
                  </a:lnTo>
                  <a:lnTo>
                    <a:pt x="592" y="691"/>
                  </a:lnTo>
                  <a:lnTo>
                    <a:pt x="595" y="689"/>
                  </a:lnTo>
                  <a:lnTo>
                    <a:pt x="598" y="688"/>
                  </a:lnTo>
                  <a:lnTo>
                    <a:pt x="599" y="686"/>
                  </a:lnTo>
                  <a:lnTo>
                    <a:pt x="601" y="682"/>
                  </a:lnTo>
                  <a:lnTo>
                    <a:pt x="601" y="680"/>
                  </a:lnTo>
                  <a:lnTo>
                    <a:pt x="602" y="677"/>
                  </a:lnTo>
                  <a:lnTo>
                    <a:pt x="601" y="674"/>
                  </a:lnTo>
                  <a:lnTo>
                    <a:pt x="601" y="671"/>
                  </a:lnTo>
                  <a:lnTo>
                    <a:pt x="599" y="668"/>
                  </a:lnTo>
                  <a:lnTo>
                    <a:pt x="598" y="666"/>
                  </a:lnTo>
                  <a:lnTo>
                    <a:pt x="595" y="664"/>
                  </a:lnTo>
                  <a:lnTo>
                    <a:pt x="592" y="663"/>
                  </a:lnTo>
                  <a:lnTo>
                    <a:pt x="589" y="662"/>
                  </a:lnTo>
                  <a:lnTo>
                    <a:pt x="587" y="662"/>
                  </a:lnTo>
                  <a:lnTo>
                    <a:pt x="451" y="662"/>
                  </a:lnTo>
                  <a:lnTo>
                    <a:pt x="451" y="149"/>
                  </a:lnTo>
                  <a:lnTo>
                    <a:pt x="462" y="146"/>
                  </a:lnTo>
                  <a:lnTo>
                    <a:pt x="472" y="141"/>
                  </a:lnTo>
                  <a:lnTo>
                    <a:pt x="481" y="136"/>
                  </a:lnTo>
                  <a:lnTo>
                    <a:pt x="490" y="129"/>
                  </a:lnTo>
                  <a:lnTo>
                    <a:pt x="496" y="120"/>
                  </a:lnTo>
                  <a:lnTo>
                    <a:pt x="502" y="111"/>
                  </a:lnTo>
                  <a:lnTo>
                    <a:pt x="507" y="102"/>
                  </a:lnTo>
                  <a:lnTo>
                    <a:pt x="510" y="91"/>
                  </a:lnTo>
                  <a:lnTo>
                    <a:pt x="730" y="91"/>
                  </a:lnTo>
                  <a:lnTo>
                    <a:pt x="621" y="361"/>
                  </a:lnTo>
                  <a:lnTo>
                    <a:pt x="617" y="361"/>
                  </a:lnTo>
                  <a:lnTo>
                    <a:pt x="614" y="361"/>
                  </a:lnTo>
                  <a:lnTo>
                    <a:pt x="611" y="362"/>
                  </a:lnTo>
                  <a:lnTo>
                    <a:pt x="608" y="364"/>
                  </a:lnTo>
                  <a:lnTo>
                    <a:pt x="606" y="365"/>
                  </a:lnTo>
                  <a:lnTo>
                    <a:pt x="604" y="367"/>
                  </a:lnTo>
                  <a:lnTo>
                    <a:pt x="603" y="371"/>
                  </a:lnTo>
                  <a:lnTo>
                    <a:pt x="602" y="373"/>
                  </a:lnTo>
                  <a:lnTo>
                    <a:pt x="602" y="376"/>
                  </a:lnTo>
                  <a:lnTo>
                    <a:pt x="602" y="392"/>
                  </a:lnTo>
                  <a:lnTo>
                    <a:pt x="605" y="406"/>
                  </a:lnTo>
                  <a:lnTo>
                    <a:pt x="608" y="421"/>
                  </a:lnTo>
                  <a:lnTo>
                    <a:pt x="614" y="435"/>
                  </a:lnTo>
                  <a:lnTo>
                    <a:pt x="620" y="448"/>
                  </a:lnTo>
                  <a:lnTo>
                    <a:pt x="628" y="461"/>
                  </a:lnTo>
                  <a:lnTo>
                    <a:pt x="636" y="471"/>
                  </a:lnTo>
                  <a:lnTo>
                    <a:pt x="646" y="482"/>
                  </a:lnTo>
                  <a:lnTo>
                    <a:pt x="657" y="492"/>
                  </a:lnTo>
                  <a:lnTo>
                    <a:pt x="668" y="501"/>
                  </a:lnTo>
                  <a:lnTo>
                    <a:pt x="680" y="509"/>
                  </a:lnTo>
                  <a:lnTo>
                    <a:pt x="693" y="515"/>
                  </a:lnTo>
                  <a:lnTo>
                    <a:pt x="707" y="520"/>
                  </a:lnTo>
                  <a:lnTo>
                    <a:pt x="722" y="524"/>
                  </a:lnTo>
                  <a:lnTo>
                    <a:pt x="737" y="526"/>
                  </a:lnTo>
                  <a:lnTo>
                    <a:pt x="752" y="527"/>
                  </a:lnTo>
                  <a:lnTo>
                    <a:pt x="767" y="526"/>
                  </a:lnTo>
                  <a:lnTo>
                    <a:pt x="782" y="524"/>
                  </a:lnTo>
                  <a:lnTo>
                    <a:pt x="797" y="520"/>
                  </a:lnTo>
                  <a:lnTo>
                    <a:pt x="811" y="514"/>
                  </a:lnTo>
                  <a:lnTo>
                    <a:pt x="824" y="509"/>
                  </a:lnTo>
                  <a:lnTo>
                    <a:pt x="836" y="501"/>
                  </a:lnTo>
                  <a:lnTo>
                    <a:pt x="847" y="492"/>
                  </a:lnTo>
                  <a:lnTo>
                    <a:pt x="858" y="482"/>
                  </a:lnTo>
                  <a:lnTo>
                    <a:pt x="868" y="471"/>
                  </a:lnTo>
                  <a:lnTo>
                    <a:pt x="876" y="461"/>
                  </a:lnTo>
                  <a:lnTo>
                    <a:pt x="884" y="448"/>
                  </a:lnTo>
                  <a:lnTo>
                    <a:pt x="890" y="435"/>
                  </a:lnTo>
                  <a:lnTo>
                    <a:pt x="896" y="421"/>
                  </a:lnTo>
                  <a:lnTo>
                    <a:pt x="899" y="406"/>
                  </a:lnTo>
                  <a:lnTo>
                    <a:pt x="902" y="392"/>
                  </a:lnTo>
                  <a:lnTo>
                    <a:pt x="902" y="376"/>
                  </a:lnTo>
                  <a:lnTo>
                    <a:pt x="902" y="373"/>
                  </a:lnTo>
                  <a:lnTo>
                    <a:pt x="901" y="371"/>
                  </a:lnTo>
                  <a:lnTo>
                    <a:pt x="900" y="367"/>
                  </a:lnTo>
                  <a:lnTo>
                    <a:pt x="898" y="365"/>
                  </a:lnTo>
                  <a:lnTo>
                    <a:pt x="896" y="364"/>
                  </a:lnTo>
                  <a:lnTo>
                    <a:pt x="893" y="362"/>
                  </a:lnTo>
                  <a:lnTo>
                    <a:pt x="890" y="361"/>
                  </a:lnTo>
                  <a:lnTo>
                    <a:pt x="887" y="361"/>
                  </a:lnTo>
                  <a:lnTo>
                    <a:pt x="887" y="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670257" y="842963"/>
            <a:ext cx="1934390" cy="3744516"/>
          </a:xfrm>
          <a:prstGeom prst="rect">
            <a:avLst/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添加图片</a:t>
            </a:r>
          </a:p>
        </p:txBody>
      </p:sp>
      <p:sp>
        <p:nvSpPr>
          <p:cNvPr id="24" name="矩形 23"/>
          <p:cNvSpPr/>
          <p:nvPr/>
        </p:nvSpPr>
        <p:spPr>
          <a:xfrm>
            <a:off x="542577" y="842963"/>
            <a:ext cx="1934390" cy="3744516"/>
          </a:xfrm>
          <a:prstGeom prst="rect">
            <a:avLst/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添加图片</a:t>
            </a:r>
          </a:p>
        </p:txBody>
      </p:sp>
      <p:sp>
        <p:nvSpPr>
          <p:cNvPr id="25" name="矩形 24"/>
          <p:cNvSpPr/>
          <p:nvPr/>
        </p:nvSpPr>
        <p:spPr>
          <a:xfrm>
            <a:off x="2546775" y="2355727"/>
            <a:ext cx="4050450" cy="2231753"/>
          </a:xfrm>
          <a:prstGeom prst="rect">
            <a:avLst/>
          </a:prstGeom>
          <a:solidFill>
            <a:srgbClr val="F78D9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添加图片</a:t>
            </a:r>
          </a:p>
        </p:txBody>
      </p:sp>
      <p:sp>
        <p:nvSpPr>
          <p:cNvPr id="26" name="矩形 25"/>
          <p:cNvSpPr/>
          <p:nvPr/>
        </p:nvSpPr>
        <p:spPr>
          <a:xfrm>
            <a:off x="2546775" y="842963"/>
            <a:ext cx="4050450" cy="1458758"/>
          </a:xfrm>
          <a:prstGeom prst="rect">
            <a:avLst/>
          </a:prstGeom>
          <a:solidFill>
            <a:srgbClr val="899B80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59964" y="1182076"/>
            <a:ext cx="3424072" cy="915674"/>
            <a:chOff x="3746466" y="1669904"/>
            <a:chExt cx="4565430" cy="1220898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3746466" y="1669904"/>
              <a:ext cx="4565430" cy="328565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标题文本预设</a:t>
              </a: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3746466" y="2178653"/>
              <a:ext cx="4565430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endParaRPr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占位显示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31979" y="188338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8705" y="1587262"/>
            <a:ext cx="1337283" cy="1337283"/>
          </a:xfrm>
          <a:prstGeom prst="diamond">
            <a:avLst/>
          </a:prstGeom>
          <a:solidFill>
            <a:srgbClr val="899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05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540004" y="1697428"/>
            <a:ext cx="3991309" cy="642620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78D9B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点击添加您的标题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42881" y="234136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14889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91410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86527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63048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14889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91410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86527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63048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4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4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4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34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4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7" grpId="0" bldLvl="0" animBg="1"/>
      <p:bldP spid="8" grpId="0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00123" y="1478384"/>
            <a:ext cx="1333304" cy="1327014"/>
            <a:chOff x="1000123" y="1478384"/>
            <a:chExt cx="1333304" cy="1327014"/>
          </a:xfrm>
        </p:grpSpPr>
        <p:sp>
          <p:nvSpPr>
            <p:cNvPr id="12" name="Oval 29"/>
            <p:cNvSpPr/>
            <p:nvPr/>
          </p:nvSpPr>
          <p:spPr>
            <a:xfrm>
              <a:off x="1188798" y="1478384"/>
              <a:ext cx="1144629" cy="1144628"/>
            </a:xfrm>
            <a:prstGeom prst="ellipse">
              <a:avLst/>
            </a:prstGeom>
            <a:solidFill>
              <a:srgbClr val="899B8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13" name="Rectangle: Rounded Corners 30"/>
            <p:cNvSpPr/>
            <p:nvPr/>
          </p:nvSpPr>
          <p:spPr>
            <a:xfrm>
              <a:off x="1000123" y="2321132"/>
              <a:ext cx="484266" cy="484266"/>
            </a:xfrm>
            <a:prstGeom prst="roundRect">
              <a:avLst/>
            </a:prstGeom>
            <a:solidFill>
              <a:srgbClr val="F4546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1</a:t>
              </a:r>
            </a:p>
          </p:txBody>
        </p:sp>
        <p:sp>
          <p:nvSpPr>
            <p:cNvPr id="15" name="Freeform: Shape 32"/>
            <p:cNvSpPr/>
            <p:nvPr/>
          </p:nvSpPr>
          <p:spPr bwMode="auto">
            <a:xfrm>
              <a:off x="1488142" y="1820019"/>
              <a:ext cx="545941" cy="46135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15681" y="1478384"/>
            <a:ext cx="1333304" cy="1327014"/>
            <a:chOff x="6715681" y="1478384"/>
            <a:chExt cx="1333304" cy="1327014"/>
          </a:xfrm>
        </p:grpSpPr>
        <p:sp>
          <p:nvSpPr>
            <p:cNvPr id="57" name="Oval 33"/>
            <p:cNvSpPr/>
            <p:nvPr/>
          </p:nvSpPr>
          <p:spPr>
            <a:xfrm>
              <a:off x="6904356" y="1478384"/>
              <a:ext cx="1144629" cy="1144628"/>
            </a:xfrm>
            <a:prstGeom prst="ellipse">
              <a:avLst/>
            </a:prstGeom>
            <a:solidFill>
              <a:srgbClr val="F78D9B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58" name="Rectangle: Rounded Corners 34"/>
            <p:cNvSpPr/>
            <p:nvPr/>
          </p:nvSpPr>
          <p:spPr>
            <a:xfrm>
              <a:off x="6715681" y="2321132"/>
              <a:ext cx="484266" cy="48426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4</a:t>
              </a:r>
            </a:p>
          </p:txBody>
        </p:sp>
        <p:sp>
          <p:nvSpPr>
            <p:cNvPr id="60" name="Freeform: Shape 36"/>
            <p:cNvSpPr/>
            <p:nvPr/>
          </p:nvSpPr>
          <p:spPr bwMode="auto">
            <a:xfrm>
              <a:off x="7266554" y="1825800"/>
              <a:ext cx="420233" cy="449798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63873" y="1478384"/>
            <a:ext cx="1333304" cy="1327014"/>
            <a:chOff x="2863873" y="1478384"/>
            <a:chExt cx="1333304" cy="1327014"/>
          </a:xfrm>
        </p:grpSpPr>
        <p:sp>
          <p:nvSpPr>
            <p:cNvPr id="43" name="Oval 37"/>
            <p:cNvSpPr/>
            <p:nvPr/>
          </p:nvSpPr>
          <p:spPr>
            <a:xfrm>
              <a:off x="3052548" y="1478384"/>
              <a:ext cx="1144629" cy="1144628"/>
            </a:xfrm>
            <a:prstGeom prst="ellipse">
              <a:avLst/>
            </a:prstGeom>
            <a:solidFill>
              <a:srgbClr val="F78D9B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4" name="Rectangle: Rounded Corners 38"/>
            <p:cNvSpPr/>
            <p:nvPr/>
          </p:nvSpPr>
          <p:spPr>
            <a:xfrm>
              <a:off x="2863873" y="2321132"/>
              <a:ext cx="484266" cy="4842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2</a:t>
              </a:r>
            </a:p>
          </p:txBody>
        </p:sp>
        <p:sp>
          <p:nvSpPr>
            <p:cNvPr id="46" name="Freeform: Shape 40"/>
            <p:cNvSpPr>
              <a:spLocks noChangeAspect="1"/>
            </p:cNvSpPr>
            <p:nvPr/>
          </p:nvSpPr>
          <p:spPr bwMode="auto">
            <a:xfrm>
              <a:off x="3374771" y="1791928"/>
              <a:ext cx="500183" cy="51754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89777" y="1478384"/>
            <a:ext cx="1333304" cy="1327014"/>
            <a:chOff x="4789777" y="1478384"/>
            <a:chExt cx="1333304" cy="1327014"/>
          </a:xfrm>
        </p:grpSpPr>
        <p:sp>
          <p:nvSpPr>
            <p:cNvPr id="50" name="Oval 41"/>
            <p:cNvSpPr/>
            <p:nvPr/>
          </p:nvSpPr>
          <p:spPr>
            <a:xfrm>
              <a:off x="4978452" y="1478384"/>
              <a:ext cx="1144629" cy="1144628"/>
            </a:xfrm>
            <a:prstGeom prst="ellipse">
              <a:avLst/>
            </a:prstGeom>
            <a:solidFill>
              <a:srgbClr val="899B8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51" name="Rectangle: Rounded Corners 42"/>
            <p:cNvSpPr/>
            <p:nvPr/>
          </p:nvSpPr>
          <p:spPr>
            <a:xfrm>
              <a:off x="4789777" y="2321132"/>
              <a:ext cx="484266" cy="4842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3</a:t>
              </a:r>
            </a:p>
          </p:txBody>
        </p:sp>
        <p:sp>
          <p:nvSpPr>
            <p:cNvPr id="53" name="Freeform: Shape 44"/>
            <p:cNvSpPr/>
            <p:nvPr/>
          </p:nvSpPr>
          <p:spPr bwMode="auto">
            <a:xfrm>
              <a:off x="5379070" y="1853507"/>
              <a:ext cx="343393" cy="407781"/>
            </a:xfrm>
            <a:custGeom>
              <a:avLst/>
              <a:gdLst>
                <a:gd name="T0" fmla="*/ 149 w 216"/>
                <a:gd name="T1" fmla="*/ 112 h 256"/>
                <a:gd name="T2" fmla="*/ 196 w 216"/>
                <a:gd name="T3" fmla="*/ 112 h 256"/>
                <a:gd name="T4" fmla="*/ 196 w 216"/>
                <a:gd name="T5" fmla="*/ 140 h 256"/>
                <a:gd name="T6" fmla="*/ 134 w 216"/>
                <a:gd name="T7" fmla="*/ 140 h 256"/>
                <a:gd name="T8" fmla="*/ 134 w 216"/>
                <a:gd name="T9" fmla="*/ 165 h 256"/>
                <a:gd name="T10" fmla="*/ 196 w 216"/>
                <a:gd name="T11" fmla="*/ 165 h 256"/>
                <a:gd name="T12" fmla="*/ 196 w 216"/>
                <a:gd name="T13" fmla="*/ 193 h 256"/>
                <a:gd name="T14" fmla="*/ 134 w 216"/>
                <a:gd name="T15" fmla="*/ 193 h 256"/>
                <a:gd name="T16" fmla="*/ 134 w 216"/>
                <a:gd name="T17" fmla="*/ 256 h 256"/>
                <a:gd name="T18" fmla="*/ 78 w 216"/>
                <a:gd name="T19" fmla="*/ 256 h 256"/>
                <a:gd name="T20" fmla="*/ 78 w 216"/>
                <a:gd name="T21" fmla="*/ 193 h 256"/>
                <a:gd name="T22" fmla="*/ 17 w 216"/>
                <a:gd name="T23" fmla="*/ 193 h 256"/>
                <a:gd name="T24" fmla="*/ 17 w 216"/>
                <a:gd name="T25" fmla="*/ 165 h 256"/>
                <a:gd name="T26" fmla="*/ 78 w 216"/>
                <a:gd name="T27" fmla="*/ 165 h 256"/>
                <a:gd name="T28" fmla="*/ 78 w 216"/>
                <a:gd name="T29" fmla="*/ 140 h 256"/>
                <a:gd name="T30" fmla="*/ 17 w 216"/>
                <a:gd name="T31" fmla="*/ 140 h 256"/>
                <a:gd name="T32" fmla="*/ 17 w 216"/>
                <a:gd name="T33" fmla="*/ 112 h 256"/>
                <a:gd name="T34" fmla="*/ 64 w 216"/>
                <a:gd name="T35" fmla="*/ 112 h 256"/>
                <a:gd name="T36" fmla="*/ 0 w 216"/>
                <a:gd name="T37" fmla="*/ 0 h 256"/>
                <a:gd name="T38" fmla="*/ 64 w 216"/>
                <a:gd name="T39" fmla="*/ 0 h 256"/>
                <a:gd name="T40" fmla="*/ 91 w 216"/>
                <a:gd name="T41" fmla="*/ 63 h 256"/>
                <a:gd name="T42" fmla="*/ 108 w 216"/>
                <a:gd name="T43" fmla="*/ 106 h 256"/>
                <a:gd name="T44" fmla="*/ 109 w 216"/>
                <a:gd name="T45" fmla="*/ 106 h 256"/>
                <a:gd name="T46" fmla="*/ 126 w 216"/>
                <a:gd name="T47" fmla="*/ 63 h 256"/>
                <a:gd name="T48" fmla="*/ 153 w 216"/>
                <a:gd name="T49" fmla="*/ 0 h 256"/>
                <a:gd name="T50" fmla="*/ 216 w 216"/>
                <a:gd name="T51" fmla="*/ 0 h 256"/>
                <a:gd name="T52" fmla="*/ 149 w 216"/>
                <a:gd name="T53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256">
                  <a:moveTo>
                    <a:pt x="149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8" y="79"/>
                    <a:pt x="103" y="92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4" y="93"/>
                    <a:pt x="119" y="78"/>
                    <a:pt x="126" y="6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149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108105" y="3150412"/>
            <a:ext cx="119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83568" y="3416554"/>
            <a:ext cx="2016224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 defTabSz="914400">
              <a:defRPr/>
            </a:pPr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algn="ctr" defTabSz="914400">
              <a:defRPr/>
            </a:pPr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000748" y="3150412"/>
            <a:ext cx="119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76211" y="3416554"/>
            <a:ext cx="2016224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 defTabSz="914400">
              <a:defRPr/>
            </a:pPr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algn="ctr" defTabSz="914400">
              <a:defRPr/>
            </a:pPr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946825" y="3150412"/>
            <a:ext cx="119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522288" y="3416554"/>
            <a:ext cx="2016224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 defTabSz="914400">
              <a:defRPr/>
            </a:pPr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algn="ctr" defTabSz="914400">
              <a:defRPr/>
            </a:pPr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922181" y="3150412"/>
            <a:ext cx="119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97644" y="3416554"/>
            <a:ext cx="2016224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 defTabSz="914400">
              <a:defRPr/>
            </a:pPr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algn="ctr" defTabSz="914400">
              <a:defRPr/>
            </a:pPr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0"/>
          <p:cNvCxnSpPr/>
          <p:nvPr/>
        </p:nvCxnSpPr>
        <p:spPr>
          <a:xfrm>
            <a:off x="1008646" y="2446875"/>
            <a:ext cx="188916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"/>
          <p:cNvCxnSpPr/>
          <p:nvPr/>
        </p:nvCxnSpPr>
        <p:spPr>
          <a:xfrm>
            <a:off x="6335330" y="2445362"/>
            <a:ext cx="108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"/>
          <p:cNvCxnSpPr/>
          <p:nvPr/>
        </p:nvCxnSpPr>
        <p:spPr>
          <a:xfrm>
            <a:off x="4066520" y="2446875"/>
            <a:ext cx="108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77321" y="999921"/>
            <a:ext cx="1936183" cy="1458555"/>
            <a:chOff x="377321" y="999921"/>
            <a:chExt cx="1936183" cy="1458555"/>
          </a:xfrm>
        </p:grpSpPr>
        <p:cxnSp>
          <p:nvCxnSpPr>
            <p:cNvPr id="34" name="Straight Connector 5"/>
            <p:cNvCxnSpPr/>
            <p:nvPr/>
          </p:nvCxnSpPr>
          <p:spPr>
            <a:xfrm rot="5400000">
              <a:off x="806145" y="2255976"/>
              <a:ext cx="405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arallelogram 4"/>
            <p:cNvSpPr/>
            <p:nvPr/>
          </p:nvSpPr>
          <p:spPr>
            <a:xfrm>
              <a:off x="585166" y="999921"/>
              <a:ext cx="1728338" cy="1217046"/>
            </a:xfrm>
            <a:prstGeom prst="parallelogram">
              <a:avLst/>
            </a:prstGeom>
            <a:solidFill>
              <a:srgbClr val="DBE6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0" name="Group 7"/>
            <p:cNvGrpSpPr/>
            <p:nvPr/>
          </p:nvGrpSpPr>
          <p:grpSpPr>
            <a:xfrm>
              <a:off x="377321" y="1991767"/>
              <a:ext cx="1280529" cy="264216"/>
              <a:chOff x="706283" y="5442427"/>
              <a:chExt cx="1707372" cy="352288"/>
            </a:xfrm>
          </p:grpSpPr>
          <p:sp>
            <p:nvSpPr>
              <p:cNvPr id="83" name="Parallelogram 8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rgbClr val="899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84" name="TextBox 9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 dirty="0">
                    <a:solidFill>
                      <a:schemeClr val="accent3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标题文本预设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469762" y="1802750"/>
            <a:ext cx="1924401" cy="1326149"/>
            <a:chOff x="2469762" y="1802750"/>
            <a:chExt cx="1924401" cy="1326149"/>
          </a:xfrm>
        </p:grpSpPr>
        <p:sp>
          <p:nvSpPr>
            <p:cNvPr id="36" name="Parallelogram 6"/>
            <p:cNvSpPr/>
            <p:nvPr/>
          </p:nvSpPr>
          <p:spPr>
            <a:xfrm>
              <a:off x="2665825" y="1802750"/>
              <a:ext cx="1728338" cy="1217046"/>
            </a:xfrm>
            <a:prstGeom prst="parallelogram">
              <a:avLst/>
            </a:prstGeom>
            <a:solidFill>
              <a:srgbClr val="F78D9B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3" name="Group 11"/>
            <p:cNvGrpSpPr/>
            <p:nvPr/>
          </p:nvGrpSpPr>
          <p:grpSpPr>
            <a:xfrm>
              <a:off x="2469762" y="2864683"/>
              <a:ext cx="1280529" cy="264216"/>
              <a:chOff x="706283" y="5442427"/>
              <a:chExt cx="1707372" cy="352288"/>
            </a:xfrm>
          </p:grpSpPr>
          <p:sp>
            <p:nvSpPr>
              <p:cNvPr id="81" name="Parallelogram 12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rgbClr val="899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82" name="TextBox 13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 dirty="0">
                    <a:solidFill>
                      <a:schemeClr val="accent3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标题文本预设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60286" y="1802750"/>
            <a:ext cx="1908420" cy="1326149"/>
            <a:chOff x="4760286" y="1802750"/>
            <a:chExt cx="1908420" cy="1326149"/>
          </a:xfrm>
        </p:grpSpPr>
        <p:sp>
          <p:nvSpPr>
            <p:cNvPr id="37" name="Parallelogram 10"/>
            <p:cNvSpPr/>
            <p:nvPr/>
          </p:nvSpPr>
          <p:spPr>
            <a:xfrm>
              <a:off x="4940368" y="1802750"/>
              <a:ext cx="1728338" cy="1217046"/>
            </a:xfrm>
            <a:prstGeom prst="parallelogram">
              <a:avLst/>
            </a:prstGeom>
            <a:solidFill>
              <a:srgbClr val="DBE6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4" name="Group 16"/>
            <p:cNvGrpSpPr/>
            <p:nvPr/>
          </p:nvGrpSpPr>
          <p:grpSpPr>
            <a:xfrm>
              <a:off x="4760286" y="2864683"/>
              <a:ext cx="1280529" cy="264216"/>
              <a:chOff x="706283" y="5442427"/>
              <a:chExt cx="1707372" cy="352288"/>
            </a:xfrm>
          </p:grpSpPr>
          <p:sp>
            <p:nvSpPr>
              <p:cNvPr id="79" name="Parallelogram 17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rgbClr val="899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80" name="TextBox 18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 dirty="0">
                    <a:solidFill>
                      <a:schemeClr val="accent3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标题文本预设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029039" y="1802750"/>
            <a:ext cx="2136815" cy="1326149"/>
            <a:chOff x="7029039" y="1802750"/>
            <a:chExt cx="2136815" cy="1326149"/>
          </a:xfrm>
        </p:grpSpPr>
        <p:cxnSp>
          <p:nvCxnSpPr>
            <p:cNvPr id="30" name="Straight Connector 1"/>
            <p:cNvCxnSpPr/>
            <p:nvPr/>
          </p:nvCxnSpPr>
          <p:spPr>
            <a:xfrm>
              <a:off x="8625854" y="2445362"/>
              <a:ext cx="540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arallelogram 14"/>
            <p:cNvSpPr/>
            <p:nvPr/>
          </p:nvSpPr>
          <p:spPr>
            <a:xfrm>
              <a:off x="7257503" y="1802750"/>
              <a:ext cx="1728338" cy="1217046"/>
            </a:xfrm>
            <a:prstGeom prst="parallelogram">
              <a:avLst/>
            </a:prstGeom>
            <a:solidFill>
              <a:srgbClr val="F78D9B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5" name="Group 21"/>
            <p:cNvGrpSpPr/>
            <p:nvPr/>
          </p:nvGrpSpPr>
          <p:grpSpPr>
            <a:xfrm>
              <a:off x="7029039" y="2864683"/>
              <a:ext cx="1280529" cy="264216"/>
              <a:chOff x="706283" y="5442427"/>
              <a:chExt cx="1707372" cy="352288"/>
            </a:xfrm>
          </p:grpSpPr>
          <p:sp>
            <p:nvSpPr>
              <p:cNvPr id="77" name="Parallelogram 22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rgbClr val="899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8" name="TextBox 23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 dirty="0">
                    <a:solidFill>
                      <a:schemeClr val="accent3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标题文本预设</a:t>
                </a: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317265" y="2552005"/>
            <a:ext cx="160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17264" y="2885423"/>
            <a:ext cx="178637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05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77321" y="2859782"/>
            <a:ext cx="19421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195737" y="3221438"/>
            <a:ext cx="160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195736" y="3554856"/>
            <a:ext cx="178637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05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2255793" y="3529215"/>
            <a:ext cx="19421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4716017" y="3279807"/>
            <a:ext cx="160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716016" y="3613225"/>
            <a:ext cx="178637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05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4776073" y="3587584"/>
            <a:ext cx="19421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7056216" y="3258705"/>
            <a:ext cx="160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056215" y="3592123"/>
            <a:ext cx="178637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050" spc="300" dirty="0">
              <a:latin typeface="思源黑体 CN Light" panose="020B0300000000000000" charset="-122"/>
              <a:ea typeface="思源黑体 CN Light" panose="020B0300000000000000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05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7116272" y="3566482"/>
            <a:ext cx="19421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2969066" y="3413886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汇报人：</a:t>
            </a:r>
            <a:r>
              <a:rPr lang="en-US" altLang="zh-CN" sz="1400" smtClean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PPT818  </a:t>
            </a:r>
            <a:r>
              <a:rPr lang="zh-CN" altLang="en-US" sz="1400" smtClean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汇报时间：</a:t>
            </a:r>
            <a:r>
              <a:rPr lang="en-US" altLang="zh-CN" sz="1400" smtClean="0">
                <a:solidFill>
                  <a:srgbClr val="F78D9B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XXX</a:t>
            </a:r>
            <a:endParaRPr lang="en-US" altLang="zh-CN" sz="1400" dirty="0">
              <a:solidFill>
                <a:srgbClr val="F78D9B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605067" y="1930694"/>
            <a:ext cx="5934014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感谢您的观看</a:t>
            </a:r>
          </a:p>
        </p:txBody>
      </p:sp>
      <p:sp>
        <p:nvSpPr>
          <p:cNvPr id="11" name="矩形 10"/>
          <p:cNvSpPr/>
          <p:nvPr/>
        </p:nvSpPr>
        <p:spPr>
          <a:xfrm>
            <a:off x="1323256" y="2829062"/>
            <a:ext cx="6497637" cy="5845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Far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far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 away, behind the word mountains, far from the countries Vokalia and Consonantia, there live the blind texts.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31979" y="188338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8705" y="1587262"/>
            <a:ext cx="1337283" cy="1337283"/>
          </a:xfrm>
          <a:prstGeom prst="diamond">
            <a:avLst/>
          </a:prstGeom>
          <a:solidFill>
            <a:srgbClr val="899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01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540004" y="1697428"/>
            <a:ext cx="3991309" cy="642620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78D9B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点击添加您的标题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42881" y="234136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14889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91410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86527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63048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14889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91410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86527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63048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4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4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4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34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4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7" grpId="0" bldLvl="0" animBg="1"/>
      <p:bldP spid="8" grpId="0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38033" y="747588"/>
            <a:ext cx="3326130" cy="3326130"/>
            <a:chOff x="2238033" y="747588"/>
            <a:chExt cx="3326130" cy="3326130"/>
          </a:xfrm>
        </p:grpSpPr>
        <p:sp>
          <p:nvSpPr>
            <p:cNvPr id="10" name="矩形 9"/>
            <p:cNvSpPr/>
            <p:nvPr/>
          </p:nvSpPr>
          <p:spPr>
            <a:xfrm>
              <a:off x="2238033" y="747588"/>
              <a:ext cx="3326130" cy="3326130"/>
            </a:xfrm>
            <a:prstGeom prst="rect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20" name="文本框 7"/>
            <p:cNvSpPr txBox="1"/>
            <p:nvPr/>
          </p:nvSpPr>
          <p:spPr>
            <a:xfrm>
              <a:off x="2647068" y="1835692"/>
              <a:ext cx="1906292" cy="3040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2647068" y="1491630"/>
              <a:ext cx="1906292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选题背景一</a:t>
              </a: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2647068" y="3347860"/>
              <a:ext cx="1906292" cy="3040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2647068" y="2991337"/>
              <a:ext cx="1906292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选题背景二</a:t>
              </a:r>
            </a:p>
          </p:txBody>
        </p:sp>
        <p:sp>
          <p:nvSpPr>
            <p:cNvPr id="13" name="任意多边形: 形状 12"/>
            <p:cNvSpPr>
              <a:spLocks noChangeAspect="1"/>
            </p:cNvSpPr>
            <p:nvPr/>
          </p:nvSpPr>
          <p:spPr bwMode="auto">
            <a:xfrm>
              <a:off x="2647068" y="1085449"/>
              <a:ext cx="316923" cy="355491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647068" y="2544848"/>
              <a:ext cx="316923" cy="38116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871506" y="1447104"/>
            <a:ext cx="3326130" cy="3326130"/>
            <a:chOff x="4871506" y="1447104"/>
            <a:chExt cx="3326130" cy="3326130"/>
          </a:xfrm>
        </p:grpSpPr>
        <p:sp>
          <p:nvSpPr>
            <p:cNvPr id="11" name="矩形 10"/>
            <p:cNvSpPr/>
            <p:nvPr/>
          </p:nvSpPr>
          <p:spPr>
            <a:xfrm>
              <a:off x="4871506" y="1447104"/>
              <a:ext cx="3326130" cy="3326130"/>
            </a:xfrm>
            <a:prstGeom prst="rect">
              <a:avLst/>
            </a:prstGeom>
            <a:solidFill>
              <a:srgbClr val="F78D9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noFill/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989024" y="2956281"/>
              <a:ext cx="10910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添加图片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箭头: 五边形 22"/>
          <p:cNvSpPr>
            <a:spLocks noChangeAspect="1"/>
          </p:cNvSpPr>
          <p:nvPr/>
        </p:nvSpPr>
        <p:spPr bwMode="auto">
          <a:xfrm>
            <a:off x="539354" y="1370852"/>
            <a:ext cx="8065294" cy="677976"/>
          </a:xfrm>
          <a:prstGeom prst="homePlate">
            <a:avLst>
              <a:gd name="adj" fmla="val 35856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63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08864" y="1709840"/>
            <a:ext cx="1343818" cy="2119210"/>
            <a:chOff x="2408864" y="1709840"/>
            <a:chExt cx="1343818" cy="2119210"/>
          </a:xfrm>
        </p:grpSpPr>
        <p:sp>
          <p:nvSpPr>
            <p:cNvPr id="24" name="矩形 23"/>
            <p:cNvSpPr>
              <a:spLocks noChangeAspect="1"/>
            </p:cNvSpPr>
            <p:nvPr/>
          </p:nvSpPr>
          <p:spPr bwMode="gray">
            <a:xfrm>
              <a:off x="2408865" y="1709840"/>
              <a:ext cx="1342383" cy="1036313"/>
            </a:xfrm>
            <a:prstGeom prst="rect">
              <a:avLst/>
            </a:prstGeom>
            <a:solidFill>
              <a:srgbClr val="F78D9B"/>
            </a:solidFill>
            <a:ln w="19050">
              <a:solidFill>
                <a:schemeClr val="accent3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27" name="矩形 26"/>
            <p:cNvSpPr/>
            <p:nvPr/>
          </p:nvSpPr>
          <p:spPr bwMode="gray">
            <a:xfrm>
              <a:off x="2408864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3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19562" y="1709840"/>
            <a:ext cx="1343818" cy="2119210"/>
            <a:chOff x="3819562" y="1709840"/>
            <a:chExt cx="1343818" cy="2119210"/>
          </a:xfrm>
        </p:grpSpPr>
        <p:sp>
          <p:nvSpPr>
            <p:cNvPr id="25" name="矩形 24"/>
            <p:cNvSpPr>
              <a:spLocks noChangeAspect="1"/>
            </p:cNvSpPr>
            <p:nvPr/>
          </p:nvSpPr>
          <p:spPr bwMode="gray">
            <a:xfrm>
              <a:off x="3819562" y="1709840"/>
              <a:ext cx="1342383" cy="1036313"/>
            </a:xfrm>
            <a:prstGeom prst="rect">
              <a:avLst/>
            </a:prstGeom>
            <a:solidFill>
              <a:srgbClr val="899B80"/>
            </a:solidFill>
            <a:ln w="19050">
              <a:solidFill>
                <a:srgbClr val="899B80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28" name="矩形 27"/>
            <p:cNvSpPr/>
            <p:nvPr/>
          </p:nvSpPr>
          <p:spPr bwMode="gray">
            <a:xfrm>
              <a:off x="3819562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rgbClr val="899B80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36564" y="1709840"/>
            <a:ext cx="1343818" cy="2119210"/>
            <a:chOff x="5236564" y="1709840"/>
            <a:chExt cx="1343818" cy="2119210"/>
          </a:xfrm>
        </p:grpSpPr>
        <p:sp>
          <p:nvSpPr>
            <p:cNvPr id="26" name="矩形 25"/>
            <p:cNvSpPr>
              <a:spLocks noChangeAspect="1"/>
            </p:cNvSpPr>
            <p:nvPr/>
          </p:nvSpPr>
          <p:spPr bwMode="gray">
            <a:xfrm>
              <a:off x="5236565" y="1709840"/>
              <a:ext cx="1342383" cy="1036313"/>
            </a:xfrm>
            <a:prstGeom prst="rect">
              <a:avLst/>
            </a:prstGeom>
            <a:solidFill>
              <a:srgbClr val="F78D9B"/>
            </a:solidFill>
            <a:ln w="19050">
              <a:solidFill>
                <a:schemeClr val="accent3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32" name="矩形 31"/>
            <p:cNvSpPr/>
            <p:nvPr/>
          </p:nvSpPr>
          <p:spPr bwMode="gray">
            <a:xfrm>
              <a:off x="5236564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3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8165" y="1709840"/>
            <a:ext cx="1342385" cy="2119210"/>
            <a:chOff x="998165" y="1709840"/>
            <a:chExt cx="1342385" cy="2119210"/>
          </a:xfrm>
        </p:grpSpPr>
        <p:sp>
          <p:nvSpPr>
            <p:cNvPr id="22" name="矩形 21"/>
            <p:cNvSpPr/>
            <p:nvPr/>
          </p:nvSpPr>
          <p:spPr bwMode="gray">
            <a:xfrm>
              <a:off x="998167" y="2792737"/>
              <a:ext cx="1342383" cy="1036313"/>
            </a:xfrm>
            <a:prstGeom prst="rect">
              <a:avLst/>
            </a:prstGeom>
            <a:noFill/>
            <a:ln w="19050">
              <a:solidFill>
                <a:srgbClr val="899B8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anchor="t"/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  <p:sp>
          <p:nvSpPr>
            <p:cNvPr id="36" name="矩形 35"/>
            <p:cNvSpPr>
              <a:spLocks noChangeAspect="1"/>
            </p:cNvSpPr>
            <p:nvPr/>
          </p:nvSpPr>
          <p:spPr bwMode="gray">
            <a:xfrm>
              <a:off x="998165" y="1709840"/>
              <a:ext cx="1342383" cy="1036313"/>
            </a:xfrm>
            <a:prstGeom prst="rect">
              <a:avLst/>
            </a:prstGeom>
            <a:solidFill>
              <a:srgbClr val="899B80"/>
            </a:solidFill>
            <a:ln w="19050">
              <a:solidFill>
                <a:srgbClr val="899B80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52133" y="1709840"/>
            <a:ext cx="1343818" cy="2119210"/>
            <a:chOff x="6652133" y="1709840"/>
            <a:chExt cx="1343818" cy="2119210"/>
          </a:xfrm>
        </p:grpSpPr>
        <p:sp>
          <p:nvSpPr>
            <p:cNvPr id="35" name="矩形 34"/>
            <p:cNvSpPr/>
            <p:nvPr/>
          </p:nvSpPr>
          <p:spPr bwMode="gray">
            <a:xfrm>
              <a:off x="6652133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rgbClr val="899B80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  <p:sp>
          <p:nvSpPr>
            <p:cNvPr id="37" name="矩形 36"/>
            <p:cNvSpPr/>
            <p:nvPr/>
          </p:nvSpPr>
          <p:spPr bwMode="gray">
            <a:xfrm>
              <a:off x="6652133" y="1709840"/>
              <a:ext cx="1343818" cy="1036313"/>
            </a:xfrm>
            <a:prstGeom prst="rect">
              <a:avLst/>
            </a:prstGeom>
            <a:solidFill>
              <a:srgbClr val="899B80"/>
            </a:solidFill>
            <a:ln w="19050">
              <a:solidFill>
                <a:srgbClr val="899B8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>
            <a:off x="1051228" y="896303"/>
            <a:ext cx="551442" cy="3744515"/>
          </a:xfrm>
          <a:prstGeom prst="rect">
            <a:avLst/>
          </a:prstGeom>
          <a:solidFill>
            <a:srgbClr val="899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normAutofit/>
          </a:bodyPr>
          <a:lstStyle/>
          <a:p>
            <a:pPr algn="ctr"/>
            <a:endParaRPr lang="zh-CN" altLang="en-US" b="1" dirty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24775" y="896722"/>
            <a:ext cx="1917158" cy="3782016"/>
            <a:chOff x="2317155" y="843382"/>
            <a:chExt cx="1917158" cy="3782016"/>
          </a:xfrm>
        </p:grpSpPr>
        <p:sp>
          <p:nvSpPr>
            <p:cNvPr id="20" name="矩形 19"/>
            <p:cNvSpPr/>
            <p:nvPr/>
          </p:nvSpPr>
          <p:spPr>
            <a:xfrm>
              <a:off x="2317155" y="2900831"/>
              <a:ext cx="1917158" cy="418204"/>
            </a:xfrm>
            <a:prstGeom prst="rect">
              <a:avLst/>
            </a:prstGeom>
            <a:solidFill>
              <a:srgbClr val="899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200" b="1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国内研究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317155" y="3319036"/>
              <a:ext cx="1917158" cy="1151705"/>
            </a:xfrm>
            <a:prstGeom prst="rect">
              <a:avLst/>
            </a:prstGeom>
            <a:noFill/>
            <a:ln>
              <a:solidFill>
                <a:srgbClr val="F78D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1" name="任意多边形 5"/>
            <p:cNvSpPr/>
            <p:nvPr/>
          </p:nvSpPr>
          <p:spPr bwMode="auto">
            <a:xfrm>
              <a:off x="3654942" y="4314407"/>
              <a:ext cx="326901" cy="310991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8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3" name="文本框 7"/>
            <p:cNvSpPr txBox="1"/>
            <p:nvPr/>
          </p:nvSpPr>
          <p:spPr>
            <a:xfrm>
              <a:off x="3654307" y="4314407"/>
              <a:ext cx="327533" cy="31099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1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317155" y="843382"/>
              <a:ext cx="1917158" cy="2057446"/>
            </a:xfrm>
            <a:prstGeom prst="rect">
              <a:avLst/>
            </a:prstGeom>
            <a:solidFill>
              <a:srgbClr val="DBE6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rgbClr val="F78D9B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pitchFamily="18" charset="-122"/>
                </a:rPr>
                <a:t>添加图片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317155" y="3723878"/>
              <a:ext cx="1917158" cy="29231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39858" y="896303"/>
            <a:ext cx="1918666" cy="3782854"/>
            <a:chOff x="4932238" y="842963"/>
            <a:chExt cx="1918666" cy="3782854"/>
          </a:xfrm>
        </p:grpSpPr>
        <p:sp>
          <p:nvSpPr>
            <p:cNvPr id="23" name="矩形 22"/>
            <p:cNvSpPr/>
            <p:nvPr/>
          </p:nvSpPr>
          <p:spPr>
            <a:xfrm>
              <a:off x="4933746" y="3723878"/>
              <a:ext cx="1917158" cy="29231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932238" y="842963"/>
              <a:ext cx="1917158" cy="3782854"/>
              <a:chOff x="3634409" y="1408480"/>
              <a:chExt cx="2331826" cy="4601058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634409" y="3910940"/>
                <a:ext cx="2331826" cy="508659"/>
              </a:xfrm>
              <a:prstGeom prst="rect">
                <a:avLst/>
              </a:prstGeom>
              <a:solidFill>
                <a:srgbClr val="899B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200" b="1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国外现状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634409" y="4419600"/>
                <a:ext cx="2331826" cy="1400810"/>
              </a:xfrm>
              <a:prstGeom prst="rect">
                <a:avLst/>
              </a:prstGeom>
              <a:noFill/>
              <a:ln>
                <a:solidFill>
                  <a:srgbClr val="F78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39" name="任意多边形 12"/>
              <p:cNvSpPr/>
              <p:nvPr/>
            </p:nvSpPr>
            <p:spPr bwMode="auto">
              <a:xfrm>
                <a:off x="5269572" y="5631282"/>
                <a:ext cx="397608" cy="378256"/>
              </a:xfrm>
              <a:custGeom>
                <a:avLst/>
                <a:gdLst>
                  <a:gd name="T0" fmla="*/ 0 w 452"/>
                  <a:gd name="T1" fmla="*/ 0 h 430"/>
                  <a:gd name="T2" fmla="*/ 452 w 452"/>
                  <a:gd name="T3" fmla="*/ 0 h 430"/>
                  <a:gd name="T4" fmla="*/ 452 w 452"/>
                  <a:gd name="T5" fmla="*/ 430 h 430"/>
                  <a:gd name="T6" fmla="*/ 0 w 452"/>
                  <a:gd name="T7" fmla="*/ 430 h 430"/>
                  <a:gd name="T8" fmla="*/ 0 w 452"/>
                  <a:gd name="T9" fmla="*/ 0 h 430"/>
                  <a:gd name="T10" fmla="*/ 0 w 452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30">
                    <a:moveTo>
                      <a:pt x="0" y="0"/>
                    </a:moveTo>
                    <a:lnTo>
                      <a:pt x="452" y="0"/>
                    </a:lnTo>
                    <a:lnTo>
                      <a:pt x="452" y="430"/>
                    </a:lnTo>
                    <a:lnTo>
                      <a:pt x="0" y="4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9B8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41" name="文本框 14"/>
              <p:cNvSpPr txBox="1"/>
              <p:nvPr/>
            </p:nvSpPr>
            <p:spPr>
              <a:xfrm>
                <a:off x="5268800" y="5631282"/>
                <a:ext cx="398376" cy="378256"/>
              </a:xfrm>
              <a:prstGeom prst="rect">
                <a:avLst/>
              </a:prstGeom>
            </p:spPr>
            <p:txBody>
              <a:bodyPr wrap="none"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>
                    <a:solidFill>
                      <a:schemeClr val="bg1"/>
                    </a:solidFill>
                    <a:latin typeface="思源黑体 CN Light" panose="020B0300000000000000" charset="-122"/>
                    <a:ea typeface="思源黑体 CN Light" panose="020B0300000000000000" charset="-122"/>
                  </a:rPr>
                  <a:t>2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634409" y="1408480"/>
                <a:ext cx="2331826" cy="2502457"/>
              </a:xfrm>
              <a:prstGeom prst="rect">
                <a:avLst/>
              </a:prstGeom>
              <a:solidFill>
                <a:srgbClr val="DBE6F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dirty="0">
                    <a:solidFill>
                      <a:srgbClr val="F78D9B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添加图片</a:t>
                </a:r>
              </a:p>
            </p:txBody>
          </p:sp>
        </p:grpSp>
      </p:grpSp>
      <p:sp>
        <p:nvSpPr>
          <p:cNvPr id="44" name="Rectangle 3"/>
          <p:cNvSpPr/>
          <p:nvPr/>
        </p:nvSpPr>
        <p:spPr>
          <a:xfrm>
            <a:off x="7679802" y="896303"/>
            <a:ext cx="551442" cy="3744515"/>
          </a:xfrm>
          <a:prstGeom prst="rect">
            <a:avLst/>
          </a:prstGeom>
          <a:solidFill>
            <a:srgbClr val="899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normAutofit/>
          </a:bodyPr>
          <a:lstStyle/>
          <a:p>
            <a:pPr algn="ctr"/>
            <a:endParaRPr lang="zh-CN" altLang="en-US" b="1" dirty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4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7089" y="1215407"/>
            <a:ext cx="7837359" cy="2364455"/>
            <a:chOff x="767089" y="1215407"/>
            <a:chExt cx="7837359" cy="2364455"/>
          </a:xfrm>
        </p:grpSpPr>
        <p:sp>
          <p:nvSpPr>
            <p:cNvPr id="37" name="任意多边形: 形状 36"/>
            <p:cNvSpPr/>
            <p:nvPr/>
          </p:nvSpPr>
          <p:spPr bwMode="auto">
            <a:xfrm>
              <a:off x="774111" y="1746446"/>
              <a:ext cx="2303122" cy="1027070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899B8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67089" y="2936917"/>
              <a:ext cx="1555093" cy="642945"/>
              <a:chOff x="1732858" y="5001250"/>
              <a:chExt cx="2213143" cy="857260"/>
            </a:xfrm>
          </p:grpSpPr>
          <p:sp>
            <p:nvSpPr>
              <p:cNvPr id="54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55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</a:t>
                </a:r>
                <a:endParaRPr lang="en-US" altLang="zh-CN" sz="10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endParaRPr>
              </a:p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排版占位显示</a:t>
                </a:r>
              </a:p>
            </p:txBody>
          </p:sp>
        </p:grpSp>
        <p:sp>
          <p:nvSpPr>
            <p:cNvPr id="35" name="任意多边形: 形状 34"/>
            <p:cNvSpPr/>
            <p:nvPr/>
          </p:nvSpPr>
          <p:spPr bwMode="auto">
            <a:xfrm>
              <a:off x="2433792" y="1746446"/>
              <a:ext cx="2303122" cy="1027070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F78D9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093473" y="1746446"/>
              <a:ext cx="2303122" cy="1027070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899B8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5753154" y="1215407"/>
              <a:ext cx="2851294" cy="2089149"/>
            </a:xfrm>
            <a:custGeom>
              <a:avLst/>
              <a:gdLst>
                <a:gd name="connsiteX0" fmla="*/ 1818396 w 3294359"/>
                <a:gd name="connsiteY0" fmla="*/ 0 h 2413783"/>
                <a:gd name="connsiteX1" fmla="*/ 3294359 w 3294359"/>
                <a:gd name="connsiteY1" fmla="*/ 1206892 h 2413783"/>
                <a:gd name="connsiteX2" fmla="*/ 1818396 w 3294359"/>
                <a:gd name="connsiteY2" fmla="*/ 2413783 h 2413783"/>
                <a:gd name="connsiteX3" fmla="*/ 1818396 w 3294359"/>
                <a:gd name="connsiteY3" fmla="*/ 1800225 h 2413783"/>
                <a:gd name="connsiteX4" fmla="*/ 0 w 3294359"/>
                <a:gd name="connsiteY4" fmla="*/ 1800225 h 2413783"/>
                <a:gd name="connsiteX5" fmla="*/ 853917 w 3294359"/>
                <a:gd name="connsiteY5" fmla="*/ 613557 h 2413783"/>
                <a:gd name="connsiteX6" fmla="*/ 1818396 w 3294359"/>
                <a:gd name="connsiteY6" fmla="*/ 619645 h 24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4359" h="2413783">
                  <a:moveTo>
                    <a:pt x="1818396" y="0"/>
                  </a:moveTo>
                  <a:lnTo>
                    <a:pt x="3294359" y="1206892"/>
                  </a:lnTo>
                  <a:lnTo>
                    <a:pt x="1818396" y="2413783"/>
                  </a:lnTo>
                  <a:lnTo>
                    <a:pt x="1818396" y="1800225"/>
                  </a:lnTo>
                  <a:lnTo>
                    <a:pt x="0" y="1800225"/>
                  </a:lnTo>
                  <a:lnTo>
                    <a:pt x="853917" y="613557"/>
                  </a:lnTo>
                  <a:lnTo>
                    <a:pt x="1818396" y="619645"/>
                  </a:lnTo>
                  <a:close/>
                </a:path>
              </a:pathLst>
            </a:custGeom>
            <a:solidFill>
              <a:srgbClr val="F78D9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424732" y="2936917"/>
              <a:ext cx="1555093" cy="642945"/>
              <a:chOff x="1732858" y="5001250"/>
              <a:chExt cx="2213143" cy="857260"/>
            </a:xfrm>
          </p:grpSpPr>
          <p:sp>
            <p:nvSpPr>
              <p:cNvPr id="29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rgbClr val="F78D9B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30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</a:t>
                </a:r>
                <a:endParaRPr lang="en-US" altLang="zh-CN" sz="10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endParaRPr>
              </a:p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排版占位显示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082375" y="2936917"/>
              <a:ext cx="1555093" cy="642945"/>
              <a:chOff x="1732858" y="5001250"/>
              <a:chExt cx="2213143" cy="857260"/>
            </a:xfrm>
          </p:grpSpPr>
          <p:sp>
            <p:nvSpPr>
              <p:cNvPr id="32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33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</a:t>
                </a:r>
                <a:endParaRPr lang="en-US" altLang="zh-CN" sz="10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endParaRPr>
              </a:p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排版占位显示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740017" y="2936917"/>
              <a:ext cx="1555093" cy="642945"/>
              <a:chOff x="1732858" y="5001250"/>
              <a:chExt cx="2213143" cy="857260"/>
            </a:xfrm>
          </p:grpSpPr>
          <p:sp>
            <p:nvSpPr>
              <p:cNvPr id="57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rgbClr val="F78D9B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58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此部分内容作为文字</a:t>
                </a:r>
                <a:endParaRPr lang="en-US" altLang="zh-CN" sz="10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endParaRPr>
              </a:p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思源黑体 CN Light" panose="020B0300000000000000" charset="-122"/>
                    <a:ea typeface="思源黑体 CN Light" panose="020B0300000000000000" charset="-122"/>
                    <a:cs typeface="阿里巴巴普惠体 M" panose="00020600040101010101" pitchFamily="18" charset="-122"/>
                  </a:rPr>
                  <a:t>排版占位显示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671107" y="1980768"/>
              <a:ext cx="509130" cy="558427"/>
              <a:chOff x="8366125" y="1946275"/>
              <a:chExt cx="1901826" cy="2085975"/>
            </a:xfrm>
            <a:solidFill>
              <a:schemeClr val="bg1"/>
            </a:solidFill>
          </p:grpSpPr>
          <p:sp>
            <p:nvSpPr>
              <p:cNvPr id="60" name="Freeform 41"/>
              <p:cNvSpPr/>
              <p:nvPr/>
            </p:nvSpPr>
            <p:spPr bwMode="auto">
              <a:xfrm>
                <a:off x="8834438" y="2320925"/>
                <a:ext cx="957263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1" name="Freeform 42"/>
              <p:cNvSpPr/>
              <p:nvPr/>
            </p:nvSpPr>
            <p:spPr bwMode="auto">
              <a:xfrm>
                <a:off x="9120188" y="3675063"/>
                <a:ext cx="384175" cy="357187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2" name="Freeform 43"/>
              <p:cNvSpPr/>
              <p:nvPr/>
            </p:nvSpPr>
            <p:spPr bwMode="auto">
              <a:xfrm>
                <a:off x="9283700" y="1946275"/>
                <a:ext cx="69850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3" name="Freeform 44"/>
              <p:cNvSpPr/>
              <p:nvPr/>
            </p:nvSpPr>
            <p:spPr bwMode="auto">
              <a:xfrm>
                <a:off x="8826500" y="2068513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4" name="Freeform 45"/>
              <p:cNvSpPr/>
              <p:nvPr/>
            </p:nvSpPr>
            <p:spPr bwMode="auto">
              <a:xfrm>
                <a:off x="9623425" y="2070100"/>
                <a:ext cx="187325" cy="26987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5" name="Freeform 46"/>
              <p:cNvSpPr/>
              <p:nvPr/>
            </p:nvSpPr>
            <p:spPr bwMode="auto">
              <a:xfrm>
                <a:off x="8494713" y="2390775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6" name="Freeform 47"/>
              <p:cNvSpPr/>
              <p:nvPr/>
            </p:nvSpPr>
            <p:spPr bwMode="auto">
              <a:xfrm>
                <a:off x="9886950" y="23971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7" name="Freeform 48"/>
              <p:cNvSpPr/>
              <p:nvPr/>
            </p:nvSpPr>
            <p:spPr bwMode="auto">
              <a:xfrm>
                <a:off x="8483600" y="3197225"/>
                <a:ext cx="271463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8" name="Freeform 49"/>
              <p:cNvSpPr/>
              <p:nvPr/>
            </p:nvSpPr>
            <p:spPr bwMode="auto">
              <a:xfrm>
                <a:off x="9885363" y="3205163"/>
                <a:ext cx="260350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69" name="Freeform 50"/>
              <p:cNvSpPr/>
              <p:nvPr/>
            </p:nvSpPr>
            <p:spPr bwMode="auto">
              <a:xfrm>
                <a:off x="8366125" y="2860675"/>
                <a:ext cx="296863" cy="65087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0" name="Freeform 51"/>
              <p:cNvSpPr/>
              <p:nvPr/>
            </p:nvSpPr>
            <p:spPr bwMode="auto">
              <a:xfrm>
                <a:off x="9974263" y="2860675"/>
                <a:ext cx="293688" cy="68262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3349916" y="1975367"/>
              <a:ext cx="470874" cy="569228"/>
              <a:chOff x="1187450" y="4327525"/>
              <a:chExt cx="1466850" cy="1773238"/>
            </a:xfrm>
            <a:solidFill>
              <a:schemeClr val="bg1"/>
            </a:solidFill>
          </p:grpSpPr>
          <p:sp>
            <p:nvSpPr>
              <p:cNvPr id="72" name="Freeform 80"/>
              <p:cNvSpPr/>
              <p:nvPr/>
            </p:nvSpPr>
            <p:spPr bwMode="auto">
              <a:xfrm>
                <a:off x="1930400" y="5130800"/>
                <a:ext cx="638175" cy="966788"/>
              </a:xfrm>
              <a:custGeom>
                <a:avLst/>
                <a:gdLst>
                  <a:gd name="T0" fmla="*/ 530 w 532"/>
                  <a:gd name="T1" fmla="*/ 0 h 809"/>
                  <a:gd name="T2" fmla="*/ 530 w 532"/>
                  <a:gd name="T3" fmla="*/ 157 h 809"/>
                  <a:gd name="T4" fmla="*/ 502 w 532"/>
                  <a:gd name="T5" fmla="*/ 163 h 809"/>
                  <a:gd name="T6" fmla="*/ 420 w 532"/>
                  <a:gd name="T7" fmla="*/ 268 h 809"/>
                  <a:gd name="T8" fmla="*/ 420 w 532"/>
                  <a:gd name="T9" fmla="*/ 380 h 809"/>
                  <a:gd name="T10" fmla="*/ 514 w 532"/>
                  <a:gd name="T11" fmla="*/ 487 h 809"/>
                  <a:gd name="T12" fmla="*/ 530 w 532"/>
                  <a:gd name="T13" fmla="*/ 490 h 809"/>
                  <a:gd name="T14" fmla="*/ 530 w 532"/>
                  <a:gd name="T15" fmla="*/ 582 h 809"/>
                  <a:gd name="T16" fmla="*/ 496 w 532"/>
                  <a:gd name="T17" fmla="*/ 638 h 809"/>
                  <a:gd name="T18" fmla="*/ 402 w 532"/>
                  <a:gd name="T19" fmla="*/ 689 h 809"/>
                  <a:gd name="T20" fmla="*/ 1 w 532"/>
                  <a:gd name="T21" fmla="*/ 809 h 809"/>
                  <a:gd name="T22" fmla="*/ 0 w 532"/>
                  <a:gd name="T23" fmla="*/ 798 h 809"/>
                  <a:gd name="T24" fmla="*/ 1 w 532"/>
                  <a:gd name="T25" fmla="*/ 310 h 809"/>
                  <a:gd name="T26" fmla="*/ 10 w 532"/>
                  <a:gd name="T27" fmla="*/ 234 h 809"/>
                  <a:gd name="T28" fmla="*/ 93 w 532"/>
                  <a:gd name="T29" fmla="*/ 149 h 809"/>
                  <a:gd name="T30" fmla="*/ 524 w 532"/>
                  <a:gd name="T31" fmla="*/ 1 h 809"/>
                  <a:gd name="T32" fmla="*/ 530 w 532"/>
                  <a:gd name="T33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2" h="809">
                    <a:moveTo>
                      <a:pt x="530" y="0"/>
                    </a:moveTo>
                    <a:cubicBezTo>
                      <a:pt x="530" y="53"/>
                      <a:pt x="530" y="105"/>
                      <a:pt x="530" y="157"/>
                    </a:cubicBezTo>
                    <a:cubicBezTo>
                      <a:pt x="520" y="159"/>
                      <a:pt x="511" y="160"/>
                      <a:pt x="502" y="163"/>
                    </a:cubicBezTo>
                    <a:cubicBezTo>
                      <a:pt x="452" y="176"/>
                      <a:pt x="420" y="216"/>
                      <a:pt x="420" y="268"/>
                    </a:cubicBezTo>
                    <a:cubicBezTo>
                      <a:pt x="420" y="305"/>
                      <a:pt x="420" y="343"/>
                      <a:pt x="420" y="380"/>
                    </a:cubicBezTo>
                    <a:cubicBezTo>
                      <a:pt x="421" y="436"/>
                      <a:pt x="458" y="479"/>
                      <a:pt x="514" y="487"/>
                    </a:cubicBezTo>
                    <a:cubicBezTo>
                      <a:pt x="519" y="488"/>
                      <a:pt x="524" y="489"/>
                      <a:pt x="530" y="490"/>
                    </a:cubicBezTo>
                    <a:cubicBezTo>
                      <a:pt x="530" y="521"/>
                      <a:pt x="532" y="552"/>
                      <a:pt x="530" y="582"/>
                    </a:cubicBezTo>
                    <a:cubicBezTo>
                      <a:pt x="529" y="606"/>
                      <a:pt x="514" y="623"/>
                      <a:pt x="496" y="638"/>
                    </a:cubicBezTo>
                    <a:cubicBezTo>
                      <a:pt x="468" y="662"/>
                      <a:pt x="436" y="679"/>
                      <a:pt x="402" y="689"/>
                    </a:cubicBezTo>
                    <a:cubicBezTo>
                      <a:pt x="269" y="730"/>
                      <a:pt x="135" y="769"/>
                      <a:pt x="1" y="809"/>
                    </a:cubicBezTo>
                    <a:cubicBezTo>
                      <a:pt x="1" y="806"/>
                      <a:pt x="0" y="802"/>
                      <a:pt x="0" y="798"/>
                    </a:cubicBezTo>
                    <a:cubicBezTo>
                      <a:pt x="0" y="635"/>
                      <a:pt x="0" y="473"/>
                      <a:pt x="1" y="310"/>
                    </a:cubicBezTo>
                    <a:cubicBezTo>
                      <a:pt x="1" y="284"/>
                      <a:pt x="4" y="259"/>
                      <a:pt x="10" y="234"/>
                    </a:cubicBezTo>
                    <a:cubicBezTo>
                      <a:pt x="21" y="191"/>
                      <a:pt x="50" y="160"/>
                      <a:pt x="93" y="149"/>
                    </a:cubicBezTo>
                    <a:cubicBezTo>
                      <a:pt x="240" y="111"/>
                      <a:pt x="383" y="58"/>
                      <a:pt x="524" y="1"/>
                    </a:cubicBezTo>
                    <a:cubicBezTo>
                      <a:pt x="526" y="1"/>
                      <a:pt x="527" y="1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3" name="Freeform 81"/>
              <p:cNvSpPr/>
              <p:nvPr/>
            </p:nvSpPr>
            <p:spPr bwMode="auto">
              <a:xfrm>
                <a:off x="1255713" y="5130800"/>
                <a:ext cx="636587" cy="969963"/>
              </a:xfrm>
              <a:custGeom>
                <a:avLst/>
                <a:gdLst>
                  <a:gd name="T0" fmla="*/ 4 w 530"/>
                  <a:gd name="T1" fmla="*/ 0 h 811"/>
                  <a:gd name="T2" fmla="*/ 124 w 530"/>
                  <a:gd name="T3" fmla="*/ 46 h 811"/>
                  <a:gd name="T4" fmla="*/ 430 w 530"/>
                  <a:gd name="T5" fmla="*/ 146 h 811"/>
                  <a:gd name="T6" fmla="*/ 527 w 530"/>
                  <a:gd name="T7" fmla="*/ 268 h 811"/>
                  <a:gd name="T8" fmla="*/ 530 w 530"/>
                  <a:gd name="T9" fmla="*/ 472 h 811"/>
                  <a:gd name="T10" fmla="*/ 530 w 530"/>
                  <a:gd name="T11" fmla="*/ 794 h 811"/>
                  <a:gd name="T12" fmla="*/ 530 w 530"/>
                  <a:gd name="T13" fmla="*/ 811 h 811"/>
                  <a:gd name="T14" fmla="*/ 463 w 530"/>
                  <a:gd name="T15" fmla="*/ 790 h 811"/>
                  <a:gd name="T16" fmla="*/ 150 w 530"/>
                  <a:gd name="T17" fmla="*/ 696 h 811"/>
                  <a:gd name="T18" fmla="*/ 43 w 530"/>
                  <a:gd name="T19" fmla="*/ 644 h 811"/>
                  <a:gd name="T20" fmla="*/ 2 w 530"/>
                  <a:gd name="T21" fmla="*/ 560 h 811"/>
                  <a:gd name="T22" fmla="*/ 3 w 530"/>
                  <a:gd name="T23" fmla="*/ 490 h 811"/>
                  <a:gd name="T24" fmla="*/ 46 w 530"/>
                  <a:gd name="T25" fmla="*/ 485 h 811"/>
                  <a:gd name="T26" fmla="*/ 129 w 530"/>
                  <a:gd name="T27" fmla="*/ 382 h 811"/>
                  <a:gd name="T28" fmla="*/ 129 w 530"/>
                  <a:gd name="T29" fmla="*/ 268 h 811"/>
                  <a:gd name="T30" fmla="*/ 23 w 530"/>
                  <a:gd name="T31" fmla="*/ 159 h 811"/>
                  <a:gd name="T32" fmla="*/ 4 w 530"/>
                  <a:gd name="T33" fmla="*/ 159 h 811"/>
                  <a:gd name="T34" fmla="*/ 4 w 530"/>
                  <a:gd name="T35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0" h="811">
                    <a:moveTo>
                      <a:pt x="4" y="0"/>
                    </a:moveTo>
                    <a:cubicBezTo>
                      <a:pt x="45" y="16"/>
                      <a:pt x="85" y="31"/>
                      <a:pt x="124" y="46"/>
                    </a:cubicBezTo>
                    <a:cubicBezTo>
                      <a:pt x="224" y="85"/>
                      <a:pt x="326" y="120"/>
                      <a:pt x="430" y="146"/>
                    </a:cubicBezTo>
                    <a:cubicBezTo>
                      <a:pt x="489" y="161"/>
                      <a:pt x="525" y="205"/>
                      <a:pt x="527" y="268"/>
                    </a:cubicBezTo>
                    <a:cubicBezTo>
                      <a:pt x="530" y="336"/>
                      <a:pt x="530" y="404"/>
                      <a:pt x="530" y="472"/>
                    </a:cubicBezTo>
                    <a:cubicBezTo>
                      <a:pt x="530" y="579"/>
                      <a:pt x="530" y="687"/>
                      <a:pt x="530" y="794"/>
                    </a:cubicBezTo>
                    <a:cubicBezTo>
                      <a:pt x="530" y="799"/>
                      <a:pt x="530" y="804"/>
                      <a:pt x="530" y="811"/>
                    </a:cubicBezTo>
                    <a:cubicBezTo>
                      <a:pt x="507" y="803"/>
                      <a:pt x="485" y="796"/>
                      <a:pt x="463" y="790"/>
                    </a:cubicBezTo>
                    <a:cubicBezTo>
                      <a:pt x="359" y="759"/>
                      <a:pt x="254" y="728"/>
                      <a:pt x="150" y="696"/>
                    </a:cubicBezTo>
                    <a:cubicBezTo>
                      <a:pt x="112" y="685"/>
                      <a:pt x="75" y="669"/>
                      <a:pt x="43" y="644"/>
                    </a:cubicBezTo>
                    <a:cubicBezTo>
                      <a:pt x="16" y="623"/>
                      <a:pt x="0" y="597"/>
                      <a:pt x="2" y="560"/>
                    </a:cubicBezTo>
                    <a:cubicBezTo>
                      <a:pt x="4" y="537"/>
                      <a:pt x="3" y="514"/>
                      <a:pt x="3" y="490"/>
                    </a:cubicBezTo>
                    <a:cubicBezTo>
                      <a:pt x="18" y="488"/>
                      <a:pt x="32" y="488"/>
                      <a:pt x="46" y="485"/>
                    </a:cubicBezTo>
                    <a:cubicBezTo>
                      <a:pt x="97" y="473"/>
                      <a:pt x="128" y="434"/>
                      <a:pt x="129" y="382"/>
                    </a:cubicBezTo>
                    <a:cubicBezTo>
                      <a:pt x="129" y="344"/>
                      <a:pt x="129" y="306"/>
                      <a:pt x="129" y="268"/>
                    </a:cubicBezTo>
                    <a:cubicBezTo>
                      <a:pt x="129" y="206"/>
                      <a:pt x="85" y="161"/>
                      <a:pt x="23" y="159"/>
                    </a:cubicBezTo>
                    <a:cubicBezTo>
                      <a:pt x="17" y="159"/>
                      <a:pt x="11" y="159"/>
                      <a:pt x="4" y="159"/>
                    </a:cubicBezTo>
                    <a:cubicBezTo>
                      <a:pt x="4" y="105"/>
                      <a:pt x="4" y="5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4" name="Freeform 82"/>
              <p:cNvSpPr/>
              <p:nvPr/>
            </p:nvSpPr>
            <p:spPr bwMode="auto">
              <a:xfrm>
                <a:off x="1609725" y="4327525"/>
                <a:ext cx="609600" cy="606425"/>
              </a:xfrm>
              <a:custGeom>
                <a:avLst/>
                <a:gdLst>
                  <a:gd name="T0" fmla="*/ 508 w 508"/>
                  <a:gd name="T1" fmla="*/ 253 h 507"/>
                  <a:gd name="T2" fmla="*/ 256 w 508"/>
                  <a:gd name="T3" fmla="*/ 507 h 507"/>
                  <a:gd name="T4" fmla="*/ 0 w 508"/>
                  <a:gd name="T5" fmla="*/ 252 h 507"/>
                  <a:gd name="T6" fmla="*/ 252 w 508"/>
                  <a:gd name="T7" fmla="*/ 0 h 507"/>
                  <a:gd name="T8" fmla="*/ 508 w 508"/>
                  <a:gd name="T9" fmla="*/ 25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507">
                    <a:moveTo>
                      <a:pt x="508" y="253"/>
                    </a:moveTo>
                    <a:cubicBezTo>
                      <a:pt x="508" y="393"/>
                      <a:pt x="396" y="506"/>
                      <a:pt x="256" y="507"/>
                    </a:cubicBezTo>
                    <a:cubicBezTo>
                      <a:pt x="114" y="507"/>
                      <a:pt x="0" y="394"/>
                      <a:pt x="0" y="252"/>
                    </a:cubicBezTo>
                    <a:cubicBezTo>
                      <a:pt x="0" y="114"/>
                      <a:pt x="115" y="0"/>
                      <a:pt x="252" y="0"/>
                    </a:cubicBezTo>
                    <a:cubicBezTo>
                      <a:pt x="395" y="0"/>
                      <a:pt x="507" y="112"/>
                      <a:pt x="508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5" name="Freeform 83"/>
              <p:cNvSpPr/>
              <p:nvPr/>
            </p:nvSpPr>
            <p:spPr bwMode="auto">
              <a:xfrm>
                <a:off x="1550988" y="5014913"/>
                <a:ext cx="730250" cy="301625"/>
              </a:xfrm>
              <a:custGeom>
                <a:avLst/>
                <a:gdLst>
                  <a:gd name="T0" fmla="*/ 299 w 607"/>
                  <a:gd name="T1" fmla="*/ 252 h 252"/>
                  <a:gd name="T2" fmla="*/ 169 w 607"/>
                  <a:gd name="T3" fmla="*/ 179 h 252"/>
                  <a:gd name="T4" fmla="*/ 12 w 607"/>
                  <a:gd name="T5" fmla="*/ 131 h 252"/>
                  <a:gd name="T6" fmla="*/ 0 w 607"/>
                  <a:gd name="T7" fmla="*/ 127 h 252"/>
                  <a:gd name="T8" fmla="*/ 180 w 607"/>
                  <a:gd name="T9" fmla="*/ 6 h 252"/>
                  <a:gd name="T10" fmla="*/ 279 w 607"/>
                  <a:gd name="T11" fmla="*/ 2 h 252"/>
                  <a:gd name="T12" fmla="*/ 427 w 607"/>
                  <a:gd name="T13" fmla="*/ 6 h 252"/>
                  <a:gd name="T14" fmla="*/ 607 w 607"/>
                  <a:gd name="T15" fmla="*/ 123 h 252"/>
                  <a:gd name="T16" fmla="*/ 597 w 607"/>
                  <a:gd name="T17" fmla="*/ 128 h 252"/>
                  <a:gd name="T18" fmla="*/ 409 w 607"/>
                  <a:gd name="T19" fmla="*/ 185 h 252"/>
                  <a:gd name="T20" fmla="*/ 299 w 607"/>
                  <a:gd name="T2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7" h="252">
                    <a:moveTo>
                      <a:pt x="299" y="252"/>
                    </a:moveTo>
                    <a:cubicBezTo>
                      <a:pt x="266" y="209"/>
                      <a:pt x="219" y="192"/>
                      <a:pt x="169" y="179"/>
                    </a:cubicBezTo>
                    <a:cubicBezTo>
                      <a:pt x="116" y="166"/>
                      <a:pt x="64" y="148"/>
                      <a:pt x="12" y="131"/>
                    </a:cubicBezTo>
                    <a:cubicBezTo>
                      <a:pt x="8" y="130"/>
                      <a:pt x="5" y="128"/>
                      <a:pt x="0" y="127"/>
                    </a:cubicBezTo>
                    <a:cubicBezTo>
                      <a:pt x="43" y="60"/>
                      <a:pt x="102" y="18"/>
                      <a:pt x="180" y="6"/>
                    </a:cubicBezTo>
                    <a:cubicBezTo>
                      <a:pt x="213" y="1"/>
                      <a:pt x="246" y="2"/>
                      <a:pt x="279" y="2"/>
                    </a:cubicBezTo>
                    <a:cubicBezTo>
                      <a:pt x="328" y="2"/>
                      <a:pt x="378" y="0"/>
                      <a:pt x="427" y="6"/>
                    </a:cubicBezTo>
                    <a:cubicBezTo>
                      <a:pt x="504" y="16"/>
                      <a:pt x="563" y="58"/>
                      <a:pt x="607" y="123"/>
                    </a:cubicBezTo>
                    <a:cubicBezTo>
                      <a:pt x="603" y="125"/>
                      <a:pt x="600" y="127"/>
                      <a:pt x="597" y="128"/>
                    </a:cubicBezTo>
                    <a:cubicBezTo>
                      <a:pt x="534" y="147"/>
                      <a:pt x="472" y="167"/>
                      <a:pt x="409" y="185"/>
                    </a:cubicBezTo>
                    <a:cubicBezTo>
                      <a:pt x="364" y="198"/>
                      <a:pt x="337" y="213"/>
                      <a:pt x="299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6" name="Freeform 84"/>
              <p:cNvSpPr/>
              <p:nvPr/>
            </p:nvSpPr>
            <p:spPr bwMode="auto">
              <a:xfrm>
                <a:off x="1187450" y="5384800"/>
                <a:ext cx="165100" cy="263525"/>
              </a:xfrm>
              <a:custGeom>
                <a:avLst/>
                <a:gdLst>
                  <a:gd name="T0" fmla="*/ 138 w 138"/>
                  <a:gd name="T1" fmla="*/ 110 h 220"/>
                  <a:gd name="T2" fmla="*/ 138 w 138"/>
                  <a:gd name="T3" fmla="*/ 151 h 220"/>
                  <a:gd name="T4" fmla="*/ 71 w 138"/>
                  <a:gd name="T5" fmla="*/ 219 h 220"/>
                  <a:gd name="T6" fmla="*/ 1 w 138"/>
                  <a:gd name="T7" fmla="*/ 154 h 220"/>
                  <a:gd name="T8" fmla="*/ 1 w 138"/>
                  <a:gd name="T9" fmla="*/ 67 h 220"/>
                  <a:gd name="T10" fmla="*/ 73 w 138"/>
                  <a:gd name="T11" fmla="*/ 1 h 220"/>
                  <a:gd name="T12" fmla="*/ 138 w 138"/>
                  <a:gd name="T13" fmla="*/ 70 h 220"/>
                  <a:gd name="T14" fmla="*/ 138 w 138"/>
                  <a:gd name="T15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220">
                    <a:moveTo>
                      <a:pt x="138" y="110"/>
                    </a:moveTo>
                    <a:cubicBezTo>
                      <a:pt x="138" y="124"/>
                      <a:pt x="138" y="137"/>
                      <a:pt x="138" y="151"/>
                    </a:cubicBezTo>
                    <a:cubicBezTo>
                      <a:pt x="137" y="190"/>
                      <a:pt x="109" y="218"/>
                      <a:pt x="71" y="219"/>
                    </a:cubicBezTo>
                    <a:cubicBezTo>
                      <a:pt x="33" y="220"/>
                      <a:pt x="3" y="192"/>
                      <a:pt x="1" y="154"/>
                    </a:cubicBezTo>
                    <a:cubicBezTo>
                      <a:pt x="0" y="125"/>
                      <a:pt x="0" y="96"/>
                      <a:pt x="1" y="67"/>
                    </a:cubicBezTo>
                    <a:cubicBezTo>
                      <a:pt x="3" y="28"/>
                      <a:pt x="34" y="0"/>
                      <a:pt x="73" y="1"/>
                    </a:cubicBezTo>
                    <a:cubicBezTo>
                      <a:pt x="110" y="3"/>
                      <a:pt x="138" y="32"/>
                      <a:pt x="138" y="70"/>
                    </a:cubicBezTo>
                    <a:cubicBezTo>
                      <a:pt x="138" y="83"/>
                      <a:pt x="138" y="97"/>
                      <a:pt x="138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77" name="Freeform 85"/>
              <p:cNvSpPr/>
              <p:nvPr/>
            </p:nvSpPr>
            <p:spPr bwMode="auto">
              <a:xfrm>
                <a:off x="2487613" y="5384800"/>
                <a:ext cx="166687" cy="265113"/>
              </a:xfrm>
              <a:custGeom>
                <a:avLst/>
                <a:gdLst>
                  <a:gd name="T0" fmla="*/ 1 w 139"/>
                  <a:gd name="T1" fmla="*/ 110 h 221"/>
                  <a:gd name="T2" fmla="*/ 1 w 139"/>
                  <a:gd name="T3" fmla="*/ 69 h 221"/>
                  <a:gd name="T4" fmla="*/ 66 w 139"/>
                  <a:gd name="T5" fmla="*/ 1 h 221"/>
                  <a:gd name="T6" fmla="*/ 137 w 139"/>
                  <a:gd name="T7" fmla="*/ 64 h 221"/>
                  <a:gd name="T8" fmla="*/ 137 w 139"/>
                  <a:gd name="T9" fmla="*/ 154 h 221"/>
                  <a:gd name="T10" fmla="*/ 66 w 139"/>
                  <a:gd name="T11" fmla="*/ 219 h 221"/>
                  <a:gd name="T12" fmla="*/ 1 w 139"/>
                  <a:gd name="T13" fmla="*/ 149 h 221"/>
                  <a:gd name="T14" fmla="*/ 1 w 139"/>
                  <a:gd name="T15" fmla="*/ 110 h 221"/>
                  <a:gd name="T16" fmla="*/ 1 w 139"/>
                  <a:gd name="T17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21">
                    <a:moveTo>
                      <a:pt x="1" y="110"/>
                    </a:moveTo>
                    <a:cubicBezTo>
                      <a:pt x="1" y="96"/>
                      <a:pt x="0" y="83"/>
                      <a:pt x="1" y="69"/>
                    </a:cubicBezTo>
                    <a:cubicBezTo>
                      <a:pt x="1" y="31"/>
                      <a:pt x="29" y="3"/>
                      <a:pt x="66" y="1"/>
                    </a:cubicBezTo>
                    <a:cubicBezTo>
                      <a:pt x="103" y="0"/>
                      <a:pt x="135" y="27"/>
                      <a:pt x="137" y="64"/>
                    </a:cubicBezTo>
                    <a:cubicBezTo>
                      <a:pt x="139" y="94"/>
                      <a:pt x="139" y="125"/>
                      <a:pt x="137" y="154"/>
                    </a:cubicBezTo>
                    <a:cubicBezTo>
                      <a:pt x="135" y="193"/>
                      <a:pt x="102" y="221"/>
                      <a:pt x="66" y="219"/>
                    </a:cubicBezTo>
                    <a:cubicBezTo>
                      <a:pt x="29" y="217"/>
                      <a:pt x="1" y="188"/>
                      <a:pt x="1" y="149"/>
                    </a:cubicBezTo>
                    <a:cubicBezTo>
                      <a:pt x="1" y="136"/>
                      <a:pt x="1" y="123"/>
                      <a:pt x="1" y="110"/>
                    </a:cubicBezTo>
                    <a:cubicBezTo>
                      <a:pt x="1" y="110"/>
                      <a:pt x="1" y="110"/>
                      <a:pt x="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4991785" y="2014366"/>
              <a:ext cx="506498" cy="491230"/>
              <a:chOff x="1652588" y="2241550"/>
              <a:chExt cx="1527175" cy="1481138"/>
            </a:xfrm>
            <a:solidFill>
              <a:schemeClr val="bg1"/>
            </a:solidFill>
          </p:grpSpPr>
          <p:sp>
            <p:nvSpPr>
              <p:cNvPr id="79" name="Freeform 30"/>
              <p:cNvSpPr/>
              <p:nvPr/>
            </p:nvSpPr>
            <p:spPr bwMode="auto">
              <a:xfrm>
                <a:off x="1968500" y="2241550"/>
                <a:ext cx="1211263" cy="1025525"/>
              </a:xfrm>
              <a:custGeom>
                <a:avLst/>
                <a:gdLst>
                  <a:gd name="T0" fmla="*/ 0 w 1138"/>
                  <a:gd name="T1" fmla="*/ 579 h 967"/>
                  <a:gd name="T2" fmla="*/ 39 w 1138"/>
                  <a:gd name="T3" fmla="*/ 493 h 967"/>
                  <a:gd name="T4" fmla="*/ 141 w 1138"/>
                  <a:gd name="T5" fmla="*/ 301 h 967"/>
                  <a:gd name="T6" fmla="*/ 236 w 1138"/>
                  <a:gd name="T7" fmla="*/ 235 h 967"/>
                  <a:gd name="T8" fmla="*/ 442 w 1138"/>
                  <a:gd name="T9" fmla="*/ 184 h 967"/>
                  <a:gd name="T10" fmla="*/ 790 w 1138"/>
                  <a:gd name="T11" fmla="*/ 73 h 967"/>
                  <a:gd name="T12" fmla="*/ 873 w 1138"/>
                  <a:gd name="T13" fmla="*/ 30 h 967"/>
                  <a:gd name="T14" fmla="*/ 1009 w 1138"/>
                  <a:gd name="T15" fmla="*/ 61 h 967"/>
                  <a:gd name="T16" fmla="*/ 1134 w 1138"/>
                  <a:gd name="T17" fmla="*/ 321 h 967"/>
                  <a:gd name="T18" fmla="*/ 1135 w 1138"/>
                  <a:gd name="T19" fmla="*/ 377 h 967"/>
                  <a:gd name="T20" fmla="*/ 1101 w 1138"/>
                  <a:gd name="T21" fmla="*/ 421 h 967"/>
                  <a:gd name="T22" fmla="*/ 1019 w 1138"/>
                  <a:gd name="T23" fmla="*/ 479 h 967"/>
                  <a:gd name="T24" fmla="*/ 920 w 1138"/>
                  <a:gd name="T25" fmla="*/ 622 h 967"/>
                  <a:gd name="T26" fmla="*/ 797 w 1138"/>
                  <a:gd name="T27" fmla="*/ 743 h 967"/>
                  <a:gd name="T28" fmla="*/ 617 w 1138"/>
                  <a:gd name="T29" fmla="*/ 793 h 967"/>
                  <a:gd name="T30" fmla="*/ 511 w 1138"/>
                  <a:gd name="T31" fmla="*/ 835 h 967"/>
                  <a:gd name="T32" fmla="*/ 375 w 1138"/>
                  <a:gd name="T33" fmla="*/ 916 h 967"/>
                  <a:gd name="T34" fmla="*/ 201 w 1138"/>
                  <a:gd name="T35" fmla="*/ 963 h 967"/>
                  <a:gd name="T36" fmla="*/ 108 w 1138"/>
                  <a:gd name="T37" fmla="*/ 927 h 967"/>
                  <a:gd name="T38" fmla="*/ 99 w 1138"/>
                  <a:gd name="T39" fmla="*/ 827 h 967"/>
                  <a:gd name="T40" fmla="*/ 184 w 1138"/>
                  <a:gd name="T41" fmla="*/ 724 h 967"/>
                  <a:gd name="T42" fmla="*/ 348 w 1138"/>
                  <a:gd name="T43" fmla="*/ 634 h 967"/>
                  <a:gd name="T44" fmla="*/ 477 w 1138"/>
                  <a:gd name="T45" fmla="*/ 524 h 967"/>
                  <a:gd name="T46" fmla="*/ 475 w 1138"/>
                  <a:gd name="T47" fmla="*/ 501 h 967"/>
                  <a:gd name="T48" fmla="*/ 438 w 1138"/>
                  <a:gd name="T49" fmla="*/ 466 h 967"/>
                  <a:gd name="T50" fmla="*/ 420 w 1138"/>
                  <a:gd name="T51" fmla="*/ 460 h 967"/>
                  <a:gd name="T52" fmla="*/ 302 w 1138"/>
                  <a:gd name="T53" fmla="*/ 479 h 967"/>
                  <a:gd name="T54" fmla="*/ 289 w 1138"/>
                  <a:gd name="T55" fmla="*/ 489 h 967"/>
                  <a:gd name="T56" fmla="*/ 231 w 1138"/>
                  <a:gd name="T57" fmla="*/ 573 h 967"/>
                  <a:gd name="T58" fmla="*/ 217 w 1138"/>
                  <a:gd name="T59" fmla="*/ 580 h 967"/>
                  <a:gd name="T60" fmla="*/ 8 w 1138"/>
                  <a:gd name="T61" fmla="*/ 581 h 967"/>
                  <a:gd name="T62" fmla="*/ 0 w 1138"/>
                  <a:gd name="T63" fmla="*/ 579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8" h="967">
                    <a:moveTo>
                      <a:pt x="0" y="579"/>
                    </a:moveTo>
                    <a:cubicBezTo>
                      <a:pt x="13" y="549"/>
                      <a:pt x="25" y="520"/>
                      <a:pt x="39" y="493"/>
                    </a:cubicBezTo>
                    <a:cubicBezTo>
                      <a:pt x="72" y="428"/>
                      <a:pt x="106" y="364"/>
                      <a:pt x="141" y="301"/>
                    </a:cubicBezTo>
                    <a:cubicBezTo>
                      <a:pt x="162" y="264"/>
                      <a:pt x="198" y="246"/>
                      <a:pt x="236" y="235"/>
                    </a:cubicBezTo>
                    <a:cubicBezTo>
                      <a:pt x="304" y="216"/>
                      <a:pt x="373" y="200"/>
                      <a:pt x="442" y="184"/>
                    </a:cubicBezTo>
                    <a:cubicBezTo>
                      <a:pt x="562" y="158"/>
                      <a:pt x="680" y="129"/>
                      <a:pt x="790" y="73"/>
                    </a:cubicBezTo>
                    <a:cubicBezTo>
                      <a:pt x="818" y="59"/>
                      <a:pt x="845" y="44"/>
                      <a:pt x="873" y="30"/>
                    </a:cubicBezTo>
                    <a:cubicBezTo>
                      <a:pt x="934" y="1"/>
                      <a:pt x="955" y="0"/>
                      <a:pt x="1009" y="61"/>
                    </a:cubicBezTo>
                    <a:cubicBezTo>
                      <a:pt x="1075" y="135"/>
                      <a:pt x="1116" y="223"/>
                      <a:pt x="1134" y="321"/>
                    </a:cubicBezTo>
                    <a:cubicBezTo>
                      <a:pt x="1138" y="339"/>
                      <a:pt x="1137" y="358"/>
                      <a:pt x="1135" y="377"/>
                    </a:cubicBezTo>
                    <a:cubicBezTo>
                      <a:pt x="1134" y="399"/>
                      <a:pt x="1118" y="410"/>
                      <a:pt x="1101" y="421"/>
                    </a:cubicBezTo>
                    <a:cubicBezTo>
                      <a:pt x="1073" y="439"/>
                      <a:pt x="1044" y="456"/>
                      <a:pt x="1019" y="479"/>
                    </a:cubicBezTo>
                    <a:cubicBezTo>
                      <a:pt x="975" y="519"/>
                      <a:pt x="944" y="568"/>
                      <a:pt x="920" y="622"/>
                    </a:cubicBezTo>
                    <a:cubicBezTo>
                      <a:pt x="896" y="680"/>
                      <a:pt x="853" y="718"/>
                      <a:pt x="797" y="743"/>
                    </a:cubicBezTo>
                    <a:cubicBezTo>
                      <a:pt x="740" y="769"/>
                      <a:pt x="679" y="784"/>
                      <a:pt x="617" y="793"/>
                    </a:cubicBezTo>
                    <a:cubicBezTo>
                      <a:pt x="578" y="799"/>
                      <a:pt x="543" y="813"/>
                      <a:pt x="511" y="835"/>
                    </a:cubicBezTo>
                    <a:cubicBezTo>
                      <a:pt x="467" y="864"/>
                      <a:pt x="422" y="894"/>
                      <a:pt x="375" y="916"/>
                    </a:cubicBezTo>
                    <a:cubicBezTo>
                      <a:pt x="320" y="942"/>
                      <a:pt x="261" y="958"/>
                      <a:pt x="201" y="963"/>
                    </a:cubicBezTo>
                    <a:cubicBezTo>
                      <a:pt x="165" y="967"/>
                      <a:pt x="130" y="959"/>
                      <a:pt x="108" y="927"/>
                    </a:cubicBezTo>
                    <a:cubicBezTo>
                      <a:pt x="86" y="896"/>
                      <a:pt x="82" y="862"/>
                      <a:pt x="99" y="827"/>
                    </a:cubicBezTo>
                    <a:cubicBezTo>
                      <a:pt x="118" y="785"/>
                      <a:pt x="147" y="751"/>
                      <a:pt x="184" y="724"/>
                    </a:cubicBezTo>
                    <a:cubicBezTo>
                      <a:pt x="235" y="687"/>
                      <a:pt x="291" y="660"/>
                      <a:pt x="348" y="634"/>
                    </a:cubicBezTo>
                    <a:cubicBezTo>
                      <a:pt x="401" y="609"/>
                      <a:pt x="445" y="573"/>
                      <a:pt x="477" y="524"/>
                    </a:cubicBezTo>
                    <a:cubicBezTo>
                      <a:pt x="484" y="514"/>
                      <a:pt x="485" y="509"/>
                      <a:pt x="475" y="501"/>
                    </a:cubicBezTo>
                    <a:cubicBezTo>
                      <a:pt x="462" y="490"/>
                      <a:pt x="451" y="477"/>
                      <a:pt x="438" y="466"/>
                    </a:cubicBezTo>
                    <a:cubicBezTo>
                      <a:pt x="433" y="462"/>
                      <a:pt x="425" y="460"/>
                      <a:pt x="420" y="460"/>
                    </a:cubicBezTo>
                    <a:cubicBezTo>
                      <a:pt x="380" y="466"/>
                      <a:pt x="341" y="472"/>
                      <a:pt x="302" y="479"/>
                    </a:cubicBezTo>
                    <a:cubicBezTo>
                      <a:pt x="297" y="480"/>
                      <a:pt x="292" y="485"/>
                      <a:pt x="289" y="489"/>
                    </a:cubicBezTo>
                    <a:cubicBezTo>
                      <a:pt x="270" y="517"/>
                      <a:pt x="251" y="545"/>
                      <a:pt x="231" y="573"/>
                    </a:cubicBezTo>
                    <a:cubicBezTo>
                      <a:pt x="229" y="577"/>
                      <a:pt x="222" y="580"/>
                      <a:pt x="217" y="580"/>
                    </a:cubicBezTo>
                    <a:cubicBezTo>
                      <a:pt x="147" y="581"/>
                      <a:pt x="78" y="581"/>
                      <a:pt x="8" y="581"/>
                    </a:cubicBezTo>
                    <a:cubicBezTo>
                      <a:pt x="6" y="581"/>
                      <a:pt x="5" y="580"/>
                      <a:pt x="0" y="5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80" name="Freeform 31"/>
              <p:cNvSpPr>
                <a:spLocks noEditPoints="1"/>
              </p:cNvSpPr>
              <p:nvPr/>
            </p:nvSpPr>
            <p:spPr bwMode="auto">
              <a:xfrm>
                <a:off x="1652588" y="2911475"/>
                <a:ext cx="1225550" cy="811213"/>
              </a:xfrm>
              <a:custGeom>
                <a:avLst/>
                <a:gdLst>
                  <a:gd name="T0" fmla="*/ 537 w 1151"/>
                  <a:gd name="T1" fmla="*/ 0 h 766"/>
                  <a:gd name="T2" fmla="*/ 433 w 1151"/>
                  <a:gd name="T3" fmla="*/ 71 h 766"/>
                  <a:gd name="T4" fmla="*/ 364 w 1151"/>
                  <a:gd name="T5" fmla="*/ 94 h 766"/>
                  <a:gd name="T6" fmla="*/ 144 w 1151"/>
                  <a:gd name="T7" fmla="*/ 94 h 766"/>
                  <a:gd name="T8" fmla="*/ 95 w 1151"/>
                  <a:gd name="T9" fmla="*/ 141 h 766"/>
                  <a:gd name="T10" fmla="*/ 95 w 1151"/>
                  <a:gd name="T11" fmla="*/ 419 h 766"/>
                  <a:gd name="T12" fmla="*/ 96 w 1151"/>
                  <a:gd name="T13" fmla="*/ 431 h 766"/>
                  <a:gd name="T14" fmla="*/ 1057 w 1151"/>
                  <a:gd name="T15" fmla="*/ 431 h 766"/>
                  <a:gd name="T16" fmla="*/ 1057 w 1151"/>
                  <a:gd name="T17" fmla="*/ 404 h 766"/>
                  <a:gd name="T18" fmla="*/ 1057 w 1151"/>
                  <a:gd name="T19" fmla="*/ 201 h 766"/>
                  <a:gd name="T20" fmla="*/ 1070 w 1151"/>
                  <a:gd name="T21" fmla="*/ 183 h 766"/>
                  <a:gd name="T22" fmla="*/ 1151 w 1151"/>
                  <a:gd name="T23" fmla="*/ 148 h 766"/>
                  <a:gd name="T24" fmla="*/ 1151 w 1151"/>
                  <a:gd name="T25" fmla="*/ 229 h 766"/>
                  <a:gd name="T26" fmla="*/ 1150 w 1151"/>
                  <a:gd name="T27" fmla="*/ 616 h 766"/>
                  <a:gd name="T28" fmla="*/ 1065 w 1151"/>
                  <a:gd name="T29" fmla="*/ 752 h 766"/>
                  <a:gd name="T30" fmla="*/ 1001 w 1151"/>
                  <a:gd name="T31" fmla="*/ 765 h 766"/>
                  <a:gd name="T32" fmla="*/ 259 w 1151"/>
                  <a:gd name="T33" fmla="*/ 766 h 766"/>
                  <a:gd name="T34" fmla="*/ 150 w 1151"/>
                  <a:gd name="T35" fmla="*/ 766 h 766"/>
                  <a:gd name="T36" fmla="*/ 6 w 1151"/>
                  <a:gd name="T37" fmla="*/ 652 h 766"/>
                  <a:gd name="T38" fmla="*/ 1 w 1151"/>
                  <a:gd name="T39" fmla="*/ 554 h 766"/>
                  <a:gd name="T40" fmla="*/ 1 w 1151"/>
                  <a:gd name="T41" fmla="*/ 147 h 766"/>
                  <a:gd name="T42" fmla="*/ 113 w 1151"/>
                  <a:gd name="T43" fmla="*/ 5 h 766"/>
                  <a:gd name="T44" fmla="*/ 182 w 1151"/>
                  <a:gd name="T45" fmla="*/ 0 h 766"/>
                  <a:gd name="T46" fmla="*/ 537 w 1151"/>
                  <a:gd name="T47" fmla="*/ 0 h 766"/>
                  <a:gd name="T48" fmla="*/ 95 w 1151"/>
                  <a:gd name="T49" fmla="*/ 575 h 766"/>
                  <a:gd name="T50" fmla="*/ 95 w 1151"/>
                  <a:gd name="T51" fmla="*/ 617 h 766"/>
                  <a:gd name="T52" fmla="*/ 150 w 1151"/>
                  <a:gd name="T53" fmla="*/ 673 h 766"/>
                  <a:gd name="T54" fmla="*/ 613 w 1151"/>
                  <a:gd name="T55" fmla="*/ 672 h 766"/>
                  <a:gd name="T56" fmla="*/ 1005 w 1151"/>
                  <a:gd name="T57" fmla="*/ 672 h 766"/>
                  <a:gd name="T58" fmla="*/ 1055 w 1151"/>
                  <a:gd name="T59" fmla="*/ 634 h 766"/>
                  <a:gd name="T60" fmla="*/ 1056 w 1151"/>
                  <a:gd name="T61" fmla="*/ 575 h 766"/>
                  <a:gd name="T62" fmla="*/ 95 w 1151"/>
                  <a:gd name="T63" fmla="*/ 575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1" h="766">
                    <a:moveTo>
                      <a:pt x="537" y="0"/>
                    </a:moveTo>
                    <a:cubicBezTo>
                      <a:pt x="502" y="23"/>
                      <a:pt x="465" y="44"/>
                      <a:pt x="433" y="71"/>
                    </a:cubicBezTo>
                    <a:cubicBezTo>
                      <a:pt x="411" y="88"/>
                      <a:pt x="391" y="95"/>
                      <a:pt x="364" y="94"/>
                    </a:cubicBezTo>
                    <a:cubicBezTo>
                      <a:pt x="291" y="93"/>
                      <a:pt x="217" y="94"/>
                      <a:pt x="144" y="94"/>
                    </a:cubicBezTo>
                    <a:cubicBezTo>
                      <a:pt x="116" y="94"/>
                      <a:pt x="95" y="114"/>
                      <a:pt x="95" y="141"/>
                    </a:cubicBezTo>
                    <a:cubicBezTo>
                      <a:pt x="95" y="234"/>
                      <a:pt x="95" y="326"/>
                      <a:pt x="95" y="419"/>
                    </a:cubicBezTo>
                    <a:cubicBezTo>
                      <a:pt x="95" y="423"/>
                      <a:pt x="95" y="426"/>
                      <a:pt x="96" y="431"/>
                    </a:cubicBezTo>
                    <a:cubicBezTo>
                      <a:pt x="416" y="431"/>
                      <a:pt x="736" y="431"/>
                      <a:pt x="1057" y="431"/>
                    </a:cubicBezTo>
                    <a:cubicBezTo>
                      <a:pt x="1057" y="422"/>
                      <a:pt x="1057" y="413"/>
                      <a:pt x="1057" y="404"/>
                    </a:cubicBezTo>
                    <a:cubicBezTo>
                      <a:pt x="1057" y="336"/>
                      <a:pt x="1057" y="269"/>
                      <a:pt x="1057" y="201"/>
                    </a:cubicBezTo>
                    <a:cubicBezTo>
                      <a:pt x="1057" y="191"/>
                      <a:pt x="1060" y="187"/>
                      <a:pt x="1070" y="183"/>
                    </a:cubicBezTo>
                    <a:cubicBezTo>
                      <a:pt x="1096" y="172"/>
                      <a:pt x="1122" y="160"/>
                      <a:pt x="1151" y="148"/>
                    </a:cubicBezTo>
                    <a:cubicBezTo>
                      <a:pt x="1151" y="175"/>
                      <a:pt x="1151" y="202"/>
                      <a:pt x="1151" y="229"/>
                    </a:cubicBezTo>
                    <a:cubicBezTo>
                      <a:pt x="1151" y="358"/>
                      <a:pt x="1151" y="487"/>
                      <a:pt x="1150" y="616"/>
                    </a:cubicBezTo>
                    <a:cubicBezTo>
                      <a:pt x="1150" y="679"/>
                      <a:pt x="1123" y="726"/>
                      <a:pt x="1065" y="752"/>
                    </a:cubicBezTo>
                    <a:cubicBezTo>
                      <a:pt x="1046" y="761"/>
                      <a:pt x="1023" y="765"/>
                      <a:pt x="1001" y="765"/>
                    </a:cubicBezTo>
                    <a:cubicBezTo>
                      <a:pt x="754" y="766"/>
                      <a:pt x="506" y="766"/>
                      <a:pt x="259" y="766"/>
                    </a:cubicBezTo>
                    <a:cubicBezTo>
                      <a:pt x="223" y="766"/>
                      <a:pt x="186" y="766"/>
                      <a:pt x="150" y="766"/>
                    </a:cubicBezTo>
                    <a:cubicBezTo>
                      <a:pt x="79" y="766"/>
                      <a:pt x="16" y="718"/>
                      <a:pt x="6" y="652"/>
                    </a:cubicBezTo>
                    <a:cubicBezTo>
                      <a:pt x="0" y="620"/>
                      <a:pt x="1" y="586"/>
                      <a:pt x="1" y="554"/>
                    </a:cubicBezTo>
                    <a:cubicBezTo>
                      <a:pt x="1" y="418"/>
                      <a:pt x="1" y="283"/>
                      <a:pt x="1" y="147"/>
                    </a:cubicBezTo>
                    <a:cubicBezTo>
                      <a:pt x="1" y="77"/>
                      <a:pt x="46" y="20"/>
                      <a:pt x="113" y="5"/>
                    </a:cubicBezTo>
                    <a:cubicBezTo>
                      <a:pt x="135" y="0"/>
                      <a:pt x="159" y="0"/>
                      <a:pt x="182" y="0"/>
                    </a:cubicBezTo>
                    <a:cubicBezTo>
                      <a:pt x="301" y="0"/>
                      <a:pt x="419" y="0"/>
                      <a:pt x="537" y="0"/>
                    </a:cubicBezTo>
                    <a:close/>
                    <a:moveTo>
                      <a:pt x="95" y="575"/>
                    </a:moveTo>
                    <a:cubicBezTo>
                      <a:pt x="95" y="590"/>
                      <a:pt x="96" y="603"/>
                      <a:pt x="95" y="617"/>
                    </a:cubicBezTo>
                    <a:cubicBezTo>
                      <a:pt x="92" y="653"/>
                      <a:pt x="122" y="673"/>
                      <a:pt x="150" y="673"/>
                    </a:cubicBezTo>
                    <a:cubicBezTo>
                      <a:pt x="304" y="671"/>
                      <a:pt x="459" y="672"/>
                      <a:pt x="613" y="672"/>
                    </a:cubicBezTo>
                    <a:cubicBezTo>
                      <a:pt x="744" y="672"/>
                      <a:pt x="874" y="672"/>
                      <a:pt x="1005" y="672"/>
                    </a:cubicBezTo>
                    <a:cubicBezTo>
                      <a:pt x="1031" y="672"/>
                      <a:pt x="1052" y="658"/>
                      <a:pt x="1055" y="634"/>
                    </a:cubicBezTo>
                    <a:cubicBezTo>
                      <a:pt x="1058" y="615"/>
                      <a:pt x="1056" y="595"/>
                      <a:pt x="1056" y="575"/>
                    </a:cubicBezTo>
                    <a:cubicBezTo>
                      <a:pt x="735" y="575"/>
                      <a:pt x="416" y="575"/>
                      <a:pt x="95" y="5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741336" y="2009736"/>
              <a:ext cx="537432" cy="500491"/>
              <a:chOff x="6443663" y="763588"/>
              <a:chExt cx="1431925" cy="1333500"/>
            </a:xfrm>
            <a:solidFill>
              <a:schemeClr val="bg1"/>
            </a:solidFill>
          </p:grpSpPr>
          <p:sp>
            <p:nvSpPr>
              <p:cNvPr id="82" name="Freeform 98"/>
              <p:cNvSpPr/>
              <p:nvPr/>
            </p:nvSpPr>
            <p:spPr bwMode="auto">
              <a:xfrm>
                <a:off x="6443663" y="763588"/>
                <a:ext cx="1339850" cy="1333500"/>
              </a:xfrm>
              <a:custGeom>
                <a:avLst/>
                <a:gdLst>
                  <a:gd name="T0" fmla="*/ 1220 w 1442"/>
                  <a:gd name="T1" fmla="*/ 38 h 1442"/>
                  <a:gd name="T2" fmla="*/ 1140 w 1442"/>
                  <a:gd name="T3" fmla="*/ 90 h 1442"/>
                  <a:gd name="T4" fmla="*/ 1030 w 1442"/>
                  <a:gd name="T5" fmla="*/ 172 h 1442"/>
                  <a:gd name="T6" fmla="*/ 1005 w 1442"/>
                  <a:gd name="T7" fmla="*/ 193 h 1442"/>
                  <a:gd name="T8" fmla="*/ 996 w 1442"/>
                  <a:gd name="T9" fmla="*/ 195 h 1442"/>
                  <a:gd name="T10" fmla="*/ 719 w 1442"/>
                  <a:gd name="T11" fmla="*/ 194 h 1442"/>
                  <a:gd name="T12" fmla="*/ 479 w 1442"/>
                  <a:gd name="T13" fmla="*/ 194 h 1442"/>
                  <a:gd name="T14" fmla="*/ 249 w 1442"/>
                  <a:gd name="T15" fmla="*/ 312 h 1442"/>
                  <a:gd name="T16" fmla="*/ 193 w 1442"/>
                  <a:gd name="T17" fmla="*/ 481 h 1442"/>
                  <a:gd name="T18" fmla="*/ 194 w 1442"/>
                  <a:gd name="T19" fmla="*/ 979 h 1442"/>
                  <a:gd name="T20" fmla="*/ 251 w 1442"/>
                  <a:gd name="T21" fmla="*/ 1135 h 1442"/>
                  <a:gd name="T22" fmla="*/ 384 w 1442"/>
                  <a:gd name="T23" fmla="*/ 1233 h 1442"/>
                  <a:gd name="T24" fmla="*/ 473 w 1442"/>
                  <a:gd name="T25" fmla="*/ 1249 h 1442"/>
                  <a:gd name="T26" fmla="*/ 963 w 1442"/>
                  <a:gd name="T27" fmla="*/ 1249 h 1442"/>
                  <a:gd name="T28" fmla="*/ 1166 w 1442"/>
                  <a:gd name="T29" fmla="*/ 1163 h 1442"/>
                  <a:gd name="T30" fmla="*/ 1249 w 1442"/>
                  <a:gd name="T31" fmla="*/ 956 h 1442"/>
                  <a:gd name="T32" fmla="*/ 1249 w 1442"/>
                  <a:gd name="T33" fmla="*/ 488 h 1442"/>
                  <a:gd name="T34" fmla="*/ 1261 w 1442"/>
                  <a:gd name="T35" fmla="*/ 462 h 1442"/>
                  <a:gd name="T36" fmla="*/ 1431 w 1442"/>
                  <a:gd name="T37" fmla="*/ 346 h 1442"/>
                  <a:gd name="T38" fmla="*/ 1439 w 1442"/>
                  <a:gd name="T39" fmla="*/ 343 h 1442"/>
                  <a:gd name="T40" fmla="*/ 1441 w 1442"/>
                  <a:gd name="T41" fmla="*/ 381 h 1442"/>
                  <a:gd name="T42" fmla="*/ 1440 w 1442"/>
                  <a:gd name="T43" fmla="*/ 1072 h 1442"/>
                  <a:gd name="T44" fmla="*/ 1381 w 1442"/>
                  <a:gd name="T45" fmla="*/ 1262 h 1442"/>
                  <a:gd name="T46" fmla="*/ 1202 w 1442"/>
                  <a:gd name="T47" fmla="*/ 1413 h 1442"/>
                  <a:gd name="T48" fmla="*/ 1059 w 1442"/>
                  <a:gd name="T49" fmla="*/ 1441 h 1442"/>
                  <a:gd name="T50" fmla="*/ 383 w 1442"/>
                  <a:gd name="T51" fmla="*/ 1441 h 1442"/>
                  <a:gd name="T52" fmla="*/ 191 w 1442"/>
                  <a:gd name="T53" fmla="*/ 1388 h 1442"/>
                  <a:gd name="T54" fmla="*/ 35 w 1442"/>
                  <a:gd name="T55" fmla="*/ 1215 h 1442"/>
                  <a:gd name="T56" fmla="*/ 1 w 1442"/>
                  <a:gd name="T57" fmla="*/ 1013 h 1442"/>
                  <a:gd name="T58" fmla="*/ 1 w 1442"/>
                  <a:gd name="T59" fmla="*/ 383 h 1442"/>
                  <a:gd name="T60" fmla="*/ 84 w 1442"/>
                  <a:gd name="T61" fmla="*/ 147 h 1442"/>
                  <a:gd name="T62" fmla="*/ 285 w 1442"/>
                  <a:gd name="T63" fmla="*/ 15 h 1442"/>
                  <a:gd name="T64" fmla="*/ 444 w 1442"/>
                  <a:gd name="T65" fmla="*/ 1 h 1442"/>
                  <a:gd name="T66" fmla="*/ 1071 w 1442"/>
                  <a:gd name="T67" fmla="*/ 2 h 1442"/>
                  <a:gd name="T68" fmla="*/ 1220 w 1442"/>
                  <a:gd name="T69" fmla="*/ 38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2" h="1442">
                    <a:moveTo>
                      <a:pt x="1220" y="38"/>
                    </a:moveTo>
                    <a:cubicBezTo>
                      <a:pt x="1192" y="56"/>
                      <a:pt x="1165" y="72"/>
                      <a:pt x="1140" y="90"/>
                    </a:cubicBezTo>
                    <a:cubicBezTo>
                      <a:pt x="1103" y="116"/>
                      <a:pt x="1067" y="144"/>
                      <a:pt x="1030" y="172"/>
                    </a:cubicBezTo>
                    <a:cubicBezTo>
                      <a:pt x="1021" y="179"/>
                      <a:pt x="1013" y="186"/>
                      <a:pt x="1005" y="193"/>
                    </a:cubicBezTo>
                    <a:cubicBezTo>
                      <a:pt x="1003" y="195"/>
                      <a:pt x="999" y="195"/>
                      <a:pt x="996" y="195"/>
                    </a:cubicBezTo>
                    <a:cubicBezTo>
                      <a:pt x="903" y="195"/>
                      <a:pt x="811" y="194"/>
                      <a:pt x="719" y="194"/>
                    </a:cubicBezTo>
                    <a:cubicBezTo>
                      <a:pt x="639" y="193"/>
                      <a:pt x="559" y="193"/>
                      <a:pt x="479" y="194"/>
                    </a:cubicBezTo>
                    <a:cubicBezTo>
                      <a:pt x="383" y="195"/>
                      <a:pt x="306" y="235"/>
                      <a:pt x="249" y="312"/>
                    </a:cubicBezTo>
                    <a:cubicBezTo>
                      <a:pt x="212" y="362"/>
                      <a:pt x="193" y="418"/>
                      <a:pt x="193" y="481"/>
                    </a:cubicBezTo>
                    <a:cubicBezTo>
                      <a:pt x="193" y="647"/>
                      <a:pt x="192" y="813"/>
                      <a:pt x="194" y="979"/>
                    </a:cubicBezTo>
                    <a:cubicBezTo>
                      <a:pt x="194" y="1036"/>
                      <a:pt x="216" y="1088"/>
                      <a:pt x="251" y="1135"/>
                    </a:cubicBezTo>
                    <a:cubicBezTo>
                      <a:pt x="286" y="1181"/>
                      <a:pt x="330" y="1214"/>
                      <a:pt x="384" y="1233"/>
                    </a:cubicBezTo>
                    <a:cubicBezTo>
                      <a:pt x="412" y="1243"/>
                      <a:pt x="443" y="1248"/>
                      <a:pt x="473" y="1249"/>
                    </a:cubicBezTo>
                    <a:cubicBezTo>
                      <a:pt x="636" y="1250"/>
                      <a:pt x="800" y="1250"/>
                      <a:pt x="963" y="1249"/>
                    </a:cubicBezTo>
                    <a:cubicBezTo>
                      <a:pt x="1043" y="1249"/>
                      <a:pt x="1111" y="1219"/>
                      <a:pt x="1166" y="1163"/>
                    </a:cubicBezTo>
                    <a:cubicBezTo>
                      <a:pt x="1222" y="1105"/>
                      <a:pt x="1249" y="1036"/>
                      <a:pt x="1249" y="956"/>
                    </a:cubicBezTo>
                    <a:cubicBezTo>
                      <a:pt x="1249" y="800"/>
                      <a:pt x="1249" y="644"/>
                      <a:pt x="1249" y="488"/>
                    </a:cubicBezTo>
                    <a:cubicBezTo>
                      <a:pt x="1248" y="476"/>
                      <a:pt x="1252" y="469"/>
                      <a:pt x="1261" y="462"/>
                    </a:cubicBezTo>
                    <a:cubicBezTo>
                      <a:pt x="1313" y="417"/>
                      <a:pt x="1370" y="378"/>
                      <a:pt x="1431" y="346"/>
                    </a:cubicBezTo>
                    <a:cubicBezTo>
                      <a:pt x="1433" y="345"/>
                      <a:pt x="1435" y="345"/>
                      <a:pt x="1439" y="343"/>
                    </a:cubicBezTo>
                    <a:cubicBezTo>
                      <a:pt x="1440" y="356"/>
                      <a:pt x="1441" y="369"/>
                      <a:pt x="1441" y="381"/>
                    </a:cubicBezTo>
                    <a:cubicBezTo>
                      <a:pt x="1441" y="611"/>
                      <a:pt x="1442" y="841"/>
                      <a:pt x="1440" y="1072"/>
                    </a:cubicBezTo>
                    <a:cubicBezTo>
                      <a:pt x="1440" y="1140"/>
                      <a:pt x="1418" y="1204"/>
                      <a:pt x="1381" y="1262"/>
                    </a:cubicBezTo>
                    <a:cubicBezTo>
                      <a:pt x="1338" y="1331"/>
                      <a:pt x="1278" y="1381"/>
                      <a:pt x="1202" y="1413"/>
                    </a:cubicBezTo>
                    <a:cubicBezTo>
                      <a:pt x="1157" y="1432"/>
                      <a:pt x="1109" y="1441"/>
                      <a:pt x="1059" y="1441"/>
                    </a:cubicBezTo>
                    <a:cubicBezTo>
                      <a:pt x="834" y="1441"/>
                      <a:pt x="608" y="1442"/>
                      <a:pt x="383" y="1441"/>
                    </a:cubicBezTo>
                    <a:cubicBezTo>
                      <a:pt x="315" y="1441"/>
                      <a:pt x="250" y="1423"/>
                      <a:pt x="191" y="1388"/>
                    </a:cubicBezTo>
                    <a:cubicBezTo>
                      <a:pt x="121" y="1346"/>
                      <a:pt x="69" y="1289"/>
                      <a:pt x="35" y="1215"/>
                    </a:cubicBezTo>
                    <a:cubicBezTo>
                      <a:pt x="5" y="1150"/>
                      <a:pt x="0" y="1082"/>
                      <a:pt x="1" y="1013"/>
                    </a:cubicBezTo>
                    <a:cubicBezTo>
                      <a:pt x="1" y="803"/>
                      <a:pt x="0" y="593"/>
                      <a:pt x="1" y="383"/>
                    </a:cubicBezTo>
                    <a:cubicBezTo>
                      <a:pt x="2" y="295"/>
                      <a:pt x="30" y="216"/>
                      <a:pt x="84" y="147"/>
                    </a:cubicBezTo>
                    <a:cubicBezTo>
                      <a:pt x="136" y="81"/>
                      <a:pt x="204" y="38"/>
                      <a:pt x="285" y="15"/>
                    </a:cubicBezTo>
                    <a:cubicBezTo>
                      <a:pt x="337" y="0"/>
                      <a:pt x="391" y="1"/>
                      <a:pt x="444" y="1"/>
                    </a:cubicBezTo>
                    <a:cubicBezTo>
                      <a:pt x="653" y="2"/>
                      <a:pt x="862" y="1"/>
                      <a:pt x="1071" y="2"/>
                    </a:cubicBezTo>
                    <a:cubicBezTo>
                      <a:pt x="1122" y="2"/>
                      <a:pt x="1172" y="15"/>
                      <a:pt x="122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83" name="Freeform 99"/>
              <p:cNvSpPr/>
              <p:nvPr/>
            </p:nvSpPr>
            <p:spPr bwMode="auto">
              <a:xfrm>
                <a:off x="6740525" y="798513"/>
                <a:ext cx="1135063" cy="971550"/>
              </a:xfrm>
              <a:custGeom>
                <a:avLst/>
                <a:gdLst>
                  <a:gd name="T0" fmla="*/ 401 w 1222"/>
                  <a:gd name="T1" fmla="*/ 735 h 1050"/>
                  <a:gd name="T2" fmla="*/ 435 w 1222"/>
                  <a:gd name="T3" fmla="*/ 653 h 1050"/>
                  <a:gd name="T4" fmla="*/ 581 w 1222"/>
                  <a:gd name="T5" fmla="*/ 409 h 1050"/>
                  <a:gd name="T6" fmla="*/ 715 w 1222"/>
                  <a:gd name="T7" fmla="*/ 260 h 1050"/>
                  <a:gd name="T8" fmla="*/ 924 w 1222"/>
                  <a:gd name="T9" fmla="*/ 101 h 1050"/>
                  <a:gd name="T10" fmla="*/ 1095 w 1222"/>
                  <a:gd name="T11" fmla="*/ 16 h 1050"/>
                  <a:gd name="T12" fmla="*/ 1128 w 1222"/>
                  <a:gd name="T13" fmla="*/ 7 h 1050"/>
                  <a:gd name="T14" fmla="*/ 1217 w 1222"/>
                  <a:gd name="T15" fmla="*/ 87 h 1050"/>
                  <a:gd name="T16" fmla="*/ 1155 w 1222"/>
                  <a:gd name="T17" fmla="*/ 186 h 1050"/>
                  <a:gd name="T18" fmla="*/ 929 w 1222"/>
                  <a:gd name="T19" fmla="*/ 310 h 1050"/>
                  <a:gd name="T20" fmla="*/ 744 w 1222"/>
                  <a:gd name="T21" fmla="*/ 492 h 1050"/>
                  <a:gd name="T22" fmla="*/ 589 w 1222"/>
                  <a:gd name="T23" fmla="*/ 753 h 1050"/>
                  <a:gd name="T24" fmla="*/ 525 w 1222"/>
                  <a:gd name="T25" fmla="*/ 972 h 1050"/>
                  <a:gd name="T26" fmla="*/ 468 w 1222"/>
                  <a:gd name="T27" fmla="*/ 1040 h 1050"/>
                  <a:gd name="T28" fmla="*/ 373 w 1222"/>
                  <a:gd name="T29" fmla="*/ 1020 h 1050"/>
                  <a:gd name="T30" fmla="*/ 354 w 1222"/>
                  <a:gd name="T31" fmla="*/ 992 h 1050"/>
                  <a:gd name="T32" fmla="*/ 214 w 1222"/>
                  <a:gd name="T33" fmla="*/ 798 h 1050"/>
                  <a:gd name="T34" fmla="*/ 63 w 1222"/>
                  <a:gd name="T35" fmla="*/ 691 h 1050"/>
                  <a:gd name="T36" fmla="*/ 17 w 1222"/>
                  <a:gd name="T37" fmla="*/ 651 h 1050"/>
                  <a:gd name="T38" fmla="*/ 33 w 1222"/>
                  <a:gd name="T39" fmla="*/ 554 h 1050"/>
                  <a:gd name="T40" fmla="*/ 159 w 1222"/>
                  <a:gd name="T41" fmla="*/ 537 h 1050"/>
                  <a:gd name="T42" fmla="*/ 354 w 1222"/>
                  <a:gd name="T43" fmla="*/ 683 h 1050"/>
                  <a:gd name="T44" fmla="*/ 401 w 1222"/>
                  <a:gd name="T45" fmla="*/ 735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2" h="1050">
                    <a:moveTo>
                      <a:pt x="401" y="735"/>
                    </a:moveTo>
                    <a:cubicBezTo>
                      <a:pt x="412" y="707"/>
                      <a:pt x="423" y="680"/>
                      <a:pt x="435" y="653"/>
                    </a:cubicBezTo>
                    <a:cubicBezTo>
                      <a:pt x="475" y="566"/>
                      <a:pt x="523" y="485"/>
                      <a:pt x="581" y="409"/>
                    </a:cubicBezTo>
                    <a:cubicBezTo>
                      <a:pt x="622" y="356"/>
                      <a:pt x="666" y="306"/>
                      <a:pt x="715" y="260"/>
                    </a:cubicBezTo>
                    <a:cubicBezTo>
                      <a:pt x="779" y="199"/>
                      <a:pt x="848" y="146"/>
                      <a:pt x="924" y="101"/>
                    </a:cubicBezTo>
                    <a:cubicBezTo>
                      <a:pt x="979" y="68"/>
                      <a:pt x="1036" y="40"/>
                      <a:pt x="1095" y="16"/>
                    </a:cubicBezTo>
                    <a:cubicBezTo>
                      <a:pt x="1106" y="12"/>
                      <a:pt x="1117" y="8"/>
                      <a:pt x="1128" y="7"/>
                    </a:cubicBezTo>
                    <a:cubicBezTo>
                      <a:pt x="1181" y="0"/>
                      <a:pt x="1213" y="40"/>
                      <a:pt x="1217" y="87"/>
                    </a:cubicBezTo>
                    <a:cubicBezTo>
                      <a:pt x="1222" y="133"/>
                      <a:pt x="1199" y="170"/>
                      <a:pt x="1155" y="186"/>
                    </a:cubicBezTo>
                    <a:cubicBezTo>
                      <a:pt x="1073" y="215"/>
                      <a:pt x="998" y="258"/>
                      <a:pt x="929" y="310"/>
                    </a:cubicBezTo>
                    <a:cubicBezTo>
                      <a:pt x="859" y="363"/>
                      <a:pt x="798" y="424"/>
                      <a:pt x="744" y="492"/>
                    </a:cubicBezTo>
                    <a:cubicBezTo>
                      <a:pt x="680" y="572"/>
                      <a:pt x="629" y="659"/>
                      <a:pt x="589" y="753"/>
                    </a:cubicBezTo>
                    <a:cubicBezTo>
                      <a:pt x="559" y="824"/>
                      <a:pt x="537" y="896"/>
                      <a:pt x="525" y="972"/>
                    </a:cubicBezTo>
                    <a:cubicBezTo>
                      <a:pt x="519" y="1006"/>
                      <a:pt x="501" y="1030"/>
                      <a:pt x="468" y="1040"/>
                    </a:cubicBezTo>
                    <a:cubicBezTo>
                      <a:pt x="433" y="1050"/>
                      <a:pt x="400" y="1045"/>
                      <a:pt x="373" y="1020"/>
                    </a:cubicBezTo>
                    <a:cubicBezTo>
                      <a:pt x="365" y="1012"/>
                      <a:pt x="359" y="1002"/>
                      <a:pt x="354" y="992"/>
                    </a:cubicBezTo>
                    <a:cubicBezTo>
                      <a:pt x="317" y="920"/>
                      <a:pt x="272" y="854"/>
                      <a:pt x="214" y="798"/>
                    </a:cubicBezTo>
                    <a:cubicBezTo>
                      <a:pt x="169" y="755"/>
                      <a:pt x="118" y="720"/>
                      <a:pt x="63" y="691"/>
                    </a:cubicBezTo>
                    <a:cubicBezTo>
                      <a:pt x="45" y="681"/>
                      <a:pt x="27" y="670"/>
                      <a:pt x="17" y="651"/>
                    </a:cubicBezTo>
                    <a:cubicBezTo>
                      <a:pt x="0" y="617"/>
                      <a:pt x="10" y="581"/>
                      <a:pt x="33" y="554"/>
                    </a:cubicBezTo>
                    <a:cubicBezTo>
                      <a:pt x="65" y="517"/>
                      <a:pt x="107" y="508"/>
                      <a:pt x="159" y="537"/>
                    </a:cubicBezTo>
                    <a:cubicBezTo>
                      <a:pt x="231" y="577"/>
                      <a:pt x="296" y="625"/>
                      <a:pt x="354" y="683"/>
                    </a:cubicBezTo>
                    <a:cubicBezTo>
                      <a:pt x="370" y="699"/>
                      <a:pt x="385" y="717"/>
                      <a:pt x="401" y="7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4"/>
          <p:cNvSpPr/>
          <p:nvPr/>
        </p:nvSpPr>
        <p:spPr>
          <a:xfrm>
            <a:off x="6197988" y="2862317"/>
            <a:ext cx="905198" cy="905198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7" name="Oval 5"/>
          <p:cNvSpPr/>
          <p:nvPr/>
        </p:nvSpPr>
        <p:spPr>
          <a:xfrm>
            <a:off x="1834639" y="1644019"/>
            <a:ext cx="1612621" cy="1612621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8" name="Oval 6"/>
          <p:cNvSpPr/>
          <p:nvPr/>
        </p:nvSpPr>
        <p:spPr>
          <a:xfrm>
            <a:off x="3418978" y="3059479"/>
            <a:ext cx="1294468" cy="1294468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9" name="Oval 7"/>
          <p:cNvSpPr/>
          <p:nvPr/>
        </p:nvSpPr>
        <p:spPr>
          <a:xfrm>
            <a:off x="4334527" y="1057095"/>
            <a:ext cx="1881393" cy="1881392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0" name="Oval 8"/>
          <p:cNvSpPr/>
          <p:nvPr/>
        </p:nvSpPr>
        <p:spPr>
          <a:xfrm>
            <a:off x="5694629" y="2121981"/>
            <a:ext cx="1014367" cy="1014367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1" name="Oval 9"/>
          <p:cNvSpPr/>
          <p:nvPr/>
        </p:nvSpPr>
        <p:spPr>
          <a:xfrm>
            <a:off x="2673480" y="2713270"/>
            <a:ext cx="946565" cy="946565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2" name="Oval 10"/>
          <p:cNvSpPr/>
          <p:nvPr/>
        </p:nvSpPr>
        <p:spPr>
          <a:xfrm>
            <a:off x="4651840" y="2862317"/>
            <a:ext cx="1294468" cy="1294468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3" name="Oval 11"/>
          <p:cNvSpPr/>
          <p:nvPr/>
        </p:nvSpPr>
        <p:spPr>
          <a:xfrm>
            <a:off x="3225792" y="1193946"/>
            <a:ext cx="1294468" cy="1294468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4" name="Oval 12"/>
          <p:cNvSpPr/>
          <p:nvPr/>
        </p:nvSpPr>
        <p:spPr>
          <a:xfrm>
            <a:off x="3981223" y="2665692"/>
            <a:ext cx="497832" cy="497832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5" name="Oval 13"/>
          <p:cNvSpPr/>
          <p:nvPr/>
        </p:nvSpPr>
        <p:spPr>
          <a:xfrm>
            <a:off x="6353315" y="1748212"/>
            <a:ext cx="355682" cy="355682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6" name="Oval 14"/>
          <p:cNvSpPr/>
          <p:nvPr/>
        </p:nvSpPr>
        <p:spPr>
          <a:xfrm>
            <a:off x="2640950" y="3484135"/>
            <a:ext cx="355682" cy="355682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2020683" y="2368365"/>
            <a:ext cx="1291741" cy="345655"/>
          </a:xfrm>
          <a:prstGeom prst="rect">
            <a:avLst/>
          </a:prstGeom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4621630" y="1872277"/>
            <a:ext cx="1393117" cy="34843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3461427" y="3597863"/>
            <a:ext cx="1191582" cy="40047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5614888" y="2523816"/>
            <a:ext cx="1173849" cy="38197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9558" y="1009433"/>
            <a:ext cx="8426590" cy="3562064"/>
            <a:chOff x="179558" y="1009433"/>
            <a:chExt cx="8426590" cy="3562064"/>
          </a:xfrm>
        </p:grpSpPr>
        <p:sp>
          <p:nvSpPr>
            <p:cNvPr id="32" name="TextBox 24"/>
            <p:cNvSpPr txBox="1"/>
            <p:nvPr/>
          </p:nvSpPr>
          <p:spPr>
            <a:xfrm>
              <a:off x="179558" y="1219443"/>
              <a:ext cx="2324010" cy="679263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1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endParaRPr>
            </a:p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539750" y="3998335"/>
              <a:ext cx="2691282" cy="573162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1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endParaRPr>
            </a:p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6146565" y="1009433"/>
              <a:ext cx="2459583" cy="61232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100" spc="300" dirty="0">
                <a:latin typeface="思源黑体 CN Light" panose="020B0300000000000000" charset="-122"/>
                <a:ea typeface="思源黑体 CN Light" panose="020B0300000000000000" charset="-122"/>
                <a:cs typeface="阿里巴巴普惠体 M" panose="00020600040101010101" pitchFamily="18" charset="-122"/>
              </a:endParaRPr>
            </a:p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35" name="TextBox 27"/>
            <p:cNvSpPr txBox="1"/>
            <p:nvPr/>
          </p:nvSpPr>
          <p:spPr>
            <a:xfrm>
              <a:off x="6853523" y="2282164"/>
              <a:ext cx="1751123" cy="61232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思源黑体 CN Light" panose="020B0300000000000000" charset="-122"/>
                  <a:ea typeface="思源黑体 CN Light" panose="020B0300000000000000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sp>
        <p:nvSpPr>
          <p:cNvPr id="31" name="Oval 19"/>
          <p:cNvSpPr/>
          <p:nvPr/>
        </p:nvSpPr>
        <p:spPr>
          <a:xfrm>
            <a:off x="6134255" y="3552984"/>
            <a:ext cx="251680" cy="251680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505" y="98425"/>
            <a:ext cx="2292350" cy="432435"/>
            <a:chOff x="199" y="371"/>
            <a:chExt cx="3610" cy="681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343" y="1052"/>
              <a:ext cx="1161" cy="0"/>
            </a:xfrm>
            <a:prstGeom prst="line">
              <a:avLst/>
            </a:prstGeom>
            <a:ln w="38100">
              <a:solidFill>
                <a:srgbClr val="F78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99" y="371"/>
              <a:ext cx="3611" cy="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F78D9B"/>
                  </a:solidFill>
                  <a:latin typeface="思源黑体 Bold" panose="020B0800000000000000" charset="-122"/>
                  <a:ea typeface="思源黑体 Bold" panose="020B0800000000000000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点击添加您的标题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8D9B"/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31979" y="188338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8705" y="1587262"/>
            <a:ext cx="1337283" cy="1337283"/>
          </a:xfrm>
          <a:prstGeom prst="diamond">
            <a:avLst/>
          </a:prstGeom>
          <a:solidFill>
            <a:srgbClr val="899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02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540004" y="1697428"/>
            <a:ext cx="3991309" cy="642620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78D9B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点击添加您的标题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42881" y="234136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14889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91410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86527" y="249131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63048" y="244218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14889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91410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86527" y="284366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思源黑体 CN Light" panose="020B0300000000000000" charset="-122"/>
              <a:ea typeface="思源黑体 CN Light" panose="020B0300000000000000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63048" y="279453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4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4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4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34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4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7" grpId="0" bldLvl="0" animBg="1"/>
      <p:bldP spid="8" grpId="0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14667"/>
      </a:accent1>
      <a:accent2>
        <a:srgbClr val="C10D25"/>
      </a:accent2>
      <a:accent3>
        <a:srgbClr val="014667"/>
      </a:accent3>
      <a:accent4>
        <a:srgbClr val="C10D25"/>
      </a:accent4>
      <a:accent5>
        <a:srgbClr val="014667"/>
      </a:accent5>
      <a:accent6>
        <a:srgbClr val="C10D25"/>
      </a:accent6>
      <a:hlink>
        <a:srgbClr val="014667"/>
      </a:hlink>
      <a:folHlink>
        <a:srgbClr val="C10D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全屏显示(16:9)</PresentationFormat>
  <Paragraphs>281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inpin heiti</vt:lpstr>
      <vt:lpstr>阿里巴巴普惠体 B</vt:lpstr>
      <vt:lpstr>阿里巴巴普惠体 M</vt:lpstr>
      <vt:lpstr>阿里巴巴普惠体 R</vt:lpstr>
      <vt:lpstr>思源黑体 Bold</vt:lpstr>
      <vt:lpstr>思源黑体 CN Heavy</vt:lpstr>
      <vt:lpstr>思源黑体 CN Light</vt:lpstr>
      <vt:lpstr>宋体</vt:lpstr>
      <vt:lpstr>微软雅黑</vt:lpstr>
      <vt:lpstr>Arial</vt:lpstr>
      <vt:lpstr>Calibri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2021-06-28T00:25:15Z</dcterms:created>
  <dcterms:modified xsi:type="dcterms:W3CDTF">2023-01-11T01:10:14Z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41D6CF2999C14292BF2EAA9B488F99CD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