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4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88" r:id="rId5"/>
    <p:sldId id="270" r:id="rId6"/>
    <p:sldId id="277" r:id="rId7"/>
    <p:sldId id="278" r:id="rId8"/>
    <p:sldId id="279" r:id="rId9"/>
    <p:sldId id="280" r:id="rId10"/>
    <p:sldId id="281" r:id="rId11"/>
    <p:sldId id="259" r:id="rId12"/>
    <p:sldId id="283" r:id="rId13"/>
    <p:sldId id="284" r:id="rId14"/>
    <p:sldId id="264" r:id="rId15"/>
    <p:sldId id="265" r:id="rId16"/>
    <p:sldId id="266" r:id="rId17"/>
    <p:sldId id="267" r:id="rId18"/>
    <p:sldId id="268" r:id="rId19"/>
    <p:sldId id="260" r:id="rId20"/>
    <p:sldId id="263" r:id="rId21"/>
    <p:sldId id="269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61" r:id="rId30"/>
    <p:sldId id="293" r:id="rId31"/>
    <p:sldId id="271" r:id="rId32"/>
    <p:sldId id="272" r:id="rId33"/>
    <p:sldId id="273" r:id="rId34"/>
    <p:sldId id="274" r:id="rId35"/>
    <p:sldId id="275" r:id="rId36"/>
    <p:sldId id="276" r:id="rId37"/>
    <p:sldId id="294" r:id="rId38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1A5C18"/>
    <a:srgbClr val="134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4660"/>
  </p:normalViewPr>
  <p:slideViewPr>
    <p:cSldViewPr snapToGrid="0">
      <p:cViewPr varScale="1">
        <p:scale>
          <a:sx n="92" d="100"/>
          <a:sy n="92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96-4668-98E1-73DC9075FC29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96-4668-98E1-73DC9075FC29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96-4668-98E1-73DC9075F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04-4FAE-869A-56B054288182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04-4FAE-869A-56B054288182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04-4FAE-869A-56B054288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20-4E03-BB2C-AD6DCD185D97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20-4E03-BB2C-AD6DCD185D97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20-4E03-BB2C-AD6DCD18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64A0DC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1A-4660-A7DE-E45A62BF5315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1A-4660-A7DE-E45A62BF531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1A-4660-A7DE-E45A62BF5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53451-36F0-4DE4-838A-C2DA0640B2A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BAD8C-9E64-4B81-8A40-67E4CD2FFE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BAD8C-9E64-4B81-8A40-67E4CD2FFE8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微信图片_2021120715245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6312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:\png\12-26_0001_亮度_对比度-1-拷贝-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3445" y="703211"/>
            <a:ext cx="1262240" cy="11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C:\Users\liujicai01\Desktop\png\素材CNN-sccnn_0004_矢量智能对象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8" y="1796819"/>
            <a:ext cx="6528725" cy="33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K:\png\Nipic_5412003_20110429223621504000-恢复的.psd_0009_图层-6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12223" y="4115039"/>
            <a:ext cx="384044" cy="37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3894830" y="2386848"/>
            <a:ext cx="4288353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8000" dirty="0" smtClean="0">
                <a:solidFill>
                  <a:srgbClr val="7E0000"/>
                </a:solidFill>
                <a:latin typeface="叶根友刀锋黑草-企业版" panose="02010601030101010101" pitchFamily="2" charset="-122"/>
                <a:ea typeface="叶根友刀锋黑草-企业版" panose="02010601030101010101" pitchFamily="2" charset="-122"/>
              </a:rPr>
              <a:t>第一部分</a:t>
            </a:r>
            <a:endParaRPr lang="zh-CN" altLang="en-US" sz="8000" dirty="0">
              <a:solidFill>
                <a:srgbClr val="7E0000"/>
              </a:solidFill>
              <a:latin typeface="叶根友刀锋黑草-企业版" panose="02010601030101010101" pitchFamily="2" charset="-122"/>
              <a:ea typeface="叶根友刀锋黑草-企业版" panose="02010601030101010101" pitchFamily="2" charset="-122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4131317" y="3827008"/>
            <a:ext cx="363255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35" dirty="0" smtClean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【</a:t>
            </a:r>
            <a:r>
              <a:rPr lang="zh-CN" altLang="en-US" sz="2135" dirty="0" smtClean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输入您的小标题文字内容</a:t>
            </a:r>
            <a:r>
              <a:rPr lang="en-US" altLang="zh-CN" sz="2135" dirty="0" smtClean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】</a:t>
            </a:r>
            <a:endParaRPr lang="zh-CN" altLang="en-US" sz="2135" dirty="0">
              <a:solidFill>
                <a:sysClr val="windowText" lastClr="000000"/>
              </a:solidFill>
              <a:effectLst/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pic>
        <p:nvPicPr>
          <p:cNvPr id="23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5371483" y="-1065324"/>
            <a:ext cx="436485" cy="2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6608210" y="-839548"/>
            <a:ext cx="436485" cy="2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4123344" y="-811061"/>
            <a:ext cx="436485" cy="2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8103350" y="-660668"/>
            <a:ext cx="436485" cy="2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3381480" y="-943417"/>
            <a:ext cx="436485" cy="2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3163238" y="-556799"/>
            <a:ext cx="436485" cy="2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2255574" y="-735679"/>
            <a:ext cx="436485" cy="2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4655479" y="-839548"/>
            <a:ext cx="436485" cy="2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3" descr="C:\Users\liujicai01\Desktop\png\素材CNN-sccnn_0000s_0005_w-副本-3.png"/>
          <p:cNvPicPr>
            <a:picLocks noChangeAspect="1" noChangeArrowheads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8802462" y="-571728"/>
            <a:ext cx="436485" cy="28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D:\png\12-01_0004_素材天下网-sucaitianxia.com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50" y="0"/>
            <a:ext cx="6090497" cy="147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4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3923 0.07747 C 0.03385 0.08056 0.02621 0.08272 0.02118 0.08735 C 0.01962 0.08858 0.01857 0.09136 0.01701 0.09229 C 0.01475 0.09383 0.01232 0.09352 0.01007 0.09476 C 0.00729 0.09599 0.00173 0.09969 0.00173 0.09969 C -0.00469 0.11111 -0.01285 0.1142 -0.02049 0.12192 C -0.02327 0.125 -0.02882 0.13179 -0.02882 0.13179 C -0.02969 0.13426 -0.03038 0.13704 -0.0316 0.1392 C -0.03282 0.14136 -0.03472 0.14198 -0.03577 0.14414 C -0.03716 0.14692 -0.03733 0.15093 -0.03854 0.15401 C -0.04341 0.16574 -0.04948 0.17624 -0.05382 0.18858 C -0.05486 0.19167 -0.05556 0.19537 -0.0566 0.19846 C -0.05834 0.2034 -0.06216 0.21327 -0.06216 0.21327 C -0.06268 0.21667 -0.06285 0.22006 -0.06354 0.22315 C -0.06424 0.22593 -0.0658 0.22778 -0.06632 0.23056 C -0.0691 0.24352 -0.07032 0.2571 -0.07327 0.27006 C -0.07431 0.275 -0.07518 0.27994 -0.07604 0.28488 C -0.07657 0.28735 -0.07743 0.29229 -0.07743 0.29229 C -0.07865 0.31513 -0.08038 0.33488 -0.08438 0.35648 C -0.08577 0.37747 -0.0875 0.39445 -0.08854 0.41574 C -0.0875 0.45957 -0.08959 0.51852 -0.0816 0.56142 C -0.08038 0.57871 -0.08021 0.59599 -0.07882 0.61327 C -0.0783 0.62006 -0.07604 0.63303 -0.07604 0.63303 C -0.07657 0.6605 -0.07257 0.72469 -0.08438 0.75648 C -0.08733 0.78241 -0.08334 0.75494 -0.08993 0.78118 C -0.09341 0.79506 -0.09514 0.81142 -0.09827 0.82562 C -0.10174 0.84167 -0.10382 0.86513 -0.11216 0.875 C -0.1158 0.89105 -0.11702 0.90926 -0.12188 0.92439 C -0.12795 0.94352 -0.13438 0.96173 -0.13993 0.98118 C -0.14462 0.99753 -0.14913 1.0176 -0.15799 1.02809 C -0.16285 1.04537 -0.16962 1.05525 -0.17604 1.07006 C -0.1882 1.09815 -0.17917 1.08611 -0.18854 1.09722 C -0.19271 1.10834 -0.19913 1.11358 -0.20382 1.12439 C -0.20504 1.12716 -0.20538 1.13118 -0.2066 1.13426 C -0.21198 1.14692 -0.22084 1.15587 -0.22743 1.16636 C -0.24653 1.19692 -0.2658 1.22901 -0.29132 1.24043 C -0.29271 1.24198 -0.29549 1.24537 -0.29549 1.24537 L -0.4191 1.22562 " pathEditMode="relative" ptsTypes="ffffffffffffffffffffffffffffffffffffAA">
                                      <p:cBhvr>
                                        <p:cTn id="28" dur="2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1441 0.05586 C 0.00746 0.05185 0.00295 0.05926 -0.00365 0.06327 C -0.00834 0.0716 -0.01441 0.07562 -0.02032 0.08056 C -0.02483 0.08457 -0.02552 0.08179 -0.03004 0.08827 C -0.03351 0.09352 -0.03594 0.10062 -0.03976 0.10525 C -0.04115 0.10679 -0.04254 0.10864 -0.04393 0.11018 C -0.04757 0.12006 -0.04584 0.12377 -0.05226 0.12747 C -0.05365 0.13951 -0.05538 0.14691 -0.0592 0.1571 C -0.06059 0.16697 -0.06163 0.17346 -0.06476 0.18179 C -0.06632 0.22809 -0.06979 0.28889 -0.04948 0.325 C -0.0474 0.33981 -0.04532 0.34259 -0.04393 0.35957 C -0.04427 0.37068 -0.04358 0.40339 -0.04948 0.41636 C -0.05052 0.41883 -0.05243 0.41944 -0.05365 0.4213 C -0.05521 0.42346 -0.0566 0.42593 -0.05782 0.4287 C -0.05938 0.43241 -0.06025 0.43735 -0.06198 0.44105 C -0.06493 0.44722 -0.06893 0.45185 -0.0717 0.45833 C -0.07813 0.47346 -0.08403 0.48889 -0.09254 0.50031 C -0.1 0.52222 -0.10677 0.54043 -0.11615 0.55957 C -0.11771 0.56265 -0.11875 0.56636 -0.12032 0.56944 C -0.12379 0.57623 -0.13143 0.5892 -0.13143 0.5892 C -0.13473 0.60648 -0.13177 0.59475 -0.14532 0.61883 C -0.15382 0.63395 -0.15782 0.64444 -0.16893 0.65586 C -0.17084 0.6608 -0.17292 0.66728 -0.17587 0.67068 C -0.18021 0.67562 -0.18976 0.68302 -0.18976 0.68302 C -0.19236 0.69722 -0.18889 0.68549 -0.19532 0.6929 C -0.19688 0.69475 -0.19792 0.69815 -0.19948 0.70031 C -0.20504 0.70864 -0.21216 0.71358 -0.21893 0.71759 C -0.22743 0.73272 -0.23646 0.74321 -0.24809 0.74722 C -0.25434 0.75833 -0.26163 0.76574 -0.27032 0.76944 C -0.2816 0.78457 -0.29445 0.79599 -0.30782 0.80401 C -0.3125 0.81636 -0.3191 0.8213 -0.32587 0.8287 C -0.33108 0.83457 -0.33629 0.84444 -0.33976 0.85339 C -0.34098 0.85648 -0.34132 0.86018 -0.34254 0.86327 C -0.3441 0.86697 -0.34636 0.86975 -0.34809 0.87315 C -0.34966 0.87623 -0.35087 0.87963 -0.35226 0.88302 C -0.35486 0.88951 -0.35782 0.90525 -0.35782 0.90525 C -0.35695 0.93673 -0.35816 0.96944 -0.34809 0.9966 C -0.34636 1.00833 -0.34393 1.01389 -0.33976 1.02377 C -0.33507 1.04846 -0.32657 1.06759 -0.31754 1.08796 C -0.3158 1.09167 -0.31511 1.0966 -0.31337 1.10031 C -0.31094 1.10586 -0.30504 1.11512 -0.30504 1.11512 C -0.30174 1.13272 -0.30643 1.11142 -0.29948 1.12994 C -0.2941 1.14414 -0.3033 1.13117 -0.29393 1.14228 C -0.29202 1.15216 -0.28837 1.15463 -0.2842 1.16204 C -0.28108 1.18426 -0.27327 1.18117 -0.26476 1.19414 C -0.25643 1.20679 -0.26268 1.20185 -0.25504 1.20648 C -0.24202 1.24105 -0.21094 1.24846 -0.18976 1.24846 " pathEditMode="relative" ptsTypes="ffffffffffffffffffffffffffffffffffffffffffffff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0.03732 0.02346 C 0.03489 0.05278 0.02847 0.06574 0.02343 0.09228 C 0.02257 0.09722 0.02257 0.10216 0.02205 0.10741 C 0.02118 0.11389 0.01927 0.12685 0.01927 0.12716 C 0.02031 0.19259 0.01649 0.26883 0.0401 0.32438 C 0.0427 0.33889 0.03958 0.32531 0.04566 0.3392 C 0.05364 0.35772 0.04722 0.35216 0.05677 0.35679 C 0.06059 0.36728 0.06389 0.36913 0.06927 0.37623 C 0.07413 0.38302 0.07812 0.3929 0.08316 0.39846 C 0.08437 0.40031 0.08593 0.40031 0.08732 0.40123 C 0.08923 0.40278 0.09114 0.40401 0.09288 0.40617 C 0.09913 0.41389 0.10347 0.42623 0.11093 0.43086 C 0.11614 0.44012 0.12205 0.45123 0.12899 0.45525 C 0.13246 0.46481 0.13576 0.46728 0.14149 0.47284 C 0.14461 0.48148 0.14948 0.48642 0.15399 0.49259 C 0.15659 0.4963 0.16232 0.50216 0.16232 0.50247 C 0.16458 0.50864 0.16823 0.51451 0.16927 0.52191 C 0.171 0.53488 0.16961 0.52901 0.17343 0.53951 C 0.1809 0.5929 0.18038 0.65031 0.16649 0.7 C 0.16493 0.71358 0.16423 0.71852 0.15955 0.72932 C 0.15607 0.75401 0.16111 0.72407 0.15399 0.74907 C 0.15086 0.76049 0.14965 0.77562 0.14566 0.78642 C 0.14461 0.78889 0.14253 0.79105 0.14149 0.79383 C 0.13246 0.81697 0.14027 0.80555 0.13177 0.81605 C 0.12482 0.84105 0.1125 0.85895 0.1026 0.87994 C 0.09739 0.89136 0.09427 0.90216 0.08593 0.9071 C 0.07812 0.92376 0.071 0.93765 0.06093 0.94938 C 0.05816 0.95278 0.05538 0.95555 0.0526 0.95926 C 0.05121 0.96049 0.04843 0.9642 0.04843 0.96451 C 0.0434 0.97747 0.03663 0.98488 0.02899 0.99352 C 0.02465 0.99907 0.02152 1.00926 0.01788 1.01574 C 0.01527 1.02994 0.0184 1.01667 0.01232 1.03055 C 0.00764 1.04136 0.00625 1.05123 0.00121 1.06049 C -0.00226 1.0787 0.00243 1.05617 -0.00295 1.07531 C -0.0066 1.08796 -0.00799 1.10586 -0.0099 1.11944 C -0.01337 1.14413 -0.00886 1.11944 -0.01268 1.15648 C -0.01389 1.16883 -0.01736 1.1821 -0.01962 1.19383 C -0.02084 1.20031 -0.02066 1.2071 -0.0224 1.21358 C -0.0257 1.22531 -0.02934 1.24197 -0.02934 1.25525 " pathEditMode="relative" rAng="0" ptsTypes="ffffffffffffffffffffffffffffffffffffff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7" y="6157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01944 0.03981 C -0.03056 0.05308 -0.04132 0.07407 -0.05417 0.08179 C -0.05868 0.08981 -0.06458 0.09537 -0.07083 0.09907 C -0.07344 0.1037 -0.07674 0.10648 -0.07917 0.11142 C -0.09045 0.13425 -0.09271 0.16234 -0.09722 0.19043 C -0.10312 0.27469 -0.10382 0.36142 -0.09444 0.44475 C -0.09253 0.48888 -0.08802 0.53395 -0.07917 0.57561 C -0.07674 0.58765 -0.07396 0.60061 -0.06806 0.60771 C -0.06545 0.62654 -0.06215 0.63271 -0.05833 0.64969 C -0.05365 0.67067 -0.05087 0.69074 -0.04306 0.70895 C -0.04062 0.72685 -0.03455 0.74259 -0.03194 0.7608 C -0.0283 0.78672 -0.02396 0.81172 -0.01944 0.83734 C -0.01701 0.85185 -0.01632 0.86604 -0.0125 0.87932 C -0.00937 0.92407 0.00608 0.96512 0.01667 1.00524 C 0.02153 1.02376 0.0342 1.06203 0.04444 1.07438 C 0.05017 1.08981 0.0467 1.08919 0.05139 1.08919 L 0.06111 1.08425 " pathEditMode="relative" ptsTypes="fffffffffffffff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94444E-6 4.19753E-6 C -0.00695 -0.00402 -0.01146 0.00339 -0.01806 0.0074 C -0.02274 0.01574 -0.02882 0.01975 -0.03472 0.02469 C -0.03924 0.0287 -0.03993 0.02592 -0.04462 0.0324 C -0.04792 0.03765 -0.05052 0.04475 -0.05434 0.04938 C -0.05556 0.05092 -0.05712 0.05277 -0.05834 0.05432 C -0.06198 0.06388 -0.06024 0.0679 -0.06684 0.0716 C -0.06806 0.08364 -0.06979 0.09074 -0.07361 0.10123 C -0.075 0.11049 -0.07604 0.11728 -0.07934 0.1253 C -0.08073 0.17191 -0.0842 0.23271 -0.06389 0.26851 C -0.06198 0.28364 -0.05972 0.28611 -0.05834 0.30339 C -0.05868 0.3145 -0.05816 0.34722 -0.06389 0.35987 C -0.06493 0.36265 -0.06684 0.36327 -0.06806 0.36481 C -0.06979 0.36728 -0.07101 0.36975 -0.07222 0.37222 C -0.07379 0.37592 -0.07465 0.38117 -0.07639 0.38456 C -0.07934 0.39105 -0.08334 0.39537 -0.08611 0.40216 C -0.09271 0.41728 -0.09861 0.43271 -0.10712 0.44382 C -0.11441 0.46574 -0.12118 0.48395 -0.13056 0.50277 C -0.13212 0.50586 -0.13316 0.50956 -0.13472 0.51296 C -0.1382 0.51975 -0.14584 0.53271 -0.14584 0.53271 C -0.14913 0.54969 -0.14618 0.53796 -0.1599 0.56203 C -0.16823 0.57716 -0.1724 0.58765 -0.18334 0.59907 C -0.18524 0.60401 -0.18733 0.6108 -0.19028 0.61388 C -0.19462 0.61913 -0.20434 0.62654 -0.20434 0.62685 C -0.20677 0.64074 -0.20347 0.62901 -0.20972 0.63642 C -0.21129 0.63796 -0.21233 0.64166 -0.21406 0.64382 C -0.21945 0.65216 -0.22656 0.65709 -0.23334 0.6608 C -0.24184 0.67623 -0.25104 0.68642 -0.2625 0.69074 C -0.26875 0.70154 -0.27604 0.70895 -0.28472 0.71296 C -0.29601 0.72808 -0.30886 0.73919 -0.32222 0.74722 C -0.32691 0.75987 -0.33351 0.7645 -0.34028 0.77191 C -0.34549 0.77808 -0.3507 0.78734 -0.35417 0.79629 C -0.35538 0.79969 -0.35573 0.80308 -0.35695 0.80648 C -0.35851 0.80987 -0.36077 0.81265 -0.3625 0.81635 C -0.36406 0.81913 -0.36528 0.82284 -0.36667 0.82592 C -0.36927 0.83271 -0.37222 0.84845 -0.37222 0.84876 C -0.37136 0.87993 -0.37257 0.91234 -0.3625 0.9395 C -0.36077 0.95154 -0.35834 0.95709 -0.35417 0.96697 C -0.34948 0.99135 -0.34097 1.01049 -0.33195 1.03086 C -0.33021 1.03456 -0.32952 1.0395 -0.32778 1.04351 C -0.32535 1.04876 -0.31945 1.05802 -0.31945 1.05833 C -0.31615 1.07592 -0.32084 1.05432 -0.31389 1.07284 C -0.30851 1.08703 -0.31771 1.07407 -0.30851 1.08518 C -0.3066 1.09506 -0.30278 1.09753 -0.29861 1.10493 C -0.29549 1.12685 -0.28785 1.12407 -0.27934 1.13672 C -0.27084 1.14938 -0.27709 1.14444 -0.26945 1.14907 C -0.25643 1.18364 -0.22552 1.19105 -0.20434 1.19105 " pathEditMode="relative" rAng="0" ptsTypes="ffffffffffffffffffffffffffffffffffffffffffffffA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8" y="5935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-0.01944 0.03981 C -0.03056 0.05308 -0.04132 0.07407 -0.05417 0.08179 C -0.05868 0.08981 -0.06458 0.09537 -0.07083 0.09907 C -0.07344 0.1037 -0.07674 0.10648 -0.07917 0.11142 C -0.09045 0.13425 -0.09271 0.16234 -0.09722 0.19043 C -0.10312 0.27469 -0.10382 0.36142 -0.09444 0.44475 C -0.09253 0.48888 -0.08802 0.53395 -0.07917 0.57561 C -0.07674 0.58765 -0.07396 0.60061 -0.06806 0.60771 C -0.06545 0.62654 -0.06215 0.63271 -0.05833 0.64969 C -0.05365 0.67067 -0.05087 0.69074 -0.04306 0.70895 C -0.04062 0.72685 -0.03455 0.74259 -0.03194 0.7608 C -0.0283 0.78672 -0.02396 0.81172 -0.01944 0.83734 C -0.01701 0.85185 -0.01632 0.86604 -0.0125 0.87932 C -0.00937 0.92407 0.00608 0.96512 0.01667 1.00524 C 0.02153 1.02376 0.0342 1.06203 0.04444 1.07438 C 0.05017 1.08981 0.0467 1.08919 0.05139 1.08919 L 0.06111 1.08425 " pathEditMode="relative" ptsTypes="fffffffffffffffAA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01441 0.05586 C 0.00746 0.05185 0.00295 0.05926 -0.00365 0.06327 C -0.00834 0.0716 -0.01441 0.07562 -0.02032 0.08056 C -0.02483 0.08457 -0.02552 0.08179 -0.03004 0.08827 C -0.03351 0.09352 -0.03594 0.10062 -0.03976 0.10525 C -0.04115 0.10679 -0.04254 0.10864 -0.04393 0.11018 C -0.04757 0.12006 -0.04584 0.12377 -0.05226 0.12747 C -0.05365 0.13951 -0.05538 0.14691 -0.0592 0.1571 C -0.06059 0.16697 -0.06163 0.17346 -0.06476 0.18179 C -0.06632 0.22809 -0.06979 0.28889 -0.04948 0.325 C -0.0474 0.33981 -0.04532 0.34259 -0.04393 0.35957 C -0.04427 0.37068 -0.04358 0.40339 -0.04948 0.41636 C -0.05052 0.41883 -0.05243 0.41944 -0.05365 0.4213 C -0.05521 0.42346 -0.0566 0.42593 -0.05782 0.4287 C -0.05938 0.43241 -0.06025 0.43735 -0.06198 0.44105 C -0.06493 0.44722 -0.06893 0.45185 -0.0717 0.45833 C -0.07813 0.47346 -0.08403 0.48889 -0.09254 0.50031 C -0.1 0.52222 -0.10677 0.54043 -0.11615 0.55957 C -0.11771 0.56265 -0.11875 0.56636 -0.12032 0.56944 C -0.12379 0.57623 -0.13143 0.5892 -0.13143 0.5892 C -0.13473 0.60648 -0.13177 0.59475 -0.14532 0.61883 C -0.15382 0.63395 -0.15782 0.64444 -0.16893 0.65586 C -0.17084 0.6608 -0.17292 0.66728 -0.17587 0.67068 C -0.18021 0.67562 -0.18976 0.68302 -0.18976 0.68302 C -0.19236 0.69722 -0.18889 0.68549 -0.19532 0.6929 C -0.19688 0.69475 -0.19792 0.69815 -0.19948 0.70031 C -0.20504 0.70864 -0.21216 0.71358 -0.21893 0.71759 C -0.22743 0.73272 -0.23646 0.74321 -0.24809 0.74722 C -0.25434 0.75833 -0.26163 0.76574 -0.27032 0.76944 C -0.2816 0.78457 -0.29445 0.79599 -0.30782 0.80401 C -0.3125 0.81636 -0.3191 0.8213 -0.32587 0.8287 C -0.33108 0.83457 -0.33629 0.84444 -0.33976 0.85339 C -0.34098 0.85648 -0.34132 0.86018 -0.34254 0.86327 C -0.3441 0.86697 -0.34636 0.86975 -0.34809 0.87315 C -0.34966 0.87623 -0.35087 0.87963 -0.35226 0.88302 C -0.35486 0.88951 -0.35782 0.90525 -0.35782 0.90525 C -0.35695 0.93673 -0.35816 0.96944 -0.34809 0.9966 C -0.34636 1.00833 -0.34393 1.01389 -0.33976 1.02377 C -0.33507 1.04846 -0.32657 1.06759 -0.31754 1.08796 C -0.3158 1.09167 -0.31511 1.0966 -0.31337 1.10031 C -0.31094 1.10586 -0.30504 1.11512 -0.30504 1.11512 C -0.30174 1.13272 -0.30643 1.11142 -0.29948 1.12994 C -0.2941 1.14414 -0.3033 1.13117 -0.29393 1.14228 C -0.29202 1.15216 -0.28837 1.15463 -0.2842 1.16204 C -0.28108 1.18426 -0.27327 1.18117 -0.26476 1.19414 C -0.25643 1.20679 -0.26268 1.20185 -0.25504 1.20648 C -0.24202 1.24105 -0.21094 1.24846 -0.18976 1.24846 " pathEditMode="relative" ptsTypes="ffffffffffffffffffffffffffffffffffffffffffffffA">
                                      <p:cBhvr>
                                        <p:cTn id="7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1962 0.06728 C 0.01267 0.06327 0.00816 0.07068 0.00156 0.07469 C -0.00313 0.08302 -0.0092 0.08735 -0.01511 0.09197 C -0.01962 0.09599 -0.02031 0.09321 -0.02483 0.09969 C -0.0283 0.10494 -0.03073 0.11204 -0.03455 0.11667 C -0.03594 0.11821 -0.03733 0.12006 -0.03872 0.1216 C -0.04236 0.13148 -0.04063 0.13518 -0.04705 0.13889 C -0.04844 0.15093 -0.05018 0.15833 -0.054 0.16852 C -0.05538 0.17839 -0.05643 0.18488 -0.05955 0.19321 C -0.06111 0.23951 -0.06459 0.30031 -0.04427 0.33642 C -0.04219 0.35123 -0.04011 0.35401 -0.03872 0.37099 C -0.03906 0.3821 -0.03837 0.41481 -0.04427 0.42778 C -0.04531 0.43025 -0.04722 0.43086 -0.04844 0.43272 C -0.05 0.43488 -0.05139 0.43735 -0.05261 0.44012 C -0.05417 0.44383 -0.05504 0.44877 -0.05677 0.45247 C -0.05972 0.45864 -0.06372 0.46327 -0.0665 0.46975 C -0.07292 0.48488 -0.07882 0.50031 -0.08733 0.51173 C -0.09479 0.53364 -0.10156 0.55185 -0.11094 0.57099 C -0.1125 0.57407 -0.11354 0.57778 -0.11511 0.58086 C -0.11858 0.58765 -0.12622 0.60062 -0.12622 0.60093 C -0.12952 0.6179 -0.12656 0.60617 -0.14011 0.63025 C -0.14861 0.64537 -0.15261 0.65586 -0.16372 0.66728 C -0.16563 0.67222 -0.16771 0.6787 -0.17066 0.6821 C -0.175 0.68704 -0.18455 0.69444 -0.18455 0.69475 C -0.18716 0.70864 -0.18368 0.69691 -0.19011 0.70432 C -0.19167 0.70617 -0.19271 0.70957 -0.19427 0.71173 C -0.19983 0.72006 -0.20695 0.725 -0.21372 0.72901 C -0.22222 0.74414 -0.23125 0.75463 -0.24288 0.75864 C -0.24913 0.76975 -0.25643 0.77716 -0.26511 0.78086 C -0.27639 0.79599 -0.28924 0.80741 -0.30261 0.81543 C -0.30729 0.82778 -0.31389 0.83272 -0.32066 0.84012 C -0.32587 0.84599 -0.33108 0.85586 -0.33455 0.86481 C -0.33577 0.8679 -0.33611 0.8716 -0.33733 0.87469 C -0.33889 0.87839 -0.34115 0.88117 -0.34288 0.88457 C -0.34445 0.88765 -0.34566 0.89105 -0.34705 0.89444 C -0.34966 0.90093 -0.35261 0.91667 -0.35261 0.91697 C -0.35174 0.94815 -0.35295 0.98086 -0.34288 1.00802 C -0.34115 1.01975 -0.33872 1.02531 -0.33455 1.03518 C -0.32986 1.05988 -0.32136 1.07901 -0.31233 1.09938 C -0.31059 1.10309 -0.3099 1.10802 -0.30816 1.11173 C -0.30573 1.11728 -0.29983 1.12654 -0.29983 1.12685 C -0.29653 1.14414 -0.30122 1.12284 -0.29427 1.14136 C -0.28889 1.15556 -0.29809 1.14259 -0.28872 1.1537 C -0.28681 1.16358 -0.28316 1.16605 -0.279 1.17346 C -0.27587 1.19568 -0.26806 1.19259 -0.25955 1.20556 C -0.25122 1.21821 -0.25747 1.21327 -0.24983 1.2179 C -0.23681 1.25247 -0.20573 1.25988 -0.18455 1.25988 " pathEditMode="relative" rAng="0" ptsTypes="ffffffffffffffffffffffffffffffffffffffffffffffA">
                                      <p:cBhvr>
                                        <p:cTn id="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8" y="5941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5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Motion origin="layout" path="M 0.01458 0.06666 C 0.00764 0.06265 0.00313 0.07006 -0.00347 0.07407 C -0.00816 0.0824 -0.01424 0.08642 -0.02014 0.09135 C -0.02465 0.09537 -0.02535 0.09259 -0.02986 0.09907 C -0.03333 0.10432 -0.03576 0.11142 -0.03958 0.11605 C -0.04097 0.11759 -0.04236 0.11944 -0.04375 0.12098 C -0.0474 0.13086 -0.04566 0.13456 -0.05208 0.13827 C -0.05347 0.1503 -0.05521 0.15771 -0.05903 0.1679 C -0.06042 0.17777 -0.06146 0.18425 -0.06458 0.19259 C -0.06615 0.23888 -0.06962 0.29969 -0.0493 0.3358 C -0.04722 0.35061 -0.04514 0.35339 -0.04375 0.37037 C -0.0441 0.38148 -0.0434 0.41419 -0.0493 0.42716 C -0.05035 0.42963 -0.05226 0.43024 -0.05347 0.43209 C -0.05503 0.43425 -0.05642 0.43672 -0.05764 0.4395 C -0.0592 0.44321 -0.06007 0.44814 -0.0618 0.45185 C -0.06476 0.45802 -0.06875 0.46265 -0.07153 0.46913 C -0.07795 0.48425 -0.08385 0.49969 -0.09236 0.51111 C -0.09983 0.53302 -0.1066 0.55123 -0.11597 0.57037 C -0.11753 0.57345 -0.11858 0.57716 -0.12014 0.58024 C -0.12361 0.58703 -0.13125 0.6 -0.13125 0.6003 C -0.13455 0.61728 -0.1316 0.60555 -0.14514 0.62963 C -0.15365 0.64475 -0.15764 0.65524 -0.16875 0.66666 C -0.17066 0.6716 -0.17274 0.67808 -0.17569 0.68148 C -0.18003 0.68642 -0.18958 0.69382 -0.18958 0.69413 C -0.19219 0.70802 -0.18871 0.69629 -0.19514 0.7037 C -0.1967 0.70555 -0.19774 0.70895 -0.1993 0.71111 C -0.20486 0.71944 -0.21198 0.72438 -0.21875 0.72839 C -0.22726 0.74351 -0.23628 0.75401 -0.24792 0.75802 C -0.25417 0.76913 -0.26146 0.77654 -0.27014 0.78024 C -0.28142 0.79537 -0.29427 0.80679 -0.30764 0.81481 C -0.31233 0.82716 -0.31892 0.83209 -0.32569 0.8395 C -0.3309 0.84537 -0.33611 0.85524 -0.33958 0.86419 C -0.3408 0.86728 -0.34115 0.87098 -0.34236 0.87407 C -0.34392 0.87777 -0.34618 0.88055 -0.34792 0.88395 C -0.34948 0.88703 -0.35069 0.89043 -0.35208 0.89382 C -0.35469 0.9003 -0.35764 0.91605 -0.35764 0.91635 C -0.35677 0.94753 -0.35799 0.98024 -0.34792 1.0074 C -0.34618 1.01913 -0.34375 1.02469 -0.33958 1.03456 C -0.3349 1.05925 -0.32639 1.07839 -0.31736 1.09876 C -0.31562 1.10246 -0.31493 1.1074 -0.31319 1.11111 C -0.31076 1.11666 -0.30486 1.12592 -0.30486 1.12623 C -0.30156 1.14351 -0.30625 1.12222 -0.2993 1.14074 C -0.29392 1.15493 -0.30312 1.14197 -0.29375 1.15308 C -0.29184 1.16296 -0.28819 1.16543 -0.28403 1.17284 C -0.2809 1.19506 -0.27309 1.19197 -0.26458 1.20493 C -0.25625 1.21759 -0.2625 1.21265 -0.25486 1.21728 C -0.24184 1.25185 -0.21076 1.25925 -0.18958 1.25925 " pathEditMode="relative" rAng="0" ptsTypes="ffffffffffffffffffffffffffffffffffffffffffffffA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8" y="5941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3360" y="227965"/>
            <a:ext cx="10515600" cy="42735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1A5C18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80" y="125676"/>
            <a:ext cx="1429040" cy="105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92" y="824347"/>
            <a:ext cx="3906328" cy="2895598"/>
          </a:xfrm>
          <a:prstGeom prst="rect">
            <a:avLst/>
          </a:prstGeom>
        </p:spPr>
      </p:pic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2621031" y="3569085"/>
            <a:ext cx="7334250" cy="807907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913765">
              <a:spcBef>
                <a:spcPct val="0"/>
              </a:spcBef>
              <a:buNone/>
              <a:defRPr/>
            </a:pPr>
            <a:r>
              <a:rPr lang="zh-CN" altLang="en-US" sz="4800" dirty="0">
                <a:gradFill>
                  <a:gsLst>
                    <a:gs pos="0">
                      <a:srgbClr val="1A5C18"/>
                    </a:gs>
                    <a:gs pos="100000">
                      <a:srgbClr val="003300"/>
                    </a:gs>
                  </a:gsLst>
                  <a:lin ang="54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  <a:cs typeface="Arial" panose="020B0604020202020204" pitchFamily="34" charset="0"/>
              </a:rPr>
              <a:t>清明节英语演讲</a:t>
            </a:r>
            <a:r>
              <a:rPr lang="en-US" altLang="zh-CN" sz="4800" dirty="0" err="1">
                <a:gradFill>
                  <a:gsLst>
                    <a:gs pos="0">
                      <a:srgbClr val="1A5C18"/>
                    </a:gs>
                    <a:gs pos="100000">
                      <a:srgbClr val="003300"/>
                    </a:gs>
                  </a:gsLst>
                  <a:lin ang="54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  <a:cs typeface="Arial" panose="020B0604020202020204" pitchFamily="34" charset="0"/>
              </a:rPr>
              <a:t>ppt</a:t>
            </a:r>
            <a:r>
              <a:rPr lang="zh-CN" altLang="en-US" sz="4800" dirty="0">
                <a:gradFill>
                  <a:gsLst>
                    <a:gs pos="0">
                      <a:srgbClr val="1A5C18"/>
                    </a:gs>
                    <a:gs pos="100000">
                      <a:srgbClr val="003300"/>
                    </a:gs>
                  </a:gsLst>
                  <a:lin ang="54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  <a:cs typeface="Arial" panose="020B0604020202020204" pitchFamily="34" charset="0"/>
              </a:rPr>
              <a:t>模板</a:t>
            </a:r>
          </a:p>
        </p:txBody>
      </p:sp>
      <p:pic>
        <p:nvPicPr>
          <p:cNvPr id="7" name="Robin Spielberg - Picking Flower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93280" y="-146242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692" y="2441086"/>
            <a:ext cx="757412" cy="89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2878" y="4818767"/>
            <a:ext cx="599070" cy="90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515" y="4863870"/>
            <a:ext cx="735547" cy="8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4438" y="2517767"/>
            <a:ext cx="641330" cy="77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椭圆 28"/>
          <p:cNvSpPr/>
          <p:nvPr/>
        </p:nvSpPr>
        <p:spPr>
          <a:xfrm>
            <a:off x="4195548" y="221367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616520" y="459893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599820" y="2213673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169371" y="4591884"/>
            <a:ext cx="1364518" cy="136469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5832906" y="2654037"/>
            <a:ext cx="604243" cy="53193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4" name="右箭头 33"/>
          <p:cNvSpPr/>
          <p:nvPr/>
        </p:nvSpPr>
        <p:spPr>
          <a:xfrm flipH="1">
            <a:off x="5805361" y="5083743"/>
            <a:ext cx="604243" cy="53193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5" name="右箭头 34"/>
          <p:cNvSpPr/>
          <p:nvPr/>
        </p:nvSpPr>
        <p:spPr>
          <a:xfrm rot="5400000" flipH="1">
            <a:off x="4575648" y="3782484"/>
            <a:ext cx="604321" cy="53186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6" name="右箭头 35"/>
          <p:cNvSpPr/>
          <p:nvPr/>
        </p:nvSpPr>
        <p:spPr>
          <a:xfrm rot="16200000" flipH="1" flipV="1">
            <a:off x="7011953" y="3815889"/>
            <a:ext cx="604321" cy="53186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+mn-ea"/>
              <a:cs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66214" y="249360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0075" y="487501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30525" y="4870779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30523" y="2431034"/>
            <a:ext cx="2708081" cy="861775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要详尽，言简意赅叙述内容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概要。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ng\12-26_0001_亮度_对比度-1-拷贝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05" y="4825588"/>
            <a:ext cx="1262240" cy="11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1" descr="C:\Users\liujicai01\Desktop\png\素材CNN-sccnn_0004_矢量智能对象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8" y="1141499"/>
            <a:ext cx="6528725" cy="33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K:\png\Nipic_5412003_20110429223621504000-恢复的.psd_0009_图层-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12223" y="3459719"/>
            <a:ext cx="384044" cy="37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0"/>
          <p:cNvSpPr txBox="1"/>
          <p:nvPr/>
        </p:nvSpPr>
        <p:spPr>
          <a:xfrm>
            <a:off x="3894830" y="1731528"/>
            <a:ext cx="4288353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8000" dirty="0" smtClean="0">
                <a:solidFill>
                  <a:srgbClr val="1A5C18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第二部分</a:t>
            </a:r>
            <a:endParaRPr lang="zh-CN" altLang="en-US" sz="8000" dirty="0">
              <a:solidFill>
                <a:srgbClr val="1A5C18"/>
              </a:solid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sp>
        <p:nvSpPr>
          <p:cNvPr id="6" name="TextBox 21"/>
          <p:cNvSpPr txBox="1"/>
          <p:nvPr/>
        </p:nvSpPr>
        <p:spPr>
          <a:xfrm>
            <a:off x="4131317" y="3171688"/>
            <a:ext cx="363255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35" dirty="0" smtClean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【</a:t>
            </a:r>
            <a:r>
              <a:rPr lang="zh-CN" altLang="en-US" sz="2135" dirty="0" smtClean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输入您的小标题文字内容</a:t>
            </a:r>
            <a:r>
              <a:rPr lang="en-US" altLang="zh-CN" sz="2135" dirty="0" smtClean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】</a:t>
            </a:r>
            <a:endParaRPr lang="zh-CN" altLang="en-US" sz="2135" dirty="0">
              <a:solidFill>
                <a:sysClr val="windowText" lastClr="000000"/>
              </a:solidFill>
              <a:effectLst/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9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619770" y="2339322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9770" y="3360621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9770" y="4381919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19770" y="5403217"/>
            <a:ext cx="3528711" cy="615553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点击添加文字内容，内容简要详尽，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言简意赅叙述内容概要。</a:t>
            </a:r>
          </a:p>
        </p:txBody>
      </p:sp>
      <p:sp>
        <p:nvSpPr>
          <p:cNvPr id="28" name="矩形 27"/>
          <p:cNvSpPr/>
          <p:nvPr/>
        </p:nvSpPr>
        <p:spPr>
          <a:xfrm>
            <a:off x="6480284" y="3052209"/>
            <a:ext cx="560476" cy="194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504305" y="2571056"/>
            <a:ext cx="560476" cy="24264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535752" y="2809344"/>
            <a:ext cx="560476" cy="2188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593260" y="3224640"/>
            <a:ext cx="560476" cy="1772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80284" y="3455339"/>
            <a:ext cx="560476" cy="15421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04305" y="2915971"/>
            <a:ext cx="560476" cy="20815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535752" y="3213956"/>
            <a:ext cx="560476" cy="1783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593260" y="3745193"/>
            <a:ext cx="560476" cy="1252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159836" y="5078636"/>
            <a:ext cx="4317438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10138" y="2415541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4%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11277" y="1920421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3%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51108" y="2168328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4%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11053" y="2582452"/>
            <a:ext cx="946710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6%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1554" y="5192909"/>
            <a:ext cx="86388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761" y="5188554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5693" y="5185695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3624" y="5193103"/>
            <a:ext cx="829643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51" grpId="0"/>
      <p:bldP spid="52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4607118" y="2439668"/>
            <a:ext cx="2977767" cy="2994664"/>
            <a:chOff x="3366292" y="1931351"/>
            <a:chExt cx="2233616" cy="2245998"/>
          </a:xfrm>
          <a:solidFill>
            <a:srgbClr val="D20402"/>
          </a:solidFill>
        </p:grpSpPr>
        <p:sp>
          <p:nvSpPr>
            <p:cNvPr id="71" name="椭圆 8"/>
            <p:cNvSpPr/>
            <p:nvPr/>
          </p:nvSpPr>
          <p:spPr>
            <a:xfrm>
              <a:off x="3366292" y="1959929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72" name="椭圆 8"/>
            <p:cNvSpPr/>
            <p:nvPr/>
          </p:nvSpPr>
          <p:spPr>
            <a:xfrm rot="5400000">
              <a:off x="4363242" y="1805939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73" name="椭圆 8"/>
            <p:cNvSpPr/>
            <p:nvPr/>
          </p:nvSpPr>
          <p:spPr>
            <a:xfrm flipH="1">
              <a:off x="4517233" y="2815271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74" name="椭圆 8"/>
            <p:cNvSpPr/>
            <p:nvPr/>
          </p:nvSpPr>
          <p:spPr>
            <a:xfrm rot="16200000" flipV="1">
              <a:off x="3510755" y="2969262"/>
              <a:ext cx="1082675" cy="1333500"/>
            </a:xfrm>
            <a:custGeom>
              <a:avLst/>
              <a:gdLst/>
              <a:ahLst/>
              <a:cxnLst/>
              <a:rect l="l" t="t" r="r" b="b"/>
              <a:pathLst>
                <a:path w="1082675" h="1333500">
                  <a:moveTo>
                    <a:pt x="666750" y="0"/>
                  </a:moveTo>
                  <a:cubicBezTo>
                    <a:pt x="824932" y="0"/>
                    <a:pt x="970249" y="55084"/>
                    <a:pt x="1082675" y="149463"/>
                  </a:cubicBezTo>
                  <a:cubicBezTo>
                    <a:pt x="928985" y="269330"/>
                    <a:pt x="831850" y="456696"/>
                    <a:pt x="831850" y="666750"/>
                  </a:cubicBezTo>
                  <a:cubicBezTo>
                    <a:pt x="831850" y="876804"/>
                    <a:pt x="928985" y="1064171"/>
                    <a:pt x="1082675" y="1184037"/>
                  </a:cubicBezTo>
                  <a:cubicBezTo>
                    <a:pt x="970249" y="1278416"/>
                    <a:pt x="824932" y="1333500"/>
                    <a:pt x="666750" y="1333500"/>
                  </a:cubicBezTo>
                  <a:cubicBezTo>
                    <a:pt x="298514" y="1333500"/>
                    <a:pt x="0" y="1034986"/>
                    <a:pt x="0" y="666750"/>
                  </a:cubicBezTo>
                  <a:cubicBezTo>
                    <a:pt x="0" y="298514"/>
                    <a:pt x="298514" y="0"/>
                    <a:pt x="666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pic>
        <p:nvPicPr>
          <p:cNvPr id="75" name="Picture 3" descr="F:\PPT素材\3232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5" y="2808946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F:\PPT素材\333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216" y="4475411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 descr="F:\PPT素材\6443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31" y="4380585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F:\PPT素材\954334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45" y="2859469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组合 78"/>
          <p:cNvGrpSpPr/>
          <p:nvPr/>
        </p:nvGrpSpPr>
        <p:grpSpPr>
          <a:xfrm rot="10800000">
            <a:off x="3640374" y="3006893"/>
            <a:ext cx="700681" cy="494909"/>
            <a:chOff x="5758372" y="2313737"/>
            <a:chExt cx="525579" cy="371182"/>
          </a:xfrm>
          <a:solidFill>
            <a:schemeClr val="tx2"/>
          </a:solidFill>
        </p:grpSpPr>
        <p:sp>
          <p:nvSpPr>
            <p:cNvPr id="80" name="等腰三角形 79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81" name="等腰三角形 80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 rot="10800000">
            <a:off x="3687941" y="4480992"/>
            <a:ext cx="700681" cy="494909"/>
            <a:chOff x="5758372" y="2313737"/>
            <a:chExt cx="525579" cy="371182"/>
          </a:xfrm>
          <a:solidFill>
            <a:schemeClr val="accent2"/>
          </a:solidFill>
        </p:grpSpPr>
        <p:sp>
          <p:nvSpPr>
            <p:cNvPr id="83" name="等腰三角形 82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84" name="等腰三角形 83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813796" y="2916844"/>
            <a:ext cx="700681" cy="494909"/>
            <a:chOff x="5758372" y="2313737"/>
            <a:chExt cx="525579" cy="371182"/>
          </a:xfrm>
          <a:solidFill>
            <a:schemeClr val="accent3"/>
          </a:solidFill>
        </p:grpSpPr>
        <p:sp>
          <p:nvSpPr>
            <p:cNvPr id="86" name="等腰三角形 85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861363" y="4390943"/>
            <a:ext cx="700681" cy="494909"/>
            <a:chOff x="5758372" y="2313737"/>
            <a:chExt cx="525579" cy="371182"/>
          </a:xfrm>
          <a:solidFill>
            <a:schemeClr val="accent1"/>
          </a:solidFill>
        </p:grpSpPr>
        <p:sp>
          <p:nvSpPr>
            <p:cNvPr id="89" name="等腰三角形 88"/>
            <p:cNvSpPr/>
            <p:nvPr/>
          </p:nvSpPr>
          <p:spPr>
            <a:xfrm rot="5400000">
              <a:off x="5732774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  <p:sp>
          <p:nvSpPr>
            <p:cNvPr id="90" name="等腰三角形 89"/>
            <p:cNvSpPr/>
            <p:nvPr/>
          </p:nvSpPr>
          <p:spPr>
            <a:xfrm rot="5400000">
              <a:off x="5938368" y="2339335"/>
              <a:ext cx="371182" cy="3199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D20402"/>
                </a:solidFill>
                <a:cs typeface="+mn-ea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57255" y="2967473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57255" y="4409258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619093" y="2859468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619093" y="4301253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直角三角形 14"/>
          <p:cNvSpPr/>
          <p:nvPr/>
        </p:nvSpPr>
        <p:spPr>
          <a:xfrm rot="18892526">
            <a:off x="1811044" y="1680424"/>
            <a:ext cx="900112" cy="82539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1462692" y="1171575"/>
            <a:ext cx="1526976" cy="2787650"/>
            <a:chOff x="1298623" y="571049"/>
            <a:chExt cx="1526808" cy="278821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7" name="半闭框 16"/>
            <p:cNvSpPr/>
            <p:nvPr/>
          </p:nvSpPr>
          <p:spPr>
            <a:xfrm rot="13515650">
              <a:off x="1298285" y="571387"/>
              <a:ext cx="1527485" cy="1526808"/>
            </a:xfrm>
            <a:prstGeom prst="halfFrame">
              <a:avLst>
                <a:gd name="adj1" fmla="val 15238"/>
                <a:gd name="adj2" fmla="val 14285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2054091" y="2297012"/>
              <a:ext cx="0" cy="890768"/>
            </a:xfrm>
            <a:prstGeom prst="line">
              <a:avLst/>
            </a:prstGeom>
            <a:grpFill/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等腰三角形 18"/>
            <p:cNvSpPr/>
            <p:nvPr/>
          </p:nvSpPr>
          <p:spPr>
            <a:xfrm>
              <a:off x="1543039" y="3173489"/>
              <a:ext cx="1022104" cy="185775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sp>
        <p:nvSpPr>
          <p:cNvPr id="21" name="直角三角形 20"/>
          <p:cNvSpPr/>
          <p:nvPr/>
        </p:nvSpPr>
        <p:spPr>
          <a:xfrm rot="18892526">
            <a:off x="4502314" y="1922505"/>
            <a:ext cx="695325" cy="6380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4051567" y="1171575"/>
            <a:ext cx="1526976" cy="2787650"/>
            <a:chOff x="3887113" y="571049"/>
            <a:chExt cx="1526808" cy="2788215"/>
          </a:xfrm>
          <a:solidFill>
            <a:schemeClr val="accent1">
              <a:lumMod val="50000"/>
            </a:schemeClr>
          </a:solidFill>
        </p:grpSpPr>
        <p:sp>
          <p:nvSpPr>
            <p:cNvPr id="23" name="半闭框 22"/>
            <p:cNvSpPr/>
            <p:nvPr/>
          </p:nvSpPr>
          <p:spPr>
            <a:xfrm rot="13515650">
              <a:off x="3886775" y="571387"/>
              <a:ext cx="1527485" cy="1526808"/>
            </a:xfrm>
            <a:prstGeom prst="halfFrame">
              <a:avLst>
                <a:gd name="adj1" fmla="val 15238"/>
                <a:gd name="adj2" fmla="val 142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4642581" y="2297012"/>
              <a:ext cx="0" cy="890768"/>
            </a:xfrm>
            <a:prstGeom prst="line">
              <a:avLst/>
            </a:prstGeom>
            <a:grpFill/>
            <a:ln w="571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等腰三角形 24"/>
            <p:cNvSpPr/>
            <p:nvPr/>
          </p:nvSpPr>
          <p:spPr>
            <a:xfrm>
              <a:off x="4131529" y="3173489"/>
              <a:ext cx="1022104" cy="1857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sp>
        <p:nvSpPr>
          <p:cNvPr id="26" name="直角三角形 25"/>
          <p:cNvSpPr/>
          <p:nvPr/>
        </p:nvSpPr>
        <p:spPr>
          <a:xfrm rot="18892526">
            <a:off x="7053070" y="1512952"/>
            <a:ext cx="1054100" cy="9682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6772189" y="1171575"/>
            <a:ext cx="1525389" cy="2787650"/>
            <a:chOff x="6608029" y="571049"/>
            <a:chExt cx="1526808" cy="2788215"/>
          </a:xfrm>
          <a:solidFill>
            <a:schemeClr val="accent2">
              <a:lumMod val="50000"/>
            </a:schemeClr>
          </a:solidFill>
        </p:grpSpPr>
        <p:sp>
          <p:nvSpPr>
            <p:cNvPr id="28" name="半闭框 27"/>
            <p:cNvSpPr/>
            <p:nvPr/>
          </p:nvSpPr>
          <p:spPr>
            <a:xfrm rot="13515650">
              <a:off x="6607690" y="571388"/>
              <a:ext cx="1527485" cy="1526808"/>
            </a:xfrm>
            <a:prstGeom prst="halfFrame">
              <a:avLst>
                <a:gd name="adj1" fmla="val 15238"/>
                <a:gd name="adj2" fmla="val 142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7364283" y="2297012"/>
              <a:ext cx="0" cy="890768"/>
            </a:xfrm>
            <a:prstGeom prst="line">
              <a:avLst/>
            </a:prstGeom>
            <a:grp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等腰三角形 29"/>
            <p:cNvSpPr/>
            <p:nvPr/>
          </p:nvSpPr>
          <p:spPr>
            <a:xfrm>
              <a:off x="6852700" y="3173489"/>
              <a:ext cx="1023168" cy="1857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sp>
        <p:nvSpPr>
          <p:cNvPr id="31" name="直角三角形 30"/>
          <p:cNvSpPr/>
          <p:nvPr/>
        </p:nvSpPr>
        <p:spPr>
          <a:xfrm rot="18892526">
            <a:off x="9937214" y="2084421"/>
            <a:ext cx="552450" cy="50793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9419794" y="1171575"/>
            <a:ext cx="1525389" cy="2787650"/>
            <a:chOff x="9255893" y="571049"/>
            <a:chExt cx="1526808" cy="2788215"/>
          </a:xfrm>
          <a:solidFill>
            <a:schemeClr val="accent3">
              <a:lumMod val="50000"/>
            </a:schemeClr>
          </a:solidFill>
        </p:grpSpPr>
        <p:sp>
          <p:nvSpPr>
            <p:cNvPr id="33" name="半闭框 32"/>
            <p:cNvSpPr/>
            <p:nvPr/>
          </p:nvSpPr>
          <p:spPr>
            <a:xfrm rot="13515650">
              <a:off x="9255554" y="571388"/>
              <a:ext cx="1527485" cy="1526808"/>
            </a:xfrm>
            <a:prstGeom prst="halfFrame">
              <a:avLst>
                <a:gd name="adj1" fmla="val 15238"/>
                <a:gd name="adj2" fmla="val 142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cs typeface="+mn-ea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0012147" y="2297012"/>
              <a:ext cx="0" cy="890768"/>
            </a:xfrm>
            <a:prstGeom prst="line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等腰三角形 34"/>
            <p:cNvSpPr/>
            <p:nvPr/>
          </p:nvSpPr>
          <p:spPr>
            <a:xfrm>
              <a:off x="9500564" y="3173489"/>
              <a:ext cx="1023168" cy="18577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</a:endParaRP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286502" y="4548190"/>
            <a:ext cx="186507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文字内容需概括精炼，建议与标题相关并符合整体语言风格，语言描述尽量简洁生动。单击此处添加文本内容，语言描述尽量简洁生动</a:t>
            </a:r>
            <a:endParaRPr lang="zh-CN" altLang="zh-CN" dirty="0"/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1286503" y="4081463"/>
            <a:ext cx="162062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添加您的文字</a:t>
            </a:r>
          </a:p>
        </p:txBody>
      </p:sp>
      <p:sp>
        <p:nvSpPr>
          <p:cNvPr id="38" name="TextBox 35"/>
          <p:cNvSpPr txBox="1">
            <a:spLocks noChangeArrowheads="1"/>
          </p:cNvSpPr>
          <p:nvPr/>
        </p:nvSpPr>
        <p:spPr bwMode="auto">
          <a:xfrm>
            <a:off x="3970616" y="4548190"/>
            <a:ext cx="1861895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文字内容需概括精炼，建议与标题相关并符合整体语言风格，语言描述尽量简洁生动。单击此处添加文本内容，语言描述尽量简洁生动</a:t>
            </a:r>
            <a:endParaRPr lang="zh-CN" altLang="zh-CN" dirty="0"/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970616" y="4081463"/>
            <a:ext cx="161903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添加您的文字</a:t>
            </a:r>
          </a:p>
        </p:txBody>
      </p:sp>
      <p:sp>
        <p:nvSpPr>
          <p:cNvPr id="40" name="TextBox 35"/>
          <p:cNvSpPr txBox="1">
            <a:spLocks noChangeArrowheads="1"/>
          </p:cNvSpPr>
          <p:nvPr/>
        </p:nvSpPr>
        <p:spPr bwMode="auto">
          <a:xfrm>
            <a:off x="6684888" y="4548190"/>
            <a:ext cx="1863482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文字内容需概括精炼，建议与标题相关并符合整体语言风格，语言描述尽量简洁生动。单击此处添加文本内容，语言描述尽量简洁生动</a:t>
            </a:r>
            <a:endParaRPr lang="zh-CN" altLang="zh-CN" dirty="0"/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6684888" y="4081463"/>
            <a:ext cx="161903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添加您的文字</a:t>
            </a:r>
          </a:p>
        </p:txBody>
      </p:sp>
      <p:sp>
        <p:nvSpPr>
          <p:cNvPr id="42" name="TextBox 35"/>
          <p:cNvSpPr txBox="1">
            <a:spLocks noChangeArrowheads="1"/>
          </p:cNvSpPr>
          <p:nvPr/>
        </p:nvSpPr>
        <p:spPr bwMode="auto">
          <a:xfrm>
            <a:off x="9399159" y="4548190"/>
            <a:ext cx="1863482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文字内容需概括精炼，建议与标题相关并符合整体语言风格，语言描述尽量简洁生动。单击此处添加文本内容，语言描述尽量简洁生动</a:t>
            </a:r>
            <a:endParaRPr lang="zh-CN" altLang="zh-CN" dirty="0"/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9399159" y="4081463"/>
            <a:ext cx="162062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</a:rPr>
              <a:t>添加您的文字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6" grpId="0" animBg="1"/>
      <p:bldP spid="31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矩形 10"/>
          <p:cNvSpPr>
            <a:spLocks noChangeArrowheads="1"/>
          </p:cNvSpPr>
          <p:nvPr/>
        </p:nvSpPr>
        <p:spPr bwMode="auto">
          <a:xfrm>
            <a:off x="4696180" y="1860450"/>
            <a:ext cx="609520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文字内容需概括精炼，建议与标题相关并符合整体语言风格，语言描述尽量简洁生动。单击此处添加文本内容，语言描述尽量简洁生动文字内容需概括精炼，建议与标题相关并符合整体语言风格，语言描述尽量简洁生动。单击此处添加文本内容，语言描述尽量简洁生动</a:t>
            </a:r>
            <a:endParaRPr lang="zh-CN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endParaRPr lang="zh-CN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464" name="矩形 11"/>
          <p:cNvSpPr>
            <a:spLocks noChangeArrowheads="1"/>
          </p:cNvSpPr>
          <p:nvPr/>
        </p:nvSpPr>
        <p:spPr bwMode="auto">
          <a:xfrm>
            <a:off x="4753322" y="4122637"/>
            <a:ext cx="609520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文字内容需概括精炼，建议与标题相关并符合整体语言风格，语言描述尽量简洁生动。单击此处添加文本内容，语言描述尽量简洁生动文字内容需概括精炼，建议与标题相关并符合整体语言风格，语言描述尽量简洁生动。单击此处添加文本内容，语言描述尽量简洁生动</a:t>
            </a:r>
            <a:endParaRPr lang="zh-CN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endParaRPr lang="zh-CN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465" name="矩形 12"/>
          <p:cNvSpPr>
            <a:spLocks noChangeArrowheads="1"/>
          </p:cNvSpPr>
          <p:nvPr/>
        </p:nvSpPr>
        <p:spPr bwMode="auto">
          <a:xfrm>
            <a:off x="4753322" y="2960587"/>
            <a:ext cx="609520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文字内容需概括精炼，建议与标题相关并符合整体语言风格，语言描述尽量简洁生动。单击此处添加文本内容，语言描述尽量简洁生动文字内容需概括精炼，建议与标题相关并符合整体语言风格，语言描述尽量简洁生动。单击此处添加文本内容，语言描述尽量简洁生动</a:t>
            </a:r>
            <a:endParaRPr lang="zh-CN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endParaRPr lang="zh-CN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466" name="矩形 13"/>
          <p:cNvSpPr>
            <a:spLocks noChangeArrowheads="1"/>
          </p:cNvSpPr>
          <p:nvPr/>
        </p:nvSpPr>
        <p:spPr bwMode="auto">
          <a:xfrm>
            <a:off x="4688244" y="5157687"/>
            <a:ext cx="609520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文字内容需概括精炼，建议与标题相关并符合整体语言风格，语言描述尽量简洁生动。单击此处添加文本内容，语言描述尽量简洁生动文字内容需概括精炼，建议与标题相关并符合整体语言风格，语言描述尽量简洁生动。单击此处添加文本内容，语言描述尽量简洁生动</a:t>
            </a:r>
            <a:endParaRPr lang="zh-CN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endParaRPr lang="zh-CN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467" name="文本框 14"/>
          <p:cNvSpPr txBox="1">
            <a:spLocks noChangeArrowheads="1"/>
          </p:cNvSpPr>
          <p:nvPr/>
        </p:nvSpPr>
        <p:spPr bwMode="auto">
          <a:xfrm>
            <a:off x="1662863" y="2030312"/>
            <a:ext cx="1184121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 dirty="0"/>
              <a:t>你的标题</a:t>
            </a:r>
            <a:endParaRPr lang="en-US" altLang="zh-CN" sz="1800" b="1" dirty="0"/>
          </a:p>
        </p:txBody>
      </p:sp>
      <p:sp>
        <p:nvSpPr>
          <p:cNvPr id="19468" name="文本框 15"/>
          <p:cNvSpPr txBox="1">
            <a:spLocks noChangeArrowheads="1"/>
          </p:cNvSpPr>
          <p:nvPr/>
        </p:nvSpPr>
        <p:spPr bwMode="auto">
          <a:xfrm>
            <a:off x="1643816" y="5481537"/>
            <a:ext cx="1184121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/>
              <a:t>你的标题</a:t>
            </a:r>
            <a:endParaRPr lang="en-US" altLang="zh-CN" sz="1800" b="1"/>
          </a:p>
        </p:txBody>
      </p:sp>
      <p:sp>
        <p:nvSpPr>
          <p:cNvPr id="19469" name="文本框 16"/>
          <p:cNvSpPr txBox="1">
            <a:spLocks noChangeArrowheads="1"/>
          </p:cNvSpPr>
          <p:nvPr/>
        </p:nvSpPr>
        <p:spPr bwMode="auto">
          <a:xfrm>
            <a:off x="1634291" y="3173312"/>
            <a:ext cx="1185708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/>
              <a:t>你的标题</a:t>
            </a:r>
            <a:endParaRPr lang="en-US" altLang="zh-CN" sz="1800" b="1"/>
          </a:p>
        </p:txBody>
      </p:sp>
      <p:sp>
        <p:nvSpPr>
          <p:cNvPr id="19470" name="文本框 17"/>
          <p:cNvSpPr txBox="1">
            <a:spLocks noChangeArrowheads="1"/>
          </p:cNvSpPr>
          <p:nvPr/>
        </p:nvSpPr>
        <p:spPr bwMode="auto">
          <a:xfrm>
            <a:off x="1651752" y="4336951"/>
            <a:ext cx="1185709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800" b="1"/>
              <a:t>你的标题</a:t>
            </a:r>
            <a:endParaRPr lang="en-US" altLang="zh-CN" sz="1800" b="1"/>
          </a:p>
        </p:txBody>
      </p:sp>
      <p:grpSp>
        <p:nvGrpSpPr>
          <p:cNvPr id="3" name="组合 2"/>
          <p:cNvGrpSpPr/>
          <p:nvPr/>
        </p:nvGrpSpPr>
        <p:grpSpPr>
          <a:xfrm>
            <a:off x="3532695" y="1866802"/>
            <a:ext cx="817455" cy="4154487"/>
            <a:chOff x="3531900" y="1866801"/>
            <a:chExt cx="817455" cy="4154487"/>
          </a:xfrm>
        </p:grpSpPr>
        <p:grpSp>
          <p:nvGrpSpPr>
            <p:cNvPr id="19471" name="组合 18"/>
            <p:cNvGrpSpPr/>
            <p:nvPr/>
          </p:nvGrpSpPr>
          <p:grpSpPr bwMode="auto">
            <a:xfrm>
              <a:off x="3531900" y="1866801"/>
              <a:ext cx="703170" cy="4154487"/>
              <a:chOff x="3575935" y="1476938"/>
              <a:chExt cx="702066" cy="4154412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3884971" y="1730933"/>
                <a:ext cx="83995" cy="368452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</a:endParaRPr>
              </a:p>
            </p:txBody>
          </p:sp>
          <p:grpSp>
            <p:nvGrpSpPr>
              <p:cNvPr id="19477" name="组合 20"/>
              <p:cNvGrpSpPr/>
              <p:nvPr/>
            </p:nvGrpSpPr>
            <p:grpSpPr bwMode="auto">
              <a:xfrm>
                <a:off x="3575935" y="1476938"/>
                <a:ext cx="702066" cy="4154412"/>
                <a:chOff x="3575935" y="2082245"/>
                <a:chExt cx="702066" cy="4154412"/>
              </a:xfrm>
            </p:grpSpPr>
            <p:sp>
              <p:nvSpPr>
                <p:cNvPr id="22" name="椭圆 21"/>
                <p:cNvSpPr/>
                <p:nvPr/>
              </p:nvSpPr>
              <p:spPr>
                <a:xfrm>
                  <a:off x="3575935" y="2082245"/>
                  <a:ext cx="702066" cy="70166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3575935" y="3269674"/>
                  <a:ext cx="702066" cy="70324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3575935" y="4403128"/>
                  <a:ext cx="702066" cy="70166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3575935" y="5534995"/>
                  <a:ext cx="702066" cy="70166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cs typeface="+mn-ea"/>
                  </a:endParaRPr>
                </a:p>
              </p:txBody>
            </p:sp>
          </p:grpSp>
        </p:grpSp>
        <p:sp>
          <p:nvSpPr>
            <p:cNvPr id="19472" name="文本框 25"/>
            <p:cNvSpPr txBox="1">
              <a:spLocks noChangeArrowheads="1"/>
            </p:cNvSpPr>
            <p:nvPr/>
          </p:nvSpPr>
          <p:spPr bwMode="auto">
            <a:xfrm>
              <a:off x="3581105" y="2025551"/>
              <a:ext cx="7682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2014</a:t>
              </a:r>
            </a:p>
          </p:txBody>
        </p:sp>
        <p:sp>
          <p:nvSpPr>
            <p:cNvPr id="19473" name="文本框 26"/>
            <p:cNvSpPr txBox="1">
              <a:spLocks noChangeArrowheads="1"/>
            </p:cNvSpPr>
            <p:nvPr/>
          </p:nvSpPr>
          <p:spPr bwMode="auto">
            <a:xfrm>
              <a:off x="3565232" y="3251100"/>
              <a:ext cx="76825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2017</a:t>
              </a:r>
            </a:p>
            <a:p>
              <a:pPr eaLnBrk="1" hangingPunct="1"/>
              <a:endParaRPr lang="zh-CN" altLang="en-US" dirty="0">
                <a:ea typeface="+mn-ea"/>
                <a:cs typeface="+mn-ea"/>
              </a:endParaRPr>
            </a:p>
          </p:txBody>
        </p:sp>
        <p:sp>
          <p:nvSpPr>
            <p:cNvPr id="19474" name="文本框 27"/>
            <p:cNvSpPr txBox="1">
              <a:spLocks noChangeArrowheads="1"/>
            </p:cNvSpPr>
            <p:nvPr/>
          </p:nvSpPr>
          <p:spPr bwMode="auto">
            <a:xfrm>
              <a:off x="3562058" y="5481538"/>
              <a:ext cx="7682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2017</a:t>
              </a:r>
            </a:p>
          </p:txBody>
        </p:sp>
        <p:sp>
          <p:nvSpPr>
            <p:cNvPr id="19475" name="文本框 28"/>
            <p:cNvSpPr txBox="1">
              <a:spLocks noChangeArrowheads="1"/>
            </p:cNvSpPr>
            <p:nvPr/>
          </p:nvSpPr>
          <p:spPr bwMode="auto">
            <a:xfrm>
              <a:off x="3563645" y="4365526"/>
              <a:ext cx="7682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2017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1" dur="800" fill="hold"/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2" dur="800" fill="hold"/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3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5" dur="800" fill="hold"/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6" dur="800" fill="hold"/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3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9" dur="800" fill="hold"/>
                                            <p:tgtEl>
                                              <p:spTgt spid="19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0" dur="800" fill="hold"/>
                                            <p:tgtEl>
                                              <p:spTgt spid="19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36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3" dur="800" fill="hold"/>
                                            <p:tgtEl>
                                              <p:spTgt spid="19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4" dur="800" fill="hold"/>
                                            <p:tgtEl>
                                              <p:spTgt spid="19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36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7" dur="800" fill="hold"/>
                                            <p:tgtEl>
                                              <p:spTgt spid="19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8" dur="800" fill="hold"/>
                                            <p:tgtEl>
                                              <p:spTgt spid="19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3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1" dur="800" fill="hold"/>
                                            <p:tgtEl>
                                              <p:spTgt spid="19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2" dur="800" fill="hold"/>
                                            <p:tgtEl>
                                              <p:spTgt spid="19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36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5" dur="800" fill="hold"/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36" dur="800" fill="hold"/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36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39" dur="800" fill="hold"/>
                                            <p:tgtEl>
                                              <p:spTgt spid="19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40" dur="800" fill="hold"/>
                                            <p:tgtEl>
                                              <p:spTgt spid="19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63" grpId="0"/>
          <p:bldP spid="19464" grpId="0"/>
          <p:bldP spid="19465" grpId="0"/>
          <p:bldP spid="19466" grpId="0"/>
          <p:bldP spid="19467" grpId="0"/>
          <p:bldP spid="19468" grpId="0"/>
          <p:bldP spid="19469" grpId="0"/>
          <p:bldP spid="1947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1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800" fill="hold"/>
                                            <p:tgtEl>
                                              <p:spTgt spid="194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800" fill="hold"/>
                                            <p:tgtEl>
                                              <p:spTgt spid="194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800" fill="hold"/>
                                            <p:tgtEl>
                                              <p:spTgt spid="19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800" fill="hold"/>
                                            <p:tgtEl>
                                              <p:spTgt spid="19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800" fill="hold"/>
                                            <p:tgtEl>
                                              <p:spTgt spid="194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800" fill="hold"/>
                                            <p:tgtEl>
                                              <p:spTgt spid="194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800" fill="hold"/>
                                            <p:tgtEl>
                                              <p:spTgt spid="19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800" fill="hold"/>
                                            <p:tgtEl>
                                              <p:spTgt spid="19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800" fill="hold"/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800" fill="hold"/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800" fill="hold"/>
                                            <p:tgtEl>
                                              <p:spTgt spid="19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800" fill="hold"/>
                                            <p:tgtEl>
                                              <p:spTgt spid="19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63" grpId="0"/>
          <p:bldP spid="19464" grpId="0"/>
          <p:bldP spid="19465" grpId="0"/>
          <p:bldP spid="19466" grpId="0"/>
          <p:bldP spid="19467" grpId="0"/>
          <p:bldP spid="19468" grpId="0"/>
          <p:bldP spid="19469" grpId="0"/>
          <p:bldP spid="1947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3503761" y="2922489"/>
            <a:ext cx="247618" cy="9302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60859"/>
                </a:lnTo>
                <a:lnTo>
                  <a:pt x="309562" y="1160859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</a:endParaRPr>
          </a:p>
        </p:txBody>
      </p:sp>
      <p:sp>
        <p:nvSpPr>
          <p:cNvPr id="15" name="任意多边形 14"/>
          <p:cNvSpPr/>
          <p:nvPr/>
        </p:nvSpPr>
        <p:spPr bwMode="auto">
          <a:xfrm>
            <a:off x="3503761" y="2922489"/>
            <a:ext cx="247618" cy="24796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95624"/>
                </a:lnTo>
                <a:lnTo>
                  <a:pt x="309562" y="3095624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6602158" y="2922489"/>
            <a:ext cx="247618" cy="9302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60859"/>
                </a:lnTo>
                <a:lnTo>
                  <a:pt x="309562" y="1160859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</a:endParaRPr>
          </a:p>
        </p:txBody>
      </p:sp>
      <p:sp>
        <p:nvSpPr>
          <p:cNvPr id="20" name="任意多边形 19"/>
          <p:cNvSpPr/>
          <p:nvPr/>
        </p:nvSpPr>
        <p:spPr bwMode="auto">
          <a:xfrm>
            <a:off x="6602158" y="2922489"/>
            <a:ext cx="247618" cy="247967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95624"/>
                </a:lnTo>
                <a:lnTo>
                  <a:pt x="309562" y="3095624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51379" y="3232050"/>
            <a:ext cx="1982529" cy="2789238"/>
            <a:chOff x="3366650" y="3092450"/>
            <a:chExt cx="1982529" cy="2789238"/>
          </a:xfrm>
        </p:grpSpPr>
        <p:sp>
          <p:nvSpPr>
            <p:cNvPr id="14" name="任意多边形 13"/>
            <p:cNvSpPr/>
            <p:nvPr/>
          </p:nvSpPr>
          <p:spPr bwMode="auto">
            <a:xfrm>
              <a:off x="3366650" y="3092450"/>
              <a:ext cx="1982529" cy="1239838"/>
            </a:xfrm>
            <a:custGeom>
              <a:avLst/>
              <a:gdLst>
                <a:gd name="connsiteX0" fmla="*/ 0 w 2476499"/>
                <a:gd name="connsiteY0" fmla="*/ 154781 h 1547812"/>
                <a:gd name="connsiteX1" fmla="*/ 154781 w 2476499"/>
                <a:gd name="connsiteY1" fmla="*/ 0 h 1547812"/>
                <a:gd name="connsiteX2" fmla="*/ 2321718 w 2476499"/>
                <a:gd name="connsiteY2" fmla="*/ 0 h 1547812"/>
                <a:gd name="connsiteX3" fmla="*/ 2476499 w 2476499"/>
                <a:gd name="connsiteY3" fmla="*/ 154781 h 1547812"/>
                <a:gd name="connsiteX4" fmla="*/ 2476499 w 2476499"/>
                <a:gd name="connsiteY4" fmla="*/ 1393031 h 1547812"/>
                <a:gd name="connsiteX5" fmla="*/ 2321718 w 2476499"/>
                <a:gd name="connsiteY5" fmla="*/ 1547812 h 1547812"/>
                <a:gd name="connsiteX6" fmla="*/ 154781 w 2476499"/>
                <a:gd name="connsiteY6" fmla="*/ 1547812 h 1547812"/>
                <a:gd name="connsiteX7" fmla="*/ 0 w 2476499"/>
                <a:gd name="connsiteY7" fmla="*/ 1393031 h 1547812"/>
                <a:gd name="connsiteX8" fmla="*/ 0 w 2476499"/>
                <a:gd name="connsiteY8" fmla="*/ 154781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499" h="1547812">
                  <a:moveTo>
                    <a:pt x="0" y="154781"/>
                  </a:moveTo>
                  <a:cubicBezTo>
                    <a:pt x="0" y="69298"/>
                    <a:pt x="69298" y="0"/>
                    <a:pt x="154781" y="0"/>
                  </a:cubicBezTo>
                  <a:lnTo>
                    <a:pt x="2321718" y="0"/>
                  </a:lnTo>
                  <a:cubicBezTo>
                    <a:pt x="2407201" y="0"/>
                    <a:pt x="2476499" y="69298"/>
                    <a:pt x="2476499" y="154781"/>
                  </a:cubicBezTo>
                  <a:lnTo>
                    <a:pt x="2476499" y="1393031"/>
                  </a:lnTo>
                  <a:cubicBezTo>
                    <a:pt x="2476499" y="1478514"/>
                    <a:pt x="2407201" y="1547812"/>
                    <a:pt x="2321718" y="1547812"/>
                  </a:cubicBezTo>
                  <a:lnTo>
                    <a:pt x="154781" y="1547812"/>
                  </a:lnTo>
                  <a:cubicBezTo>
                    <a:pt x="69298" y="1547812"/>
                    <a:pt x="0" y="1478514"/>
                    <a:pt x="0" y="1393031"/>
                  </a:cubicBezTo>
                  <a:lnTo>
                    <a:pt x="0" y="154781"/>
                  </a:ln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9159" tIns="127884" rIns="169159" bIns="127884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>
                <a:cs typeface="+mn-ea"/>
              </a:endParaRPr>
            </a:p>
          </p:txBody>
        </p:sp>
        <p:sp>
          <p:nvSpPr>
            <p:cNvPr id="16" name="任意多边形 15"/>
            <p:cNvSpPr/>
            <p:nvPr/>
          </p:nvSpPr>
          <p:spPr bwMode="auto">
            <a:xfrm>
              <a:off x="3366650" y="4641850"/>
              <a:ext cx="1982529" cy="1239838"/>
            </a:xfrm>
            <a:custGeom>
              <a:avLst/>
              <a:gdLst>
                <a:gd name="connsiteX0" fmla="*/ 0 w 2476499"/>
                <a:gd name="connsiteY0" fmla="*/ 154781 h 1547812"/>
                <a:gd name="connsiteX1" fmla="*/ 154781 w 2476499"/>
                <a:gd name="connsiteY1" fmla="*/ 0 h 1547812"/>
                <a:gd name="connsiteX2" fmla="*/ 2321718 w 2476499"/>
                <a:gd name="connsiteY2" fmla="*/ 0 h 1547812"/>
                <a:gd name="connsiteX3" fmla="*/ 2476499 w 2476499"/>
                <a:gd name="connsiteY3" fmla="*/ 154781 h 1547812"/>
                <a:gd name="connsiteX4" fmla="*/ 2476499 w 2476499"/>
                <a:gd name="connsiteY4" fmla="*/ 1393031 h 1547812"/>
                <a:gd name="connsiteX5" fmla="*/ 2321718 w 2476499"/>
                <a:gd name="connsiteY5" fmla="*/ 1547812 h 1547812"/>
                <a:gd name="connsiteX6" fmla="*/ 154781 w 2476499"/>
                <a:gd name="connsiteY6" fmla="*/ 1547812 h 1547812"/>
                <a:gd name="connsiteX7" fmla="*/ 0 w 2476499"/>
                <a:gd name="connsiteY7" fmla="*/ 1393031 h 1547812"/>
                <a:gd name="connsiteX8" fmla="*/ 0 w 2476499"/>
                <a:gd name="connsiteY8" fmla="*/ 154781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499" h="1547812">
                  <a:moveTo>
                    <a:pt x="0" y="154781"/>
                  </a:moveTo>
                  <a:cubicBezTo>
                    <a:pt x="0" y="69298"/>
                    <a:pt x="69298" y="0"/>
                    <a:pt x="154781" y="0"/>
                  </a:cubicBezTo>
                  <a:lnTo>
                    <a:pt x="2321718" y="0"/>
                  </a:lnTo>
                  <a:cubicBezTo>
                    <a:pt x="2407201" y="0"/>
                    <a:pt x="2476499" y="69298"/>
                    <a:pt x="2476499" y="154781"/>
                  </a:cubicBezTo>
                  <a:lnTo>
                    <a:pt x="2476499" y="1393031"/>
                  </a:lnTo>
                  <a:cubicBezTo>
                    <a:pt x="2476499" y="1478514"/>
                    <a:pt x="2407201" y="1547812"/>
                    <a:pt x="2321718" y="1547812"/>
                  </a:cubicBezTo>
                  <a:lnTo>
                    <a:pt x="154781" y="1547812"/>
                  </a:lnTo>
                  <a:cubicBezTo>
                    <a:pt x="69298" y="1547812"/>
                    <a:pt x="0" y="1478514"/>
                    <a:pt x="0" y="1393031"/>
                  </a:cubicBezTo>
                  <a:lnTo>
                    <a:pt x="0" y="154781"/>
                  </a:lnTo>
                  <a:close/>
                </a:path>
              </a:pathLst>
            </a:custGeom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9159" tIns="127884" rIns="169159" bIns="127884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>
                <a:cs typeface="+mn-ea"/>
              </a:endParaRPr>
            </a:p>
          </p:txBody>
        </p:sp>
        <p:sp>
          <p:nvSpPr>
            <p:cNvPr id="25608" name="TextBox 10"/>
            <p:cNvSpPr txBox="1">
              <a:spLocks noChangeArrowheads="1"/>
            </p:cNvSpPr>
            <p:nvPr/>
          </p:nvSpPr>
          <p:spPr bwMode="auto">
            <a:xfrm>
              <a:off x="3530141" y="3205163"/>
              <a:ext cx="1819038" cy="105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5610" name="TextBox 10"/>
            <p:cNvSpPr txBox="1">
              <a:spLocks noChangeArrowheads="1"/>
            </p:cNvSpPr>
            <p:nvPr/>
          </p:nvSpPr>
          <p:spPr bwMode="auto">
            <a:xfrm>
              <a:off x="3520617" y="4754563"/>
              <a:ext cx="1819038" cy="105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49776" y="3232050"/>
            <a:ext cx="1982529" cy="2789238"/>
            <a:chOff x="6465047" y="3092450"/>
            <a:chExt cx="1982529" cy="2789238"/>
          </a:xfrm>
        </p:grpSpPr>
        <p:sp>
          <p:nvSpPr>
            <p:cNvPr id="19" name="任意多边形 18"/>
            <p:cNvSpPr/>
            <p:nvPr/>
          </p:nvSpPr>
          <p:spPr bwMode="auto">
            <a:xfrm>
              <a:off x="6465047" y="3092450"/>
              <a:ext cx="1982529" cy="1239838"/>
            </a:xfrm>
            <a:custGeom>
              <a:avLst/>
              <a:gdLst>
                <a:gd name="connsiteX0" fmla="*/ 0 w 2476499"/>
                <a:gd name="connsiteY0" fmla="*/ 154781 h 1547812"/>
                <a:gd name="connsiteX1" fmla="*/ 154781 w 2476499"/>
                <a:gd name="connsiteY1" fmla="*/ 0 h 1547812"/>
                <a:gd name="connsiteX2" fmla="*/ 2321718 w 2476499"/>
                <a:gd name="connsiteY2" fmla="*/ 0 h 1547812"/>
                <a:gd name="connsiteX3" fmla="*/ 2476499 w 2476499"/>
                <a:gd name="connsiteY3" fmla="*/ 154781 h 1547812"/>
                <a:gd name="connsiteX4" fmla="*/ 2476499 w 2476499"/>
                <a:gd name="connsiteY4" fmla="*/ 1393031 h 1547812"/>
                <a:gd name="connsiteX5" fmla="*/ 2321718 w 2476499"/>
                <a:gd name="connsiteY5" fmla="*/ 1547812 h 1547812"/>
                <a:gd name="connsiteX6" fmla="*/ 154781 w 2476499"/>
                <a:gd name="connsiteY6" fmla="*/ 1547812 h 1547812"/>
                <a:gd name="connsiteX7" fmla="*/ 0 w 2476499"/>
                <a:gd name="connsiteY7" fmla="*/ 1393031 h 1547812"/>
                <a:gd name="connsiteX8" fmla="*/ 0 w 2476499"/>
                <a:gd name="connsiteY8" fmla="*/ 154781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499" h="1547812">
                  <a:moveTo>
                    <a:pt x="0" y="154781"/>
                  </a:moveTo>
                  <a:cubicBezTo>
                    <a:pt x="0" y="69298"/>
                    <a:pt x="69298" y="0"/>
                    <a:pt x="154781" y="0"/>
                  </a:cubicBezTo>
                  <a:lnTo>
                    <a:pt x="2321718" y="0"/>
                  </a:lnTo>
                  <a:cubicBezTo>
                    <a:pt x="2407201" y="0"/>
                    <a:pt x="2476499" y="69298"/>
                    <a:pt x="2476499" y="154781"/>
                  </a:cubicBezTo>
                  <a:lnTo>
                    <a:pt x="2476499" y="1393031"/>
                  </a:lnTo>
                  <a:cubicBezTo>
                    <a:pt x="2476499" y="1478514"/>
                    <a:pt x="2407201" y="1547812"/>
                    <a:pt x="2321718" y="1547812"/>
                  </a:cubicBezTo>
                  <a:lnTo>
                    <a:pt x="154781" y="1547812"/>
                  </a:lnTo>
                  <a:cubicBezTo>
                    <a:pt x="69298" y="1547812"/>
                    <a:pt x="0" y="1478514"/>
                    <a:pt x="0" y="1393031"/>
                  </a:cubicBezTo>
                  <a:lnTo>
                    <a:pt x="0" y="154781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9159" tIns="127884" rIns="169159" bIns="127884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>
                <a:cs typeface="+mn-ea"/>
              </a:endParaRPr>
            </a:p>
          </p:txBody>
        </p:sp>
        <p:sp>
          <p:nvSpPr>
            <p:cNvPr id="21" name="任意多边形 20"/>
            <p:cNvSpPr/>
            <p:nvPr/>
          </p:nvSpPr>
          <p:spPr bwMode="auto">
            <a:xfrm>
              <a:off x="6465047" y="4641850"/>
              <a:ext cx="1982529" cy="1239838"/>
            </a:xfrm>
            <a:custGeom>
              <a:avLst/>
              <a:gdLst>
                <a:gd name="connsiteX0" fmla="*/ 0 w 2476499"/>
                <a:gd name="connsiteY0" fmla="*/ 154781 h 1547812"/>
                <a:gd name="connsiteX1" fmla="*/ 154781 w 2476499"/>
                <a:gd name="connsiteY1" fmla="*/ 0 h 1547812"/>
                <a:gd name="connsiteX2" fmla="*/ 2321718 w 2476499"/>
                <a:gd name="connsiteY2" fmla="*/ 0 h 1547812"/>
                <a:gd name="connsiteX3" fmla="*/ 2476499 w 2476499"/>
                <a:gd name="connsiteY3" fmla="*/ 154781 h 1547812"/>
                <a:gd name="connsiteX4" fmla="*/ 2476499 w 2476499"/>
                <a:gd name="connsiteY4" fmla="*/ 1393031 h 1547812"/>
                <a:gd name="connsiteX5" fmla="*/ 2321718 w 2476499"/>
                <a:gd name="connsiteY5" fmla="*/ 1547812 h 1547812"/>
                <a:gd name="connsiteX6" fmla="*/ 154781 w 2476499"/>
                <a:gd name="connsiteY6" fmla="*/ 1547812 h 1547812"/>
                <a:gd name="connsiteX7" fmla="*/ 0 w 2476499"/>
                <a:gd name="connsiteY7" fmla="*/ 1393031 h 1547812"/>
                <a:gd name="connsiteX8" fmla="*/ 0 w 2476499"/>
                <a:gd name="connsiteY8" fmla="*/ 154781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499" h="1547812">
                  <a:moveTo>
                    <a:pt x="0" y="154781"/>
                  </a:moveTo>
                  <a:cubicBezTo>
                    <a:pt x="0" y="69298"/>
                    <a:pt x="69298" y="0"/>
                    <a:pt x="154781" y="0"/>
                  </a:cubicBezTo>
                  <a:lnTo>
                    <a:pt x="2321718" y="0"/>
                  </a:lnTo>
                  <a:cubicBezTo>
                    <a:pt x="2407201" y="0"/>
                    <a:pt x="2476499" y="69298"/>
                    <a:pt x="2476499" y="154781"/>
                  </a:cubicBezTo>
                  <a:lnTo>
                    <a:pt x="2476499" y="1393031"/>
                  </a:lnTo>
                  <a:cubicBezTo>
                    <a:pt x="2476499" y="1478514"/>
                    <a:pt x="2407201" y="1547812"/>
                    <a:pt x="2321718" y="1547812"/>
                  </a:cubicBezTo>
                  <a:lnTo>
                    <a:pt x="154781" y="1547812"/>
                  </a:lnTo>
                  <a:cubicBezTo>
                    <a:pt x="69298" y="1547812"/>
                    <a:pt x="0" y="1478514"/>
                    <a:pt x="0" y="1393031"/>
                  </a:cubicBezTo>
                  <a:lnTo>
                    <a:pt x="0" y="154781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9159" tIns="127884" rIns="169159" bIns="127884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>
                <a:cs typeface="+mn-ea"/>
              </a:endParaRPr>
            </a:p>
          </p:txBody>
        </p:sp>
        <p:sp>
          <p:nvSpPr>
            <p:cNvPr id="25609" name="TextBox 10"/>
            <p:cNvSpPr txBox="1">
              <a:spLocks noChangeArrowheads="1"/>
            </p:cNvSpPr>
            <p:nvPr/>
          </p:nvSpPr>
          <p:spPr bwMode="auto">
            <a:xfrm>
              <a:off x="6628538" y="3205163"/>
              <a:ext cx="1819038" cy="105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  <p:sp>
          <p:nvSpPr>
            <p:cNvPr id="25611" name="TextBox 10"/>
            <p:cNvSpPr txBox="1">
              <a:spLocks noChangeArrowheads="1"/>
            </p:cNvSpPr>
            <p:nvPr/>
          </p:nvSpPr>
          <p:spPr bwMode="auto">
            <a:xfrm>
              <a:off x="6628538" y="4754563"/>
              <a:ext cx="1819038" cy="105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文字内容需概括精炼，建议与标题相关并符合整体语言风格，语言描述尽量简洁生动。</a:t>
              </a:r>
              <a:endParaRPr lang="en-US" altLang="zh-CN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56144" y="1682650"/>
            <a:ext cx="2477765" cy="1239838"/>
            <a:chOff x="2871415" y="1543050"/>
            <a:chExt cx="2477765" cy="1239838"/>
          </a:xfrm>
        </p:grpSpPr>
        <p:sp>
          <p:nvSpPr>
            <p:cNvPr id="12" name="任意多边形 11"/>
            <p:cNvSpPr/>
            <p:nvPr/>
          </p:nvSpPr>
          <p:spPr bwMode="auto">
            <a:xfrm>
              <a:off x="2871415" y="1543050"/>
              <a:ext cx="2477765" cy="1239838"/>
            </a:xfrm>
            <a:custGeom>
              <a:avLst/>
              <a:gdLst>
                <a:gd name="connsiteX0" fmla="*/ 0 w 3095624"/>
                <a:gd name="connsiteY0" fmla="*/ 154781 h 1547812"/>
                <a:gd name="connsiteX1" fmla="*/ 154781 w 3095624"/>
                <a:gd name="connsiteY1" fmla="*/ 0 h 1547812"/>
                <a:gd name="connsiteX2" fmla="*/ 2940843 w 3095624"/>
                <a:gd name="connsiteY2" fmla="*/ 0 h 1547812"/>
                <a:gd name="connsiteX3" fmla="*/ 3095624 w 3095624"/>
                <a:gd name="connsiteY3" fmla="*/ 154781 h 1547812"/>
                <a:gd name="connsiteX4" fmla="*/ 3095624 w 3095624"/>
                <a:gd name="connsiteY4" fmla="*/ 1393031 h 1547812"/>
                <a:gd name="connsiteX5" fmla="*/ 2940843 w 3095624"/>
                <a:gd name="connsiteY5" fmla="*/ 1547812 h 1547812"/>
                <a:gd name="connsiteX6" fmla="*/ 154781 w 3095624"/>
                <a:gd name="connsiteY6" fmla="*/ 1547812 h 1547812"/>
                <a:gd name="connsiteX7" fmla="*/ 0 w 3095624"/>
                <a:gd name="connsiteY7" fmla="*/ 1393031 h 1547812"/>
                <a:gd name="connsiteX8" fmla="*/ 0 w 3095624"/>
                <a:gd name="connsiteY8" fmla="*/ 154781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5624" h="1547812">
                  <a:moveTo>
                    <a:pt x="0" y="154781"/>
                  </a:moveTo>
                  <a:cubicBezTo>
                    <a:pt x="0" y="69298"/>
                    <a:pt x="69298" y="0"/>
                    <a:pt x="154781" y="0"/>
                  </a:cubicBezTo>
                  <a:lnTo>
                    <a:pt x="2940843" y="0"/>
                  </a:lnTo>
                  <a:cubicBezTo>
                    <a:pt x="3026326" y="0"/>
                    <a:pt x="3095624" y="69298"/>
                    <a:pt x="3095624" y="154781"/>
                  </a:cubicBezTo>
                  <a:lnTo>
                    <a:pt x="3095624" y="1393031"/>
                  </a:lnTo>
                  <a:cubicBezTo>
                    <a:pt x="3095624" y="1478514"/>
                    <a:pt x="3026326" y="1547812"/>
                    <a:pt x="2940843" y="1547812"/>
                  </a:cubicBezTo>
                  <a:lnTo>
                    <a:pt x="154781" y="1547812"/>
                  </a:lnTo>
                  <a:cubicBezTo>
                    <a:pt x="69298" y="1547812"/>
                    <a:pt x="0" y="1478514"/>
                    <a:pt x="0" y="1393031"/>
                  </a:cubicBezTo>
                  <a:lnTo>
                    <a:pt x="0" y="15478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9159" tIns="127884" rIns="169159" bIns="127884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>
                <a:cs typeface="+mn-ea"/>
              </a:endParaRPr>
            </a:p>
          </p:txBody>
        </p:sp>
        <p:pic>
          <p:nvPicPr>
            <p:cNvPr id="25612" name="图片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3" r="25645"/>
            <a:stretch>
              <a:fillRect/>
            </a:stretch>
          </p:blipFill>
          <p:spPr bwMode="auto">
            <a:xfrm>
              <a:off x="3001572" y="1689101"/>
              <a:ext cx="450791" cy="93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文本框 27"/>
            <p:cNvSpPr txBox="1">
              <a:spLocks noChangeArrowheads="1"/>
            </p:cNvSpPr>
            <p:nvPr/>
          </p:nvSpPr>
          <p:spPr bwMode="auto">
            <a:xfrm>
              <a:off x="3661886" y="2011363"/>
              <a:ext cx="128888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添加文本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52952" y="1682650"/>
            <a:ext cx="2479353" cy="1239838"/>
            <a:chOff x="5968223" y="1543050"/>
            <a:chExt cx="2479353" cy="1239838"/>
          </a:xfrm>
        </p:grpSpPr>
        <p:sp>
          <p:nvSpPr>
            <p:cNvPr id="17" name="任意多边形 16"/>
            <p:cNvSpPr/>
            <p:nvPr/>
          </p:nvSpPr>
          <p:spPr bwMode="auto">
            <a:xfrm>
              <a:off x="5969811" y="1543050"/>
              <a:ext cx="2477765" cy="1239838"/>
            </a:xfrm>
            <a:custGeom>
              <a:avLst/>
              <a:gdLst>
                <a:gd name="connsiteX0" fmla="*/ 0 w 3095624"/>
                <a:gd name="connsiteY0" fmla="*/ 154781 h 1547812"/>
                <a:gd name="connsiteX1" fmla="*/ 154781 w 3095624"/>
                <a:gd name="connsiteY1" fmla="*/ 0 h 1547812"/>
                <a:gd name="connsiteX2" fmla="*/ 2940843 w 3095624"/>
                <a:gd name="connsiteY2" fmla="*/ 0 h 1547812"/>
                <a:gd name="connsiteX3" fmla="*/ 3095624 w 3095624"/>
                <a:gd name="connsiteY3" fmla="*/ 154781 h 1547812"/>
                <a:gd name="connsiteX4" fmla="*/ 3095624 w 3095624"/>
                <a:gd name="connsiteY4" fmla="*/ 1393031 h 1547812"/>
                <a:gd name="connsiteX5" fmla="*/ 2940843 w 3095624"/>
                <a:gd name="connsiteY5" fmla="*/ 1547812 h 1547812"/>
                <a:gd name="connsiteX6" fmla="*/ 154781 w 3095624"/>
                <a:gd name="connsiteY6" fmla="*/ 1547812 h 1547812"/>
                <a:gd name="connsiteX7" fmla="*/ 0 w 3095624"/>
                <a:gd name="connsiteY7" fmla="*/ 1393031 h 1547812"/>
                <a:gd name="connsiteX8" fmla="*/ 0 w 3095624"/>
                <a:gd name="connsiteY8" fmla="*/ 154781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5624" h="1547812">
                  <a:moveTo>
                    <a:pt x="0" y="154781"/>
                  </a:moveTo>
                  <a:cubicBezTo>
                    <a:pt x="0" y="69298"/>
                    <a:pt x="69298" y="0"/>
                    <a:pt x="154781" y="0"/>
                  </a:cubicBezTo>
                  <a:lnTo>
                    <a:pt x="2940843" y="0"/>
                  </a:lnTo>
                  <a:cubicBezTo>
                    <a:pt x="3026326" y="0"/>
                    <a:pt x="3095624" y="69298"/>
                    <a:pt x="3095624" y="154781"/>
                  </a:cubicBezTo>
                  <a:lnTo>
                    <a:pt x="3095624" y="1393031"/>
                  </a:lnTo>
                  <a:cubicBezTo>
                    <a:pt x="3095624" y="1478514"/>
                    <a:pt x="3026326" y="1547812"/>
                    <a:pt x="2940843" y="1547812"/>
                  </a:cubicBezTo>
                  <a:lnTo>
                    <a:pt x="154781" y="1547812"/>
                  </a:lnTo>
                  <a:cubicBezTo>
                    <a:pt x="69298" y="1547812"/>
                    <a:pt x="0" y="1478514"/>
                    <a:pt x="0" y="1393031"/>
                  </a:cubicBezTo>
                  <a:lnTo>
                    <a:pt x="0" y="15478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9159" tIns="127884" rIns="169159" bIns="127884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>
                <a:cs typeface="+mn-ea"/>
              </a:endParaRPr>
            </a:p>
          </p:txBody>
        </p:sp>
        <p:pic>
          <p:nvPicPr>
            <p:cNvPr id="25613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8223" y="1808163"/>
              <a:ext cx="817457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5" name="文本框 28"/>
            <p:cNvSpPr txBox="1">
              <a:spLocks noChangeArrowheads="1"/>
            </p:cNvSpPr>
            <p:nvPr/>
          </p:nvSpPr>
          <p:spPr bwMode="auto">
            <a:xfrm>
              <a:off x="6760283" y="2011363"/>
              <a:ext cx="128888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添加文本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 bwMode="auto">
          <a:xfrm>
            <a:off x="2767883" y="1881336"/>
            <a:ext cx="6657109" cy="3100388"/>
          </a:xfrm>
          <a:custGeom>
            <a:avLst/>
            <a:gdLst>
              <a:gd name="connsiteX0" fmla="*/ 0 w 5718220"/>
              <a:gd name="connsiteY0" fmla="*/ 0 h 2987899"/>
              <a:gd name="connsiteX1" fmla="*/ 5718220 w 5718220"/>
              <a:gd name="connsiteY1" fmla="*/ 0 h 2987899"/>
              <a:gd name="connsiteX2" fmla="*/ 5718220 w 5718220"/>
              <a:gd name="connsiteY2" fmla="*/ 2485623 h 2987899"/>
              <a:gd name="connsiteX3" fmla="*/ 3181082 w 5718220"/>
              <a:gd name="connsiteY3" fmla="*/ 2485623 h 2987899"/>
              <a:gd name="connsiteX4" fmla="*/ 2859110 w 5718220"/>
              <a:gd name="connsiteY4" fmla="*/ 2987899 h 2987899"/>
              <a:gd name="connsiteX5" fmla="*/ 2537138 w 5718220"/>
              <a:gd name="connsiteY5" fmla="*/ 2485623 h 2987899"/>
              <a:gd name="connsiteX6" fmla="*/ 0 w 5718220"/>
              <a:gd name="connsiteY6" fmla="*/ 2485623 h 298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8220" h="2987899">
                <a:moveTo>
                  <a:pt x="0" y="0"/>
                </a:moveTo>
                <a:lnTo>
                  <a:pt x="5718220" y="0"/>
                </a:lnTo>
                <a:lnTo>
                  <a:pt x="5718220" y="2485623"/>
                </a:lnTo>
                <a:lnTo>
                  <a:pt x="3181082" y="2485623"/>
                </a:lnTo>
                <a:lnTo>
                  <a:pt x="2859110" y="2987899"/>
                </a:lnTo>
                <a:lnTo>
                  <a:pt x="2537138" y="2485623"/>
                </a:lnTo>
                <a:lnTo>
                  <a:pt x="0" y="24856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2767882" y="4594375"/>
            <a:ext cx="3268238" cy="1309687"/>
          </a:xfrm>
          <a:custGeom>
            <a:avLst/>
            <a:gdLst>
              <a:gd name="connsiteX0" fmla="*/ 0 w 2871990"/>
              <a:gd name="connsiteY0" fmla="*/ 0 h 1262405"/>
              <a:gd name="connsiteX1" fmla="*/ 2566250 w 2871990"/>
              <a:gd name="connsiteY1" fmla="*/ 0 h 1262405"/>
              <a:gd name="connsiteX2" fmla="*/ 2871990 w 2871990"/>
              <a:gd name="connsiteY2" fmla="*/ 469076 h 1262405"/>
              <a:gd name="connsiteX3" fmla="*/ 2871990 w 2871990"/>
              <a:gd name="connsiteY3" fmla="*/ 1262405 h 1262405"/>
              <a:gd name="connsiteX4" fmla="*/ 0 w 2871990"/>
              <a:gd name="connsiteY4" fmla="*/ 1262405 h 126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990" h="1262405">
                <a:moveTo>
                  <a:pt x="0" y="0"/>
                </a:moveTo>
                <a:lnTo>
                  <a:pt x="2566250" y="0"/>
                </a:lnTo>
                <a:lnTo>
                  <a:pt x="2871990" y="469076"/>
                </a:lnTo>
                <a:lnTo>
                  <a:pt x="2871990" y="1262405"/>
                </a:lnTo>
                <a:lnTo>
                  <a:pt x="0" y="12624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 rot="10800000" flipV="1">
            <a:off x="6164691" y="4580087"/>
            <a:ext cx="3260301" cy="1311275"/>
          </a:xfrm>
          <a:custGeom>
            <a:avLst/>
            <a:gdLst>
              <a:gd name="connsiteX0" fmla="*/ 0 w 2871990"/>
              <a:gd name="connsiteY0" fmla="*/ 0 h 1262405"/>
              <a:gd name="connsiteX1" fmla="*/ 2566250 w 2871990"/>
              <a:gd name="connsiteY1" fmla="*/ 0 h 1262405"/>
              <a:gd name="connsiteX2" fmla="*/ 2871990 w 2871990"/>
              <a:gd name="connsiteY2" fmla="*/ 469076 h 1262405"/>
              <a:gd name="connsiteX3" fmla="*/ 2871990 w 2871990"/>
              <a:gd name="connsiteY3" fmla="*/ 1262405 h 1262405"/>
              <a:gd name="connsiteX4" fmla="*/ 0 w 2871990"/>
              <a:gd name="connsiteY4" fmla="*/ 1262405 h 126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990" h="1262405">
                <a:moveTo>
                  <a:pt x="0" y="0"/>
                </a:moveTo>
                <a:lnTo>
                  <a:pt x="2566250" y="0"/>
                </a:lnTo>
                <a:lnTo>
                  <a:pt x="2871990" y="469076"/>
                </a:lnTo>
                <a:lnTo>
                  <a:pt x="2871990" y="1262405"/>
                </a:lnTo>
                <a:lnTo>
                  <a:pt x="0" y="12624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207568" y="1322536"/>
            <a:ext cx="573012" cy="573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407531" y="5880250"/>
            <a:ext cx="573012" cy="573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9407531" y="1465412"/>
            <a:ext cx="417458" cy="4175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363123" y="5892949"/>
            <a:ext cx="417458" cy="417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20" name="文本框 78"/>
          <p:cNvSpPr txBox="1">
            <a:spLocks noChangeArrowheads="1"/>
          </p:cNvSpPr>
          <p:nvPr/>
        </p:nvSpPr>
        <p:spPr bwMode="auto">
          <a:xfrm>
            <a:off x="3088515" y="2436740"/>
            <a:ext cx="6015842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</a:rPr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文字内容需概括精炼，建议与标题相关并符合整体语言风格，语言描述尽量简洁生动。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1" name="TextBox 53"/>
          <p:cNvSpPr txBox="1">
            <a:spLocks noChangeArrowheads="1"/>
          </p:cNvSpPr>
          <p:nvPr/>
        </p:nvSpPr>
        <p:spPr bwMode="auto">
          <a:xfrm>
            <a:off x="2945659" y="2085900"/>
            <a:ext cx="175554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+mn-ea"/>
                <a:cs typeface="+mn-ea"/>
              </a:rPr>
              <a:t>添加您的标题</a:t>
            </a:r>
            <a:endParaRPr lang="zh-CN" altLang="en-US" sz="2800" b="1" kern="0" dirty="0">
              <a:solidFill>
                <a:sysClr val="window" lastClr="FFFFFF">
                  <a:lumMod val="95000"/>
                </a:sysClr>
              </a:solidFill>
              <a:latin typeface="Arial" panose="020B0604020202020204" pitchFamily="34" charset="0"/>
              <a:cs typeface="+mn-ea"/>
            </a:endParaRPr>
          </a:p>
        </p:txBody>
      </p:sp>
      <p:pic>
        <p:nvPicPr>
          <p:cNvPr id="31754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60" y="4860852"/>
            <a:ext cx="61269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16" y="4849740"/>
            <a:ext cx="61269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53"/>
          <p:cNvSpPr txBox="1">
            <a:spLocks noChangeArrowheads="1"/>
          </p:cNvSpPr>
          <p:nvPr/>
        </p:nvSpPr>
        <p:spPr bwMode="auto">
          <a:xfrm>
            <a:off x="3463116" y="4971975"/>
            <a:ext cx="133491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2F2F2"/>
                </a:solidFill>
                <a:latin typeface="+mn-ea"/>
                <a:ea typeface="+mn-ea"/>
                <a:cs typeface="+mn-ea"/>
              </a:rPr>
              <a:t>添加文本</a:t>
            </a:r>
            <a:endParaRPr lang="zh-CN" altLang="en-US" sz="2800" b="1">
              <a:solidFill>
                <a:srgbClr val="F2F2F2"/>
              </a:solidFill>
              <a:latin typeface="Arial" panose="020B0604020202020204" pitchFamily="34" charset="0"/>
              <a:ea typeface="+mn-ea"/>
              <a:cs typeface="+mn-ea"/>
            </a:endParaRPr>
          </a:p>
        </p:txBody>
      </p:sp>
      <p:sp>
        <p:nvSpPr>
          <p:cNvPr id="25" name="TextBox 53"/>
          <p:cNvSpPr txBox="1">
            <a:spLocks noChangeArrowheads="1"/>
          </p:cNvSpPr>
          <p:nvPr/>
        </p:nvSpPr>
        <p:spPr bwMode="auto">
          <a:xfrm>
            <a:off x="7251987" y="5013250"/>
            <a:ext cx="1334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F2F2F2"/>
                </a:solidFill>
                <a:latin typeface="+mn-ea"/>
                <a:ea typeface="+mn-ea"/>
                <a:cs typeface="+mn-ea"/>
              </a:rPr>
              <a:t>添加文本</a:t>
            </a:r>
            <a:endParaRPr lang="zh-CN" altLang="en-US" sz="2800" b="1">
              <a:solidFill>
                <a:srgbClr val="F2F2F2"/>
              </a:solidFill>
              <a:latin typeface="Arial" panose="020B0604020202020204" pitchFamily="34" charset="0"/>
              <a:ea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3" grpId="0" animBg="1"/>
      <p:bldP spid="14" grpId="0" animBg="1"/>
      <p:bldP spid="15" grpId="0" animBg="1"/>
      <p:bldP spid="16" grpId="0" animBg="1"/>
      <p:bldP spid="20" grpId="0"/>
      <p:bldP spid="21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5461529" y="1410345"/>
            <a:ext cx="1779879" cy="1820406"/>
            <a:chOff x="4192797" y="1073429"/>
            <a:chExt cx="1366606" cy="1385531"/>
          </a:xfrm>
        </p:grpSpPr>
        <p:grpSp>
          <p:nvGrpSpPr>
            <p:cNvPr id="34" name="组合 33"/>
            <p:cNvGrpSpPr/>
            <p:nvPr/>
          </p:nvGrpSpPr>
          <p:grpSpPr>
            <a:xfrm>
              <a:off x="4192797" y="1073429"/>
              <a:ext cx="1366606" cy="1385531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泪滴形 43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5" name="泪滴形 44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29" name="Freeform 109"/>
            <p:cNvSpPr>
              <a:spLocks noEditPoints="1"/>
            </p:cNvSpPr>
            <p:nvPr/>
          </p:nvSpPr>
          <p:spPr bwMode="auto">
            <a:xfrm flipH="1">
              <a:off x="4754463" y="1522699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8685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 panose="020F0502020204030204"/>
                <a:cs typeface="+mn-ea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754463" y="1681878"/>
              <a:ext cx="32039" cy="125624"/>
              <a:chOff x="1791441" y="472374"/>
              <a:chExt cx="745790" cy="2750733"/>
            </a:xfrm>
          </p:grpSpPr>
          <p:sp>
            <p:nvSpPr>
              <p:cNvPr id="31" name="Freeform 108"/>
              <p:cNvSpPr/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32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33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5447570" y="4068530"/>
            <a:ext cx="1779879" cy="1820406"/>
            <a:chOff x="4182079" y="3096603"/>
            <a:chExt cx="1366606" cy="1385531"/>
          </a:xfrm>
        </p:grpSpPr>
        <p:grpSp>
          <p:nvGrpSpPr>
            <p:cNvPr id="35" name="组合 34"/>
            <p:cNvGrpSpPr/>
            <p:nvPr/>
          </p:nvGrpSpPr>
          <p:grpSpPr>
            <a:xfrm flipV="1">
              <a:off x="4182079" y="3096603"/>
              <a:ext cx="1366606" cy="1385531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泪滴形 41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3" name="泪滴形 42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4765181" y="3745139"/>
              <a:ext cx="221837" cy="284803"/>
              <a:chOff x="4765181" y="3745139"/>
              <a:chExt cx="221837" cy="284803"/>
            </a:xfrm>
          </p:grpSpPr>
          <p:sp>
            <p:nvSpPr>
              <p:cNvPr id="14" name="Freeform 109"/>
              <p:cNvSpPr>
                <a:spLocks noEditPoints="1"/>
              </p:cNvSpPr>
              <p:nvPr/>
            </p:nvSpPr>
            <p:spPr bwMode="auto">
              <a:xfrm flipH="1">
                <a:off x="4765181" y="3745139"/>
                <a:ext cx="221837" cy="284803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4765181" y="3904318"/>
                <a:ext cx="32039" cy="125624"/>
                <a:chOff x="1791441" y="472374"/>
                <a:chExt cx="745790" cy="2750733"/>
              </a:xfrm>
            </p:grpSpPr>
            <p:sp>
              <p:nvSpPr>
                <p:cNvPr id="16" name="Freeform 108"/>
                <p:cNvSpPr/>
                <p:nvPr/>
              </p:nvSpPr>
              <p:spPr bwMode="auto">
                <a:xfrm flipH="1">
                  <a:off x="1791441" y="2573174"/>
                  <a:ext cx="720238" cy="649933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8685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 panose="020F0502020204030204"/>
                    <a:cs typeface="+mn-ea"/>
                  </a:endParaRPr>
                </a:p>
              </p:txBody>
            </p:sp>
            <p:sp>
              <p:nvSpPr>
                <p:cNvPr id="17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1816993" y="472374"/>
                  <a:ext cx="720238" cy="6413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8685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 panose="020F0502020204030204"/>
                    <a:cs typeface="+mn-ea"/>
                  </a:endParaRPr>
                </a:p>
              </p:txBody>
            </p:sp>
            <p:sp>
              <p:nvSpPr>
                <p:cNvPr id="18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1816753" y="1518500"/>
                  <a:ext cx="720238" cy="6499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8685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Calibri" panose="020F0502020204030204"/>
                    <a:cs typeface="+mn-ea"/>
                  </a:endParaRPr>
                </a:p>
              </p:txBody>
            </p:sp>
          </p:grpSp>
        </p:grpSp>
      </p:grpSp>
      <p:grpSp>
        <p:nvGrpSpPr>
          <p:cNvPr id="59" name="组合 58"/>
          <p:cNvGrpSpPr/>
          <p:nvPr/>
        </p:nvGrpSpPr>
        <p:grpSpPr>
          <a:xfrm>
            <a:off x="4091077" y="2758021"/>
            <a:ext cx="1820563" cy="1779726"/>
            <a:chOff x="3140552" y="2099160"/>
            <a:chExt cx="1397843" cy="1354569"/>
          </a:xfrm>
        </p:grpSpPr>
        <p:grpSp>
          <p:nvGrpSpPr>
            <p:cNvPr id="37" name="组合 36"/>
            <p:cNvGrpSpPr/>
            <p:nvPr/>
          </p:nvGrpSpPr>
          <p:grpSpPr>
            <a:xfrm rot="16200000">
              <a:off x="3162189" y="2077523"/>
              <a:ext cx="1354569" cy="1397843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泪滴形 37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39" name="泪滴形 38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tx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24" name="Freeform 109"/>
            <p:cNvSpPr>
              <a:spLocks noEditPoints="1"/>
            </p:cNvSpPr>
            <p:nvPr/>
          </p:nvSpPr>
          <p:spPr bwMode="auto">
            <a:xfrm flipH="1">
              <a:off x="3541897" y="2636214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8685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 panose="020F0502020204030204"/>
                <a:cs typeface="+mn-ea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541897" y="2795393"/>
              <a:ext cx="32039" cy="125624"/>
              <a:chOff x="1791441" y="472374"/>
              <a:chExt cx="745790" cy="2750733"/>
            </a:xfrm>
          </p:grpSpPr>
          <p:sp>
            <p:nvSpPr>
              <p:cNvPr id="26" name="Freeform 108"/>
              <p:cNvSpPr/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7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8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791299" y="2758024"/>
            <a:ext cx="1820563" cy="1779726"/>
            <a:chOff x="5213805" y="2099162"/>
            <a:chExt cx="1397843" cy="1354569"/>
          </a:xfrm>
        </p:grpSpPr>
        <p:grpSp>
          <p:nvGrpSpPr>
            <p:cNvPr id="36" name="组合 35"/>
            <p:cNvGrpSpPr/>
            <p:nvPr/>
          </p:nvGrpSpPr>
          <p:grpSpPr>
            <a:xfrm rot="5400000">
              <a:off x="5235442" y="2077525"/>
              <a:ext cx="1354569" cy="1397843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泪滴形 39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  <p:sp>
            <p:nvSpPr>
              <p:cNvPr id="41" name="泪滴形 40"/>
              <p:cNvSpPr/>
              <p:nvPr/>
            </p:nvSpPr>
            <p:spPr>
              <a:xfrm rot="8119616">
                <a:off x="5065849" y="780373"/>
                <a:ext cx="2051717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sp>
          <p:nvSpPr>
            <p:cNvPr id="19" name="Freeform 109"/>
            <p:cNvSpPr>
              <a:spLocks noEditPoints="1"/>
            </p:cNvSpPr>
            <p:nvPr/>
          </p:nvSpPr>
          <p:spPr bwMode="auto">
            <a:xfrm flipH="1">
              <a:off x="5986165" y="2596649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9596" tIns="34798" rIns="69596" bIns="3479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8685">
                <a:defRPr/>
              </a:pPr>
              <a:endParaRPr lang="zh-CN" altLang="en-US">
                <a:solidFill>
                  <a:sysClr val="windowText" lastClr="000000"/>
                </a:solidFill>
                <a:latin typeface="Calibri" panose="020F0502020204030204"/>
                <a:cs typeface="+mn-ea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986165" y="2755828"/>
              <a:ext cx="32039" cy="125624"/>
              <a:chOff x="1791441" y="472374"/>
              <a:chExt cx="745790" cy="2750733"/>
            </a:xfrm>
          </p:grpSpPr>
          <p:sp>
            <p:nvSpPr>
              <p:cNvPr id="21" name="Freeform 108"/>
              <p:cNvSpPr/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2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3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8685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7366699" y="1417320"/>
            <a:ext cx="4071529" cy="1400819"/>
            <a:chOff x="5655602" y="1078737"/>
            <a:chExt cx="3126154" cy="1066179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5602" y="1330988"/>
              <a:ext cx="3126154" cy="668225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6528373" y="1078737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523904" y="1396506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366699" y="4710022"/>
            <a:ext cx="4071529" cy="1857800"/>
            <a:chOff x="5655602" y="3584850"/>
            <a:chExt cx="3126154" cy="1413992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V="1">
              <a:off x="5655602" y="3584850"/>
              <a:ext cx="3126154" cy="668225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6528373" y="3932663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3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523904" y="4250432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313482" y="1405239"/>
            <a:ext cx="4071529" cy="1402538"/>
            <a:chOff x="1007892" y="1069543"/>
            <a:chExt cx="3126154" cy="1067487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007892" y="1328949"/>
              <a:ext cx="3126154" cy="668225"/>
            </a:xfrm>
            <a:prstGeom prst="rect">
              <a:avLst/>
            </a:prstGeom>
          </p:spPr>
        </p:pic>
        <p:sp>
          <p:nvSpPr>
            <p:cNvPr id="54" name="文本框 53"/>
            <p:cNvSpPr txBox="1"/>
            <p:nvPr/>
          </p:nvSpPr>
          <p:spPr>
            <a:xfrm>
              <a:off x="1539772" y="1069543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accent1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704186" y="1388620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311131" y="4710024"/>
            <a:ext cx="4071529" cy="1802663"/>
            <a:chOff x="1006087" y="3584850"/>
            <a:chExt cx="3126154" cy="137202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1006087" y="3584850"/>
              <a:ext cx="3126154" cy="668225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1519202" y="3889390"/>
              <a:ext cx="1780794" cy="28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chemeClr val="tx2"/>
                  </a:solidFill>
                  <a:latin typeface="+mn-ea"/>
                  <a:cs typeface="+mn-ea"/>
                </a:rPr>
                <a:t>点击添加标题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683616" y="4208467"/>
              <a:ext cx="1583019" cy="748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rPr>
                <a:t>点击添加文本</a:t>
              </a:r>
            </a:p>
            <a:p>
              <a:pPr algn="r"/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ng\12-26_0001_亮度_对比度-1-拷贝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05" y="4825588"/>
            <a:ext cx="1262240" cy="11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1" descr="C:\Users\liujicai01\Desktop\png\素材CNN-sccnn_0004_矢量智能对象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8" y="1141499"/>
            <a:ext cx="6528725" cy="33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K:\png\Nipic_5412003_20110429223621504000-恢复的.psd_0009_图层-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12223" y="3459719"/>
            <a:ext cx="384044" cy="37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0"/>
          <p:cNvSpPr txBox="1"/>
          <p:nvPr/>
        </p:nvSpPr>
        <p:spPr>
          <a:xfrm>
            <a:off x="3894830" y="1731528"/>
            <a:ext cx="4288353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8000" dirty="0" smtClean="0">
                <a:solidFill>
                  <a:srgbClr val="1A5C18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第三部分</a:t>
            </a:r>
            <a:endParaRPr lang="zh-CN" altLang="en-US" sz="8000" dirty="0">
              <a:solidFill>
                <a:srgbClr val="1A5C18"/>
              </a:solid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sp>
        <p:nvSpPr>
          <p:cNvPr id="6" name="TextBox 21"/>
          <p:cNvSpPr txBox="1"/>
          <p:nvPr/>
        </p:nvSpPr>
        <p:spPr>
          <a:xfrm>
            <a:off x="4131317" y="3171688"/>
            <a:ext cx="363255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35" dirty="0" smtClean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【</a:t>
            </a:r>
            <a:r>
              <a:rPr lang="zh-CN" altLang="en-US" sz="2135" dirty="0" smtClean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输入您的小标题文字内容</a:t>
            </a:r>
            <a:r>
              <a:rPr lang="en-US" altLang="zh-CN" sz="2135" dirty="0" smtClean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】</a:t>
            </a:r>
            <a:endParaRPr lang="zh-CN" altLang="en-US" sz="2135" dirty="0">
              <a:solidFill>
                <a:sysClr val="windowText" lastClr="000000"/>
              </a:solidFill>
              <a:effectLst/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9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3404554" y="686509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-300" dirty="0" smtClean="0">
                <a:solidFill>
                  <a:srgbClr val="1A5C1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rPr>
              <a:t>目录页</a:t>
            </a:r>
            <a:endParaRPr lang="zh-CN" altLang="en-US" sz="3200" spc="-300" dirty="0">
              <a:solidFill>
                <a:srgbClr val="1A5C18"/>
              </a:solidFill>
              <a:latin typeface="方正北魏楷书简体" panose="03000509000000000000" pitchFamily="65" charset="-122"/>
              <a:ea typeface="方正北魏楷书简体" panose="03000509000000000000" pitchFamily="65" charset="-122"/>
            </a:endParaRPr>
          </a:p>
        </p:txBody>
      </p:sp>
      <p:pic>
        <p:nvPicPr>
          <p:cNvPr id="18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0385">
            <a:off x="2776499" y="537408"/>
            <a:ext cx="660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2732969" y="1523340"/>
            <a:ext cx="4866763" cy="873842"/>
            <a:chOff x="5581990" y="1620146"/>
            <a:chExt cx="4866763" cy="87384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500000">
              <a:off x="5613448" y="1588688"/>
              <a:ext cx="873842" cy="936757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5613656" y="1764680"/>
              <a:ext cx="732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1A5C18"/>
                  </a:solidFill>
                  <a:latin typeface="+mj-lt"/>
                </a:rPr>
                <a:t>01</a:t>
              </a:r>
              <a:endParaRPr lang="zh-CN" altLang="en-US" sz="3200" b="1" dirty="0">
                <a:solidFill>
                  <a:srgbClr val="1A5C18"/>
                </a:solidFill>
                <a:latin typeface="+mj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530095" y="1659283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1A5C1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这里输入你的标题文字</a:t>
              </a:r>
              <a:endParaRPr lang="zh-CN" altLang="en-US" sz="2800" dirty="0">
                <a:solidFill>
                  <a:srgbClr val="1A5C1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564356" y="2087845"/>
              <a:ext cx="388439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 smtClean="0">
                  <a:solidFill>
                    <a:srgbClr val="1A5C18"/>
                  </a:solidFill>
                </a:rPr>
                <a:t>nter 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your title in here </a:t>
              </a:r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nter your title in here </a:t>
              </a:r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 smtClean="0">
                  <a:solidFill>
                    <a:srgbClr val="1A5C18"/>
                  </a:solidFill>
                </a:rPr>
                <a:t>nter</a:t>
              </a:r>
              <a:endParaRPr lang="zh-CN" altLang="en-US" sz="1050" spc="100" dirty="0">
                <a:solidFill>
                  <a:srgbClr val="1A5C18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732969" y="2631384"/>
            <a:ext cx="4866763" cy="873842"/>
            <a:chOff x="5581990" y="1620146"/>
            <a:chExt cx="4866763" cy="87384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500000">
              <a:off x="5613448" y="1588688"/>
              <a:ext cx="873842" cy="936757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613656" y="1764680"/>
              <a:ext cx="732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1A5C18"/>
                  </a:solidFill>
                  <a:latin typeface="+mj-lt"/>
                </a:rPr>
                <a:t>02</a:t>
              </a:r>
              <a:endParaRPr lang="zh-CN" altLang="en-US" sz="3200" b="1" dirty="0">
                <a:solidFill>
                  <a:srgbClr val="1A5C18"/>
                </a:solidFill>
                <a:latin typeface="+mj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530095" y="1659283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1A5C1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这里输入你的标题文字</a:t>
              </a:r>
              <a:endParaRPr lang="zh-CN" altLang="en-US" sz="2800" dirty="0">
                <a:solidFill>
                  <a:srgbClr val="1A5C1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564356" y="2087845"/>
              <a:ext cx="388439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 smtClean="0">
                  <a:solidFill>
                    <a:srgbClr val="1A5C18"/>
                  </a:solidFill>
                </a:rPr>
                <a:t>nter 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your title in here </a:t>
              </a:r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nter your title in here </a:t>
              </a:r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 smtClean="0">
                  <a:solidFill>
                    <a:srgbClr val="1A5C18"/>
                  </a:solidFill>
                </a:rPr>
                <a:t>nter</a:t>
              </a:r>
              <a:endParaRPr lang="zh-CN" altLang="en-US" sz="1050" spc="100" dirty="0">
                <a:solidFill>
                  <a:srgbClr val="1A5C18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732969" y="3739428"/>
            <a:ext cx="4866763" cy="873842"/>
            <a:chOff x="5581990" y="1620146"/>
            <a:chExt cx="4866763" cy="873842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500000">
              <a:off x="5613448" y="1588688"/>
              <a:ext cx="873842" cy="936757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5613656" y="1764680"/>
              <a:ext cx="732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1A5C18"/>
                  </a:solidFill>
                  <a:latin typeface="+mj-lt"/>
                </a:rPr>
                <a:t>03</a:t>
              </a:r>
              <a:endParaRPr lang="zh-CN" altLang="en-US" sz="3200" b="1" dirty="0">
                <a:solidFill>
                  <a:srgbClr val="1A5C18"/>
                </a:solidFill>
                <a:latin typeface="+mj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530095" y="1659283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1A5C1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这里输入你的标题文字</a:t>
              </a:r>
              <a:endParaRPr lang="zh-CN" altLang="en-US" sz="2800" dirty="0">
                <a:solidFill>
                  <a:srgbClr val="1A5C1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564356" y="2087845"/>
              <a:ext cx="388439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 smtClean="0">
                  <a:solidFill>
                    <a:srgbClr val="1A5C18"/>
                  </a:solidFill>
                </a:rPr>
                <a:t>nter 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your title in here </a:t>
              </a:r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nter your title in here </a:t>
              </a:r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 smtClean="0">
                  <a:solidFill>
                    <a:srgbClr val="1A5C18"/>
                  </a:solidFill>
                </a:rPr>
                <a:t>nter</a:t>
              </a:r>
              <a:endParaRPr lang="zh-CN" altLang="en-US" sz="1050" spc="100" dirty="0">
                <a:solidFill>
                  <a:srgbClr val="1A5C18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32969" y="4847473"/>
            <a:ext cx="4866763" cy="873842"/>
            <a:chOff x="5581990" y="1620146"/>
            <a:chExt cx="4866763" cy="873842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500000">
              <a:off x="5613448" y="1588688"/>
              <a:ext cx="873842" cy="936757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5613656" y="1764680"/>
              <a:ext cx="732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1A5C18"/>
                  </a:solidFill>
                  <a:latin typeface="+mj-lt"/>
                </a:rPr>
                <a:t>04</a:t>
              </a:r>
              <a:endParaRPr lang="zh-CN" altLang="en-US" sz="3200" b="1" dirty="0">
                <a:solidFill>
                  <a:srgbClr val="1A5C18"/>
                </a:solidFill>
                <a:latin typeface="+mj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530095" y="1659283"/>
              <a:ext cx="37753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1A5C18"/>
                  </a:solidFill>
                  <a:latin typeface="方正北魏楷书简体" panose="03000509000000000000" pitchFamily="65" charset="-122"/>
                  <a:ea typeface="方正北魏楷书简体" panose="03000509000000000000" pitchFamily="65" charset="-122"/>
                </a:rPr>
                <a:t>这里输入你的标题文字</a:t>
              </a:r>
              <a:endParaRPr lang="zh-CN" altLang="en-US" sz="2800" dirty="0">
                <a:solidFill>
                  <a:srgbClr val="1A5C18"/>
                </a:solidFill>
                <a:latin typeface="方正北魏楷书简体" panose="03000509000000000000" pitchFamily="65" charset="-122"/>
                <a:ea typeface="方正北魏楷书简体" panose="03000509000000000000" pitchFamily="65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564356" y="2087845"/>
              <a:ext cx="388439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 smtClean="0">
                  <a:solidFill>
                    <a:srgbClr val="1A5C18"/>
                  </a:solidFill>
                </a:rPr>
                <a:t>nter 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your title in here </a:t>
              </a:r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>
                  <a:solidFill>
                    <a:srgbClr val="1A5C18"/>
                  </a:solidFill>
                </a:rPr>
                <a:t>nter your title in here </a:t>
              </a:r>
              <a:r>
                <a:rPr lang="en-US" altLang="zh-CN" sz="1050" spc="100" dirty="0">
                  <a:solidFill>
                    <a:srgbClr val="1A5C18"/>
                  </a:solidFill>
                </a:rPr>
                <a:t>e</a:t>
              </a:r>
              <a:r>
                <a:rPr lang="zh-CN" altLang="en-US" sz="1050" spc="100" dirty="0" smtClean="0">
                  <a:solidFill>
                    <a:srgbClr val="1A5C18"/>
                  </a:solidFill>
                </a:rPr>
                <a:t>nter</a:t>
              </a:r>
              <a:endParaRPr lang="zh-CN" altLang="en-US" sz="1050" spc="100" dirty="0">
                <a:solidFill>
                  <a:srgbClr val="1A5C18"/>
                </a:solidFill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52" y="712151"/>
            <a:ext cx="1857375" cy="1409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9"/>
          <p:cNvSpPr>
            <a:spLocks noChangeArrowheads="1"/>
          </p:cNvSpPr>
          <p:nvPr/>
        </p:nvSpPr>
        <p:spPr bwMode="auto">
          <a:xfrm>
            <a:off x="2103959" y="1411288"/>
            <a:ext cx="1034915" cy="1035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2305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" name="矩形 24"/>
          <p:cNvSpPr>
            <a:spLocks noChangeArrowheads="1"/>
          </p:cNvSpPr>
          <p:nvPr/>
        </p:nvSpPr>
        <p:spPr bwMode="auto">
          <a:xfrm>
            <a:off x="2311893" y="1597027"/>
            <a:ext cx="7576152" cy="1249363"/>
          </a:xfrm>
          <a:prstGeom prst="rect">
            <a:avLst/>
          </a:prstGeom>
          <a:noFill/>
          <a:ln w="19050" cap="flat" cmpd="sng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zh-CN" sz="2305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" name="矩形 25"/>
          <p:cNvSpPr>
            <a:spLocks noChangeArrowheads="1"/>
          </p:cNvSpPr>
          <p:nvPr/>
        </p:nvSpPr>
        <p:spPr bwMode="auto">
          <a:xfrm>
            <a:off x="3245223" y="1844824"/>
            <a:ext cx="6507903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文字内容需概括精炼，建议与标题相关并符合整体语言风格，语言描述尽量简洁生动。单击此处添加文本内容，语言描述尽量简洁生动。</a:t>
            </a: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文字内容需概括精炼，建议与标题相关并符合整体语言风格，语言描述尽量简洁生动。单击此处添加文本内容，语言描述尽量简洁生动。</a:t>
            </a:r>
            <a:endParaRPr lang="en-US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</a:endParaRPr>
          </a:p>
          <a:p>
            <a:pPr>
              <a:lnSpc>
                <a:spcPct val="130000"/>
              </a:lnSpc>
            </a:pPr>
            <a:endParaRPr lang="en-US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Freeform 16"/>
          <p:cNvSpPr>
            <a:spLocks noEditPoints="1" noChangeArrowheads="1"/>
          </p:cNvSpPr>
          <p:nvPr/>
        </p:nvSpPr>
        <p:spPr bwMode="auto">
          <a:xfrm>
            <a:off x="2240467" y="1677990"/>
            <a:ext cx="557139" cy="561975"/>
          </a:xfrm>
          <a:custGeom>
            <a:avLst/>
            <a:gdLst>
              <a:gd name="T0" fmla="*/ 287 w 292"/>
              <a:gd name="T1" fmla="*/ 113 h 294"/>
              <a:gd name="T2" fmla="*/ 239 w 292"/>
              <a:gd name="T3" fmla="*/ 105 h 294"/>
              <a:gd name="T4" fmla="*/ 252 w 292"/>
              <a:gd name="T5" fmla="*/ 58 h 294"/>
              <a:gd name="T6" fmla="*/ 229 w 292"/>
              <a:gd name="T7" fmla="*/ 32 h 294"/>
              <a:gd name="T8" fmla="*/ 187 w 292"/>
              <a:gd name="T9" fmla="*/ 57 h 294"/>
              <a:gd name="T10" fmla="*/ 167 w 292"/>
              <a:gd name="T11" fmla="*/ 6 h 294"/>
              <a:gd name="T12" fmla="*/ 132 w 292"/>
              <a:gd name="T13" fmla="*/ 0 h 294"/>
              <a:gd name="T14" fmla="*/ 115 w 292"/>
              <a:gd name="T15" fmla="*/ 53 h 294"/>
              <a:gd name="T16" fmla="*/ 72 w 292"/>
              <a:gd name="T17" fmla="*/ 31 h 294"/>
              <a:gd name="T18" fmla="*/ 42 w 292"/>
              <a:gd name="T19" fmla="*/ 49 h 294"/>
              <a:gd name="T20" fmla="*/ 59 w 292"/>
              <a:gd name="T21" fmla="*/ 95 h 294"/>
              <a:gd name="T22" fmla="*/ 12 w 292"/>
              <a:gd name="T23" fmla="*/ 107 h 294"/>
              <a:gd name="T24" fmla="*/ 0 w 292"/>
              <a:gd name="T25" fmla="*/ 140 h 294"/>
              <a:gd name="T26" fmla="*/ 43 w 292"/>
              <a:gd name="T27" fmla="*/ 164 h 294"/>
              <a:gd name="T28" fmla="*/ 14 w 292"/>
              <a:gd name="T29" fmla="*/ 204 h 294"/>
              <a:gd name="T30" fmla="*/ 27 w 292"/>
              <a:gd name="T31" fmla="*/ 237 h 294"/>
              <a:gd name="T32" fmla="*/ 75 w 292"/>
              <a:gd name="T33" fmla="*/ 227 h 294"/>
              <a:gd name="T34" fmla="*/ 79 w 292"/>
              <a:gd name="T35" fmla="*/ 276 h 294"/>
              <a:gd name="T36" fmla="*/ 109 w 292"/>
              <a:gd name="T37" fmla="*/ 293 h 294"/>
              <a:gd name="T38" fmla="*/ 140 w 292"/>
              <a:gd name="T39" fmla="*/ 255 h 294"/>
              <a:gd name="T40" fmla="*/ 152 w 292"/>
              <a:gd name="T41" fmla="*/ 255 h 294"/>
              <a:gd name="T42" fmla="*/ 183 w 292"/>
              <a:gd name="T43" fmla="*/ 293 h 294"/>
              <a:gd name="T44" fmla="*/ 213 w 292"/>
              <a:gd name="T45" fmla="*/ 276 h 294"/>
              <a:gd name="T46" fmla="*/ 217 w 292"/>
              <a:gd name="T47" fmla="*/ 227 h 294"/>
              <a:gd name="T48" fmla="*/ 265 w 292"/>
              <a:gd name="T49" fmla="*/ 237 h 294"/>
              <a:gd name="T50" fmla="*/ 278 w 292"/>
              <a:gd name="T51" fmla="*/ 204 h 294"/>
              <a:gd name="T52" fmla="*/ 249 w 292"/>
              <a:gd name="T53" fmla="*/ 164 h 294"/>
              <a:gd name="T54" fmla="*/ 292 w 292"/>
              <a:gd name="T55" fmla="*/ 140 h 294"/>
              <a:gd name="T56" fmla="*/ 187 w 292"/>
              <a:gd name="T57" fmla="*/ 193 h 294"/>
              <a:gd name="T58" fmla="*/ 105 w 292"/>
              <a:gd name="T59" fmla="*/ 193 h 294"/>
              <a:gd name="T60" fmla="*/ 105 w 292"/>
              <a:gd name="T61" fmla="*/ 111 h 294"/>
              <a:gd name="T62" fmla="*/ 187 w 292"/>
              <a:gd name="T63" fmla="*/ 111 h 29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92"/>
              <a:gd name="T97" fmla="*/ 0 h 294"/>
              <a:gd name="T98" fmla="*/ 292 w 292"/>
              <a:gd name="T99" fmla="*/ 294 h 29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92" h="294">
                <a:moveTo>
                  <a:pt x="292" y="140"/>
                </a:moveTo>
                <a:cubicBezTo>
                  <a:pt x="287" y="113"/>
                  <a:pt x="287" y="113"/>
                  <a:pt x="287" y="113"/>
                </a:cubicBezTo>
                <a:cubicBezTo>
                  <a:pt x="286" y="110"/>
                  <a:pt x="284" y="108"/>
                  <a:pt x="280" y="107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7" y="102"/>
                  <a:pt x="235" y="98"/>
                  <a:pt x="233" y="95"/>
                </a:cubicBezTo>
                <a:cubicBezTo>
                  <a:pt x="252" y="58"/>
                  <a:pt x="252" y="58"/>
                  <a:pt x="252" y="58"/>
                </a:cubicBezTo>
                <a:cubicBezTo>
                  <a:pt x="254" y="55"/>
                  <a:pt x="253" y="51"/>
                  <a:pt x="250" y="49"/>
                </a:cubicBezTo>
                <a:cubicBezTo>
                  <a:pt x="229" y="32"/>
                  <a:pt x="229" y="32"/>
                  <a:pt x="229" y="32"/>
                </a:cubicBezTo>
                <a:cubicBezTo>
                  <a:pt x="227" y="29"/>
                  <a:pt x="223" y="29"/>
                  <a:pt x="220" y="31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4" y="55"/>
                  <a:pt x="181" y="54"/>
                  <a:pt x="177" y="53"/>
                </a:cubicBezTo>
                <a:cubicBezTo>
                  <a:pt x="167" y="6"/>
                  <a:pt x="167" y="6"/>
                  <a:pt x="167" y="6"/>
                </a:cubicBezTo>
                <a:cubicBezTo>
                  <a:pt x="166" y="3"/>
                  <a:pt x="163" y="0"/>
                  <a:pt x="16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6" y="3"/>
                  <a:pt x="125" y="6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1" y="54"/>
                  <a:pt x="108" y="55"/>
                  <a:pt x="105" y="57"/>
                </a:cubicBezTo>
                <a:cubicBezTo>
                  <a:pt x="72" y="31"/>
                  <a:pt x="72" y="31"/>
                  <a:pt x="72" y="31"/>
                </a:cubicBezTo>
                <a:cubicBezTo>
                  <a:pt x="69" y="29"/>
                  <a:pt x="65" y="29"/>
                  <a:pt x="63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9" y="51"/>
                  <a:pt x="39" y="55"/>
                  <a:pt x="40" y="58"/>
                </a:cubicBezTo>
                <a:cubicBezTo>
                  <a:pt x="59" y="95"/>
                  <a:pt x="59" y="95"/>
                  <a:pt x="59" y="95"/>
                </a:cubicBezTo>
                <a:cubicBezTo>
                  <a:pt x="57" y="98"/>
                  <a:pt x="55" y="102"/>
                  <a:pt x="53" y="105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07"/>
                  <a:pt x="6" y="110"/>
                  <a:pt x="5" y="11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1" y="147"/>
                  <a:pt x="4" y="148"/>
                </a:cubicBezTo>
                <a:cubicBezTo>
                  <a:pt x="43" y="164"/>
                  <a:pt x="43" y="164"/>
                  <a:pt x="43" y="164"/>
                </a:cubicBezTo>
                <a:cubicBezTo>
                  <a:pt x="44" y="168"/>
                  <a:pt x="44" y="172"/>
                  <a:pt x="45" y="176"/>
                </a:cubicBezTo>
                <a:cubicBezTo>
                  <a:pt x="14" y="204"/>
                  <a:pt x="14" y="204"/>
                  <a:pt x="14" y="204"/>
                </a:cubicBezTo>
                <a:cubicBezTo>
                  <a:pt x="12" y="206"/>
                  <a:pt x="11" y="210"/>
                  <a:pt x="13" y="213"/>
                </a:cubicBezTo>
                <a:cubicBezTo>
                  <a:pt x="27" y="237"/>
                  <a:pt x="27" y="237"/>
                  <a:pt x="27" y="237"/>
                </a:cubicBezTo>
                <a:cubicBezTo>
                  <a:pt x="28" y="239"/>
                  <a:pt x="32" y="241"/>
                  <a:pt x="35" y="240"/>
                </a:cubicBezTo>
                <a:cubicBezTo>
                  <a:pt x="75" y="227"/>
                  <a:pt x="75" y="227"/>
                  <a:pt x="75" y="227"/>
                </a:cubicBezTo>
                <a:cubicBezTo>
                  <a:pt x="78" y="230"/>
                  <a:pt x="81" y="233"/>
                  <a:pt x="84" y="235"/>
                </a:cubicBezTo>
                <a:cubicBezTo>
                  <a:pt x="79" y="276"/>
                  <a:pt x="79" y="276"/>
                  <a:pt x="79" y="276"/>
                </a:cubicBezTo>
                <a:cubicBezTo>
                  <a:pt x="78" y="280"/>
                  <a:pt x="80" y="283"/>
                  <a:pt x="83" y="284"/>
                </a:cubicBezTo>
                <a:cubicBezTo>
                  <a:pt x="109" y="293"/>
                  <a:pt x="109" y="293"/>
                  <a:pt x="109" y="293"/>
                </a:cubicBezTo>
                <a:cubicBezTo>
                  <a:pt x="112" y="294"/>
                  <a:pt x="116" y="293"/>
                  <a:pt x="118" y="291"/>
                </a:cubicBezTo>
                <a:cubicBezTo>
                  <a:pt x="140" y="255"/>
                  <a:pt x="140" y="255"/>
                  <a:pt x="140" y="255"/>
                </a:cubicBezTo>
                <a:cubicBezTo>
                  <a:pt x="142" y="255"/>
                  <a:pt x="144" y="256"/>
                  <a:pt x="146" y="256"/>
                </a:cubicBezTo>
                <a:cubicBezTo>
                  <a:pt x="148" y="256"/>
                  <a:pt x="150" y="255"/>
                  <a:pt x="152" y="255"/>
                </a:cubicBezTo>
                <a:cubicBezTo>
                  <a:pt x="174" y="291"/>
                  <a:pt x="174" y="291"/>
                  <a:pt x="174" y="291"/>
                </a:cubicBezTo>
                <a:cubicBezTo>
                  <a:pt x="176" y="293"/>
                  <a:pt x="180" y="294"/>
                  <a:pt x="183" y="293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12" y="283"/>
                  <a:pt x="214" y="280"/>
                  <a:pt x="213" y="276"/>
                </a:cubicBezTo>
                <a:cubicBezTo>
                  <a:pt x="208" y="235"/>
                  <a:pt x="208" y="235"/>
                  <a:pt x="208" y="235"/>
                </a:cubicBezTo>
                <a:cubicBezTo>
                  <a:pt x="211" y="232"/>
                  <a:pt x="214" y="230"/>
                  <a:pt x="217" y="227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0" y="241"/>
                  <a:pt x="264" y="239"/>
                  <a:pt x="265" y="237"/>
                </a:cubicBezTo>
                <a:cubicBezTo>
                  <a:pt x="279" y="213"/>
                  <a:pt x="279" y="213"/>
                  <a:pt x="279" y="213"/>
                </a:cubicBezTo>
                <a:cubicBezTo>
                  <a:pt x="281" y="210"/>
                  <a:pt x="280" y="206"/>
                  <a:pt x="278" y="204"/>
                </a:cubicBezTo>
                <a:cubicBezTo>
                  <a:pt x="247" y="176"/>
                  <a:pt x="247" y="176"/>
                  <a:pt x="247" y="176"/>
                </a:cubicBezTo>
                <a:cubicBezTo>
                  <a:pt x="248" y="172"/>
                  <a:pt x="248" y="168"/>
                  <a:pt x="249" y="164"/>
                </a:cubicBezTo>
                <a:cubicBezTo>
                  <a:pt x="288" y="148"/>
                  <a:pt x="288" y="148"/>
                  <a:pt x="288" y="148"/>
                </a:cubicBezTo>
                <a:cubicBezTo>
                  <a:pt x="291" y="147"/>
                  <a:pt x="292" y="144"/>
                  <a:pt x="292" y="140"/>
                </a:cubicBezTo>
                <a:close/>
                <a:moveTo>
                  <a:pt x="204" y="152"/>
                </a:moveTo>
                <a:cubicBezTo>
                  <a:pt x="204" y="168"/>
                  <a:pt x="197" y="182"/>
                  <a:pt x="187" y="193"/>
                </a:cubicBezTo>
                <a:cubicBezTo>
                  <a:pt x="176" y="203"/>
                  <a:pt x="162" y="210"/>
                  <a:pt x="146" y="210"/>
                </a:cubicBezTo>
                <a:cubicBezTo>
                  <a:pt x="130" y="210"/>
                  <a:pt x="116" y="203"/>
                  <a:pt x="105" y="193"/>
                </a:cubicBezTo>
                <a:cubicBezTo>
                  <a:pt x="95" y="182"/>
                  <a:pt x="88" y="168"/>
                  <a:pt x="88" y="152"/>
                </a:cubicBezTo>
                <a:cubicBezTo>
                  <a:pt x="88" y="136"/>
                  <a:pt x="95" y="121"/>
                  <a:pt x="105" y="111"/>
                </a:cubicBezTo>
                <a:cubicBezTo>
                  <a:pt x="116" y="100"/>
                  <a:pt x="130" y="94"/>
                  <a:pt x="146" y="94"/>
                </a:cubicBezTo>
                <a:cubicBezTo>
                  <a:pt x="162" y="94"/>
                  <a:pt x="176" y="100"/>
                  <a:pt x="187" y="111"/>
                </a:cubicBezTo>
                <a:cubicBezTo>
                  <a:pt x="197" y="121"/>
                  <a:pt x="204" y="136"/>
                  <a:pt x="204" y="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zh-CN" sz="1065"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Freeform 18"/>
          <p:cNvSpPr>
            <a:spLocks noEditPoints="1" noChangeArrowheads="1"/>
          </p:cNvSpPr>
          <p:nvPr/>
        </p:nvSpPr>
        <p:spPr bwMode="auto">
          <a:xfrm>
            <a:off x="2721415" y="1617663"/>
            <a:ext cx="282538" cy="304800"/>
          </a:xfrm>
          <a:custGeom>
            <a:avLst/>
            <a:gdLst>
              <a:gd name="T0" fmla="*/ 129 w 148"/>
              <a:gd name="T1" fmla="*/ 91 h 160"/>
              <a:gd name="T2" fmla="*/ 131 w 148"/>
              <a:gd name="T3" fmla="*/ 80 h 160"/>
              <a:gd name="T4" fmla="*/ 129 w 148"/>
              <a:gd name="T5" fmla="*/ 70 h 160"/>
              <a:gd name="T6" fmla="*/ 145 w 148"/>
              <a:gd name="T7" fmla="*/ 55 h 160"/>
              <a:gd name="T8" fmla="*/ 147 w 148"/>
              <a:gd name="T9" fmla="*/ 50 h 160"/>
              <a:gd name="T10" fmla="*/ 147 w 148"/>
              <a:gd name="T11" fmla="*/ 46 h 160"/>
              <a:gd name="T12" fmla="*/ 140 w 148"/>
              <a:gd name="T13" fmla="*/ 34 h 160"/>
              <a:gd name="T14" fmla="*/ 133 w 148"/>
              <a:gd name="T15" fmla="*/ 31 h 160"/>
              <a:gd name="T16" fmla="*/ 131 w 148"/>
              <a:gd name="T17" fmla="*/ 31 h 160"/>
              <a:gd name="T18" fmla="*/ 111 w 148"/>
              <a:gd name="T19" fmla="*/ 37 h 160"/>
              <a:gd name="T20" fmla="*/ 92 w 148"/>
              <a:gd name="T21" fmla="*/ 27 h 160"/>
              <a:gd name="T22" fmla="*/ 88 w 148"/>
              <a:gd name="T23" fmla="*/ 6 h 160"/>
              <a:gd name="T24" fmla="*/ 81 w 148"/>
              <a:gd name="T25" fmla="*/ 0 h 160"/>
              <a:gd name="T26" fmla="*/ 67 w 148"/>
              <a:gd name="T27" fmla="*/ 0 h 160"/>
              <a:gd name="T28" fmla="*/ 60 w 148"/>
              <a:gd name="T29" fmla="*/ 6 h 160"/>
              <a:gd name="T30" fmla="*/ 55 w 148"/>
              <a:gd name="T31" fmla="*/ 27 h 160"/>
              <a:gd name="T32" fmla="*/ 37 w 148"/>
              <a:gd name="T33" fmla="*/ 38 h 160"/>
              <a:gd name="T34" fmla="*/ 16 w 148"/>
              <a:gd name="T35" fmla="*/ 31 h 160"/>
              <a:gd name="T36" fmla="*/ 14 w 148"/>
              <a:gd name="T37" fmla="*/ 31 h 160"/>
              <a:gd name="T38" fmla="*/ 8 w 148"/>
              <a:gd name="T39" fmla="*/ 34 h 160"/>
              <a:gd name="T40" fmla="*/ 1 w 148"/>
              <a:gd name="T41" fmla="*/ 46 h 160"/>
              <a:gd name="T42" fmla="*/ 0 w 148"/>
              <a:gd name="T43" fmla="*/ 50 h 160"/>
              <a:gd name="T44" fmla="*/ 2 w 148"/>
              <a:gd name="T45" fmla="*/ 55 h 160"/>
              <a:gd name="T46" fmla="*/ 19 w 148"/>
              <a:gd name="T47" fmla="*/ 70 h 160"/>
              <a:gd name="T48" fmla="*/ 17 w 148"/>
              <a:gd name="T49" fmla="*/ 80 h 160"/>
              <a:gd name="T50" fmla="*/ 19 w 148"/>
              <a:gd name="T51" fmla="*/ 91 h 160"/>
              <a:gd name="T52" fmla="*/ 2 w 148"/>
              <a:gd name="T53" fmla="*/ 106 h 160"/>
              <a:gd name="T54" fmla="*/ 0 w 148"/>
              <a:gd name="T55" fmla="*/ 111 h 160"/>
              <a:gd name="T56" fmla="*/ 1 w 148"/>
              <a:gd name="T57" fmla="*/ 114 h 160"/>
              <a:gd name="T58" fmla="*/ 8 w 148"/>
              <a:gd name="T59" fmla="*/ 126 h 160"/>
              <a:gd name="T60" fmla="*/ 14 w 148"/>
              <a:gd name="T61" fmla="*/ 130 h 160"/>
              <a:gd name="T62" fmla="*/ 16 w 148"/>
              <a:gd name="T63" fmla="*/ 130 h 160"/>
              <a:gd name="T64" fmla="*/ 37 w 148"/>
              <a:gd name="T65" fmla="*/ 123 h 160"/>
              <a:gd name="T66" fmla="*/ 55 w 148"/>
              <a:gd name="T67" fmla="*/ 133 h 160"/>
              <a:gd name="T68" fmla="*/ 60 w 148"/>
              <a:gd name="T69" fmla="*/ 155 h 160"/>
              <a:gd name="T70" fmla="*/ 67 w 148"/>
              <a:gd name="T71" fmla="*/ 160 h 160"/>
              <a:gd name="T72" fmla="*/ 81 w 148"/>
              <a:gd name="T73" fmla="*/ 160 h 160"/>
              <a:gd name="T74" fmla="*/ 88 w 148"/>
              <a:gd name="T75" fmla="*/ 155 h 160"/>
              <a:gd name="T76" fmla="*/ 92 w 148"/>
              <a:gd name="T77" fmla="*/ 134 h 160"/>
              <a:gd name="T78" fmla="*/ 111 w 148"/>
              <a:gd name="T79" fmla="*/ 123 h 160"/>
              <a:gd name="T80" fmla="*/ 131 w 148"/>
              <a:gd name="T81" fmla="*/ 130 h 160"/>
              <a:gd name="T82" fmla="*/ 133 w 148"/>
              <a:gd name="T83" fmla="*/ 130 h 160"/>
              <a:gd name="T84" fmla="*/ 140 w 148"/>
              <a:gd name="T85" fmla="*/ 126 h 160"/>
              <a:gd name="T86" fmla="*/ 147 w 148"/>
              <a:gd name="T87" fmla="*/ 114 h 160"/>
              <a:gd name="T88" fmla="*/ 147 w 148"/>
              <a:gd name="T89" fmla="*/ 111 h 160"/>
              <a:gd name="T90" fmla="*/ 145 w 148"/>
              <a:gd name="T91" fmla="*/ 106 h 160"/>
              <a:gd name="T92" fmla="*/ 129 w 148"/>
              <a:gd name="T93" fmla="*/ 91 h 160"/>
              <a:gd name="T94" fmla="*/ 96 w 148"/>
              <a:gd name="T95" fmla="*/ 80 h 160"/>
              <a:gd name="T96" fmla="*/ 74 w 148"/>
              <a:gd name="T97" fmla="*/ 102 h 160"/>
              <a:gd name="T98" fmla="*/ 52 w 148"/>
              <a:gd name="T99" fmla="*/ 80 h 160"/>
              <a:gd name="T100" fmla="*/ 74 w 148"/>
              <a:gd name="T101" fmla="*/ 58 h 160"/>
              <a:gd name="T102" fmla="*/ 96 w 148"/>
              <a:gd name="T103" fmla="*/ 80 h 1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8"/>
              <a:gd name="T157" fmla="*/ 0 h 160"/>
              <a:gd name="T158" fmla="*/ 148 w 148"/>
              <a:gd name="T159" fmla="*/ 160 h 16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8" h="160">
                <a:moveTo>
                  <a:pt x="129" y="91"/>
                </a:moveTo>
                <a:cubicBezTo>
                  <a:pt x="130" y="88"/>
                  <a:pt x="131" y="84"/>
                  <a:pt x="131" y="80"/>
                </a:cubicBezTo>
                <a:cubicBezTo>
                  <a:pt x="131" y="77"/>
                  <a:pt x="130" y="73"/>
                  <a:pt x="129" y="70"/>
                </a:cubicBezTo>
                <a:cubicBezTo>
                  <a:pt x="145" y="55"/>
                  <a:pt x="145" y="55"/>
                  <a:pt x="145" y="55"/>
                </a:cubicBezTo>
                <a:cubicBezTo>
                  <a:pt x="147" y="54"/>
                  <a:pt x="147" y="52"/>
                  <a:pt x="147" y="50"/>
                </a:cubicBezTo>
                <a:cubicBezTo>
                  <a:pt x="147" y="49"/>
                  <a:pt x="147" y="47"/>
                  <a:pt x="147" y="46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38" y="32"/>
                  <a:pt x="136" y="31"/>
                  <a:pt x="133" y="31"/>
                </a:cubicBezTo>
                <a:cubicBezTo>
                  <a:pt x="133" y="31"/>
                  <a:pt x="132" y="31"/>
                  <a:pt x="131" y="31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05" y="33"/>
                  <a:pt x="99" y="29"/>
                  <a:pt x="92" y="27"/>
                </a:cubicBezTo>
                <a:cubicBezTo>
                  <a:pt x="88" y="6"/>
                  <a:pt x="88" y="6"/>
                  <a:pt x="88" y="6"/>
                </a:cubicBezTo>
                <a:cubicBezTo>
                  <a:pt x="87" y="3"/>
                  <a:pt x="84" y="0"/>
                  <a:pt x="8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0"/>
                  <a:pt x="61" y="3"/>
                  <a:pt x="60" y="6"/>
                </a:cubicBezTo>
                <a:cubicBezTo>
                  <a:pt x="55" y="27"/>
                  <a:pt x="55" y="27"/>
                  <a:pt x="55" y="27"/>
                </a:cubicBezTo>
                <a:cubicBezTo>
                  <a:pt x="48" y="29"/>
                  <a:pt x="42" y="33"/>
                  <a:pt x="37" y="38"/>
                </a:cubicBezTo>
                <a:cubicBezTo>
                  <a:pt x="16" y="31"/>
                  <a:pt x="16" y="31"/>
                  <a:pt x="16" y="31"/>
                </a:cubicBezTo>
                <a:cubicBezTo>
                  <a:pt x="15" y="31"/>
                  <a:pt x="15" y="31"/>
                  <a:pt x="14" y="31"/>
                </a:cubicBezTo>
                <a:cubicBezTo>
                  <a:pt x="12" y="31"/>
                  <a:pt x="9" y="32"/>
                  <a:pt x="8" y="34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7"/>
                  <a:pt x="0" y="49"/>
                  <a:pt x="0" y="50"/>
                </a:cubicBezTo>
                <a:cubicBezTo>
                  <a:pt x="0" y="52"/>
                  <a:pt x="1" y="54"/>
                  <a:pt x="2" y="55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73"/>
                  <a:pt x="17" y="77"/>
                  <a:pt x="17" y="80"/>
                </a:cubicBezTo>
                <a:cubicBezTo>
                  <a:pt x="17" y="84"/>
                  <a:pt x="18" y="87"/>
                  <a:pt x="19" y="91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7"/>
                  <a:pt x="0" y="109"/>
                  <a:pt x="0" y="111"/>
                </a:cubicBezTo>
                <a:cubicBezTo>
                  <a:pt x="0" y="112"/>
                  <a:pt x="0" y="113"/>
                  <a:pt x="1" y="114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9"/>
                  <a:pt x="12" y="130"/>
                  <a:pt x="14" y="130"/>
                </a:cubicBezTo>
                <a:cubicBezTo>
                  <a:pt x="15" y="130"/>
                  <a:pt x="15" y="130"/>
                  <a:pt x="16" y="130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42" y="127"/>
                  <a:pt x="48" y="131"/>
                  <a:pt x="55" y="133"/>
                </a:cubicBezTo>
                <a:cubicBezTo>
                  <a:pt x="60" y="155"/>
                  <a:pt x="60" y="155"/>
                  <a:pt x="60" y="155"/>
                </a:cubicBezTo>
                <a:cubicBezTo>
                  <a:pt x="61" y="158"/>
                  <a:pt x="63" y="160"/>
                  <a:pt x="67" y="160"/>
                </a:cubicBezTo>
                <a:cubicBezTo>
                  <a:pt x="81" y="160"/>
                  <a:pt x="81" y="160"/>
                  <a:pt x="81" y="160"/>
                </a:cubicBezTo>
                <a:cubicBezTo>
                  <a:pt x="84" y="160"/>
                  <a:pt x="87" y="158"/>
                  <a:pt x="88" y="155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9" y="131"/>
                  <a:pt x="105" y="128"/>
                  <a:pt x="111" y="123"/>
                </a:cubicBezTo>
                <a:cubicBezTo>
                  <a:pt x="131" y="130"/>
                  <a:pt x="131" y="130"/>
                  <a:pt x="131" y="130"/>
                </a:cubicBezTo>
                <a:cubicBezTo>
                  <a:pt x="132" y="130"/>
                  <a:pt x="133" y="130"/>
                  <a:pt x="133" y="130"/>
                </a:cubicBezTo>
                <a:cubicBezTo>
                  <a:pt x="136" y="130"/>
                  <a:pt x="138" y="129"/>
                  <a:pt x="140" y="126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7" y="113"/>
                  <a:pt x="148" y="112"/>
                  <a:pt x="147" y="111"/>
                </a:cubicBezTo>
                <a:cubicBezTo>
                  <a:pt x="148" y="109"/>
                  <a:pt x="147" y="107"/>
                  <a:pt x="145" y="106"/>
                </a:cubicBezTo>
                <a:lnTo>
                  <a:pt x="129" y="91"/>
                </a:lnTo>
                <a:close/>
                <a:moveTo>
                  <a:pt x="96" y="80"/>
                </a:moveTo>
                <a:cubicBezTo>
                  <a:pt x="96" y="92"/>
                  <a:pt x="86" y="102"/>
                  <a:pt x="74" y="102"/>
                </a:cubicBezTo>
                <a:cubicBezTo>
                  <a:pt x="62" y="102"/>
                  <a:pt x="52" y="92"/>
                  <a:pt x="52" y="80"/>
                </a:cubicBezTo>
                <a:cubicBezTo>
                  <a:pt x="52" y="68"/>
                  <a:pt x="62" y="58"/>
                  <a:pt x="74" y="58"/>
                </a:cubicBezTo>
                <a:cubicBezTo>
                  <a:pt x="86" y="58"/>
                  <a:pt x="96" y="68"/>
                  <a:pt x="9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CN" altLang="zh-CN" sz="1065"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矩形 30"/>
          <p:cNvSpPr>
            <a:spLocks noChangeArrowheads="1"/>
          </p:cNvSpPr>
          <p:nvPr/>
        </p:nvSpPr>
        <p:spPr bwMode="auto">
          <a:xfrm>
            <a:off x="2103959" y="3184525"/>
            <a:ext cx="1034915" cy="1035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2305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矩形 31"/>
          <p:cNvSpPr>
            <a:spLocks noChangeArrowheads="1"/>
          </p:cNvSpPr>
          <p:nvPr/>
        </p:nvSpPr>
        <p:spPr bwMode="auto">
          <a:xfrm>
            <a:off x="2311893" y="3370263"/>
            <a:ext cx="7576152" cy="1249362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zh-CN" sz="2305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矩形 32"/>
          <p:cNvSpPr>
            <a:spLocks noChangeArrowheads="1"/>
          </p:cNvSpPr>
          <p:nvPr/>
        </p:nvSpPr>
        <p:spPr bwMode="auto">
          <a:xfrm>
            <a:off x="3245223" y="3618060"/>
            <a:ext cx="6507903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文字内容需概括精炼，建议与标题相关并符合整体语言风格，语言描述尽量简洁生动。单击此处添加文本内容，语言描述尽量简洁生动。</a:t>
            </a: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文字内容需概括精炼，建议与标题相关并符合整体语言风格，语言描述尽量简洁生动。单击此处添加文本内容，语言描述尽量简洁生动。</a:t>
            </a:r>
            <a:endParaRPr lang="en-US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</a:endParaRPr>
          </a:p>
          <a:p>
            <a:pPr>
              <a:lnSpc>
                <a:spcPct val="130000"/>
              </a:lnSpc>
            </a:pPr>
            <a:endParaRPr lang="en-US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Freeform 78"/>
          <p:cNvSpPr>
            <a:spLocks noEditPoints="1" noChangeArrowheads="1"/>
          </p:cNvSpPr>
          <p:nvPr/>
        </p:nvSpPr>
        <p:spPr bwMode="auto">
          <a:xfrm>
            <a:off x="2292847" y="3390901"/>
            <a:ext cx="658727" cy="657225"/>
          </a:xfrm>
          <a:custGeom>
            <a:avLst/>
            <a:gdLst>
              <a:gd name="T0" fmla="*/ 174 w 347"/>
              <a:gd name="T1" fmla="*/ 0 h 347"/>
              <a:gd name="T2" fmla="*/ 0 w 347"/>
              <a:gd name="T3" fmla="*/ 174 h 347"/>
              <a:gd name="T4" fmla="*/ 174 w 347"/>
              <a:gd name="T5" fmla="*/ 347 h 347"/>
              <a:gd name="T6" fmla="*/ 347 w 347"/>
              <a:gd name="T7" fmla="*/ 174 h 347"/>
              <a:gd name="T8" fmla="*/ 174 w 347"/>
              <a:gd name="T9" fmla="*/ 0 h 347"/>
              <a:gd name="T10" fmla="*/ 332 w 347"/>
              <a:gd name="T11" fmla="*/ 166 h 347"/>
              <a:gd name="T12" fmla="*/ 283 w 347"/>
              <a:gd name="T13" fmla="*/ 166 h 347"/>
              <a:gd name="T14" fmla="*/ 231 w 347"/>
              <a:gd name="T15" fmla="*/ 26 h 347"/>
              <a:gd name="T16" fmla="*/ 332 w 347"/>
              <a:gd name="T17" fmla="*/ 166 h 347"/>
              <a:gd name="T18" fmla="*/ 174 w 347"/>
              <a:gd name="T19" fmla="*/ 332 h 347"/>
              <a:gd name="T20" fmla="*/ 147 w 347"/>
              <a:gd name="T21" fmla="*/ 181 h 347"/>
              <a:gd name="T22" fmla="*/ 200 w 347"/>
              <a:gd name="T23" fmla="*/ 181 h 347"/>
              <a:gd name="T24" fmla="*/ 174 w 347"/>
              <a:gd name="T25" fmla="*/ 332 h 347"/>
              <a:gd name="T26" fmla="*/ 147 w 347"/>
              <a:gd name="T27" fmla="*/ 166 h 347"/>
              <a:gd name="T28" fmla="*/ 174 w 347"/>
              <a:gd name="T29" fmla="*/ 15 h 347"/>
              <a:gd name="T30" fmla="*/ 174 w 347"/>
              <a:gd name="T31" fmla="*/ 15 h 347"/>
              <a:gd name="T32" fmla="*/ 200 w 347"/>
              <a:gd name="T33" fmla="*/ 166 h 347"/>
              <a:gd name="T34" fmla="*/ 147 w 347"/>
              <a:gd name="T35" fmla="*/ 166 h 347"/>
              <a:gd name="T36" fmla="*/ 153 w 347"/>
              <a:gd name="T37" fmla="*/ 19 h 347"/>
              <a:gd name="T38" fmla="*/ 133 w 347"/>
              <a:gd name="T39" fmla="*/ 166 h 347"/>
              <a:gd name="T40" fmla="*/ 79 w 347"/>
              <a:gd name="T41" fmla="*/ 166 h 347"/>
              <a:gd name="T42" fmla="*/ 153 w 347"/>
              <a:gd name="T43" fmla="*/ 19 h 347"/>
              <a:gd name="T44" fmla="*/ 133 w 347"/>
              <a:gd name="T45" fmla="*/ 181 h 347"/>
              <a:gd name="T46" fmla="*/ 153 w 347"/>
              <a:gd name="T47" fmla="*/ 329 h 347"/>
              <a:gd name="T48" fmla="*/ 79 w 347"/>
              <a:gd name="T49" fmla="*/ 181 h 347"/>
              <a:gd name="T50" fmla="*/ 133 w 347"/>
              <a:gd name="T51" fmla="*/ 181 h 347"/>
              <a:gd name="T52" fmla="*/ 194 w 347"/>
              <a:gd name="T53" fmla="*/ 329 h 347"/>
              <a:gd name="T54" fmla="*/ 215 w 347"/>
              <a:gd name="T55" fmla="*/ 181 h 347"/>
              <a:gd name="T56" fmla="*/ 268 w 347"/>
              <a:gd name="T57" fmla="*/ 181 h 347"/>
              <a:gd name="T58" fmla="*/ 194 w 347"/>
              <a:gd name="T59" fmla="*/ 329 h 347"/>
              <a:gd name="T60" fmla="*/ 215 w 347"/>
              <a:gd name="T61" fmla="*/ 166 h 347"/>
              <a:gd name="T62" fmla="*/ 194 w 347"/>
              <a:gd name="T63" fmla="*/ 19 h 347"/>
              <a:gd name="T64" fmla="*/ 268 w 347"/>
              <a:gd name="T65" fmla="*/ 166 h 347"/>
              <a:gd name="T66" fmla="*/ 215 w 347"/>
              <a:gd name="T67" fmla="*/ 166 h 347"/>
              <a:gd name="T68" fmla="*/ 117 w 347"/>
              <a:gd name="T69" fmla="*/ 26 h 347"/>
              <a:gd name="T70" fmla="*/ 64 w 347"/>
              <a:gd name="T71" fmla="*/ 166 h 347"/>
              <a:gd name="T72" fmla="*/ 15 w 347"/>
              <a:gd name="T73" fmla="*/ 166 h 347"/>
              <a:gd name="T74" fmla="*/ 117 w 347"/>
              <a:gd name="T75" fmla="*/ 26 h 347"/>
              <a:gd name="T76" fmla="*/ 15 w 347"/>
              <a:gd name="T77" fmla="*/ 181 h 347"/>
              <a:gd name="T78" fmla="*/ 64 w 347"/>
              <a:gd name="T79" fmla="*/ 181 h 347"/>
              <a:gd name="T80" fmla="*/ 117 w 347"/>
              <a:gd name="T81" fmla="*/ 322 h 347"/>
              <a:gd name="T82" fmla="*/ 15 w 347"/>
              <a:gd name="T83" fmla="*/ 181 h 347"/>
              <a:gd name="T84" fmla="*/ 231 w 347"/>
              <a:gd name="T85" fmla="*/ 322 h 347"/>
              <a:gd name="T86" fmla="*/ 283 w 347"/>
              <a:gd name="T87" fmla="*/ 181 h 347"/>
              <a:gd name="T88" fmla="*/ 332 w 347"/>
              <a:gd name="T89" fmla="*/ 181 h 347"/>
              <a:gd name="T90" fmla="*/ 231 w 347"/>
              <a:gd name="T91" fmla="*/ 322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9" tIns="45625" rIns="91249" bIns="45625"/>
          <a:lstStyle/>
          <a:p>
            <a:pPr>
              <a:defRPr/>
            </a:pPr>
            <a:endParaRPr lang="zh-CN" altLang="zh-CN" sz="2305"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矩形 37"/>
          <p:cNvSpPr>
            <a:spLocks noChangeArrowheads="1"/>
          </p:cNvSpPr>
          <p:nvPr/>
        </p:nvSpPr>
        <p:spPr bwMode="auto">
          <a:xfrm>
            <a:off x="2103959" y="4957763"/>
            <a:ext cx="1034915" cy="1035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zh-CN" altLang="zh-CN" sz="2305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矩形 38"/>
          <p:cNvSpPr>
            <a:spLocks noChangeArrowheads="1"/>
          </p:cNvSpPr>
          <p:nvPr/>
        </p:nvSpPr>
        <p:spPr bwMode="auto">
          <a:xfrm>
            <a:off x="2311893" y="5143502"/>
            <a:ext cx="7576152" cy="1249363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zh-CN" sz="2305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矩形 39"/>
          <p:cNvSpPr>
            <a:spLocks noChangeArrowheads="1"/>
          </p:cNvSpPr>
          <p:nvPr/>
        </p:nvSpPr>
        <p:spPr bwMode="auto">
          <a:xfrm>
            <a:off x="3245223" y="5391299"/>
            <a:ext cx="6507903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文字内容需概括精炼，建议与标题相关并符合整体语言风格，语言描述尽量简洁生动。单击此处添加文本内容，语言描述尽量简洁生动。</a:t>
            </a:r>
            <a:r>
              <a:rPr lang="zh-CN" altLang="en-US" sz="1200" kern="3000" spc="3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文字内容需概括精炼，建议与标题相关并符合整体语言风格，语言描述尽量简洁生动。单击此处添加文本内容，语言描述尽量简洁生动。</a:t>
            </a:r>
            <a:endParaRPr lang="en-US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</a:endParaRPr>
          </a:p>
          <a:p>
            <a:pPr>
              <a:lnSpc>
                <a:spcPct val="130000"/>
              </a:lnSpc>
            </a:pPr>
            <a:endParaRPr lang="en-US" altLang="zh-CN" sz="1200" kern="3000" spc="3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Freeform 18"/>
          <p:cNvSpPr>
            <a:spLocks noEditPoints="1" noChangeArrowheads="1"/>
          </p:cNvSpPr>
          <p:nvPr/>
        </p:nvSpPr>
        <p:spPr bwMode="auto">
          <a:xfrm>
            <a:off x="2273799" y="5189540"/>
            <a:ext cx="695234" cy="523875"/>
          </a:xfrm>
          <a:custGeom>
            <a:avLst/>
            <a:gdLst>
              <a:gd name="T0" fmla="*/ 1304 w 1423"/>
              <a:gd name="T1" fmla="*/ 301 h 1114"/>
              <a:gd name="T2" fmla="*/ 1302 w 1423"/>
              <a:gd name="T3" fmla="*/ 297 h 1114"/>
              <a:gd name="T4" fmla="*/ 719 w 1423"/>
              <a:gd name="T5" fmla="*/ 113 h 1114"/>
              <a:gd name="T6" fmla="*/ 496 w 1423"/>
              <a:gd name="T7" fmla="*/ 416 h 1114"/>
              <a:gd name="T8" fmla="*/ 441 w 1423"/>
              <a:gd name="T9" fmla="*/ 482 h 1114"/>
              <a:gd name="T10" fmla="*/ 375 w 1423"/>
              <a:gd name="T11" fmla="*/ 536 h 1114"/>
              <a:gd name="T12" fmla="*/ 290 w 1423"/>
              <a:gd name="T13" fmla="*/ 648 h 1114"/>
              <a:gd name="T14" fmla="*/ 470 w 1423"/>
              <a:gd name="T15" fmla="*/ 973 h 1114"/>
              <a:gd name="T16" fmla="*/ 610 w 1423"/>
              <a:gd name="T17" fmla="*/ 960 h 1114"/>
              <a:gd name="T18" fmla="*/ 775 w 1423"/>
              <a:gd name="T19" fmla="*/ 921 h 1114"/>
              <a:gd name="T20" fmla="*/ 932 w 1423"/>
              <a:gd name="T21" fmla="*/ 927 h 1114"/>
              <a:gd name="T22" fmla="*/ 1151 w 1423"/>
              <a:gd name="T23" fmla="*/ 893 h 1114"/>
              <a:gd name="T24" fmla="*/ 1304 w 1423"/>
              <a:gd name="T25" fmla="*/ 301 h 1114"/>
              <a:gd name="T26" fmla="*/ 1024 w 1423"/>
              <a:gd name="T27" fmla="*/ 311 h 1114"/>
              <a:gd name="T28" fmla="*/ 1024 w 1423"/>
              <a:gd name="T29" fmla="*/ 311 h 1114"/>
              <a:gd name="T30" fmla="*/ 873 w 1423"/>
              <a:gd name="T31" fmla="*/ 299 h 1114"/>
              <a:gd name="T32" fmla="*/ 873 w 1423"/>
              <a:gd name="T33" fmla="*/ 299 h 1114"/>
              <a:gd name="T34" fmla="*/ 799 w 1423"/>
              <a:gd name="T35" fmla="*/ 278 h 1114"/>
              <a:gd name="T36" fmla="*/ 821 w 1423"/>
              <a:gd name="T37" fmla="*/ 203 h 1114"/>
              <a:gd name="T38" fmla="*/ 828 w 1423"/>
              <a:gd name="T39" fmla="*/ 200 h 1114"/>
              <a:gd name="T40" fmla="*/ 1101 w 1423"/>
              <a:gd name="T41" fmla="*/ 234 h 1114"/>
              <a:gd name="T42" fmla="*/ 1108 w 1423"/>
              <a:gd name="T43" fmla="*/ 244 h 1114"/>
              <a:gd name="T44" fmla="*/ 1087 w 1423"/>
              <a:gd name="T45" fmla="*/ 318 h 1114"/>
              <a:gd name="T46" fmla="*/ 1024 w 1423"/>
              <a:gd name="T47" fmla="*/ 311 h 1114"/>
              <a:gd name="T48" fmla="*/ 14 w 1423"/>
              <a:gd name="T49" fmla="*/ 967 h 1114"/>
              <a:gd name="T50" fmla="*/ 53 w 1423"/>
              <a:gd name="T51" fmla="*/ 1037 h 1114"/>
              <a:gd name="T52" fmla="*/ 115 w 1423"/>
              <a:gd name="T53" fmla="*/ 1064 h 1114"/>
              <a:gd name="T54" fmla="*/ 24 w 1423"/>
              <a:gd name="T55" fmla="*/ 900 h 1114"/>
              <a:gd name="T56" fmla="*/ 14 w 1423"/>
              <a:gd name="T57" fmla="*/ 967 h 1114"/>
              <a:gd name="T58" fmla="*/ 400 w 1423"/>
              <a:gd name="T59" fmla="*/ 959 h 1114"/>
              <a:gd name="T60" fmla="*/ 265 w 1423"/>
              <a:gd name="T61" fmla="*/ 714 h 1114"/>
              <a:gd name="T62" fmla="*/ 190 w 1423"/>
              <a:gd name="T63" fmla="*/ 686 h 1114"/>
              <a:gd name="T64" fmla="*/ 175 w 1423"/>
              <a:gd name="T65" fmla="*/ 764 h 1114"/>
              <a:gd name="T66" fmla="*/ 310 w 1423"/>
              <a:gd name="T67" fmla="*/ 1008 h 1114"/>
              <a:gd name="T68" fmla="*/ 385 w 1423"/>
              <a:gd name="T69" fmla="*/ 1037 h 1114"/>
              <a:gd name="T70" fmla="*/ 400 w 1423"/>
              <a:gd name="T71" fmla="*/ 959 h 1114"/>
              <a:gd name="T72" fmla="*/ 266 w 1423"/>
              <a:gd name="T73" fmla="*/ 1026 h 1114"/>
              <a:gd name="T74" fmla="*/ 136 w 1423"/>
              <a:gd name="T75" fmla="*/ 792 h 1114"/>
              <a:gd name="T76" fmla="*/ 65 w 1423"/>
              <a:gd name="T77" fmla="*/ 764 h 1114"/>
              <a:gd name="T78" fmla="*/ 50 w 1423"/>
              <a:gd name="T79" fmla="*/ 840 h 1114"/>
              <a:gd name="T80" fmla="*/ 180 w 1423"/>
              <a:gd name="T81" fmla="*/ 1074 h 1114"/>
              <a:gd name="T82" fmla="*/ 251 w 1423"/>
              <a:gd name="T83" fmla="*/ 1101 h 1114"/>
              <a:gd name="T84" fmla="*/ 266 w 1423"/>
              <a:gd name="T85" fmla="*/ 1026 h 11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23"/>
              <a:gd name="T130" fmla="*/ 0 h 1114"/>
              <a:gd name="T131" fmla="*/ 1423 w 1423"/>
              <a:gd name="T132" fmla="*/ 1114 h 111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23" h="1114">
                <a:moveTo>
                  <a:pt x="1304" y="301"/>
                </a:moveTo>
                <a:cubicBezTo>
                  <a:pt x="1303" y="298"/>
                  <a:pt x="1304" y="300"/>
                  <a:pt x="1302" y="297"/>
                </a:cubicBezTo>
                <a:cubicBezTo>
                  <a:pt x="1184" y="83"/>
                  <a:pt x="922" y="0"/>
                  <a:pt x="719" y="113"/>
                </a:cubicBezTo>
                <a:cubicBezTo>
                  <a:pt x="602" y="177"/>
                  <a:pt x="570" y="311"/>
                  <a:pt x="496" y="416"/>
                </a:cubicBezTo>
                <a:cubicBezTo>
                  <a:pt x="476" y="444"/>
                  <a:pt x="458" y="465"/>
                  <a:pt x="441" y="482"/>
                </a:cubicBezTo>
                <a:cubicBezTo>
                  <a:pt x="418" y="504"/>
                  <a:pt x="397" y="520"/>
                  <a:pt x="375" y="536"/>
                </a:cubicBezTo>
                <a:cubicBezTo>
                  <a:pt x="334" y="566"/>
                  <a:pt x="296" y="593"/>
                  <a:pt x="290" y="648"/>
                </a:cubicBezTo>
                <a:cubicBezTo>
                  <a:pt x="470" y="973"/>
                  <a:pt x="470" y="973"/>
                  <a:pt x="470" y="973"/>
                </a:cubicBezTo>
                <a:cubicBezTo>
                  <a:pt x="519" y="997"/>
                  <a:pt x="563" y="978"/>
                  <a:pt x="610" y="960"/>
                </a:cubicBezTo>
                <a:cubicBezTo>
                  <a:pt x="654" y="943"/>
                  <a:pt x="697" y="925"/>
                  <a:pt x="775" y="921"/>
                </a:cubicBezTo>
                <a:cubicBezTo>
                  <a:pt x="827" y="918"/>
                  <a:pt x="880" y="924"/>
                  <a:pt x="932" y="927"/>
                </a:cubicBezTo>
                <a:cubicBezTo>
                  <a:pt x="1008" y="932"/>
                  <a:pt x="1082" y="931"/>
                  <a:pt x="1151" y="893"/>
                </a:cubicBezTo>
                <a:cubicBezTo>
                  <a:pt x="1354" y="780"/>
                  <a:pt x="1423" y="515"/>
                  <a:pt x="1304" y="301"/>
                </a:cubicBezTo>
                <a:close/>
                <a:moveTo>
                  <a:pt x="1024" y="311"/>
                </a:moveTo>
                <a:cubicBezTo>
                  <a:pt x="1024" y="311"/>
                  <a:pt x="1024" y="311"/>
                  <a:pt x="1024" y="311"/>
                </a:cubicBezTo>
                <a:cubicBezTo>
                  <a:pt x="983" y="270"/>
                  <a:pt x="917" y="279"/>
                  <a:pt x="873" y="299"/>
                </a:cubicBezTo>
                <a:cubicBezTo>
                  <a:pt x="873" y="299"/>
                  <a:pt x="873" y="299"/>
                  <a:pt x="873" y="299"/>
                </a:cubicBezTo>
                <a:cubicBezTo>
                  <a:pt x="847" y="313"/>
                  <a:pt x="814" y="304"/>
                  <a:pt x="799" y="278"/>
                </a:cubicBezTo>
                <a:cubicBezTo>
                  <a:pt x="785" y="251"/>
                  <a:pt x="794" y="218"/>
                  <a:pt x="821" y="203"/>
                </a:cubicBezTo>
                <a:cubicBezTo>
                  <a:pt x="823" y="202"/>
                  <a:pt x="828" y="200"/>
                  <a:pt x="828" y="200"/>
                </a:cubicBezTo>
                <a:cubicBezTo>
                  <a:pt x="927" y="155"/>
                  <a:pt x="1035" y="168"/>
                  <a:pt x="1101" y="234"/>
                </a:cubicBezTo>
                <a:cubicBezTo>
                  <a:pt x="1101" y="234"/>
                  <a:pt x="1106" y="240"/>
                  <a:pt x="1108" y="244"/>
                </a:cubicBezTo>
                <a:cubicBezTo>
                  <a:pt x="1122" y="270"/>
                  <a:pt x="1113" y="303"/>
                  <a:pt x="1087" y="318"/>
                </a:cubicBezTo>
                <a:cubicBezTo>
                  <a:pt x="1066" y="329"/>
                  <a:pt x="1041" y="326"/>
                  <a:pt x="1024" y="311"/>
                </a:cubicBezTo>
                <a:close/>
                <a:moveTo>
                  <a:pt x="14" y="967"/>
                </a:moveTo>
                <a:cubicBezTo>
                  <a:pt x="53" y="1037"/>
                  <a:pt x="53" y="1037"/>
                  <a:pt x="53" y="1037"/>
                </a:cubicBezTo>
                <a:cubicBezTo>
                  <a:pt x="67" y="1062"/>
                  <a:pt x="94" y="1074"/>
                  <a:pt x="115" y="1064"/>
                </a:cubicBezTo>
                <a:cubicBezTo>
                  <a:pt x="24" y="900"/>
                  <a:pt x="24" y="900"/>
                  <a:pt x="24" y="900"/>
                </a:cubicBezTo>
                <a:cubicBezTo>
                  <a:pt x="5" y="912"/>
                  <a:pt x="0" y="941"/>
                  <a:pt x="14" y="967"/>
                </a:cubicBezTo>
                <a:close/>
                <a:moveTo>
                  <a:pt x="400" y="959"/>
                </a:moveTo>
                <a:cubicBezTo>
                  <a:pt x="265" y="714"/>
                  <a:pt x="265" y="714"/>
                  <a:pt x="265" y="714"/>
                </a:cubicBezTo>
                <a:cubicBezTo>
                  <a:pt x="248" y="685"/>
                  <a:pt x="215" y="672"/>
                  <a:pt x="190" y="686"/>
                </a:cubicBezTo>
                <a:cubicBezTo>
                  <a:pt x="166" y="699"/>
                  <a:pt x="159" y="734"/>
                  <a:pt x="175" y="764"/>
                </a:cubicBezTo>
                <a:cubicBezTo>
                  <a:pt x="310" y="1008"/>
                  <a:pt x="310" y="1008"/>
                  <a:pt x="310" y="1008"/>
                </a:cubicBezTo>
                <a:cubicBezTo>
                  <a:pt x="327" y="1038"/>
                  <a:pt x="360" y="1051"/>
                  <a:pt x="385" y="1037"/>
                </a:cubicBezTo>
                <a:cubicBezTo>
                  <a:pt x="410" y="1023"/>
                  <a:pt x="416" y="988"/>
                  <a:pt x="400" y="959"/>
                </a:cubicBezTo>
                <a:close/>
                <a:moveTo>
                  <a:pt x="266" y="1026"/>
                </a:moveTo>
                <a:cubicBezTo>
                  <a:pt x="136" y="792"/>
                  <a:pt x="136" y="792"/>
                  <a:pt x="136" y="792"/>
                </a:cubicBezTo>
                <a:cubicBezTo>
                  <a:pt x="121" y="764"/>
                  <a:pt x="89" y="751"/>
                  <a:pt x="65" y="764"/>
                </a:cubicBezTo>
                <a:cubicBezTo>
                  <a:pt x="41" y="778"/>
                  <a:pt x="35" y="811"/>
                  <a:pt x="50" y="840"/>
                </a:cubicBezTo>
                <a:cubicBezTo>
                  <a:pt x="180" y="1074"/>
                  <a:pt x="180" y="1074"/>
                  <a:pt x="180" y="1074"/>
                </a:cubicBezTo>
                <a:cubicBezTo>
                  <a:pt x="196" y="1102"/>
                  <a:pt x="228" y="1114"/>
                  <a:pt x="251" y="1101"/>
                </a:cubicBezTo>
                <a:cubicBezTo>
                  <a:pt x="275" y="1088"/>
                  <a:pt x="282" y="1055"/>
                  <a:pt x="266" y="10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9" tIns="45636" rIns="91269" bIns="45636"/>
          <a:lstStyle/>
          <a:p>
            <a:pPr>
              <a:defRPr/>
            </a:pPr>
            <a:endParaRPr lang="zh-CN" altLang="zh-CN" sz="1595"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8" grpId="0" animBg="1"/>
      <p:bldP spid="9" grpId="0" animBg="1"/>
      <p:bldP spid="10" grpId="0"/>
      <p:bldP spid="12" grpId="0" animBg="1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79633" y="1387757"/>
            <a:ext cx="7872141" cy="1636560"/>
            <a:chOff x="2671080" y="805945"/>
            <a:chExt cx="6044295" cy="1245604"/>
          </a:xfrm>
        </p:grpSpPr>
        <p:grpSp>
          <p:nvGrpSpPr>
            <p:cNvPr id="67" name="组合 66"/>
            <p:cNvGrpSpPr/>
            <p:nvPr/>
          </p:nvGrpSpPr>
          <p:grpSpPr>
            <a:xfrm>
              <a:off x="2671080" y="805945"/>
              <a:ext cx="6044295" cy="1245604"/>
              <a:chOff x="1675055" y="1542989"/>
              <a:chExt cx="6624681" cy="1814003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29" name="Freeform 17"/>
              <p:cNvSpPr/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4" name="Freeform 12"/>
                <p:cNvSpPr/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/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35" name="矩形 134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>
                    <a:cs typeface="+mn-ea"/>
                  </a:endParaRPr>
                </a:p>
              </p:txBody>
            </p:sp>
            <p:grpSp>
              <p:nvGrpSpPr>
                <p:cNvPr id="136" name="组合 135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37" name="组合 136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54" name="椭圆 15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5" name="椭圆 15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6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38" name="组合 137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51" name="椭圆 150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2" name="椭圆 151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3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39" name="组合 138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8" name="椭圆 147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9" name="椭圆 148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50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40" name="组合 139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5" name="椭圆 144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6" name="椭圆 145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7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41" name="组合 140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42" name="椭圆 141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3" name="椭圆 142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44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31" name="组合 130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132" name="椭圆 131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alpha val="70000"/>
                        <a:lumMod val="70000"/>
                        <a:lumOff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33" name="矩形 132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651" y="1277822"/>
              <a:ext cx="418582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TextBox 141"/>
            <p:cNvSpPr txBox="1"/>
            <p:nvPr/>
          </p:nvSpPr>
          <p:spPr>
            <a:xfrm>
              <a:off x="5342155" y="1157587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7" name="TextBox 146"/>
            <p:cNvSpPr txBox="1"/>
            <p:nvPr/>
          </p:nvSpPr>
          <p:spPr>
            <a:xfrm>
              <a:off x="3278327" y="1318242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79633" y="2557114"/>
            <a:ext cx="7872141" cy="1636560"/>
            <a:chOff x="2671080" y="1695956"/>
            <a:chExt cx="6044295" cy="1245604"/>
          </a:xfrm>
        </p:grpSpPr>
        <p:grpSp>
          <p:nvGrpSpPr>
            <p:cNvPr id="66" name="组合 65"/>
            <p:cNvGrpSpPr/>
            <p:nvPr/>
          </p:nvGrpSpPr>
          <p:grpSpPr>
            <a:xfrm>
              <a:off x="2671080" y="1695956"/>
              <a:ext cx="6044295" cy="1245604"/>
              <a:chOff x="1675055" y="1542989"/>
              <a:chExt cx="6624681" cy="1814003"/>
            </a:xfrm>
          </p:grpSpPr>
          <p:sp>
            <p:nvSpPr>
              <p:cNvPr id="157" name="椭圆 156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58" name="Freeform 17"/>
              <p:cNvSpPr/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59" name="组合 158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3" name="Freeform 12"/>
                <p:cNvSpPr/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/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64" name="矩形 163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165" name="组合 164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66" name="组合 165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83" name="椭圆 18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4" name="椭圆 18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5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7" name="组合 166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80" name="椭圆 179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1" name="椭圆 180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82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8" name="组合 167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7" name="椭圆 176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8" name="椭圆 177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9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69" name="组合 168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4" name="椭圆 17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5" name="椭圆 17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6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70" name="组合 169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71" name="椭圆 170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2" name="椭圆 171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73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60" name="组合 159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161" name="椭圆 160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62" name="矩形 161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176" y="2183683"/>
              <a:ext cx="403532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TextBox 142"/>
            <p:cNvSpPr txBox="1"/>
            <p:nvPr/>
          </p:nvSpPr>
          <p:spPr>
            <a:xfrm>
              <a:off x="5328353" y="2051497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8" name="TextBox 147"/>
            <p:cNvSpPr txBox="1"/>
            <p:nvPr/>
          </p:nvSpPr>
          <p:spPr>
            <a:xfrm>
              <a:off x="3278327" y="2211493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79633" y="3608997"/>
            <a:ext cx="7872141" cy="1871510"/>
            <a:chOff x="2671080" y="2496555"/>
            <a:chExt cx="6044295" cy="1424427"/>
          </a:xfrm>
        </p:grpSpPr>
        <p:grpSp>
          <p:nvGrpSpPr>
            <p:cNvPr id="68" name="组合 67"/>
            <p:cNvGrpSpPr/>
            <p:nvPr/>
          </p:nvGrpSpPr>
          <p:grpSpPr>
            <a:xfrm>
              <a:off x="2671080" y="2496555"/>
              <a:ext cx="6044295" cy="1424427"/>
              <a:chOff x="1675055" y="1412777"/>
              <a:chExt cx="6624681" cy="2074428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100" name="Freeform 17"/>
              <p:cNvSpPr/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5" name="Freeform 12"/>
                <p:cNvSpPr/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/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106" name="矩形 105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107" name="组合 106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108" name="组合 107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25" name="椭圆 124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6" name="椭圆 125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7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09" name="组合 108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22" name="椭圆 121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3" name="椭圆 122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4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0" name="组合 109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9" name="椭圆 118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0" name="椭圆 119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21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1" name="组合 110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6" name="椭圆 115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7" name="椭圆 116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8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112" name="组合 111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113" name="椭圆 11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4" name="椭圆 11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115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102" name="组合 101"/>
              <p:cNvGrpSpPr/>
              <p:nvPr/>
            </p:nvGrpSpPr>
            <p:grpSpPr>
              <a:xfrm>
                <a:off x="1675055" y="1412777"/>
                <a:ext cx="808713" cy="2074428"/>
                <a:chOff x="1315015" y="778508"/>
                <a:chExt cx="808713" cy="2074428"/>
              </a:xfrm>
            </p:grpSpPr>
            <p:sp>
              <p:nvSpPr>
                <p:cNvPr id="103" name="椭圆 102"/>
                <p:cNvSpPr/>
                <p:nvPr/>
              </p:nvSpPr>
              <p:spPr>
                <a:xfrm>
                  <a:off x="1763688" y="778508"/>
                  <a:ext cx="360040" cy="207442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alpha val="85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104" name="矩形 103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983" y="3068130"/>
              <a:ext cx="397917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TextBox 143"/>
            <p:cNvSpPr txBox="1"/>
            <p:nvPr/>
          </p:nvSpPr>
          <p:spPr>
            <a:xfrm>
              <a:off x="5328353" y="2938782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89" name="TextBox 148"/>
            <p:cNvSpPr txBox="1"/>
            <p:nvPr/>
          </p:nvSpPr>
          <p:spPr>
            <a:xfrm>
              <a:off x="3278327" y="3072037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479633" y="4960792"/>
            <a:ext cx="7872141" cy="1636560"/>
            <a:chOff x="2671080" y="3525422"/>
            <a:chExt cx="6044295" cy="1245604"/>
          </a:xfrm>
        </p:grpSpPr>
        <p:grpSp>
          <p:nvGrpSpPr>
            <p:cNvPr id="69" name="组合 68"/>
            <p:cNvGrpSpPr/>
            <p:nvPr/>
          </p:nvGrpSpPr>
          <p:grpSpPr>
            <a:xfrm>
              <a:off x="2671080" y="3525422"/>
              <a:ext cx="6044295" cy="1245604"/>
              <a:chOff x="1675055" y="1542989"/>
              <a:chExt cx="6624681" cy="1814003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2683112" y="2765192"/>
                <a:ext cx="5616624" cy="36004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</a:endParaRPr>
              </a:p>
            </p:txBody>
          </p:sp>
          <p:sp>
            <p:nvSpPr>
              <p:cNvPr id="71" name="Freeform 17"/>
              <p:cNvSpPr/>
              <p:nvPr/>
            </p:nvSpPr>
            <p:spPr bwMode="auto">
              <a:xfrm>
                <a:off x="4572000" y="1948052"/>
                <a:ext cx="3024336" cy="986400"/>
              </a:xfrm>
              <a:custGeom>
                <a:avLst/>
                <a:gdLst>
                  <a:gd name="T0" fmla="*/ 0 w 843"/>
                  <a:gd name="T1" fmla="*/ 0 h 171"/>
                  <a:gd name="T2" fmla="*/ 507 w 843"/>
                  <a:gd name="T3" fmla="*/ 0 h 171"/>
                  <a:gd name="T4" fmla="*/ 761 w 843"/>
                  <a:gd name="T5" fmla="*/ 0 h 171"/>
                  <a:gd name="T6" fmla="*/ 824 w 843"/>
                  <a:gd name="T7" fmla="*/ 0 h 171"/>
                  <a:gd name="T8" fmla="*/ 838 w 843"/>
                  <a:gd name="T9" fmla="*/ 6 h 171"/>
                  <a:gd name="T10" fmla="*/ 842 w 843"/>
                  <a:gd name="T11" fmla="*/ 14 h 171"/>
                  <a:gd name="T12" fmla="*/ 842 w 843"/>
                  <a:gd name="T13" fmla="*/ 22 h 171"/>
                  <a:gd name="T14" fmla="*/ 842 w 843"/>
                  <a:gd name="T15" fmla="*/ 53 h 171"/>
                  <a:gd name="T16" fmla="*/ 842 w 843"/>
                  <a:gd name="T17" fmla="*/ 117 h 171"/>
                  <a:gd name="T18" fmla="*/ 842 w 843"/>
                  <a:gd name="T19" fmla="*/ 148 h 171"/>
                  <a:gd name="T20" fmla="*/ 842 w 843"/>
                  <a:gd name="T21" fmla="*/ 156 h 171"/>
                  <a:gd name="T22" fmla="*/ 839 w 843"/>
                  <a:gd name="T23" fmla="*/ 164 h 171"/>
                  <a:gd name="T24" fmla="*/ 824 w 843"/>
                  <a:gd name="T25" fmla="*/ 170 h 171"/>
                  <a:gd name="T26" fmla="*/ 838 w 843"/>
                  <a:gd name="T27" fmla="*/ 163 h 171"/>
                  <a:gd name="T28" fmla="*/ 841 w 843"/>
                  <a:gd name="T29" fmla="*/ 156 h 171"/>
                  <a:gd name="T30" fmla="*/ 841 w 843"/>
                  <a:gd name="T31" fmla="*/ 148 h 171"/>
                  <a:gd name="T32" fmla="*/ 841 w 843"/>
                  <a:gd name="T33" fmla="*/ 117 h 171"/>
                  <a:gd name="T34" fmla="*/ 841 w 843"/>
                  <a:gd name="T35" fmla="*/ 53 h 171"/>
                  <a:gd name="T36" fmla="*/ 841 w 843"/>
                  <a:gd name="T37" fmla="*/ 22 h 171"/>
                  <a:gd name="T38" fmla="*/ 841 w 843"/>
                  <a:gd name="T39" fmla="*/ 14 h 171"/>
                  <a:gd name="T40" fmla="*/ 837 w 843"/>
                  <a:gd name="T41" fmla="*/ 7 h 171"/>
                  <a:gd name="T42" fmla="*/ 824 w 843"/>
                  <a:gd name="T43" fmla="*/ 1 h 171"/>
                  <a:gd name="T44" fmla="*/ 761 w 843"/>
                  <a:gd name="T45" fmla="*/ 1 h 171"/>
                  <a:gd name="T46" fmla="*/ 507 w 843"/>
                  <a:gd name="T47" fmla="*/ 1 h 171"/>
                  <a:gd name="T48" fmla="*/ 0 w 843"/>
                  <a:gd name="T49" fmla="*/ 1 h 171"/>
                  <a:gd name="T50" fmla="*/ 0 w 843"/>
                  <a:gd name="T51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43" h="171">
                    <a:moveTo>
                      <a:pt x="0" y="0"/>
                    </a:moveTo>
                    <a:cubicBezTo>
                      <a:pt x="507" y="0"/>
                      <a:pt x="507" y="0"/>
                      <a:pt x="507" y="0"/>
                    </a:cubicBezTo>
                    <a:cubicBezTo>
                      <a:pt x="761" y="0"/>
                      <a:pt x="761" y="0"/>
                      <a:pt x="761" y="0"/>
                    </a:cubicBezTo>
                    <a:cubicBezTo>
                      <a:pt x="824" y="0"/>
                      <a:pt x="824" y="0"/>
                      <a:pt x="824" y="0"/>
                    </a:cubicBezTo>
                    <a:cubicBezTo>
                      <a:pt x="829" y="0"/>
                      <a:pt x="835" y="2"/>
                      <a:pt x="838" y="6"/>
                    </a:cubicBezTo>
                    <a:cubicBezTo>
                      <a:pt x="840" y="9"/>
                      <a:pt x="841" y="11"/>
                      <a:pt x="842" y="14"/>
                    </a:cubicBezTo>
                    <a:cubicBezTo>
                      <a:pt x="843" y="16"/>
                      <a:pt x="842" y="19"/>
                      <a:pt x="842" y="22"/>
                    </a:cubicBezTo>
                    <a:cubicBezTo>
                      <a:pt x="842" y="53"/>
                      <a:pt x="842" y="53"/>
                      <a:pt x="842" y="53"/>
                    </a:cubicBezTo>
                    <a:cubicBezTo>
                      <a:pt x="842" y="117"/>
                      <a:pt x="842" y="117"/>
                      <a:pt x="842" y="117"/>
                    </a:cubicBezTo>
                    <a:cubicBezTo>
                      <a:pt x="842" y="148"/>
                      <a:pt x="842" y="148"/>
                      <a:pt x="842" y="148"/>
                    </a:cubicBezTo>
                    <a:cubicBezTo>
                      <a:pt x="842" y="151"/>
                      <a:pt x="843" y="154"/>
                      <a:pt x="842" y="156"/>
                    </a:cubicBezTo>
                    <a:cubicBezTo>
                      <a:pt x="841" y="159"/>
                      <a:pt x="840" y="162"/>
                      <a:pt x="839" y="164"/>
                    </a:cubicBezTo>
                    <a:cubicBezTo>
                      <a:pt x="835" y="168"/>
                      <a:pt x="830" y="171"/>
                      <a:pt x="824" y="170"/>
                    </a:cubicBezTo>
                    <a:cubicBezTo>
                      <a:pt x="830" y="170"/>
                      <a:pt x="835" y="167"/>
                      <a:pt x="838" y="163"/>
                    </a:cubicBezTo>
                    <a:cubicBezTo>
                      <a:pt x="839" y="161"/>
                      <a:pt x="840" y="159"/>
                      <a:pt x="841" y="156"/>
                    </a:cubicBezTo>
                    <a:cubicBezTo>
                      <a:pt x="842" y="154"/>
                      <a:pt x="841" y="151"/>
                      <a:pt x="841" y="148"/>
                    </a:cubicBezTo>
                    <a:cubicBezTo>
                      <a:pt x="841" y="117"/>
                      <a:pt x="841" y="117"/>
                      <a:pt x="841" y="117"/>
                    </a:cubicBezTo>
                    <a:cubicBezTo>
                      <a:pt x="841" y="53"/>
                      <a:pt x="841" y="53"/>
                      <a:pt x="841" y="53"/>
                    </a:cubicBezTo>
                    <a:cubicBezTo>
                      <a:pt x="841" y="22"/>
                      <a:pt x="841" y="22"/>
                      <a:pt x="841" y="22"/>
                    </a:cubicBezTo>
                    <a:cubicBezTo>
                      <a:pt x="841" y="19"/>
                      <a:pt x="842" y="16"/>
                      <a:pt x="841" y="14"/>
                    </a:cubicBezTo>
                    <a:cubicBezTo>
                      <a:pt x="840" y="11"/>
                      <a:pt x="839" y="9"/>
                      <a:pt x="837" y="7"/>
                    </a:cubicBezTo>
                    <a:cubicBezTo>
                      <a:pt x="834" y="3"/>
                      <a:pt x="829" y="1"/>
                      <a:pt x="824" y="1"/>
                    </a:cubicBezTo>
                    <a:cubicBezTo>
                      <a:pt x="761" y="1"/>
                      <a:pt x="761" y="1"/>
                      <a:pt x="761" y="1"/>
                    </a:cubicBezTo>
                    <a:cubicBezTo>
                      <a:pt x="507" y="1"/>
                      <a:pt x="507" y="1"/>
                      <a:pt x="507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/>
              <a:lstStyle/>
              <a:p>
                <a:endParaRPr lang="zh-CN" altLang="en-US" sz="1600">
                  <a:cs typeface="+mn-ea"/>
                </a:endParaRPr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2327560" y="1956790"/>
                <a:ext cx="5268776" cy="986400"/>
                <a:chOff x="2327560" y="1340768"/>
                <a:chExt cx="5268776" cy="98640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Freeform 12"/>
                <p:cNvSpPr/>
                <p:nvPr/>
              </p:nvSpPr>
              <p:spPr bwMode="auto">
                <a:xfrm>
                  <a:off x="4572000" y="1340768"/>
                  <a:ext cx="3024336" cy="984526"/>
                </a:xfrm>
                <a:custGeom>
                  <a:avLst/>
                  <a:gdLst>
                    <a:gd name="T0" fmla="*/ 469 w 487"/>
                    <a:gd name="T1" fmla="*/ 0 h 170"/>
                    <a:gd name="T2" fmla="*/ 0 w 487"/>
                    <a:gd name="T3" fmla="*/ 0 h 170"/>
                    <a:gd name="T4" fmla="*/ 0 w 487"/>
                    <a:gd name="T5" fmla="*/ 170 h 170"/>
                    <a:gd name="T6" fmla="*/ 469 w 487"/>
                    <a:gd name="T7" fmla="*/ 170 h 170"/>
                    <a:gd name="T8" fmla="*/ 487 w 487"/>
                    <a:gd name="T9" fmla="*/ 153 h 170"/>
                    <a:gd name="T10" fmla="*/ 487 w 487"/>
                    <a:gd name="T11" fmla="*/ 18 h 170"/>
                    <a:gd name="T12" fmla="*/ 469 w 487"/>
                    <a:gd name="T13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7" h="170">
                      <a:moveTo>
                        <a:pt x="46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469" y="170"/>
                        <a:pt x="469" y="170"/>
                        <a:pt x="469" y="170"/>
                      </a:cubicBezTo>
                      <a:cubicBezTo>
                        <a:pt x="479" y="170"/>
                        <a:pt x="487" y="162"/>
                        <a:pt x="487" y="153"/>
                      </a:cubicBezTo>
                      <a:cubicBezTo>
                        <a:pt x="487" y="18"/>
                        <a:pt x="487" y="18"/>
                        <a:pt x="487" y="18"/>
                      </a:cubicBezTo>
                      <a:cubicBezTo>
                        <a:pt x="487" y="8"/>
                        <a:pt x="479" y="0"/>
                        <a:pt x="4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C6CDD1"/>
                    </a:gs>
                    <a:gs pos="24000">
                      <a:srgbClr val="EAEBEC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txBody>
                <a:bodyPr vert="horz" wrap="square" lIns="69596" tIns="34798" rIns="69596" bIns="34798" numCol="1" anchor="t" anchorCtr="0" compatLnSpc="1"/>
                <a:lstStyle/>
                <a:p>
                  <a:endParaRPr lang="zh-CN" altLang="en-US" sz="1600">
                    <a:cs typeface="+mn-ea"/>
                  </a:endParaRPr>
                </a:p>
              </p:txBody>
            </p:sp>
            <p:sp>
              <p:nvSpPr>
                <p:cNvPr id="77" name="矩形 76"/>
                <p:cNvSpPr>
                  <a:spLocks noChangeAspect="1"/>
                </p:cNvSpPr>
                <p:nvPr/>
              </p:nvSpPr>
              <p:spPr>
                <a:xfrm>
                  <a:off x="2327560" y="1340768"/>
                  <a:ext cx="2244440" cy="9864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grpSp>
              <p:nvGrpSpPr>
                <p:cNvPr id="78" name="组合 77"/>
                <p:cNvGrpSpPr/>
                <p:nvPr/>
              </p:nvGrpSpPr>
              <p:grpSpPr>
                <a:xfrm>
                  <a:off x="4535424" y="1340768"/>
                  <a:ext cx="72008" cy="986400"/>
                  <a:chOff x="1043608" y="764705"/>
                  <a:chExt cx="72008" cy="1202515"/>
                </a:xfrm>
              </p:grpSpPr>
              <p:grpSp>
                <p:nvGrpSpPr>
                  <p:cNvPr id="79" name="组合 78"/>
                  <p:cNvGrpSpPr/>
                  <p:nvPr/>
                </p:nvGrpSpPr>
                <p:grpSpPr>
                  <a:xfrm>
                    <a:off x="1043608" y="1471273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6" name="椭圆 95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7" name="椭圆 96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8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0" name="组合 79"/>
                  <p:cNvGrpSpPr/>
                  <p:nvPr/>
                </p:nvGrpSpPr>
                <p:grpSpPr>
                  <a:xfrm>
                    <a:off x="1043608" y="170679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3" name="椭圆 92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4" name="椭圆 93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5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1" name="组合 80"/>
                  <p:cNvGrpSpPr/>
                  <p:nvPr/>
                </p:nvGrpSpPr>
                <p:grpSpPr>
                  <a:xfrm>
                    <a:off x="1043608" y="1235750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90" name="椭圆 89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1" name="椭圆 90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92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2" name="组合 81"/>
                  <p:cNvGrpSpPr/>
                  <p:nvPr/>
                </p:nvGrpSpPr>
                <p:grpSpPr>
                  <a:xfrm>
                    <a:off x="1043608" y="1000228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87" name="椭圆 86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8" name="椭圆 87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9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  <p:grpSp>
                <p:nvGrpSpPr>
                  <p:cNvPr id="83" name="组合 82"/>
                  <p:cNvGrpSpPr/>
                  <p:nvPr/>
                </p:nvGrpSpPr>
                <p:grpSpPr>
                  <a:xfrm>
                    <a:off x="1043608" y="764705"/>
                    <a:ext cx="72008" cy="260425"/>
                    <a:chOff x="6658297" y="2006204"/>
                    <a:chExt cx="990748" cy="3583036"/>
                  </a:xfrm>
                </p:grpSpPr>
                <p:sp>
                  <p:nvSpPr>
                    <p:cNvPr id="84" name="椭圆 83"/>
                    <p:cNvSpPr/>
                    <p:nvPr/>
                  </p:nvSpPr>
                  <p:spPr>
                    <a:xfrm>
                      <a:off x="6658297" y="2006204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5" name="椭圆 84"/>
                    <p:cNvSpPr/>
                    <p:nvPr/>
                  </p:nvSpPr>
                  <p:spPr>
                    <a:xfrm>
                      <a:off x="6658297" y="4598492"/>
                      <a:ext cx="990748" cy="990748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70000">
                          <a:srgbClr val="F9F9F9">
                            <a:alpha val="0"/>
                          </a:srgb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>
                        <a:cs typeface="+mn-ea"/>
                      </a:endParaRPr>
                    </a:p>
                  </p:txBody>
                </p:sp>
                <p:sp>
                  <p:nvSpPr>
                    <p:cNvPr id="86" name="Freeform 6"/>
                    <p:cNvSpPr/>
                    <p:nvPr/>
                  </p:nvSpPr>
                  <p:spPr bwMode="auto">
                    <a:xfrm>
                      <a:off x="6915546" y="2348880"/>
                      <a:ext cx="476250" cy="2890837"/>
                    </a:xfrm>
                    <a:custGeom>
                      <a:avLst/>
                      <a:gdLst>
                        <a:gd name="T0" fmla="*/ 127 w 127"/>
                        <a:gd name="T1" fmla="*/ 81 h 771"/>
                        <a:gd name="T2" fmla="*/ 127 w 127"/>
                        <a:gd name="T3" fmla="*/ 690 h 771"/>
                        <a:gd name="T4" fmla="*/ 63 w 127"/>
                        <a:gd name="T5" fmla="*/ 771 h 771"/>
                        <a:gd name="T6" fmla="*/ 0 w 127"/>
                        <a:gd name="T7" fmla="*/ 690 h 771"/>
                        <a:gd name="T8" fmla="*/ 0 w 127"/>
                        <a:gd name="T9" fmla="*/ 81 h 771"/>
                        <a:gd name="T10" fmla="*/ 63 w 127"/>
                        <a:gd name="T11" fmla="*/ 0 h 771"/>
                        <a:gd name="T12" fmla="*/ 127 w 127"/>
                        <a:gd name="T13" fmla="*/ 81 h 7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7" h="771">
                          <a:moveTo>
                            <a:pt x="127" y="81"/>
                          </a:moveTo>
                          <a:cubicBezTo>
                            <a:pt x="127" y="690"/>
                            <a:pt x="127" y="690"/>
                            <a:pt x="127" y="690"/>
                          </a:cubicBezTo>
                          <a:cubicBezTo>
                            <a:pt x="127" y="735"/>
                            <a:pt x="98" y="771"/>
                            <a:pt x="63" y="771"/>
                          </a:cubicBezTo>
                          <a:cubicBezTo>
                            <a:pt x="28" y="771"/>
                            <a:pt x="0" y="735"/>
                            <a:pt x="0" y="690"/>
                          </a:cubicBezTo>
                          <a:cubicBezTo>
                            <a:pt x="0" y="81"/>
                            <a:pt x="0" y="81"/>
                            <a:pt x="0" y="81"/>
                          </a:cubicBezTo>
                          <a:cubicBezTo>
                            <a:pt x="0" y="36"/>
                            <a:pt x="28" y="0"/>
                            <a:pt x="63" y="0"/>
                          </a:cubicBezTo>
                          <a:cubicBezTo>
                            <a:pt x="98" y="0"/>
                            <a:pt x="127" y="36"/>
                            <a:pt x="127" y="81"/>
                          </a:cubicBezTo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txBody>
                    <a:bodyPr vert="horz" wrap="square" lIns="69596" tIns="34798" rIns="69596" bIns="34798" numCol="1" anchor="t" anchorCtr="0" compatLnSpc="1"/>
                    <a:lstStyle/>
                    <a:p>
                      <a:endParaRPr lang="zh-CN" altLang="en-US" sz="1600">
                        <a:cs typeface="+mn-ea"/>
                      </a:endParaRPr>
                    </a:p>
                  </p:txBody>
                </p:sp>
              </p:grpSp>
            </p:grpSp>
          </p:grpSp>
          <p:grpSp>
            <p:nvGrpSpPr>
              <p:cNvPr id="73" name="组合 72"/>
              <p:cNvGrpSpPr/>
              <p:nvPr/>
            </p:nvGrpSpPr>
            <p:grpSpPr>
              <a:xfrm>
                <a:off x="1675055" y="1542989"/>
                <a:ext cx="808713" cy="1814003"/>
                <a:chOff x="1315015" y="908720"/>
                <a:chExt cx="808713" cy="1814003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1763688" y="908720"/>
                  <a:ext cx="360040" cy="181400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49000"/>
                        <a:alpha val="97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  <p:sp useBgFill="1">
              <p:nvSpPr>
                <p:cNvPr id="75" name="矩形 74"/>
                <p:cNvSpPr/>
                <p:nvPr/>
              </p:nvSpPr>
              <p:spPr>
                <a:xfrm>
                  <a:off x="1315015" y="1048728"/>
                  <a:ext cx="648072" cy="1599464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cs typeface="+mn-ea"/>
                  </a:endParaRPr>
                </a:p>
              </p:txBody>
            </p:sp>
          </p:grpSp>
        </p:grpSp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048" y="3995406"/>
              <a:ext cx="281787" cy="3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Box 144"/>
            <p:cNvSpPr txBox="1"/>
            <p:nvPr/>
          </p:nvSpPr>
          <p:spPr>
            <a:xfrm>
              <a:off x="5328353" y="3870485"/>
              <a:ext cx="2694445" cy="421654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sp>
          <p:nvSpPr>
            <p:cNvPr id="190" name="TextBox 149"/>
            <p:cNvSpPr txBox="1"/>
            <p:nvPr/>
          </p:nvSpPr>
          <p:spPr>
            <a:xfrm>
              <a:off x="3278327" y="4040869"/>
              <a:ext cx="1205198" cy="28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  <a:cs typeface="+mn-ea"/>
                </a:rPr>
                <a:t>单击插入标题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29450" y="2060848"/>
            <a:ext cx="2371127" cy="3006524"/>
            <a:chOff x="1020172" y="1318242"/>
            <a:chExt cx="1820571" cy="2288299"/>
          </a:xfrm>
        </p:grpSpPr>
        <p:sp>
          <p:nvSpPr>
            <p:cNvPr id="186" name="TextBox 145"/>
            <p:cNvSpPr txBox="1"/>
            <p:nvPr/>
          </p:nvSpPr>
          <p:spPr>
            <a:xfrm>
              <a:off x="1020172" y="1955063"/>
              <a:ext cx="1820571" cy="1651478"/>
            </a:xfrm>
            <a:prstGeom prst="rect">
              <a:avLst/>
            </a:prstGeom>
            <a:noFill/>
            <a:ln cmpd="dbl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文字内容需概括精炼，建议与标题相关并符合整体语言风格，语言描述尽量简洁生动。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  <p:cxnSp>
          <p:nvCxnSpPr>
            <p:cNvPr id="191" name="直接连接符 190"/>
            <p:cNvCxnSpPr/>
            <p:nvPr/>
          </p:nvCxnSpPr>
          <p:spPr>
            <a:xfrm>
              <a:off x="1068977" y="1756690"/>
              <a:ext cx="1456457" cy="0"/>
            </a:xfrm>
            <a:prstGeom prst="line">
              <a:avLst/>
            </a:prstGeom>
            <a:ln w="28575" cmpd="thickThin">
              <a:solidFill>
                <a:schemeClr val="tx1">
                  <a:lumMod val="75000"/>
                  <a:lumOff val="2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34"/>
            <p:cNvSpPr txBox="1"/>
            <p:nvPr/>
          </p:nvSpPr>
          <p:spPr>
            <a:xfrm>
              <a:off x="1245474" y="1318242"/>
              <a:ext cx="1087041" cy="351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rPr>
                <a:t>标题内容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V="1">
            <a:off x="795" y="3793853"/>
            <a:ext cx="12190413" cy="697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780" tIns="57890" rIns="115780" bIns="578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582456" y="3404120"/>
            <a:ext cx="778860" cy="779470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 dirty="0">
              <a:latin typeface="Bebas" pitchFamily="2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241999" y="3404120"/>
            <a:ext cx="778860" cy="779470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 dirty="0">
              <a:latin typeface="Bebas" pitchFamily="2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899757" y="3404120"/>
            <a:ext cx="778860" cy="779470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 dirty="0">
              <a:latin typeface="Bebas" pitchFamily="2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557515" y="3404120"/>
            <a:ext cx="780647" cy="779470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 dirty="0">
              <a:latin typeface="Bebas" pitchFamily="2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17059" y="3404120"/>
            <a:ext cx="778860" cy="779470"/>
          </a:xfrm>
          <a:prstGeom prst="ellipse">
            <a:avLst/>
          </a:prstGeom>
          <a:solidFill>
            <a:srgbClr val="FFFFFF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 dirty="0">
              <a:latin typeface="Bebas" pitchFamily="2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668202" y="3489933"/>
            <a:ext cx="607368" cy="6078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en-US" altLang="zh-CN" dirty="0">
                <a:latin typeface="Bebas" pitchFamily="2" charset="0"/>
              </a:rPr>
              <a:t>1</a:t>
            </a:r>
            <a:endParaRPr lang="zh-CN" altLang="en-US" dirty="0">
              <a:latin typeface="Bebas" pitchFamily="2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327745" y="3489933"/>
            <a:ext cx="607368" cy="60784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Bebas" pitchFamily="2" charset="0"/>
              </a:rPr>
              <a:t>2</a:t>
            </a:r>
            <a:endParaRPr lang="zh-CN" altLang="en-US" dirty="0">
              <a:latin typeface="Bebas" pitchFamily="2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983717" y="3489933"/>
            <a:ext cx="607368" cy="60784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Bebas" pitchFamily="2" charset="0"/>
              </a:rPr>
              <a:t>3</a:t>
            </a:r>
            <a:endParaRPr lang="zh-CN" altLang="en-US" dirty="0">
              <a:latin typeface="Bebas" pitchFamily="2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641475" y="3489933"/>
            <a:ext cx="607368" cy="60784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en-US" altLang="zh-CN" dirty="0">
                <a:latin typeface="Bebas" pitchFamily="2" charset="0"/>
              </a:rPr>
              <a:t>4</a:t>
            </a:r>
            <a:endParaRPr lang="zh-CN" altLang="en-US" dirty="0">
              <a:latin typeface="Bebas" pitchFamily="2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301018" y="3489933"/>
            <a:ext cx="607368" cy="6078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en-US" altLang="zh-CN" dirty="0">
                <a:latin typeface="Bebas" pitchFamily="2" charset="0"/>
              </a:rPr>
              <a:t>5</a:t>
            </a:r>
            <a:endParaRPr lang="zh-CN" altLang="en-US" dirty="0">
              <a:latin typeface="Bebas" pitchFamily="2" charset="0"/>
            </a:endParaRPr>
          </a:p>
        </p:txBody>
      </p:sp>
      <p:sp>
        <p:nvSpPr>
          <p:cNvPr id="13" name="任意多边形 12"/>
          <p:cNvSpPr/>
          <p:nvPr/>
        </p:nvSpPr>
        <p:spPr>
          <a:xfrm flipH="1" flipV="1">
            <a:off x="3297007" y="4112079"/>
            <a:ext cx="376925" cy="1634026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24"/>
          <p:cNvSpPr>
            <a:spLocks noChangeArrowheads="1"/>
          </p:cNvSpPr>
          <p:nvPr/>
        </p:nvSpPr>
        <p:spPr bwMode="auto">
          <a:xfrm>
            <a:off x="1075146" y="4744951"/>
            <a:ext cx="2609505" cy="8241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916" tIns="51458" rIns="102916" bIns="51458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" name="任意多边形 14"/>
          <p:cNvSpPr/>
          <p:nvPr/>
        </p:nvSpPr>
        <p:spPr>
          <a:xfrm flipH="1" flipV="1">
            <a:off x="6562505" y="4112079"/>
            <a:ext cx="375139" cy="1634026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flipH="1" flipV="1">
            <a:off x="9954833" y="4112079"/>
            <a:ext cx="376926" cy="1634026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4102663" y="1727187"/>
            <a:ext cx="375139" cy="1634026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7369947" y="1727187"/>
            <a:ext cx="375139" cy="1634026"/>
          </a:xfrm>
          <a:custGeom>
            <a:avLst/>
            <a:gdLst>
              <a:gd name="connsiteX0" fmla="*/ 0 w 333829"/>
              <a:gd name="connsiteY0" fmla="*/ 0 h 1451429"/>
              <a:gd name="connsiteX1" fmla="*/ 0 w 333829"/>
              <a:gd name="connsiteY1" fmla="*/ 1117600 h 1451429"/>
              <a:gd name="connsiteX2" fmla="*/ 333829 w 333829"/>
              <a:gd name="connsiteY2" fmla="*/ 1451429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829" h="1451429">
                <a:moveTo>
                  <a:pt x="0" y="0"/>
                </a:moveTo>
                <a:lnTo>
                  <a:pt x="0" y="1117600"/>
                </a:lnTo>
                <a:lnTo>
                  <a:pt x="333829" y="1451429"/>
                </a:lnTo>
              </a:path>
            </a:pathLst>
          </a:cu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矩形 30"/>
          <p:cNvSpPr>
            <a:spLocks noChangeArrowheads="1"/>
          </p:cNvSpPr>
          <p:nvPr/>
        </p:nvSpPr>
        <p:spPr bwMode="auto">
          <a:xfrm>
            <a:off x="4134818" y="1728976"/>
            <a:ext cx="3038627" cy="10641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916" tIns="51458" rIns="102916" bIns="51458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20" name="矩形 31"/>
          <p:cNvSpPr>
            <a:spLocks noChangeArrowheads="1"/>
          </p:cNvSpPr>
          <p:nvPr/>
        </p:nvSpPr>
        <p:spPr bwMode="auto">
          <a:xfrm>
            <a:off x="4131245" y="4744951"/>
            <a:ext cx="2695643" cy="8241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916" tIns="51458" rIns="102916" bIns="51458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1" name="矩形 32"/>
          <p:cNvSpPr>
            <a:spLocks noChangeArrowheads="1"/>
          </p:cNvSpPr>
          <p:nvPr/>
        </p:nvSpPr>
        <p:spPr bwMode="auto">
          <a:xfrm>
            <a:off x="7487846" y="1728975"/>
            <a:ext cx="3129732" cy="10641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916" tIns="51458" rIns="102916" bIns="51458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22" name="矩形 33"/>
          <p:cNvSpPr>
            <a:spLocks noChangeArrowheads="1"/>
          </p:cNvSpPr>
          <p:nvPr/>
        </p:nvSpPr>
        <p:spPr bwMode="auto">
          <a:xfrm>
            <a:off x="7804036" y="4744951"/>
            <a:ext cx="2456269" cy="8241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916" tIns="51458" rIns="102916" bIns="51458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28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28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28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椭圆 114"/>
          <p:cNvSpPr/>
          <p:nvPr/>
        </p:nvSpPr>
        <p:spPr>
          <a:xfrm>
            <a:off x="2436813" y="1352699"/>
            <a:ext cx="7327900" cy="4979193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429670" y="1589236"/>
            <a:ext cx="7337425" cy="4691063"/>
            <a:chOff x="2428875" y="1082675"/>
            <a:chExt cx="7337425" cy="4691063"/>
          </a:xfrm>
          <a:solidFill>
            <a:schemeClr val="bg1">
              <a:lumMod val="75000"/>
            </a:schemeClr>
          </a:solidFill>
        </p:grpSpPr>
        <p:sp>
          <p:nvSpPr>
            <p:cNvPr id="3" name="Freeform 503"/>
            <p:cNvSpPr>
              <a:spLocks noEditPoints="1"/>
            </p:cNvSpPr>
            <p:nvPr/>
          </p:nvSpPr>
          <p:spPr bwMode="auto">
            <a:xfrm>
              <a:off x="4738688" y="1892300"/>
              <a:ext cx="1371600" cy="1450975"/>
            </a:xfrm>
            <a:custGeom>
              <a:avLst/>
              <a:gdLst>
                <a:gd name="T0" fmla="*/ 12 w 864"/>
                <a:gd name="T1" fmla="*/ 26 h 914"/>
                <a:gd name="T2" fmla="*/ 14 w 864"/>
                <a:gd name="T3" fmla="*/ 0 h 914"/>
                <a:gd name="T4" fmla="*/ 26 w 864"/>
                <a:gd name="T5" fmla="*/ 14 h 914"/>
                <a:gd name="T6" fmla="*/ 853 w 864"/>
                <a:gd name="T7" fmla="*/ 891 h 914"/>
                <a:gd name="T8" fmla="*/ 850 w 864"/>
                <a:gd name="T9" fmla="*/ 914 h 914"/>
                <a:gd name="T10" fmla="*/ 864 w 864"/>
                <a:gd name="T11" fmla="*/ 903 h 914"/>
                <a:gd name="T12" fmla="*/ 803 w 864"/>
                <a:gd name="T13" fmla="*/ 865 h 914"/>
                <a:gd name="T14" fmla="*/ 803 w 864"/>
                <a:gd name="T15" fmla="*/ 839 h 914"/>
                <a:gd name="T16" fmla="*/ 815 w 864"/>
                <a:gd name="T17" fmla="*/ 851 h 914"/>
                <a:gd name="T18" fmla="*/ 753 w 864"/>
                <a:gd name="T19" fmla="*/ 813 h 914"/>
                <a:gd name="T20" fmla="*/ 753 w 864"/>
                <a:gd name="T21" fmla="*/ 787 h 914"/>
                <a:gd name="T22" fmla="*/ 768 w 864"/>
                <a:gd name="T23" fmla="*/ 799 h 914"/>
                <a:gd name="T24" fmla="*/ 704 w 864"/>
                <a:gd name="T25" fmla="*/ 759 h 914"/>
                <a:gd name="T26" fmla="*/ 704 w 864"/>
                <a:gd name="T27" fmla="*/ 735 h 914"/>
                <a:gd name="T28" fmla="*/ 718 w 864"/>
                <a:gd name="T29" fmla="*/ 747 h 914"/>
                <a:gd name="T30" fmla="*/ 654 w 864"/>
                <a:gd name="T31" fmla="*/ 707 h 914"/>
                <a:gd name="T32" fmla="*/ 657 w 864"/>
                <a:gd name="T33" fmla="*/ 681 h 914"/>
                <a:gd name="T34" fmla="*/ 668 w 864"/>
                <a:gd name="T35" fmla="*/ 695 h 914"/>
                <a:gd name="T36" fmla="*/ 605 w 864"/>
                <a:gd name="T37" fmla="*/ 655 h 914"/>
                <a:gd name="T38" fmla="*/ 607 w 864"/>
                <a:gd name="T39" fmla="*/ 629 h 914"/>
                <a:gd name="T40" fmla="*/ 619 w 864"/>
                <a:gd name="T41" fmla="*/ 643 h 914"/>
                <a:gd name="T42" fmla="*/ 555 w 864"/>
                <a:gd name="T43" fmla="*/ 603 h 914"/>
                <a:gd name="T44" fmla="*/ 557 w 864"/>
                <a:gd name="T45" fmla="*/ 577 h 914"/>
                <a:gd name="T46" fmla="*/ 569 w 864"/>
                <a:gd name="T47" fmla="*/ 591 h 914"/>
                <a:gd name="T48" fmla="*/ 508 w 864"/>
                <a:gd name="T49" fmla="*/ 551 h 914"/>
                <a:gd name="T50" fmla="*/ 508 w 864"/>
                <a:gd name="T51" fmla="*/ 525 h 914"/>
                <a:gd name="T52" fmla="*/ 520 w 864"/>
                <a:gd name="T53" fmla="*/ 537 h 914"/>
                <a:gd name="T54" fmla="*/ 458 w 864"/>
                <a:gd name="T55" fmla="*/ 496 h 914"/>
                <a:gd name="T56" fmla="*/ 458 w 864"/>
                <a:gd name="T57" fmla="*/ 473 h 914"/>
                <a:gd name="T58" fmla="*/ 470 w 864"/>
                <a:gd name="T59" fmla="*/ 485 h 914"/>
                <a:gd name="T60" fmla="*/ 409 w 864"/>
                <a:gd name="T61" fmla="*/ 444 h 914"/>
                <a:gd name="T62" fmla="*/ 409 w 864"/>
                <a:gd name="T63" fmla="*/ 421 h 914"/>
                <a:gd name="T64" fmla="*/ 420 w 864"/>
                <a:gd name="T65" fmla="*/ 433 h 914"/>
                <a:gd name="T66" fmla="*/ 359 w 864"/>
                <a:gd name="T67" fmla="*/ 392 h 914"/>
                <a:gd name="T68" fmla="*/ 359 w 864"/>
                <a:gd name="T69" fmla="*/ 366 h 914"/>
                <a:gd name="T70" fmla="*/ 371 w 864"/>
                <a:gd name="T71" fmla="*/ 381 h 914"/>
                <a:gd name="T72" fmla="*/ 309 w 864"/>
                <a:gd name="T73" fmla="*/ 340 h 914"/>
                <a:gd name="T74" fmla="*/ 309 w 864"/>
                <a:gd name="T75" fmla="*/ 314 h 914"/>
                <a:gd name="T76" fmla="*/ 321 w 864"/>
                <a:gd name="T77" fmla="*/ 329 h 914"/>
                <a:gd name="T78" fmla="*/ 260 w 864"/>
                <a:gd name="T79" fmla="*/ 289 h 914"/>
                <a:gd name="T80" fmla="*/ 260 w 864"/>
                <a:gd name="T81" fmla="*/ 263 h 914"/>
                <a:gd name="T82" fmla="*/ 274 w 864"/>
                <a:gd name="T83" fmla="*/ 277 h 914"/>
                <a:gd name="T84" fmla="*/ 210 w 864"/>
                <a:gd name="T85" fmla="*/ 237 h 914"/>
                <a:gd name="T86" fmla="*/ 210 w 864"/>
                <a:gd name="T87" fmla="*/ 211 h 914"/>
                <a:gd name="T88" fmla="*/ 224 w 864"/>
                <a:gd name="T89" fmla="*/ 222 h 914"/>
                <a:gd name="T90" fmla="*/ 161 w 864"/>
                <a:gd name="T91" fmla="*/ 182 h 914"/>
                <a:gd name="T92" fmla="*/ 163 w 864"/>
                <a:gd name="T93" fmla="*/ 159 h 914"/>
                <a:gd name="T94" fmla="*/ 175 w 864"/>
                <a:gd name="T95" fmla="*/ 170 h 914"/>
                <a:gd name="T96" fmla="*/ 111 w 864"/>
                <a:gd name="T97" fmla="*/ 130 h 914"/>
                <a:gd name="T98" fmla="*/ 113 w 864"/>
                <a:gd name="T99" fmla="*/ 104 h 914"/>
                <a:gd name="T100" fmla="*/ 125 w 864"/>
                <a:gd name="T101" fmla="*/ 118 h 914"/>
                <a:gd name="T102" fmla="*/ 61 w 864"/>
                <a:gd name="T103" fmla="*/ 78 h 914"/>
                <a:gd name="T104" fmla="*/ 64 w 864"/>
                <a:gd name="T105" fmla="*/ 5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4" h="914">
                  <a:moveTo>
                    <a:pt x="26" y="14"/>
                  </a:moveTo>
                  <a:lnTo>
                    <a:pt x="12" y="26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26" y="14"/>
                  </a:lnTo>
                  <a:lnTo>
                    <a:pt x="26" y="14"/>
                  </a:lnTo>
                  <a:close/>
                  <a:moveTo>
                    <a:pt x="864" y="903"/>
                  </a:moveTo>
                  <a:lnTo>
                    <a:pt x="853" y="891"/>
                  </a:lnTo>
                  <a:lnTo>
                    <a:pt x="841" y="903"/>
                  </a:lnTo>
                  <a:lnTo>
                    <a:pt x="850" y="914"/>
                  </a:lnTo>
                  <a:lnTo>
                    <a:pt x="864" y="903"/>
                  </a:lnTo>
                  <a:lnTo>
                    <a:pt x="864" y="903"/>
                  </a:lnTo>
                  <a:close/>
                  <a:moveTo>
                    <a:pt x="815" y="851"/>
                  </a:moveTo>
                  <a:lnTo>
                    <a:pt x="803" y="865"/>
                  </a:lnTo>
                  <a:lnTo>
                    <a:pt x="791" y="851"/>
                  </a:lnTo>
                  <a:lnTo>
                    <a:pt x="803" y="839"/>
                  </a:lnTo>
                  <a:lnTo>
                    <a:pt x="815" y="851"/>
                  </a:lnTo>
                  <a:lnTo>
                    <a:pt x="815" y="851"/>
                  </a:lnTo>
                  <a:close/>
                  <a:moveTo>
                    <a:pt x="768" y="799"/>
                  </a:moveTo>
                  <a:lnTo>
                    <a:pt x="753" y="813"/>
                  </a:lnTo>
                  <a:lnTo>
                    <a:pt x="742" y="799"/>
                  </a:lnTo>
                  <a:lnTo>
                    <a:pt x="753" y="787"/>
                  </a:lnTo>
                  <a:lnTo>
                    <a:pt x="768" y="799"/>
                  </a:lnTo>
                  <a:lnTo>
                    <a:pt x="768" y="799"/>
                  </a:lnTo>
                  <a:close/>
                  <a:moveTo>
                    <a:pt x="718" y="747"/>
                  </a:moveTo>
                  <a:lnTo>
                    <a:pt x="704" y="759"/>
                  </a:lnTo>
                  <a:lnTo>
                    <a:pt x="692" y="747"/>
                  </a:lnTo>
                  <a:lnTo>
                    <a:pt x="704" y="735"/>
                  </a:lnTo>
                  <a:lnTo>
                    <a:pt x="718" y="747"/>
                  </a:lnTo>
                  <a:lnTo>
                    <a:pt x="718" y="747"/>
                  </a:lnTo>
                  <a:close/>
                  <a:moveTo>
                    <a:pt x="668" y="695"/>
                  </a:moveTo>
                  <a:lnTo>
                    <a:pt x="654" y="707"/>
                  </a:lnTo>
                  <a:lnTo>
                    <a:pt x="642" y="695"/>
                  </a:lnTo>
                  <a:lnTo>
                    <a:pt x="657" y="681"/>
                  </a:lnTo>
                  <a:lnTo>
                    <a:pt x="668" y="695"/>
                  </a:lnTo>
                  <a:lnTo>
                    <a:pt x="668" y="695"/>
                  </a:lnTo>
                  <a:close/>
                  <a:moveTo>
                    <a:pt x="619" y="643"/>
                  </a:moveTo>
                  <a:lnTo>
                    <a:pt x="605" y="655"/>
                  </a:lnTo>
                  <a:lnTo>
                    <a:pt x="593" y="640"/>
                  </a:lnTo>
                  <a:lnTo>
                    <a:pt x="607" y="629"/>
                  </a:lnTo>
                  <a:lnTo>
                    <a:pt x="619" y="643"/>
                  </a:lnTo>
                  <a:lnTo>
                    <a:pt x="619" y="643"/>
                  </a:lnTo>
                  <a:close/>
                  <a:moveTo>
                    <a:pt x="569" y="591"/>
                  </a:moveTo>
                  <a:lnTo>
                    <a:pt x="555" y="603"/>
                  </a:lnTo>
                  <a:lnTo>
                    <a:pt x="543" y="589"/>
                  </a:lnTo>
                  <a:lnTo>
                    <a:pt x="557" y="577"/>
                  </a:lnTo>
                  <a:lnTo>
                    <a:pt x="569" y="591"/>
                  </a:lnTo>
                  <a:lnTo>
                    <a:pt x="569" y="591"/>
                  </a:lnTo>
                  <a:close/>
                  <a:moveTo>
                    <a:pt x="520" y="537"/>
                  </a:moveTo>
                  <a:lnTo>
                    <a:pt x="508" y="551"/>
                  </a:lnTo>
                  <a:lnTo>
                    <a:pt x="494" y="537"/>
                  </a:lnTo>
                  <a:lnTo>
                    <a:pt x="508" y="525"/>
                  </a:lnTo>
                  <a:lnTo>
                    <a:pt x="520" y="537"/>
                  </a:lnTo>
                  <a:lnTo>
                    <a:pt x="520" y="537"/>
                  </a:lnTo>
                  <a:close/>
                  <a:moveTo>
                    <a:pt x="470" y="485"/>
                  </a:moveTo>
                  <a:lnTo>
                    <a:pt x="458" y="496"/>
                  </a:lnTo>
                  <a:lnTo>
                    <a:pt x="444" y="485"/>
                  </a:lnTo>
                  <a:lnTo>
                    <a:pt x="458" y="473"/>
                  </a:lnTo>
                  <a:lnTo>
                    <a:pt x="470" y="485"/>
                  </a:lnTo>
                  <a:lnTo>
                    <a:pt x="470" y="485"/>
                  </a:lnTo>
                  <a:close/>
                  <a:moveTo>
                    <a:pt x="420" y="433"/>
                  </a:moveTo>
                  <a:lnTo>
                    <a:pt x="409" y="444"/>
                  </a:lnTo>
                  <a:lnTo>
                    <a:pt x="394" y="433"/>
                  </a:lnTo>
                  <a:lnTo>
                    <a:pt x="409" y="421"/>
                  </a:lnTo>
                  <a:lnTo>
                    <a:pt x="420" y="433"/>
                  </a:lnTo>
                  <a:lnTo>
                    <a:pt x="420" y="433"/>
                  </a:lnTo>
                  <a:close/>
                  <a:moveTo>
                    <a:pt x="371" y="381"/>
                  </a:moveTo>
                  <a:lnTo>
                    <a:pt x="359" y="392"/>
                  </a:lnTo>
                  <a:lnTo>
                    <a:pt x="347" y="381"/>
                  </a:lnTo>
                  <a:lnTo>
                    <a:pt x="359" y="366"/>
                  </a:lnTo>
                  <a:lnTo>
                    <a:pt x="371" y="381"/>
                  </a:lnTo>
                  <a:lnTo>
                    <a:pt x="371" y="381"/>
                  </a:lnTo>
                  <a:close/>
                  <a:moveTo>
                    <a:pt x="321" y="329"/>
                  </a:moveTo>
                  <a:lnTo>
                    <a:pt x="309" y="340"/>
                  </a:lnTo>
                  <a:lnTo>
                    <a:pt x="298" y="326"/>
                  </a:lnTo>
                  <a:lnTo>
                    <a:pt x="309" y="314"/>
                  </a:lnTo>
                  <a:lnTo>
                    <a:pt x="321" y="329"/>
                  </a:lnTo>
                  <a:lnTo>
                    <a:pt x="321" y="329"/>
                  </a:lnTo>
                  <a:close/>
                  <a:moveTo>
                    <a:pt x="274" y="277"/>
                  </a:moveTo>
                  <a:lnTo>
                    <a:pt x="260" y="289"/>
                  </a:lnTo>
                  <a:lnTo>
                    <a:pt x="248" y="274"/>
                  </a:lnTo>
                  <a:lnTo>
                    <a:pt x="260" y="263"/>
                  </a:lnTo>
                  <a:lnTo>
                    <a:pt x="274" y="277"/>
                  </a:lnTo>
                  <a:lnTo>
                    <a:pt x="274" y="277"/>
                  </a:lnTo>
                  <a:close/>
                  <a:moveTo>
                    <a:pt x="224" y="222"/>
                  </a:moveTo>
                  <a:lnTo>
                    <a:pt x="210" y="237"/>
                  </a:lnTo>
                  <a:lnTo>
                    <a:pt x="198" y="222"/>
                  </a:lnTo>
                  <a:lnTo>
                    <a:pt x="210" y="211"/>
                  </a:lnTo>
                  <a:lnTo>
                    <a:pt x="224" y="222"/>
                  </a:lnTo>
                  <a:lnTo>
                    <a:pt x="224" y="222"/>
                  </a:lnTo>
                  <a:close/>
                  <a:moveTo>
                    <a:pt x="175" y="170"/>
                  </a:moveTo>
                  <a:lnTo>
                    <a:pt x="161" y="182"/>
                  </a:lnTo>
                  <a:lnTo>
                    <a:pt x="149" y="170"/>
                  </a:lnTo>
                  <a:lnTo>
                    <a:pt x="163" y="159"/>
                  </a:lnTo>
                  <a:lnTo>
                    <a:pt x="175" y="170"/>
                  </a:lnTo>
                  <a:lnTo>
                    <a:pt x="175" y="170"/>
                  </a:lnTo>
                  <a:close/>
                  <a:moveTo>
                    <a:pt x="125" y="118"/>
                  </a:moveTo>
                  <a:lnTo>
                    <a:pt x="111" y="130"/>
                  </a:lnTo>
                  <a:lnTo>
                    <a:pt x="99" y="118"/>
                  </a:lnTo>
                  <a:lnTo>
                    <a:pt x="113" y="104"/>
                  </a:lnTo>
                  <a:lnTo>
                    <a:pt x="125" y="118"/>
                  </a:lnTo>
                  <a:lnTo>
                    <a:pt x="125" y="118"/>
                  </a:lnTo>
                  <a:close/>
                  <a:moveTo>
                    <a:pt x="76" y="66"/>
                  </a:moveTo>
                  <a:lnTo>
                    <a:pt x="61" y="78"/>
                  </a:lnTo>
                  <a:lnTo>
                    <a:pt x="50" y="64"/>
                  </a:lnTo>
                  <a:lnTo>
                    <a:pt x="64" y="52"/>
                  </a:lnTo>
                  <a:lnTo>
                    <a:pt x="76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504"/>
            <p:cNvSpPr>
              <a:spLocks noEditPoints="1"/>
            </p:cNvSpPr>
            <p:nvPr/>
          </p:nvSpPr>
          <p:spPr bwMode="auto">
            <a:xfrm>
              <a:off x="6170613" y="2343150"/>
              <a:ext cx="2249488" cy="971550"/>
            </a:xfrm>
            <a:custGeom>
              <a:avLst/>
              <a:gdLst>
                <a:gd name="T0" fmla="*/ 1410 w 1417"/>
                <a:gd name="T1" fmla="*/ 0 h 612"/>
                <a:gd name="T2" fmla="*/ 1401 w 1417"/>
                <a:gd name="T3" fmla="*/ 23 h 612"/>
                <a:gd name="T4" fmla="*/ 17 w 1417"/>
                <a:gd name="T5" fmla="*/ 588 h 612"/>
                <a:gd name="T6" fmla="*/ 7 w 1417"/>
                <a:gd name="T7" fmla="*/ 612 h 612"/>
                <a:gd name="T8" fmla="*/ 83 w 1417"/>
                <a:gd name="T9" fmla="*/ 560 h 612"/>
                <a:gd name="T10" fmla="*/ 73 w 1417"/>
                <a:gd name="T11" fmla="*/ 583 h 612"/>
                <a:gd name="T12" fmla="*/ 149 w 1417"/>
                <a:gd name="T13" fmla="*/ 531 h 612"/>
                <a:gd name="T14" fmla="*/ 140 w 1417"/>
                <a:gd name="T15" fmla="*/ 555 h 612"/>
                <a:gd name="T16" fmla="*/ 218 w 1417"/>
                <a:gd name="T17" fmla="*/ 503 h 612"/>
                <a:gd name="T18" fmla="*/ 206 w 1417"/>
                <a:gd name="T19" fmla="*/ 527 h 612"/>
                <a:gd name="T20" fmla="*/ 284 w 1417"/>
                <a:gd name="T21" fmla="*/ 477 h 612"/>
                <a:gd name="T22" fmla="*/ 274 w 1417"/>
                <a:gd name="T23" fmla="*/ 501 h 612"/>
                <a:gd name="T24" fmla="*/ 350 w 1417"/>
                <a:gd name="T25" fmla="*/ 449 h 612"/>
                <a:gd name="T26" fmla="*/ 340 w 1417"/>
                <a:gd name="T27" fmla="*/ 472 h 612"/>
                <a:gd name="T28" fmla="*/ 416 w 1417"/>
                <a:gd name="T29" fmla="*/ 420 h 612"/>
                <a:gd name="T30" fmla="*/ 406 w 1417"/>
                <a:gd name="T31" fmla="*/ 444 h 612"/>
                <a:gd name="T32" fmla="*/ 482 w 1417"/>
                <a:gd name="T33" fmla="*/ 392 h 612"/>
                <a:gd name="T34" fmla="*/ 473 w 1417"/>
                <a:gd name="T35" fmla="*/ 416 h 612"/>
                <a:gd name="T36" fmla="*/ 548 w 1417"/>
                <a:gd name="T37" fmla="*/ 364 h 612"/>
                <a:gd name="T38" fmla="*/ 539 w 1417"/>
                <a:gd name="T39" fmla="*/ 387 h 612"/>
                <a:gd name="T40" fmla="*/ 614 w 1417"/>
                <a:gd name="T41" fmla="*/ 335 h 612"/>
                <a:gd name="T42" fmla="*/ 605 w 1417"/>
                <a:gd name="T43" fmla="*/ 359 h 612"/>
                <a:gd name="T44" fmla="*/ 680 w 1417"/>
                <a:gd name="T45" fmla="*/ 307 h 612"/>
                <a:gd name="T46" fmla="*/ 671 w 1417"/>
                <a:gd name="T47" fmla="*/ 330 h 612"/>
                <a:gd name="T48" fmla="*/ 747 w 1417"/>
                <a:gd name="T49" fmla="*/ 279 h 612"/>
                <a:gd name="T50" fmla="*/ 737 w 1417"/>
                <a:gd name="T51" fmla="*/ 302 h 612"/>
                <a:gd name="T52" fmla="*/ 813 w 1417"/>
                <a:gd name="T53" fmla="*/ 253 h 612"/>
                <a:gd name="T54" fmla="*/ 803 w 1417"/>
                <a:gd name="T55" fmla="*/ 276 h 612"/>
                <a:gd name="T56" fmla="*/ 879 w 1417"/>
                <a:gd name="T57" fmla="*/ 224 h 612"/>
                <a:gd name="T58" fmla="*/ 869 w 1417"/>
                <a:gd name="T59" fmla="*/ 248 h 612"/>
                <a:gd name="T60" fmla="*/ 945 w 1417"/>
                <a:gd name="T61" fmla="*/ 196 h 612"/>
                <a:gd name="T62" fmla="*/ 936 w 1417"/>
                <a:gd name="T63" fmla="*/ 219 h 612"/>
                <a:gd name="T64" fmla="*/ 1011 w 1417"/>
                <a:gd name="T65" fmla="*/ 167 h 612"/>
                <a:gd name="T66" fmla="*/ 1002 w 1417"/>
                <a:gd name="T67" fmla="*/ 191 h 612"/>
                <a:gd name="T68" fmla="*/ 1077 w 1417"/>
                <a:gd name="T69" fmla="*/ 139 h 612"/>
                <a:gd name="T70" fmla="*/ 1068 w 1417"/>
                <a:gd name="T71" fmla="*/ 163 h 612"/>
                <a:gd name="T72" fmla="*/ 1143 w 1417"/>
                <a:gd name="T73" fmla="*/ 111 h 612"/>
                <a:gd name="T74" fmla="*/ 1134 w 1417"/>
                <a:gd name="T75" fmla="*/ 134 h 612"/>
                <a:gd name="T76" fmla="*/ 1212 w 1417"/>
                <a:gd name="T77" fmla="*/ 82 h 612"/>
                <a:gd name="T78" fmla="*/ 1200 w 1417"/>
                <a:gd name="T79" fmla="*/ 106 h 612"/>
                <a:gd name="T80" fmla="*/ 1278 w 1417"/>
                <a:gd name="T81" fmla="*/ 54 h 612"/>
                <a:gd name="T82" fmla="*/ 1269 w 1417"/>
                <a:gd name="T83" fmla="*/ 78 h 612"/>
                <a:gd name="T84" fmla="*/ 1344 w 1417"/>
                <a:gd name="T85" fmla="*/ 2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17" h="612">
                  <a:moveTo>
                    <a:pt x="1401" y="23"/>
                  </a:moveTo>
                  <a:lnTo>
                    <a:pt x="1394" y="7"/>
                  </a:lnTo>
                  <a:lnTo>
                    <a:pt x="1410" y="0"/>
                  </a:lnTo>
                  <a:lnTo>
                    <a:pt x="1417" y="16"/>
                  </a:lnTo>
                  <a:lnTo>
                    <a:pt x="1401" y="23"/>
                  </a:lnTo>
                  <a:lnTo>
                    <a:pt x="1401" y="23"/>
                  </a:lnTo>
                  <a:close/>
                  <a:moveTo>
                    <a:pt x="7" y="612"/>
                  </a:moveTo>
                  <a:lnTo>
                    <a:pt x="0" y="595"/>
                  </a:lnTo>
                  <a:lnTo>
                    <a:pt x="17" y="588"/>
                  </a:lnTo>
                  <a:lnTo>
                    <a:pt x="24" y="604"/>
                  </a:lnTo>
                  <a:lnTo>
                    <a:pt x="7" y="612"/>
                  </a:lnTo>
                  <a:lnTo>
                    <a:pt x="7" y="612"/>
                  </a:lnTo>
                  <a:close/>
                  <a:moveTo>
                    <a:pt x="73" y="583"/>
                  </a:moveTo>
                  <a:lnTo>
                    <a:pt x="66" y="567"/>
                  </a:lnTo>
                  <a:lnTo>
                    <a:pt x="83" y="560"/>
                  </a:lnTo>
                  <a:lnTo>
                    <a:pt x="90" y="576"/>
                  </a:lnTo>
                  <a:lnTo>
                    <a:pt x="73" y="583"/>
                  </a:lnTo>
                  <a:lnTo>
                    <a:pt x="73" y="583"/>
                  </a:lnTo>
                  <a:close/>
                  <a:moveTo>
                    <a:pt x="140" y="555"/>
                  </a:moveTo>
                  <a:lnTo>
                    <a:pt x="132" y="538"/>
                  </a:lnTo>
                  <a:lnTo>
                    <a:pt x="149" y="531"/>
                  </a:lnTo>
                  <a:lnTo>
                    <a:pt x="156" y="548"/>
                  </a:lnTo>
                  <a:lnTo>
                    <a:pt x="140" y="555"/>
                  </a:lnTo>
                  <a:lnTo>
                    <a:pt x="140" y="555"/>
                  </a:lnTo>
                  <a:close/>
                  <a:moveTo>
                    <a:pt x="206" y="527"/>
                  </a:moveTo>
                  <a:lnTo>
                    <a:pt x="199" y="510"/>
                  </a:lnTo>
                  <a:lnTo>
                    <a:pt x="218" y="503"/>
                  </a:lnTo>
                  <a:lnTo>
                    <a:pt x="222" y="519"/>
                  </a:lnTo>
                  <a:lnTo>
                    <a:pt x="206" y="527"/>
                  </a:lnTo>
                  <a:lnTo>
                    <a:pt x="206" y="527"/>
                  </a:lnTo>
                  <a:close/>
                  <a:moveTo>
                    <a:pt x="274" y="501"/>
                  </a:moveTo>
                  <a:lnTo>
                    <a:pt x="267" y="484"/>
                  </a:lnTo>
                  <a:lnTo>
                    <a:pt x="284" y="477"/>
                  </a:lnTo>
                  <a:lnTo>
                    <a:pt x="291" y="493"/>
                  </a:lnTo>
                  <a:lnTo>
                    <a:pt x="274" y="501"/>
                  </a:lnTo>
                  <a:lnTo>
                    <a:pt x="274" y="501"/>
                  </a:lnTo>
                  <a:close/>
                  <a:moveTo>
                    <a:pt x="340" y="472"/>
                  </a:moveTo>
                  <a:lnTo>
                    <a:pt x="333" y="456"/>
                  </a:lnTo>
                  <a:lnTo>
                    <a:pt x="350" y="449"/>
                  </a:lnTo>
                  <a:lnTo>
                    <a:pt x="357" y="465"/>
                  </a:lnTo>
                  <a:lnTo>
                    <a:pt x="340" y="472"/>
                  </a:lnTo>
                  <a:lnTo>
                    <a:pt x="340" y="472"/>
                  </a:lnTo>
                  <a:close/>
                  <a:moveTo>
                    <a:pt x="406" y="444"/>
                  </a:moveTo>
                  <a:lnTo>
                    <a:pt x="399" y="427"/>
                  </a:lnTo>
                  <a:lnTo>
                    <a:pt x="416" y="420"/>
                  </a:lnTo>
                  <a:lnTo>
                    <a:pt x="423" y="437"/>
                  </a:lnTo>
                  <a:lnTo>
                    <a:pt x="406" y="444"/>
                  </a:lnTo>
                  <a:lnTo>
                    <a:pt x="406" y="444"/>
                  </a:lnTo>
                  <a:close/>
                  <a:moveTo>
                    <a:pt x="473" y="416"/>
                  </a:moveTo>
                  <a:lnTo>
                    <a:pt x="466" y="399"/>
                  </a:lnTo>
                  <a:lnTo>
                    <a:pt x="482" y="392"/>
                  </a:lnTo>
                  <a:lnTo>
                    <a:pt x="489" y="408"/>
                  </a:lnTo>
                  <a:lnTo>
                    <a:pt x="473" y="416"/>
                  </a:lnTo>
                  <a:lnTo>
                    <a:pt x="473" y="416"/>
                  </a:lnTo>
                  <a:close/>
                  <a:moveTo>
                    <a:pt x="539" y="387"/>
                  </a:moveTo>
                  <a:lnTo>
                    <a:pt x="532" y="371"/>
                  </a:lnTo>
                  <a:lnTo>
                    <a:pt x="548" y="364"/>
                  </a:lnTo>
                  <a:lnTo>
                    <a:pt x="555" y="380"/>
                  </a:lnTo>
                  <a:lnTo>
                    <a:pt x="539" y="387"/>
                  </a:lnTo>
                  <a:lnTo>
                    <a:pt x="539" y="387"/>
                  </a:lnTo>
                  <a:close/>
                  <a:moveTo>
                    <a:pt x="605" y="359"/>
                  </a:moveTo>
                  <a:lnTo>
                    <a:pt x="598" y="342"/>
                  </a:lnTo>
                  <a:lnTo>
                    <a:pt x="614" y="335"/>
                  </a:lnTo>
                  <a:lnTo>
                    <a:pt x="621" y="352"/>
                  </a:lnTo>
                  <a:lnTo>
                    <a:pt x="605" y="359"/>
                  </a:lnTo>
                  <a:lnTo>
                    <a:pt x="605" y="359"/>
                  </a:lnTo>
                  <a:close/>
                  <a:moveTo>
                    <a:pt x="671" y="330"/>
                  </a:moveTo>
                  <a:lnTo>
                    <a:pt x="664" y="314"/>
                  </a:lnTo>
                  <a:lnTo>
                    <a:pt x="680" y="307"/>
                  </a:lnTo>
                  <a:lnTo>
                    <a:pt x="688" y="323"/>
                  </a:lnTo>
                  <a:lnTo>
                    <a:pt x="671" y="330"/>
                  </a:lnTo>
                  <a:lnTo>
                    <a:pt x="671" y="330"/>
                  </a:lnTo>
                  <a:close/>
                  <a:moveTo>
                    <a:pt x="737" y="302"/>
                  </a:moveTo>
                  <a:lnTo>
                    <a:pt x="730" y="286"/>
                  </a:lnTo>
                  <a:lnTo>
                    <a:pt x="747" y="279"/>
                  </a:lnTo>
                  <a:lnTo>
                    <a:pt x="754" y="295"/>
                  </a:lnTo>
                  <a:lnTo>
                    <a:pt x="737" y="302"/>
                  </a:lnTo>
                  <a:lnTo>
                    <a:pt x="737" y="302"/>
                  </a:lnTo>
                  <a:close/>
                  <a:moveTo>
                    <a:pt x="803" y="276"/>
                  </a:moveTo>
                  <a:lnTo>
                    <a:pt x="796" y="260"/>
                  </a:lnTo>
                  <a:lnTo>
                    <a:pt x="813" y="253"/>
                  </a:lnTo>
                  <a:lnTo>
                    <a:pt x="820" y="269"/>
                  </a:lnTo>
                  <a:lnTo>
                    <a:pt x="803" y="276"/>
                  </a:lnTo>
                  <a:lnTo>
                    <a:pt x="803" y="276"/>
                  </a:lnTo>
                  <a:close/>
                  <a:moveTo>
                    <a:pt x="869" y="248"/>
                  </a:moveTo>
                  <a:lnTo>
                    <a:pt x="862" y="231"/>
                  </a:lnTo>
                  <a:lnTo>
                    <a:pt x="879" y="224"/>
                  </a:lnTo>
                  <a:lnTo>
                    <a:pt x="886" y="241"/>
                  </a:lnTo>
                  <a:lnTo>
                    <a:pt x="869" y="248"/>
                  </a:lnTo>
                  <a:lnTo>
                    <a:pt x="869" y="248"/>
                  </a:lnTo>
                  <a:close/>
                  <a:moveTo>
                    <a:pt x="936" y="219"/>
                  </a:moveTo>
                  <a:lnTo>
                    <a:pt x="928" y="203"/>
                  </a:lnTo>
                  <a:lnTo>
                    <a:pt x="945" y="196"/>
                  </a:lnTo>
                  <a:lnTo>
                    <a:pt x="952" y="212"/>
                  </a:lnTo>
                  <a:lnTo>
                    <a:pt x="936" y="219"/>
                  </a:lnTo>
                  <a:lnTo>
                    <a:pt x="936" y="219"/>
                  </a:lnTo>
                  <a:close/>
                  <a:moveTo>
                    <a:pt x="1002" y="191"/>
                  </a:moveTo>
                  <a:lnTo>
                    <a:pt x="995" y="175"/>
                  </a:lnTo>
                  <a:lnTo>
                    <a:pt x="1011" y="167"/>
                  </a:lnTo>
                  <a:lnTo>
                    <a:pt x="1018" y="184"/>
                  </a:lnTo>
                  <a:lnTo>
                    <a:pt x="1002" y="191"/>
                  </a:lnTo>
                  <a:lnTo>
                    <a:pt x="1002" y="191"/>
                  </a:lnTo>
                  <a:close/>
                  <a:moveTo>
                    <a:pt x="1068" y="163"/>
                  </a:moveTo>
                  <a:lnTo>
                    <a:pt x="1061" y="146"/>
                  </a:lnTo>
                  <a:lnTo>
                    <a:pt x="1077" y="139"/>
                  </a:lnTo>
                  <a:lnTo>
                    <a:pt x="1084" y="156"/>
                  </a:lnTo>
                  <a:lnTo>
                    <a:pt x="1068" y="163"/>
                  </a:lnTo>
                  <a:lnTo>
                    <a:pt x="1068" y="163"/>
                  </a:lnTo>
                  <a:close/>
                  <a:moveTo>
                    <a:pt x="1134" y="134"/>
                  </a:moveTo>
                  <a:lnTo>
                    <a:pt x="1127" y="118"/>
                  </a:lnTo>
                  <a:lnTo>
                    <a:pt x="1143" y="111"/>
                  </a:lnTo>
                  <a:lnTo>
                    <a:pt x="1150" y="127"/>
                  </a:lnTo>
                  <a:lnTo>
                    <a:pt x="1134" y="134"/>
                  </a:lnTo>
                  <a:lnTo>
                    <a:pt x="1134" y="134"/>
                  </a:lnTo>
                  <a:close/>
                  <a:moveTo>
                    <a:pt x="1200" y="106"/>
                  </a:moveTo>
                  <a:lnTo>
                    <a:pt x="1193" y="90"/>
                  </a:lnTo>
                  <a:lnTo>
                    <a:pt x="1212" y="82"/>
                  </a:lnTo>
                  <a:lnTo>
                    <a:pt x="1217" y="99"/>
                  </a:lnTo>
                  <a:lnTo>
                    <a:pt x="1200" y="106"/>
                  </a:lnTo>
                  <a:lnTo>
                    <a:pt x="1200" y="106"/>
                  </a:lnTo>
                  <a:close/>
                  <a:moveTo>
                    <a:pt x="1269" y="78"/>
                  </a:moveTo>
                  <a:lnTo>
                    <a:pt x="1261" y="61"/>
                  </a:lnTo>
                  <a:lnTo>
                    <a:pt x="1278" y="54"/>
                  </a:lnTo>
                  <a:lnTo>
                    <a:pt x="1285" y="71"/>
                  </a:lnTo>
                  <a:lnTo>
                    <a:pt x="1269" y="78"/>
                  </a:lnTo>
                  <a:lnTo>
                    <a:pt x="1269" y="78"/>
                  </a:lnTo>
                  <a:close/>
                  <a:moveTo>
                    <a:pt x="1335" y="52"/>
                  </a:moveTo>
                  <a:lnTo>
                    <a:pt x="1328" y="35"/>
                  </a:lnTo>
                  <a:lnTo>
                    <a:pt x="1344" y="28"/>
                  </a:lnTo>
                  <a:lnTo>
                    <a:pt x="1351" y="45"/>
                  </a:lnTo>
                  <a:lnTo>
                    <a:pt x="1335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505"/>
            <p:cNvSpPr>
              <a:spLocks noEditPoints="1"/>
            </p:cNvSpPr>
            <p:nvPr/>
          </p:nvSpPr>
          <p:spPr bwMode="auto">
            <a:xfrm>
              <a:off x="3717925" y="3328988"/>
              <a:ext cx="2347913" cy="679450"/>
            </a:xfrm>
            <a:custGeom>
              <a:avLst/>
              <a:gdLst>
                <a:gd name="T0" fmla="*/ 5 w 1479"/>
                <a:gd name="T1" fmla="*/ 428 h 428"/>
                <a:gd name="T2" fmla="*/ 19 w 1479"/>
                <a:gd name="T3" fmla="*/ 406 h 428"/>
                <a:gd name="T4" fmla="*/ 1463 w 1479"/>
                <a:gd name="T5" fmla="*/ 24 h 428"/>
                <a:gd name="T6" fmla="*/ 1474 w 1479"/>
                <a:gd name="T7" fmla="*/ 0 h 428"/>
                <a:gd name="T8" fmla="*/ 1394 w 1479"/>
                <a:gd name="T9" fmla="*/ 43 h 428"/>
                <a:gd name="T10" fmla="*/ 1406 w 1479"/>
                <a:gd name="T11" fmla="*/ 21 h 428"/>
                <a:gd name="T12" fmla="*/ 1323 w 1479"/>
                <a:gd name="T13" fmla="*/ 61 h 428"/>
                <a:gd name="T14" fmla="*/ 1337 w 1479"/>
                <a:gd name="T15" fmla="*/ 40 h 428"/>
                <a:gd name="T16" fmla="*/ 1255 w 1479"/>
                <a:gd name="T17" fmla="*/ 80 h 428"/>
                <a:gd name="T18" fmla="*/ 1266 w 1479"/>
                <a:gd name="T19" fmla="*/ 59 h 428"/>
                <a:gd name="T20" fmla="*/ 1184 w 1479"/>
                <a:gd name="T21" fmla="*/ 99 h 428"/>
                <a:gd name="T22" fmla="*/ 1198 w 1479"/>
                <a:gd name="T23" fmla="*/ 78 h 428"/>
                <a:gd name="T24" fmla="*/ 1115 w 1479"/>
                <a:gd name="T25" fmla="*/ 120 h 428"/>
                <a:gd name="T26" fmla="*/ 1127 w 1479"/>
                <a:gd name="T27" fmla="*/ 97 h 428"/>
                <a:gd name="T28" fmla="*/ 1047 w 1479"/>
                <a:gd name="T29" fmla="*/ 139 h 428"/>
                <a:gd name="T30" fmla="*/ 1059 w 1479"/>
                <a:gd name="T31" fmla="*/ 116 h 428"/>
                <a:gd name="T32" fmla="*/ 976 w 1479"/>
                <a:gd name="T33" fmla="*/ 158 h 428"/>
                <a:gd name="T34" fmla="*/ 990 w 1479"/>
                <a:gd name="T35" fmla="*/ 135 h 428"/>
                <a:gd name="T36" fmla="*/ 907 w 1479"/>
                <a:gd name="T37" fmla="*/ 177 h 428"/>
                <a:gd name="T38" fmla="*/ 919 w 1479"/>
                <a:gd name="T39" fmla="*/ 156 h 428"/>
                <a:gd name="T40" fmla="*/ 839 w 1479"/>
                <a:gd name="T41" fmla="*/ 196 h 428"/>
                <a:gd name="T42" fmla="*/ 851 w 1479"/>
                <a:gd name="T43" fmla="*/ 175 h 428"/>
                <a:gd name="T44" fmla="*/ 768 w 1479"/>
                <a:gd name="T45" fmla="*/ 215 h 428"/>
                <a:gd name="T46" fmla="*/ 782 w 1479"/>
                <a:gd name="T47" fmla="*/ 194 h 428"/>
                <a:gd name="T48" fmla="*/ 700 w 1479"/>
                <a:gd name="T49" fmla="*/ 234 h 428"/>
                <a:gd name="T50" fmla="*/ 711 w 1479"/>
                <a:gd name="T51" fmla="*/ 213 h 428"/>
                <a:gd name="T52" fmla="*/ 631 w 1479"/>
                <a:gd name="T53" fmla="*/ 255 h 428"/>
                <a:gd name="T54" fmla="*/ 643 w 1479"/>
                <a:gd name="T55" fmla="*/ 232 h 428"/>
                <a:gd name="T56" fmla="*/ 560 w 1479"/>
                <a:gd name="T57" fmla="*/ 274 h 428"/>
                <a:gd name="T58" fmla="*/ 572 w 1479"/>
                <a:gd name="T59" fmla="*/ 250 h 428"/>
                <a:gd name="T60" fmla="*/ 492 w 1479"/>
                <a:gd name="T61" fmla="*/ 293 h 428"/>
                <a:gd name="T62" fmla="*/ 504 w 1479"/>
                <a:gd name="T63" fmla="*/ 269 h 428"/>
                <a:gd name="T64" fmla="*/ 421 w 1479"/>
                <a:gd name="T65" fmla="*/ 312 h 428"/>
                <a:gd name="T66" fmla="*/ 435 w 1479"/>
                <a:gd name="T67" fmla="*/ 291 h 428"/>
                <a:gd name="T68" fmla="*/ 352 w 1479"/>
                <a:gd name="T69" fmla="*/ 331 h 428"/>
                <a:gd name="T70" fmla="*/ 364 w 1479"/>
                <a:gd name="T71" fmla="*/ 309 h 428"/>
                <a:gd name="T72" fmla="*/ 284 w 1479"/>
                <a:gd name="T73" fmla="*/ 350 h 428"/>
                <a:gd name="T74" fmla="*/ 296 w 1479"/>
                <a:gd name="T75" fmla="*/ 328 h 428"/>
                <a:gd name="T76" fmla="*/ 213 w 1479"/>
                <a:gd name="T77" fmla="*/ 369 h 428"/>
                <a:gd name="T78" fmla="*/ 227 w 1479"/>
                <a:gd name="T79" fmla="*/ 347 h 428"/>
                <a:gd name="T80" fmla="*/ 145 w 1479"/>
                <a:gd name="T81" fmla="*/ 390 h 428"/>
                <a:gd name="T82" fmla="*/ 156 w 1479"/>
                <a:gd name="T83" fmla="*/ 366 h 428"/>
                <a:gd name="T84" fmla="*/ 76 w 1479"/>
                <a:gd name="T85" fmla="*/ 409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79" h="428">
                  <a:moveTo>
                    <a:pt x="19" y="406"/>
                  </a:moveTo>
                  <a:lnTo>
                    <a:pt x="24" y="423"/>
                  </a:lnTo>
                  <a:lnTo>
                    <a:pt x="5" y="428"/>
                  </a:lnTo>
                  <a:lnTo>
                    <a:pt x="0" y="411"/>
                  </a:lnTo>
                  <a:lnTo>
                    <a:pt x="19" y="406"/>
                  </a:lnTo>
                  <a:lnTo>
                    <a:pt x="19" y="406"/>
                  </a:lnTo>
                  <a:close/>
                  <a:moveTo>
                    <a:pt x="1474" y="0"/>
                  </a:moveTo>
                  <a:lnTo>
                    <a:pt x="1479" y="19"/>
                  </a:lnTo>
                  <a:lnTo>
                    <a:pt x="1463" y="24"/>
                  </a:lnTo>
                  <a:lnTo>
                    <a:pt x="1458" y="5"/>
                  </a:lnTo>
                  <a:lnTo>
                    <a:pt x="1474" y="0"/>
                  </a:lnTo>
                  <a:lnTo>
                    <a:pt x="1474" y="0"/>
                  </a:lnTo>
                  <a:close/>
                  <a:moveTo>
                    <a:pt x="1406" y="21"/>
                  </a:moveTo>
                  <a:lnTo>
                    <a:pt x="1411" y="38"/>
                  </a:lnTo>
                  <a:lnTo>
                    <a:pt x="1394" y="43"/>
                  </a:lnTo>
                  <a:lnTo>
                    <a:pt x="1389" y="26"/>
                  </a:lnTo>
                  <a:lnTo>
                    <a:pt x="1406" y="21"/>
                  </a:lnTo>
                  <a:lnTo>
                    <a:pt x="1406" y="21"/>
                  </a:lnTo>
                  <a:close/>
                  <a:moveTo>
                    <a:pt x="1337" y="40"/>
                  </a:moveTo>
                  <a:lnTo>
                    <a:pt x="1342" y="57"/>
                  </a:lnTo>
                  <a:lnTo>
                    <a:pt x="1323" y="61"/>
                  </a:lnTo>
                  <a:lnTo>
                    <a:pt x="1318" y="45"/>
                  </a:lnTo>
                  <a:lnTo>
                    <a:pt x="1337" y="40"/>
                  </a:lnTo>
                  <a:lnTo>
                    <a:pt x="1337" y="40"/>
                  </a:lnTo>
                  <a:close/>
                  <a:moveTo>
                    <a:pt x="1266" y="59"/>
                  </a:moveTo>
                  <a:lnTo>
                    <a:pt x="1271" y="76"/>
                  </a:lnTo>
                  <a:lnTo>
                    <a:pt x="1255" y="80"/>
                  </a:lnTo>
                  <a:lnTo>
                    <a:pt x="1250" y="64"/>
                  </a:lnTo>
                  <a:lnTo>
                    <a:pt x="1266" y="59"/>
                  </a:lnTo>
                  <a:lnTo>
                    <a:pt x="1266" y="59"/>
                  </a:lnTo>
                  <a:close/>
                  <a:moveTo>
                    <a:pt x="1198" y="78"/>
                  </a:moveTo>
                  <a:lnTo>
                    <a:pt x="1203" y="95"/>
                  </a:lnTo>
                  <a:lnTo>
                    <a:pt x="1184" y="99"/>
                  </a:lnTo>
                  <a:lnTo>
                    <a:pt x="1179" y="83"/>
                  </a:lnTo>
                  <a:lnTo>
                    <a:pt x="1198" y="78"/>
                  </a:lnTo>
                  <a:lnTo>
                    <a:pt x="1198" y="78"/>
                  </a:lnTo>
                  <a:close/>
                  <a:moveTo>
                    <a:pt x="1127" y="97"/>
                  </a:moveTo>
                  <a:lnTo>
                    <a:pt x="1132" y="116"/>
                  </a:lnTo>
                  <a:lnTo>
                    <a:pt x="1115" y="120"/>
                  </a:lnTo>
                  <a:lnTo>
                    <a:pt x="1111" y="102"/>
                  </a:lnTo>
                  <a:lnTo>
                    <a:pt x="1127" y="97"/>
                  </a:lnTo>
                  <a:lnTo>
                    <a:pt x="1127" y="97"/>
                  </a:lnTo>
                  <a:close/>
                  <a:moveTo>
                    <a:pt x="1059" y="116"/>
                  </a:moveTo>
                  <a:lnTo>
                    <a:pt x="1063" y="135"/>
                  </a:lnTo>
                  <a:lnTo>
                    <a:pt x="1047" y="139"/>
                  </a:lnTo>
                  <a:lnTo>
                    <a:pt x="1042" y="120"/>
                  </a:lnTo>
                  <a:lnTo>
                    <a:pt x="1059" y="116"/>
                  </a:lnTo>
                  <a:lnTo>
                    <a:pt x="1059" y="116"/>
                  </a:lnTo>
                  <a:close/>
                  <a:moveTo>
                    <a:pt x="990" y="135"/>
                  </a:moveTo>
                  <a:lnTo>
                    <a:pt x="995" y="154"/>
                  </a:lnTo>
                  <a:lnTo>
                    <a:pt x="976" y="158"/>
                  </a:lnTo>
                  <a:lnTo>
                    <a:pt x="971" y="139"/>
                  </a:lnTo>
                  <a:lnTo>
                    <a:pt x="990" y="135"/>
                  </a:lnTo>
                  <a:lnTo>
                    <a:pt x="990" y="135"/>
                  </a:lnTo>
                  <a:close/>
                  <a:moveTo>
                    <a:pt x="919" y="156"/>
                  </a:moveTo>
                  <a:lnTo>
                    <a:pt x="924" y="172"/>
                  </a:lnTo>
                  <a:lnTo>
                    <a:pt x="907" y="177"/>
                  </a:lnTo>
                  <a:lnTo>
                    <a:pt x="903" y="161"/>
                  </a:lnTo>
                  <a:lnTo>
                    <a:pt x="919" y="156"/>
                  </a:lnTo>
                  <a:lnTo>
                    <a:pt x="919" y="156"/>
                  </a:lnTo>
                  <a:close/>
                  <a:moveTo>
                    <a:pt x="851" y="175"/>
                  </a:moveTo>
                  <a:lnTo>
                    <a:pt x="856" y="191"/>
                  </a:lnTo>
                  <a:lnTo>
                    <a:pt x="839" y="196"/>
                  </a:lnTo>
                  <a:lnTo>
                    <a:pt x="834" y="180"/>
                  </a:lnTo>
                  <a:lnTo>
                    <a:pt x="851" y="175"/>
                  </a:lnTo>
                  <a:lnTo>
                    <a:pt x="851" y="175"/>
                  </a:lnTo>
                  <a:close/>
                  <a:moveTo>
                    <a:pt x="782" y="194"/>
                  </a:moveTo>
                  <a:lnTo>
                    <a:pt x="787" y="210"/>
                  </a:lnTo>
                  <a:lnTo>
                    <a:pt x="768" y="215"/>
                  </a:lnTo>
                  <a:lnTo>
                    <a:pt x="763" y="198"/>
                  </a:lnTo>
                  <a:lnTo>
                    <a:pt x="782" y="194"/>
                  </a:lnTo>
                  <a:lnTo>
                    <a:pt x="782" y="194"/>
                  </a:lnTo>
                  <a:close/>
                  <a:moveTo>
                    <a:pt x="711" y="213"/>
                  </a:moveTo>
                  <a:lnTo>
                    <a:pt x="716" y="229"/>
                  </a:lnTo>
                  <a:lnTo>
                    <a:pt x="700" y="234"/>
                  </a:lnTo>
                  <a:lnTo>
                    <a:pt x="695" y="217"/>
                  </a:lnTo>
                  <a:lnTo>
                    <a:pt x="711" y="213"/>
                  </a:lnTo>
                  <a:lnTo>
                    <a:pt x="711" y="213"/>
                  </a:lnTo>
                  <a:close/>
                  <a:moveTo>
                    <a:pt x="643" y="232"/>
                  </a:moveTo>
                  <a:lnTo>
                    <a:pt x="648" y="250"/>
                  </a:lnTo>
                  <a:lnTo>
                    <a:pt x="631" y="255"/>
                  </a:lnTo>
                  <a:lnTo>
                    <a:pt x="626" y="236"/>
                  </a:lnTo>
                  <a:lnTo>
                    <a:pt x="643" y="232"/>
                  </a:lnTo>
                  <a:lnTo>
                    <a:pt x="643" y="232"/>
                  </a:lnTo>
                  <a:close/>
                  <a:moveTo>
                    <a:pt x="572" y="250"/>
                  </a:moveTo>
                  <a:lnTo>
                    <a:pt x="579" y="269"/>
                  </a:lnTo>
                  <a:lnTo>
                    <a:pt x="560" y="274"/>
                  </a:lnTo>
                  <a:lnTo>
                    <a:pt x="556" y="255"/>
                  </a:lnTo>
                  <a:lnTo>
                    <a:pt x="572" y="250"/>
                  </a:lnTo>
                  <a:lnTo>
                    <a:pt x="572" y="250"/>
                  </a:lnTo>
                  <a:close/>
                  <a:moveTo>
                    <a:pt x="504" y="269"/>
                  </a:moveTo>
                  <a:lnTo>
                    <a:pt x="508" y="288"/>
                  </a:lnTo>
                  <a:lnTo>
                    <a:pt x="492" y="293"/>
                  </a:lnTo>
                  <a:lnTo>
                    <a:pt x="487" y="276"/>
                  </a:lnTo>
                  <a:lnTo>
                    <a:pt x="504" y="269"/>
                  </a:lnTo>
                  <a:lnTo>
                    <a:pt x="504" y="269"/>
                  </a:lnTo>
                  <a:close/>
                  <a:moveTo>
                    <a:pt x="435" y="291"/>
                  </a:moveTo>
                  <a:lnTo>
                    <a:pt x="440" y="307"/>
                  </a:lnTo>
                  <a:lnTo>
                    <a:pt x="421" y="312"/>
                  </a:lnTo>
                  <a:lnTo>
                    <a:pt x="416" y="295"/>
                  </a:lnTo>
                  <a:lnTo>
                    <a:pt x="435" y="291"/>
                  </a:lnTo>
                  <a:lnTo>
                    <a:pt x="435" y="291"/>
                  </a:lnTo>
                  <a:close/>
                  <a:moveTo>
                    <a:pt x="364" y="309"/>
                  </a:moveTo>
                  <a:lnTo>
                    <a:pt x="369" y="326"/>
                  </a:lnTo>
                  <a:lnTo>
                    <a:pt x="352" y="331"/>
                  </a:lnTo>
                  <a:lnTo>
                    <a:pt x="348" y="314"/>
                  </a:lnTo>
                  <a:lnTo>
                    <a:pt x="364" y="309"/>
                  </a:lnTo>
                  <a:lnTo>
                    <a:pt x="364" y="309"/>
                  </a:lnTo>
                  <a:close/>
                  <a:moveTo>
                    <a:pt x="296" y="328"/>
                  </a:moveTo>
                  <a:lnTo>
                    <a:pt x="300" y="345"/>
                  </a:lnTo>
                  <a:lnTo>
                    <a:pt x="284" y="350"/>
                  </a:lnTo>
                  <a:lnTo>
                    <a:pt x="279" y="333"/>
                  </a:lnTo>
                  <a:lnTo>
                    <a:pt x="296" y="328"/>
                  </a:lnTo>
                  <a:lnTo>
                    <a:pt x="296" y="328"/>
                  </a:lnTo>
                  <a:close/>
                  <a:moveTo>
                    <a:pt x="227" y="347"/>
                  </a:moveTo>
                  <a:lnTo>
                    <a:pt x="232" y="364"/>
                  </a:lnTo>
                  <a:lnTo>
                    <a:pt x="213" y="369"/>
                  </a:lnTo>
                  <a:lnTo>
                    <a:pt x="208" y="352"/>
                  </a:lnTo>
                  <a:lnTo>
                    <a:pt x="227" y="347"/>
                  </a:lnTo>
                  <a:lnTo>
                    <a:pt x="227" y="347"/>
                  </a:lnTo>
                  <a:close/>
                  <a:moveTo>
                    <a:pt x="156" y="366"/>
                  </a:moveTo>
                  <a:lnTo>
                    <a:pt x="161" y="385"/>
                  </a:lnTo>
                  <a:lnTo>
                    <a:pt x="145" y="390"/>
                  </a:lnTo>
                  <a:lnTo>
                    <a:pt x="140" y="371"/>
                  </a:lnTo>
                  <a:lnTo>
                    <a:pt x="156" y="366"/>
                  </a:lnTo>
                  <a:lnTo>
                    <a:pt x="156" y="366"/>
                  </a:lnTo>
                  <a:close/>
                  <a:moveTo>
                    <a:pt x="88" y="385"/>
                  </a:moveTo>
                  <a:lnTo>
                    <a:pt x="93" y="404"/>
                  </a:lnTo>
                  <a:lnTo>
                    <a:pt x="76" y="409"/>
                  </a:lnTo>
                  <a:lnTo>
                    <a:pt x="71" y="390"/>
                  </a:lnTo>
                  <a:lnTo>
                    <a:pt x="88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506"/>
            <p:cNvSpPr>
              <a:spLocks noEditPoints="1"/>
            </p:cNvSpPr>
            <p:nvPr/>
          </p:nvSpPr>
          <p:spPr bwMode="auto">
            <a:xfrm>
              <a:off x="6088063" y="3325813"/>
              <a:ext cx="1450975" cy="1341438"/>
            </a:xfrm>
            <a:custGeom>
              <a:avLst/>
              <a:gdLst>
                <a:gd name="T0" fmla="*/ 900 w 914"/>
                <a:gd name="T1" fmla="*/ 819 h 845"/>
                <a:gd name="T2" fmla="*/ 903 w 914"/>
                <a:gd name="T3" fmla="*/ 845 h 845"/>
                <a:gd name="T4" fmla="*/ 888 w 914"/>
                <a:gd name="T5" fmla="*/ 831 h 845"/>
                <a:gd name="T6" fmla="*/ 3 w 914"/>
                <a:gd name="T7" fmla="*/ 14 h 845"/>
                <a:gd name="T8" fmla="*/ 12 w 914"/>
                <a:gd name="T9" fmla="*/ 0 h 845"/>
                <a:gd name="T10" fmla="*/ 0 w 914"/>
                <a:gd name="T11" fmla="*/ 11 h 845"/>
                <a:gd name="T12" fmla="*/ 55 w 914"/>
                <a:gd name="T13" fmla="*/ 37 h 845"/>
                <a:gd name="T14" fmla="*/ 55 w 914"/>
                <a:gd name="T15" fmla="*/ 63 h 845"/>
                <a:gd name="T16" fmla="*/ 43 w 914"/>
                <a:gd name="T17" fmla="*/ 49 h 845"/>
                <a:gd name="T18" fmla="*/ 107 w 914"/>
                <a:gd name="T19" fmla="*/ 87 h 845"/>
                <a:gd name="T20" fmla="*/ 109 w 914"/>
                <a:gd name="T21" fmla="*/ 111 h 845"/>
                <a:gd name="T22" fmla="*/ 95 w 914"/>
                <a:gd name="T23" fmla="*/ 99 h 845"/>
                <a:gd name="T24" fmla="*/ 161 w 914"/>
                <a:gd name="T25" fmla="*/ 134 h 845"/>
                <a:gd name="T26" fmla="*/ 161 w 914"/>
                <a:gd name="T27" fmla="*/ 160 h 845"/>
                <a:gd name="T28" fmla="*/ 149 w 914"/>
                <a:gd name="T29" fmla="*/ 148 h 845"/>
                <a:gd name="T30" fmla="*/ 213 w 914"/>
                <a:gd name="T31" fmla="*/ 184 h 845"/>
                <a:gd name="T32" fmla="*/ 215 w 914"/>
                <a:gd name="T33" fmla="*/ 210 h 845"/>
                <a:gd name="T34" fmla="*/ 201 w 914"/>
                <a:gd name="T35" fmla="*/ 198 h 845"/>
                <a:gd name="T36" fmla="*/ 267 w 914"/>
                <a:gd name="T37" fmla="*/ 234 h 845"/>
                <a:gd name="T38" fmla="*/ 267 w 914"/>
                <a:gd name="T39" fmla="*/ 257 h 845"/>
                <a:gd name="T40" fmla="*/ 253 w 914"/>
                <a:gd name="T41" fmla="*/ 245 h 845"/>
                <a:gd name="T42" fmla="*/ 319 w 914"/>
                <a:gd name="T43" fmla="*/ 281 h 845"/>
                <a:gd name="T44" fmla="*/ 319 w 914"/>
                <a:gd name="T45" fmla="*/ 307 h 845"/>
                <a:gd name="T46" fmla="*/ 307 w 914"/>
                <a:gd name="T47" fmla="*/ 295 h 845"/>
                <a:gd name="T48" fmla="*/ 371 w 914"/>
                <a:gd name="T49" fmla="*/ 330 h 845"/>
                <a:gd name="T50" fmla="*/ 373 w 914"/>
                <a:gd name="T51" fmla="*/ 356 h 845"/>
                <a:gd name="T52" fmla="*/ 359 w 914"/>
                <a:gd name="T53" fmla="*/ 345 h 845"/>
                <a:gd name="T54" fmla="*/ 425 w 914"/>
                <a:gd name="T55" fmla="*/ 380 h 845"/>
                <a:gd name="T56" fmla="*/ 425 w 914"/>
                <a:gd name="T57" fmla="*/ 404 h 845"/>
                <a:gd name="T58" fmla="*/ 411 w 914"/>
                <a:gd name="T59" fmla="*/ 392 h 845"/>
                <a:gd name="T60" fmla="*/ 477 w 914"/>
                <a:gd name="T61" fmla="*/ 427 h 845"/>
                <a:gd name="T62" fmla="*/ 477 w 914"/>
                <a:gd name="T63" fmla="*/ 453 h 845"/>
                <a:gd name="T64" fmla="*/ 466 w 914"/>
                <a:gd name="T65" fmla="*/ 441 h 845"/>
                <a:gd name="T66" fmla="*/ 529 w 914"/>
                <a:gd name="T67" fmla="*/ 477 h 845"/>
                <a:gd name="T68" fmla="*/ 532 w 914"/>
                <a:gd name="T69" fmla="*/ 503 h 845"/>
                <a:gd name="T70" fmla="*/ 518 w 914"/>
                <a:gd name="T71" fmla="*/ 491 h 845"/>
                <a:gd name="T72" fmla="*/ 584 w 914"/>
                <a:gd name="T73" fmla="*/ 526 h 845"/>
                <a:gd name="T74" fmla="*/ 584 w 914"/>
                <a:gd name="T75" fmla="*/ 550 h 845"/>
                <a:gd name="T76" fmla="*/ 572 w 914"/>
                <a:gd name="T77" fmla="*/ 538 h 845"/>
                <a:gd name="T78" fmla="*/ 636 w 914"/>
                <a:gd name="T79" fmla="*/ 574 h 845"/>
                <a:gd name="T80" fmla="*/ 638 w 914"/>
                <a:gd name="T81" fmla="*/ 600 h 845"/>
                <a:gd name="T82" fmla="*/ 624 w 914"/>
                <a:gd name="T83" fmla="*/ 588 h 845"/>
                <a:gd name="T84" fmla="*/ 690 w 914"/>
                <a:gd name="T85" fmla="*/ 623 h 845"/>
                <a:gd name="T86" fmla="*/ 690 w 914"/>
                <a:gd name="T87" fmla="*/ 649 h 845"/>
                <a:gd name="T88" fmla="*/ 676 w 914"/>
                <a:gd name="T89" fmla="*/ 637 h 845"/>
                <a:gd name="T90" fmla="*/ 742 w 914"/>
                <a:gd name="T91" fmla="*/ 673 h 845"/>
                <a:gd name="T92" fmla="*/ 742 w 914"/>
                <a:gd name="T93" fmla="*/ 699 h 845"/>
                <a:gd name="T94" fmla="*/ 730 w 914"/>
                <a:gd name="T95" fmla="*/ 685 h 845"/>
                <a:gd name="T96" fmla="*/ 794 w 914"/>
                <a:gd name="T97" fmla="*/ 720 h 845"/>
                <a:gd name="T98" fmla="*/ 796 w 914"/>
                <a:gd name="T99" fmla="*/ 746 h 845"/>
                <a:gd name="T100" fmla="*/ 782 w 914"/>
                <a:gd name="T101" fmla="*/ 734 h 845"/>
                <a:gd name="T102" fmla="*/ 848 w 914"/>
                <a:gd name="T103" fmla="*/ 770 h 845"/>
                <a:gd name="T104" fmla="*/ 848 w 914"/>
                <a:gd name="T105" fmla="*/ 796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4" h="845">
                  <a:moveTo>
                    <a:pt x="888" y="831"/>
                  </a:moveTo>
                  <a:lnTo>
                    <a:pt x="900" y="819"/>
                  </a:lnTo>
                  <a:lnTo>
                    <a:pt x="914" y="831"/>
                  </a:lnTo>
                  <a:lnTo>
                    <a:pt x="903" y="845"/>
                  </a:lnTo>
                  <a:lnTo>
                    <a:pt x="888" y="831"/>
                  </a:lnTo>
                  <a:lnTo>
                    <a:pt x="888" y="831"/>
                  </a:lnTo>
                  <a:close/>
                  <a:moveTo>
                    <a:pt x="0" y="11"/>
                  </a:moveTo>
                  <a:lnTo>
                    <a:pt x="3" y="1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43" y="49"/>
                  </a:moveTo>
                  <a:lnTo>
                    <a:pt x="55" y="37"/>
                  </a:lnTo>
                  <a:lnTo>
                    <a:pt x="69" y="49"/>
                  </a:lnTo>
                  <a:lnTo>
                    <a:pt x="55" y="63"/>
                  </a:lnTo>
                  <a:lnTo>
                    <a:pt x="43" y="49"/>
                  </a:lnTo>
                  <a:lnTo>
                    <a:pt x="43" y="49"/>
                  </a:lnTo>
                  <a:close/>
                  <a:moveTo>
                    <a:pt x="95" y="99"/>
                  </a:moveTo>
                  <a:lnTo>
                    <a:pt x="107" y="87"/>
                  </a:lnTo>
                  <a:lnTo>
                    <a:pt x="121" y="99"/>
                  </a:lnTo>
                  <a:lnTo>
                    <a:pt x="109" y="111"/>
                  </a:lnTo>
                  <a:lnTo>
                    <a:pt x="95" y="99"/>
                  </a:lnTo>
                  <a:lnTo>
                    <a:pt x="95" y="99"/>
                  </a:lnTo>
                  <a:close/>
                  <a:moveTo>
                    <a:pt x="149" y="148"/>
                  </a:moveTo>
                  <a:lnTo>
                    <a:pt x="161" y="134"/>
                  </a:lnTo>
                  <a:lnTo>
                    <a:pt x="173" y="146"/>
                  </a:lnTo>
                  <a:lnTo>
                    <a:pt x="161" y="160"/>
                  </a:lnTo>
                  <a:lnTo>
                    <a:pt x="149" y="148"/>
                  </a:lnTo>
                  <a:lnTo>
                    <a:pt x="149" y="148"/>
                  </a:lnTo>
                  <a:close/>
                  <a:moveTo>
                    <a:pt x="201" y="198"/>
                  </a:moveTo>
                  <a:lnTo>
                    <a:pt x="213" y="184"/>
                  </a:lnTo>
                  <a:lnTo>
                    <a:pt x="227" y="196"/>
                  </a:lnTo>
                  <a:lnTo>
                    <a:pt x="215" y="210"/>
                  </a:lnTo>
                  <a:lnTo>
                    <a:pt x="201" y="198"/>
                  </a:lnTo>
                  <a:lnTo>
                    <a:pt x="201" y="198"/>
                  </a:lnTo>
                  <a:close/>
                  <a:moveTo>
                    <a:pt x="253" y="245"/>
                  </a:moveTo>
                  <a:lnTo>
                    <a:pt x="267" y="234"/>
                  </a:lnTo>
                  <a:lnTo>
                    <a:pt x="279" y="245"/>
                  </a:lnTo>
                  <a:lnTo>
                    <a:pt x="267" y="257"/>
                  </a:lnTo>
                  <a:lnTo>
                    <a:pt x="253" y="245"/>
                  </a:lnTo>
                  <a:lnTo>
                    <a:pt x="253" y="245"/>
                  </a:lnTo>
                  <a:close/>
                  <a:moveTo>
                    <a:pt x="307" y="295"/>
                  </a:moveTo>
                  <a:lnTo>
                    <a:pt x="319" y="281"/>
                  </a:lnTo>
                  <a:lnTo>
                    <a:pt x="331" y="293"/>
                  </a:lnTo>
                  <a:lnTo>
                    <a:pt x="319" y="307"/>
                  </a:lnTo>
                  <a:lnTo>
                    <a:pt x="307" y="295"/>
                  </a:lnTo>
                  <a:lnTo>
                    <a:pt x="307" y="295"/>
                  </a:lnTo>
                  <a:close/>
                  <a:moveTo>
                    <a:pt x="359" y="345"/>
                  </a:moveTo>
                  <a:lnTo>
                    <a:pt x="371" y="330"/>
                  </a:lnTo>
                  <a:lnTo>
                    <a:pt x="385" y="342"/>
                  </a:lnTo>
                  <a:lnTo>
                    <a:pt x="373" y="356"/>
                  </a:lnTo>
                  <a:lnTo>
                    <a:pt x="359" y="345"/>
                  </a:lnTo>
                  <a:lnTo>
                    <a:pt x="359" y="345"/>
                  </a:lnTo>
                  <a:close/>
                  <a:moveTo>
                    <a:pt x="411" y="392"/>
                  </a:moveTo>
                  <a:lnTo>
                    <a:pt x="425" y="380"/>
                  </a:lnTo>
                  <a:lnTo>
                    <a:pt x="437" y="392"/>
                  </a:lnTo>
                  <a:lnTo>
                    <a:pt x="425" y="404"/>
                  </a:lnTo>
                  <a:lnTo>
                    <a:pt x="411" y="392"/>
                  </a:lnTo>
                  <a:lnTo>
                    <a:pt x="411" y="392"/>
                  </a:lnTo>
                  <a:close/>
                  <a:moveTo>
                    <a:pt x="466" y="441"/>
                  </a:moveTo>
                  <a:lnTo>
                    <a:pt x="477" y="427"/>
                  </a:lnTo>
                  <a:lnTo>
                    <a:pt x="492" y="441"/>
                  </a:lnTo>
                  <a:lnTo>
                    <a:pt x="477" y="453"/>
                  </a:lnTo>
                  <a:lnTo>
                    <a:pt x="466" y="441"/>
                  </a:lnTo>
                  <a:lnTo>
                    <a:pt x="466" y="441"/>
                  </a:lnTo>
                  <a:close/>
                  <a:moveTo>
                    <a:pt x="518" y="491"/>
                  </a:moveTo>
                  <a:lnTo>
                    <a:pt x="529" y="477"/>
                  </a:lnTo>
                  <a:lnTo>
                    <a:pt x="543" y="489"/>
                  </a:lnTo>
                  <a:lnTo>
                    <a:pt x="532" y="503"/>
                  </a:lnTo>
                  <a:lnTo>
                    <a:pt x="518" y="491"/>
                  </a:lnTo>
                  <a:lnTo>
                    <a:pt x="518" y="491"/>
                  </a:lnTo>
                  <a:close/>
                  <a:moveTo>
                    <a:pt x="572" y="538"/>
                  </a:moveTo>
                  <a:lnTo>
                    <a:pt x="584" y="526"/>
                  </a:lnTo>
                  <a:lnTo>
                    <a:pt x="595" y="538"/>
                  </a:lnTo>
                  <a:lnTo>
                    <a:pt x="584" y="550"/>
                  </a:lnTo>
                  <a:lnTo>
                    <a:pt x="572" y="538"/>
                  </a:lnTo>
                  <a:lnTo>
                    <a:pt x="572" y="538"/>
                  </a:lnTo>
                  <a:close/>
                  <a:moveTo>
                    <a:pt x="624" y="588"/>
                  </a:moveTo>
                  <a:lnTo>
                    <a:pt x="636" y="574"/>
                  </a:lnTo>
                  <a:lnTo>
                    <a:pt x="650" y="588"/>
                  </a:lnTo>
                  <a:lnTo>
                    <a:pt x="638" y="600"/>
                  </a:lnTo>
                  <a:lnTo>
                    <a:pt x="624" y="588"/>
                  </a:lnTo>
                  <a:lnTo>
                    <a:pt x="624" y="588"/>
                  </a:lnTo>
                  <a:close/>
                  <a:moveTo>
                    <a:pt x="676" y="637"/>
                  </a:moveTo>
                  <a:lnTo>
                    <a:pt x="690" y="623"/>
                  </a:lnTo>
                  <a:lnTo>
                    <a:pt x="702" y="635"/>
                  </a:lnTo>
                  <a:lnTo>
                    <a:pt x="690" y="649"/>
                  </a:lnTo>
                  <a:lnTo>
                    <a:pt x="676" y="637"/>
                  </a:lnTo>
                  <a:lnTo>
                    <a:pt x="676" y="637"/>
                  </a:lnTo>
                  <a:close/>
                  <a:moveTo>
                    <a:pt x="730" y="685"/>
                  </a:moveTo>
                  <a:lnTo>
                    <a:pt x="742" y="673"/>
                  </a:lnTo>
                  <a:lnTo>
                    <a:pt x="756" y="685"/>
                  </a:lnTo>
                  <a:lnTo>
                    <a:pt x="742" y="699"/>
                  </a:lnTo>
                  <a:lnTo>
                    <a:pt x="730" y="685"/>
                  </a:lnTo>
                  <a:lnTo>
                    <a:pt x="730" y="685"/>
                  </a:lnTo>
                  <a:close/>
                  <a:moveTo>
                    <a:pt x="782" y="734"/>
                  </a:moveTo>
                  <a:lnTo>
                    <a:pt x="794" y="720"/>
                  </a:lnTo>
                  <a:lnTo>
                    <a:pt x="808" y="734"/>
                  </a:lnTo>
                  <a:lnTo>
                    <a:pt x="796" y="746"/>
                  </a:lnTo>
                  <a:lnTo>
                    <a:pt x="782" y="734"/>
                  </a:lnTo>
                  <a:lnTo>
                    <a:pt x="782" y="734"/>
                  </a:lnTo>
                  <a:close/>
                  <a:moveTo>
                    <a:pt x="836" y="784"/>
                  </a:moveTo>
                  <a:lnTo>
                    <a:pt x="848" y="770"/>
                  </a:lnTo>
                  <a:lnTo>
                    <a:pt x="860" y="782"/>
                  </a:lnTo>
                  <a:lnTo>
                    <a:pt x="848" y="796"/>
                  </a:lnTo>
                  <a:lnTo>
                    <a:pt x="836" y="7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507"/>
            <p:cNvSpPr>
              <a:spLocks noEditPoints="1"/>
            </p:cNvSpPr>
            <p:nvPr/>
          </p:nvSpPr>
          <p:spPr bwMode="auto">
            <a:xfrm>
              <a:off x="6253163" y="4641850"/>
              <a:ext cx="1282700" cy="619125"/>
            </a:xfrm>
            <a:custGeom>
              <a:avLst/>
              <a:gdLst>
                <a:gd name="T0" fmla="*/ 784 w 808"/>
                <a:gd name="T1" fmla="*/ 9 h 390"/>
                <a:gd name="T2" fmla="*/ 808 w 808"/>
                <a:gd name="T3" fmla="*/ 16 h 390"/>
                <a:gd name="T4" fmla="*/ 791 w 808"/>
                <a:gd name="T5" fmla="*/ 23 h 390"/>
                <a:gd name="T6" fmla="*/ 0 w 808"/>
                <a:gd name="T7" fmla="*/ 373 h 390"/>
                <a:gd name="T8" fmla="*/ 24 w 808"/>
                <a:gd name="T9" fmla="*/ 382 h 390"/>
                <a:gd name="T10" fmla="*/ 7 w 808"/>
                <a:gd name="T11" fmla="*/ 390 h 390"/>
                <a:gd name="T12" fmla="*/ 66 w 808"/>
                <a:gd name="T13" fmla="*/ 342 h 390"/>
                <a:gd name="T14" fmla="*/ 90 w 808"/>
                <a:gd name="T15" fmla="*/ 352 h 390"/>
                <a:gd name="T16" fmla="*/ 73 w 808"/>
                <a:gd name="T17" fmla="*/ 359 h 390"/>
                <a:gd name="T18" fmla="*/ 130 w 808"/>
                <a:gd name="T19" fmla="*/ 312 h 390"/>
                <a:gd name="T20" fmla="*/ 156 w 808"/>
                <a:gd name="T21" fmla="*/ 321 h 390"/>
                <a:gd name="T22" fmla="*/ 140 w 808"/>
                <a:gd name="T23" fmla="*/ 328 h 390"/>
                <a:gd name="T24" fmla="*/ 196 w 808"/>
                <a:gd name="T25" fmla="*/ 283 h 390"/>
                <a:gd name="T26" fmla="*/ 220 w 808"/>
                <a:gd name="T27" fmla="*/ 290 h 390"/>
                <a:gd name="T28" fmla="*/ 203 w 808"/>
                <a:gd name="T29" fmla="*/ 297 h 390"/>
                <a:gd name="T30" fmla="*/ 262 w 808"/>
                <a:gd name="T31" fmla="*/ 253 h 390"/>
                <a:gd name="T32" fmla="*/ 286 w 808"/>
                <a:gd name="T33" fmla="*/ 260 h 390"/>
                <a:gd name="T34" fmla="*/ 269 w 808"/>
                <a:gd name="T35" fmla="*/ 269 h 390"/>
                <a:gd name="T36" fmla="*/ 326 w 808"/>
                <a:gd name="T37" fmla="*/ 222 h 390"/>
                <a:gd name="T38" fmla="*/ 350 w 808"/>
                <a:gd name="T39" fmla="*/ 229 h 390"/>
                <a:gd name="T40" fmla="*/ 333 w 808"/>
                <a:gd name="T41" fmla="*/ 238 h 390"/>
                <a:gd name="T42" fmla="*/ 392 w 808"/>
                <a:gd name="T43" fmla="*/ 191 h 390"/>
                <a:gd name="T44" fmla="*/ 416 w 808"/>
                <a:gd name="T45" fmla="*/ 201 h 390"/>
                <a:gd name="T46" fmla="*/ 399 w 808"/>
                <a:gd name="T47" fmla="*/ 208 h 390"/>
                <a:gd name="T48" fmla="*/ 458 w 808"/>
                <a:gd name="T49" fmla="*/ 160 h 390"/>
                <a:gd name="T50" fmla="*/ 482 w 808"/>
                <a:gd name="T51" fmla="*/ 170 h 390"/>
                <a:gd name="T52" fmla="*/ 465 w 808"/>
                <a:gd name="T53" fmla="*/ 177 h 390"/>
                <a:gd name="T54" fmla="*/ 522 w 808"/>
                <a:gd name="T55" fmla="*/ 130 h 390"/>
                <a:gd name="T56" fmla="*/ 546 w 808"/>
                <a:gd name="T57" fmla="*/ 139 h 390"/>
                <a:gd name="T58" fmla="*/ 529 w 808"/>
                <a:gd name="T59" fmla="*/ 146 h 390"/>
                <a:gd name="T60" fmla="*/ 588 w 808"/>
                <a:gd name="T61" fmla="*/ 99 h 390"/>
                <a:gd name="T62" fmla="*/ 612 w 808"/>
                <a:gd name="T63" fmla="*/ 108 h 390"/>
                <a:gd name="T64" fmla="*/ 595 w 808"/>
                <a:gd name="T65" fmla="*/ 116 h 390"/>
                <a:gd name="T66" fmla="*/ 652 w 808"/>
                <a:gd name="T67" fmla="*/ 68 h 390"/>
                <a:gd name="T68" fmla="*/ 676 w 808"/>
                <a:gd name="T69" fmla="*/ 78 h 390"/>
                <a:gd name="T70" fmla="*/ 662 w 808"/>
                <a:gd name="T71" fmla="*/ 85 h 390"/>
                <a:gd name="T72" fmla="*/ 718 w 808"/>
                <a:gd name="T73" fmla="*/ 38 h 390"/>
                <a:gd name="T74" fmla="*/ 742 w 808"/>
                <a:gd name="T75" fmla="*/ 47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8" h="390">
                  <a:moveTo>
                    <a:pt x="791" y="23"/>
                  </a:moveTo>
                  <a:lnTo>
                    <a:pt x="784" y="9"/>
                  </a:lnTo>
                  <a:lnTo>
                    <a:pt x="799" y="0"/>
                  </a:lnTo>
                  <a:lnTo>
                    <a:pt x="808" y="16"/>
                  </a:lnTo>
                  <a:lnTo>
                    <a:pt x="791" y="23"/>
                  </a:lnTo>
                  <a:lnTo>
                    <a:pt x="791" y="23"/>
                  </a:lnTo>
                  <a:close/>
                  <a:moveTo>
                    <a:pt x="7" y="390"/>
                  </a:moveTo>
                  <a:lnTo>
                    <a:pt x="0" y="373"/>
                  </a:lnTo>
                  <a:lnTo>
                    <a:pt x="17" y="366"/>
                  </a:lnTo>
                  <a:lnTo>
                    <a:pt x="24" y="382"/>
                  </a:lnTo>
                  <a:lnTo>
                    <a:pt x="7" y="390"/>
                  </a:lnTo>
                  <a:lnTo>
                    <a:pt x="7" y="390"/>
                  </a:lnTo>
                  <a:close/>
                  <a:moveTo>
                    <a:pt x="73" y="359"/>
                  </a:moveTo>
                  <a:lnTo>
                    <a:pt x="66" y="342"/>
                  </a:lnTo>
                  <a:lnTo>
                    <a:pt x="83" y="335"/>
                  </a:lnTo>
                  <a:lnTo>
                    <a:pt x="90" y="352"/>
                  </a:lnTo>
                  <a:lnTo>
                    <a:pt x="73" y="359"/>
                  </a:lnTo>
                  <a:lnTo>
                    <a:pt x="73" y="359"/>
                  </a:lnTo>
                  <a:close/>
                  <a:moveTo>
                    <a:pt x="140" y="328"/>
                  </a:moveTo>
                  <a:lnTo>
                    <a:pt x="130" y="312"/>
                  </a:lnTo>
                  <a:lnTo>
                    <a:pt x="147" y="305"/>
                  </a:lnTo>
                  <a:lnTo>
                    <a:pt x="156" y="321"/>
                  </a:lnTo>
                  <a:lnTo>
                    <a:pt x="140" y="328"/>
                  </a:lnTo>
                  <a:lnTo>
                    <a:pt x="140" y="328"/>
                  </a:lnTo>
                  <a:close/>
                  <a:moveTo>
                    <a:pt x="203" y="297"/>
                  </a:moveTo>
                  <a:lnTo>
                    <a:pt x="196" y="283"/>
                  </a:lnTo>
                  <a:lnTo>
                    <a:pt x="213" y="274"/>
                  </a:lnTo>
                  <a:lnTo>
                    <a:pt x="220" y="290"/>
                  </a:lnTo>
                  <a:lnTo>
                    <a:pt x="203" y="297"/>
                  </a:lnTo>
                  <a:lnTo>
                    <a:pt x="203" y="297"/>
                  </a:lnTo>
                  <a:close/>
                  <a:moveTo>
                    <a:pt x="269" y="269"/>
                  </a:moveTo>
                  <a:lnTo>
                    <a:pt x="262" y="253"/>
                  </a:lnTo>
                  <a:lnTo>
                    <a:pt x="279" y="243"/>
                  </a:lnTo>
                  <a:lnTo>
                    <a:pt x="286" y="260"/>
                  </a:lnTo>
                  <a:lnTo>
                    <a:pt x="269" y="269"/>
                  </a:lnTo>
                  <a:lnTo>
                    <a:pt x="269" y="269"/>
                  </a:lnTo>
                  <a:close/>
                  <a:moveTo>
                    <a:pt x="333" y="238"/>
                  </a:moveTo>
                  <a:lnTo>
                    <a:pt x="326" y="222"/>
                  </a:lnTo>
                  <a:lnTo>
                    <a:pt x="343" y="215"/>
                  </a:lnTo>
                  <a:lnTo>
                    <a:pt x="350" y="229"/>
                  </a:lnTo>
                  <a:lnTo>
                    <a:pt x="333" y="238"/>
                  </a:lnTo>
                  <a:lnTo>
                    <a:pt x="333" y="238"/>
                  </a:lnTo>
                  <a:close/>
                  <a:moveTo>
                    <a:pt x="399" y="208"/>
                  </a:moveTo>
                  <a:lnTo>
                    <a:pt x="392" y="191"/>
                  </a:lnTo>
                  <a:lnTo>
                    <a:pt x="409" y="184"/>
                  </a:lnTo>
                  <a:lnTo>
                    <a:pt x="416" y="201"/>
                  </a:lnTo>
                  <a:lnTo>
                    <a:pt x="399" y="208"/>
                  </a:lnTo>
                  <a:lnTo>
                    <a:pt x="399" y="208"/>
                  </a:lnTo>
                  <a:close/>
                  <a:moveTo>
                    <a:pt x="465" y="177"/>
                  </a:moveTo>
                  <a:lnTo>
                    <a:pt x="458" y="160"/>
                  </a:lnTo>
                  <a:lnTo>
                    <a:pt x="473" y="153"/>
                  </a:lnTo>
                  <a:lnTo>
                    <a:pt x="482" y="170"/>
                  </a:lnTo>
                  <a:lnTo>
                    <a:pt x="465" y="177"/>
                  </a:lnTo>
                  <a:lnTo>
                    <a:pt x="465" y="177"/>
                  </a:lnTo>
                  <a:close/>
                  <a:moveTo>
                    <a:pt x="529" y="146"/>
                  </a:moveTo>
                  <a:lnTo>
                    <a:pt x="522" y="130"/>
                  </a:lnTo>
                  <a:lnTo>
                    <a:pt x="539" y="123"/>
                  </a:lnTo>
                  <a:lnTo>
                    <a:pt x="546" y="139"/>
                  </a:lnTo>
                  <a:lnTo>
                    <a:pt x="529" y="146"/>
                  </a:lnTo>
                  <a:lnTo>
                    <a:pt x="529" y="146"/>
                  </a:lnTo>
                  <a:close/>
                  <a:moveTo>
                    <a:pt x="595" y="116"/>
                  </a:moveTo>
                  <a:lnTo>
                    <a:pt x="588" y="99"/>
                  </a:lnTo>
                  <a:lnTo>
                    <a:pt x="605" y="92"/>
                  </a:lnTo>
                  <a:lnTo>
                    <a:pt x="612" y="108"/>
                  </a:lnTo>
                  <a:lnTo>
                    <a:pt x="595" y="116"/>
                  </a:lnTo>
                  <a:lnTo>
                    <a:pt x="595" y="116"/>
                  </a:lnTo>
                  <a:close/>
                  <a:moveTo>
                    <a:pt x="662" y="85"/>
                  </a:moveTo>
                  <a:lnTo>
                    <a:pt x="652" y="68"/>
                  </a:lnTo>
                  <a:lnTo>
                    <a:pt x="669" y="61"/>
                  </a:lnTo>
                  <a:lnTo>
                    <a:pt x="676" y="78"/>
                  </a:lnTo>
                  <a:lnTo>
                    <a:pt x="662" y="85"/>
                  </a:lnTo>
                  <a:lnTo>
                    <a:pt x="662" y="85"/>
                  </a:lnTo>
                  <a:close/>
                  <a:moveTo>
                    <a:pt x="725" y="54"/>
                  </a:moveTo>
                  <a:lnTo>
                    <a:pt x="718" y="38"/>
                  </a:lnTo>
                  <a:lnTo>
                    <a:pt x="735" y="30"/>
                  </a:lnTo>
                  <a:lnTo>
                    <a:pt x="742" y="47"/>
                  </a:lnTo>
                  <a:lnTo>
                    <a:pt x="725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08"/>
            <p:cNvSpPr>
              <a:spLocks noEditPoints="1"/>
            </p:cNvSpPr>
            <p:nvPr/>
          </p:nvSpPr>
          <p:spPr bwMode="auto">
            <a:xfrm>
              <a:off x="7521575" y="3749675"/>
              <a:ext cx="1203325" cy="917575"/>
            </a:xfrm>
            <a:custGeom>
              <a:avLst/>
              <a:gdLst>
                <a:gd name="T0" fmla="*/ 23 w 758"/>
                <a:gd name="T1" fmla="*/ 567 h 578"/>
                <a:gd name="T2" fmla="*/ 0 w 758"/>
                <a:gd name="T3" fmla="*/ 564 h 578"/>
                <a:gd name="T4" fmla="*/ 14 w 758"/>
                <a:gd name="T5" fmla="*/ 552 h 578"/>
                <a:gd name="T6" fmla="*/ 746 w 758"/>
                <a:gd name="T7" fmla="*/ 0 h 578"/>
                <a:gd name="T8" fmla="*/ 758 w 758"/>
                <a:gd name="T9" fmla="*/ 14 h 578"/>
                <a:gd name="T10" fmla="*/ 746 w 758"/>
                <a:gd name="T11" fmla="*/ 0 h 578"/>
                <a:gd name="T12" fmla="*/ 713 w 758"/>
                <a:gd name="T13" fmla="*/ 47 h 578"/>
                <a:gd name="T14" fmla="*/ 689 w 758"/>
                <a:gd name="T15" fmla="*/ 42 h 578"/>
                <a:gd name="T16" fmla="*/ 703 w 758"/>
                <a:gd name="T17" fmla="*/ 33 h 578"/>
                <a:gd name="T18" fmla="*/ 656 w 758"/>
                <a:gd name="T19" fmla="*/ 89 h 578"/>
                <a:gd name="T20" fmla="*/ 630 w 758"/>
                <a:gd name="T21" fmla="*/ 87 h 578"/>
                <a:gd name="T22" fmla="*/ 644 w 758"/>
                <a:gd name="T23" fmla="*/ 75 h 578"/>
                <a:gd name="T24" fmla="*/ 599 w 758"/>
                <a:gd name="T25" fmla="*/ 134 h 578"/>
                <a:gd name="T26" fmla="*/ 573 w 758"/>
                <a:gd name="T27" fmla="*/ 130 h 578"/>
                <a:gd name="T28" fmla="*/ 588 w 758"/>
                <a:gd name="T29" fmla="*/ 118 h 578"/>
                <a:gd name="T30" fmla="*/ 540 w 758"/>
                <a:gd name="T31" fmla="*/ 177 h 578"/>
                <a:gd name="T32" fmla="*/ 517 w 758"/>
                <a:gd name="T33" fmla="*/ 172 h 578"/>
                <a:gd name="T34" fmla="*/ 531 w 758"/>
                <a:gd name="T35" fmla="*/ 163 h 578"/>
                <a:gd name="T36" fmla="*/ 484 w 758"/>
                <a:gd name="T37" fmla="*/ 219 h 578"/>
                <a:gd name="T38" fmla="*/ 458 w 758"/>
                <a:gd name="T39" fmla="*/ 217 h 578"/>
                <a:gd name="T40" fmla="*/ 472 w 758"/>
                <a:gd name="T41" fmla="*/ 205 h 578"/>
                <a:gd name="T42" fmla="*/ 427 w 758"/>
                <a:gd name="T43" fmla="*/ 264 h 578"/>
                <a:gd name="T44" fmla="*/ 401 w 758"/>
                <a:gd name="T45" fmla="*/ 259 h 578"/>
                <a:gd name="T46" fmla="*/ 415 w 758"/>
                <a:gd name="T47" fmla="*/ 250 h 578"/>
                <a:gd name="T48" fmla="*/ 368 w 758"/>
                <a:gd name="T49" fmla="*/ 307 h 578"/>
                <a:gd name="T50" fmla="*/ 344 w 758"/>
                <a:gd name="T51" fmla="*/ 304 h 578"/>
                <a:gd name="T52" fmla="*/ 359 w 758"/>
                <a:gd name="T53" fmla="*/ 292 h 578"/>
                <a:gd name="T54" fmla="*/ 311 w 758"/>
                <a:gd name="T55" fmla="*/ 349 h 578"/>
                <a:gd name="T56" fmla="*/ 285 w 758"/>
                <a:gd name="T57" fmla="*/ 347 h 578"/>
                <a:gd name="T58" fmla="*/ 299 w 758"/>
                <a:gd name="T59" fmla="*/ 335 h 578"/>
                <a:gd name="T60" fmla="*/ 255 w 758"/>
                <a:gd name="T61" fmla="*/ 394 h 578"/>
                <a:gd name="T62" fmla="*/ 229 w 758"/>
                <a:gd name="T63" fmla="*/ 389 h 578"/>
                <a:gd name="T64" fmla="*/ 243 w 758"/>
                <a:gd name="T65" fmla="*/ 380 h 578"/>
                <a:gd name="T66" fmla="*/ 196 w 758"/>
                <a:gd name="T67" fmla="*/ 437 h 578"/>
                <a:gd name="T68" fmla="*/ 172 w 758"/>
                <a:gd name="T69" fmla="*/ 434 h 578"/>
                <a:gd name="T70" fmla="*/ 186 w 758"/>
                <a:gd name="T71" fmla="*/ 422 h 578"/>
                <a:gd name="T72" fmla="*/ 139 w 758"/>
                <a:gd name="T73" fmla="*/ 481 h 578"/>
                <a:gd name="T74" fmla="*/ 113 w 758"/>
                <a:gd name="T75" fmla="*/ 477 h 578"/>
                <a:gd name="T76" fmla="*/ 129 w 758"/>
                <a:gd name="T77" fmla="*/ 465 h 578"/>
                <a:gd name="T78" fmla="*/ 82 w 758"/>
                <a:gd name="T79" fmla="*/ 524 h 578"/>
                <a:gd name="T80" fmla="*/ 56 w 758"/>
                <a:gd name="T81" fmla="*/ 519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8" h="578">
                  <a:moveTo>
                    <a:pt x="14" y="552"/>
                  </a:moveTo>
                  <a:lnTo>
                    <a:pt x="23" y="567"/>
                  </a:lnTo>
                  <a:lnTo>
                    <a:pt x="9" y="578"/>
                  </a:lnTo>
                  <a:lnTo>
                    <a:pt x="0" y="564"/>
                  </a:lnTo>
                  <a:lnTo>
                    <a:pt x="14" y="552"/>
                  </a:lnTo>
                  <a:lnTo>
                    <a:pt x="14" y="552"/>
                  </a:lnTo>
                  <a:close/>
                  <a:moveTo>
                    <a:pt x="746" y="0"/>
                  </a:moveTo>
                  <a:lnTo>
                    <a:pt x="746" y="0"/>
                  </a:lnTo>
                  <a:lnTo>
                    <a:pt x="758" y="14"/>
                  </a:lnTo>
                  <a:lnTo>
                    <a:pt x="758" y="14"/>
                  </a:lnTo>
                  <a:lnTo>
                    <a:pt x="746" y="0"/>
                  </a:lnTo>
                  <a:lnTo>
                    <a:pt x="746" y="0"/>
                  </a:lnTo>
                  <a:close/>
                  <a:moveTo>
                    <a:pt x="703" y="33"/>
                  </a:moveTo>
                  <a:lnTo>
                    <a:pt x="713" y="47"/>
                  </a:lnTo>
                  <a:lnTo>
                    <a:pt x="699" y="56"/>
                  </a:lnTo>
                  <a:lnTo>
                    <a:pt x="689" y="42"/>
                  </a:lnTo>
                  <a:lnTo>
                    <a:pt x="703" y="33"/>
                  </a:lnTo>
                  <a:lnTo>
                    <a:pt x="703" y="33"/>
                  </a:lnTo>
                  <a:close/>
                  <a:moveTo>
                    <a:pt x="644" y="75"/>
                  </a:moveTo>
                  <a:lnTo>
                    <a:pt x="656" y="89"/>
                  </a:lnTo>
                  <a:lnTo>
                    <a:pt x="642" y="101"/>
                  </a:lnTo>
                  <a:lnTo>
                    <a:pt x="630" y="87"/>
                  </a:lnTo>
                  <a:lnTo>
                    <a:pt x="644" y="75"/>
                  </a:lnTo>
                  <a:lnTo>
                    <a:pt x="644" y="75"/>
                  </a:lnTo>
                  <a:close/>
                  <a:moveTo>
                    <a:pt x="588" y="118"/>
                  </a:moveTo>
                  <a:lnTo>
                    <a:pt x="599" y="134"/>
                  </a:lnTo>
                  <a:lnTo>
                    <a:pt x="585" y="144"/>
                  </a:lnTo>
                  <a:lnTo>
                    <a:pt x="573" y="130"/>
                  </a:lnTo>
                  <a:lnTo>
                    <a:pt x="588" y="118"/>
                  </a:lnTo>
                  <a:lnTo>
                    <a:pt x="588" y="118"/>
                  </a:lnTo>
                  <a:close/>
                  <a:moveTo>
                    <a:pt x="531" y="163"/>
                  </a:moveTo>
                  <a:lnTo>
                    <a:pt x="540" y="177"/>
                  </a:lnTo>
                  <a:lnTo>
                    <a:pt x="526" y="186"/>
                  </a:lnTo>
                  <a:lnTo>
                    <a:pt x="517" y="172"/>
                  </a:lnTo>
                  <a:lnTo>
                    <a:pt x="531" y="163"/>
                  </a:lnTo>
                  <a:lnTo>
                    <a:pt x="531" y="163"/>
                  </a:lnTo>
                  <a:close/>
                  <a:moveTo>
                    <a:pt x="472" y="205"/>
                  </a:moveTo>
                  <a:lnTo>
                    <a:pt x="484" y="219"/>
                  </a:lnTo>
                  <a:lnTo>
                    <a:pt x="470" y="231"/>
                  </a:lnTo>
                  <a:lnTo>
                    <a:pt x="458" y="217"/>
                  </a:lnTo>
                  <a:lnTo>
                    <a:pt x="472" y="205"/>
                  </a:lnTo>
                  <a:lnTo>
                    <a:pt x="472" y="205"/>
                  </a:lnTo>
                  <a:close/>
                  <a:moveTo>
                    <a:pt x="415" y="250"/>
                  </a:moveTo>
                  <a:lnTo>
                    <a:pt x="427" y="264"/>
                  </a:lnTo>
                  <a:lnTo>
                    <a:pt x="413" y="274"/>
                  </a:lnTo>
                  <a:lnTo>
                    <a:pt x="401" y="259"/>
                  </a:lnTo>
                  <a:lnTo>
                    <a:pt x="415" y="250"/>
                  </a:lnTo>
                  <a:lnTo>
                    <a:pt x="415" y="250"/>
                  </a:lnTo>
                  <a:close/>
                  <a:moveTo>
                    <a:pt x="359" y="292"/>
                  </a:moveTo>
                  <a:lnTo>
                    <a:pt x="368" y="307"/>
                  </a:lnTo>
                  <a:lnTo>
                    <a:pt x="354" y="318"/>
                  </a:lnTo>
                  <a:lnTo>
                    <a:pt x="344" y="304"/>
                  </a:lnTo>
                  <a:lnTo>
                    <a:pt x="359" y="292"/>
                  </a:lnTo>
                  <a:lnTo>
                    <a:pt x="359" y="292"/>
                  </a:lnTo>
                  <a:close/>
                  <a:moveTo>
                    <a:pt x="299" y="335"/>
                  </a:moveTo>
                  <a:lnTo>
                    <a:pt x="311" y="349"/>
                  </a:lnTo>
                  <a:lnTo>
                    <a:pt x="297" y="361"/>
                  </a:lnTo>
                  <a:lnTo>
                    <a:pt x="285" y="347"/>
                  </a:lnTo>
                  <a:lnTo>
                    <a:pt x="299" y="335"/>
                  </a:lnTo>
                  <a:lnTo>
                    <a:pt x="299" y="335"/>
                  </a:lnTo>
                  <a:close/>
                  <a:moveTo>
                    <a:pt x="243" y="380"/>
                  </a:moveTo>
                  <a:lnTo>
                    <a:pt x="255" y="394"/>
                  </a:lnTo>
                  <a:lnTo>
                    <a:pt x="240" y="404"/>
                  </a:lnTo>
                  <a:lnTo>
                    <a:pt x="229" y="389"/>
                  </a:lnTo>
                  <a:lnTo>
                    <a:pt x="243" y="380"/>
                  </a:lnTo>
                  <a:lnTo>
                    <a:pt x="243" y="380"/>
                  </a:lnTo>
                  <a:close/>
                  <a:moveTo>
                    <a:pt x="186" y="422"/>
                  </a:moveTo>
                  <a:lnTo>
                    <a:pt x="196" y="437"/>
                  </a:lnTo>
                  <a:lnTo>
                    <a:pt x="181" y="448"/>
                  </a:lnTo>
                  <a:lnTo>
                    <a:pt x="172" y="434"/>
                  </a:lnTo>
                  <a:lnTo>
                    <a:pt x="186" y="422"/>
                  </a:lnTo>
                  <a:lnTo>
                    <a:pt x="186" y="422"/>
                  </a:lnTo>
                  <a:close/>
                  <a:moveTo>
                    <a:pt x="129" y="465"/>
                  </a:moveTo>
                  <a:lnTo>
                    <a:pt x="139" y="481"/>
                  </a:lnTo>
                  <a:lnTo>
                    <a:pt x="125" y="491"/>
                  </a:lnTo>
                  <a:lnTo>
                    <a:pt x="113" y="477"/>
                  </a:lnTo>
                  <a:lnTo>
                    <a:pt x="129" y="465"/>
                  </a:lnTo>
                  <a:lnTo>
                    <a:pt x="129" y="465"/>
                  </a:lnTo>
                  <a:close/>
                  <a:moveTo>
                    <a:pt x="70" y="510"/>
                  </a:moveTo>
                  <a:lnTo>
                    <a:pt x="82" y="524"/>
                  </a:lnTo>
                  <a:lnTo>
                    <a:pt x="68" y="533"/>
                  </a:lnTo>
                  <a:lnTo>
                    <a:pt x="56" y="519"/>
                  </a:lnTo>
                  <a:lnTo>
                    <a:pt x="7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09"/>
            <p:cNvSpPr>
              <a:spLocks noEditPoints="1"/>
            </p:cNvSpPr>
            <p:nvPr/>
          </p:nvSpPr>
          <p:spPr bwMode="auto">
            <a:xfrm>
              <a:off x="7527925" y="4641850"/>
              <a:ext cx="1485900" cy="130175"/>
            </a:xfrm>
            <a:custGeom>
              <a:avLst/>
              <a:gdLst>
                <a:gd name="T0" fmla="*/ 17 w 936"/>
                <a:gd name="T1" fmla="*/ 19 h 82"/>
                <a:gd name="T2" fmla="*/ 0 w 936"/>
                <a:gd name="T3" fmla="*/ 0 h 82"/>
                <a:gd name="T4" fmla="*/ 19 w 936"/>
                <a:gd name="T5" fmla="*/ 2 h 82"/>
                <a:gd name="T6" fmla="*/ 936 w 936"/>
                <a:gd name="T7" fmla="*/ 66 h 82"/>
                <a:gd name="T8" fmla="*/ 933 w 936"/>
                <a:gd name="T9" fmla="*/ 82 h 82"/>
                <a:gd name="T10" fmla="*/ 936 w 936"/>
                <a:gd name="T11" fmla="*/ 66 h 82"/>
                <a:gd name="T12" fmla="*/ 879 w 936"/>
                <a:gd name="T13" fmla="*/ 80 h 82"/>
                <a:gd name="T14" fmla="*/ 862 w 936"/>
                <a:gd name="T15" fmla="*/ 61 h 82"/>
                <a:gd name="T16" fmla="*/ 881 w 936"/>
                <a:gd name="T17" fmla="*/ 61 h 82"/>
                <a:gd name="T18" fmla="*/ 808 w 936"/>
                <a:gd name="T19" fmla="*/ 75 h 82"/>
                <a:gd name="T20" fmla="*/ 791 w 936"/>
                <a:gd name="T21" fmla="*/ 56 h 82"/>
                <a:gd name="T22" fmla="*/ 808 w 936"/>
                <a:gd name="T23" fmla="*/ 56 h 82"/>
                <a:gd name="T24" fmla="*/ 735 w 936"/>
                <a:gd name="T25" fmla="*/ 71 h 82"/>
                <a:gd name="T26" fmla="*/ 718 w 936"/>
                <a:gd name="T27" fmla="*/ 49 h 82"/>
                <a:gd name="T28" fmla="*/ 737 w 936"/>
                <a:gd name="T29" fmla="*/ 52 h 82"/>
                <a:gd name="T30" fmla="*/ 664 w 936"/>
                <a:gd name="T31" fmla="*/ 64 h 82"/>
                <a:gd name="T32" fmla="*/ 647 w 936"/>
                <a:gd name="T33" fmla="*/ 45 h 82"/>
                <a:gd name="T34" fmla="*/ 666 w 936"/>
                <a:gd name="T35" fmla="*/ 47 h 82"/>
                <a:gd name="T36" fmla="*/ 593 w 936"/>
                <a:gd name="T37" fmla="*/ 59 h 82"/>
                <a:gd name="T38" fmla="*/ 577 w 936"/>
                <a:gd name="T39" fmla="*/ 40 h 82"/>
                <a:gd name="T40" fmla="*/ 593 w 936"/>
                <a:gd name="T41" fmla="*/ 42 h 82"/>
                <a:gd name="T42" fmla="*/ 520 w 936"/>
                <a:gd name="T43" fmla="*/ 54 h 82"/>
                <a:gd name="T44" fmla="*/ 503 w 936"/>
                <a:gd name="T45" fmla="*/ 35 h 82"/>
                <a:gd name="T46" fmla="*/ 522 w 936"/>
                <a:gd name="T47" fmla="*/ 38 h 82"/>
                <a:gd name="T48" fmla="*/ 449 w 936"/>
                <a:gd name="T49" fmla="*/ 49 h 82"/>
                <a:gd name="T50" fmla="*/ 432 w 936"/>
                <a:gd name="T51" fmla="*/ 30 h 82"/>
                <a:gd name="T52" fmla="*/ 449 w 936"/>
                <a:gd name="T53" fmla="*/ 30 h 82"/>
                <a:gd name="T54" fmla="*/ 376 w 936"/>
                <a:gd name="T55" fmla="*/ 45 h 82"/>
                <a:gd name="T56" fmla="*/ 359 w 936"/>
                <a:gd name="T57" fmla="*/ 26 h 82"/>
                <a:gd name="T58" fmla="*/ 378 w 936"/>
                <a:gd name="T59" fmla="*/ 26 h 82"/>
                <a:gd name="T60" fmla="*/ 305 w 936"/>
                <a:gd name="T61" fmla="*/ 40 h 82"/>
                <a:gd name="T62" fmla="*/ 288 w 936"/>
                <a:gd name="T63" fmla="*/ 21 h 82"/>
                <a:gd name="T64" fmla="*/ 307 w 936"/>
                <a:gd name="T65" fmla="*/ 21 h 82"/>
                <a:gd name="T66" fmla="*/ 234 w 936"/>
                <a:gd name="T67" fmla="*/ 35 h 82"/>
                <a:gd name="T68" fmla="*/ 218 w 936"/>
                <a:gd name="T69" fmla="*/ 14 h 82"/>
                <a:gd name="T70" fmla="*/ 234 w 936"/>
                <a:gd name="T71" fmla="*/ 16 h 82"/>
                <a:gd name="T72" fmla="*/ 161 w 936"/>
                <a:gd name="T73" fmla="*/ 28 h 82"/>
                <a:gd name="T74" fmla="*/ 144 w 936"/>
                <a:gd name="T75" fmla="*/ 9 h 82"/>
                <a:gd name="T76" fmla="*/ 163 w 936"/>
                <a:gd name="T77" fmla="*/ 12 h 82"/>
                <a:gd name="T78" fmla="*/ 90 w 936"/>
                <a:gd name="T79" fmla="*/ 23 h 82"/>
                <a:gd name="T80" fmla="*/ 73 w 936"/>
                <a:gd name="T81" fmla="*/ 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6" h="82">
                  <a:moveTo>
                    <a:pt x="19" y="2"/>
                  </a:moveTo>
                  <a:lnTo>
                    <a:pt x="17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9" y="2"/>
                  </a:lnTo>
                  <a:lnTo>
                    <a:pt x="19" y="2"/>
                  </a:lnTo>
                  <a:close/>
                  <a:moveTo>
                    <a:pt x="936" y="66"/>
                  </a:moveTo>
                  <a:lnTo>
                    <a:pt x="936" y="66"/>
                  </a:lnTo>
                  <a:lnTo>
                    <a:pt x="933" y="82"/>
                  </a:lnTo>
                  <a:lnTo>
                    <a:pt x="933" y="82"/>
                  </a:lnTo>
                  <a:lnTo>
                    <a:pt x="936" y="66"/>
                  </a:lnTo>
                  <a:lnTo>
                    <a:pt x="936" y="66"/>
                  </a:lnTo>
                  <a:close/>
                  <a:moveTo>
                    <a:pt x="881" y="61"/>
                  </a:moveTo>
                  <a:lnTo>
                    <a:pt x="879" y="80"/>
                  </a:lnTo>
                  <a:lnTo>
                    <a:pt x="862" y="78"/>
                  </a:lnTo>
                  <a:lnTo>
                    <a:pt x="862" y="61"/>
                  </a:lnTo>
                  <a:lnTo>
                    <a:pt x="881" y="61"/>
                  </a:lnTo>
                  <a:lnTo>
                    <a:pt x="881" y="61"/>
                  </a:lnTo>
                  <a:close/>
                  <a:moveTo>
                    <a:pt x="808" y="56"/>
                  </a:moveTo>
                  <a:lnTo>
                    <a:pt x="808" y="75"/>
                  </a:lnTo>
                  <a:lnTo>
                    <a:pt x="789" y="73"/>
                  </a:lnTo>
                  <a:lnTo>
                    <a:pt x="791" y="56"/>
                  </a:lnTo>
                  <a:lnTo>
                    <a:pt x="808" y="56"/>
                  </a:lnTo>
                  <a:lnTo>
                    <a:pt x="808" y="56"/>
                  </a:lnTo>
                  <a:close/>
                  <a:moveTo>
                    <a:pt x="737" y="52"/>
                  </a:moveTo>
                  <a:lnTo>
                    <a:pt x="735" y="71"/>
                  </a:lnTo>
                  <a:lnTo>
                    <a:pt x="718" y="68"/>
                  </a:lnTo>
                  <a:lnTo>
                    <a:pt x="718" y="49"/>
                  </a:lnTo>
                  <a:lnTo>
                    <a:pt x="737" y="52"/>
                  </a:lnTo>
                  <a:lnTo>
                    <a:pt x="737" y="52"/>
                  </a:lnTo>
                  <a:close/>
                  <a:moveTo>
                    <a:pt x="666" y="47"/>
                  </a:moveTo>
                  <a:lnTo>
                    <a:pt x="664" y="64"/>
                  </a:lnTo>
                  <a:lnTo>
                    <a:pt x="645" y="64"/>
                  </a:lnTo>
                  <a:lnTo>
                    <a:pt x="647" y="45"/>
                  </a:lnTo>
                  <a:lnTo>
                    <a:pt x="666" y="47"/>
                  </a:lnTo>
                  <a:lnTo>
                    <a:pt x="666" y="47"/>
                  </a:lnTo>
                  <a:close/>
                  <a:moveTo>
                    <a:pt x="593" y="42"/>
                  </a:moveTo>
                  <a:lnTo>
                    <a:pt x="593" y="59"/>
                  </a:lnTo>
                  <a:lnTo>
                    <a:pt x="574" y="59"/>
                  </a:lnTo>
                  <a:lnTo>
                    <a:pt x="577" y="40"/>
                  </a:lnTo>
                  <a:lnTo>
                    <a:pt x="593" y="42"/>
                  </a:lnTo>
                  <a:lnTo>
                    <a:pt x="593" y="42"/>
                  </a:lnTo>
                  <a:close/>
                  <a:moveTo>
                    <a:pt x="522" y="38"/>
                  </a:moveTo>
                  <a:lnTo>
                    <a:pt x="520" y="54"/>
                  </a:lnTo>
                  <a:lnTo>
                    <a:pt x="503" y="54"/>
                  </a:lnTo>
                  <a:lnTo>
                    <a:pt x="503" y="35"/>
                  </a:lnTo>
                  <a:lnTo>
                    <a:pt x="522" y="38"/>
                  </a:lnTo>
                  <a:lnTo>
                    <a:pt x="522" y="38"/>
                  </a:lnTo>
                  <a:close/>
                  <a:moveTo>
                    <a:pt x="449" y="30"/>
                  </a:moveTo>
                  <a:lnTo>
                    <a:pt x="449" y="49"/>
                  </a:lnTo>
                  <a:lnTo>
                    <a:pt x="430" y="47"/>
                  </a:lnTo>
                  <a:lnTo>
                    <a:pt x="432" y="30"/>
                  </a:lnTo>
                  <a:lnTo>
                    <a:pt x="449" y="30"/>
                  </a:lnTo>
                  <a:lnTo>
                    <a:pt x="449" y="30"/>
                  </a:lnTo>
                  <a:close/>
                  <a:moveTo>
                    <a:pt x="378" y="26"/>
                  </a:moveTo>
                  <a:lnTo>
                    <a:pt x="376" y="45"/>
                  </a:lnTo>
                  <a:lnTo>
                    <a:pt x="359" y="42"/>
                  </a:lnTo>
                  <a:lnTo>
                    <a:pt x="359" y="26"/>
                  </a:lnTo>
                  <a:lnTo>
                    <a:pt x="378" y="26"/>
                  </a:lnTo>
                  <a:lnTo>
                    <a:pt x="378" y="26"/>
                  </a:lnTo>
                  <a:close/>
                  <a:moveTo>
                    <a:pt x="307" y="21"/>
                  </a:moveTo>
                  <a:lnTo>
                    <a:pt x="305" y="40"/>
                  </a:lnTo>
                  <a:lnTo>
                    <a:pt x="286" y="38"/>
                  </a:lnTo>
                  <a:lnTo>
                    <a:pt x="288" y="21"/>
                  </a:lnTo>
                  <a:lnTo>
                    <a:pt x="307" y="21"/>
                  </a:lnTo>
                  <a:lnTo>
                    <a:pt x="307" y="21"/>
                  </a:lnTo>
                  <a:close/>
                  <a:moveTo>
                    <a:pt x="234" y="16"/>
                  </a:moveTo>
                  <a:lnTo>
                    <a:pt x="234" y="35"/>
                  </a:lnTo>
                  <a:lnTo>
                    <a:pt x="215" y="33"/>
                  </a:lnTo>
                  <a:lnTo>
                    <a:pt x="218" y="14"/>
                  </a:lnTo>
                  <a:lnTo>
                    <a:pt x="234" y="16"/>
                  </a:lnTo>
                  <a:lnTo>
                    <a:pt x="234" y="16"/>
                  </a:lnTo>
                  <a:close/>
                  <a:moveTo>
                    <a:pt x="163" y="12"/>
                  </a:moveTo>
                  <a:lnTo>
                    <a:pt x="161" y="28"/>
                  </a:lnTo>
                  <a:lnTo>
                    <a:pt x="144" y="28"/>
                  </a:lnTo>
                  <a:lnTo>
                    <a:pt x="144" y="9"/>
                  </a:lnTo>
                  <a:lnTo>
                    <a:pt x="163" y="12"/>
                  </a:lnTo>
                  <a:lnTo>
                    <a:pt x="163" y="12"/>
                  </a:lnTo>
                  <a:close/>
                  <a:moveTo>
                    <a:pt x="90" y="7"/>
                  </a:moveTo>
                  <a:lnTo>
                    <a:pt x="90" y="23"/>
                  </a:lnTo>
                  <a:lnTo>
                    <a:pt x="71" y="23"/>
                  </a:lnTo>
                  <a:lnTo>
                    <a:pt x="73" y="5"/>
                  </a:lnTo>
                  <a:lnTo>
                    <a:pt x="9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10"/>
            <p:cNvSpPr>
              <a:spLocks noEditPoints="1"/>
            </p:cNvSpPr>
            <p:nvPr/>
          </p:nvSpPr>
          <p:spPr bwMode="auto">
            <a:xfrm>
              <a:off x="7513638" y="4652963"/>
              <a:ext cx="198438" cy="922338"/>
            </a:xfrm>
            <a:custGeom>
              <a:avLst/>
              <a:gdLst>
                <a:gd name="T0" fmla="*/ 21 w 125"/>
                <a:gd name="T1" fmla="*/ 19 h 581"/>
                <a:gd name="T2" fmla="*/ 5 w 125"/>
                <a:gd name="T3" fmla="*/ 21 h 581"/>
                <a:gd name="T4" fmla="*/ 0 w 125"/>
                <a:gd name="T5" fmla="*/ 2 h 581"/>
                <a:gd name="T6" fmla="*/ 19 w 125"/>
                <a:gd name="T7" fmla="*/ 0 h 581"/>
                <a:gd name="T8" fmla="*/ 21 w 125"/>
                <a:gd name="T9" fmla="*/ 19 h 581"/>
                <a:gd name="T10" fmla="*/ 21 w 125"/>
                <a:gd name="T11" fmla="*/ 19 h 581"/>
                <a:gd name="T12" fmla="*/ 125 w 125"/>
                <a:gd name="T13" fmla="*/ 576 h 581"/>
                <a:gd name="T14" fmla="*/ 123 w 125"/>
                <a:gd name="T15" fmla="*/ 567 h 581"/>
                <a:gd name="T16" fmla="*/ 106 w 125"/>
                <a:gd name="T17" fmla="*/ 569 h 581"/>
                <a:gd name="T18" fmla="*/ 106 w 125"/>
                <a:gd name="T19" fmla="*/ 581 h 581"/>
                <a:gd name="T20" fmla="*/ 125 w 125"/>
                <a:gd name="T21" fmla="*/ 576 h 581"/>
                <a:gd name="T22" fmla="*/ 125 w 125"/>
                <a:gd name="T23" fmla="*/ 576 h 581"/>
                <a:gd name="T24" fmla="*/ 113 w 125"/>
                <a:gd name="T25" fmla="*/ 512 h 581"/>
                <a:gd name="T26" fmla="*/ 94 w 125"/>
                <a:gd name="T27" fmla="*/ 517 h 581"/>
                <a:gd name="T28" fmla="*/ 92 w 125"/>
                <a:gd name="T29" fmla="*/ 498 h 581"/>
                <a:gd name="T30" fmla="*/ 111 w 125"/>
                <a:gd name="T31" fmla="*/ 496 h 581"/>
                <a:gd name="T32" fmla="*/ 113 w 125"/>
                <a:gd name="T33" fmla="*/ 512 h 581"/>
                <a:gd name="T34" fmla="*/ 113 w 125"/>
                <a:gd name="T35" fmla="*/ 512 h 581"/>
                <a:gd name="T36" fmla="*/ 99 w 125"/>
                <a:gd name="T37" fmla="*/ 442 h 581"/>
                <a:gd name="T38" fmla="*/ 82 w 125"/>
                <a:gd name="T39" fmla="*/ 446 h 581"/>
                <a:gd name="T40" fmla="*/ 80 w 125"/>
                <a:gd name="T41" fmla="*/ 427 h 581"/>
                <a:gd name="T42" fmla="*/ 97 w 125"/>
                <a:gd name="T43" fmla="*/ 425 h 581"/>
                <a:gd name="T44" fmla="*/ 99 w 125"/>
                <a:gd name="T45" fmla="*/ 442 h 581"/>
                <a:gd name="T46" fmla="*/ 99 w 125"/>
                <a:gd name="T47" fmla="*/ 442 h 581"/>
                <a:gd name="T48" fmla="*/ 87 w 125"/>
                <a:gd name="T49" fmla="*/ 371 h 581"/>
                <a:gd name="T50" fmla="*/ 68 w 125"/>
                <a:gd name="T51" fmla="*/ 375 h 581"/>
                <a:gd name="T52" fmla="*/ 66 w 125"/>
                <a:gd name="T53" fmla="*/ 357 h 581"/>
                <a:gd name="T54" fmla="*/ 85 w 125"/>
                <a:gd name="T55" fmla="*/ 354 h 581"/>
                <a:gd name="T56" fmla="*/ 87 w 125"/>
                <a:gd name="T57" fmla="*/ 371 h 581"/>
                <a:gd name="T58" fmla="*/ 87 w 125"/>
                <a:gd name="T59" fmla="*/ 371 h 581"/>
                <a:gd name="T60" fmla="*/ 73 w 125"/>
                <a:gd name="T61" fmla="*/ 300 h 581"/>
                <a:gd name="T62" fmla="*/ 56 w 125"/>
                <a:gd name="T63" fmla="*/ 305 h 581"/>
                <a:gd name="T64" fmla="*/ 52 w 125"/>
                <a:gd name="T65" fmla="*/ 286 h 581"/>
                <a:gd name="T66" fmla="*/ 71 w 125"/>
                <a:gd name="T67" fmla="*/ 283 h 581"/>
                <a:gd name="T68" fmla="*/ 73 w 125"/>
                <a:gd name="T69" fmla="*/ 300 h 581"/>
                <a:gd name="T70" fmla="*/ 73 w 125"/>
                <a:gd name="T71" fmla="*/ 300 h 581"/>
                <a:gd name="T72" fmla="*/ 61 w 125"/>
                <a:gd name="T73" fmla="*/ 231 h 581"/>
                <a:gd name="T74" fmla="*/ 42 w 125"/>
                <a:gd name="T75" fmla="*/ 234 h 581"/>
                <a:gd name="T76" fmla="*/ 40 w 125"/>
                <a:gd name="T77" fmla="*/ 215 h 581"/>
                <a:gd name="T78" fmla="*/ 56 w 125"/>
                <a:gd name="T79" fmla="*/ 212 h 581"/>
                <a:gd name="T80" fmla="*/ 61 w 125"/>
                <a:gd name="T81" fmla="*/ 231 h 581"/>
                <a:gd name="T82" fmla="*/ 61 w 125"/>
                <a:gd name="T83" fmla="*/ 231 h 581"/>
                <a:gd name="T84" fmla="*/ 47 w 125"/>
                <a:gd name="T85" fmla="*/ 160 h 581"/>
                <a:gd name="T86" fmla="*/ 30 w 125"/>
                <a:gd name="T87" fmla="*/ 163 h 581"/>
                <a:gd name="T88" fmla="*/ 26 w 125"/>
                <a:gd name="T89" fmla="*/ 144 h 581"/>
                <a:gd name="T90" fmla="*/ 45 w 125"/>
                <a:gd name="T91" fmla="*/ 142 h 581"/>
                <a:gd name="T92" fmla="*/ 47 w 125"/>
                <a:gd name="T93" fmla="*/ 160 h 581"/>
                <a:gd name="T94" fmla="*/ 47 w 125"/>
                <a:gd name="T95" fmla="*/ 160 h 581"/>
                <a:gd name="T96" fmla="*/ 35 w 125"/>
                <a:gd name="T97" fmla="*/ 90 h 581"/>
                <a:gd name="T98" fmla="*/ 16 w 125"/>
                <a:gd name="T99" fmla="*/ 92 h 581"/>
                <a:gd name="T100" fmla="*/ 14 w 125"/>
                <a:gd name="T101" fmla="*/ 73 h 581"/>
                <a:gd name="T102" fmla="*/ 30 w 125"/>
                <a:gd name="T103" fmla="*/ 71 h 581"/>
                <a:gd name="T104" fmla="*/ 35 w 125"/>
                <a:gd name="T105" fmla="*/ 9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581">
                  <a:moveTo>
                    <a:pt x="21" y="19"/>
                  </a:moveTo>
                  <a:lnTo>
                    <a:pt x="5" y="21"/>
                  </a:lnTo>
                  <a:lnTo>
                    <a:pt x="0" y="2"/>
                  </a:lnTo>
                  <a:lnTo>
                    <a:pt x="19" y="0"/>
                  </a:lnTo>
                  <a:lnTo>
                    <a:pt x="21" y="19"/>
                  </a:lnTo>
                  <a:lnTo>
                    <a:pt x="21" y="19"/>
                  </a:lnTo>
                  <a:close/>
                  <a:moveTo>
                    <a:pt x="125" y="576"/>
                  </a:moveTo>
                  <a:lnTo>
                    <a:pt x="123" y="567"/>
                  </a:lnTo>
                  <a:lnTo>
                    <a:pt x="106" y="569"/>
                  </a:lnTo>
                  <a:lnTo>
                    <a:pt x="106" y="581"/>
                  </a:lnTo>
                  <a:lnTo>
                    <a:pt x="125" y="576"/>
                  </a:lnTo>
                  <a:lnTo>
                    <a:pt x="125" y="576"/>
                  </a:lnTo>
                  <a:close/>
                  <a:moveTo>
                    <a:pt x="113" y="512"/>
                  </a:moveTo>
                  <a:lnTo>
                    <a:pt x="94" y="517"/>
                  </a:lnTo>
                  <a:lnTo>
                    <a:pt x="92" y="498"/>
                  </a:lnTo>
                  <a:lnTo>
                    <a:pt x="111" y="496"/>
                  </a:lnTo>
                  <a:lnTo>
                    <a:pt x="113" y="512"/>
                  </a:lnTo>
                  <a:lnTo>
                    <a:pt x="113" y="512"/>
                  </a:lnTo>
                  <a:close/>
                  <a:moveTo>
                    <a:pt x="99" y="442"/>
                  </a:moveTo>
                  <a:lnTo>
                    <a:pt x="82" y="446"/>
                  </a:lnTo>
                  <a:lnTo>
                    <a:pt x="80" y="427"/>
                  </a:lnTo>
                  <a:lnTo>
                    <a:pt x="97" y="425"/>
                  </a:lnTo>
                  <a:lnTo>
                    <a:pt x="99" y="442"/>
                  </a:lnTo>
                  <a:lnTo>
                    <a:pt x="99" y="442"/>
                  </a:lnTo>
                  <a:close/>
                  <a:moveTo>
                    <a:pt x="87" y="371"/>
                  </a:moveTo>
                  <a:lnTo>
                    <a:pt x="68" y="375"/>
                  </a:lnTo>
                  <a:lnTo>
                    <a:pt x="66" y="357"/>
                  </a:lnTo>
                  <a:lnTo>
                    <a:pt x="85" y="354"/>
                  </a:lnTo>
                  <a:lnTo>
                    <a:pt x="87" y="371"/>
                  </a:lnTo>
                  <a:lnTo>
                    <a:pt x="87" y="371"/>
                  </a:lnTo>
                  <a:close/>
                  <a:moveTo>
                    <a:pt x="73" y="300"/>
                  </a:moveTo>
                  <a:lnTo>
                    <a:pt x="56" y="305"/>
                  </a:lnTo>
                  <a:lnTo>
                    <a:pt x="52" y="286"/>
                  </a:lnTo>
                  <a:lnTo>
                    <a:pt x="71" y="283"/>
                  </a:lnTo>
                  <a:lnTo>
                    <a:pt x="73" y="300"/>
                  </a:lnTo>
                  <a:lnTo>
                    <a:pt x="73" y="300"/>
                  </a:lnTo>
                  <a:close/>
                  <a:moveTo>
                    <a:pt x="61" y="231"/>
                  </a:moveTo>
                  <a:lnTo>
                    <a:pt x="42" y="234"/>
                  </a:lnTo>
                  <a:lnTo>
                    <a:pt x="40" y="215"/>
                  </a:lnTo>
                  <a:lnTo>
                    <a:pt x="56" y="212"/>
                  </a:lnTo>
                  <a:lnTo>
                    <a:pt x="61" y="231"/>
                  </a:lnTo>
                  <a:lnTo>
                    <a:pt x="61" y="231"/>
                  </a:lnTo>
                  <a:close/>
                  <a:moveTo>
                    <a:pt x="47" y="160"/>
                  </a:moveTo>
                  <a:lnTo>
                    <a:pt x="30" y="163"/>
                  </a:lnTo>
                  <a:lnTo>
                    <a:pt x="26" y="144"/>
                  </a:lnTo>
                  <a:lnTo>
                    <a:pt x="45" y="142"/>
                  </a:lnTo>
                  <a:lnTo>
                    <a:pt x="47" y="160"/>
                  </a:lnTo>
                  <a:lnTo>
                    <a:pt x="47" y="160"/>
                  </a:lnTo>
                  <a:close/>
                  <a:moveTo>
                    <a:pt x="35" y="90"/>
                  </a:moveTo>
                  <a:lnTo>
                    <a:pt x="16" y="92"/>
                  </a:lnTo>
                  <a:lnTo>
                    <a:pt x="14" y="73"/>
                  </a:lnTo>
                  <a:lnTo>
                    <a:pt x="30" y="71"/>
                  </a:lnTo>
                  <a:lnTo>
                    <a:pt x="3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11"/>
            <p:cNvSpPr>
              <a:spLocks noEditPoints="1"/>
            </p:cNvSpPr>
            <p:nvPr/>
          </p:nvSpPr>
          <p:spPr bwMode="auto">
            <a:xfrm>
              <a:off x="6096000" y="5289550"/>
              <a:ext cx="120650" cy="484188"/>
            </a:xfrm>
            <a:custGeom>
              <a:avLst/>
              <a:gdLst>
                <a:gd name="T0" fmla="*/ 2 w 76"/>
                <a:gd name="T1" fmla="*/ 284 h 305"/>
                <a:gd name="T2" fmla="*/ 21 w 76"/>
                <a:gd name="T3" fmla="*/ 286 h 305"/>
                <a:gd name="T4" fmla="*/ 17 w 76"/>
                <a:gd name="T5" fmla="*/ 305 h 305"/>
                <a:gd name="T6" fmla="*/ 0 w 76"/>
                <a:gd name="T7" fmla="*/ 300 h 305"/>
                <a:gd name="T8" fmla="*/ 2 w 76"/>
                <a:gd name="T9" fmla="*/ 284 h 305"/>
                <a:gd name="T10" fmla="*/ 2 w 76"/>
                <a:gd name="T11" fmla="*/ 284 h 305"/>
                <a:gd name="T12" fmla="*/ 59 w 76"/>
                <a:gd name="T13" fmla="*/ 0 h 305"/>
                <a:gd name="T14" fmla="*/ 76 w 76"/>
                <a:gd name="T15" fmla="*/ 5 h 305"/>
                <a:gd name="T16" fmla="*/ 73 w 76"/>
                <a:gd name="T17" fmla="*/ 22 h 305"/>
                <a:gd name="T18" fmla="*/ 54 w 76"/>
                <a:gd name="T19" fmla="*/ 19 h 305"/>
                <a:gd name="T20" fmla="*/ 59 w 76"/>
                <a:gd name="T21" fmla="*/ 0 h 305"/>
                <a:gd name="T22" fmla="*/ 59 w 76"/>
                <a:gd name="T23" fmla="*/ 0 h 305"/>
                <a:gd name="T24" fmla="*/ 45 w 76"/>
                <a:gd name="T25" fmla="*/ 71 h 305"/>
                <a:gd name="T26" fmla="*/ 61 w 76"/>
                <a:gd name="T27" fmla="*/ 76 h 305"/>
                <a:gd name="T28" fmla="*/ 59 w 76"/>
                <a:gd name="T29" fmla="*/ 93 h 305"/>
                <a:gd name="T30" fmla="*/ 40 w 76"/>
                <a:gd name="T31" fmla="*/ 90 h 305"/>
                <a:gd name="T32" fmla="*/ 45 w 76"/>
                <a:gd name="T33" fmla="*/ 71 h 305"/>
                <a:gd name="T34" fmla="*/ 45 w 76"/>
                <a:gd name="T35" fmla="*/ 71 h 305"/>
                <a:gd name="T36" fmla="*/ 31 w 76"/>
                <a:gd name="T37" fmla="*/ 142 h 305"/>
                <a:gd name="T38" fmla="*/ 47 w 76"/>
                <a:gd name="T39" fmla="*/ 145 h 305"/>
                <a:gd name="T40" fmla="*/ 45 w 76"/>
                <a:gd name="T41" fmla="*/ 163 h 305"/>
                <a:gd name="T42" fmla="*/ 26 w 76"/>
                <a:gd name="T43" fmla="*/ 159 h 305"/>
                <a:gd name="T44" fmla="*/ 31 w 76"/>
                <a:gd name="T45" fmla="*/ 142 h 305"/>
                <a:gd name="T46" fmla="*/ 31 w 76"/>
                <a:gd name="T47" fmla="*/ 142 h 305"/>
                <a:gd name="T48" fmla="*/ 17 w 76"/>
                <a:gd name="T49" fmla="*/ 213 h 305"/>
                <a:gd name="T50" fmla="*/ 33 w 76"/>
                <a:gd name="T51" fmla="*/ 215 h 305"/>
                <a:gd name="T52" fmla="*/ 31 w 76"/>
                <a:gd name="T53" fmla="*/ 234 h 305"/>
                <a:gd name="T54" fmla="*/ 14 w 76"/>
                <a:gd name="T55" fmla="*/ 230 h 305"/>
                <a:gd name="T56" fmla="*/ 17 w 76"/>
                <a:gd name="T57" fmla="*/ 21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305">
                  <a:moveTo>
                    <a:pt x="2" y="284"/>
                  </a:moveTo>
                  <a:lnTo>
                    <a:pt x="21" y="286"/>
                  </a:lnTo>
                  <a:lnTo>
                    <a:pt x="17" y="305"/>
                  </a:lnTo>
                  <a:lnTo>
                    <a:pt x="0" y="300"/>
                  </a:ln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59" y="0"/>
                  </a:moveTo>
                  <a:lnTo>
                    <a:pt x="76" y="5"/>
                  </a:lnTo>
                  <a:lnTo>
                    <a:pt x="73" y="22"/>
                  </a:lnTo>
                  <a:lnTo>
                    <a:pt x="54" y="19"/>
                  </a:lnTo>
                  <a:lnTo>
                    <a:pt x="59" y="0"/>
                  </a:lnTo>
                  <a:lnTo>
                    <a:pt x="59" y="0"/>
                  </a:lnTo>
                  <a:close/>
                  <a:moveTo>
                    <a:pt x="45" y="71"/>
                  </a:moveTo>
                  <a:lnTo>
                    <a:pt x="61" y="76"/>
                  </a:lnTo>
                  <a:lnTo>
                    <a:pt x="59" y="93"/>
                  </a:lnTo>
                  <a:lnTo>
                    <a:pt x="40" y="90"/>
                  </a:lnTo>
                  <a:lnTo>
                    <a:pt x="45" y="71"/>
                  </a:lnTo>
                  <a:lnTo>
                    <a:pt x="45" y="71"/>
                  </a:lnTo>
                  <a:close/>
                  <a:moveTo>
                    <a:pt x="31" y="142"/>
                  </a:moveTo>
                  <a:lnTo>
                    <a:pt x="47" y="145"/>
                  </a:lnTo>
                  <a:lnTo>
                    <a:pt x="45" y="163"/>
                  </a:lnTo>
                  <a:lnTo>
                    <a:pt x="26" y="159"/>
                  </a:lnTo>
                  <a:lnTo>
                    <a:pt x="31" y="142"/>
                  </a:lnTo>
                  <a:lnTo>
                    <a:pt x="31" y="142"/>
                  </a:lnTo>
                  <a:close/>
                  <a:moveTo>
                    <a:pt x="17" y="213"/>
                  </a:moveTo>
                  <a:lnTo>
                    <a:pt x="33" y="215"/>
                  </a:lnTo>
                  <a:lnTo>
                    <a:pt x="31" y="234"/>
                  </a:lnTo>
                  <a:lnTo>
                    <a:pt x="14" y="230"/>
                  </a:lnTo>
                  <a:lnTo>
                    <a:pt x="17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12"/>
            <p:cNvSpPr>
              <a:spLocks noEditPoints="1"/>
            </p:cNvSpPr>
            <p:nvPr/>
          </p:nvSpPr>
          <p:spPr bwMode="auto">
            <a:xfrm>
              <a:off x="5416550" y="4562475"/>
              <a:ext cx="800100" cy="720725"/>
            </a:xfrm>
            <a:custGeom>
              <a:avLst/>
              <a:gdLst>
                <a:gd name="T0" fmla="*/ 26 w 504"/>
                <a:gd name="T1" fmla="*/ 12 h 454"/>
                <a:gd name="T2" fmla="*/ 15 w 504"/>
                <a:gd name="T3" fmla="*/ 24 h 454"/>
                <a:gd name="T4" fmla="*/ 0 w 504"/>
                <a:gd name="T5" fmla="*/ 12 h 454"/>
                <a:gd name="T6" fmla="*/ 12 w 504"/>
                <a:gd name="T7" fmla="*/ 0 h 454"/>
                <a:gd name="T8" fmla="*/ 26 w 504"/>
                <a:gd name="T9" fmla="*/ 12 h 454"/>
                <a:gd name="T10" fmla="*/ 26 w 504"/>
                <a:gd name="T11" fmla="*/ 12 h 454"/>
                <a:gd name="T12" fmla="*/ 504 w 504"/>
                <a:gd name="T13" fmla="*/ 442 h 454"/>
                <a:gd name="T14" fmla="*/ 494 w 504"/>
                <a:gd name="T15" fmla="*/ 432 h 454"/>
                <a:gd name="T16" fmla="*/ 482 w 504"/>
                <a:gd name="T17" fmla="*/ 447 h 454"/>
                <a:gd name="T18" fmla="*/ 492 w 504"/>
                <a:gd name="T19" fmla="*/ 454 h 454"/>
                <a:gd name="T20" fmla="*/ 504 w 504"/>
                <a:gd name="T21" fmla="*/ 442 h 454"/>
                <a:gd name="T22" fmla="*/ 504 w 504"/>
                <a:gd name="T23" fmla="*/ 442 h 454"/>
                <a:gd name="T24" fmla="*/ 454 w 504"/>
                <a:gd name="T25" fmla="*/ 397 h 454"/>
                <a:gd name="T26" fmla="*/ 442 w 504"/>
                <a:gd name="T27" fmla="*/ 409 h 454"/>
                <a:gd name="T28" fmla="*/ 428 w 504"/>
                <a:gd name="T29" fmla="*/ 397 h 454"/>
                <a:gd name="T30" fmla="*/ 440 w 504"/>
                <a:gd name="T31" fmla="*/ 385 h 454"/>
                <a:gd name="T32" fmla="*/ 454 w 504"/>
                <a:gd name="T33" fmla="*/ 397 h 454"/>
                <a:gd name="T34" fmla="*/ 454 w 504"/>
                <a:gd name="T35" fmla="*/ 397 h 454"/>
                <a:gd name="T36" fmla="*/ 400 w 504"/>
                <a:gd name="T37" fmla="*/ 347 h 454"/>
                <a:gd name="T38" fmla="*/ 388 w 504"/>
                <a:gd name="T39" fmla="*/ 362 h 454"/>
                <a:gd name="T40" fmla="*/ 376 w 504"/>
                <a:gd name="T41" fmla="*/ 350 h 454"/>
                <a:gd name="T42" fmla="*/ 388 w 504"/>
                <a:gd name="T43" fmla="*/ 336 h 454"/>
                <a:gd name="T44" fmla="*/ 400 w 504"/>
                <a:gd name="T45" fmla="*/ 347 h 454"/>
                <a:gd name="T46" fmla="*/ 400 w 504"/>
                <a:gd name="T47" fmla="*/ 347 h 454"/>
                <a:gd name="T48" fmla="*/ 348 w 504"/>
                <a:gd name="T49" fmla="*/ 300 h 454"/>
                <a:gd name="T50" fmla="*/ 336 w 504"/>
                <a:gd name="T51" fmla="*/ 314 h 454"/>
                <a:gd name="T52" fmla="*/ 322 w 504"/>
                <a:gd name="T53" fmla="*/ 303 h 454"/>
                <a:gd name="T54" fmla="*/ 333 w 504"/>
                <a:gd name="T55" fmla="*/ 288 h 454"/>
                <a:gd name="T56" fmla="*/ 348 w 504"/>
                <a:gd name="T57" fmla="*/ 300 h 454"/>
                <a:gd name="T58" fmla="*/ 348 w 504"/>
                <a:gd name="T59" fmla="*/ 300 h 454"/>
                <a:gd name="T60" fmla="*/ 293 w 504"/>
                <a:gd name="T61" fmla="*/ 253 h 454"/>
                <a:gd name="T62" fmla="*/ 282 w 504"/>
                <a:gd name="T63" fmla="*/ 265 h 454"/>
                <a:gd name="T64" fmla="*/ 267 w 504"/>
                <a:gd name="T65" fmla="*/ 253 h 454"/>
                <a:gd name="T66" fmla="*/ 279 w 504"/>
                <a:gd name="T67" fmla="*/ 239 h 454"/>
                <a:gd name="T68" fmla="*/ 293 w 504"/>
                <a:gd name="T69" fmla="*/ 253 h 454"/>
                <a:gd name="T70" fmla="*/ 293 w 504"/>
                <a:gd name="T71" fmla="*/ 253 h 454"/>
                <a:gd name="T72" fmla="*/ 239 w 504"/>
                <a:gd name="T73" fmla="*/ 203 h 454"/>
                <a:gd name="T74" fmla="*/ 227 w 504"/>
                <a:gd name="T75" fmla="*/ 217 h 454"/>
                <a:gd name="T76" fmla="*/ 215 w 504"/>
                <a:gd name="T77" fmla="*/ 206 h 454"/>
                <a:gd name="T78" fmla="*/ 227 w 504"/>
                <a:gd name="T79" fmla="*/ 192 h 454"/>
                <a:gd name="T80" fmla="*/ 239 w 504"/>
                <a:gd name="T81" fmla="*/ 203 h 454"/>
                <a:gd name="T82" fmla="*/ 239 w 504"/>
                <a:gd name="T83" fmla="*/ 203 h 454"/>
                <a:gd name="T84" fmla="*/ 187 w 504"/>
                <a:gd name="T85" fmla="*/ 156 h 454"/>
                <a:gd name="T86" fmla="*/ 175 w 504"/>
                <a:gd name="T87" fmla="*/ 168 h 454"/>
                <a:gd name="T88" fmla="*/ 161 w 504"/>
                <a:gd name="T89" fmla="*/ 156 h 454"/>
                <a:gd name="T90" fmla="*/ 173 w 504"/>
                <a:gd name="T91" fmla="*/ 144 h 454"/>
                <a:gd name="T92" fmla="*/ 187 w 504"/>
                <a:gd name="T93" fmla="*/ 156 h 454"/>
                <a:gd name="T94" fmla="*/ 187 w 504"/>
                <a:gd name="T95" fmla="*/ 156 h 454"/>
                <a:gd name="T96" fmla="*/ 133 w 504"/>
                <a:gd name="T97" fmla="*/ 106 h 454"/>
                <a:gd name="T98" fmla="*/ 121 w 504"/>
                <a:gd name="T99" fmla="*/ 121 h 454"/>
                <a:gd name="T100" fmla="*/ 107 w 504"/>
                <a:gd name="T101" fmla="*/ 109 h 454"/>
                <a:gd name="T102" fmla="*/ 119 w 504"/>
                <a:gd name="T103" fmla="*/ 95 h 454"/>
                <a:gd name="T104" fmla="*/ 133 w 504"/>
                <a:gd name="T105" fmla="*/ 106 h 454"/>
                <a:gd name="T106" fmla="*/ 133 w 504"/>
                <a:gd name="T107" fmla="*/ 106 h 454"/>
                <a:gd name="T108" fmla="*/ 78 w 504"/>
                <a:gd name="T109" fmla="*/ 59 h 454"/>
                <a:gd name="T110" fmla="*/ 67 w 504"/>
                <a:gd name="T111" fmla="*/ 73 h 454"/>
                <a:gd name="T112" fmla="*/ 55 w 504"/>
                <a:gd name="T113" fmla="*/ 62 h 454"/>
                <a:gd name="T114" fmla="*/ 67 w 504"/>
                <a:gd name="T115" fmla="*/ 47 h 454"/>
                <a:gd name="T116" fmla="*/ 78 w 504"/>
                <a:gd name="T117" fmla="*/ 5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4" h="454">
                  <a:moveTo>
                    <a:pt x="26" y="12"/>
                  </a:moveTo>
                  <a:lnTo>
                    <a:pt x="15" y="24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6" y="12"/>
                  </a:lnTo>
                  <a:lnTo>
                    <a:pt x="26" y="12"/>
                  </a:lnTo>
                  <a:close/>
                  <a:moveTo>
                    <a:pt x="504" y="442"/>
                  </a:moveTo>
                  <a:lnTo>
                    <a:pt x="494" y="432"/>
                  </a:lnTo>
                  <a:lnTo>
                    <a:pt x="482" y="447"/>
                  </a:lnTo>
                  <a:lnTo>
                    <a:pt x="492" y="454"/>
                  </a:lnTo>
                  <a:lnTo>
                    <a:pt x="504" y="442"/>
                  </a:lnTo>
                  <a:lnTo>
                    <a:pt x="504" y="442"/>
                  </a:lnTo>
                  <a:close/>
                  <a:moveTo>
                    <a:pt x="454" y="397"/>
                  </a:moveTo>
                  <a:lnTo>
                    <a:pt x="442" y="409"/>
                  </a:lnTo>
                  <a:lnTo>
                    <a:pt x="428" y="397"/>
                  </a:lnTo>
                  <a:lnTo>
                    <a:pt x="440" y="385"/>
                  </a:lnTo>
                  <a:lnTo>
                    <a:pt x="454" y="397"/>
                  </a:lnTo>
                  <a:lnTo>
                    <a:pt x="454" y="397"/>
                  </a:lnTo>
                  <a:close/>
                  <a:moveTo>
                    <a:pt x="400" y="347"/>
                  </a:moveTo>
                  <a:lnTo>
                    <a:pt x="388" y="362"/>
                  </a:lnTo>
                  <a:lnTo>
                    <a:pt x="376" y="350"/>
                  </a:lnTo>
                  <a:lnTo>
                    <a:pt x="388" y="336"/>
                  </a:lnTo>
                  <a:lnTo>
                    <a:pt x="400" y="347"/>
                  </a:lnTo>
                  <a:lnTo>
                    <a:pt x="400" y="347"/>
                  </a:lnTo>
                  <a:close/>
                  <a:moveTo>
                    <a:pt x="348" y="300"/>
                  </a:moveTo>
                  <a:lnTo>
                    <a:pt x="336" y="314"/>
                  </a:lnTo>
                  <a:lnTo>
                    <a:pt x="322" y="303"/>
                  </a:lnTo>
                  <a:lnTo>
                    <a:pt x="333" y="288"/>
                  </a:lnTo>
                  <a:lnTo>
                    <a:pt x="348" y="300"/>
                  </a:lnTo>
                  <a:lnTo>
                    <a:pt x="348" y="300"/>
                  </a:lnTo>
                  <a:close/>
                  <a:moveTo>
                    <a:pt x="293" y="253"/>
                  </a:moveTo>
                  <a:lnTo>
                    <a:pt x="282" y="265"/>
                  </a:lnTo>
                  <a:lnTo>
                    <a:pt x="267" y="253"/>
                  </a:lnTo>
                  <a:lnTo>
                    <a:pt x="279" y="239"/>
                  </a:lnTo>
                  <a:lnTo>
                    <a:pt x="293" y="253"/>
                  </a:lnTo>
                  <a:lnTo>
                    <a:pt x="293" y="253"/>
                  </a:lnTo>
                  <a:close/>
                  <a:moveTo>
                    <a:pt x="239" y="203"/>
                  </a:moveTo>
                  <a:lnTo>
                    <a:pt x="227" y="217"/>
                  </a:lnTo>
                  <a:lnTo>
                    <a:pt x="215" y="206"/>
                  </a:lnTo>
                  <a:lnTo>
                    <a:pt x="227" y="192"/>
                  </a:lnTo>
                  <a:lnTo>
                    <a:pt x="239" y="203"/>
                  </a:lnTo>
                  <a:lnTo>
                    <a:pt x="239" y="203"/>
                  </a:lnTo>
                  <a:close/>
                  <a:moveTo>
                    <a:pt x="187" y="156"/>
                  </a:moveTo>
                  <a:lnTo>
                    <a:pt x="175" y="168"/>
                  </a:lnTo>
                  <a:lnTo>
                    <a:pt x="161" y="156"/>
                  </a:lnTo>
                  <a:lnTo>
                    <a:pt x="173" y="144"/>
                  </a:lnTo>
                  <a:lnTo>
                    <a:pt x="187" y="156"/>
                  </a:lnTo>
                  <a:lnTo>
                    <a:pt x="187" y="156"/>
                  </a:lnTo>
                  <a:close/>
                  <a:moveTo>
                    <a:pt x="133" y="106"/>
                  </a:moveTo>
                  <a:lnTo>
                    <a:pt x="121" y="121"/>
                  </a:lnTo>
                  <a:lnTo>
                    <a:pt x="107" y="109"/>
                  </a:lnTo>
                  <a:lnTo>
                    <a:pt x="119" y="95"/>
                  </a:lnTo>
                  <a:lnTo>
                    <a:pt x="133" y="106"/>
                  </a:lnTo>
                  <a:lnTo>
                    <a:pt x="133" y="106"/>
                  </a:lnTo>
                  <a:close/>
                  <a:moveTo>
                    <a:pt x="78" y="59"/>
                  </a:moveTo>
                  <a:lnTo>
                    <a:pt x="67" y="73"/>
                  </a:lnTo>
                  <a:lnTo>
                    <a:pt x="55" y="62"/>
                  </a:lnTo>
                  <a:lnTo>
                    <a:pt x="67" y="47"/>
                  </a:lnTo>
                  <a:lnTo>
                    <a:pt x="7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513"/>
            <p:cNvSpPr>
              <a:spLocks noEditPoints="1"/>
            </p:cNvSpPr>
            <p:nvPr/>
          </p:nvSpPr>
          <p:spPr bwMode="auto">
            <a:xfrm>
              <a:off x="4562475" y="5016500"/>
              <a:ext cx="1616075" cy="266700"/>
            </a:xfrm>
            <a:custGeom>
              <a:avLst/>
              <a:gdLst>
                <a:gd name="T0" fmla="*/ 19 w 1018"/>
                <a:gd name="T1" fmla="*/ 21 h 168"/>
                <a:gd name="T2" fmla="*/ 2 w 1018"/>
                <a:gd name="T3" fmla="*/ 0 h 168"/>
                <a:gd name="T4" fmla="*/ 21 w 1018"/>
                <a:gd name="T5" fmla="*/ 2 h 168"/>
                <a:gd name="T6" fmla="*/ 1016 w 1018"/>
                <a:gd name="T7" fmla="*/ 168 h 168"/>
                <a:gd name="T8" fmla="*/ 999 w 1018"/>
                <a:gd name="T9" fmla="*/ 146 h 168"/>
                <a:gd name="T10" fmla="*/ 1018 w 1018"/>
                <a:gd name="T11" fmla="*/ 149 h 168"/>
                <a:gd name="T12" fmla="*/ 945 w 1018"/>
                <a:gd name="T13" fmla="*/ 158 h 168"/>
                <a:gd name="T14" fmla="*/ 928 w 1018"/>
                <a:gd name="T15" fmla="*/ 137 h 168"/>
                <a:gd name="T16" fmla="*/ 947 w 1018"/>
                <a:gd name="T17" fmla="*/ 139 h 168"/>
                <a:gd name="T18" fmla="*/ 871 w 1018"/>
                <a:gd name="T19" fmla="*/ 146 h 168"/>
                <a:gd name="T20" fmla="*/ 857 w 1018"/>
                <a:gd name="T21" fmla="*/ 128 h 168"/>
                <a:gd name="T22" fmla="*/ 874 w 1018"/>
                <a:gd name="T23" fmla="*/ 130 h 168"/>
                <a:gd name="T24" fmla="*/ 801 w 1018"/>
                <a:gd name="T25" fmla="*/ 137 h 168"/>
                <a:gd name="T26" fmla="*/ 786 w 1018"/>
                <a:gd name="T27" fmla="*/ 116 h 168"/>
                <a:gd name="T28" fmla="*/ 803 w 1018"/>
                <a:gd name="T29" fmla="*/ 118 h 168"/>
                <a:gd name="T30" fmla="*/ 730 w 1018"/>
                <a:gd name="T31" fmla="*/ 125 h 168"/>
                <a:gd name="T32" fmla="*/ 716 w 1018"/>
                <a:gd name="T33" fmla="*/ 106 h 168"/>
                <a:gd name="T34" fmla="*/ 732 w 1018"/>
                <a:gd name="T35" fmla="*/ 109 h 168"/>
                <a:gd name="T36" fmla="*/ 659 w 1018"/>
                <a:gd name="T37" fmla="*/ 116 h 168"/>
                <a:gd name="T38" fmla="*/ 642 w 1018"/>
                <a:gd name="T39" fmla="*/ 94 h 168"/>
                <a:gd name="T40" fmla="*/ 661 w 1018"/>
                <a:gd name="T41" fmla="*/ 97 h 168"/>
                <a:gd name="T42" fmla="*/ 588 w 1018"/>
                <a:gd name="T43" fmla="*/ 104 h 168"/>
                <a:gd name="T44" fmla="*/ 572 w 1018"/>
                <a:gd name="T45" fmla="*/ 85 h 168"/>
                <a:gd name="T46" fmla="*/ 590 w 1018"/>
                <a:gd name="T47" fmla="*/ 87 h 168"/>
                <a:gd name="T48" fmla="*/ 517 w 1018"/>
                <a:gd name="T49" fmla="*/ 94 h 168"/>
                <a:gd name="T50" fmla="*/ 501 w 1018"/>
                <a:gd name="T51" fmla="*/ 73 h 168"/>
                <a:gd name="T52" fmla="*/ 520 w 1018"/>
                <a:gd name="T53" fmla="*/ 76 h 168"/>
                <a:gd name="T54" fmla="*/ 444 w 1018"/>
                <a:gd name="T55" fmla="*/ 85 h 168"/>
                <a:gd name="T56" fmla="*/ 430 w 1018"/>
                <a:gd name="T57" fmla="*/ 64 h 168"/>
                <a:gd name="T58" fmla="*/ 449 w 1018"/>
                <a:gd name="T59" fmla="*/ 66 h 168"/>
                <a:gd name="T60" fmla="*/ 373 w 1018"/>
                <a:gd name="T61" fmla="*/ 73 h 168"/>
                <a:gd name="T62" fmla="*/ 359 w 1018"/>
                <a:gd name="T63" fmla="*/ 52 h 168"/>
                <a:gd name="T64" fmla="*/ 375 w 1018"/>
                <a:gd name="T65" fmla="*/ 57 h 168"/>
                <a:gd name="T66" fmla="*/ 302 w 1018"/>
                <a:gd name="T67" fmla="*/ 64 h 168"/>
                <a:gd name="T68" fmla="*/ 288 w 1018"/>
                <a:gd name="T69" fmla="*/ 43 h 168"/>
                <a:gd name="T70" fmla="*/ 305 w 1018"/>
                <a:gd name="T71" fmla="*/ 45 h 168"/>
                <a:gd name="T72" fmla="*/ 231 w 1018"/>
                <a:gd name="T73" fmla="*/ 52 h 168"/>
                <a:gd name="T74" fmla="*/ 217 w 1018"/>
                <a:gd name="T75" fmla="*/ 33 h 168"/>
                <a:gd name="T76" fmla="*/ 234 w 1018"/>
                <a:gd name="T77" fmla="*/ 35 h 168"/>
                <a:gd name="T78" fmla="*/ 161 w 1018"/>
                <a:gd name="T79" fmla="*/ 43 h 168"/>
                <a:gd name="T80" fmla="*/ 144 w 1018"/>
                <a:gd name="T81" fmla="*/ 21 h 168"/>
                <a:gd name="T82" fmla="*/ 163 w 1018"/>
                <a:gd name="T83" fmla="*/ 24 h 168"/>
                <a:gd name="T84" fmla="*/ 90 w 1018"/>
                <a:gd name="T85" fmla="*/ 31 h 168"/>
                <a:gd name="T86" fmla="*/ 73 w 1018"/>
                <a:gd name="T87" fmla="*/ 1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8" h="168">
                  <a:moveTo>
                    <a:pt x="21" y="2"/>
                  </a:moveTo>
                  <a:lnTo>
                    <a:pt x="19" y="21"/>
                  </a:lnTo>
                  <a:lnTo>
                    <a:pt x="0" y="19"/>
                  </a:lnTo>
                  <a:lnTo>
                    <a:pt x="2" y="0"/>
                  </a:lnTo>
                  <a:lnTo>
                    <a:pt x="21" y="2"/>
                  </a:lnTo>
                  <a:lnTo>
                    <a:pt x="21" y="2"/>
                  </a:lnTo>
                  <a:close/>
                  <a:moveTo>
                    <a:pt x="1018" y="149"/>
                  </a:moveTo>
                  <a:lnTo>
                    <a:pt x="1016" y="168"/>
                  </a:lnTo>
                  <a:lnTo>
                    <a:pt x="997" y="165"/>
                  </a:lnTo>
                  <a:lnTo>
                    <a:pt x="999" y="146"/>
                  </a:lnTo>
                  <a:lnTo>
                    <a:pt x="1018" y="149"/>
                  </a:lnTo>
                  <a:lnTo>
                    <a:pt x="1018" y="149"/>
                  </a:lnTo>
                  <a:close/>
                  <a:moveTo>
                    <a:pt x="947" y="139"/>
                  </a:moveTo>
                  <a:lnTo>
                    <a:pt x="945" y="158"/>
                  </a:lnTo>
                  <a:lnTo>
                    <a:pt x="926" y="154"/>
                  </a:lnTo>
                  <a:lnTo>
                    <a:pt x="928" y="137"/>
                  </a:lnTo>
                  <a:lnTo>
                    <a:pt x="947" y="139"/>
                  </a:lnTo>
                  <a:lnTo>
                    <a:pt x="947" y="139"/>
                  </a:lnTo>
                  <a:close/>
                  <a:moveTo>
                    <a:pt x="874" y="130"/>
                  </a:moveTo>
                  <a:lnTo>
                    <a:pt x="871" y="146"/>
                  </a:lnTo>
                  <a:lnTo>
                    <a:pt x="855" y="144"/>
                  </a:lnTo>
                  <a:lnTo>
                    <a:pt x="857" y="128"/>
                  </a:lnTo>
                  <a:lnTo>
                    <a:pt x="874" y="130"/>
                  </a:lnTo>
                  <a:lnTo>
                    <a:pt x="874" y="130"/>
                  </a:lnTo>
                  <a:close/>
                  <a:moveTo>
                    <a:pt x="803" y="118"/>
                  </a:moveTo>
                  <a:lnTo>
                    <a:pt x="801" y="137"/>
                  </a:lnTo>
                  <a:lnTo>
                    <a:pt x="784" y="135"/>
                  </a:lnTo>
                  <a:lnTo>
                    <a:pt x="786" y="116"/>
                  </a:lnTo>
                  <a:lnTo>
                    <a:pt x="803" y="118"/>
                  </a:lnTo>
                  <a:lnTo>
                    <a:pt x="803" y="118"/>
                  </a:lnTo>
                  <a:close/>
                  <a:moveTo>
                    <a:pt x="732" y="109"/>
                  </a:moveTo>
                  <a:lnTo>
                    <a:pt x="730" y="125"/>
                  </a:lnTo>
                  <a:lnTo>
                    <a:pt x="713" y="123"/>
                  </a:lnTo>
                  <a:lnTo>
                    <a:pt x="716" y="106"/>
                  </a:lnTo>
                  <a:lnTo>
                    <a:pt x="732" y="109"/>
                  </a:lnTo>
                  <a:lnTo>
                    <a:pt x="732" y="109"/>
                  </a:lnTo>
                  <a:close/>
                  <a:moveTo>
                    <a:pt x="661" y="97"/>
                  </a:moveTo>
                  <a:lnTo>
                    <a:pt x="659" y="116"/>
                  </a:lnTo>
                  <a:lnTo>
                    <a:pt x="640" y="113"/>
                  </a:lnTo>
                  <a:lnTo>
                    <a:pt x="642" y="94"/>
                  </a:lnTo>
                  <a:lnTo>
                    <a:pt x="661" y="97"/>
                  </a:lnTo>
                  <a:lnTo>
                    <a:pt x="661" y="97"/>
                  </a:lnTo>
                  <a:close/>
                  <a:moveTo>
                    <a:pt x="590" y="87"/>
                  </a:moveTo>
                  <a:lnTo>
                    <a:pt x="588" y="104"/>
                  </a:lnTo>
                  <a:lnTo>
                    <a:pt x="569" y="102"/>
                  </a:lnTo>
                  <a:lnTo>
                    <a:pt x="572" y="85"/>
                  </a:lnTo>
                  <a:lnTo>
                    <a:pt x="590" y="87"/>
                  </a:lnTo>
                  <a:lnTo>
                    <a:pt x="590" y="87"/>
                  </a:lnTo>
                  <a:close/>
                  <a:moveTo>
                    <a:pt x="520" y="76"/>
                  </a:moveTo>
                  <a:lnTo>
                    <a:pt x="517" y="94"/>
                  </a:lnTo>
                  <a:lnTo>
                    <a:pt x="498" y="92"/>
                  </a:lnTo>
                  <a:lnTo>
                    <a:pt x="501" y="73"/>
                  </a:lnTo>
                  <a:lnTo>
                    <a:pt x="520" y="76"/>
                  </a:lnTo>
                  <a:lnTo>
                    <a:pt x="520" y="76"/>
                  </a:lnTo>
                  <a:close/>
                  <a:moveTo>
                    <a:pt x="449" y="66"/>
                  </a:moveTo>
                  <a:lnTo>
                    <a:pt x="444" y="85"/>
                  </a:lnTo>
                  <a:lnTo>
                    <a:pt x="427" y="80"/>
                  </a:lnTo>
                  <a:lnTo>
                    <a:pt x="430" y="64"/>
                  </a:lnTo>
                  <a:lnTo>
                    <a:pt x="449" y="66"/>
                  </a:lnTo>
                  <a:lnTo>
                    <a:pt x="449" y="66"/>
                  </a:lnTo>
                  <a:close/>
                  <a:moveTo>
                    <a:pt x="375" y="57"/>
                  </a:moveTo>
                  <a:lnTo>
                    <a:pt x="373" y="73"/>
                  </a:lnTo>
                  <a:lnTo>
                    <a:pt x="357" y="71"/>
                  </a:lnTo>
                  <a:lnTo>
                    <a:pt x="359" y="52"/>
                  </a:lnTo>
                  <a:lnTo>
                    <a:pt x="375" y="57"/>
                  </a:lnTo>
                  <a:lnTo>
                    <a:pt x="375" y="57"/>
                  </a:lnTo>
                  <a:close/>
                  <a:moveTo>
                    <a:pt x="305" y="45"/>
                  </a:moveTo>
                  <a:lnTo>
                    <a:pt x="302" y="64"/>
                  </a:lnTo>
                  <a:lnTo>
                    <a:pt x="286" y="61"/>
                  </a:lnTo>
                  <a:lnTo>
                    <a:pt x="288" y="43"/>
                  </a:lnTo>
                  <a:lnTo>
                    <a:pt x="305" y="45"/>
                  </a:lnTo>
                  <a:lnTo>
                    <a:pt x="305" y="45"/>
                  </a:lnTo>
                  <a:close/>
                  <a:moveTo>
                    <a:pt x="234" y="35"/>
                  </a:moveTo>
                  <a:lnTo>
                    <a:pt x="231" y="52"/>
                  </a:lnTo>
                  <a:lnTo>
                    <a:pt x="213" y="50"/>
                  </a:lnTo>
                  <a:lnTo>
                    <a:pt x="217" y="33"/>
                  </a:lnTo>
                  <a:lnTo>
                    <a:pt x="234" y="35"/>
                  </a:lnTo>
                  <a:lnTo>
                    <a:pt x="234" y="35"/>
                  </a:lnTo>
                  <a:close/>
                  <a:moveTo>
                    <a:pt x="163" y="24"/>
                  </a:moveTo>
                  <a:lnTo>
                    <a:pt x="161" y="43"/>
                  </a:lnTo>
                  <a:lnTo>
                    <a:pt x="142" y="40"/>
                  </a:lnTo>
                  <a:lnTo>
                    <a:pt x="144" y="21"/>
                  </a:lnTo>
                  <a:lnTo>
                    <a:pt x="163" y="24"/>
                  </a:lnTo>
                  <a:lnTo>
                    <a:pt x="163" y="24"/>
                  </a:lnTo>
                  <a:close/>
                  <a:moveTo>
                    <a:pt x="92" y="14"/>
                  </a:moveTo>
                  <a:lnTo>
                    <a:pt x="90" y="31"/>
                  </a:lnTo>
                  <a:lnTo>
                    <a:pt x="71" y="28"/>
                  </a:lnTo>
                  <a:lnTo>
                    <a:pt x="73" y="12"/>
                  </a:lnTo>
                  <a:lnTo>
                    <a:pt x="9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514"/>
            <p:cNvSpPr>
              <a:spLocks noEditPoints="1"/>
            </p:cNvSpPr>
            <p:nvPr/>
          </p:nvSpPr>
          <p:spPr bwMode="auto">
            <a:xfrm>
              <a:off x="6208713" y="5260975"/>
              <a:ext cx="1492250" cy="325438"/>
            </a:xfrm>
            <a:custGeom>
              <a:avLst/>
              <a:gdLst>
                <a:gd name="T0" fmla="*/ 921 w 940"/>
                <a:gd name="T1" fmla="*/ 184 h 205"/>
                <a:gd name="T2" fmla="*/ 935 w 940"/>
                <a:gd name="T3" fmla="*/ 205 h 205"/>
                <a:gd name="T4" fmla="*/ 919 w 940"/>
                <a:gd name="T5" fmla="*/ 200 h 205"/>
                <a:gd name="T6" fmla="*/ 5 w 940"/>
                <a:gd name="T7" fmla="*/ 0 h 205"/>
                <a:gd name="T8" fmla="*/ 19 w 940"/>
                <a:gd name="T9" fmla="*/ 21 h 205"/>
                <a:gd name="T10" fmla="*/ 0 w 940"/>
                <a:gd name="T11" fmla="*/ 18 h 205"/>
                <a:gd name="T12" fmla="*/ 75 w 940"/>
                <a:gd name="T13" fmla="*/ 14 h 205"/>
                <a:gd name="T14" fmla="*/ 90 w 940"/>
                <a:gd name="T15" fmla="*/ 35 h 205"/>
                <a:gd name="T16" fmla="*/ 71 w 940"/>
                <a:gd name="T17" fmla="*/ 33 h 205"/>
                <a:gd name="T18" fmla="*/ 146 w 940"/>
                <a:gd name="T19" fmla="*/ 28 h 205"/>
                <a:gd name="T20" fmla="*/ 160 w 940"/>
                <a:gd name="T21" fmla="*/ 49 h 205"/>
                <a:gd name="T22" fmla="*/ 142 w 940"/>
                <a:gd name="T23" fmla="*/ 47 h 205"/>
                <a:gd name="T24" fmla="*/ 217 w 940"/>
                <a:gd name="T25" fmla="*/ 42 h 205"/>
                <a:gd name="T26" fmla="*/ 231 w 940"/>
                <a:gd name="T27" fmla="*/ 63 h 205"/>
                <a:gd name="T28" fmla="*/ 212 w 940"/>
                <a:gd name="T29" fmla="*/ 59 h 205"/>
                <a:gd name="T30" fmla="*/ 286 w 940"/>
                <a:gd name="T31" fmla="*/ 56 h 205"/>
                <a:gd name="T32" fmla="*/ 300 w 940"/>
                <a:gd name="T33" fmla="*/ 77 h 205"/>
                <a:gd name="T34" fmla="*/ 283 w 940"/>
                <a:gd name="T35" fmla="*/ 73 h 205"/>
                <a:gd name="T36" fmla="*/ 356 w 940"/>
                <a:gd name="T37" fmla="*/ 70 h 205"/>
                <a:gd name="T38" fmla="*/ 371 w 940"/>
                <a:gd name="T39" fmla="*/ 92 h 205"/>
                <a:gd name="T40" fmla="*/ 354 w 940"/>
                <a:gd name="T41" fmla="*/ 87 h 205"/>
                <a:gd name="T42" fmla="*/ 427 w 940"/>
                <a:gd name="T43" fmla="*/ 85 h 205"/>
                <a:gd name="T44" fmla="*/ 442 w 940"/>
                <a:gd name="T45" fmla="*/ 106 h 205"/>
                <a:gd name="T46" fmla="*/ 425 w 940"/>
                <a:gd name="T47" fmla="*/ 101 h 205"/>
                <a:gd name="T48" fmla="*/ 498 w 940"/>
                <a:gd name="T49" fmla="*/ 99 h 205"/>
                <a:gd name="T50" fmla="*/ 512 w 940"/>
                <a:gd name="T51" fmla="*/ 120 h 205"/>
                <a:gd name="T52" fmla="*/ 496 w 940"/>
                <a:gd name="T53" fmla="*/ 115 h 205"/>
                <a:gd name="T54" fmla="*/ 569 w 940"/>
                <a:gd name="T55" fmla="*/ 113 h 205"/>
                <a:gd name="T56" fmla="*/ 583 w 940"/>
                <a:gd name="T57" fmla="*/ 134 h 205"/>
                <a:gd name="T58" fmla="*/ 567 w 940"/>
                <a:gd name="T59" fmla="*/ 129 h 205"/>
                <a:gd name="T60" fmla="*/ 640 w 940"/>
                <a:gd name="T61" fmla="*/ 127 h 205"/>
                <a:gd name="T62" fmla="*/ 654 w 940"/>
                <a:gd name="T63" fmla="*/ 148 h 205"/>
                <a:gd name="T64" fmla="*/ 635 w 940"/>
                <a:gd name="T65" fmla="*/ 144 h 205"/>
                <a:gd name="T66" fmla="*/ 711 w 940"/>
                <a:gd name="T67" fmla="*/ 141 h 205"/>
                <a:gd name="T68" fmla="*/ 725 w 940"/>
                <a:gd name="T69" fmla="*/ 163 h 205"/>
                <a:gd name="T70" fmla="*/ 706 w 940"/>
                <a:gd name="T71" fmla="*/ 158 h 205"/>
                <a:gd name="T72" fmla="*/ 782 w 940"/>
                <a:gd name="T73" fmla="*/ 155 h 205"/>
                <a:gd name="T74" fmla="*/ 796 w 940"/>
                <a:gd name="T75" fmla="*/ 177 h 205"/>
                <a:gd name="T76" fmla="*/ 777 w 940"/>
                <a:gd name="T77" fmla="*/ 172 h 205"/>
                <a:gd name="T78" fmla="*/ 852 w 940"/>
                <a:gd name="T79" fmla="*/ 170 h 205"/>
                <a:gd name="T80" fmla="*/ 867 w 940"/>
                <a:gd name="T81" fmla="*/ 19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0" h="205">
                  <a:moveTo>
                    <a:pt x="919" y="200"/>
                  </a:moveTo>
                  <a:lnTo>
                    <a:pt x="921" y="184"/>
                  </a:lnTo>
                  <a:lnTo>
                    <a:pt x="940" y="186"/>
                  </a:lnTo>
                  <a:lnTo>
                    <a:pt x="935" y="205"/>
                  </a:lnTo>
                  <a:lnTo>
                    <a:pt x="919" y="200"/>
                  </a:lnTo>
                  <a:lnTo>
                    <a:pt x="919" y="200"/>
                  </a:lnTo>
                  <a:close/>
                  <a:moveTo>
                    <a:pt x="0" y="18"/>
                  </a:moveTo>
                  <a:lnTo>
                    <a:pt x="5" y="0"/>
                  </a:lnTo>
                  <a:lnTo>
                    <a:pt x="21" y="4"/>
                  </a:lnTo>
                  <a:lnTo>
                    <a:pt x="19" y="21"/>
                  </a:ln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71" y="33"/>
                  </a:moveTo>
                  <a:lnTo>
                    <a:pt x="75" y="14"/>
                  </a:lnTo>
                  <a:lnTo>
                    <a:pt x="92" y="18"/>
                  </a:lnTo>
                  <a:lnTo>
                    <a:pt x="90" y="35"/>
                  </a:lnTo>
                  <a:lnTo>
                    <a:pt x="71" y="33"/>
                  </a:lnTo>
                  <a:lnTo>
                    <a:pt x="71" y="33"/>
                  </a:lnTo>
                  <a:close/>
                  <a:moveTo>
                    <a:pt x="142" y="47"/>
                  </a:moveTo>
                  <a:lnTo>
                    <a:pt x="146" y="28"/>
                  </a:lnTo>
                  <a:lnTo>
                    <a:pt x="163" y="33"/>
                  </a:lnTo>
                  <a:lnTo>
                    <a:pt x="160" y="49"/>
                  </a:lnTo>
                  <a:lnTo>
                    <a:pt x="142" y="47"/>
                  </a:lnTo>
                  <a:lnTo>
                    <a:pt x="142" y="47"/>
                  </a:lnTo>
                  <a:close/>
                  <a:moveTo>
                    <a:pt x="212" y="59"/>
                  </a:moveTo>
                  <a:lnTo>
                    <a:pt x="217" y="42"/>
                  </a:lnTo>
                  <a:lnTo>
                    <a:pt x="234" y="47"/>
                  </a:lnTo>
                  <a:lnTo>
                    <a:pt x="231" y="63"/>
                  </a:lnTo>
                  <a:lnTo>
                    <a:pt x="212" y="59"/>
                  </a:lnTo>
                  <a:lnTo>
                    <a:pt x="212" y="59"/>
                  </a:lnTo>
                  <a:close/>
                  <a:moveTo>
                    <a:pt x="283" y="73"/>
                  </a:moveTo>
                  <a:lnTo>
                    <a:pt x="286" y="56"/>
                  </a:lnTo>
                  <a:lnTo>
                    <a:pt x="305" y="59"/>
                  </a:lnTo>
                  <a:lnTo>
                    <a:pt x="300" y="77"/>
                  </a:lnTo>
                  <a:lnTo>
                    <a:pt x="283" y="73"/>
                  </a:lnTo>
                  <a:lnTo>
                    <a:pt x="283" y="73"/>
                  </a:lnTo>
                  <a:close/>
                  <a:moveTo>
                    <a:pt x="354" y="87"/>
                  </a:moveTo>
                  <a:lnTo>
                    <a:pt x="356" y="70"/>
                  </a:lnTo>
                  <a:lnTo>
                    <a:pt x="375" y="73"/>
                  </a:lnTo>
                  <a:lnTo>
                    <a:pt x="371" y="92"/>
                  </a:lnTo>
                  <a:lnTo>
                    <a:pt x="354" y="87"/>
                  </a:lnTo>
                  <a:lnTo>
                    <a:pt x="354" y="87"/>
                  </a:lnTo>
                  <a:close/>
                  <a:moveTo>
                    <a:pt x="425" y="101"/>
                  </a:moveTo>
                  <a:lnTo>
                    <a:pt x="427" y="85"/>
                  </a:lnTo>
                  <a:lnTo>
                    <a:pt x="446" y="87"/>
                  </a:lnTo>
                  <a:lnTo>
                    <a:pt x="442" y="106"/>
                  </a:lnTo>
                  <a:lnTo>
                    <a:pt x="425" y="101"/>
                  </a:lnTo>
                  <a:lnTo>
                    <a:pt x="425" y="101"/>
                  </a:lnTo>
                  <a:close/>
                  <a:moveTo>
                    <a:pt x="496" y="115"/>
                  </a:moveTo>
                  <a:lnTo>
                    <a:pt x="498" y="99"/>
                  </a:lnTo>
                  <a:lnTo>
                    <a:pt x="517" y="101"/>
                  </a:lnTo>
                  <a:lnTo>
                    <a:pt x="512" y="120"/>
                  </a:lnTo>
                  <a:lnTo>
                    <a:pt x="496" y="115"/>
                  </a:lnTo>
                  <a:lnTo>
                    <a:pt x="496" y="115"/>
                  </a:lnTo>
                  <a:close/>
                  <a:moveTo>
                    <a:pt x="567" y="129"/>
                  </a:moveTo>
                  <a:lnTo>
                    <a:pt x="569" y="113"/>
                  </a:lnTo>
                  <a:lnTo>
                    <a:pt x="588" y="115"/>
                  </a:lnTo>
                  <a:lnTo>
                    <a:pt x="583" y="134"/>
                  </a:lnTo>
                  <a:lnTo>
                    <a:pt x="567" y="129"/>
                  </a:lnTo>
                  <a:lnTo>
                    <a:pt x="567" y="129"/>
                  </a:lnTo>
                  <a:close/>
                  <a:moveTo>
                    <a:pt x="635" y="144"/>
                  </a:moveTo>
                  <a:lnTo>
                    <a:pt x="640" y="127"/>
                  </a:lnTo>
                  <a:lnTo>
                    <a:pt x="656" y="129"/>
                  </a:lnTo>
                  <a:lnTo>
                    <a:pt x="654" y="148"/>
                  </a:lnTo>
                  <a:lnTo>
                    <a:pt x="635" y="144"/>
                  </a:lnTo>
                  <a:lnTo>
                    <a:pt x="635" y="144"/>
                  </a:lnTo>
                  <a:close/>
                  <a:moveTo>
                    <a:pt x="706" y="158"/>
                  </a:moveTo>
                  <a:lnTo>
                    <a:pt x="711" y="141"/>
                  </a:lnTo>
                  <a:lnTo>
                    <a:pt x="727" y="144"/>
                  </a:lnTo>
                  <a:lnTo>
                    <a:pt x="725" y="163"/>
                  </a:lnTo>
                  <a:lnTo>
                    <a:pt x="706" y="158"/>
                  </a:lnTo>
                  <a:lnTo>
                    <a:pt x="706" y="158"/>
                  </a:lnTo>
                  <a:close/>
                  <a:moveTo>
                    <a:pt x="777" y="172"/>
                  </a:moveTo>
                  <a:lnTo>
                    <a:pt x="782" y="155"/>
                  </a:lnTo>
                  <a:lnTo>
                    <a:pt x="798" y="158"/>
                  </a:lnTo>
                  <a:lnTo>
                    <a:pt x="796" y="177"/>
                  </a:lnTo>
                  <a:lnTo>
                    <a:pt x="777" y="172"/>
                  </a:lnTo>
                  <a:lnTo>
                    <a:pt x="777" y="172"/>
                  </a:lnTo>
                  <a:close/>
                  <a:moveTo>
                    <a:pt x="848" y="186"/>
                  </a:moveTo>
                  <a:lnTo>
                    <a:pt x="852" y="170"/>
                  </a:lnTo>
                  <a:lnTo>
                    <a:pt x="869" y="172"/>
                  </a:lnTo>
                  <a:lnTo>
                    <a:pt x="867" y="191"/>
                  </a:lnTo>
                  <a:lnTo>
                    <a:pt x="848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15"/>
            <p:cNvSpPr>
              <a:spLocks noEditPoints="1"/>
            </p:cNvSpPr>
            <p:nvPr/>
          </p:nvSpPr>
          <p:spPr bwMode="auto">
            <a:xfrm>
              <a:off x="6084888" y="3268663"/>
              <a:ext cx="134938" cy="1968500"/>
            </a:xfrm>
            <a:custGeom>
              <a:avLst/>
              <a:gdLst>
                <a:gd name="T0" fmla="*/ 0 w 85"/>
                <a:gd name="T1" fmla="*/ 19 h 1240"/>
                <a:gd name="T2" fmla="*/ 19 w 85"/>
                <a:gd name="T3" fmla="*/ 0 h 1240"/>
                <a:gd name="T4" fmla="*/ 19 w 85"/>
                <a:gd name="T5" fmla="*/ 17 h 1240"/>
                <a:gd name="T6" fmla="*/ 66 w 85"/>
                <a:gd name="T7" fmla="*/ 1240 h 1240"/>
                <a:gd name="T8" fmla="*/ 83 w 85"/>
                <a:gd name="T9" fmla="*/ 1221 h 1240"/>
                <a:gd name="T10" fmla="*/ 85 w 85"/>
                <a:gd name="T11" fmla="*/ 1240 h 1240"/>
                <a:gd name="T12" fmla="*/ 61 w 85"/>
                <a:gd name="T13" fmla="*/ 1170 h 1240"/>
                <a:gd name="T14" fmla="*/ 80 w 85"/>
                <a:gd name="T15" fmla="*/ 1151 h 1240"/>
                <a:gd name="T16" fmla="*/ 80 w 85"/>
                <a:gd name="T17" fmla="*/ 1167 h 1240"/>
                <a:gd name="T18" fmla="*/ 59 w 85"/>
                <a:gd name="T19" fmla="*/ 1096 h 1240"/>
                <a:gd name="T20" fmla="*/ 75 w 85"/>
                <a:gd name="T21" fmla="*/ 1077 h 1240"/>
                <a:gd name="T22" fmla="*/ 75 w 85"/>
                <a:gd name="T23" fmla="*/ 1096 h 1240"/>
                <a:gd name="T24" fmla="*/ 54 w 85"/>
                <a:gd name="T25" fmla="*/ 1025 h 1240"/>
                <a:gd name="T26" fmla="*/ 71 w 85"/>
                <a:gd name="T27" fmla="*/ 1007 h 1240"/>
                <a:gd name="T28" fmla="*/ 73 w 85"/>
                <a:gd name="T29" fmla="*/ 1025 h 1240"/>
                <a:gd name="T30" fmla="*/ 52 w 85"/>
                <a:gd name="T31" fmla="*/ 955 h 1240"/>
                <a:gd name="T32" fmla="*/ 68 w 85"/>
                <a:gd name="T33" fmla="*/ 933 h 1240"/>
                <a:gd name="T34" fmla="*/ 68 w 85"/>
                <a:gd name="T35" fmla="*/ 952 h 1240"/>
                <a:gd name="T36" fmla="*/ 47 w 85"/>
                <a:gd name="T37" fmla="*/ 881 h 1240"/>
                <a:gd name="T38" fmla="*/ 64 w 85"/>
                <a:gd name="T39" fmla="*/ 862 h 1240"/>
                <a:gd name="T40" fmla="*/ 66 w 85"/>
                <a:gd name="T41" fmla="*/ 881 h 1240"/>
                <a:gd name="T42" fmla="*/ 42 w 85"/>
                <a:gd name="T43" fmla="*/ 810 h 1240"/>
                <a:gd name="T44" fmla="*/ 59 w 85"/>
                <a:gd name="T45" fmla="*/ 792 h 1240"/>
                <a:gd name="T46" fmla="*/ 61 w 85"/>
                <a:gd name="T47" fmla="*/ 808 h 1240"/>
                <a:gd name="T48" fmla="*/ 40 w 85"/>
                <a:gd name="T49" fmla="*/ 737 h 1240"/>
                <a:gd name="T50" fmla="*/ 57 w 85"/>
                <a:gd name="T51" fmla="*/ 718 h 1240"/>
                <a:gd name="T52" fmla="*/ 57 w 85"/>
                <a:gd name="T53" fmla="*/ 737 h 1240"/>
                <a:gd name="T54" fmla="*/ 35 w 85"/>
                <a:gd name="T55" fmla="*/ 666 h 1240"/>
                <a:gd name="T56" fmla="*/ 52 w 85"/>
                <a:gd name="T57" fmla="*/ 647 h 1240"/>
                <a:gd name="T58" fmla="*/ 54 w 85"/>
                <a:gd name="T59" fmla="*/ 664 h 1240"/>
                <a:gd name="T60" fmla="*/ 31 w 85"/>
                <a:gd name="T61" fmla="*/ 593 h 1240"/>
                <a:gd name="T62" fmla="*/ 49 w 85"/>
                <a:gd name="T63" fmla="*/ 574 h 1240"/>
                <a:gd name="T64" fmla="*/ 49 w 85"/>
                <a:gd name="T65" fmla="*/ 593 h 1240"/>
                <a:gd name="T66" fmla="*/ 28 w 85"/>
                <a:gd name="T67" fmla="*/ 522 h 1240"/>
                <a:gd name="T68" fmla="*/ 45 w 85"/>
                <a:gd name="T69" fmla="*/ 503 h 1240"/>
                <a:gd name="T70" fmla="*/ 45 w 85"/>
                <a:gd name="T71" fmla="*/ 522 h 1240"/>
                <a:gd name="T72" fmla="*/ 24 w 85"/>
                <a:gd name="T73" fmla="*/ 449 h 1240"/>
                <a:gd name="T74" fmla="*/ 40 w 85"/>
                <a:gd name="T75" fmla="*/ 430 h 1240"/>
                <a:gd name="T76" fmla="*/ 42 w 85"/>
                <a:gd name="T77" fmla="*/ 449 h 1240"/>
                <a:gd name="T78" fmla="*/ 21 w 85"/>
                <a:gd name="T79" fmla="*/ 378 h 1240"/>
                <a:gd name="T80" fmla="*/ 38 w 85"/>
                <a:gd name="T81" fmla="*/ 359 h 1240"/>
                <a:gd name="T82" fmla="*/ 38 w 85"/>
                <a:gd name="T83" fmla="*/ 378 h 1240"/>
                <a:gd name="T84" fmla="*/ 16 w 85"/>
                <a:gd name="T85" fmla="*/ 307 h 1240"/>
                <a:gd name="T86" fmla="*/ 33 w 85"/>
                <a:gd name="T87" fmla="*/ 288 h 1240"/>
                <a:gd name="T88" fmla="*/ 35 w 85"/>
                <a:gd name="T89" fmla="*/ 305 h 1240"/>
                <a:gd name="T90" fmla="*/ 12 w 85"/>
                <a:gd name="T91" fmla="*/ 234 h 1240"/>
                <a:gd name="T92" fmla="*/ 28 w 85"/>
                <a:gd name="T93" fmla="*/ 215 h 1240"/>
                <a:gd name="T94" fmla="*/ 31 w 85"/>
                <a:gd name="T95" fmla="*/ 234 h 1240"/>
                <a:gd name="T96" fmla="*/ 9 w 85"/>
                <a:gd name="T97" fmla="*/ 163 h 1240"/>
                <a:gd name="T98" fmla="*/ 26 w 85"/>
                <a:gd name="T99" fmla="*/ 144 h 1240"/>
                <a:gd name="T100" fmla="*/ 26 w 85"/>
                <a:gd name="T101" fmla="*/ 161 h 1240"/>
                <a:gd name="T102" fmla="*/ 5 w 85"/>
                <a:gd name="T103" fmla="*/ 90 h 1240"/>
                <a:gd name="T104" fmla="*/ 21 w 85"/>
                <a:gd name="T105" fmla="*/ 71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" h="1240">
                  <a:moveTo>
                    <a:pt x="19" y="17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7"/>
                  </a:lnTo>
                  <a:lnTo>
                    <a:pt x="19" y="17"/>
                  </a:lnTo>
                  <a:close/>
                  <a:moveTo>
                    <a:pt x="85" y="1240"/>
                  </a:moveTo>
                  <a:lnTo>
                    <a:pt x="66" y="1240"/>
                  </a:lnTo>
                  <a:lnTo>
                    <a:pt x="66" y="1224"/>
                  </a:lnTo>
                  <a:lnTo>
                    <a:pt x="83" y="1221"/>
                  </a:lnTo>
                  <a:lnTo>
                    <a:pt x="85" y="1240"/>
                  </a:lnTo>
                  <a:lnTo>
                    <a:pt x="85" y="1240"/>
                  </a:lnTo>
                  <a:close/>
                  <a:moveTo>
                    <a:pt x="80" y="1167"/>
                  </a:moveTo>
                  <a:lnTo>
                    <a:pt x="61" y="1170"/>
                  </a:lnTo>
                  <a:lnTo>
                    <a:pt x="61" y="1151"/>
                  </a:lnTo>
                  <a:lnTo>
                    <a:pt x="80" y="1151"/>
                  </a:lnTo>
                  <a:lnTo>
                    <a:pt x="80" y="1167"/>
                  </a:lnTo>
                  <a:lnTo>
                    <a:pt x="80" y="1167"/>
                  </a:lnTo>
                  <a:close/>
                  <a:moveTo>
                    <a:pt x="75" y="1096"/>
                  </a:moveTo>
                  <a:lnTo>
                    <a:pt x="59" y="1096"/>
                  </a:lnTo>
                  <a:lnTo>
                    <a:pt x="57" y="1080"/>
                  </a:lnTo>
                  <a:lnTo>
                    <a:pt x="75" y="1077"/>
                  </a:lnTo>
                  <a:lnTo>
                    <a:pt x="75" y="1096"/>
                  </a:lnTo>
                  <a:lnTo>
                    <a:pt x="75" y="1096"/>
                  </a:lnTo>
                  <a:close/>
                  <a:moveTo>
                    <a:pt x="73" y="1025"/>
                  </a:moveTo>
                  <a:lnTo>
                    <a:pt x="54" y="1025"/>
                  </a:lnTo>
                  <a:lnTo>
                    <a:pt x="54" y="1007"/>
                  </a:lnTo>
                  <a:lnTo>
                    <a:pt x="71" y="1007"/>
                  </a:lnTo>
                  <a:lnTo>
                    <a:pt x="73" y="1025"/>
                  </a:lnTo>
                  <a:lnTo>
                    <a:pt x="73" y="1025"/>
                  </a:lnTo>
                  <a:close/>
                  <a:moveTo>
                    <a:pt x="68" y="952"/>
                  </a:moveTo>
                  <a:lnTo>
                    <a:pt x="52" y="955"/>
                  </a:lnTo>
                  <a:lnTo>
                    <a:pt x="49" y="936"/>
                  </a:lnTo>
                  <a:lnTo>
                    <a:pt x="68" y="933"/>
                  </a:lnTo>
                  <a:lnTo>
                    <a:pt x="68" y="952"/>
                  </a:lnTo>
                  <a:lnTo>
                    <a:pt x="68" y="952"/>
                  </a:lnTo>
                  <a:close/>
                  <a:moveTo>
                    <a:pt x="66" y="881"/>
                  </a:moveTo>
                  <a:lnTo>
                    <a:pt x="47" y="881"/>
                  </a:lnTo>
                  <a:lnTo>
                    <a:pt x="45" y="862"/>
                  </a:lnTo>
                  <a:lnTo>
                    <a:pt x="64" y="862"/>
                  </a:lnTo>
                  <a:lnTo>
                    <a:pt x="66" y="881"/>
                  </a:lnTo>
                  <a:lnTo>
                    <a:pt x="66" y="881"/>
                  </a:lnTo>
                  <a:close/>
                  <a:moveTo>
                    <a:pt x="61" y="808"/>
                  </a:moveTo>
                  <a:lnTo>
                    <a:pt x="42" y="810"/>
                  </a:lnTo>
                  <a:lnTo>
                    <a:pt x="42" y="792"/>
                  </a:lnTo>
                  <a:lnTo>
                    <a:pt x="59" y="792"/>
                  </a:lnTo>
                  <a:lnTo>
                    <a:pt x="61" y="808"/>
                  </a:lnTo>
                  <a:lnTo>
                    <a:pt x="61" y="808"/>
                  </a:lnTo>
                  <a:close/>
                  <a:moveTo>
                    <a:pt x="57" y="737"/>
                  </a:moveTo>
                  <a:lnTo>
                    <a:pt x="40" y="737"/>
                  </a:lnTo>
                  <a:lnTo>
                    <a:pt x="38" y="721"/>
                  </a:lnTo>
                  <a:lnTo>
                    <a:pt x="57" y="718"/>
                  </a:lnTo>
                  <a:lnTo>
                    <a:pt x="57" y="737"/>
                  </a:lnTo>
                  <a:lnTo>
                    <a:pt x="57" y="737"/>
                  </a:lnTo>
                  <a:close/>
                  <a:moveTo>
                    <a:pt x="54" y="664"/>
                  </a:moveTo>
                  <a:lnTo>
                    <a:pt x="35" y="666"/>
                  </a:lnTo>
                  <a:lnTo>
                    <a:pt x="35" y="647"/>
                  </a:lnTo>
                  <a:lnTo>
                    <a:pt x="52" y="647"/>
                  </a:lnTo>
                  <a:lnTo>
                    <a:pt x="54" y="664"/>
                  </a:lnTo>
                  <a:lnTo>
                    <a:pt x="54" y="664"/>
                  </a:lnTo>
                  <a:close/>
                  <a:moveTo>
                    <a:pt x="49" y="593"/>
                  </a:moveTo>
                  <a:lnTo>
                    <a:pt x="31" y="593"/>
                  </a:lnTo>
                  <a:lnTo>
                    <a:pt x="31" y="577"/>
                  </a:lnTo>
                  <a:lnTo>
                    <a:pt x="49" y="574"/>
                  </a:lnTo>
                  <a:lnTo>
                    <a:pt x="49" y="593"/>
                  </a:lnTo>
                  <a:lnTo>
                    <a:pt x="49" y="593"/>
                  </a:lnTo>
                  <a:close/>
                  <a:moveTo>
                    <a:pt x="45" y="522"/>
                  </a:moveTo>
                  <a:lnTo>
                    <a:pt x="28" y="522"/>
                  </a:lnTo>
                  <a:lnTo>
                    <a:pt x="26" y="503"/>
                  </a:lnTo>
                  <a:lnTo>
                    <a:pt x="45" y="503"/>
                  </a:lnTo>
                  <a:lnTo>
                    <a:pt x="45" y="522"/>
                  </a:lnTo>
                  <a:lnTo>
                    <a:pt x="45" y="522"/>
                  </a:lnTo>
                  <a:close/>
                  <a:moveTo>
                    <a:pt x="42" y="449"/>
                  </a:moveTo>
                  <a:lnTo>
                    <a:pt x="24" y="449"/>
                  </a:lnTo>
                  <a:lnTo>
                    <a:pt x="24" y="433"/>
                  </a:lnTo>
                  <a:lnTo>
                    <a:pt x="40" y="430"/>
                  </a:lnTo>
                  <a:lnTo>
                    <a:pt x="42" y="449"/>
                  </a:lnTo>
                  <a:lnTo>
                    <a:pt x="42" y="449"/>
                  </a:lnTo>
                  <a:close/>
                  <a:moveTo>
                    <a:pt x="38" y="378"/>
                  </a:moveTo>
                  <a:lnTo>
                    <a:pt x="21" y="378"/>
                  </a:lnTo>
                  <a:lnTo>
                    <a:pt x="19" y="359"/>
                  </a:lnTo>
                  <a:lnTo>
                    <a:pt x="38" y="359"/>
                  </a:lnTo>
                  <a:lnTo>
                    <a:pt x="38" y="378"/>
                  </a:lnTo>
                  <a:lnTo>
                    <a:pt x="38" y="378"/>
                  </a:lnTo>
                  <a:close/>
                  <a:moveTo>
                    <a:pt x="35" y="305"/>
                  </a:moveTo>
                  <a:lnTo>
                    <a:pt x="16" y="307"/>
                  </a:lnTo>
                  <a:lnTo>
                    <a:pt x="14" y="288"/>
                  </a:lnTo>
                  <a:lnTo>
                    <a:pt x="33" y="288"/>
                  </a:lnTo>
                  <a:lnTo>
                    <a:pt x="35" y="305"/>
                  </a:lnTo>
                  <a:lnTo>
                    <a:pt x="35" y="305"/>
                  </a:lnTo>
                  <a:close/>
                  <a:moveTo>
                    <a:pt x="31" y="234"/>
                  </a:moveTo>
                  <a:lnTo>
                    <a:pt x="12" y="234"/>
                  </a:lnTo>
                  <a:lnTo>
                    <a:pt x="12" y="218"/>
                  </a:lnTo>
                  <a:lnTo>
                    <a:pt x="28" y="215"/>
                  </a:lnTo>
                  <a:lnTo>
                    <a:pt x="31" y="234"/>
                  </a:lnTo>
                  <a:lnTo>
                    <a:pt x="31" y="234"/>
                  </a:lnTo>
                  <a:close/>
                  <a:moveTo>
                    <a:pt x="26" y="161"/>
                  </a:moveTo>
                  <a:lnTo>
                    <a:pt x="9" y="163"/>
                  </a:lnTo>
                  <a:lnTo>
                    <a:pt x="7" y="144"/>
                  </a:lnTo>
                  <a:lnTo>
                    <a:pt x="26" y="144"/>
                  </a:lnTo>
                  <a:lnTo>
                    <a:pt x="26" y="161"/>
                  </a:lnTo>
                  <a:lnTo>
                    <a:pt x="26" y="161"/>
                  </a:lnTo>
                  <a:close/>
                  <a:moveTo>
                    <a:pt x="24" y="90"/>
                  </a:moveTo>
                  <a:lnTo>
                    <a:pt x="5" y="90"/>
                  </a:lnTo>
                  <a:lnTo>
                    <a:pt x="5" y="73"/>
                  </a:lnTo>
                  <a:lnTo>
                    <a:pt x="21" y="71"/>
                  </a:lnTo>
                  <a:lnTo>
                    <a:pt x="24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16"/>
            <p:cNvSpPr>
              <a:spLocks noEditPoints="1"/>
            </p:cNvSpPr>
            <p:nvPr/>
          </p:nvSpPr>
          <p:spPr bwMode="auto">
            <a:xfrm>
              <a:off x="6099175" y="3284538"/>
              <a:ext cx="1508125" cy="63500"/>
            </a:xfrm>
            <a:custGeom>
              <a:avLst/>
              <a:gdLst>
                <a:gd name="T0" fmla="*/ 931 w 950"/>
                <a:gd name="T1" fmla="*/ 0 h 40"/>
                <a:gd name="T2" fmla="*/ 950 w 950"/>
                <a:gd name="T3" fmla="*/ 16 h 40"/>
                <a:gd name="T4" fmla="*/ 931 w 950"/>
                <a:gd name="T5" fmla="*/ 16 h 40"/>
                <a:gd name="T6" fmla="*/ 15 w 950"/>
                <a:gd name="T7" fmla="*/ 40 h 40"/>
                <a:gd name="T8" fmla="*/ 0 w 950"/>
                <a:gd name="T9" fmla="*/ 23 h 40"/>
                <a:gd name="T10" fmla="*/ 0 w 950"/>
                <a:gd name="T11" fmla="*/ 40 h 40"/>
                <a:gd name="T12" fmla="*/ 66 w 950"/>
                <a:gd name="T13" fmla="*/ 21 h 40"/>
                <a:gd name="T14" fmla="*/ 85 w 950"/>
                <a:gd name="T15" fmla="*/ 37 h 40"/>
                <a:gd name="T16" fmla="*/ 69 w 950"/>
                <a:gd name="T17" fmla="*/ 40 h 40"/>
                <a:gd name="T18" fmla="*/ 140 w 950"/>
                <a:gd name="T19" fmla="*/ 19 h 40"/>
                <a:gd name="T20" fmla="*/ 159 w 950"/>
                <a:gd name="T21" fmla="*/ 37 h 40"/>
                <a:gd name="T22" fmla="*/ 140 w 950"/>
                <a:gd name="T23" fmla="*/ 37 h 40"/>
                <a:gd name="T24" fmla="*/ 211 w 950"/>
                <a:gd name="T25" fmla="*/ 16 h 40"/>
                <a:gd name="T26" fmla="*/ 229 w 950"/>
                <a:gd name="T27" fmla="*/ 35 h 40"/>
                <a:gd name="T28" fmla="*/ 213 w 950"/>
                <a:gd name="T29" fmla="*/ 35 h 40"/>
                <a:gd name="T30" fmla="*/ 284 w 950"/>
                <a:gd name="T31" fmla="*/ 16 h 40"/>
                <a:gd name="T32" fmla="*/ 303 w 950"/>
                <a:gd name="T33" fmla="*/ 33 h 40"/>
                <a:gd name="T34" fmla="*/ 284 w 950"/>
                <a:gd name="T35" fmla="*/ 33 h 40"/>
                <a:gd name="T36" fmla="*/ 355 w 950"/>
                <a:gd name="T37" fmla="*/ 14 h 40"/>
                <a:gd name="T38" fmla="*/ 374 w 950"/>
                <a:gd name="T39" fmla="*/ 30 h 40"/>
                <a:gd name="T40" fmla="*/ 355 w 950"/>
                <a:gd name="T41" fmla="*/ 30 h 40"/>
                <a:gd name="T42" fmla="*/ 428 w 950"/>
                <a:gd name="T43" fmla="*/ 11 h 40"/>
                <a:gd name="T44" fmla="*/ 447 w 950"/>
                <a:gd name="T45" fmla="*/ 30 h 40"/>
                <a:gd name="T46" fmla="*/ 428 w 950"/>
                <a:gd name="T47" fmla="*/ 30 h 40"/>
                <a:gd name="T48" fmla="*/ 499 w 950"/>
                <a:gd name="T49" fmla="*/ 9 h 40"/>
                <a:gd name="T50" fmla="*/ 518 w 950"/>
                <a:gd name="T51" fmla="*/ 28 h 40"/>
                <a:gd name="T52" fmla="*/ 499 w 950"/>
                <a:gd name="T53" fmla="*/ 28 h 40"/>
                <a:gd name="T54" fmla="*/ 572 w 950"/>
                <a:gd name="T55" fmla="*/ 9 h 40"/>
                <a:gd name="T56" fmla="*/ 588 w 950"/>
                <a:gd name="T57" fmla="*/ 26 h 40"/>
                <a:gd name="T58" fmla="*/ 572 w 950"/>
                <a:gd name="T59" fmla="*/ 26 h 40"/>
                <a:gd name="T60" fmla="*/ 643 w 950"/>
                <a:gd name="T61" fmla="*/ 7 h 40"/>
                <a:gd name="T62" fmla="*/ 662 w 950"/>
                <a:gd name="T63" fmla="*/ 23 h 40"/>
                <a:gd name="T64" fmla="*/ 643 w 950"/>
                <a:gd name="T65" fmla="*/ 23 h 40"/>
                <a:gd name="T66" fmla="*/ 716 w 950"/>
                <a:gd name="T67" fmla="*/ 4 h 40"/>
                <a:gd name="T68" fmla="*/ 733 w 950"/>
                <a:gd name="T69" fmla="*/ 21 h 40"/>
                <a:gd name="T70" fmla="*/ 716 w 950"/>
                <a:gd name="T71" fmla="*/ 23 h 40"/>
                <a:gd name="T72" fmla="*/ 787 w 950"/>
                <a:gd name="T73" fmla="*/ 2 h 40"/>
                <a:gd name="T74" fmla="*/ 806 w 950"/>
                <a:gd name="T75" fmla="*/ 21 h 40"/>
                <a:gd name="T76" fmla="*/ 787 w 950"/>
                <a:gd name="T77" fmla="*/ 21 h 40"/>
                <a:gd name="T78" fmla="*/ 860 w 950"/>
                <a:gd name="T79" fmla="*/ 2 h 40"/>
                <a:gd name="T80" fmla="*/ 877 w 950"/>
                <a:gd name="T81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0" h="40">
                  <a:moveTo>
                    <a:pt x="931" y="16"/>
                  </a:moveTo>
                  <a:lnTo>
                    <a:pt x="931" y="0"/>
                  </a:lnTo>
                  <a:lnTo>
                    <a:pt x="950" y="0"/>
                  </a:lnTo>
                  <a:lnTo>
                    <a:pt x="950" y="16"/>
                  </a:lnTo>
                  <a:lnTo>
                    <a:pt x="931" y="16"/>
                  </a:lnTo>
                  <a:lnTo>
                    <a:pt x="931" y="16"/>
                  </a:lnTo>
                  <a:close/>
                  <a:moveTo>
                    <a:pt x="0" y="40"/>
                  </a:moveTo>
                  <a:lnTo>
                    <a:pt x="15" y="40"/>
                  </a:lnTo>
                  <a:lnTo>
                    <a:pt x="15" y="21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69" y="40"/>
                  </a:moveTo>
                  <a:lnTo>
                    <a:pt x="66" y="21"/>
                  </a:lnTo>
                  <a:lnTo>
                    <a:pt x="85" y="21"/>
                  </a:lnTo>
                  <a:lnTo>
                    <a:pt x="85" y="37"/>
                  </a:lnTo>
                  <a:lnTo>
                    <a:pt x="69" y="40"/>
                  </a:lnTo>
                  <a:lnTo>
                    <a:pt x="69" y="40"/>
                  </a:lnTo>
                  <a:close/>
                  <a:moveTo>
                    <a:pt x="140" y="37"/>
                  </a:moveTo>
                  <a:lnTo>
                    <a:pt x="140" y="19"/>
                  </a:lnTo>
                  <a:lnTo>
                    <a:pt x="156" y="19"/>
                  </a:lnTo>
                  <a:lnTo>
                    <a:pt x="159" y="37"/>
                  </a:lnTo>
                  <a:lnTo>
                    <a:pt x="140" y="37"/>
                  </a:lnTo>
                  <a:lnTo>
                    <a:pt x="140" y="37"/>
                  </a:lnTo>
                  <a:close/>
                  <a:moveTo>
                    <a:pt x="213" y="35"/>
                  </a:moveTo>
                  <a:lnTo>
                    <a:pt x="211" y="16"/>
                  </a:lnTo>
                  <a:lnTo>
                    <a:pt x="229" y="16"/>
                  </a:lnTo>
                  <a:lnTo>
                    <a:pt x="229" y="35"/>
                  </a:lnTo>
                  <a:lnTo>
                    <a:pt x="213" y="35"/>
                  </a:lnTo>
                  <a:lnTo>
                    <a:pt x="213" y="35"/>
                  </a:lnTo>
                  <a:close/>
                  <a:moveTo>
                    <a:pt x="284" y="33"/>
                  </a:moveTo>
                  <a:lnTo>
                    <a:pt x="284" y="16"/>
                  </a:lnTo>
                  <a:lnTo>
                    <a:pt x="300" y="14"/>
                  </a:lnTo>
                  <a:lnTo>
                    <a:pt x="303" y="33"/>
                  </a:lnTo>
                  <a:lnTo>
                    <a:pt x="284" y="33"/>
                  </a:lnTo>
                  <a:lnTo>
                    <a:pt x="284" y="33"/>
                  </a:lnTo>
                  <a:close/>
                  <a:moveTo>
                    <a:pt x="355" y="30"/>
                  </a:moveTo>
                  <a:lnTo>
                    <a:pt x="355" y="14"/>
                  </a:lnTo>
                  <a:lnTo>
                    <a:pt x="374" y="14"/>
                  </a:lnTo>
                  <a:lnTo>
                    <a:pt x="374" y="30"/>
                  </a:lnTo>
                  <a:lnTo>
                    <a:pt x="355" y="30"/>
                  </a:lnTo>
                  <a:lnTo>
                    <a:pt x="355" y="30"/>
                  </a:lnTo>
                  <a:close/>
                  <a:moveTo>
                    <a:pt x="428" y="30"/>
                  </a:moveTo>
                  <a:lnTo>
                    <a:pt x="428" y="11"/>
                  </a:lnTo>
                  <a:lnTo>
                    <a:pt x="444" y="11"/>
                  </a:lnTo>
                  <a:lnTo>
                    <a:pt x="447" y="30"/>
                  </a:lnTo>
                  <a:lnTo>
                    <a:pt x="428" y="30"/>
                  </a:lnTo>
                  <a:lnTo>
                    <a:pt x="428" y="30"/>
                  </a:lnTo>
                  <a:close/>
                  <a:moveTo>
                    <a:pt x="499" y="28"/>
                  </a:moveTo>
                  <a:lnTo>
                    <a:pt x="499" y="9"/>
                  </a:lnTo>
                  <a:lnTo>
                    <a:pt x="518" y="9"/>
                  </a:lnTo>
                  <a:lnTo>
                    <a:pt x="518" y="28"/>
                  </a:lnTo>
                  <a:lnTo>
                    <a:pt x="499" y="28"/>
                  </a:lnTo>
                  <a:lnTo>
                    <a:pt x="499" y="28"/>
                  </a:lnTo>
                  <a:close/>
                  <a:moveTo>
                    <a:pt x="572" y="26"/>
                  </a:moveTo>
                  <a:lnTo>
                    <a:pt x="572" y="9"/>
                  </a:lnTo>
                  <a:lnTo>
                    <a:pt x="588" y="7"/>
                  </a:lnTo>
                  <a:lnTo>
                    <a:pt x="588" y="26"/>
                  </a:lnTo>
                  <a:lnTo>
                    <a:pt x="572" y="26"/>
                  </a:lnTo>
                  <a:lnTo>
                    <a:pt x="572" y="26"/>
                  </a:lnTo>
                  <a:close/>
                  <a:moveTo>
                    <a:pt x="643" y="23"/>
                  </a:moveTo>
                  <a:lnTo>
                    <a:pt x="643" y="7"/>
                  </a:lnTo>
                  <a:lnTo>
                    <a:pt x="662" y="7"/>
                  </a:lnTo>
                  <a:lnTo>
                    <a:pt x="662" y="23"/>
                  </a:lnTo>
                  <a:lnTo>
                    <a:pt x="643" y="23"/>
                  </a:lnTo>
                  <a:lnTo>
                    <a:pt x="643" y="23"/>
                  </a:lnTo>
                  <a:close/>
                  <a:moveTo>
                    <a:pt x="716" y="23"/>
                  </a:moveTo>
                  <a:lnTo>
                    <a:pt x="716" y="4"/>
                  </a:lnTo>
                  <a:lnTo>
                    <a:pt x="733" y="4"/>
                  </a:lnTo>
                  <a:lnTo>
                    <a:pt x="733" y="21"/>
                  </a:lnTo>
                  <a:lnTo>
                    <a:pt x="716" y="23"/>
                  </a:lnTo>
                  <a:lnTo>
                    <a:pt x="716" y="23"/>
                  </a:lnTo>
                  <a:close/>
                  <a:moveTo>
                    <a:pt x="787" y="21"/>
                  </a:moveTo>
                  <a:lnTo>
                    <a:pt x="787" y="2"/>
                  </a:lnTo>
                  <a:lnTo>
                    <a:pt x="806" y="2"/>
                  </a:lnTo>
                  <a:lnTo>
                    <a:pt x="806" y="21"/>
                  </a:lnTo>
                  <a:lnTo>
                    <a:pt x="787" y="21"/>
                  </a:lnTo>
                  <a:lnTo>
                    <a:pt x="787" y="21"/>
                  </a:lnTo>
                  <a:close/>
                  <a:moveTo>
                    <a:pt x="860" y="19"/>
                  </a:moveTo>
                  <a:lnTo>
                    <a:pt x="860" y="2"/>
                  </a:lnTo>
                  <a:lnTo>
                    <a:pt x="877" y="0"/>
                  </a:lnTo>
                  <a:lnTo>
                    <a:pt x="877" y="19"/>
                  </a:lnTo>
                  <a:lnTo>
                    <a:pt x="86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17"/>
            <p:cNvSpPr>
              <a:spLocks noEditPoints="1"/>
            </p:cNvSpPr>
            <p:nvPr/>
          </p:nvSpPr>
          <p:spPr bwMode="auto">
            <a:xfrm>
              <a:off x="5413375" y="3625850"/>
              <a:ext cx="487363" cy="952500"/>
            </a:xfrm>
            <a:custGeom>
              <a:avLst/>
              <a:gdLst>
                <a:gd name="T0" fmla="*/ 7 w 307"/>
                <a:gd name="T1" fmla="*/ 576 h 600"/>
                <a:gd name="T2" fmla="*/ 24 w 307"/>
                <a:gd name="T3" fmla="*/ 583 h 600"/>
                <a:gd name="T4" fmla="*/ 17 w 307"/>
                <a:gd name="T5" fmla="*/ 600 h 600"/>
                <a:gd name="T6" fmla="*/ 0 w 307"/>
                <a:gd name="T7" fmla="*/ 593 h 600"/>
                <a:gd name="T8" fmla="*/ 7 w 307"/>
                <a:gd name="T9" fmla="*/ 576 h 600"/>
                <a:gd name="T10" fmla="*/ 7 w 307"/>
                <a:gd name="T11" fmla="*/ 576 h 600"/>
                <a:gd name="T12" fmla="*/ 291 w 307"/>
                <a:gd name="T13" fmla="*/ 0 h 600"/>
                <a:gd name="T14" fmla="*/ 286 w 307"/>
                <a:gd name="T15" fmla="*/ 9 h 600"/>
                <a:gd name="T16" fmla="*/ 302 w 307"/>
                <a:gd name="T17" fmla="*/ 19 h 600"/>
                <a:gd name="T18" fmla="*/ 307 w 307"/>
                <a:gd name="T19" fmla="*/ 7 h 600"/>
                <a:gd name="T20" fmla="*/ 291 w 307"/>
                <a:gd name="T21" fmla="*/ 0 h 600"/>
                <a:gd name="T22" fmla="*/ 291 w 307"/>
                <a:gd name="T23" fmla="*/ 0 h 600"/>
                <a:gd name="T24" fmla="*/ 262 w 307"/>
                <a:gd name="T25" fmla="*/ 59 h 600"/>
                <a:gd name="T26" fmla="*/ 279 w 307"/>
                <a:gd name="T27" fmla="*/ 66 h 600"/>
                <a:gd name="T28" fmla="*/ 269 w 307"/>
                <a:gd name="T29" fmla="*/ 82 h 600"/>
                <a:gd name="T30" fmla="*/ 255 w 307"/>
                <a:gd name="T31" fmla="*/ 75 h 600"/>
                <a:gd name="T32" fmla="*/ 262 w 307"/>
                <a:gd name="T33" fmla="*/ 59 h 600"/>
                <a:gd name="T34" fmla="*/ 262 w 307"/>
                <a:gd name="T35" fmla="*/ 59 h 600"/>
                <a:gd name="T36" fmla="*/ 229 w 307"/>
                <a:gd name="T37" fmla="*/ 122 h 600"/>
                <a:gd name="T38" fmla="*/ 246 w 307"/>
                <a:gd name="T39" fmla="*/ 132 h 600"/>
                <a:gd name="T40" fmla="*/ 239 w 307"/>
                <a:gd name="T41" fmla="*/ 146 h 600"/>
                <a:gd name="T42" fmla="*/ 222 w 307"/>
                <a:gd name="T43" fmla="*/ 139 h 600"/>
                <a:gd name="T44" fmla="*/ 229 w 307"/>
                <a:gd name="T45" fmla="*/ 122 h 600"/>
                <a:gd name="T46" fmla="*/ 229 w 307"/>
                <a:gd name="T47" fmla="*/ 122 h 600"/>
                <a:gd name="T48" fmla="*/ 198 w 307"/>
                <a:gd name="T49" fmla="*/ 189 h 600"/>
                <a:gd name="T50" fmla="*/ 215 w 307"/>
                <a:gd name="T51" fmla="*/ 196 h 600"/>
                <a:gd name="T52" fmla="*/ 208 w 307"/>
                <a:gd name="T53" fmla="*/ 212 h 600"/>
                <a:gd name="T54" fmla="*/ 191 w 307"/>
                <a:gd name="T55" fmla="*/ 205 h 600"/>
                <a:gd name="T56" fmla="*/ 198 w 307"/>
                <a:gd name="T57" fmla="*/ 189 h 600"/>
                <a:gd name="T58" fmla="*/ 198 w 307"/>
                <a:gd name="T59" fmla="*/ 189 h 600"/>
                <a:gd name="T60" fmla="*/ 168 w 307"/>
                <a:gd name="T61" fmla="*/ 252 h 600"/>
                <a:gd name="T62" fmla="*/ 182 w 307"/>
                <a:gd name="T63" fmla="*/ 259 h 600"/>
                <a:gd name="T64" fmla="*/ 175 w 307"/>
                <a:gd name="T65" fmla="*/ 276 h 600"/>
                <a:gd name="T66" fmla="*/ 158 w 307"/>
                <a:gd name="T67" fmla="*/ 269 h 600"/>
                <a:gd name="T68" fmla="*/ 168 w 307"/>
                <a:gd name="T69" fmla="*/ 252 h 600"/>
                <a:gd name="T70" fmla="*/ 168 w 307"/>
                <a:gd name="T71" fmla="*/ 252 h 600"/>
                <a:gd name="T72" fmla="*/ 135 w 307"/>
                <a:gd name="T73" fmla="*/ 316 h 600"/>
                <a:gd name="T74" fmla="*/ 151 w 307"/>
                <a:gd name="T75" fmla="*/ 326 h 600"/>
                <a:gd name="T76" fmla="*/ 144 w 307"/>
                <a:gd name="T77" fmla="*/ 342 h 600"/>
                <a:gd name="T78" fmla="*/ 128 w 307"/>
                <a:gd name="T79" fmla="*/ 333 h 600"/>
                <a:gd name="T80" fmla="*/ 135 w 307"/>
                <a:gd name="T81" fmla="*/ 316 h 600"/>
                <a:gd name="T82" fmla="*/ 135 w 307"/>
                <a:gd name="T83" fmla="*/ 316 h 600"/>
                <a:gd name="T84" fmla="*/ 104 w 307"/>
                <a:gd name="T85" fmla="*/ 382 h 600"/>
                <a:gd name="T86" fmla="*/ 121 w 307"/>
                <a:gd name="T87" fmla="*/ 389 h 600"/>
                <a:gd name="T88" fmla="*/ 111 w 307"/>
                <a:gd name="T89" fmla="*/ 406 h 600"/>
                <a:gd name="T90" fmla="*/ 95 w 307"/>
                <a:gd name="T91" fmla="*/ 399 h 600"/>
                <a:gd name="T92" fmla="*/ 104 w 307"/>
                <a:gd name="T93" fmla="*/ 382 h 600"/>
                <a:gd name="T94" fmla="*/ 104 w 307"/>
                <a:gd name="T95" fmla="*/ 382 h 600"/>
                <a:gd name="T96" fmla="*/ 71 w 307"/>
                <a:gd name="T97" fmla="*/ 446 h 600"/>
                <a:gd name="T98" fmla="*/ 87 w 307"/>
                <a:gd name="T99" fmla="*/ 453 h 600"/>
                <a:gd name="T100" fmla="*/ 80 w 307"/>
                <a:gd name="T101" fmla="*/ 470 h 600"/>
                <a:gd name="T102" fmla="*/ 64 w 307"/>
                <a:gd name="T103" fmla="*/ 463 h 600"/>
                <a:gd name="T104" fmla="*/ 71 w 307"/>
                <a:gd name="T105" fmla="*/ 446 h 600"/>
                <a:gd name="T106" fmla="*/ 71 w 307"/>
                <a:gd name="T107" fmla="*/ 446 h 600"/>
                <a:gd name="T108" fmla="*/ 40 w 307"/>
                <a:gd name="T109" fmla="*/ 510 h 600"/>
                <a:gd name="T110" fmla="*/ 57 w 307"/>
                <a:gd name="T111" fmla="*/ 519 h 600"/>
                <a:gd name="T112" fmla="*/ 47 w 307"/>
                <a:gd name="T113" fmla="*/ 536 h 600"/>
                <a:gd name="T114" fmla="*/ 33 w 307"/>
                <a:gd name="T115" fmla="*/ 526 h 600"/>
                <a:gd name="T116" fmla="*/ 40 w 307"/>
                <a:gd name="T117" fmla="*/ 51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7" h="600">
                  <a:moveTo>
                    <a:pt x="7" y="576"/>
                  </a:moveTo>
                  <a:lnTo>
                    <a:pt x="24" y="583"/>
                  </a:lnTo>
                  <a:lnTo>
                    <a:pt x="17" y="600"/>
                  </a:lnTo>
                  <a:lnTo>
                    <a:pt x="0" y="593"/>
                  </a:lnTo>
                  <a:lnTo>
                    <a:pt x="7" y="576"/>
                  </a:lnTo>
                  <a:lnTo>
                    <a:pt x="7" y="576"/>
                  </a:lnTo>
                  <a:close/>
                  <a:moveTo>
                    <a:pt x="291" y="0"/>
                  </a:moveTo>
                  <a:lnTo>
                    <a:pt x="286" y="9"/>
                  </a:lnTo>
                  <a:lnTo>
                    <a:pt x="302" y="19"/>
                  </a:lnTo>
                  <a:lnTo>
                    <a:pt x="307" y="7"/>
                  </a:lnTo>
                  <a:lnTo>
                    <a:pt x="291" y="0"/>
                  </a:lnTo>
                  <a:lnTo>
                    <a:pt x="291" y="0"/>
                  </a:lnTo>
                  <a:close/>
                  <a:moveTo>
                    <a:pt x="262" y="59"/>
                  </a:moveTo>
                  <a:lnTo>
                    <a:pt x="279" y="66"/>
                  </a:lnTo>
                  <a:lnTo>
                    <a:pt x="269" y="82"/>
                  </a:lnTo>
                  <a:lnTo>
                    <a:pt x="255" y="75"/>
                  </a:lnTo>
                  <a:lnTo>
                    <a:pt x="262" y="59"/>
                  </a:lnTo>
                  <a:lnTo>
                    <a:pt x="262" y="59"/>
                  </a:lnTo>
                  <a:close/>
                  <a:moveTo>
                    <a:pt x="229" y="122"/>
                  </a:moveTo>
                  <a:lnTo>
                    <a:pt x="246" y="132"/>
                  </a:lnTo>
                  <a:lnTo>
                    <a:pt x="239" y="146"/>
                  </a:lnTo>
                  <a:lnTo>
                    <a:pt x="222" y="139"/>
                  </a:lnTo>
                  <a:lnTo>
                    <a:pt x="229" y="122"/>
                  </a:lnTo>
                  <a:lnTo>
                    <a:pt x="229" y="122"/>
                  </a:lnTo>
                  <a:close/>
                  <a:moveTo>
                    <a:pt x="198" y="189"/>
                  </a:moveTo>
                  <a:lnTo>
                    <a:pt x="215" y="196"/>
                  </a:lnTo>
                  <a:lnTo>
                    <a:pt x="208" y="212"/>
                  </a:lnTo>
                  <a:lnTo>
                    <a:pt x="191" y="205"/>
                  </a:lnTo>
                  <a:lnTo>
                    <a:pt x="198" y="189"/>
                  </a:lnTo>
                  <a:lnTo>
                    <a:pt x="198" y="189"/>
                  </a:lnTo>
                  <a:close/>
                  <a:moveTo>
                    <a:pt x="168" y="252"/>
                  </a:moveTo>
                  <a:lnTo>
                    <a:pt x="182" y="259"/>
                  </a:lnTo>
                  <a:lnTo>
                    <a:pt x="175" y="276"/>
                  </a:lnTo>
                  <a:lnTo>
                    <a:pt x="158" y="269"/>
                  </a:lnTo>
                  <a:lnTo>
                    <a:pt x="168" y="252"/>
                  </a:lnTo>
                  <a:lnTo>
                    <a:pt x="168" y="252"/>
                  </a:lnTo>
                  <a:close/>
                  <a:moveTo>
                    <a:pt x="135" y="316"/>
                  </a:moveTo>
                  <a:lnTo>
                    <a:pt x="151" y="326"/>
                  </a:lnTo>
                  <a:lnTo>
                    <a:pt x="144" y="342"/>
                  </a:lnTo>
                  <a:lnTo>
                    <a:pt x="128" y="333"/>
                  </a:lnTo>
                  <a:lnTo>
                    <a:pt x="135" y="316"/>
                  </a:lnTo>
                  <a:lnTo>
                    <a:pt x="135" y="316"/>
                  </a:lnTo>
                  <a:close/>
                  <a:moveTo>
                    <a:pt x="104" y="382"/>
                  </a:moveTo>
                  <a:lnTo>
                    <a:pt x="121" y="389"/>
                  </a:lnTo>
                  <a:lnTo>
                    <a:pt x="111" y="406"/>
                  </a:lnTo>
                  <a:lnTo>
                    <a:pt x="95" y="399"/>
                  </a:lnTo>
                  <a:lnTo>
                    <a:pt x="104" y="382"/>
                  </a:lnTo>
                  <a:lnTo>
                    <a:pt x="104" y="382"/>
                  </a:lnTo>
                  <a:close/>
                  <a:moveTo>
                    <a:pt x="71" y="446"/>
                  </a:moveTo>
                  <a:lnTo>
                    <a:pt x="87" y="453"/>
                  </a:lnTo>
                  <a:lnTo>
                    <a:pt x="80" y="470"/>
                  </a:lnTo>
                  <a:lnTo>
                    <a:pt x="64" y="463"/>
                  </a:lnTo>
                  <a:lnTo>
                    <a:pt x="71" y="446"/>
                  </a:lnTo>
                  <a:lnTo>
                    <a:pt x="71" y="446"/>
                  </a:lnTo>
                  <a:close/>
                  <a:moveTo>
                    <a:pt x="40" y="510"/>
                  </a:moveTo>
                  <a:lnTo>
                    <a:pt x="57" y="519"/>
                  </a:lnTo>
                  <a:lnTo>
                    <a:pt x="47" y="536"/>
                  </a:lnTo>
                  <a:lnTo>
                    <a:pt x="33" y="526"/>
                  </a:lnTo>
                  <a:lnTo>
                    <a:pt x="4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518"/>
            <p:cNvSpPr>
              <a:spLocks noEditPoints="1"/>
            </p:cNvSpPr>
            <p:nvPr/>
          </p:nvSpPr>
          <p:spPr bwMode="auto">
            <a:xfrm>
              <a:off x="3771900" y="3995738"/>
              <a:ext cx="1660525" cy="588963"/>
            </a:xfrm>
            <a:custGeom>
              <a:avLst/>
              <a:gdLst>
                <a:gd name="T0" fmla="*/ 1029 w 1046"/>
                <a:gd name="T1" fmla="*/ 348 h 371"/>
                <a:gd name="T2" fmla="*/ 1039 w 1046"/>
                <a:gd name="T3" fmla="*/ 371 h 371"/>
                <a:gd name="T4" fmla="*/ 1022 w 1046"/>
                <a:gd name="T5" fmla="*/ 367 h 371"/>
                <a:gd name="T6" fmla="*/ 7 w 1046"/>
                <a:gd name="T7" fmla="*/ 0 h 371"/>
                <a:gd name="T8" fmla="*/ 16 w 1046"/>
                <a:gd name="T9" fmla="*/ 24 h 371"/>
                <a:gd name="T10" fmla="*/ 0 w 1046"/>
                <a:gd name="T11" fmla="*/ 19 h 371"/>
                <a:gd name="T12" fmla="*/ 75 w 1046"/>
                <a:gd name="T13" fmla="*/ 24 h 371"/>
                <a:gd name="T14" fmla="*/ 85 w 1046"/>
                <a:gd name="T15" fmla="*/ 48 h 371"/>
                <a:gd name="T16" fmla="*/ 68 w 1046"/>
                <a:gd name="T17" fmla="*/ 41 h 371"/>
                <a:gd name="T18" fmla="*/ 141 w 1046"/>
                <a:gd name="T19" fmla="*/ 48 h 371"/>
                <a:gd name="T20" fmla="*/ 153 w 1046"/>
                <a:gd name="T21" fmla="*/ 71 h 371"/>
                <a:gd name="T22" fmla="*/ 137 w 1046"/>
                <a:gd name="T23" fmla="*/ 64 h 371"/>
                <a:gd name="T24" fmla="*/ 210 w 1046"/>
                <a:gd name="T25" fmla="*/ 71 h 371"/>
                <a:gd name="T26" fmla="*/ 222 w 1046"/>
                <a:gd name="T27" fmla="*/ 93 h 371"/>
                <a:gd name="T28" fmla="*/ 205 w 1046"/>
                <a:gd name="T29" fmla="*/ 88 h 371"/>
                <a:gd name="T30" fmla="*/ 278 w 1046"/>
                <a:gd name="T31" fmla="*/ 95 h 371"/>
                <a:gd name="T32" fmla="*/ 290 w 1046"/>
                <a:gd name="T33" fmla="*/ 116 h 371"/>
                <a:gd name="T34" fmla="*/ 274 w 1046"/>
                <a:gd name="T35" fmla="*/ 112 h 371"/>
                <a:gd name="T36" fmla="*/ 347 w 1046"/>
                <a:gd name="T37" fmla="*/ 116 h 371"/>
                <a:gd name="T38" fmla="*/ 359 w 1046"/>
                <a:gd name="T39" fmla="*/ 140 h 371"/>
                <a:gd name="T40" fmla="*/ 342 w 1046"/>
                <a:gd name="T41" fmla="*/ 135 h 371"/>
                <a:gd name="T42" fmla="*/ 415 w 1046"/>
                <a:gd name="T43" fmla="*/ 140 h 371"/>
                <a:gd name="T44" fmla="*/ 427 w 1046"/>
                <a:gd name="T45" fmla="*/ 163 h 371"/>
                <a:gd name="T46" fmla="*/ 408 w 1046"/>
                <a:gd name="T47" fmla="*/ 156 h 371"/>
                <a:gd name="T48" fmla="*/ 484 w 1046"/>
                <a:gd name="T49" fmla="*/ 163 h 371"/>
                <a:gd name="T50" fmla="*/ 493 w 1046"/>
                <a:gd name="T51" fmla="*/ 187 h 371"/>
                <a:gd name="T52" fmla="*/ 477 w 1046"/>
                <a:gd name="T53" fmla="*/ 180 h 371"/>
                <a:gd name="T54" fmla="*/ 552 w 1046"/>
                <a:gd name="T55" fmla="*/ 187 h 371"/>
                <a:gd name="T56" fmla="*/ 562 w 1046"/>
                <a:gd name="T57" fmla="*/ 208 h 371"/>
                <a:gd name="T58" fmla="*/ 545 w 1046"/>
                <a:gd name="T59" fmla="*/ 204 h 371"/>
                <a:gd name="T60" fmla="*/ 618 w 1046"/>
                <a:gd name="T61" fmla="*/ 211 h 371"/>
                <a:gd name="T62" fmla="*/ 630 w 1046"/>
                <a:gd name="T63" fmla="*/ 232 h 371"/>
                <a:gd name="T64" fmla="*/ 614 w 1046"/>
                <a:gd name="T65" fmla="*/ 227 h 371"/>
                <a:gd name="T66" fmla="*/ 687 w 1046"/>
                <a:gd name="T67" fmla="*/ 232 h 371"/>
                <a:gd name="T68" fmla="*/ 699 w 1046"/>
                <a:gd name="T69" fmla="*/ 256 h 371"/>
                <a:gd name="T70" fmla="*/ 682 w 1046"/>
                <a:gd name="T71" fmla="*/ 251 h 371"/>
                <a:gd name="T72" fmla="*/ 755 w 1046"/>
                <a:gd name="T73" fmla="*/ 256 h 371"/>
                <a:gd name="T74" fmla="*/ 767 w 1046"/>
                <a:gd name="T75" fmla="*/ 279 h 371"/>
                <a:gd name="T76" fmla="*/ 751 w 1046"/>
                <a:gd name="T77" fmla="*/ 272 h 371"/>
                <a:gd name="T78" fmla="*/ 824 w 1046"/>
                <a:gd name="T79" fmla="*/ 279 h 371"/>
                <a:gd name="T80" fmla="*/ 836 w 1046"/>
                <a:gd name="T81" fmla="*/ 303 h 371"/>
                <a:gd name="T82" fmla="*/ 819 w 1046"/>
                <a:gd name="T83" fmla="*/ 296 h 371"/>
                <a:gd name="T84" fmla="*/ 892 w 1046"/>
                <a:gd name="T85" fmla="*/ 303 h 371"/>
                <a:gd name="T86" fmla="*/ 904 w 1046"/>
                <a:gd name="T87" fmla="*/ 324 h 371"/>
                <a:gd name="T88" fmla="*/ 885 w 1046"/>
                <a:gd name="T89" fmla="*/ 319 h 371"/>
                <a:gd name="T90" fmla="*/ 961 w 1046"/>
                <a:gd name="T91" fmla="*/ 326 h 371"/>
                <a:gd name="T92" fmla="*/ 970 w 1046"/>
                <a:gd name="T93" fmla="*/ 34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6" h="371">
                  <a:moveTo>
                    <a:pt x="1022" y="367"/>
                  </a:moveTo>
                  <a:lnTo>
                    <a:pt x="1029" y="348"/>
                  </a:lnTo>
                  <a:lnTo>
                    <a:pt x="1046" y="355"/>
                  </a:lnTo>
                  <a:lnTo>
                    <a:pt x="1039" y="371"/>
                  </a:lnTo>
                  <a:lnTo>
                    <a:pt x="1022" y="367"/>
                  </a:lnTo>
                  <a:lnTo>
                    <a:pt x="1022" y="367"/>
                  </a:lnTo>
                  <a:close/>
                  <a:moveTo>
                    <a:pt x="0" y="19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16" y="24"/>
                  </a:ln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68" y="41"/>
                  </a:moveTo>
                  <a:lnTo>
                    <a:pt x="75" y="24"/>
                  </a:lnTo>
                  <a:lnTo>
                    <a:pt x="92" y="31"/>
                  </a:lnTo>
                  <a:lnTo>
                    <a:pt x="85" y="48"/>
                  </a:lnTo>
                  <a:lnTo>
                    <a:pt x="68" y="41"/>
                  </a:lnTo>
                  <a:lnTo>
                    <a:pt x="68" y="41"/>
                  </a:lnTo>
                  <a:close/>
                  <a:moveTo>
                    <a:pt x="137" y="64"/>
                  </a:moveTo>
                  <a:lnTo>
                    <a:pt x="141" y="48"/>
                  </a:lnTo>
                  <a:lnTo>
                    <a:pt x="160" y="52"/>
                  </a:lnTo>
                  <a:lnTo>
                    <a:pt x="153" y="71"/>
                  </a:lnTo>
                  <a:lnTo>
                    <a:pt x="137" y="64"/>
                  </a:lnTo>
                  <a:lnTo>
                    <a:pt x="137" y="64"/>
                  </a:lnTo>
                  <a:close/>
                  <a:moveTo>
                    <a:pt x="205" y="88"/>
                  </a:moveTo>
                  <a:lnTo>
                    <a:pt x="210" y="71"/>
                  </a:lnTo>
                  <a:lnTo>
                    <a:pt x="226" y="76"/>
                  </a:lnTo>
                  <a:lnTo>
                    <a:pt x="222" y="93"/>
                  </a:lnTo>
                  <a:lnTo>
                    <a:pt x="205" y="88"/>
                  </a:lnTo>
                  <a:lnTo>
                    <a:pt x="205" y="88"/>
                  </a:lnTo>
                  <a:close/>
                  <a:moveTo>
                    <a:pt x="274" y="112"/>
                  </a:moveTo>
                  <a:lnTo>
                    <a:pt x="278" y="95"/>
                  </a:lnTo>
                  <a:lnTo>
                    <a:pt x="295" y="100"/>
                  </a:lnTo>
                  <a:lnTo>
                    <a:pt x="290" y="116"/>
                  </a:lnTo>
                  <a:lnTo>
                    <a:pt x="274" y="112"/>
                  </a:lnTo>
                  <a:lnTo>
                    <a:pt x="274" y="112"/>
                  </a:lnTo>
                  <a:close/>
                  <a:moveTo>
                    <a:pt x="342" y="135"/>
                  </a:moveTo>
                  <a:lnTo>
                    <a:pt x="347" y="116"/>
                  </a:lnTo>
                  <a:lnTo>
                    <a:pt x="363" y="123"/>
                  </a:lnTo>
                  <a:lnTo>
                    <a:pt x="359" y="140"/>
                  </a:lnTo>
                  <a:lnTo>
                    <a:pt x="342" y="135"/>
                  </a:lnTo>
                  <a:lnTo>
                    <a:pt x="342" y="135"/>
                  </a:lnTo>
                  <a:close/>
                  <a:moveTo>
                    <a:pt x="408" y="156"/>
                  </a:moveTo>
                  <a:lnTo>
                    <a:pt x="415" y="140"/>
                  </a:lnTo>
                  <a:lnTo>
                    <a:pt x="432" y="147"/>
                  </a:lnTo>
                  <a:lnTo>
                    <a:pt x="427" y="163"/>
                  </a:lnTo>
                  <a:lnTo>
                    <a:pt x="408" y="156"/>
                  </a:lnTo>
                  <a:lnTo>
                    <a:pt x="408" y="156"/>
                  </a:lnTo>
                  <a:close/>
                  <a:moveTo>
                    <a:pt x="477" y="180"/>
                  </a:moveTo>
                  <a:lnTo>
                    <a:pt x="484" y="163"/>
                  </a:lnTo>
                  <a:lnTo>
                    <a:pt x="500" y="168"/>
                  </a:lnTo>
                  <a:lnTo>
                    <a:pt x="493" y="187"/>
                  </a:lnTo>
                  <a:lnTo>
                    <a:pt x="477" y="180"/>
                  </a:lnTo>
                  <a:lnTo>
                    <a:pt x="477" y="180"/>
                  </a:lnTo>
                  <a:close/>
                  <a:moveTo>
                    <a:pt x="545" y="204"/>
                  </a:moveTo>
                  <a:lnTo>
                    <a:pt x="552" y="187"/>
                  </a:lnTo>
                  <a:lnTo>
                    <a:pt x="569" y="192"/>
                  </a:lnTo>
                  <a:lnTo>
                    <a:pt x="562" y="208"/>
                  </a:lnTo>
                  <a:lnTo>
                    <a:pt x="545" y="204"/>
                  </a:lnTo>
                  <a:lnTo>
                    <a:pt x="545" y="204"/>
                  </a:lnTo>
                  <a:close/>
                  <a:moveTo>
                    <a:pt x="614" y="227"/>
                  </a:moveTo>
                  <a:lnTo>
                    <a:pt x="618" y="211"/>
                  </a:lnTo>
                  <a:lnTo>
                    <a:pt x="637" y="215"/>
                  </a:lnTo>
                  <a:lnTo>
                    <a:pt x="630" y="232"/>
                  </a:lnTo>
                  <a:lnTo>
                    <a:pt x="614" y="227"/>
                  </a:lnTo>
                  <a:lnTo>
                    <a:pt x="614" y="227"/>
                  </a:lnTo>
                  <a:close/>
                  <a:moveTo>
                    <a:pt x="682" y="251"/>
                  </a:moveTo>
                  <a:lnTo>
                    <a:pt x="687" y="232"/>
                  </a:lnTo>
                  <a:lnTo>
                    <a:pt x="703" y="239"/>
                  </a:lnTo>
                  <a:lnTo>
                    <a:pt x="699" y="256"/>
                  </a:lnTo>
                  <a:lnTo>
                    <a:pt x="682" y="251"/>
                  </a:lnTo>
                  <a:lnTo>
                    <a:pt x="682" y="251"/>
                  </a:lnTo>
                  <a:close/>
                  <a:moveTo>
                    <a:pt x="751" y="272"/>
                  </a:moveTo>
                  <a:lnTo>
                    <a:pt x="755" y="256"/>
                  </a:lnTo>
                  <a:lnTo>
                    <a:pt x="772" y="263"/>
                  </a:lnTo>
                  <a:lnTo>
                    <a:pt x="767" y="279"/>
                  </a:lnTo>
                  <a:lnTo>
                    <a:pt x="751" y="272"/>
                  </a:lnTo>
                  <a:lnTo>
                    <a:pt x="751" y="272"/>
                  </a:lnTo>
                  <a:close/>
                  <a:moveTo>
                    <a:pt x="819" y="296"/>
                  </a:moveTo>
                  <a:lnTo>
                    <a:pt x="824" y="279"/>
                  </a:lnTo>
                  <a:lnTo>
                    <a:pt x="840" y="284"/>
                  </a:lnTo>
                  <a:lnTo>
                    <a:pt x="836" y="303"/>
                  </a:lnTo>
                  <a:lnTo>
                    <a:pt x="819" y="296"/>
                  </a:lnTo>
                  <a:lnTo>
                    <a:pt x="819" y="296"/>
                  </a:lnTo>
                  <a:close/>
                  <a:moveTo>
                    <a:pt x="885" y="319"/>
                  </a:moveTo>
                  <a:lnTo>
                    <a:pt x="892" y="303"/>
                  </a:lnTo>
                  <a:lnTo>
                    <a:pt x="909" y="308"/>
                  </a:lnTo>
                  <a:lnTo>
                    <a:pt x="904" y="324"/>
                  </a:lnTo>
                  <a:lnTo>
                    <a:pt x="885" y="319"/>
                  </a:lnTo>
                  <a:lnTo>
                    <a:pt x="885" y="319"/>
                  </a:lnTo>
                  <a:close/>
                  <a:moveTo>
                    <a:pt x="954" y="343"/>
                  </a:moveTo>
                  <a:lnTo>
                    <a:pt x="961" y="326"/>
                  </a:lnTo>
                  <a:lnTo>
                    <a:pt x="977" y="331"/>
                  </a:lnTo>
                  <a:lnTo>
                    <a:pt x="970" y="348"/>
                  </a:lnTo>
                  <a:lnTo>
                    <a:pt x="95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519"/>
            <p:cNvSpPr>
              <a:spLocks noEditPoints="1"/>
            </p:cNvSpPr>
            <p:nvPr/>
          </p:nvSpPr>
          <p:spPr bwMode="auto">
            <a:xfrm>
              <a:off x="4494213" y="5030788"/>
              <a:ext cx="82550" cy="484188"/>
            </a:xfrm>
            <a:custGeom>
              <a:avLst/>
              <a:gdLst>
                <a:gd name="T0" fmla="*/ 50 w 52"/>
                <a:gd name="T1" fmla="*/ 19 h 305"/>
                <a:gd name="T2" fmla="*/ 33 w 52"/>
                <a:gd name="T3" fmla="*/ 17 h 305"/>
                <a:gd name="T4" fmla="*/ 36 w 52"/>
                <a:gd name="T5" fmla="*/ 0 h 305"/>
                <a:gd name="T6" fmla="*/ 52 w 52"/>
                <a:gd name="T7" fmla="*/ 3 h 305"/>
                <a:gd name="T8" fmla="*/ 50 w 52"/>
                <a:gd name="T9" fmla="*/ 19 h 305"/>
                <a:gd name="T10" fmla="*/ 50 w 52"/>
                <a:gd name="T11" fmla="*/ 19 h 305"/>
                <a:gd name="T12" fmla="*/ 17 w 52"/>
                <a:gd name="T13" fmla="*/ 305 h 305"/>
                <a:gd name="T14" fmla="*/ 0 w 52"/>
                <a:gd name="T15" fmla="*/ 303 h 305"/>
                <a:gd name="T16" fmla="*/ 0 w 52"/>
                <a:gd name="T17" fmla="*/ 286 h 305"/>
                <a:gd name="T18" fmla="*/ 19 w 52"/>
                <a:gd name="T19" fmla="*/ 289 h 305"/>
                <a:gd name="T20" fmla="*/ 17 w 52"/>
                <a:gd name="T21" fmla="*/ 305 h 305"/>
                <a:gd name="T22" fmla="*/ 17 w 52"/>
                <a:gd name="T23" fmla="*/ 305 h 305"/>
                <a:gd name="T24" fmla="*/ 26 w 52"/>
                <a:gd name="T25" fmla="*/ 234 h 305"/>
                <a:gd name="T26" fmla="*/ 7 w 52"/>
                <a:gd name="T27" fmla="*/ 232 h 305"/>
                <a:gd name="T28" fmla="*/ 10 w 52"/>
                <a:gd name="T29" fmla="*/ 213 h 305"/>
                <a:gd name="T30" fmla="*/ 29 w 52"/>
                <a:gd name="T31" fmla="*/ 215 h 305"/>
                <a:gd name="T32" fmla="*/ 26 w 52"/>
                <a:gd name="T33" fmla="*/ 234 h 305"/>
                <a:gd name="T34" fmla="*/ 26 w 52"/>
                <a:gd name="T35" fmla="*/ 234 h 305"/>
                <a:gd name="T36" fmla="*/ 33 w 52"/>
                <a:gd name="T37" fmla="*/ 163 h 305"/>
                <a:gd name="T38" fmla="*/ 17 w 52"/>
                <a:gd name="T39" fmla="*/ 161 h 305"/>
                <a:gd name="T40" fmla="*/ 19 w 52"/>
                <a:gd name="T41" fmla="*/ 142 h 305"/>
                <a:gd name="T42" fmla="*/ 36 w 52"/>
                <a:gd name="T43" fmla="*/ 145 h 305"/>
                <a:gd name="T44" fmla="*/ 33 w 52"/>
                <a:gd name="T45" fmla="*/ 163 h 305"/>
                <a:gd name="T46" fmla="*/ 33 w 52"/>
                <a:gd name="T47" fmla="*/ 163 h 305"/>
                <a:gd name="T48" fmla="*/ 43 w 52"/>
                <a:gd name="T49" fmla="*/ 90 h 305"/>
                <a:gd name="T50" fmla="*/ 24 w 52"/>
                <a:gd name="T51" fmla="*/ 88 h 305"/>
                <a:gd name="T52" fmla="*/ 26 w 52"/>
                <a:gd name="T53" fmla="*/ 71 h 305"/>
                <a:gd name="T54" fmla="*/ 45 w 52"/>
                <a:gd name="T55" fmla="*/ 74 h 305"/>
                <a:gd name="T56" fmla="*/ 43 w 52"/>
                <a:gd name="T57" fmla="*/ 9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305">
                  <a:moveTo>
                    <a:pt x="50" y="19"/>
                  </a:moveTo>
                  <a:lnTo>
                    <a:pt x="33" y="17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50" y="19"/>
                  </a:lnTo>
                  <a:lnTo>
                    <a:pt x="50" y="19"/>
                  </a:lnTo>
                  <a:close/>
                  <a:moveTo>
                    <a:pt x="17" y="305"/>
                  </a:moveTo>
                  <a:lnTo>
                    <a:pt x="0" y="303"/>
                  </a:lnTo>
                  <a:lnTo>
                    <a:pt x="0" y="286"/>
                  </a:lnTo>
                  <a:lnTo>
                    <a:pt x="19" y="289"/>
                  </a:lnTo>
                  <a:lnTo>
                    <a:pt x="17" y="305"/>
                  </a:lnTo>
                  <a:lnTo>
                    <a:pt x="17" y="305"/>
                  </a:lnTo>
                  <a:close/>
                  <a:moveTo>
                    <a:pt x="26" y="234"/>
                  </a:moveTo>
                  <a:lnTo>
                    <a:pt x="7" y="232"/>
                  </a:lnTo>
                  <a:lnTo>
                    <a:pt x="10" y="213"/>
                  </a:lnTo>
                  <a:lnTo>
                    <a:pt x="29" y="215"/>
                  </a:lnTo>
                  <a:lnTo>
                    <a:pt x="26" y="234"/>
                  </a:lnTo>
                  <a:lnTo>
                    <a:pt x="26" y="234"/>
                  </a:lnTo>
                  <a:close/>
                  <a:moveTo>
                    <a:pt x="33" y="163"/>
                  </a:moveTo>
                  <a:lnTo>
                    <a:pt x="17" y="161"/>
                  </a:lnTo>
                  <a:lnTo>
                    <a:pt x="19" y="142"/>
                  </a:lnTo>
                  <a:lnTo>
                    <a:pt x="36" y="145"/>
                  </a:lnTo>
                  <a:lnTo>
                    <a:pt x="33" y="163"/>
                  </a:lnTo>
                  <a:lnTo>
                    <a:pt x="33" y="163"/>
                  </a:lnTo>
                  <a:close/>
                  <a:moveTo>
                    <a:pt x="43" y="90"/>
                  </a:moveTo>
                  <a:lnTo>
                    <a:pt x="24" y="88"/>
                  </a:lnTo>
                  <a:lnTo>
                    <a:pt x="26" y="71"/>
                  </a:lnTo>
                  <a:lnTo>
                    <a:pt x="45" y="74"/>
                  </a:lnTo>
                  <a:lnTo>
                    <a:pt x="43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520"/>
            <p:cNvSpPr>
              <a:spLocks noEditPoints="1"/>
            </p:cNvSpPr>
            <p:nvPr/>
          </p:nvSpPr>
          <p:spPr bwMode="auto">
            <a:xfrm>
              <a:off x="3186113" y="4765675"/>
              <a:ext cx="1379538" cy="280988"/>
            </a:xfrm>
            <a:custGeom>
              <a:avLst/>
              <a:gdLst>
                <a:gd name="T0" fmla="*/ 853 w 869"/>
                <a:gd name="T1" fmla="*/ 156 h 177"/>
                <a:gd name="T2" fmla="*/ 867 w 869"/>
                <a:gd name="T3" fmla="*/ 177 h 177"/>
                <a:gd name="T4" fmla="*/ 848 w 869"/>
                <a:gd name="T5" fmla="*/ 172 h 177"/>
                <a:gd name="T6" fmla="*/ 2 w 869"/>
                <a:gd name="T7" fmla="*/ 0 h 177"/>
                <a:gd name="T8" fmla="*/ 17 w 869"/>
                <a:gd name="T9" fmla="*/ 21 h 177"/>
                <a:gd name="T10" fmla="*/ 0 w 869"/>
                <a:gd name="T11" fmla="*/ 19 h 177"/>
                <a:gd name="T12" fmla="*/ 73 w 869"/>
                <a:gd name="T13" fmla="*/ 14 h 177"/>
                <a:gd name="T14" fmla="*/ 87 w 869"/>
                <a:gd name="T15" fmla="*/ 35 h 177"/>
                <a:gd name="T16" fmla="*/ 71 w 869"/>
                <a:gd name="T17" fmla="*/ 30 h 177"/>
                <a:gd name="T18" fmla="*/ 144 w 869"/>
                <a:gd name="T19" fmla="*/ 26 h 177"/>
                <a:gd name="T20" fmla="*/ 158 w 869"/>
                <a:gd name="T21" fmla="*/ 47 h 177"/>
                <a:gd name="T22" fmla="*/ 142 w 869"/>
                <a:gd name="T23" fmla="*/ 45 h 177"/>
                <a:gd name="T24" fmla="*/ 215 w 869"/>
                <a:gd name="T25" fmla="*/ 40 h 177"/>
                <a:gd name="T26" fmla="*/ 229 w 869"/>
                <a:gd name="T27" fmla="*/ 61 h 177"/>
                <a:gd name="T28" fmla="*/ 213 w 869"/>
                <a:gd name="T29" fmla="*/ 56 h 177"/>
                <a:gd name="T30" fmla="*/ 286 w 869"/>
                <a:gd name="T31" fmla="*/ 52 h 177"/>
                <a:gd name="T32" fmla="*/ 300 w 869"/>
                <a:gd name="T33" fmla="*/ 73 h 177"/>
                <a:gd name="T34" fmla="*/ 284 w 869"/>
                <a:gd name="T35" fmla="*/ 71 h 177"/>
                <a:gd name="T36" fmla="*/ 357 w 869"/>
                <a:gd name="T37" fmla="*/ 66 h 177"/>
                <a:gd name="T38" fmla="*/ 371 w 869"/>
                <a:gd name="T39" fmla="*/ 87 h 177"/>
                <a:gd name="T40" fmla="*/ 352 w 869"/>
                <a:gd name="T41" fmla="*/ 82 h 177"/>
                <a:gd name="T42" fmla="*/ 428 w 869"/>
                <a:gd name="T43" fmla="*/ 78 h 177"/>
                <a:gd name="T44" fmla="*/ 442 w 869"/>
                <a:gd name="T45" fmla="*/ 99 h 177"/>
                <a:gd name="T46" fmla="*/ 423 w 869"/>
                <a:gd name="T47" fmla="*/ 97 h 177"/>
                <a:gd name="T48" fmla="*/ 498 w 869"/>
                <a:gd name="T49" fmla="*/ 92 h 177"/>
                <a:gd name="T50" fmla="*/ 513 w 869"/>
                <a:gd name="T51" fmla="*/ 113 h 177"/>
                <a:gd name="T52" fmla="*/ 494 w 869"/>
                <a:gd name="T53" fmla="*/ 108 h 177"/>
                <a:gd name="T54" fmla="*/ 569 w 869"/>
                <a:gd name="T55" fmla="*/ 104 h 177"/>
                <a:gd name="T56" fmla="*/ 583 w 869"/>
                <a:gd name="T57" fmla="*/ 125 h 177"/>
                <a:gd name="T58" fmla="*/ 565 w 869"/>
                <a:gd name="T59" fmla="*/ 123 h 177"/>
                <a:gd name="T60" fmla="*/ 640 w 869"/>
                <a:gd name="T61" fmla="*/ 118 h 177"/>
                <a:gd name="T62" fmla="*/ 654 w 869"/>
                <a:gd name="T63" fmla="*/ 137 h 177"/>
                <a:gd name="T64" fmla="*/ 635 w 869"/>
                <a:gd name="T65" fmla="*/ 134 h 177"/>
                <a:gd name="T66" fmla="*/ 711 w 869"/>
                <a:gd name="T67" fmla="*/ 130 h 177"/>
                <a:gd name="T68" fmla="*/ 725 w 869"/>
                <a:gd name="T69" fmla="*/ 151 h 177"/>
                <a:gd name="T70" fmla="*/ 706 w 869"/>
                <a:gd name="T71" fmla="*/ 149 h 177"/>
                <a:gd name="T72" fmla="*/ 782 w 869"/>
                <a:gd name="T73" fmla="*/ 144 h 177"/>
                <a:gd name="T74" fmla="*/ 796 w 869"/>
                <a:gd name="T75" fmla="*/ 16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9" h="177">
                  <a:moveTo>
                    <a:pt x="848" y="172"/>
                  </a:moveTo>
                  <a:lnTo>
                    <a:pt x="853" y="156"/>
                  </a:lnTo>
                  <a:lnTo>
                    <a:pt x="869" y="158"/>
                  </a:lnTo>
                  <a:lnTo>
                    <a:pt x="867" y="177"/>
                  </a:lnTo>
                  <a:lnTo>
                    <a:pt x="848" y="172"/>
                  </a:lnTo>
                  <a:lnTo>
                    <a:pt x="848" y="172"/>
                  </a:lnTo>
                  <a:close/>
                  <a:moveTo>
                    <a:pt x="0" y="19"/>
                  </a:moveTo>
                  <a:lnTo>
                    <a:pt x="2" y="0"/>
                  </a:lnTo>
                  <a:lnTo>
                    <a:pt x="19" y="4"/>
                  </a:lnTo>
                  <a:lnTo>
                    <a:pt x="17" y="21"/>
                  </a:ln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71" y="30"/>
                  </a:moveTo>
                  <a:lnTo>
                    <a:pt x="73" y="14"/>
                  </a:lnTo>
                  <a:lnTo>
                    <a:pt x="90" y="16"/>
                  </a:lnTo>
                  <a:lnTo>
                    <a:pt x="87" y="35"/>
                  </a:lnTo>
                  <a:lnTo>
                    <a:pt x="71" y="30"/>
                  </a:lnTo>
                  <a:lnTo>
                    <a:pt x="71" y="30"/>
                  </a:lnTo>
                  <a:close/>
                  <a:moveTo>
                    <a:pt x="142" y="45"/>
                  </a:moveTo>
                  <a:lnTo>
                    <a:pt x="144" y="26"/>
                  </a:lnTo>
                  <a:lnTo>
                    <a:pt x="161" y="30"/>
                  </a:lnTo>
                  <a:lnTo>
                    <a:pt x="158" y="47"/>
                  </a:lnTo>
                  <a:lnTo>
                    <a:pt x="142" y="45"/>
                  </a:lnTo>
                  <a:lnTo>
                    <a:pt x="142" y="45"/>
                  </a:lnTo>
                  <a:close/>
                  <a:moveTo>
                    <a:pt x="213" y="56"/>
                  </a:moveTo>
                  <a:lnTo>
                    <a:pt x="215" y="40"/>
                  </a:lnTo>
                  <a:lnTo>
                    <a:pt x="232" y="42"/>
                  </a:lnTo>
                  <a:lnTo>
                    <a:pt x="229" y="61"/>
                  </a:lnTo>
                  <a:lnTo>
                    <a:pt x="213" y="56"/>
                  </a:lnTo>
                  <a:lnTo>
                    <a:pt x="213" y="56"/>
                  </a:lnTo>
                  <a:close/>
                  <a:moveTo>
                    <a:pt x="284" y="71"/>
                  </a:moveTo>
                  <a:lnTo>
                    <a:pt x="286" y="52"/>
                  </a:lnTo>
                  <a:lnTo>
                    <a:pt x="302" y="56"/>
                  </a:lnTo>
                  <a:lnTo>
                    <a:pt x="300" y="73"/>
                  </a:lnTo>
                  <a:lnTo>
                    <a:pt x="284" y="71"/>
                  </a:lnTo>
                  <a:lnTo>
                    <a:pt x="284" y="71"/>
                  </a:lnTo>
                  <a:close/>
                  <a:moveTo>
                    <a:pt x="352" y="82"/>
                  </a:moveTo>
                  <a:lnTo>
                    <a:pt x="357" y="66"/>
                  </a:lnTo>
                  <a:lnTo>
                    <a:pt x="373" y="68"/>
                  </a:lnTo>
                  <a:lnTo>
                    <a:pt x="371" y="87"/>
                  </a:lnTo>
                  <a:lnTo>
                    <a:pt x="352" y="82"/>
                  </a:lnTo>
                  <a:lnTo>
                    <a:pt x="352" y="82"/>
                  </a:lnTo>
                  <a:close/>
                  <a:moveTo>
                    <a:pt x="423" y="97"/>
                  </a:moveTo>
                  <a:lnTo>
                    <a:pt x="428" y="78"/>
                  </a:lnTo>
                  <a:lnTo>
                    <a:pt x="444" y="82"/>
                  </a:lnTo>
                  <a:lnTo>
                    <a:pt x="442" y="99"/>
                  </a:lnTo>
                  <a:lnTo>
                    <a:pt x="423" y="97"/>
                  </a:lnTo>
                  <a:lnTo>
                    <a:pt x="423" y="97"/>
                  </a:lnTo>
                  <a:close/>
                  <a:moveTo>
                    <a:pt x="494" y="108"/>
                  </a:moveTo>
                  <a:lnTo>
                    <a:pt x="498" y="92"/>
                  </a:lnTo>
                  <a:lnTo>
                    <a:pt x="515" y="94"/>
                  </a:lnTo>
                  <a:lnTo>
                    <a:pt x="513" y="113"/>
                  </a:lnTo>
                  <a:lnTo>
                    <a:pt x="494" y="108"/>
                  </a:lnTo>
                  <a:lnTo>
                    <a:pt x="494" y="108"/>
                  </a:lnTo>
                  <a:close/>
                  <a:moveTo>
                    <a:pt x="565" y="123"/>
                  </a:moveTo>
                  <a:lnTo>
                    <a:pt x="569" y="104"/>
                  </a:lnTo>
                  <a:lnTo>
                    <a:pt x="586" y="106"/>
                  </a:lnTo>
                  <a:lnTo>
                    <a:pt x="583" y="125"/>
                  </a:lnTo>
                  <a:lnTo>
                    <a:pt x="565" y="123"/>
                  </a:lnTo>
                  <a:lnTo>
                    <a:pt x="565" y="123"/>
                  </a:lnTo>
                  <a:close/>
                  <a:moveTo>
                    <a:pt x="635" y="134"/>
                  </a:moveTo>
                  <a:lnTo>
                    <a:pt x="640" y="118"/>
                  </a:lnTo>
                  <a:lnTo>
                    <a:pt x="657" y="120"/>
                  </a:lnTo>
                  <a:lnTo>
                    <a:pt x="654" y="137"/>
                  </a:lnTo>
                  <a:lnTo>
                    <a:pt x="635" y="134"/>
                  </a:lnTo>
                  <a:lnTo>
                    <a:pt x="635" y="134"/>
                  </a:lnTo>
                  <a:close/>
                  <a:moveTo>
                    <a:pt x="706" y="149"/>
                  </a:moveTo>
                  <a:lnTo>
                    <a:pt x="711" y="130"/>
                  </a:lnTo>
                  <a:lnTo>
                    <a:pt x="728" y="132"/>
                  </a:lnTo>
                  <a:lnTo>
                    <a:pt x="725" y="151"/>
                  </a:lnTo>
                  <a:lnTo>
                    <a:pt x="706" y="149"/>
                  </a:lnTo>
                  <a:lnTo>
                    <a:pt x="706" y="149"/>
                  </a:lnTo>
                  <a:close/>
                  <a:moveTo>
                    <a:pt x="777" y="160"/>
                  </a:moveTo>
                  <a:lnTo>
                    <a:pt x="782" y="144"/>
                  </a:lnTo>
                  <a:lnTo>
                    <a:pt x="798" y="146"/>
                  </a:lnTo>
                  <a:lnTo>
                    <a:pt x="796" y="163"/>
                  </a:lnTo>
                  <a:lnTo>
                    <a:pt x="777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521"/>
            <p:cNvSpPr>
              <a:spLocks noEditPoints="1"/>
            </p:cNvSpPr>
            <p:nvPr/>
          </p:nvSpPr>
          <p:spPr bwMode="auto">
            <a:xfrm>
              <a:off x="3744913" y="4022725"/>
              <a:ext cx="831850" cy="1016000"/>
            </a:xfrm>
            <a:custGeom>
              <a:avLst/>
              <a:gdLst>
                <a:gd name="T0" fmla="*/ 513 w 524"/>
                <a:gd name="T1" fmla="*/ 617 h 640"/>
                <a:gd name="T2" fmla="*/ 510 w 524"/>
                <a:gd name="T3" fmla="*/ 640 h 640"/>
                <a:gd name="T4" fmla="*/ 498 w 524"/>
                <a:gd name="T5" fmla="*/ 628 h 640"/>
                <a:gd name="T6" fmla="*/ 14 w 524"/>
                <a:gd name="T7" fmla="*/ 0 h 640"/>
                <a:gd name="T8" fmla="*/ 12 w 524"/>
                <a:gd name="T9" fmla="*/ 26 h 640"/>
                <a:gd name="T10" fmla="*/ 0 w 524"/>
                <a:gd name="T11" fmla="*/ 12 h 640"/>
                <a:gd name="T12" fmla="*/ 59 w 524"/>
                <a:gd name="T13" fmla="*/ 57 h 640"/>
                <a:gd name="T14" fmla="*/ 57 w 524"/>
                <a:gd name="T15" fmla="*/ 83 h 640"/>
                <a:gd name="T16" fmla="*/ 45 w 524"/>
                <a:gd name="T17" fmla="*/ 69 h 640"/>
                <a:gd name="T18" fmla="*/ 104 w 524"/>
                <a:gd name="T19" fmla="*/ 113 h 640"/>
                <a:gd name="T20" fmla="*/ 102 w 524"/>
                <a:gd name="T21" fmla="*/ 137 h 640"/>
                <a:gd name="T22" fmla="*/ 90 w 524"/>
                <a:gd name="T23" fmla="*/ 123 h 640"/>
                <a:gd name="T24" fmla="*/ 149 w 524"/>
                <a:gd name="T25" fmla="*/ 168 h 640"/>
                <a:gd name="T26" fmla="*/ 146 w 524"/>
                <a:gd name="T27" fmla="*/ 194 h 640"/>
                <a:gd name="T28" fmla="*/ 135 w 524"/>
                <a:gd name="T29" fmla="*/ 180 h 640"/>
                <a:gd name="T30" fmla="*/ 194 w 524"/>
                <a:gd name="T31" fmla="*/ 224 h 640"/>
                <a:gd name="T32" fmla="*/ 191 w 524"/>
                <a:gd name="T33" fmla="*/ 250 h 640"/>
                <a:gd name="T34" fmla="*/ 182 w 524"/>
                <a:gd name="T35" fmla="*/ 236 h 640"/>
                <a:gd name="T36" fmla="*/ 241 w 524"/>
                <a:gd name="T37" fmla="*/ 281 h 640"/>
                <a:gd name="T38" fmla="*/ 236 w 524"/>
                <a:gd name="T39" fmla="*/ 305 h 640"/>
                <a:gd name="T40" fmla="*/ 227 w 524"/>
                <a:gd name="T41" fmla="*/ 291 h 640"/>
                <a:gd name="T42" fmla="*/ 286 w 524"/>
                <a:gd name="T43" fmla="*/ 335 h 640"/>
                <a:gd name="T44" fmla="*/ 283 w 524"/>
                <a:gd name="T45" fmla="*/ 361 h 640"/>
                <a:gd name="T46" fmla="*/ 272 w 524"/>
                <a:gd name="T47" fmla="*/ 347 h 640"/>
                <a:gd name="T48" fmla="*/ 331 w 524"/>
                <a:gd name="T49" fmla="*/ 392 h 640"/>
                <a:gd name="T50" fmla="*/ 328 w 524"/>
                <a:gd name="T51" fmla="*/ 418 h 640"/>
                <a:gd name="T52" fmla="*/ 317 w 524"/>
                <a:gd name="T53" fmla="*/ 404 h 640"/>
                <a:gd name="T54" fmla="*/ 376 w 524"/>
                <a:gd name="T55" fmla="*/ 449 h 640"/>
                <a:gd name="T56" fmla="*/ 373 w 524"/>
                <a:gd name="T57" fmla="*/ 472 h 640"/>
                <a:gd name="T58" fmla="*/ 361 w 524"/>
                <a:gd name="T59" fmla="*/ 461 h 640"/>
                <a:gd name="T60" fmla="*/ 420 w 524"/>
                <a:gd name="T61" fmla="*/ 503 h 640"/>
                <a:gd name="T62" fmla="*/ 418 w 524"/>
                <a:gd name="T63" fmla="*/ 529 h 640"/>
                <a:gd name="T64" fmla="*/ 406 w 524"/>
                <a:gd name="T65" fmla="*/ 515 h 640"/>
                <a:gd name="T66" fmla="*/ 468 w 524"/>
                <a:gd name="T67" fmla="*/ 560 h 640"/>
                <a:gd name="T68" fmla="*/ 463 w 524"/>
                <a:gd name="T69" fmla="*/ 586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4" h="640">
                  <a:moveTo>
                    <a:pt x="498" y="628"/>
                  </a:moveTo>
                  <a:lnTo>
                    <a:pt x="513" y="617"/>
                  </a:lnTo>
                  <a:lnTo>
                    <a:pt x="524" y="631"/>
                  </a:lnTo>
                  <a:lnTo>
                    <a:pt x="510" y="640"/>
                  </a:lnTo>
                  <a:lnTo>
                    <a:pt x="498" y="628"/>
                  </a:lnTo>
                  <a:lnTo>
                    <a:pt x="498" y="628"/>
                  </a:lnTo>
                  <a:close/>
                  <a:moveTo>
                    <a:pt x="0" y="12"/>
                  </a:moveTo>
                  <a:lnTo>
                    <a:pt x="14" y="0"/>
                  </a:lnTo>
                  <a:lnTo>
                    <a:pt x="24" y="14"/>
                  </a:lnTo>
                  <a:lnTo>
                    <a:pt x="12" y="26"/>
                  </a:lnTo>
                  <a:lnTo>
                    <a:pt x="0" y="12"/>
                  </a:lnTo>
                  <a:lnTo>
                    <a:pt x="0" y="12"/>
                  </a:lnTo>
                  <a:close/>
                  <a:moveTo>
                    <a:pt x="45" y="69"/>
                  </a:moveTo>
                  <a:lnTo>
                    <a:pt x="59" y="57"/>
                  </a:lnTo>
                  <a:lnTo>
                    <a:pt x="71" y="71"/>
                  </a:lnTo>
                  <a:lnTo>
                    <a:pt x="57" y="83"/>
                  </a:lnTo>
                  <a:lnTo>
                    <a:pt x="45" y="69"/>
                  </a:lnTo>
                  <a:lnTo>
                    <a:pt x="45" y="69"/>
                  </a:lnTo>
                  <a:close/>
                  <a:moveTo>
                    <a:pt x="90" y="123"/>
                  </a:moveTo>
                  <a:lnTo>
                    <a:pt x="104" y="113"/>
                  </a:lnTo>
                  <a:lnTo>
                    <a:pt x="116" y="128"/>
                  </a:lnTo>
                  <a:lnTo>
                    <a:pt x="102" y="137"/>
                  </a:lnTo>
                  <a:lnTo>
                    <a:pt x="90" y="123"/>
                  </a:lnTo>
                  <a:lnTo>
                    <a:pt x="90" y="123"/>
                  </a:lnTo>
                  <a:close/>
                  <a:moveTo>
                    <a:pt x="135" y="180"/>
                  </a:moveTo>
                  <a:lnTo>
                    <a:pt x="149" y="168"/>
                  </a:lnTo>
                  <a:lnTo>
                    <a:pt x="161" y="182"/>
                  </a:lnTo>
                  <a:lnTo>
                    <a:pt x="146" y="194"/>
                  </a:lnTo>
                  <a:lnTo>
                    <a:pt x="135" y="180"/>
                  </a:lnTo>
                  <a:lnTo>
                    <a:pt x="135" y="180"/>
                  </a:lnTo>
                  <a:close/>
                  <a:moveTo>
                    <a:pt x="182" y="236"/>
                  </a:moveTo>
                  <a:lnTo>
                    <a:pt x="194" y="224"/>
                  </a:lnTo>
                  <a:lnTo>
                    <a:pt x="206" y="239"/>
                  </a:lnTo>
                  <a:lnTo>
                    <a:pt x="191" y="250"/>
                  </a:lnTo>
                  <a:lnTo>
                    <a:pt x="182" y="236"/>
                  </a:lnTo>
                  <a:lnTo>
                    <a:pt x="182" y="236"/>
                  </a:lnTo>
                  <a:close/>
                  <a:moveTo>
                    <a:pt x="227" y="291"/>
                  </a:moveTo>
                  <a:lnTo>
                    <a:pt x="241" y="281"/>
                  </a:lnTo>
                  <a:lnTo>
                    <a:pt x="250" y="295"/>
                  </a:lnTo>
                  <a:lnTo>
                    <a:pt x="236" y="305"/>
                  </a:lnTo>
                  <a:lnTo>
                    <a:pt x="227" y="291"/>
                  </a:lnTo>
                  <a:lnTo>
                    <a:pt x="227" y="291"/>
                  </a:lnTo>
                  <a:close/>
                  <a:moveTo>
                    <a:pt x="272" y="347"/>
                  </a:moveTo>
                  <a:lnTo>
                    <a:pt x="286" y="335"/>
                  </a:lnTo>
                  <a:lnTo>
                    <a:pt x="298" y="350"/>
                  </a:lnTo>
                  <a:lnTo>
                    <a:pt x="283" y="361"/>
                  </a:lnTo>
                  <a:lnTo>
                    <a:pt x="272" y="347"/>
                  </a:lnTo>
                  <a:lnTo>
                    <a:pt x="272" y="347"/>
                  </a:lnTo>
                  <a:close/>
                  <a:moveTo>
                    <a:pt x="317" y="404"/>
                  </a:moveTo>
                  <a:lnTo>
                    <a:pt x="331" y="392"/>
                  </a:lnTo>
                  <a:lnTo>
                    <a:pt x="343" y="406"/>
                  </a:lnTo>
                  <a:lnTo>
                    <a:pt x="328" y="418"/>
                  </a:lnTo>
                  <a:lnTo>
                    <a:pt x="317" y="404"/>
                  </a:lnTo>
                  <a:lnTo>
                    <a:pt x="317" y="404"/>
                  </a:lnTo>
                  <a:close/>
                  <a:moveTo>
                    <a:pt x="361" y="461"/>
                  </a:moveTo>
                  <a:lnTo>
                    <a:pt x="376" y="449"/>
                  </a:lnTo>
                  <a:lnTo>
                    <a:pt x="387" y="463"/>
                  </a:lnTo>
                  <a:lnTo>
                    <a:pt x="373" y="472"/>
                  </a:lnTo>
                  <a:lnTo>
                    <a:pt x="361" y="461"/>
                  </a:lnTo>
                  <a:lnTo>
                    <a:pt x="361" y="461"/>
                  </a:lnTo>
                  <a:close/>
                  <a:moveTo>
                    <a:pt x="406" y="515"/>
                  </a:moveTo>
                  <a:lnTo>
                    <a:pt x="420" y="503"/>
                  </a:lnTo>
                  <a:lnTo>
                    <a:pt x="432" y="517"/>
                  </a:lnTo>
                  <a:lnTo>
                    <a:pt x="418" y="529"/>
                  </a:lnTo>
                  <a:lnTo>
                    <a:pt x="406" y="515"/>
                  </a:lnTo>
                  <a:lnTo>
                    <a:pt x="406" y="515"/>
                  </a:lnTo>
                  <a:close/>
                  <a:moveTo>
                    <a:pt x="454" y="572"/>
                  </a:moveTo>
                  <a:lnTo>
                    <a:pt x="468" y="560"/>
                  </a:lnTo>
                  <a:lnTo>
                    <a:pt x="477" y="574"/>
                  </a:lnTo>
                  <a:lnTo>
                    <a:pt x="463" y="586"/>
                  </a:lnTo>
                  <a:lnTo>
                    <a:pt x="454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522"/>
            <p:cNvSpPr>
              <a:spLocks noEditPoints="1"/>
            </p:cNvSpPr>
            <p:nvPr/>
          </p:nvSpPr>
          <p:spPr bwMode="auto">
            <a:xfrm>
              <a:off x="4559300" y="4578350"/>
              <a:ext cx="846138" cy="465138"/>
            </a:xfrm>
            <a:custGeom>
              <a:avLst/>
              <a:gdLst>
                <a:gd name="T0" fmla="*/ 16 w 533"/>
                <a:gd name="T1" fmla="*/ 269 h 293"/>
                <a:gd name="T2" fmla="*/ 23 w 533"/>
                <a:gd name="T3" fmla="*/ 285 h 293"/>
                <a:gd name="T4" fmla="*/ 7 w 533"/>
                <a:gd name="T5" fmla="*/ 293 h 293"/>
                <a:gd name="T6" fmla="*/ 0 w 533"/>
                <a:gd name="T7" fmla="*/ 278 h 293"/>
                <a:gd name="T8" fmla="*/ 16 w 533"/>
                <a:gd name="T9" fmla="*/ 269 h 293"/>
                <a:gd name="T10" fmla="*/ 16 w 533"/>
                <a:gd name="T11" fmla="*/ 269 h 293"/>
                <a:gd name="T12" fmla="*/ 524 w 533"/>
                <a:gd name="T13" fmla="*/ 0 h 293"/>
                <a:gd name="T14" fmla="*/ 533 w 533"/>
                <a:gd name="T15" fmla="*/ 16 h 293"/>
                <a:gd name="T16" fmla="*/ 517 w 533"/>
                <a:gd name="T17" fmla="*/ 26 h 293"/>
                <a:gd name="T18" fmla="*/ 507 w 533"/>
                <a:gd name="T19" fmla="*/ 9 h 293"/>
                <a:gd name="T20" fmla="*/ 524 w 533"/>
                <a:gd name="T21" fmla="*/ 0 h 293"/>
                <a:gd name="T22" fmla="*/ 524 w 533"/>
                <a:gd name="T23" fmla="*/ 0 h 293"/>
                <a:gd name="T24" fmla="*/ 460 w 533"/>
                <a:gd name="T25" fmla="*/ 35 h 293"/>
                <a:gd name="T26" fmla="*/ 470 w 533"/>
                <a:gd name="T27" fmla="*/ 49 h 293"/>
                <a:gd name="T28" fmla="*/ 453 w 533"/>
                <a:gd name="T29" fmla="*/ 59 h 293"/>
                <a:gd name="T30" fmla="*/ 444 w 533"/>
                <a:gd name="T31" fmla="*/ 42 h 293"/>
                <a:gd name="T32" fmla="*/ 460 w 533"/>
                <a:gd name="T33" fmla="*/ 35 h 293"/>
                <a:gd name="T34" fmla="*/ 460 w 533"/>
                <a:gd name="T35" fmla="*/ 35 h 293"/>
                <a:gd name="T36" fmla="*/ 396 w 533"/>
                <a:gd name="T37" fmla="*/ 68 h 293"/>
                <a:gd name="T38" fmla="*/ 406 w 533"/>
                <a:gd name="T39" fmla="*/ 85 h 293"/>
                <a:gd name="T40" fmla="*/ 389 w 533"/>
                <a:gd name="T41" fmla="*/ 92 h 293"/>
                <a:gd name="T42" fmla="*/ 382 w 533"/>
                <a:gd name="T43" fmla="*/ 75 h 293"/>
                <a:gd name="T44" fmla="*/ 396 w 533"/>
                <a:gd name="T45" fmla="*/ 68 h 293"/>
                <a:gd name="T46" fmla="*/ 396 w 533"/>
                <a:gd name="T47" fmla="*/ 68 h 293"/>
                <a:gd name="T48" fmla="*/ 333 w 533"/>
                <a:gd name="T49" fmla="*/ 101 h 293"/>
                <a:gd name="T50" fmla="*/ 342 w 533"/>
                <a:gd name="T51" fmla="*/ 118 h 293"/>
                <a:gd name="T52" fmla="*/ 326 w 533"/>
                <a:gd name="T53" fmla="*/ 125 h 293"/>
                <a:gd name="T54" fmla="*/ 318 w 533"/>
                <a:gd name="T55" fmla="*/ 111 h 293"/>
                <a:gd name="T56" fmla="*/ 333 w 533"/>
                <a:gd name="T57" fmla="*/ 101 h 293"/>
                <a:gd name="T58" fmla="*/ 333 w 533"/>
                <a:gd name="T59" fmla="*/ 101 h 293"/>
                <a:gd name="T60" fmla="*/ 269 w 533"/>
                <a:gd name="T61" fmla="*/ 134 h 293"/>
                <a:gd name="T62" fmla="*/ 278 w 533"/>
                <a:gd name="T63" fmla="*/ 151 h 293"/>
                <a:gd name="T64" fmla="*/ 262 w 533"/>
                <a:gd name="T65" fmla="*/ 160 h 293"/>
                <a:gd name="T66" fmla="*/ 255 w 533"/>
                <a:gd name="T67" fmla="*/ 144 h 293"/>
                <a:gd name="T68" fmla="*/ 269 w 533"/>
                <a:gd name="T69" fmla="*/ 134 h 293"/>
                <a:gd name="T70" fmla="*/ 269 w 533"/>
                <a:gd name="T71" fmla="*/ 134 h 293"/>
                <a:gd name="T72" fmla="*/ 205 w 533"/>
                <a:gd name="T73" fmla="*/ 170 h 293"/>
                <a:gd name="T74" fmla="*/ 215 w 533"/>
                <a:gd name="T75" fmla="*/ 184 h 293"/>
                <a:gd name="T76" fmla="*/ 198 w 533"/>
                <a:gd name="T77" fmla="*/ 193 h 293"/>
                <a:gd name="T78" fmla="*/ 191 w 533"/>
                <a:gd name="T79" fmla="*/ 177 h 293"/>
                <a:gd name="T80" fmla="*/ 205 w 533"/>
                <a:gd name="T81" fmla="*/ 170 h 293"/>
                <a:gd name="T82" fmla="*/ 205 w 533"/>
                <a:gd name="T83" fmla="*/ 170 h 293"/>
                <a:gd name="T84" fmla="*/ 141 w 533"/>
                <a:gd name="T85" fmla="*/ 203 h 293"/>
                <a:gd name="T86" fmla="*/ 151 w 533"/>
                <a:gd name="T87" fmla="*/ 217 h 293"/>
                <a:gd name="T88" fmla="*/ 134 w 533"/>
                <a:gd name="T89" fmla="*/ 226 h 293"/>
                <a:gd name="T90" fmla="*/ 127 w 533"/>
                <a:gd name="T91" fmla="*/ 210 h 293"/>
                <a:gd name="T92" fmla="*/ 141 w 533"/>
                <a:gd name="T93" fmla="*/ 203 h 293"/>
                <a:gd name="T94" fmla="*/ 141 w 533"/>
                <a:gd name="T95" fmla="*/ 203 h 293"/>
                <a:gd name="T96" fmla="*/ 78 w 533"/>
                <a:gd name="T97" fmla="*/ 236 h 293"/>
                <a:gd name="T98" fmla="*/ 87 w 533"/>
                <a:gd name="T99" fmla="*/ 252 h 293"/>
                <a:gd name="T100" fmla="*/ 70 w 533"/>
                <a:gd name="T101" fmla="*/ 259 h 293"/>
                <a:gd name="T102" fmla="*/ 63 w 533"/>
                <a:gd name="T103" fmla="*/ 245 h 293"/>
                <a:gd name="T104" fmla="*/ 78 w 533"/>
                <a:gd name="T105" fmla="*/ 23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93">
                  <a:moveTo>
                    <a:pt x="16" y="269"/>
                  </a:moveTo>
                  <a:lnTo>
                    <a:pt x="23" y="285"/>
                  </a:lnTo>
                  <a:lnTo>
                    <a:pt x="7" y="293"/>
                  </a:lnTo>
                  <a:lnTo>
                    <a:pt x="0" y="278"/>
                  </a:lnTo>
                  <a:lnTo>
                    <a:pt x="16" y="269"/>
                  </a:lnTo>
                  <a:lnTo>
                    <a:pt x="16" y="269"/>
                  </a:lnTo>
                  <a:close/>
                  <a:moveTo>
                    <a:pt x="524" y="0"/>
                  </a:moveTo>
                  <a:lnTo>
                    <a:pt x="533" y="16"/>
                  </a:lnTo>
                  <a:lnTo>
                    <a:pt x="517" y="26"/>
                  </a:lnTo>
                  <a:lnTo>
                    <a:pt x="507" y="9"/>
                  </a:lnTo>
                  <a:lnTo>
                    <a:pt x="524" y="0"/>
                  </a:lnTo>
                  <a:lnTo>
                    <a:pt x="524" y="0"/>
                  </a:lnTo>
                  <a:close/>
                  <a:moveTo>
                    <a:pt x="460" y="35"/>
                  </a:moveTo>
                  <a:lnTo>
                    <a:pt x="470" y="49"/>
                  </a:lnTo>
                  <a:lnTo>
                    <a:pt x="453" y="59"/>
                  </a:lnTo>
                  <a:lnTo>
                    <a:pt x="444" y="42"/>
                  </a:lnTo>
                  <a:lnTo>
                    <a:pt x="460" y="35"/>
                  </a:lnTo>
                  <a:lnTo>
                    <a:pt x="460" y="35"/>
                  </a:lnTo>
                  <a:close/>
                  <a:moveTo>
                    <a:pt x="396" y="68"/>
                  </a:moveTo>
                  <a:lnTo>
                    <a:pt x="406" y="85"/>
                  </a:lnTo>
                  <a:lnTo>
                    <a:pt x="389" y="92"/>
                  </a:lnTo>
                  <a:lnTo>
                    <a:pt x="382" y="75"/>
                  </a:lnTo>
                  <a:lnTo>
                    <a:pt x="396" y="68"/>
                  </a:lnTo>
                  <a:lnTo>
                    <a:pt x="396" y="68"/>
                  </a:lnTo>
                  <a:close/>
                  <a:moveTo>
                    <a:pt x="333" y="101"/>
                  </a:moveTo>
                  <a:lnTo>
                    <a:pt x="342" y="118"/>
                  </a:lnTo>
                  <a:lnTo>
                    <a:pt x="326" y="125"/>
                  </a:lnTo>
                  <a:lnTo>
                    <a:pt x="318" y="111"/>
                  </a:lnTo>
                  <a:lnTo>
                    <a:pt x="333" y="101"/>
                  </a:lnTo>
                  <a:lnTo>
                    <a:pt x="333" y="101"/>
                  </a:lnTo>
                  <a:close/>
                  <a:moveTo>
                    <a:pt x="269" y="134"/>
                  </a:moveTo>
                  <a:lnTo>
                    <a:pt x="278" y="151"/>
                  </a:lnTo>
                  <a:lnTo>
                    <a:pt x="262" y="160"/>
                  </a:lnTo>
                  <a:lnTo>
                    <a:pt x="255" y="144"/>
                  </a:lnTo>
                  <a:lnTo>
                    <a:pt x="269" y="134"/>
                  </a:lnTo>
                  <a:lnTo>
                    <a:pt x="269" y="134"/>
                  </a:lnTo>
                  <a:close/>
                  <a:moveTo>
                    <a:pt x="205" y="170"/>
                  </a:moveTo>
                  <a:lnTo>
                    <a:pt x="215" y="184"/>
                  </a:lnTo>
                  <a:lnTo>
                    <a:pt x="198" y="193"/>
                  </a:lnTo>
                  <a:lnTo>
                    <a:pt x="191" y="177"/>
                  </a:lnTo>
                  <a:lnTo>
                    <a:pt x="205" y="170"/>
                  </a:lnTo>
                  <a:lnTo>
                    <a:pt x="205" y="170"/>
                  </a:lnTo>
                  <a:close/>
                  <a:moveTo>
                    <a:pt x="141" y="203"/>
                  </a:moveTo>
                  <a:lnTo>
                    <a:pt x="151" y="217"/>
                  </a:lnTo>
                  <a:lnTo>
                    <a:pt x="134" y="226"/>
                  </a:lnTo>
                  <a:lnTo>
                    <a:pt x="127" y="210"/>
                  </a:lnTo>
                  <a:lnTo>
                    <a:pt x="141" y="203"/>
                  </a:lnTo>
                  <a:lnTo>
                    <a:pt x="141" y="203"/>
                  </a:lnTo>
                  <a:close/>
                  <a:moveTo>
                    <a:pt x="78" y="236"/>
                  </a:moveTo>
                  <a:lnTo>
                    <a:pt x="87" y="252"/>
                  </a:lnTo>
                  <a:lnTo>
                    <a:pt x="70" y="259"/>
                  </a:lnTo>
                  <a:lnTo>
                    <a:pt x="63" y="245"/>
                  </a:lnTo>
                  <a:lnTo>
                    <a:pt x="7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523"/>
            <p:cNvSpPr>
              <a:spLocks noEditPoints="1"/>
            </p:cNvSpPr>
            <p:nvPr/>
          </p:nvSpPr>
          <p:spPr bwMode="auto">
            <a:xfrm>
              <a:off x="3092450" y="4019550"/>
              <a:ext cx="611188" cy="757238"/>
            </a:xfrm>
            <a:custGeom>
              <a:avLst/>
              <a:gdLst>
                <a:gd name="T0" fmla="*/ 12 w 385"/>
                <a:gd name="T1" fmla="*/ 451 h 477"/>
                <a:gd name="T2" fmla="*/ 26 w 385"/>
                <a:gd name="T3" fmla="*/ 463 h 477"/>
                <a:gd name="T4" fmla="*/ 14 w 385"/>
                <a:gd name="T5" fmla="*/ 477 h 477"/>
                <a:gd name="T6" fmla="*/ 0 w 385"/>
                <a:gd name="T7" fmla="*/ 465 h 477"/>
                <a:gd name="T8" fmla="*/ 12 w 385"/>
                <a:gd name="T9" fmla="*/ 451 h 477"/>
                <a:gd name="T10" fmla="*/ 12 w 385"/>
                <a:gd name="T11" fmla="*/ 451 h 477"/>
                <a:gd name="T12" fmla="*/ 373 w 385"/>
                <a:gd name="T13" fmla="*/ 0 h 477"/>
                <a:gd name="T14" fmla="*/ 385 w 385"/>
                <a:gd name="T15" fmla="*/ 11 h 477"/>
                <a:gd name="T16" fmla="*/ 376 w 385"/>
                <a:gd name="T17" fmla="*/ 26 h 477"/>
                <a:gd name="T18" fmla="*/ 361 w 385"/>
                <a:gd name="T19" fmla="*/ 14 h 477"/>
                <a:gd name="T20" fmla="*/ 373 w 385"/>
                <a:gd name="T21" fmla="*/ 0 h 477"/>
                <a:gd name="T22" fmla="*/ 373 w 385"/>
                <a:gd name="T23" fmla="*/ 0 h 477"/>
                <a:gd name="T24" fmla="*/ 326 w 385"/>
                <a:gd name="T25" fmla="*/ 56 h 477"/>
                <a:gd name="T26" fmla="*/ 340 w 385"/>
                <a:gd name="T27" fmla="*/ 68 h 477"/>
                <a:gd name="T28" fmla="*/ 331 w 385"/>
                <a:gd name="T29" fmla="*/ 82 h 477"/>
                <a:gd name="T30" fmla="*/ 317 w 385"/>
                <a:gd name="T31" fmla="*/ 71 h 477"/>
                <a:gd name="T32" fmla="*/ 326 w 385"/>
                <a:gd name="T33" fmla="*/ 56 h 477"/>
                <a:gd name="T34" fmla="*/ 326 w 385"/>
                <a:gd name="T35" fmla="*/ 56 h 477"/>
                <a:gd name="T36" fmla="*/ 281 w 385"/>
                <a:gd name="T37" fmla="*/ 113 h 477"/>
                <a:gd name="T38" fmla="*/ 295 w 385"/>
                <a:gd name="T39" fmla="*/ 125 h 477"/>
                <a:gd name="T40" fmla="*/ 286 w 385"/>
                <a:gd name="T41" fmla="*/ 139 h 477"/>
                <a:gd name="T42" fmla="*/ 272 w 385"/>
                <a:gd name="T43" fmla="*/ 127 h 477"/>
                <a:gd name="T44" fmla="*/ 281 w 385"/>
                <a:gd name="T45" fmla="*/ 113 h 477"/>
                <a:gd name="T46" fmla="*/ 281 w 385"/>
                <a:gd name="T47" fmla="*/ 113 h 477"/>
                <a:gd name="T48" fmla="*/ 236 w 385"/>
                <a:gd name="T49" fmla="*/ 170 h 477"/>
                <a:gd name="T50" fmla="*/ 250 w 385"/>
                <a:gd name="T51" fmla="*/ 182 h 477"/>
                <a:gd name="T52" fmla="*/ 241 w 385"/>
                <a:gd name="T53" fmla="*/ 196 h 477"/>
                <a:gd name="T54" fmla="*/ 227 w 385"/>
                <a:gd name="T55" fmla="*/ 184 h 477"/>
                <a:gd name="T56" fmla="*/ 236 w 385"/>
                <a:gd name="T57" fmla="*/ 170 h 477"/>
                <a:gd name="T58" fmla="*/ 236 w 385"/>
                <a:gd name="T59" fmla="*/ 170 h 477"/>
                <a:gd name="T60" fmla="*/ 191 w 385"/>
                <a:gd name="T61" fmla="*/ 226 h 477"/>
                <a:gd name="T62" fmla="*/ 206 w 385"/>
                <a:gd name="T63" fmla="*/ 236 h 477"/>
                <a:gd name="T64" fmla="*/ 196 w 385"/>
                <a:gd name="T65" fmla="*/ 250 h 477"/>
                <a:gd name="T66" fmla="*/ 182 w 385"/>
                <a:gd name="T67" fmla="*/ 241 h 477"/>
                <a:gd name="T68" fmla="*/ 191 w 385"/>
                <a:gd name="T69" fmla="*/ 226 h 477"/>
                <a:gd name="T70" fmla="*/ 191 w 385"/>
                <a:gd name="T71" fmla="*/ 226 h 477"/>
                <a:gd name="T72" fmla="*/ 146 w 385"/>
                <a:gd name="T73" fmla="*/ 281 h 477"/>
                <a:gd name="T74" fmla="*/ 161 w 385"/>
                <a:gd name="T75" fmla="*/ 293 h 477"/>
                <a:gd name="T76" fmla="*/ 149 w 385"/>
                <a:gd name="T77" fmla="*/ 307 h 477"/>
                <a:gd name="T78" fmla="*/ 137 w 385"/>
                <a:gd name="T79" fmla="*/ 295 h 477"/>
                <a:gd name="T80" fmla="*/ 146 w 385"/>
                <a:gd name="T81" fmla="*/ 281 h 477"/>
                <a:gd name="T82" fmla="*/ 146 w 385"/>
                <a:gd name="T83" fmla="*/ 281 h 477"/>
                <a:gd name="T84" fmla="*/ 102 w 385"/>
                <a:gd name="T85" fmla="*/ 337 h 477"/>
                <a:gd name="T86" fmla="*/ 116 w 385"/>
                <a:gd name="T87" fmla="*/ 349 h 477"/>
                <a:gd name="T88" fmla="*/ 104 w 385"/>
                <a:gd name="T89" fmla="*/ 363 h 477"/>
                <a:gd name="T90" fmla="*/ 90 w 385"/>
                <a:gd name="T91" fmla="*/ 352 h 477"/>
                <a:gd name="T92" fmla="*/ 102 w 385"/>
                <a:gd name="T93" fmla="*/ 337 h 477"/>
                <a:gd name="T94" fmla="*/ 102 w 385"/>
                <a:gd name="T95" fmla="*/ 337 h 477"/>
                <a:gd name="T96" fmla="*/ 57 w 385"/>
                <a:gd name="T97" fmla="*/ 394 h 477"/>
                <a:gd name="T98" fmla="*/ 71 w 385"/>
                <a:gd name="T99" fmla="*/ 406 h 477"/>
                <a:gd name="T100" fmla="*/ 59 w 385"/>
                <a:gd name="T101" fmla="*/ 420 h 477"/>
                <a:gd name="T102" fmla="*/ 45 w 385"/>
                <a:gd name="T103" fmla="*/ 408 h 477"/>
                <a:gd name="T104" fmla="*/ 57 w 385"/>
                <a:gd name="T105" fmla="*/ 39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" h="477">
                  <a:moveTo>
                    <a:pt x="12" y="451"/>
                  </a:moveTo>
                  <a:lnTo>
                    <a:pt x="26" y="463"/>
                  </a:lnTo>
                  <a:lnTo>
                    <a:pt x="14" y="477"/>
                  </a:lnTo>
                  <a:lnTo>
                    <a:pt x="0" y="465"/>
                  </a:lnTo>
                  <a:lnTo>
                    <a:pt x="12" y="451"/>
                  </a:lnTo>
                  <a:lnTo>
                    <a:pt x="12" y="451"/>
                  </a:lnTo>
                  <a:close/>
                  <a:moveTo>
                    <a:pt x="373" y="0"/>
                  </a:moveTo>
                  <a:lnTo>
                    <a:pt x="385" y="11"/>
                  </a:lnTo>
                  <a:lnTo>
                    <a:pt x="376" y="26"/>
                  </a:lnTo>
                  <a:lnTo>
                    <a:pt x="361" y="14"/>
                  </a:lnTo>
                  <a:lnTo>
                    <a:pt x="373" y="0"/>
                  </a:lnTo>
                  <a:lnTo>
                    <a:pt x="373" y="0"/>
                  </a:lnTo>
                  <a:close/>
                  <a:moveTo>
                    <a:pt x="326" y="56"/>
                  </a:moveTo>
                  <a:lnTo>
                    <a:pt x="340" y="68"/>
                  </a:lnTo>
                  <a:lnTo>
                    <a:pt x="331" y="82"/>
                  </a:lnTo>
                  <a:lnTo>
                    <a:pt x="317" y="71"/>
                  </a:lnTo>
                  <a:lnTo>
                    <a:pt x="326" y="56"/>
                  </a:lnTo>
                  <a:lnTo>
                    <a:pt x="326" y="56"/>
                  </a:lnTo>
                  <a:close/>
                  <a:moveTo>
                    <a:pt x="281" y="113"/>
                  </a:moveTo>
                  <a:lnTo>
                    <a:pt x="295" y="125"/>
                  </a:lnTo>
                  <a:lnTo>
                    <a:pt x="286" y="139"/>
                  </a:lnTo>
                  <a:lnTo>
                    <a:pt x="272" y="127"/>
                  </a:lnTo>
                  <a:lnTo>
                    <a:pt x="281" y="113"/>
                  </a:lnTo>
                  <a:lnTo>
                    <a:pt x="281" y="113"/>
                  </a:lnTo>
                  <a:close/>
                  <a:moveTo>
                    <a:pt x="236" y="170"/>
                  </a:moveTo>
                  <a:lnTo>
                    <a:pt x="250" y="182"/>
                  </a:lnTo>
                  <a:lnTo>
                    <a:pt x="241" y="196"/>
                  </a:lnTo>
                  <a:lnTo>
                    <a:pt x="227" y="184"/>
                  </a:lnTo>
                  <a:lnTo>
                    <a:pt x="236" y="170"/>
                  </a:lnTo>
                  <a:lnTo>
                    <a:pt x="236" y="170"/>
                  </a:lnTo>
                  <a:close/>
                  <a:moveTo>
                    <a:pt x="191" y="226"/>
                  </a:moveTo>
                  <a:lnTo>
                    <a:pt x="206" y="236"/>
                  </a:lnTo>
                  <a:lnTo>
                    <a:pt x="196" y="250"/>
                  </a:lnTo>
                  <a:lnTo>
                    <a:pt x="182" y="241"/>
                  </a:lnTo>
                  <a:lnTo>
                    <a:pt x="191" y="226"/>
                  </a:lnTo>
                  <a:lnTo>
                    <a:pt x="191" y="226"/>
                  </a:lnTo>
                  <a:close/>
                  <a:moveTo>
                    <a:pt x="146" y="281"/>
                  </a:moveTo>
                  <a:lnTo>
                    <a:pt x="161" y="293"/>
                  </a:lnTo>
                  <a:lnTo>
                    <a:pt x="149" y="307"/>
                  </a:lnTo>
                  <a:lnTo>
                    <a:pt x="137" y="295"/>
                  </a:lnTo>
                  <a:lnTo>
                    <a:pt x="146" y="281"/>
                  </a:lnTo>
                  <a:lnTo>
                    <a:pt x="146" y="281"/>
                  </a:lnTo>
                  <a:close/>
                  <a:moveTo>
                    <a:pt x="102" y="337"/>
                  </a:moveTo>
                  <a:lnTo>
                    <a:pt x="116" y="349"/>
                  </a:lnTo>
                  <a:lnTo>
                    <a:pt x="104" y="363"/>
                  </a:lnTo>
                  <a:lnTo>
                    <a:pt x="90" y="352"/>
                  </a:lnTo>
                  <a:lnTo>
                    <a:pt x="102" y="337"/>
                  </a:lnTo>
                  <a:lnTo>
                    <a:pt x="102" y="337"/>
                  </a:lnTo>
                  <a:close/>
                  <a:moveTo>
                    <a:pt x="57" y="394"/>
                  </a:moveTo>
                  <a:lnTo>
                    <a:pt x="71" y="406"/>
                  </a:lnTo>
                  <a:lnTo>
                    <a:pt x="59" y="420"/>
                  </a:lnTo>
                  <a:lnTo>
                    <a:pt x="45" y="408"/>
                  </a:lnTo>
                  <a:lnTo>
                    <a:pt x="57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524"/>
            <p:cNvSpPr>
              <a:spLocks noEditPoints="1"/>
            </p:cNvSpPr>
            <p:nvPr/>
          </p:nvSpPr>
          <p:spPr bwMode="auto">
            <a:xfrm>
              <a:off x="2428875" y="3321050"/>
              <a:ext cx="1260475" cy="663575"/>
            </a:xfrm>
            <a:custGeom>
              <a:avLst/>
              <a:gdLst>
                <a:gd name="T0" fmla="*/ 17 w 794"/>
                <a:gd name="T1" fmla="*/ 24 h 418"/>
                <a:gd name="T2" fmla="*/ 9 w 794"/>
                <a:gd name="T3" fmla="*/ 0 h 418"/>
                <a:gd name="T4" fmla="*/ 24 w 794"/>
                <a:gd name="T5" fmla="*/ 10 h 418"/>
                <a:gd name="T6" fmla="*/ 784 w 794"/>
                <a:gd name="T7" fmla="*/ 418 h 418"/>
                <a:gd name="T8" fmla="*/ 777 w 794"/>
                <a:gd name="T9" fmla="*/ 395 h 418"/>
                <a:gd name="T10" fmla="*/ 794 w 794"/>
                <a:gd name="T11" fmla="*/ 402 h 418"/>
                <a:gd name="T12" fmla="*/ 720 w 794"/>
                <a:gd name="T13" fmla="*/ 385 h 418"/>
                <a:gd name="T14" fmla="*/ 713 w 794"/>
                <a:gd name="T15" fmla="*/ 362 h 418"/>
                <a:gd name="T16" fmla="*/ 730 w 794"/>
                <a:gd name="T17" fmla="*/ 369 h 418"/>
                <a:gd name="T18" fmla="*/ 657 w 794"/>
                <a:gd name="T19" fmla="*/ 352 h 418"/>
                <a:gd name="T20" fmla="*/ 650 w 794"/>
                <a:gd name="T21" fmla="*/ 329 h 418"/>
                <a:gd name="T22" fmla="*/ 666 w 794"/>
                <a:gd name="T23" fmla="*/ 336 h 418"/>
                <a:gd name="T24" fmla="*/ 593 w 794"/>
                <a:gd name="T25" fmla="*/ 319 h 418"/>
                <a:gd name="T26" fmla="*/ 586 w 794"/>
                <a:gd name="T27" fmla="*/ 296 h 418"/>
                <a:gd name="T28" fmla="*/ 602 w 794"/>
                <a:gd name="T29" fmla="*/ 305 h 418"/>
                <a:gd name="T30" fmla="*/ 529 w 794"/>
                <a:gd name="T31" fmla="*/ 286 h 418"/>
                <a:gd name="T32" fmla="*/ 522 w 794"/>
                <a:gd name="T33" fmla="*/ 263 h 418"/>
                <a:gd name="T34" fmla="*/ 536 w 794"/>
                <a:gd name="T35" fmla="*/ 272 h 418"/>
                <a:gd name="T36" fmla="*/ 465 w 794"/>
                <a:gd name="T37" fmla="*/ 255 h 418"/>
                <a:gd name="T38" fmla="*/ 458 w 794"/>
                <a:gd name="T39" fmla="*/ 229 h 418"/>
                <a:gd name="T40" fmla="*/ 472 w 794"/>
                <a:gd name="T41" fmla="*/ 239 h 418"/>
                <a:gd name="T42" fmla="*/ 402 w 794"/>
                <a:gd name="T43" fmla="*/ 222 h 418"/>
                <a:gd name="T44" fmla="*/ 392 w 794"/>
                <a:gd name="T45" fmla="*/ 196 h 418"/>
                <a:gd name="T46" fmla="*/ 409 w 794"/>
                <a:gd name="T47" fmla="*/ 206 h 418"/>
                <a:gd name="T48" fmla="*/ 338 w 794"/>
                <a:gd name="T49" fmla="*/ 189 h 418"/>
                <a:gd name="T50" fmla="*/ 328 w 794"/>
                <a:gd name="T51" fmla="*/ 163 h 418"/>
                <a:gd name="T52" fmla="*/ 345 w 794"/>
                <a:gd name="T53" fmla="*/ 173 h 418"/>
                <a:gd name="T54" fmla="*/ 272 w 794"/>
                <a:gd name="T55" fmla="*/ 156 h 418"/>
                <a:gd name="T56" fmla="*/ 265 w 794"/>
                <a:gd name="T57" fmla="*/ 133 h 418"/>
                <a:gd name="T58" fmla="*/ 281 w 794"/>
                <a:gd name="T59" fmla="*/ 140 h 418"/>
                <a:gd name="T60" fmla="*/ 208 w 794"/>
                <a:gd name="T61" fmla="*/ 123 h 418"/>
                <a:gd name="T62" fmla="*/ 201 w 794"/>
                <a:gd name="T63" fmla="*/ 100 h 418"/>
                <a:gd name="T64" fmla="*/ 217 w 794"/>
                <a:gd name="T65" fmla="*/ 107 h 418"/>
                <a:gd name="T66" fmla="*/ 144 w 794"/>
                <a:gd name="T67" fmla="*/ 90 h 418"/>
                <a:gd name="T68" fmla="*/ 137 w 794"/>
                <a:gd name="T69" fmla="*/ 66 h 418"/>
                <a:gd name="T70" fmla="*/ 153 w 794"/>
                <a:gd name="T71" fmla="*/ 74 h 418"/>
                <a:gd name="T72" fmla="*/ 80 w 794"/>
                <a:gd name="T73" fmla="*/ 57 h 418"/>
                <a:gd name="T74" fmla="*/ 73 w 794"/>
                <a:gd name="T75" fmla="*/ 3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4" h="418">
                  <a:moveTo>
                    <a:pt x="24" y="10"/>
                  </a:moveTo>
                  <a:lnTo>
                    <a:pt x="17" y="24"/>
                  </a:lnTo>
                  <a:lnTo>
                    <a:pt x="0" y="17"/>
                  </a:lnTo>
                  <a:lnTo>
                    <a:pt x="9" y="0"/>
                  </a:lnTo>
                  <a:lnTo>
                    <a:pt x="24" y="10"/>
                  </a:lnTo>
                  <a:lnTo>
                    <a:pt x="24" y="10"/>
                  </a:lnTo>
                  <a:close/>
                  <a:moveTo>
                    <a:pt x="794" y="402"/>
                  </a:moveTo>
                  <a:lnTo>
                    <a:pt x="784" y="418"/>
                  </a:lnTo>
                  <a:lnTo>
                    <a:pt x="770" y="409"/>
                  </a:lnTo>
                  <a:lnTo>
                    <a:pt x="777" y="395"/>
                  </a:lnTo>
                  <a:lnTo>
                    <a:pt x="794" y="402"/>
                  </a:lnTo>
                  <a:lnTo>
                    <a:pt x="794" y="402"/>
                  </a:lnTo>
                  <a:close/>
                  <a:moveTo>
                    <a:pt x="730" y="369"/>
                  </a:moveTo>
                  <a:lnTo>
                    <a:pt x="720" y="385"/>
                  </a:lnTo>
                  <a:lnTo>
                    <a:pt x="706" y="378"/>
                  </a:lnTo>
                  <a:lnTo>
                    <a:pt x="713" y="362"/>
                  </a:lnTo>
                  <a:lnTo>
                    <a:pt x="730" y="369"/>
                  </a:lnTo>
                  <a:lnTo>
                    <a:pt x="730" y="369"/>
                  </a:lnTo>
                  <a:close/>
                  <a:moveTo>
                    <a:pt x="666" y="336"/>
                  </a:moveTo>
                  <a:lnTo>
                    <a:pt x="657" y="352"/>
                  </a:lnTo>
                  <a:lnTo>
                    <a:pt x="640" y="345"/>
                  </a:lnTo>
                  <a:lnTo>
                    <a:pt x="650" y="329"/>
                  </a:lnTo>
                  <a:lnTo>
                    <a:pt x="666" y="336"/>
                  </a:lnTo>
                  <a:lnTo>
                    <a:pt x="666" y="336"/>
                  </a:lnTo>
                  <a:close/>
                  <a:moveTo>
                    <a:pt x="602" y="305"/>
                  </a:moveTo>
                  <a:lnTo>
                    <a:pt x="593" y="319"/>
                  </a:lnTo>
                  <a:lnTo>
                    <a:pt x="576" y="312"/>
                  </a:lnTo>
                  <a:lnTo>
                    <a:pt x="586" y="296"/>
                  </a:lnTo>
                  <a:lnTo>
                    <a:pt x="602" y="305"/>
                  </a:lnTo>
                  <a:lnTo>
                    <a:pt x="602" y="305"/>
                  </a:lnTo>
                  <a:close/>
                  <a:moveTo>
                    <a:pt x="536" y="272"/>
                  </a:moveTo>
                  <a:lnTo>
                    <a:pt x="529" y="286"/>
                  </a:lnTo>
                  <a:lnTo>
                    <a:pt x="513" y="279"/>
                  </a:lnTo>
                  <a:lnTo>
                    <a:pt x="522" y="263"/>
                  </a:lnTo>
                  <a:lnTo>
                    <a:pt x="536" y="272"/>
                  </a:lnTo>
                  <a:lnTo>
                    <a:pt x="536" y="272"/>
                  </a:lnTo>
                  <a:close/>
                  <a:moveTo>
                    <a:pt x="472" y="239"/>
                  </a:moveTo>
                  <a:lnTo>
                    <a:pt x="465" y="255"/>
                  </a:lnTo>
                  <a:lnTo>
                    <a:pt x="449" y="246"/>
                  </a:lnTo>
                  <a:lnTo>
                    <a:pt x="458" y="229"/>
                  </a:lnTo>
                  <a:lnTo>
                    <a:pt x="472" y="239"/>
                  </a:lnTo>
                  <a:lnTo>
                    <a:pt x="472" y="239"/>
                  </a:lnTo>
                  <a:close/>
                  <a:moveTo>
                    <a:pt x="409" y="206"/>
                  </a:moveTo>
                  <a:lnTo>
                    <a:pt x="402" y="222"/>
                  </a:lnTo>
                  <a:lnTo>
                    <a:pt x="385" y="213"/>
                  </a:lnTo>
                  <a:lnTo>
                    <a:pt x="392" y="196"/>
                  </a:lnTo>
                  <a:lnTo>
                    <a:pt x="409" y="206"/>
                  </a:lnTo>
                  <a:lnTo>
                    <a:pt x="409" y="206"/>
                  </a:lnTo>
                  <a:close/>
                  <a:moveTo>
                    <a:pt x="345" y="173"/>
                  </a:moveTo>
                  <a:lnTo>
                    <a:pt x="338" y="189"/>
                  </a:lnTo>
                  <a:lnTo>
                    <a:pt x="321" y="180"/>
                  </a:lnTo>
                  <a:lnTo>
                    <a:pt x="328" y="163"/>
                  </a:lnTo>
                  <a:lnTo>
                    <a:pt x="345" y="173"/>
                  </a:lnTo>
                  <a:lnTo>
                    <a:pt x="345" y="173"/>
                  </a:lnTo>
                  <a:close/>
                  <a:moveTo>
                    <a:pt x="281" y="140"/>
                  </a:moveTo>
                  <a:lnTo>
                    <a:pt x="272" y="156"/>
                  </a:lnTo>
                  <a:lnTo>
                    <a:pt x="257" y="147"/>
                  </a:lnTo>
                  <a:lnTo>
                    <a:pt x="265" y="133"/>
                  </a:lnTo>
                  <a:lnTo>
                    <a:pt x="281" y="140"/>
                  </a:lnTo>
                  <a:lnTo>
                    <a:pt x="281" y="140"/>
                  </a:lnTo>
                  <a:close/>
                  <a:moveTo>
                    <a:pt x="217" y="107"/>
                  </a:moveTo>
                  <a:lnTo>
                    <a:pt x="208" y="123"/>
                  </a:lnTo>
                  <a:lnTo>
                    <a:pt x="194" y="116"/>
                  </a:lnTo>
                  <a:lnTo>
                    <a:pt x="201" y="100"/>
                  </a:lnTo>
                  <a:lnTo>
                    <a:pt x="217" y="107"/>
                  </a:lnTo>
                  <a:lnTo>
                    <a:pt x="217" y="107"/>
                  </a:lnTo>
                  <a:close/>
                  <a:moveTo>
                    <a:pt x="153" y="74"/>
                  </a:moveTo>
                  <a:lnTo>
                    <a:pt x="144" y="90"/>
                  </a:lnTo>
                  <a:lnTo>
                    <a:pt x="128" y="83"/>
                  </a:lnTo>
                  <a:lnTo>
                    <a:pt x="137" y="66"/>
                  </a:lnTo>
                  <a:lnTo>
                    <a:pt x="153" y="74"/>
                  </a:lnTo>
                  <a:lnTo>
                    <a:pt x="153" y="74"/>
                  </a:lnTo>
                  <a:close/>
                  <a:moveTo>
                    <a:pt x="90" y="40"/>
                  </a:moveTo>
                  <a:lnTo>
                    <a:pt x="80" y="57"/>
                  </a:lnTo>
                  <a:lnTo>
                    <a:pt x="64" y="50"/>
                  </a:lnTo>
                  <a:lnTo>
                    <a:pt x="73" y="33"/>
                  </a:lnTo>
                  <a:lnTo>
                    <a:pt x="9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25"/>
            <p:cNvSpPr>
              <a:spLocks noEditPoints="1"/>
            </p:cNvSpPr>
            <p:nvPr/>
          </p:nvSpPr>
          <p:spPr bwMode="auto">
            <a:xfrm>
              <a:off x="3295650" y="2601913"/>
              <a:ext cx="427038" cy="1349375"/>
            </a:xfrm>
            <a:custGeom>
              <a:avLst/>
              <a:gdLst>
                <a:gd name="T0" fmla="*/ 7 w 269"/>
                <a:gd name="T1" fmla="*/ 23 h 850"/>
                <a:gd name="T2" fmla="*/ 18 w 269"/>
                <a:gd name="T3" fmla="*/ 0 h 850"/>
                <a:gd name="T4" fmla="*/ 23 w 269"/>
                <a:gd name="T5" fmla="*/ 19 h 850"/>
                <a:gd name="T6" fmla="*/ 252 w 269"/>
                <a:gd name="T7" fmla="*/ 850 h 850"/>
                <a:gd name="T8" fmla="*/ 264 w 269"/>
                <a:gd name="T9" fmla="*/ 829 h 850"/>
                <a:gd name="T10" fmla="*/ 269 w 269"/>
                <a:gd name="T11" fmla="*/ 845 h 850"/>
                <a:gd name="T12" fmla="*/ 231 w 269"/>
                <a:gd name="T13" fmla="*/ 782 h 850"/>
                <a:gd name="T14" fmla="*/ 243 w 269"/>
                <a:gd name="T15" fmla="*/ 760 h 850"/>
                <a:gd name="T16" fmla="*/ 250 w 269"/>
                <a:gd name="T17" fmla="*/ 777 h 850"/>
                <a:gd name="T18" fmla="*/ 212 w 269"/>
                <a:gd name="T19" fmla="*/ 713 h 850"/>
                <a:gd name="T20" fmla="*/ 224 w 269"/>
                <a:gd name="T21" fmla="*/ 692 h 850"/>
                <a:gd name="T22" fmla="*/ 229 w 269"/>
                <a:gd name="T23" fmla="*/ 708 h 850"/>
                <a:gd name="T24" fmla="*/ 191 w 269"/>
                <a:gd name="T25" fmla="*/ 645 h 850"/>
                <a:gd name="T26" fmla="*/ 203 w 269"/>
                <a:gd name="T27" fmla="*/ 621 h 850"/>
                <a:gd name="T28" fmla="*/ 207 w 269"/>
                <a:gd name="T29" fmla="*/ 640 h 850"/>
                <a:gd name="T30" fmla="*/ 170 w 269"/>
                <a:gd name="T31" fmla="*/ 576 h 850"/>
                <a:gd name="T32" fmla="*/ 181 w 269"/>
                <a:gd name="T33" fmla="*/ 553 h 850"/>
                <a:gd name="T34" fmla="*/ 189 w 269"/>
                <a:gd name="T35" fmla="*/ 569 h 850"/>
                <a:gd name="T36" fmla="*/ 151 w 269"/>
                <a:gd name="T37" fmla="*/ 505 h 850"/>
                <a:gd name="T38" fmla="*/ 163 w 269"/>
                <a:gd name="T39" fmla="*/ 484 h 850"/>
                <a:gd name="T40" fmla="*/ 167 w 269"/>
                <a:gd name="T41" fmla="*/ 501 h 850"/>
                <a:gd name="T42" fmla="*/ 129 w 269"/>
                <a:gd name="T43" fmla="*/ 437 h 850"/>
                <a:gd name="T44" fmla="*/ 141 w 269"/>
                <a:gd name="T45" fmla="*/ 416 h 850"/>
                <a:gd name="T46" fmla="*/ 146 w 269"/>
                <a:gd name="T47" fmla="*/ 432 h 850"/>
                <a:gd name="T48" fmla="*/ 108 w 269"/>
                <a:gd name="T49" fmla="*/ 368 h 850"/>
                <a:gd name="T50" fmla="*/ 120 w 269"/>
                <a:gd name="T51" fmla="*/ 347 h 850"/>
                <a:gd name="T52" fmla="*/ 125 w 269"/>
                <a:gd name="T53" fmla="*/ 364 h 850"/>
                <a:gd name="T54" fmla="*/ 87 w 269"/>
                <a:gd name="T55" fmla="*/ 300 h 850"/>
                <a:gd name="T56" fmla="*/ 101 w 269"/>
                <a:gd name="T57" fmla="*/ 276 h 850"/>
                <a:gd name="T58" fmla="*/ 106 w 269"/>
                <a:gd name="T59" fmla="*/ 295 h 850"/>
                <a:gd name="T60" fmla="*/ 68 w 269"/>
                <a:gd name="T61" fmla="*/ 231 h 850"/>
                <a:gd name="T62" fmla="*/ 80 w 269"/>
                <a:gd name="T63" fmla="*/ 208 h 850"/>
                <a:gd name="T64" fmla="*/ 85 w 269"/>
                <a:gd name="T65" fmla="*/ 224 h 850"/>
                <a:gd name="T66" fmla="*/ 47 w 269"/>
                <a:gd name="T67" fmla="*/ 160 h 850"/>
                <a:gd name="T68" fmla="*/ 59 w 269"/>
                <a:gd name="T69" fmla="*/ 139 h 850"/>
                <a:gd name="T70" fmla="*/ 63 w 269"/>
                <a:gd name="T71" fmla="*/ 156 h 850"/>
                <a:gd name="T72" fmla="*/ 26 w 269"/>
                <a:gd name="T73" fmla="*/ 92 h 850"/>
                <a:gd name="T74" fmla="*/ 37 w 269"/>
                <a:gd name="T75" fmla="*/ 71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9" h="850">
                  <a:moveTo>
                    <a:pt x="23" y="19"/>
                  </a:moveTo>
                  <a:lnTo>
                    <a:pt x="7" y="23"/>
                  </a:lnTo>
                  <a:lnTo>
                    <a:pt x="0" y="7"/>
                  </a:lnTo>
                  <a:lnTo>
                    <a:pt x="18" y="0"/>
                  </a:lnTo>
                  <a:lnTo>
                    <a:pt x="23" y="19"/>
                  </a:lnTo>
                  <a:lnTo>
                    <a:pt x="23" y="19"/>
                  </a:lnTo>
                  <a:close/>
                  <a:moveTo>
                    <a:pt x="269" y="845"/>
                  </a:moveTo>
                  <a:lnTo>
                    <a:pt x="252" y="850"/>
                  </a:lnTo>
                  <a:lnTo>
                    <a:pt x="248" y="834"/>
                  </a:lnTo>
                  <a:lnTo>
                    <a:pt x="264" y="829"/>
                  </a:lnTo>
                  <a:lnTo>
                    <a:pt x="269" y="845"/>
                  </a:lnTo>
                  <a:lnTo>
                    <a:pt x="269" y="845"/>
                  </a:lnTo>
                  <a:close/>
                  <a:moveTo>
                    <a:pt x="250" y="777"/>
                  </a:moveTo>
                  <a:lnTo>
                    <a:pt x="231" y="782"/>
                  </a:lnTo>
                  <a:lnTo>
                    <a:pt x="226" y="765"/>
                  </a:lnTo>
                  <a:lnTo>
                    <a:pt x="243" y="760"/>
                  </a:lnTo>
                  <a:lnTo>
                    <a:pt x="250" y="777"/>
                  </a:lnTo>
                  <a:lnTo>
                    <a:pt x="250" y="777"/>
                  </a:lnTo>
                  <a:close/>
                  <a:moveTo>
                    <a:pt x="229" y="708"/>
                  </a:moveTo>
                  <a:lnTo>
                    <a:pt x="212" y="713"/>
                  </a:lnTo>
                  <a:lnTo>
                    <a:pt x="205" y="697"/>
                  </a:lnTo>
                  <a:lnTo>
                    <a:pt x="224" y="692"/>
                  </a:lnTo>
                  <a:lnTo>
                    <a:pt x="229" y="708"/>
                  </a:lnTo>
                  <a:lnTo>
                    <a:pt x="229" y="708"/>
                  </a:lnTo>
                  <a:close/>
                  <a:moveTo>
                    <a:pt x="207" y="640"/>
                  </a:moveTo>
                  <a:lnTo>
                    <a:pt x="191" y="645"/>
                  </a:lnTo>
                  <a:lnTo>
                    <a:pt x="186" y="628"/>
                  </a:lnTo>
                  <a:lnTo>
                    <a:pt x="203" y="621"/>
                  </a:lnTo>
                  <a:lnTo>
                    <a:pt x="207" y="640"/>
                  </a:lnTo>
                  <a:lnTo>
                    <a:pt x="207" y="640"/>
                  </a:lnTo>
                  <a:close/>
                  <a:moveTo>
                    <a:pt x="189" y="569"/>
                  </a:moveTo>
                  <a:lnTo>
                    <a:pt x="170" y="576"/>
                  </a:lnTo>
                  <a:lnTo>
                    <a:pt x="165" y="557"/>
                  </a:lnTo>
                  <a:lnTo>
                    <a:pt x="181" y="553"/>
                  </a:lnTo>
                  <a:lnTo>
                    <a:pt x="189" y="569"/>
                  </a:lnTo>
                  <a:lnTo>
                    <a:pt x="189" y="569"/>
                  </a:lnTo>
                  <a:close/>
                  <a:moveTo>
                    <a:pt x="167" y="501"/>
                  </a:moveTo>
                  <a:lnTo>
                    <a:pt x="151" y="505"/>
                  </a:lnTo>
                  <a:lnTo>
                    <a:pt x="144" y="489"/>
                  </a:lnTo>
                  <a:lnTo>
                    <a:pt x="163" y="484"/>
                  </a:lnTo>
                  <a:lnTo>
                    <a:pt x="167" y="501"/>
                  </a:lnTo>
                  <a:lnTo>
                    <a:pt x="167" y="501"/>
                  </a:lnTo>
                  <a:close/>
                  <a:moveTo>
                    <a:pt x="146" y="432"/>
                  </a:moveTo>
                  <a:lnTo>
                    <a:pt x="129" y="437"/>
                  </a:lnTo>
                  <a:lnTo>
                    <a:pt x="125" y="420"/>
                  </a:lnTo>
                  <a:lnTo>
                    <a:pt x="141" y="416"/>
                  </a:lnTo>
                  <a:lnTo>
                    <a:pt x="146" y="432"/>
                  </a:lnTo>
                  <a:lnTo>
                    <a:pt x="146" y="432"/>
                  </a:lnTo>
                  <a:close/>
                  <a:moveTo>
                    <a:pt x="125" y="364"/>
                  </a:moveTo>
                  <a:lnTo>
                    <a:pt x="108" y="368"/>
                  </a:lnTo>
                  <a:lnTo>
                    <a:pt x="104" y="352"/>
                  </a:lnTo>
                  <a:lnTo>
                    <a:pt x="120" y="347"/>
                  </a:lnTo>
                  <a:lnTo>
                    <a:pt x="125" y="364"/>
                  </a:lnTo>
                  <a:lnTo>
                    <a:pt x="125" y="364"/>
                  </a:lnTo>
                  <a:close/>
                  <a:moveTo>
                    <a:pt x="106" y="295"/>
                  </a:moveTo>
                  <a:lnTo>
                    <a:pt x="87" y="300"/>
                  </a:lnTo>
                  <a:lnTo>
                    <a:pt x="82" y="281"/>
                  </a:lnTo>
                  <a:lnTo>
                    <a:pt x="101" y="276"/>
                  </a:lnTo>
                  <a:lnTo>
                    <a:pt x="106" y="295"/>
                  </a:lnTo>
                  <a:lnTo>
                    <a:pt x="106" y="295"/>
                  </a:lnTo>
                  <a:close/>
                  <a:moveTo>
                    <a:pt x="85" y="224"/>
                  </a:moveTo>
                  <a:lnTo>
                    <a:pt x="68" y="231"/>
                  </a:lnTo>
                  <a:lnTo>
                    <a:pt x="63" y="212"/>
                  </a:lnTo>
                  <a:lnTo>
                    <a:pt x="80" y="208"/>
                  </a:lnTo>
                  <a:lnTo>
                    <a:pt x="85" y="224"/>
                  </a:lnTo>
                  <a:lnTo>
                    <a:pt x="85" y="224"/>
                  </a:lnTo>
                  <a:close/>
                  <a:moveTo>
                    <a:pt x="63" y="156"/>
                  </a:moveTo>
                  <a:lnTo>
                    <a:pt x="47" y="160"/>
                  </a:lnTo>
                  <a:lnTo>
                    <a:pt x="42" y="144"/>
                  </a:lnTo>
                  <a:lnTo>
                    <a:pt x="59" y="139"/>
                  </a:lnTo>
                  <a:lnTo>
                    <a:pt x="63" y="156"/>
                  </a:lnTo>
                  <a:lnTo>
                    <a:pt x="63" y="156"/>
                  </a:lnTo>
                  <a:close/>
                  <a:moveTo>
                    <a:pt x="44" y="87"/>
                  </a:moveTo>
                  <a:lnTo>
                    <a:pt x="26" y="92"/>
                  </a:lnTo>
                  <a:lnTo>
                    <a:pt x="21" y="75"/>
                  </a:lnTo>
                  <a:lnTo>
                    <a:pt x="37" y="71"/>
                  </a:lnTo>
                  <a:lnTo>
                    <a:pt x="44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526"/>
            <p:cNvSpPr>
              <a:spLocks noEditPoints="1"/>
            </p:cNvSpPr>
            <p:nvPr/>
          </p:nvSpPr>
          <p:spPr bwMode="auto">
            <a:xfrm>
              <a:off x="3095625" y="1919288"/>
              <a:ext cx="228600" cy="693738"/>
            </a:xfrm>
            <a:custGeom>
              <a:avLst/>
              <a:gdLst>
                <a:gd name="T0" fmla="*/ 121 w 144"/>
                <a:gd name="T1" fmla="*/ 418 h 437"/>
                <a:gd name="T2" fmla="*/ 140 w 144"/>
                <a:gd name="T3" fmla="*/ 413 h 437"/>
                <a:gd name="T4" fmla="*/ 144 w 144"/>
                <a:gd name="T5" fmla="*/ 432 h 437"/>
                <a:gd name="T6" fmla="*/ 126 w 144"/>
                <a:gd name="T7" fmla="*/ 437 h 437"/>
                <a:gd name="T8" fmla="*/ 121 w 144"/>
                <a:gd name="T9" fmla="*/ 418 h 437"/>
                <a:gd name="T10" fmla="*/ 121 w 144"/>
                <a:gd name="T11" fmla="*/ 418 h 437"/>
                <a:gd name="T12" fmla="*/ 0 w 144"/>
                <a:gd name="T13" fmla="*/ 5 h 437"/>
                <a:gd name="T14" fmla="*/ 17 w 144"/>
                <a:gd name="T15" fmla="*/ 0 h 437"/>
                <a:gd name="T16" fmla="*/ 24 w 144"/>
                <a:gd name="T17" fmla="*/ 16 h 437"/>
                <a:gd name="T18" fmla="*/ 5 w 144"/>
                <a:gd name="T19" fmla="*/ 21 h 437"/>
                <a:gd name="T20" fmla="*/ 0 w 144"/>
                <a:gd name="T21" fmla="*/ 5 h 437"/>
                <a:gd name="T22" fmla="*/ 0 w 144"/>
                <a:gd name="T23" fmla="*/ 5 h 437"/>
                <a:gd name="T24" fmla="*/ 22 w 144"/>
                <a:gd name="T25" fmla="*/ 73 h 437"/>
                <a:gd name="T26" fmla="*/ 38 w 144"/>
                <a:gd name="T27" fmla="*/ 68 h 437"/>
                <a:gd name="T28" fmla="*/ 43 w 144"/>
                <a:gd name="T29" fmla="*/ 85 h 437"/>
                <a:gd name="T30" fmla="*/ 26 w 144"/>
                <a:gd name="T31" fmla="*/ 90 h 437"/>
                <a:gd name="T32" fmla="*/ 22 w 144"/>
                <a:gd name="T33" fmla="*/ 73 h 437"/>
                <a:gd name="T34" fmla="*/ 22 w 144"/>
                <a:gd name="T35" fmla="*/ 73 h 437"/>
                <a:gd name="T36" fmla="*/ 41 w 144"/>
                <a:gd name="T37" fmla="*/ 142 h 437"/>
                <a:gd name="T38" fmla="*/ 59 w 144"/>
                <a:gd name="T39" fmla="*/ 137 h 437"/>
                <a:gd name="T40" fmla="*/ 64 w 144"/>
                <a:gd name="T41" fmla="*/ 153 h 437"/>
                <a:gd name="T42" fmla="*/ 45 w 144"/>
                <a:gd name="T43" fmla="*/ 160 h 437"/>
                <a:gd name="T44" fmla="*/ 41 w 144"/>
                <a:gd name="T45" fmla="*/ 142 h 437"/>
                <a:gd name="T46" fmla="*/ 41 w 144"/>
                <a:gd name="T47" fmla="*/ 142 h 437"/>
                <a:gd name="T48" fmla="*/ 62 w 144"/>
                <a:gd name="T49" fmla="*/ 212 h 437"/>
                <a:gd name="T50" fmla="*/ 78 w 144"/>
                <a:gd name="T51" fmla="*/ 205 h 437"/>
                <a:gd name="T52" fmla="*/ 83 w 144"/>
                <a:gd name="T53" fmla="*/ 224 h 437"/>
                <a:gd name="T54" fmla="*/ 67 w 144"/>
                <a:gd name="T55" fmla="*/ 229 h 437"/>
                <a:gd name="T56" fmla="*/ 62 w 144"/>
                <a:gd name="T57" fmla="*/ 212 h 437"/>
                <a:gd name="T58" fmla="*/ 62 w 144"/>
                <a:gd name="T59" fmla="*/ 212 h 437"/>
                <a:gd name="T60" fmla="*/ 81 w 144"/>
                <a:gd name="T61" fmla="*/ 281 h 437"/>
                <a:gd name="T62" fmla="*/ 100 w 144"/>
                <a:gd name="T63" fmla="*/ 276 h 437"/>
                <a:gd name="T64" fmla="*/ 104 w 144"/>
                <a:gd name="T65" fmla="*/ 293 h 437"/>
                <a:gd name="T66" fmla="*/ 85 w 144"/>
                <a:gd name="T67" fmla="*/ 297 h 437"/>
                <a:gd name="T68" fmla="*/ 81 w 144"/>
                <a:gd name="T69" fmla="*/ 281 h 437"/>
                <a:gd name="T70" fmla="*/ 81 w 144"/>
                <a:gd name="T71" fmla="*/ 281 h 437"/>
                <a:gd name="T72" fmla="*/ 102 w 144"/>
                <a:gd name="T73" fmla="*/ 349 h 437"/>
                <a:gd name="T74" fmla="*/ 118 w 144"/>
                <a:gd name="T75" fmla="*/ 345 h 437"/>
                <a:gd name="T76" fmla="*/ 123 w 144"/>
                <a:gd name="T77" fmla="*/ 361 h 437"/>
                <a:gd name="T78" fmla="*/ 107 w 144"/>
                <a:gd name="T79" fmla="*/ 366 h 437"/>
                <a:gd name="T80" fmla="*/ 102 w 144"/>
                <a:gd name="T81" fmla="*/ 34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437">
                  <a:moveTo>
                    <a:pt x="121" y="418"/>
                  </a:moveTo>
                  <a:lnTo>
                    <a:pt x="140" y="413"/>
                  </a:lnTo>
                  <a:lnTo>
                    <a:pt x="144" y="432"/>
                  </a:lnTo>
                  <a:lnTo>
                    <a:pt x="126" y="437"/>
                  </a:lnTo>
                  <a:lnTo>
                    <a:pt x="121" y="418"/>
                  </a:lnTo>
                  <a:lnTo>
                    <a:pt x="121" y="418"/>
                  </a:lnTo>
                  <a:close/>
                  <a:moveTo>
                    <a:pt x="0" y="5"/>
                  </a:moveTo>
                  <a:lnTo>
                    <a:pt x="17" y="0"/>
                  </a:lnTo>
                  <a:lnTo>
                    <a:pt x="24" y="16"/>
                  </a:lnTo>
                  <a:lnTo>
                    <a:pt x="5" y="21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2" y="73"/>
                  </a:moveTo>
                  <a:lnTo>
                    <a:pt x="38" y="68"/>
                  </a:lnTo>
                  <a:lnTo>
                    <a:pt x="43" y="85"/>
                  </a:lnTo>
                  <a:lnTo>
                    <a:pt x="26" y="90"/>
                  </a:lnTo>
                  <a:lnTo>
                    <a:pt x="22" y="73"/>
                  </a:lnTo>
                  <a:lnTo>
                    <a:pt x="22" y="73"/>
                  </a:lnTo>
                  <a:close/>
                  <a:moveTo>
                    <a:pt x="41" y="142"/>
                  </a:moveTo>
                  <a:lnTo>
                    <a:pt x="59" y="137"/>
                  </a:lnTo>
                  <a:lnTo>
                    <a:pt x="64" y="153"/>
                  </a:lnTo>
                  <a:lnTo>
                    <a:pt x="45" y="160"/>
                  </a:lnTo>
                  <a:lnTo>
                    <a:pt x="41" y="142"/>
                  </a:lnTo>
                  <a:lnTo>
                    <a:pt x="41" y="142"/>
                  </a:lnTo>
                  <a:close/>
                  <a:moveTo>
                    <a:pt x="62" y="212"/>
                  </a:moveTo>
                  <a:lnTo>
                    <a:pt x="78" y="205"/>
                  </a:lnTo>
                  <a:lnTo>
                    <a:pt x="83" y="224"/>
                  </a:lnTo>
                  <a:lnTo>
                    <a:pt x="67" y="229"/>
                  </a:lnTo>
                  <a:lnTo>
                    <a:pt x="62" y="212"/>
                  </a:lnTo>
                  <a:lnTo>
                    <a:pt x="62" y="212"/>
                  </a:lnTo>
                  <a:close/>
                  <a:moveTo>
                    <a:pt x="81" y="281"/>
                  </a:moveTo>
                  <a:lnTo>
                    <a:pt x="100" y="276"/>
                  </a:lnTo>
                  <a:lnTo>
                    <a:pt x="104" y="293"/>
                  </a:lnTo>
                  <a:lnTo>
                    <a:pt x="85" y="297"/>
                  </a:lnTo>
                  <a:lnTo>
                    <a:pt x="81" y="281"/>
                  </a:lnTo>
                  <a:lnTo>
                    <a:pt x="81" y="281"/>
                  </a:lnTo>
                  <a:close/>
                  <a:moveTo>
                    <a:pt x="102" y="349"/>
                  </a:moveTo>
                  <a:lnTo>
                    <a:pt x="118" y="345"/>
                  </a:lnTo>
                  <a:lnTo>
                    <a:pt x="123" y="361"/>
                  </a:lnTo>
                  <a:lnTo>
                    <a:pt x="107" y="366"/>
                  </a:lnTo>
                  <a:lnTo>
                    <a:pt x="102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527"/>
            <p:cNvSpPr>
              <a:spLocks noEditPoints="1"/>
            </p:cNvSpPr>
            <p:nvPr/>
          </p:nvSpPr>
          <p:spPr bwMode="auto">
            <a:xfrm>
              <a:off x="3302000" y="1955800"/>
              <a:ext cx="1260475" cy="665163"/>
            </a:xfrm>
            <a:custGeom>
              <a:avLst/>
              <a:gdLst>
                <a:gd name="T0" fmla="*/ 26 w 794"/>
                <a:gd name="T1" fmla="*/ 409 h 419"/>
                <a:gd name="T2" fmla="*/ 0 w 794"/>
                <a:gd name="T3" fmla="*/ 402 h 419"/>
                <a:gd name="T4" fmla="*/ 17 w 794"/>
                <a:gd name="T5" fmla="*/ 395 h 419"/>
                <a:gd name="T6" fmla="*/ 794 w 794"/>
                <a:gd name="T7" fmla="*/ 17 h 419"/>
                <a:gd name="T8" fmla="*/ 770 w 794"/>
                <a:gd name="T9" fmla="*/ 10 h 419"/>
                <a:gd name="T10" fmla="*/ 787 w 794"/>
                <a:gd name="T11" fmla="*/ 0 h 419"/>
                <a:gd name="T12" fmla="*/ 730 w 794"/>
                <a:gd name="T13" fmla="*/ 50 h 419"/>
                <a:gd name="T14" fmla="*/ 707 w 794"/>
                <a:gd name="T15" fmla="*/ 41 h 419"/>
                <a:gd name="T16" fmla="*/ 723 w 794"/>
                <a:gd name="T17" fmla="*/ 34 h 419"/>
                <a:gd name="T18" fmla="*/ 666 w 794"/>
                <a:gd name="T19" fmla="*/ 83 h 419"/>
                <a:gd name="T20" fmla="*/ 643 w 794"/>
                <a:gd name="T21" fmla="*/ 74 h 419"/>
                <a:gd name="T22" fmla="*/ 657 w 794"/>
                <a:gd name="T23" fmla="*/ 67 h 419"/>
                <a:gd name="T24" fmla="*/ 603 w 794"/>
                <a:gd name="T25" fmla="*/ 116 h 419"/>
                <a:gd name="T26" fmla="*/ 579 w 794"/>
                <a:gd name="T27" fmla="*/ 107 h 419"/>
                <a:gd name="T28" fmla="*/ 593 w 794"/>
                <a:gd name="T29" fmla="*/ 100 h 419"/>
                <a:gd name="T30" fmla="*/ 539 w 794"/>
                <a:gd name="T31" fmla="*/ 147 h 419"/>
                <a:gd name="T32" fmla="*/ 513 w 794"/>
                <a:gd name="T33" fmla="*/ 140 h 419"/>
                <a:gd name="T34" fmla="*/ 529 w 794"/>
                <a:gd name="T35" fmla="*/ 133 h 419"/>
                <a:gd name="T36" fmla="*/ 473 w 794"/>
                <a:gd name="T37" fmla="*/ 180 h 419"/>
                <a:gd name="T38" fmla="*/ 449 w 794"/>
                <a:gd name="T39" fmla="*/ 173 h 419"/>
                <a:gd name="T40" fmla="*/ 466 w 794"/>
                <a:gd name="T41" fmla="*/ 166 h 419"/>
                <a:gd name="T42" fmla="*/ 409 w 794"/>
                <a:gd name="T43" fmla="*/ 213 h 419"/>
                <a:gd name="T44" fmla="*/ 385 w 794"/>
                <a:gd name="T45" fmla="*/ 206 h 419"/>
                <a:gd name="T46" fmla="*/ 402 w 794"/>
                <a:gd name="T47" fmla="*/ 197 h 419"/>
                <a:gd name="T48" fmla="*/ 345 w 794"/>
                <a:gd name="T49" fmla="*/ 246 h 419"/>
                <a:gd name="T50" fmla="*/ 322 w 794"/>
                <a:gd name="T51" fmla="*/ 239 h 419"/>
                <a:gd name="T52" fmla="*/ 338 w 794"/>
                <a:gd name="T53" fmla="*/ 230 h 419"/>
                <a:gd name="T54" fmla="*/ 281 w 794"/>
                <a:gd name="T55" fmla="*/ 279 h 419"/>
                <a:gd name="T56" fmla="*/ 258 w 794"/>
                <a:gd name="T57" fmla="*/ 272 h 419"/>
                <a:gd name="T58" fmla="*/ 274 w 794"/>
                <a:gd name="T59" fmla="*/ 263 h 419"/>
                <a:gd name="T60" fmla="*/ 218 w 794"/>
                <a:gd name="T61" fmla="*/ 312 h 419"/>
                <a:gd name="T62" fmla="*/ 194 w 794"/>
                <a:gd name="T63" fmla="*/ 305 h 419"/>
                <a:gd name="T64" fmla="*/ 211 w 794"/>
                <a:gd name="T65" fmla="*/ 296 h 419"/>
                <a:gd name="T66" fmla="*/ 154 w 794"/>
                <a:gd name="T67" fmla="*/ 345 h 419"/>
                <a:gd name="T68" fmla="*/ 130 w 794"/>
                <a:gd name="T69" fmla="*/ 336 h 419"/>
                <a:gd name="T70" fmla="*/ 144 w 794"/>
                <a:gd name="T71" fmla="*/ 329 h 419"/>
                <a:gd name="T72" fmla="*/ 90 w 794"/>
                <a:gd name="T73" fmla="*/ 378 h 419"/>
                <a:gd name="T74" fmla="*/ 64 w 794"/>
                <a:gd name="T75" fmla="*/ 3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4" h="419">
                  <a:moveTo>
                    <a:pt x="17" y="395"/>
                  </a:moveTo>
                  <a:lnTo>
                    <a:pt x="26" y="409"/>
                  </a:lnTo>
                  <a:lnTo>
                    <a:pt x="10" y="419"/>
                  </a:lnTo>
                  <a:lnTo>
                    <a:pt x="0" y="402"/>
                  </a:lnTo>
                  <a:lnTo>
                    <a:pt x="17" y="395"/>
                  </a:lnTo>
                  <a:lnTo>
                    <a:pt x="17" y="395"/>
                  </a:lnTo>
                  <a:close/>
                  <a:moveTo>
                    <a:pt x="787" y="0"/>
                  </a:moveTo>
                  <a:lnTo>
                    <a:pt x="794" y="17"/>
                  </a:lnTo>
                  <a:lnTo>
                    <a:pt x="777" y="24"/>
                  </a:lnTo>
                  <a:lnTo>
                    <a:pt x="770" y="10"/>
                  </a:lnTo>
                  <a:lnTo>
                    <a:pt x="787" y="0"/>
                  </a:lnTo>
                  <a:lnTo>
                    <a:pt x="787" y="0"/>
                  </a:lnTo>
                  <a:close/>
                  <a:moveTo>
                    <a:pt x="723" y="34"/>
                  </a:moveTo>
                  <a:lnTo>
                    <a:pt x="730" y="50"/>
                  </a:lnTo>
                  <a:lnTo>
                    <a:pt x="714" y="57"/>
                  </a:lnTo>
                  <a:lnTo>
                    <a:pt x="707" y="41"/>
                  </a:lnTo>
                  <a:lnTo>
                    <a:pt x="723" y="34"/>
                  </a:lnTo>
                  <a:lnTo>
                    <a:pt x="723" y="34"/>
                  </a:lnTo>
                  <a:close/>
                  <a:moveTo>
                    <a:pt x="657" y="67"/>
                  </a:moveTo>
                  <a:lnTo>
                    <a:pt x="666" y="83"/>
                  </a:lnTo>
                  <a:lnTo>
                    <a:pt x="650" y="90"/>
                  </a:lnTo>
                  <a:lnTo>
                    <a:pt x="643" y="74"/>
                  </a:lnTo>
                  <a:lnTo>
                    <a:pt x="657" y="67"/>
                  </a:lnTo>
                  <a:lnTo>
                    <a:pt x="657" y="67"/>
                  </a:lnTo>
                  <a:close/>
                  <a:moveTo>
                    <a:pt x="593" y="100"/>
                  </a:moveTo>
                  <a:lnTo>
                    <a:pt x="603" y="116"/>
                  </a:lnTo>
                  <a:lnTo>
                    <a:pt x="586" y="123"/>
                  </a:lnTo>
                  <a:lnTo>
                    <a:pt x="579" y="107"/>
                  </a:lnTo>
                  <a:lnTo>
                    <a:pt x="593" y="100"/>
                  </a:lnTo>
                  <a:lnTo>
                    <a:pt x="593" y="100"/>
                  </a:lnTo>
                  <a:close/>
                  <a:moveTo>
                    <a:pt x="529" y="133"/>
                  </a:moveTo>
                  <a:lnTo>
                    <a:pt x="539" y="147"/>
                  </a:lnTo>
                  <a:lnTo>
                    <a:pt x="522" y="156"/>
                  </a:lnTo>
                  <a:lnTo>
                    <a:pt x="513" y="140"/>
                  </a:lnTo>
                  <a:lnTo>
                    <a:pt x="529" y="133"/>
                  </a:lnTo>
                  <a:lnTo>
                    <a:pt x="529" y="133"/>
                  </a:lnTo>
                  <a:close/>
                  <a:moveTo>
                    <a:pt x="466" y="166"/>
                  </a:moveTo>
                  <a:lnTo>
                    <a:pt x="473" y="180"/>
                  </a:lnTo>
                  <a:lnTo>
                    <a:pt x="459" y="189"/>
                  </a:lnTo>
                  <a:lnTo>
                    <a:pt x="449" y="173"/>
                  </a:lnTo>
                  <a:lnTo>
                    <a:pt x="466" y="166"/>
                  </a:lnTo>
                  <a:lnTo>
                    <a:pt x="466" y="166"/>
                  </a:lnTo>
                  <a:close/>
                  <a:moveTo>
                    <a:pt x="402" y="197"/>
                  </a:moveTo>
                  <a:lnTo>
                    <a:pt x="409" y="213"/>
                  </a:lnTo>
                  <a:lnTo>
                    <a:pt x="395" y="223"/>
                  </a:lnTo>
                  <a:lnTo>
                    <a:pt x="385" y="206"/>
                  </a:lnTo>
                  <a:lnTo>
                    <a:pt x="402" y="197"/>
                  </a:lnTo>
                  <a:lnTo>
                    <a:pt x="402" y="197"/>
                  </a:lnTo>
                  <a:close/>
                  <a:moveTo>
                    <a:pt x="338" y="230"/>
                  </a:moveTo>
                  <a:lnTo>
                    <a:pt x="345" y="246"/>
                  </a:lnTo>
                  <a:lnTo>
                    <a:pt x="329" y="256"/>
                  </a:lnTo>
                  <a:lnTo>
                    <a:pt x="322" y="239"/>
                  </a:lnTo>
                  <a:lnTo>
                    <a:pt x="338" y="230"/>
                  </a:lnTo>
                  <a:lnTo>
                    <a:pt x="338" y="230"/>
                  </a:lnTo>
                  <a:close/>
                  <a:moveTo>
                    <a:pt x="274" y="263"/>
                  </a:moveTo>
                  <a:lnTo>
                    <a:pt x="281" y="279"/>
                  </a:lnTo>
                  <a:lnTo>
                    <a:pt x="265" y="286"/>
                  </a:lnTo>
                  <a:lnTo>
                    <a:pt x="258" y="272"/>
                  </a:lnTo>
                  <a:lnTo>
                    <a:pt x="274" y="263"/>
                  </a:lnTo>
                  <a:lnTo>
                    <a:pt x="274" y="263"/>
                  </a:lnTo>
                  <a:close/>
                  <a:moveTo>
                    <a:pt x="211" y="296"/>
                  </a:moveTo>
                  <a:lnTo>
                    <a:pt x="218" y="312"/>
                  </a:lnTo>
                  <a:lnTo>
                    <a:pt x="201" y="319"/>
                  </a:lnTo>
                  <a:lnTo>
                    <a:pt x="194" y="305"/>
                  </a:lnTo>
                  <a:lnTo>
                    <a:pt x="211" y="296"/>
                  </a:lnTo>
                  <a:lnTo>
                    <a:pt x="211" y="296"/>
                  </a:lnTo>
                  <a:close/>
                  <a:moveTo>
                    <a:pt x="144" y="329"/>
                  </a:moveTo>
                  <a:lnTo>
                    <a:pt x="154" y="345"/>
                  </a:lnTo>
                  <a:lnTo>
                    <a:pt x="137" y="352"/>
                  </a:lnTo>
                  <a:lnTo>
                    <a:pt x="130" y="336"/>
                  </a:lnTo>
                  <a:lnTo>
                    <a:pt x="144" y="329"/>
                  </a:lnTo>
                  <a:lnTo>
                    <a:pt x="144" y="329"/>
                  </a:lnTo>
                  <a:close/>
                  <a:moveTo>
                    <a:pt x="81" y="362"/>
                  </a:moveTo>
                  <a:lnTo>
                    <a:pt x="90" y="378"/>
                  </a:lnTo>
                  <a:lnTo>
                    <a:pt x="74" y="386"/>
                  </a:lnTo>
                  <a:lnTo>
                    <a:pt x="64" y="369"/>
                  </a:lnTo>
                  <a:lnTo>
                    <a:pt x="81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528"/>
            <p:cNvSpPr>
              <a:spLocks noEditPoints="1"/>
            </p:cNvSpPr>
            <p:nvPr/>
          </p:nvSpPr>
          <p:spPr bwMode="auto">
            <a:xfrm>
              <a:off x="4505325" y="2084388"/>
              <a:ext cx="225425" cy="1387475"/>
            </a:xfrm>
            <a:custGeom>
              <a:avLst/>
              <a:gdLst>
                <a:gd name="T0" fmla="*/ 22 w 142"/>
                <a:gd name="T1" fmla="*/ 857 h 874"/>
                <a:gd name="T2" fmla="*/ 0 w 142"/>
                <a:gd name="T3" fmla="*/ 871 h 874"/>
                <a:gd name="T4" fmla="*/ 3 w 142"/>
                <a:gd name="T5" fmla="*/ 855 h 874"/>
                <a:gd name="T6" fmla="*/ 142 w 142"/>
                <a:gd name="T7" fmla="*/ 2 h 874"/>
                <a:gd name="T8" fmla="*/ 123 w 142"/>
                <a:gd name="T9" fmla="*/ 16 h 874"/>
                <a:gd name="T10" fmla="*/ 126 w 142"/>
                <a:gd name="T11" fmla="*/ 0 h 874"/>
                <a:gd name="T12" fmla="*/ 133 w 142"/>
                <a:gd name="T13" fmla="*/ 73 h 874"/>
                <a:gd name="T14" fmla="*/ 112 w 142"/>
                <a:gd name="T15" fmla="*/ 87 h 874"/>
                <a:gd name="T16" fmla="*/ 114 w 142"/>
                <a:gd name="T17" fmla="*/ 71 h 874"/>
                <a:gd name="T18" fmla="*/ 123 w 142"/>
                <a:gd name="T19" fmla="*/ 144 h 874"/>
                <a:gd name="T20" fmla="*/ 102 w 142"/>
                <a:gd name="T21" fmla="*/ 158 h 874"/>
                <a:gd name="T22" fmla="*/ 104 w 142"/>
                <a:gd name="T23" fmla="*/ 142 h 874"/>
                <a:gd name="T24" fmla="*/ 112 w 142"/>
                <a:gd name="T25" fmla="*/ 215 h 874"/>
                <a:gd name="T26" fmla="*/ 93 w 142"/>
                <a:gd name="T27" fmla="*/ 231 h 874"/>
                <a:gd name="T28" fmla="*/ 95 w 142"/>
                <a:gd name="T29" fmla="*/ 212 h 874"/>
                <a:gd name="T30" fmla="*/ 102 w 142"/>
                <a:gd name="T31" fmla="*/ 286 h 874"/>
                <a:gd name="T32" fmla="*/ 83 w 142"/>
                <a:gd name="T33" fmla="*/ 302 h 874"/>
                <a:gd name="T34" fmla="*/ 86 w 142"/>
                <a:gd name="T35" fmla="*/ 283 h 874"/>
                <a:gd name="T36" fmla="*/ 93 w 142"/>
                <a:gd name="T37" fmla="*/ 359 h 874"/>
                <a:gd name="T38" fmla="*/ 71 w 142"/>
                <a:gd name="T39" fmla="*/ 373 h 874"/>
                <a:gd name="T40" fmla="*/ 74 w 142"/>
                <a:gd name="T41" fmla="*/ 354 h 874"/>
                <a:gd name="T42" fmla="*/ 83 w 142"/>
                <a:gd name="T43" fmla="*/ 430 h 874"/>
                <a:gd name="T44" fmla="*/ 62 w 142"/>
                <a:gd name="T45" fmla="*/ 444 h 874"/>
                <a:gd name="T46" fmla="*/ 64 w 142"/>
                <a:gd name="T47" fmla="*/ 427 h 874"/>
                <a:gd name="T48" fmla="*/ 71 w 142"/>
                <a:gd name="T49" fmla="*/ 501 h 874"/>
                <a:gd name="T50" fmla="*/ 52 w 142"/>
                <a:gd name="T51" fmla="*/ 515 h 874"/>
                <a:gd name="T52" fmla="*/ 55 w 142"/>
                <a:gd name="T53" fmla="*/ 498 h 874"/>
                <a:gd name="T54" fmla="*/ 62 w 142"/>
                <a:gd name="T55" fmla="*/ 571 h 874"/>
                <a:gd name="T56" fmla="*/ 41 w 142"/>
                <a:gd name="T57" fmla="*/ 588 h 874"/>
                <a:gd name="T58" fmla="*/ 45 w 142"/>
                <a:gd name="T59" fmla="*/ 569 h 874"/>
                <a:gd name="T60" fmla="*/ 52 w 142"/>
                <a:gd name="T61" fmla="*/ 642 h 874"/>
                <a:gd name="T62" fmla="*/ 31 w 142"/>
                <a:gd name="T63" fmla="*/ 659 h 874"/>
                <a:gd name="T64" fmla="*/ 34 w 142"/>
                <a:gd name="T65" fmla="*/ 640 h 874"/>
                <a:gd name="T66" fmla="*/ 43 w 142"/>
                <a:gd name="T67" fmla="*/ 713 h 874"/>
                <a:gd name="T68" fmla="*/ 22 w 142"/>
                <a:gd name="T69" fmla="*/ 730 h 874"/>
                <a:gd name="T70" fmla="*/ 24 w 142"/>
                <a:gd name="T71" fmla="*/ 711 h 874"/>
                <a:gd name="T72" fmla="*/ 31 w 142"/>
                <a:gd name="T73" fmla="*/ 786 h 874"/>
                <a:gd name="T74" fmla="*/ 12 w 142"/>
                <a:gd name="T75" fmla="*/ 801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874">
                  <a:moveTo>
                    <a:pt x="3" y="855"/>
                  </a:moveTo>
                  <a:lnTo>
                    <a:pt x="22" y="857"/>
                  </a:lnTo>
                  <a:lnTo>
                    <a:pt x="19" y="874"/>
                  </a:lnTo>
                  <a:lnTo>
                    <a:pt x="0" y="871"/>
                  </a:lnTo>
                  <a:lnTo>
                    <a:pt x="3" y="855"/>
                  </a:lnTo>
                  <a:lnTo>
                    <a:pt x="3" y="855"/>
                  </a:lnTo>
                  <a:close/>
                  <a:moveTo>
                    <a:pt x="126" y="0"/>
                  </a:moveTo>
                  <a:lnTo>
                    <a:pt x="142" y="2"/>
                  </a:lnTo>
                  <a:lnTo>
                    <a:pt x="140" y="19"/>
                  </a:lnTo>
                  <a:lnTo>
                    <a:pt x="123" y="16"/>
                  </a:lnTo>
                  <a:lnTo>
                    <a:pt x="126" y="0"/>
                  </a:lnTo>
                  <a:lnTo>
                    <a:pt x="126" y="0"/>
                  </a:lnTo>
                  <a:close/>
                  <a:moveTo>
                    <a:pt x="114" y="71"/>
                  </a:moveTo>
                  <a:lnTo>
                    <a:pt x="133" y="73"/>
                  </a:lnTo>
                  <a:lnTo>
                    <a:pt x="130" y="90"/>
                  </a:lnTo>
                  <a:lnTo>
                    <a:pt x="112" y="87"/>
                  </a:lnTo>
                  <a:lnTo>
                    <a:pt x="114" y="71"/>
                  </a:lnTo>
                  <a:lnTo>
                    <a:pt x="114" y="71"/>
                  </a:lnTo>
                  <a:close/>
                  <a:moveTo>
                    <a:pt x="104" y="142"/>
                  </a:moveTo>
                  <a:lnTo>
                    <a:pt x="123" y="144"/>
                  </a:lnTo>
                  <a:lnTo>
                    <a:pt x="121" y="163"/>
                  </a:lnTo>
                  <a:lnTo>
                    <a:pt x="102" y="158"/>
                  </a:lnTo>
                  <a:lnTo>
                    <a:pt x="104" y="142"/>
                  </a:lnTo>
                  <a:lnTo>
                    <a:pt x="104" y="142"/>
                  </a:lnTo>
                  <a:close/>
                  <a:moveTo>
                    <a:pt x="95" y="212"/>
                  </a:moveTo>
                  <a:lnTo>
                    <a:pt x="112" y="215"/>
                  </a:lnTo>
                  <a:lnTo>
                    <a:pt x="109" y="234"/>
                  </a:lnTo>
                  <a:lnTo>
                    <a:pt x="93" y="231"/>
                  </a:lnTo>
                  <a:lnTo>
                    <a:pt x="95" y="212"/>
                  </a:lnTo>
                  <a:lnTo>
                    <a:pt x="95" y="212"/>
                  </a:lnTo>
                  <a:close/>
                  <a:moveTo>
                    <a:pt x="86" y="283"/>
                  </a:moveTo>
                  <a:lnTo>
                    <a:pt x="102" y="286"/>
                  </a:lnTo>
                  <a:lnTo>
                    <a:pt x="100" y="305"/>
                  </a:lnTo>
                  <a:lnTo>
                    <a:pt x="83" y="302"/>
                  </a:lnTo>
                  <a:lnTo>
                    <a:pt x="86" y="283"/>
                  </a:lnTo>
                  <a:lnTo>
                    <a:pt x="86" y="283"/>
                  </a:lnTo>
                  <a:close/>
                  <a:moveTo>
                    <a:pt x="74" y="354"/>
                  </a:moveTo>
                  <a:lnTo>
                    <a:pt x="93" y="359"/>
                  </a:lnTo>
                  <a:lnTo>
                    <a:pt x="90" y="375"/>
                  </a:lnTo>
                  <a:lnTo>
                    <a:pt x="71" y="373"/>
                  </a:lnTo>
                  <a:lnTo>
                    <a:pt x="74" y="354"/>
                  </a:lnTo>
                  <a:lnTo>
                    <a:pt x="74" y="354"/>
                  </a:lnTo>
                  <a:close/>
                  <a:moveTo>
                    <a:pt x="64" y="427"/>
                  </a:moveTo>
                  <a:lnTo>
                    <a:pt x="83" y="430"/>
                  </a:lnTo>
                  <a:lnTo>
                    <a:pt x="81" y="446"/>
                  </a:lnTo>
                  <a:lnTo>
                    <a:pt x="62" y="444"/>
                  </a:lnTo>
                  <a:lnTo>
                    <a:pt x="64" y="427"/>
                  </a:lnTo>
                  <a:lnTo>
                    <a:pt x="64" y="427"/>
                  </a:lnTo>
                  <a:close/>
                  <a:moveTo>
                    <a:pt x="55" y="498"/>
                  </a:moveTo>
                  <a:lnTo>
                    <a:pt x="71" y="501"/>
                  </a:lnTo>
                  <a:lnTo>
                    <a:pt x="69" y="517"/>
                  </a:lnTo>
                  <a:lnTo>
                    <a:pt x="52" y="515"/>
                  </a:lnTo>
                  <a:lnTo>
                    <a:pt x="55" y="498"/>
                  </a:lnTo>
                  <a:lnTo>
                    <a:pt x="55" y="498"/>
                  </a:lnTo>
                  <a:close/>
                  <a:moveTo>
                    <a:pt x="45" y="569"/>
                  </a:moveTo>
                  <a:lnTo>
                    <a:pt x="62" y="571"/>
                  </a:lnTo>
                  <a:lnTo>
                    <a:pt x="60" y="590"/>
                  </a:lnTo>
                  <a:lnTo>
                    <a:pt x="41" y="588"/>
                  </a:lnTo>
                  <a:lnTo>
                    <a:pt x="45" y="569"/>
                  </a:lnTo>
                  <a:lnTo>
                    <a:pt x="45" y="569"/>
                  </a:lnTo>
                  <a:close/>
                  <a:moveTo>
                    <a:pt x="34" y="640"/>
                  </a:moveTo>
                  <a:lnTo>
                    <a:pt x="52" y="642"/>
                  </a:lnTo>
                  <a:lnTo>
                    <a:pt x="50" y="661"/>
                  </a:lnTo>
                  <a:lnTo>
                    <a:pt x="31" y="659"/>
                  </a:lnTo>
                  <a:lnTo>
                    <a:pt x="34" y="640"/>
                  </a:lnTo>
                  <a:lnTo>
                    <a:pt x="34" y="640"/>
                  </a:lnTo>
                  <a:close/>
                  <a:moveTo>
                    <a:pt x="24" y="711"/>
                  </a:moveTo>
                  <a:lnTo>
                    <a:pt x="43" y="713"/>
                  </a:lnTo>
                  <a:lnTo>
                    <a:pt x="38" y="732"/>
                  </a:lnTo>
                  <a:lnTo>
                    <a:pt x="22" y="730"/>
                  </a:lnTo>
                  <a:lnTo>
                    <a:pt x="24" y="711"/>
                  </a:lnTo>
                  <a:lnTo>
                    <a:pt x="24" y="711"/>
                  </a:lnTo>
                  <a:close/>
                  <a:moveTo>
                    <a:pt x="15" y="784"/>
                  </a:moveTo>
                  <a:lnTo>
                    <a:pt x="31" y="786"/>
                  </a:lnTo>
                  <a:lnTo>
                    <a:pt x="29" y="803"/>
                  </a:lnTo>
                  <a:lnTo>
                    <a:pt x="12" y="801"/>
                  </a:lnTo>
                  <a:lnTo>
                    <a:pt x="15" y="7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529"/>
            <p:cNvSpPr>
              <a:spLocks noEditPoints="1"/>
            </p:cNvSpPr>
            <p:nvPr/>
          </p:nvSpPr>
          <p:spPr bwMode="auto">
            <a:xfrm>
              <a:off x="4487863" y="1093788"/>
              <a:ext cx="209550" cy="577850"/>
            </a:xfrm>
            <a:custGeom>
              <a:avLst/>
              <a:gdLst>
                <a:gd name="T0" fmla="*/ 21 w 132"/>
                <a:gd name="T1" fmla="*/ 17 h 364"/>
                <a:gd name="T2" fmla="*/ 4 w 132"/>
                <a:gd name="T3" fmla="*/ 21 h 364"/>
                <a:gd name="T4" fmla="*/ 0 w 132"/>
                <a:gd name="T5" fmla="*/ 5 h 364"/>
                <a:gd name="T6" fmla="*/ 16 w 132"/>
                <a:gd name="T7" fmla="*/ 0 h 364"/>
                <a:gd name="T8" fmla="*/ 21 w 132"/>
                <a:gd name="T9" fmla="*/ 17 h 364"/>
                <a:gd name="T10" fmla="*/ 21 w 132"/>
                <a:gd name="T11" fmla="*/ 17 h 364"/>
                <a:gd name="T12" fmla="*/ 132 w 132"/>
                <a:gd name="T13" fmla="*/ 359 h 364"/>
                <a:gd name="T14" fmla="*/ 115 w 132"/>
                <a:gd name="T15" fmla="*/ 364 h 364"/>
                <a:gd name="T16" fmla="*/ 108 w 132"/>
                <a:gd name="T17" fmla="*/ 347 h 364"/>
                <a:gd name="T18" fmla="*/ 127 w 132"/>
                <a:gd name="T19" fmla="*/ 343 h 364"/>
                <a:gd name="T20" fmla="*/ 132 w 132"/>
                <a:gd name="T21" fmla="*/ 359 h 364"/>
                <a:gd name="T22" fmla="*/ 132 w 132"/>
                <a:gd name="T23" fmla="*/ 359 h 364"/>
                <a:gd name="T24" fmla="*/ 111 w 132"/>
                <a:gd name="T25" fmla="*/ 291 h 364"/>
                <a:gd name="T26" fmla="*/ 92 w 132"/>
                <a:gd name="T27" fmla="*/ 295 h 364"/>
                <a:gd name="T28" fmla="*/ 87 w 132"/>
                <a:gd name="T29" fmla="*/ 279 h 364"/>
                <a:gd name="T30" fmla="*/ 104 w 132"/>
                <a:gd name="T31" fmla="*/ 274 h 364"/>
                <a:gd name="T32" fmla="*/ 111 w 132"/>
                <a:gd name="T33" fmla="*/ 291 h 364"/>
                <a:gd name="T34" fmla="*/ 111 w 132"/>
                <a:gd name="T35" fmla="*/ 291 h 364"/>
                <a:gd name="T36" fmla="*/ 87 w 132"/>
                <a:gd name="T37" fmla="*/ 222 h 364"/>
                <a:gd name="T38" fmla="*/ 71 w 132"/>
                <a:gd name="T39" fmla="*/ 227 h 364"/>
                <a:gd name="T40" fmla="*/ 66 w 132"/>
                <a:gd name="T41" fmla="*/ 210 h 364"/>
                <a:gd name="T42" fmla="*/ 82 w 132"/>
                <a:gd name="T43" fmla="*/ 206 h 364"/>
                <a:gd name="T44" fmla="*/ 87 w 132"/>
                <a:gd name="T45" fmla="*/ 222 h 364"/>
                <a:gd name="T46" fmla="*/ 87 w 132"/>
                <a:gd name="T47" fmla="*/ 222 h 364"/>
                <a:gd name="T48" fmla="*/ 66 w 132"/>
                <a:gd name="T49" fmla="*/ 154 h 364"/>
                <a:gd name="T50" fmla="*/ 49 w 132"/>
                <a:gd name="T51" fmla="*/ 158 h 364"/>
                <a:gd name="T52" fmla="*/ 42 w 132"/>
                <a:gd name="T53" fmla="*/ 142 h 364"/>
                <a:gd name="T54" fmla="*/ 61 w 132"/>
                <a:gd name="T55" fmla="*/ 137 h 364"/>
                <a:gd name="T56" fmla="*/ 66 w 132"/>
                <a:gd name="T57" fmla="*/ 154 h 364"/>
                <a:gd name="T58" fmla="*/ 66 w 132"/>
                <a:gd name="T59" fmla="*/ 154 h 364"/>
                <a:gd name="T60" fmla="*/ 45 w 132"/>
                <a:gd name="T61" fmla="*/ 85 h 364"/>
                <a:gd name="T62" fmla="*/ 26 w 132"/>
                <a:gd name="T63" fmla="*/ 90 h 364"/>
                <a:gd name="T64" fmla="*/ 21 w 132"/>
                <a:gd name="T65" fmla="*/ 73 h 364"/>
                <a:gd name="T66" fmla="*/ 37 w 132"/>
                <a:gd name="T67" fmla="*/ 69 h 364"/>
                <a:gd name="T68" fmla="*/ 45 w 132"/>
                <a:gd name="T69" fmla="*/ 8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2" h="364">
                  <a:moveTo>
                    <a:pt x="21" y="17"/>
                  </a:moveTo>
                  <a:lnTo>
                    <a:pt x="4" y="21"/>
                  </a:lnTo>
                  <a:lnTo>
                    <a:pt x="0" y="5"/>
                  </a:lnTo>
                  <a:lnTo>
                    <a:pt x="16" y="0"/>
                  </a:lnTo>
                  <a:lnTo>
                    <a:pt x="21" y="17"/>
                  </a:lnTo>
                  <a:lnTo>
                    <a:pt x="21" y="17"/>
                  </a:lnTo>
                  <a:close/>
                  <a:moveTo>
                    <a:pt x="132" y="359"/>
                  </a:moveTo>
                  <a:lnTo>
                    <a:pt x="115" y="364"/>
                  </a:lnTo>
                  <a:lnTo>
                    <a:pt x="108" y="347"/>
                  </a:lnTo>
                  <a:lnTo>
                    <a:pt x="127" y="343"/>
                  </a:lnTo>
                  <a:lnTo>
                    <a:pt x="132" y="359"/>
                  </a:lnTo>
                  <a:lnTo>
                    <a:pt x="132" y="359"/>
                  </a:lnTo>
                  <a:close/>
                  <a:moveTo>
                    <a:pt x="111" y="291"/>
                  </a:moveTo>
                  <a:lnTo>
                    <a:pt x="92" y="295"/>
                  </a:lnTo>
                  <a:lnTo>
                    <a:pt x="87" y="279"/>
                  </a:lnTo>
                  <a:lnTo>
                    <a:pt x="104" y="274"/>
                  </a:lnTo>
                  <a:lnTo>
                    <a:pt x="111" y="291"/>
                  </a:lnTo>
                  <a:lnTo>
                    <a:pt x="111" y="291"/>
                  </a:lnTo>
                  <a:close/>
                  <a:moveTo>
                    <a:pt x="87" y="222"/>
                  </a:moveTo>
                  <a:lnTo>
                    <a:pt x="71" y="227"/>
                  </a:lnTo>
                  <a:lnTo>
                    <a:pt x="66" y="210"/>
                  </a:lnTo>
                  <a:lnTo>
                    <a:pt x="82" y="206"/>
                  </a:lnTo>
                  <a:lnTo>
                    <a:pt x="87" y="222"/>
                  </a:lnTo>
                  <a:lnTo>
                    <a:pt x="87" y="222"/>
                  </a:lnTo>
                  <a:close/>
                  <a:moveTo>
                    <a:pt x="66" y="154"/>
                  </a:moveTo>
                  <a:lnTo>
                    <a:pt x="49" y="158"/>
                  </a:lnTo>
                  <a:lnTo>
                    <a:pt x="42" y="142"/>
                  </a:lnTo>
                  <a:lnTo>
                    <a:pt x="61" y="137"/>
                  </a:lnTo>
                  <a:lnTo>
                    <a:pt x="66" y="154"/>
                  </a:lnTo>
                  <a:lnTo>
                    <a:pt x="66" y="154"/>
                  </a:lnTo>
                  <a:close/>
                  <a:moveTo>
                    <a:pt x="45" y="85"/>
                  </a:moveTo>
                  <a:lnTo>
                    <a:pt x="26" y="90"/>
                  </a:lnTo>
                  <a:lnTo>
                    <a:pt x="21" y="73"/>
                  </a:lnTo>
                  <a:lnTo>
                    <a:pt x="37" y="69"/>
                  </a:ln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30"/>
            <p:cNvSpPr>
              <a:spLocks noEditPoints="1"/>
            </p:cNvSpPr>
            <p:nvPr/>
          </p:nvSpPr>
          <p:spPr bwMode="auto">
            <a:xfrm>
              <a:off x="2489200" y="2597150"/>
              <a:ext cx="831850" cy="698500"/>
            </a:xfrm>
            <a:custGeom>
              <a:avLst/>
              <a:gdLst>
                <a:gd name="T0" fmla="*/ 510 w 524"/>
                <a:gd name="T1" fmla="*/ 24 h 440"/>
                <a:gd name="T2" fmla="*/ 498 w 524"/>
                <a:gd name="T3" fmla="*/ 12 h 440"/>
                <a:gd name="T4" fmla="*/ 512 w 524"/>
                <a:gd name="T5" fmla="*/ 0 h 440"/>
                <a:gd name="T6" fmla="*/ 524 w 524"/>
                <a:gd name="T7" fmla="*/ 15 h 440"/>
                <a:gd name="T8" fmla="*/ 510 w 524"/>
                <a:gd name="T9" fmla="*/ 24 h 440"/>
                <a:gd name="T10" fmla="*/ 510 w 524"/>
                <a:gd name="T11" fmla="*/ 24 h 440"/>
                <a:gd name="T12" fmla="*/ 12 w 524"/>
                <a:gd name="T13" fmla="*/ 440 h 440"/>
                <a:gd name="T14" fmla="*/ 0 w 524"/>
                <a:gd name="T15" fmla="*/ 426 h 440"/>
                <a:gd name="T16" fmla="*/ 14 w 524"/>
                <a:gd name="T17" fmla="*/ 414 h 440"/>
                <a:gd name="T18" fmla="*/ 26 w 524"/>
                <a:gd name="T19" fmla="*/ 428 h 440"/>
                <a:gd name="T20" fmla="*/ 12 w 524"/>
                <a:gd name="T21" fmla="*/ 440 h 440"/>
                <a:gd name="T22" fmla="*/ 12 w 524"/>
                <a:gd name="T23" fmla="*/ 440 h 440"/>
                <a:gd name="T24" fmla="*/ 66 w 524"/>
                <a:gd name="T25" fmla="*/ 393 h 440"/>
                <a:gd name="T26" fmla="*/ 54 w 524"/>
                <a:gd name="T27" fmla="*/ 378 h 440"/>
                <a:gd name="T28" fmla="*/ 68 w 524"/>
                <a:gd name="T29" fmla="*/ 369 h 440"/>
                <a:gd name="T30" fmla="*/ 80 w 524"/>
                <a:gd name="T31" fmla="*/ 381 h 440"/>
                <a:gd name="T32" fmla="*/ 66 w 524"/>
                <a:gd name="T33" fmla="*/ 393 h 440"/>
                <a:gd name="T34" fmla="*/ 66 w 524"/>
                <a:gd name="T35" fmla="*/ 393 h 440"/>
                <a:gd name="T36" fmla="*/ 123 w 524"/>
                <a:gd name="T37" fmla="*/ 348 h 440"/>
                <a:gd name="T38" fmla="*/ 111 w 524"/>
                <a:gd name="T39" fmla="*/ 333 h 440"/>
                <a:gd name="T40" fmla="*/ 125 w 524"/>
                <a:gd name="T41" fmla="*/ 322 h 440"/>
                <a:gd name="T42" fmla="*/ 134 w 524"/>
                <a:gd name="T43" fmla="*/ 336 h 440"/>
                <a:gd name="T44" fmla="*/ 123 w 524"/>
                <a:gd name="T45" fmla="*/ 348 h 440"/>
                <a:gd name="T46" fmla="*/ 123 w 524"/>
                <a:gd name="T47" fmla="*/ 348 h 440"/>
                <a:gd name="T48" fmla="*/ 177 w 524"/>
                <a:gd name="T49" fmla="*/ 300 h 440"/>
                <a:gd name="T50" fmla="*/ 165 w 524"/>
                <a:gd name="T51" fmla="*/ 286 h 440"/>
                <a:gd name="T52" fmla="*/ 179 w 524"/>
                <a:gd name="T53" fmla="*/ 277 h 440"/>
                <a:gd name="T54" fmla="*/ 191 w 524"/>
                <a:gd name="T55" fmla="*/ 289 h 440"/>
                <a:gd name="T56" fmla="*/ 177 w 524"/>
                <a:gd name="T57" fmla="*/ 300 h 440"/>
                <a:gd name="T58" fmla="*/ 177 w 524"/>
                <a:gd name="T59" fmla="*/ 300 h 440"/>
                <a:gd name="T60" fmla="*/ 231 w 524"/>
                <a:gd name="T61" fmla="*/ 256 h 440"/>
                <a:gd name="T62" fmla="*/ 222 w 524"/>
                <a:gd name="T63" fmla="*/ 241 h 440"/>
                <a:gd name="T64" fmla="*/ 234 w 524"/>
                <a:gd name="T65" fmla="*/ 230 h 440"/>
                <a:gd name="T66" fmla="*/ 245 w 524"/>
                <a:gd name="T67" fmla="*/ 244 h 440"/>
                <a:gd name="T68" fmla="*/ 231 w 524"/>
                <a:gd name="T69" fmla="*/ 256 h 440"/>
                <a:gd name="T70" fmla="*/ 231 w 524"/>
                <a:gd name="T71" fmla="*/ 256 h 440"/>
                <a:gd name="T72" fmla="*/ 288 w 524"/>
                <a:gd name="T73" fmla="*/ 208 h 440"/>
                <a:gd name="T74" fmla="*/ 276 w 524"/>
                <a:gd name="T75" fmla="*/ 194 h 440"/>
                <a:gd name="T76" fmla="*/ 290 w 524"/>
                <a:gd name="T77" fmla="*/ 185 h 440"/>
                <a:gd name="T78" fmla="*/ 302 w 524"/>
                <a:gd name="T79" fmla="*/ 196 h 440"/>
                <a:gd name="T80" fmla="*/ 288 w 524"/>
                <a:gd name="T81" fmla="*/ 208 h 440"/>
                <a:gd name="T82" fmla="*/ 288 w 524"/>
                <a:gd name="T83" fmla="*/ 208 h 440"/>
                <a:gd name="T84" fmla="*/ 342 w 524"/>
                <a:gd name="T85" fmla="*/ 163 h 440"/>
                <a:gd name="T86" fmla="*/ 330 w 524"/>
                <a:gd name="T87" fmla="*/ 149 h 440"/>
                <a:gd name="T88" fmla="*/ 345 w 524"/>
                <a:gd name="T89" fmla="*/ 137 h 440"/>
                <a:gd name="T90" fmla="*/ 356 w 524"/>
                <a:gd name="T91" fmla="*/ 152 h 440"/>
                <a:gd name="T92" fmla="*/ 342 w 524"/>
                <a:gd name="T93" fmla="*/ 163 h 440"/>
                <a:gd name="T94" fmla="*/ 342 w 524"/>
                <a:gd name="T95" fmla="*/ 163 h 440"/>
                <a:gd name="T96" fmla="*/ 399 w 524"/>
                <a:gd name="T97" fmla="*/ 116 h 440"/>
                <a:gd name="T98" fmla="*/ 387 w 524"/>
                <a:gd name="T99" fmla="*/ 102 h 440"/>
                <a:gd name="T100" fmla="*/ 401 w 524"/>
                <a:gd name="T101" fmla="*/ 93 h 440"/>
                <a:gd name="T102" fmla="*/ 413 w 524"/>
                <a:gd name="T103" fmla="*/ 104 h 440"/>
                <a:gd name="T104" fmla="*/ 399 w 524"/>
                <a:gd name="T105" fmla="*/ 116 h 440"/>
                <a:gd name="T106" fmla="*/ 399 w 524"/>
                <a:gd name="T107" fmla="*/ 116 h 440"/>
                <a:gd name="T108" fmla="*/ 453 w 524"/>
                <a:gd name="T109" fmla="*/ 71 h 440"/>
                <a:gd name="T110" fmla="*/ 441 w 524"/>
                <a:gd name="T111" fmla="*/ 57 h 440"/>
                <a:gd name="T112" fmla="*/ 456 w 524"/>
                <a:gd name="T113" fmla="*/ 45 h 440"/>
                <a:gd name="T114" fmla="*/ 467 w 524"/>
                <a:gd name="T115" fmla="*/ 59 h 440"/>
                <a:gd name="T116" fmla="*/ 453 w 524"/>
                <a:gd name="T117" fmla="*/ 71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4" h="440">
                  <a:moveTo>
                    <a:pt x="510" y="24"/>
                  </a:moveTo>
                  <a:lnTo>
                    <a:pt x="498" y="12"/>
                  </a:lnTo>
                  <a:lnTo>
                    <a:pt x="512" y="0"/>
                  </a:lnTo>
                  <a:lnTo>
                    <a:pt x="524" y="15"/>
                  </a:lnTo>
                  <a:lnTo>
                    <a:pt x="510" y="24"/>
                  </a:lnTo>
                  <a:lnTo>
                    <a:pt x="510" y="24"/>
                  </a:lnTo>
                  <a:close/>
                  <a:moveTo>
                    <a:pt x="12" y="440"/>
                  </a:moveTo>
                  <a:lnTo>
                    <a:pt x="0" y="426"/>
                  </a:lnTo>
                  <a:lnTo>
                    <a:pt x="14" y="414"/>
                  </a:lnTo>
                  <a:lnTo>
                    <a:pt x="26" y="428"/>
                  </a:lnTo>
                  <a:lnTo>
                    <a:pt x="12" y="440"/>
                  </a:lnTo>
                  <a:lnTo>
                    <a:pt x="12" y="440"/>
                  </a:lnTo>
                  <a:close/>
                  <a:moveTo>
                    <a:pt x="66" y="393"/>
                  </a:moveTo>
                  <a:lnTo>
                    <a:pt x="54" y="378"/>
                  </a:lnTo>
                  <a:lnTo>
                    <a:pt x="68" y="369"/>
                  </a:lnTo>
                  <a:lnTo>
                    <a:pt x="80" y="381"/>
                  </a:lnTo>
                  <a:lnTo>
                    <a:pt x="66" y="393"/>
                  </a:lnTo>
                  <a:lnTo>
                    <a:pt x="66" y="393"/>
                  </a:lnTo>
                  <a:close/>
                  <a:moveTo>
                    <a:pt x="123" y="348"/>
                  </a:moveTo>
                  <a:lnTo>
                    <a:pt x="111" y="333"/>
                  </a:lnTo>
                  <a:lnTo>
                    <a:pt x="125" y="322"/>
                  </a:lnTo>
                  <a:lnTo>
                    <a:pt x="134" y="336"/>
                  </a:lnTo>
                  <a:lnTo>
                    <a:pt x="123" y="348"/>
                  </a:lnTo>
                  <a:lnTo>
                    <a:pt x="123" y="348"/>
                  </a:lnTo>
                  <a:close/>
                  <a:moveTo>
                    <a:pt x="177" y="300"/>
                  </a:moveTo>
                  <a:lnTo>
                    <a:pt x="165" y="286"/>
                  </a:lnTo>
                  <a:lnTo>
                    <a:pt x="179" y="277"/>
                  </a:lnTo>
                  <a:lnTo>
                    <a:pt x="191" y="289"/>
                  </a:lnTo>
                  <a:lnTo>
                    <a:pt x="177" y="300"/>
                  </a:lnTo>
                  <a:lnTo>
                    <a:pt x="177" y="300"/>
                  </a:lnTo>
                  <a:close/>
                  <a:moveTo>
                    <a:pt x="231" y="256"/>
                  </a:moveTo>
                  <a:lnTo>
                    <a:pt x="222" y="241"/>
                  </a:lnTo>
                  <a:lnTo>
                    <a:pt x="234" y="230"/>
                  </a:lnTo>
                  <a:lnTo>
                    <a:pt x="245" y="244"/>
                  </a:lnTo>
                  <a:lnTo>
                    <a:pt x="231" y="256"/>
                  </a:lnTo>
                  <a:lnTo>
                    <a:pt x="231" y="256"/>
                  </a:lnTo>
                  <a:close/>
                  <a:moveTo>
                    <a:pt x="288" y="208"/>
                  </a:moveTo>
                  <a:lnTo>
                    <a:pt x="276" y="194"/>
                  </a:lnTo>
                  <a:lnTo>
                    <a:pt x="290" y="185"/>
                  </a:lnTo>
                  <a:lnTo>
                    <a:pt x="302" y="196"/>
                  </a:lnTo>
                  <a:lnTo>
                    <a:pt x="288" y="208"/>
                  </a:lnTo>
                  <a:lnTo>
                    <a:pt x="288" y="208"/>
                  </a:lnTo>
                  <a:close/>
                  <a:moveTo>
                    <a:pt x="342" y="163"/>
                  </a:moveTo>
                  <a:lnTo>
                    <a:pt x="330" y="149"/>
                  </a:lnTo>
                  <a:lnTo>
                    <a:pt x="345" y="137"/>
                  </a:lnTo>
                  <a:lnTo>
                    <a:pt x="356" y="152"/>
                  </a:lnTo>
                  <a:lnTo>
                    <a:pt x="342" y="163"/>
                  </a:lnTo>
                  <a:lnTo>
                    <a:pt x="342" y="163"/>
                  </a:lnTo>
                  <a:close/>
                  <a:moveTo>
                    <a:pt x="399" y="116"/>
                  </a:moveTo>
                  <a:lnTo>
                    <a:pt x="387" y="102"/>
                  </a:lnTo>
                  <a:lnTo>
                    <a:pt x="401" y="93"/>
                  </a:lnTo>
                  <a:lnTo>
                    <a:pt x="413" y="104"/>
                  </a:lnTo>
                  <a:lnTo>
                    <a:pt x="399" y="116"/>
                  </a:lnTo>
                  <a:lnTo>
                    <a:pt x="399" y="116"/>
                  </a:lnTo>
                  <a:close/>
                  <a:moveTo>
                    <a:pt x="453" y="71"/>
                  </a:moveTo>
                  <a:lnTo>
                    <a:pt x="441" y="57"/>
                  </a:lnTo>
                  <a:lnTo>
                    <a:pt x="456" y="45"/>
                  </a:lnTo>
                  <a:lnTo>
                    <a:pt x="467" y="59"/>
                  </a:lnTo>
                  <a:lnTo>
                    <a:pt x="453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31"/>
            <p:cNvSpPr>
              <a:spLocks noEditPoints="1"/>
            </p:cNvSpPr>
            <p:nvPr/>
          </p:nvSpPr>
          <p:spPr bwMode="auto">
            <a:xfrm>
              <a:off x="7599363" y="3284538"/>
              <a:ext cx="1090613" cy="479425"/>
            </a:xfrm>
            <a:custGeom>
              <a:avLst/>
              <a:gdLst>
                <a:gd name="T0" fmla="*/ 17 w 687"/>
                <a:gd name="T1" fmla="*/ 23 h 302"/>
                <a:gd name="T2" fmla="*/ 7 w 687"/>
                <a:gd name="T3" fmla="*/ 0 h 302"/>
                <a:gd name="T4" fmla="*/ 24 w 687"/>
                <a:gd name="T5" fmla="*/ 7 h 302"/>
                <a:gd name="T6" fmla="*/ 680 w 687"/>
                <a:gd name="T7" fmla="*/ 302 h 302"/>
                <a:gd name="T8" fmla="*/ 671 w 687"/>
                <a:gd name="T9" fmla="*/ 278 h 302"/>
                <a:gd name="T10" fmla="*/ 687 w 687"/>
                <a:gd name="T11" fmla="*/ 286 h 302"/>
                <a:gd name="T12" fmla="*/ 614 w 687"/>
                <a:gd name="T13" fmla="*/ 274 h 302"/>
                <a:gd name="T14" fmla="*/ 605 w 687"/>
                <a:gd name="T15" fmla="*/ 250 h 302"/>
                <a:gd name="T16" fmla="*/ 621 w 687"/>
                <a:gd name="T17" fmla="*/ 257 h 302"/>
                <a:gd name="T18" fmla="*/ 548 w 687"/>
                <a:gd name="T19" fmla="*/ 245 h 302"/>
                <a:gd name="T20" fmla="*/ 539 w 687"/>
                <a:gd name="T21" fmla="*/ 222 h 302"/>
                <a:gd name="T22" fmla="*/ 555 w 687"/>
                <a:gd name="T23" fmla="*/ 229 h 302"/>
                <a:gd name="T24" fmla="*/ 482 w 687"/>
                <a:gd name="T25" fmla="*/ 217 h 302"/>
                <a:gd name="T26" fmla="*/ 473 w 687"/>
                <a:gd name="T27" fmla="*/ 193 h 302"/>
                <a:gd name="T28" fmla="*/ 489 w 687"/>
                <a:gd name="T29" fmla="*/ 200 h 302"/>
                <a:gd name="T30" fmla="*/ 416 w 687"/>
                <a:gd name="T31" fmla="*/ 191 h 302"/>
                <a:gd name="T32" fmla="*/ 406 w 687"/>
                <a:gd name="T33" fmla="*/ 167 h 302"/>
                <a:gd name="T34" fmla="*/ 423 w 687"/>
                <a:gd name="T35" fmla="*/ 174 h 302"/>
                <a:gd name="T36" fmla="*/ 350 w 687"/>
                <a:gd name="T37" fmla="*/ 163 h 302"/>
                <a:gd name="T38" fmla="*/ 340 w 687"/>
                <a:gd name="T39" fmla="*/ 139 h 302"/>
                <a:gd name="T40" fmla="*/ 357 w 687"/>
                <a:gd name="T41" fmla="*/ 146 h 302"/>
                <a:gd name="T42" fmla="*/ 284 w 687"/>
                <a:gd name="T43" fmla="*/ 134 h 302"/>
                <a:gd name="T44" fmla="*/ 274 w 687"/>
                <a:gd name="T45" fmla="*/ 111 h 302"/>
                <a:gd name="T46" fmla="*/ 291 w 687"/>
                <a:gd name="T47" fmla="*/ 118 h 302"/>
                <a:gd name="T48" fmla="*/ 217 w 687"/>
                <a:gd name="T49" fmla="*/ 106 h 302"/>
                <a:gd name="T50" fmla="*/ 208 w 687"/>
                <a:gd name="T51" fmla="*/ 82 h 302"/>
                <a:gd name="T52" fmla="*/ 225 w 687"/>
                <a:gd name="T53" fmla="*/ 89 h 302"/>
                <a:gd name="T54" fmla="*/ 149 w 687"/>
                <a:gd name="T55" fmla="*/ 78 h 302"/>
                <a:gd name="T56" fmla="*/ 139 w 687"/>
                <a:gd name="T57" fmla="*/ 54 h 302"/>
                <a:gd name="T58" fmla="*/ 156 w 687"/>
                <a:gd name="T59" fmla="*/ 61 h 302"/>
                <a:gd name="T60" fmla="*/ 83 w 687"/>
                <a:gd name="T61" fmla="*/ 52 h 302"/>
                <a:gd name="T62" fmla="*/ 73 w 687"/>
                <a:gd name="T63" fmla="*/ 2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7" h="302">
                  <a:moveTo>
                    <a:pt x="24" y="7"/>
                  </a:moveTo>
                  <a:lnTo>
                    <a:pt x="17" y="23"/>
                  </a:lnTo>
                  <a:lnTo>
                    <a:pt x="0" y="16"/>
                  </a:lnTo>
                  <a:lnTo>
                    <a:pt x="7" y="0"/>
                  </a:lnTo>
                  <a:lnTo>
                    <a:pt x="24" y="7"/>
                  </a:lnTo>
                  <a:lnTo>
                    <a:pt x="24" y="7"/>
                  </a:lnTo>
                  <a:close/>
                  <a:moveTo>
                    <a:pt x="687" y="286"/>
                  </a:moveTo>
                  <a:lnTo>
                    <a:pt x="680" y="302"/>
                  </a:lnTo>
                  <a:lnTo>
                    <a:pt x="664" y="295"/>
                  </a:lnTo>
                  <a:lnTo>
                    <a:pt x="671" y="278"/>
                  </a:lnTo>
                  <a:lnTo>
                    <a:pt x="687" y="286"/>
                  </a:lnTo>
                  <a:lnTo>
                    <a:pt x="687" y="286"/>
                  </a:lnTo>
                  <a:close/>
                  <a:moveTo>
                    <a:pt x="621" y="257"/>
                  </a:moveTo>
                  <a:lnTo>
                    <a:pt x="614" y="274"/>
                  </a:lnTo>
                  <a:lnTo>
                    <a:pt x="598" y="267"/>
                  </a:lnTo>
                  <a:lnTo>
                    <a:pt x="605" y="250"/>
                  </a:lnTo>
                  <a:lnTo>
                    <a:pt x="621" y="257"/>
                  </a:lnTo>
                  <a:lnTo>
                    <a:pt x="621" y="257"/>
                  </a:lnTo>
                  <a:close/>
                  <a:moveTo>
                    <a:pt x="555" y="229"/>
                  </a:moveTo>
                  <a:lnTo>
                    <a:pt x="548" y="245"/>
                  </a:lnTo>
                  <a:lnTo>
                    <a:pt x="532" y="238"/>
                  </a:lnTo>
                  <a:lnTo>
                    <a:pt x="539" y="222"/>
                  </a:lnTo>
                  <a:lnTo>
                    <a:pt x="555" y="229"/>
                  </a:lnTo>
                  <a:lnTo>
                    <a:pt x="555" y="229"/>
                  </a:lnTo>
                  <a:close/>
                  <a:moveTo>
                    <a:pt x="489" y="200"/>
                  </a:moveTo>
                  <a:lnTo>
                    <a:pt x="482" y="217"/>
                  </a:lnTo>
                  <a:lnTo>
                    <a:pt x="465" y="212"/>
                  </a:lnTo>
                  <a:lnTo>
                    <a:pt x="473" y="193"/>
                  </a:lnTo>
                  <a:lnTo>
                    <a:pt x="489" y="200"/>
                  </a:lnTo>
                  <a:lnTo>
                    <a:pt x="489" y="200"/>
                  </a:lnTo>
                  <a:close/>
                  <a:moveTo>
                    <a:pt x="423" y="174"/>
                  </a:moveTo>
                  <a:lnTo>
                    <a:pt x="416" y="191"/>
                  </a:lnTo>
                  <a:lnTo>
                    <a:pt x="399" y="184"/>
                  </a:lnTo>
                  <a:lnTo>
                    <a:pt x="406" y="167"/>
                  </a:lnTo>
                  <a:lnTo>
                    <a:pt x="423" y="174"/>
                  </a:lnTo>
                  <a:lnTo>
                    <a:pt x="423" y="174"/>
                  </a:lnTo>
                  <a:close/>
                  <a:moveTo>
                    <a:pt x="357" y="146"/>
                  </a:moveTo>
                  <a:lnTo>
                    <a:pt x="350" y="163"/>
                  </a:lnTo>
                  <a:lnTo>
                    <a:pt x="333" y="156"/>
                  </a:lnTo>
                  <a:lnTo>
                    <a:pt x="340" y="139"/>
                  </a:lnTo>
                  <a:lnTo>
                    <a:pt x="357" y="146"/>
                  </a:lnTo>
                  <a:lnTo>
                    <a:pt x="357" y="146"/>
                  </a:lnTo>
                  <a:close/>
                  <a:moveTo>
                    <a:pt x="291" y="118"/>
                  </a:moveTo>
                  <a:lnTo>
                    <a:pt x="284" y="134"/>
                  </a:lnTo>
                  <a:lnTo>
                    <a:pt x="267" y="127"/>
                  </a:lnTo>
                  <a:lnTo>
                    <a:pt x="274" y="111"/>
                  </a:lnTo>
                  <a:lnTo>
                    <a:pt x="291" y="118"/>
                  </a:lnTo>
                  <a:lnTo>
                    <a:pt x="291" y="118"/>
                  </a:lnTo>
                  <a:close/>
                  <a:moveTo>
                    <a:pt x="225" y="89"/>
                  </a:moveTo>
                  <a:lnTo>
                    <a:pt x="217" y="106"/>
                  </a:lnTo>
                  <a:lnTo>
                    <a:pt x="201" y="99"/>
                  </a:lnTo>
                  <a:lnTo>
                    <a:pt x="208" y="82"/>
                  </a:lnTo>
                  <a:lnTo>
                    <a:pt x="225" y="89"/>
                  </a:lnTo>
                  <a:lnTo>
                    <a:pt x="225" y="89"/>
                  </a:lnTo>
                  <a:close/>
                  <a:moveTo>
                    <a:pt x="156" y="61"/>
                  </a:moveTo>
                  <a:lnTo>
                    <a:pt x="149" y="78"/>
                  </a:lnTo>
                  <a:lnTo>
                    <a:pt x="132" y="73"/>
                  </a:lnTo>
                  <a:lnTo>
                    <a:pt x="139" y="54"/>
                  </a:lnTo>
                  <a:lnTo>
                    <a:pt x="156" y="61"/>
                  </a:lnTo>
                  <a:lnTo>
                    <a:pt x="156" y="61"/>
                  </a:lnTo>
                  <a:close/>
                  <a:moveTo>
                    <a:pt x="90" y="35"/>
                  </a:moveTo>
                  <a:lnTo>
                    <a:pt x="83" y="52"/>
                  </a:lnTo>
                  <a:lnTo>
                    <a:pt x="66" y="45"/>
                  </a:lnTo>
                  <a:lnTo>
                    <a:pt x="73" y="28"/>
                  </a:lnTo>
                  <a:lnTo>
                    <a:pt x="9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32"/>
            <p:cNvSpPr>
              <a:spLocks noEditPoints="1"/>
            </p:cNvSpPr>
            <p:nvPr/>
          </p:nvSpPr>
          <p:spPr bwMode="auto">
            <a:xfrm>
              <a:off x="8750300" y="2946400"/>
              <a:ext cx="539750" cy="803275"/>
            </a:xfrm>
            <a:custGeom>
              <a:avLst/>
              <a:gdLst>
                <a:gd name="T0" fmla="*/ 331 w 340"/>
                <a:gd name="T1" fmla="*/ 24 h 506"/>
                <a:gd name="T2" fmla="*/ 317 w 340"/>
                <a:gd name="T3" fmla="*/ 14 h 506"/>
                <a:gd name="T4" fmla="*/ 326 w 340"/>
                <a:gd name="T5" fmla="*/ 0 h 506"/>
                <a:gd name="T6" fmla="*/ 340 w 340"/>
                <a:gd name="T7" fmla="*/ 10 h 506"/>
                <a:gd name="T8" fmla="*/ 331 w 340"/>
                <a:gd name="T9" fmla="*/ 24 h 506"/>
                <a:gd name="T10" fmla="*/ 331 w 340"/>
                <a:gd name="T11" fmla="*/ 24 h 506"/>
                <a:gd name="T12" fmla="*/ 14 w 340"/>
                <a:gd name="T13" fmla="*/ 506 h 506"/>
                <a:gd name="T14" fmla="*/ 0 w 340"/>
                <a:gd name="T15" fmla="*/ 496 h 506"/>
                <a:gd name="T16" fmla="*/ 10 w 340"/>
                <a:gd name="T17" fmla="*/ 482 h 506"/>
                <a:gd name="T18" fmla="*/ 24 w 340"/>
                <a:gd name="T19" fmla="*/ 491 h 506"/>
                <a:gd name="T20" fmla="*/ 14 w 340"/>
                <a:gd name="T21" fmla="*/ 506 h 506"/>
                <a:gd name="T22" fmla="*/ 14 w 340"/>
                <a:gd name="T23" fmla="*/ 506 h 506"/>
                <a:gd name="T24" fmla="*/ 55 w 340"/>
                <a:gd name="T25" fmla="*/ 447 h 506"/>
                <a:gd name="T26" fmla="*/ 40 w 340"/>
                <a:gd name="T27" fmla="*/ 435 h 506"/>
                <a:gd name="T28" fmla="*/ 50 w 340"/>
                <a:gd name="T29" fmla="*/ 421 h 506"/>
                <a:gd name="T30" fmla="*/ 64 w 340"/>
                <a:gd name="T31" fmla="*/ 430 h 506"/>
                <a:gd name="T32" fmla="*/ 55 w 340"/>
                <a:gd name="T33" fmla="*/ 447 h 506"/>
                <a:gd name="T34" fmla="*/ 55 w 340"/>
                <a:gd name="T35" fmla="*/ 447 h 506"/>
                <a:gd name="T36" fmla="*/ 95 w 340"/>
                <a:gd name="T37" fmla="*/ 385 h 506"/>
                <a:gd name="T38" fmla="*/ 78 w 340"/>
                <a:gd name="T39" fmla="*/ 376 h 506"/>
                <a:gd name="T40" fmla="*/ 88 w 340"/>
                <a:gd name="T41" fmla="*/ 361 h 506"/>
                <a:gd name="T42" fmla="*/ 104 w 340"/>
                <a:gd name="T43" fmla="*/ 371 h 506"/>
                <a:gd name="T44" fmla="*/ 95 w 340"/>
                <a:gd name="T45" fmla="*/ 385 h 506"/>
                <a:gd name="T46" fmla="*/ 95 w 340"/>
                <a:gd name="T47" fmla="*/ 385 h 506"/>
                <a:gd name="T48" fmla="*/ 133 w 340"/>
                <a:gd name="T49" fmla="*/ 326 h 506"/>
                <a:gd name="T50" fmla="*/ 118 w 340"/>
                <a:gd name="T51" fmla="*/ 314 h 506"/>
                <a:gd name="T52" fmla="*/ 128 w 340"/>
                <a:gd name="T53" fmla="*/ 300 h 506"/>
                <a:gd name="T54" fmla="*/ 144 w 340"/>
                <a:gd name="T55" fmla="*/ 310 h 506"/>
                <a:gd name="T56" fmla="*/ 133 w 340"/>
                <a:gd name="T57" fmla="*/ 326 h 506"/>
                <a:gd name="T58" fmla="*/ 133 w 340"/>
                <a:gd name="T59" fmla="*/ 326 h 506"/>
                <a:gd name="T60" fmla="*/ 173 w 340"/>
                <a:gd name="T61" fmla="*/ 265 h 506"/>
                <a:gd name="T62" fmla="*/ 158 w 340"/>
                <a:gd name="T63" fmla="*/ 255 h 506"/>
                <a:gd name="T64" fmla="*/ 168 w 340"/>
                <a:gd name="T65" fmla="*/ 241 h 506"/>
                <a:gd name="T66" fmla="*/ 182 w 340"/>
                <a:gd name="T67" fmla="*/ 250 h 506"/>
                <a:gd name="T68" fmla="*/ 173 w 340"/>
                <a:gd name="T69" fmla="*/ 265 h 506"/>
                <a:gd name="T70" fmla="*/ 173 w 340"/>
                <a:gd name="T71" fmla="*/ 265 h 506"/>
                <a:gd name="T72" fmla="*/ 213 w 340"/>
                <a:gd name="T73" fmla="*/ 206 h 506"/>
                <a:gd name="T74" fmla="*/ 196 w 340"/>
                <a:gd name="T75" fmla="*/ 196 h 506"/>
                <a:gd name="T76" fmla="*/ 208 w 340"/>
                <a:gd name="T77" fmla="*/ 180 h 506"/>
                <a:gd name="T78" fmla="*/ 222 w 340"/>
                <a:gd name="T79" fmla="*/ 189 h 506"/>
                <a:gd name="T80" fmla="*/ 213 w 340"/>
                <a:gd name="T81" fmla="*/ 206 h 506"/>
                <a:gd name="T82" fmla="*/ 213 w 340"/>
                <a:gd name="T83" fmla="*/ 206 h 506"/>
                <a:gd name="T84" fmla="*/ 253 w 340"/>
                <a:gd name="T85" fmla="*/ 144 h 506"/>
                <a:gd name="T86" fmla="*/ 236 w 340"/>
                <a:gd name="T87" fmla="*/ 135 h 506"/>
                <a:gd name="T88" fmla="*/ 246 w 340"/>
                <a:gd name="T89" fmla="*/ 121 h 506"/>
                <a:gd name="T90" fmla="*/ 262 w 340"/>
                <a:gd name="T91" fmla="*/ 130 h 506"/>
                <a:gd name="T92" fmla="*/ 253 w 340"/>
                <a:gd name="T93" fmla="*/ 144 h 506"/>
                <a:gd name="T94" fmla="*/ 253 w 340"/>
                <a:gd name="T95" fmla="*/ 144 h 506"/>
                <a:gd name="T96" fmla="*/ 291 w 340"/>
                <a:gd name="T97" fmla="*/ 85 h 506"/>
                <a:gd name="T98" fmla="*/ 277 w 340"/>
                <a:gd name="T99" fmla="*/ 76 h 506"/>
                <a:gd name="T100" fmla="*/ 286 w 340"/>
                <a:gd name="T101" fmla="*/ 59 h 506"/>
                <a:gd name="T102" fmla="*/ 300 w 340"/>
                <a:gd name="T103" fmla="*/ 69 h 506"/>
                <a:gd name="T104" fmla="*/ 291 w 340"/>
                <a:gd name="T105" fmla="*/ 8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0" h="506">
                  <a:moveTo>
                    <a:pt x="331" y="24"/>
                  </a:moveTo>
                  <a:lnTo>
                    <a:pt x="317" y="14"/>
                  </a:lnTo>
                  <a:lnTo>
                    <a:pt x="326" y="0"/>
                  </a:lnTo>
                  <a:lnTo>
                    <a:pt x="340" y="10"/>
                  </a:lnTo>
                  <a:lnTo>
                    <a:pt x="331" y="24"/>
                  </a:lnTo>
                  <a:lnTo>
                    <a:pt x="331" y="24"/>
                  </a:lnTo>
                  <a:close/>
                  <a:moveTo>
                    <a:pt x="14" y="506"/>
                  </a:moveTo>
                  <a:lnTo>
                    <a:pt x="0" y="496"/>
                  </a:lnTo>
                  <a:lnTo>
                    <a:pt x="10" y="482"/>
                  </a:lnTo>
                  <a:lnTo>
                    <a:pt x="24" y="491"/>
                  </a:lnTo>
                  <a:lnTo>
                    <a:pt x="14" y="506"/>
                  </a:lnTo>
                  <a:lnTo>
                    <a:pt x="14" y="506"/>
                  </a:lnTo>
                  <a:close/>
                  <a:moveTo>
                    <a:pt x="55" y="447"/>
                  </a:moveTo>
                  <a:lnTo>
                    <a:pt x="40" y="435"/>
                  </a:lnTo>
                  <a:lnTo>
                    <a:pt x="50" y="421"/>
                  </a:lnTo>
                  <a:lnTo>
                    <a:pt x="64" y="430"/>
                  </a:lnTo>
                  <a:lnTo>
                    <a:pt x="55" y="447"/>
                  </a:lnTo>
                  <a:lnTo>
                    <a:pt x="55" y="447"/>
                  </a:lnTo>
                  <a:close/>
                  <a:moveTo>
                    <a:pt x="95" y="385"/>
                  </a:moveTo>
                  <a:lnTo>
                    <a:pt x="78" y="376"/>
                  </a:lnTo>
                  <a:lnTo>
                    <a:pt x="88" y="361"/>
                  </a:lnTo>
                  <a:lnTo>
                    <a:pt x="104" y="371"/>
                  </a:lnTo>
                  <a:lnTo>
                    <a:pt x="95" y="385"/>
                  </a:lnTo>
                  <a:lnTo>
                    <a:pt x="95" y="385"/>
                  </a:lnTo>
                  <a:close/>
                  <a:moveTo>
                    <a:pt x="133" y="326"/>
                  </a:moveTo>
                  <a:lnTo>
                    <a:pt x="118" y="314"/>
                  </a:lnTo>
                  <a:lnTo>
                    <a:pt x="128" y="300"/>
                  </a:lnTo>
                  <a:lnTo>
                    <a:pt x="144" y="310"/>
                  </a:lnTo>
                  <a:lnTo>
                    <a:pt x="133" y="326"/>
                  </a:lnTo>
                  <a:lnTo>
                    <a:pt x="133" y="326"/>
                  </a:lnTo>
                  <a:close/>
                  <a:moveTo>
                    <a:pt x="173" y="265"/>
                  </a:moveTo>
                  <a:lnTo>
                    <a:pt x="158" y="255"/>
                  </a:lnTo>
                  <a:lnTo>
                    <a:pt x="168" y="241"/>
                  </a:lnTo>
                  <a:lnTo>
                    <a:pt x="182" y="250"/>
                  </a:lnTo>
                  <a:lnTo>
                    <a:pt x="173" y="265"/>
                  </a:lnTo>
                  <a:lnTo>
                    <a:pt x="173" y="265"/>
                  </a:lnTo>
                  <a:close/>
                  <a:moveTo>
                    <a:pt x="213" y="206"/>
                  </a:moveTo>
                  <a:lnTo>
                    <a:pt x="196" y="196"/>
                  </a:lnTo>
                  <a:lnTo>
                    <a:pt x="208" y="180"/>
                  </a:lnTo>
                  <a:lnTo>
                    <a:pt x="222" y="189"/>
                  </a:lnTo>
                  <a:lnTo>
                    <a:pt x="213" y="206"/>
                  </a:lnTo>
                  <a:lnTo>
                    <a:pt x="213" y="206"/>
                  </a:lnTo>
                  <a:close/>
                  <a:moveTo>
                    <a:pt x="253" y="144"/>
                  </a:moveTo>
                  <a:lnTo>
                    <a:pt x="236" y="135"/>
                  </a:lnTo>
                  <a:lnTo>
                    <a:pt x="246" y="121"/>
                  </a:lnTo>
                  <a:lnTo>
                    <a:pt x="262" y="130"/>
                  </a:lnTo>
                  <a:lnTo>
                    <a:pt x="253" y="144"/>
                  </a:lnTo>
                  <a:lnTo>
                    <a:pt x="253" y="144"/>
                  </a:lnTo>
                  <a:close/>
                  <a:moveTo>
                    <a:pt x="291" y="85"/>
                  </a:moveTo>
                  <a:lnTo>
                    <a:pt x="277" y="76"/>
                  </a:lnTo>
                  <a:lnTo>
                    <a:pt x="286" y="59"/>
                  </a:lnTo>
                  <a:lnTo>
                    <a:pt x="300" y="69"/>
                  </a:lnTo>
                  <a:lnTo>
                    <a:pt x="29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33"/>
            <p:cNvSpPr>
              <a:spLocks noEditPoints="1"/>
            </p:cNvSpPr>
            <p:nvPr/>
          </p:nvSpPr>
          <p:spPr bwMode="auto">
            <a:xfrm>
              <a:off x="8521700" y="2332038"/>
              <a:ext cx="738188" cy="630238"/>
            </a:xfrm>
            <a:custGeom>
              <a:avLst/>
              <a:gdLst>
                <a:gd name="T0" fmla="*/ 439 w 465"/>
                <a:gd name="T1" fmla="*/ 385 h 397"/>
                <a:gd name="T2" fmla="*/ 451 w 465"/>
                <a:gd name="T3" fmla="*/ 373 h 397"/>
                <a:gd name="T4" fmla="*/ 465 w 465"/>
                <a:gd name="T5" fmla="*/ 382 h 397"/>
                <a:gd name="T6" fmla="*/ 454 w 465"/>
                <a:gd name="T7" fmla="*/ 397 h 397"/>
                <a:gd name="T8" fmla="*/ 439 w 465"/>
                <a:gd name="T9" fmla="*/ 385 h 397"/>
                <a:gd name="T10" fmla="*/ 439 w 465"/>
                <a:gd name="T11" fmla="*/ 385 h 397"/>
                <a:gd name="T12" fmla="*/ 0 w 465"/>
                <a:gd name="T13" fmla="*/ 14 h 397"/>
                <a:gd name="T14" fmla="*/ 12 w 465"/>
                <a:gd name="T15" fmla="*/ 0 h 397"/>
                <a:gd name="T16" fmla="*/ 26 w 465"/>
                <a:gd name="T17" fmla="*/ 12 h 397"/>
                <a:gd name="T18" fmla="*/ 14 w 465"/>
                <a:gd name="T19" fmla="*/ 26 h 397"/>
                <a:gd name="T20" fmla="*/ 0 w 465"/>
                <a:gd name="T21" fmla="*/ 14 h 397"/>
                <a:gd name="T22" fmla="*/ 0 w 465"/>
                <a:gd name="T23" fmla="*/ 14 h 397"/>
                <a:gd name="T24" fmla="*/ 57 w 465"/>
                <a:gd name="T25" fmla="*/ 59 h 397"/>
                <a:gd name="T26" fmla="*/ 69 w 465"/>
                <a:gd name="T27" fmla="*/ 47 h 397"/>
                <a:gd name="T28" fmla="*/ 80 w 465"/>
                <a:gd name="T29" fmla="*/ 59 h 397"/>
                <a:gd name="T30" fmla="*/ 69 w 465"/>
                <a:gd name="T31" fmla="*/ 71 h 397"/>
                <a:gd name="T32" fmla="*/ 57 w 465"/>
                <a:gd name="T33" fmla="*/ 59 h 397"/>
                <a:gd name="T34" fmla="*/ 57 w 465"/>
                <a:gd name="T35" fmla="*/ 59 h 397"/>
                <a:gd name="T36" fmla="*/ 111 w 465"/>
                <a:gd name="T37" fmla="*/ 106 h 397"/>
                <a:gd name="T38" fmla="*/ 123 w 465"/>
                <a:gd name="T39" fmla="*/ 92 h 397"/>
                <a:gd name="T40" fmla="*/ 137 w 465"/>
                <a:gd name="T41" fmla="*/ 104 h 397"/>
                <a:gd name="T42" fmla="*/ 125 w 465"/>
                <a:gd name="T43" fmla="*/ 118 h 397"/>
                <a:gd name="T44" fmla="*/ 111 w 465"/>
                <a:gd name="T45" fmla="*/ 106 h 397"/>
                <a:gd name="T46" fmla="*/ 111 w 465"/>
                <a:gd name="T47" fmla="*/ 106 h 397"/>
                <a:gd name="T48" fmla="*/ 165 w 465"/>
                <a:gd name="T49" fmla="*/ 153 h 397"/>
                <a:gd name="T50" fmla="*/ 177 w 465"/>
                <a:gd name="T51" fmla="*/ 139 h 397"/>
                <a:gd name="T52" fmla="*/ 191 w 465"/>
                <a:gd name="T53" fmla="*/ 151 h 397"/>
                <a:gd name="T54" fmla="*/ 180 w 465"/>
                <a:gd name="T55" fmla="*/ 165 h 397"/>
                <a:gd name="T56" fmla="*/ 165 w 465"/>
                <a:gd name="T57" fmla="*/ 153 h 397"/>
                <a:gd name="T58" fmla="*/ 165 w 465"/>
                <a:gd name="T59" fmla="*/ 153 h 397"/>
                <a:gd name="T60" fmla="*/ 220 w 465"/>
                <a:gd name="T61" fmla="*/ 200 h 397"/>
                <a:gd name="T62" fmla="*/ 232 w 465"/>
                <a:gd name="T63" fmla="*/ 186 h 397"/>
                <a:gd name="T64" fmla="*/ 246 w 465"/>
                <a:gd name="T65" fmla="*/ 198 h 397"/>
                <a:gd name="T66" fmla="*/ 234 w 465"/>
                <a:gd name="T67" fmla="*/ 210 h 397"/>
                <a:gd name="T68" fmla="*/ 220 w 465"/>
                <a:gd name="T69" fmla="*/ 200 h 397"/>
                <a:gd name="T70" fmla="*/ 220 w 465"/>
                <a:gd name="T71" fmla="*/ 200 h 397"/>
                <a:gd name="T72" fmla="*/ 277 w 465"/>
                <a:gd name="T73" fmla="*/ 245 h 397"/>
                <a:gd name="T74" fmla="*/ 288 w 465"/>
                <a:gd name="T75" fmla="*/ 231 h 397"/>
                <a:gd name="T76" fmla="*/ 300 w 465"/>
                <a:gd name="T77" fmla="*/ 243 h 397"/>
                <a:gd name="T78" fmla="*/ 288 w 465"/>
                <a:gd name="T79" fmla="*/ 257 h 397"/>
                <a:gd name="T80" fmla="*/ 277 w 465"/>
                <a:gd name="T81" fmla="*/ 245 h 397"/>
                <a:gd name="T82" fmla="*/ 277 w 465"/>
                <a:gd name="T83" fmla="*/ 245 h 397"/>
                <a:gd name="T84" fmla="*/ 331 w 465"/>
                <a:gd name="T85" fmla="*/ 293 h 397"/>
                <a:gd name="T86" fmla="*/ 343 w 465"/>
                <a:gd name="T87" fmla="*/ 278 h 397"/>
                <a:gd name="T88" fmla="*/ 357 w 465"/>
                <a:gd name="T89" fmla="*/ 290 h 397"/>
                <a:gd name="T90" fmla="*/ 345 w 465"/>
                <a:gd name="T91" fmla="*/ 304 h 397"/>
                <a:gd name="T92" fmla="*/ 331 w 465"/>
                <a:gd name="T93" fmla="*/ 293 h 397"/>
                <a:gd name="T94" fmla="*/ 331 w 465"/>
                <a:gd name="T95" fmla="*/ 293 h 397"/>
                <a:gd name="T96" fmla="*/ 385 w 465"/>
                <a:gd name="T97" fmla="*/ 340 h 397"/>
                <a:gd name="T98" fmla="*/ 397 w 465"/>
                <a:gd name="T99" fmla="*/ 326 h 397"/>
                <a:gd name="T100" fmla="*/ 411 w 465"/>
                <a:gd name="T101" fmla="*/ 337 h 397"/>
                <a:gd name="T102" fmla="*/ 399 w 465"/>
                <a:gd name="T103" fmla="*/ 352 h 397"/>
                <a:gd name="T104" fmla="*/ 385 w 465"/>
                <a:gd name="T105" fmla="*/ 34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5" h="397">
                  <a:moveTo>
                    <a:pt x="439" y="385"/>
                  </a:moveTo>
                  <a:lnTo>
                    <a:pt x="451" y="373"/>
                  </a:lnTo>
                  <a:lnTo>
                    <a:pt x="465" y="382"/>
                  </a:lnTo>
                  <a:lnTo>
                    <a:pt x="454" y="397"/>
                  </a:lnTo>
                  <a:lnTo>
                    <a:pt x="439" y="385"/>
                  </a:lnTo>
                  <a:lnTo>
                    <a:pt x="439" y="385"/>
                  </a:lnTo>
                  <a:close/>
                  <a:moveTo>
                    <a:pt x="0" y="14"/>
                  </a:moveTo>
                  <a:lnTo>
                    <a:pt x="12" y="0"/>
                  </a:lnTo>
                  <a:lnTo>
                    <a:pt x="26" y="12"/>
                  </a:lnTo>
                  <a:lnTo>
                    <a:pt x="14" y="26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57" y="59"/>
                  </a:moveTo>
                  <a:lnTo>
                    <a:pt x="69" y="47"/>
                  </a:lnTo>
                  <a:lnTo>
                    <a:pt x="80" y="59"/>
                  </a:lnTo>
                  <a:lnTo>
                    <a:pt x="69" y="71"/>
                  </a:lnTo>
                  <a:lnTo>
                    <a:pt x="57" y="59"/>
                  </a:lnTo>
                  <a:lnTo>
                    <a:pt x="57" y="59"/>
                  </a:lnTo>
                  <a:close/>
                  <a:moveTo>
                    <a:pt x="111" y="106"/>
                  </a:moveTo>
                  <a:lnTo>
                    <a:pt x="123" y="92"/>
                  </a:lnTo>
                  <a:lnTo>
                    <a:pt x="137" y="104"/>
                  </a:lnTo>
                  <a:lnTo>
                    <a:pt x="125" y="118"/>
                  </a:lnTo>
                  <a:lnTo>
                    <a:pt x="111" y="106"/>
                  </a:lnTo>
                  <a:lnTo>
                    <a:pt x="111" y="106"/>
                  </a:lnTo>
                  <a:close/>
                  <a:moveTo>
                    <a:pt x="165" y="153"/>
                  </a:moveTo>
                  <a:lnTo>
                    <a:pt x="177" y="139"/>
                  </a:lnTo>
                  <a:lnTo>
                    <a:pt x="191" y="151"/>
                  </a:lnTo>
                  <a:lnTo>
                    <a:pt x="180" y="165"/>
                  </a:lnTo>
                  <a:lnTo>
                    <a:pt x="165" y="153"/>
                  </a:lnTo>
                  <a:lnTo>
                    <a:pt x="165" y="153"/>
                  </a:lnTo>
                  <a:close/>
                  <a:moveTo>
                    <a:pt x="220" y="200"/>
                  </a:moveTo>
                  <a:lnTo>
                    <a:pt x="232" y="186"/>
                  </a:lnTo>
                  <a:lnTo>
                    <a:pt x="246" y="198"/>
                  </a:lnTo>
                  <a:lnTo>
                    <a:pt x="234" y="210"/>
                  </a:lnTo>
                  <a:lnTo>
                    <a:pt x="220" y="200"/>
                  </a:lnTo>
                  <a:lnTo>
                    <a:pt x="220" y="200"/>
                  </a:lnTo>
                  <a:close/>
                  <a:moveTo>
                    <a:pt x="277" y="245"/>
                  </a:moveTo>
                  <a:lnTo>
                    <a:pt x="288" y="231"/>
                  </a:lnTo>
                  <a:lnTo>
                    <a:pt x="300" y="243"/>
                  </a:lnTo>
                  <a:lnTo>
                    <a:pt x="288" y="257"/>
                  </a:lnTo>
                  <a:lnTo>
                    <a:pt x="277" y="245"/>
                  </a:lnTo>
                  <a:lnTo>
                    <a:pt x="277" y="245"/>
                  </a:lnTo>
                  <a:close/>
                  <a:moveTo>
                    <a:pt x="331" y="293"/>
                  </a:moveTo>
                  <a:lnTo>
                    <a:pt x="343" y="278"/>
                  </a:lnTo>
                  <a:lnTo>
                    <a:pt x="357" y="290"/>
                  </a:lnTo>
                  <a:lnTo>
                    <a:pt x="345" y="304"/>
                  </a:lnTo>
                  <a:lnTo>
                    <a:pt x="331" y="293"/>
                  </a:lnTo>
                  <a:lnTo>
                    <a:pt x="331" y="293"/>
                  </a:lnTo>
                  <a:close/>
                  <a:moveTo>
                    <a:pt x="385" y="340"/>
                  </a:moveTo>
                  <a:lnTo>
                    <a:pt x="397" y="326"/>
                  </a:lnTo>
                  <a:lnTo>
                    <a:pt x="411" y="337"/>
                  </a:lnTo>
                  <a:lnTo>
                    <a:pt x="399" y="352"/>
                  </a:lnTo>
                  <a:lnTo>
                    <a:pt x="385" y="3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34"/>
            <p:cNvSpPr>
              <a:spLocks noEditPoints="1"/>
            </p:cNvSpPr>
            <p:nvPr/>
          </p:nvSpPr>
          <p:spPr bwMode="auto">
            <a:xfrm>
              <a:off x="7045325" y="2065338"/>
              <a:ext cx="1390650" cy="198438"/>
            </a:xfrm>
            <a:custGeom>
              <a:avLst/>
              <a:gdLst>
                <a:gd name="T0" fmla="*/ 16 w 876"/>
                <a:gd name="T1" fmla="*/ 19 h 125"/>
                <a:gd name="T2" fmla="*/ 0 w 876"/>
                <a:gd name="T3" fmla="*/ 0 h 125"/>
                <a:gd name="T4" fmla="*/ 18 w 876"/>
                <a:gd name="T5" fmla="*/ 2 h 125"/>
                <a:gd name="T6" fmla="*/ 873 w 876"/>
                <a:gd name="T7" fmla="*/ 125 h 125"/>
                <a:gd name="T8" fmla="*/ 857 w 876"/>
                <a:gd name="T9" fmla="*/ 106 h 125"/>
                <a:gd name="T10" fmla="*/ 876 w 876"/>
                <a:gd name="T11" fmla="*/ 106 h 125"/>
                <a:gd name="T12" fmla="*/ 803 w 876"/>
                <a:gd name="T13" fmla="*/ 116 h 125"/>
                <a:gd name="T14" fmla="*/ 786 w 876"/>
                <a:gd name="T15" fmla="*/ 97 h 125"/>
                <a:gd name="T16" fmla="*/ 805 w 876"/>
                <a:gd name="T17" fmla="*/ 99 h 125"/>
                <a:gd name="T18" fmla="*/ 732 w 876"/>
                <a:gd name="T19" fmla="*/ 109 h 125"/>
                <a:gd name="T20" fmla="*/ 715 w 876"/>
                <a:gd name="T21" fmla="*/ 87 h 125"/>
                <a:gd name="T22" fmla="*/ 734 w 876"/>
                <a:gd name="T23" fmla="*/ 90 h 125"/>
                <a:gd name="T24" fmla="*/ 659 w 876"/>
                <a:gd name="T25" fmla="*/ 99 h 125"/>
                <a:gd name="T26" fmla="*/ 644 w 876"/>
                <a:gd name="T27" fmla="*/ 78 h 125"/>
                <a:gd name="T28" fmla="*/ 661 w 876"/>
                <a:gd name="T29" fmla="*/ 80 h 125"/>
                <a:gd name="T30" fmla="*/ 588 w 876"/>
                <a:gd name="T31" fmla="*/ 90 h 125"/>
                <a:gd name="T32" fmla="*/ 571 w 876"/>
                <a:gd name="T33" fmla="*/ 71 h 125"/>
                <a:gd name="T34" fmla="*/ 590 w 876"/>
                <a:gd name="T35" fmla="*/ 73 h 125"/>
                <a:gd name="T36" fmla="*/ 517 w 876"/>
                <a:gd name="T37" fmla="*/ 80 h 125"/>
                <a:gd name="T38" fmla="*/ 500 w 876"/>
                <a:gd name="T39" fmla="*/ 61 h 125"/>
                <a:gd name="T40" fmla="*/ 519 w 876"/>
                <a:gd name="T41" fmla="*/ 64 h 125"/>
                <a:gd name="T42" fmla="*/ 446 w 876"/>
                <a:gd name="T43" fmla="*/ 73 h 125"/>
                <a:gd name="T44" fmla="*/ 429 w 876"/>
                <a:gd name="T45" fmla="*/ 52 h 125"/>
                <a:gd name="T46" fmla="*/ 448 w 876"/>
                <a:gd name="T47" fmla="*/ 54 h 125"/>
                <a:gd name="T48" fmla="*/ 373 w 876"/>
                <a:gd name="T49" fmla="*/ 64 h 125"/>
                <a:gd name="T50" fmla="*/ 359 w 876"/>
                <a:gd name="T51" fmla="*/ 43 h 125"/>
                <a:gd name="T52" fmla="*/ 375 w 876"/>
                <a:gd name="T53" fmla="*/ 45 h 125"/>
                <a:gd name="T54" fmla="*/ 302 w 876"/>
                <a:gd name="T55" fmla="*/ 54 h 125"/>
                <a:gd name="T56" fmla="*/ 285 w 876"/>
                <a:gd name="T57" fmla="*/ 35 h 125"/>
                <a:gd name="T58" fmla="*/ 304 w 876"/>
                <a:gd name="T59" fmla="*/ 38 h 125"/>
                <a:gd name="T60" fmla="*/ 231 w 876"/>
                <a:gd name="T61" fmla="*/ 47 h 125"/>
                <a:gd name="T62" fmla="*/ 214 w 876"/>
                <a:gd name="T63" fmla="*/ 26 h 125"/>
                <a:gd name="T64" fmla="*/ 233 w 876"/>
                <a:gd name="T65" fmla="*/ 28 h 125"/>
                <a:gd name="T66" fmla="*/ 160 w 876"/>
                <a:gd name="T67" fmla="*/ 38 h 125"/>
                <a:gd name="T68" fmla="*/ 144 w 876"/>
                <a:gd name="T69" fmla="*/ 17 h 125"/>
                <a:gd name="T70" fmla="*/ 163 w 876"/>
                <a:gd name="T71" fmla="*/ 19 h 125"/>
                <a:gd name="T72" fmla="*/ 87 w 876"/>
                <a:gd name="T73" fmla="*/ 28 h 125"/>
                <a:gd name="T74" fmla="*/ 73 w 876"/>
                <a:gd name="T75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6" h="125">
                  <a:moveTo>
                    <a:pt x="18" y="2"/>
                  </a:moveTo>
                  <a:lnTo>
                    <a:pt x="16" y="1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876" y="106"/>
                  </a:moveTo>
                  <a:lnTo>
                    <a:pt x="873" y="125"/>
                  </a:lnTo>
                  <a:lnTo>
                    <a:pt x="857" y="123"/>
                  </a:lnTo>
                  <a:lnTo>
                    <a:pt x="857" y="106"/>
                  </a:lnTo>
                  <a:lnTo>
                    <a:pt x="876" y="106"/>
                  </a:lnTo>
                  <a:lnTo>
                    <a:pt x="876" y="106"/>
                  </a:lnTo>
                  <a:close/>
                  <a:moveTo>
                    <a:pt x="805" y="99"/>
                  </a:moveTo>
                  <a:lnTo>
                    <a:pt x="803" y="116"/>
                  </a:lnTo>
                  <a:lnTo>
                    <a:pt x="784" y="113"/>
                  </a:lnTo>
                  <a:lnTo>
                    <a:pt x="786" y="97"/>
                  </a:lnTo>
                  <a:lnTo>
                    <a:pt x="805" y="99"/>
                  </a:lnTo>
                  <a:lnTo>
                    <a:pt x="805" y="99"/>
                  </a:lnTo>
                  <a:close/>
                  <a:moveTo>
                    <a:pt x="734" y="90"/>
                  </a:moveTo>
                  <a:lnTo>
                    <a:pt x="732" y="109"/>
                  </a:lnTo>
                  <a:lnTo>
                    <a:pt x="713" y="106"/>
                  </a:lnTo>
                  <a:lnTo>
                    <a:pt x="715" y="87"/>
                  </a:lnTo>
                  <a:lnTo>
                    <a:pt x="734" y="90"/>
                  </a:lnTo>
                  <a:lnTo>
                    <a:pt x="734" y="90"/>
                  </a:lnTo>
                  <a:close/>
                  <a:moveTo>
                    <a:pt x="661" y="80"/>
                  </a:moveTo>
                  <a:lnTo>
                    <a:pt x="659" y="99"/>
                  </a:lnTo>
                  <a:lnTo>
                    <a:pt x="642" y="97"/>
                  </a:lnTo>
                  <a:lnTo>
                    <a:pt x="644" y="78"/>
                  </a:lnTo>
                  <a:lnTo>
                    <a:pt x="661" y="80"/>
                  </a:lnTo>
                  <a:lnTo>
                    <a:pt x="661" y="80"/>
                  </a:lnTo>
                  <a:close/>
                  <a:moveTo>
                    <a:pt x="590" y="73"/>
                  </a:moveTo>
                  <a:lnTo>
                    <a:pt x="588" y="90"/>
                  </a:lnTo>
                  <a:lnTo>
                    <a:pt x="571" y="87"/>
                  </a:lnTo>
                  <a:lnTo>
                    <a:pt x="571" y="71"/>
                  </a:lnTo>
                  <a:lnTo>
                    <a:pt x="590" y="73"/>
                  </a:lnTo>
                  <a:lnTo>
                    <a:pt x="590" y="73"/>
                  </a:lnTo>
                  <a:close/>
                  <a:moveTo>
                    <a:pt x="519" y="64"/>
                  </a:moveTo>
                  <a:lnTo>
                    <a:pt x="517" y="80"/>
                  </a:lnTo>
                  <a:lnTo>
                    <a:pt x="498" y="78"/>
                  </a:lnTo>
                  <a:lnTo>
                    <a:pt x="500" y="61"/>
                  </a:lnTo>
                  <a:lnTo>
                    <a:pt x="519" y="64"/>
                  </a:lnTo>
                  <a:lnTo>
                    <a:pt x="519" y="64"/>
                  </a:lnTo>
                  <a:close/>
                  <a:moveTo>
                    <a:pt x="448" y="54"/>
                  </a:moveTo>
                  <a:lnTo>
                    <a:pt x="446" y="73"/>
                  </a:lnTo>
                  <a:lnTo>
                    <a:pt x="427" y="71"/>
                  </a:lnTo>
                  <a:lnTo>
                    <a:pt x="429" y="52"/>
                  </a:lnTo>
                  <a:lnTo>
                    <a:pt x="448" y="54"/>
                  </a:lnTo>
                  <a:lnTo>
                    <a:pt x="448" y="54"/>
                  </a:lnTo>
                  <a:close/>
                  <a:moveTo>
                    <a:pt x="375" y="45"/>
                  </a:moveTo>
                  <a:lnTo>
                    <a:pt x="373" y="64"/>
                  </a:lnTo>
                  <a:lnTo>
                    <a:pt x="356" y="61"/>
                  </a:lnTo>
                  <a:lnTo>
                    <a:pt x="359" y="43"/>
                  </a:lnTo>
                  <a:lnTo>
                    <a:pt x="375" y="45"/>
                  </a:lnTo>
                  <a:lnTo>
                    <a:pt x="375" y="45"/>
                  </a:lnTo>
                  <a:close/>
                  <a:moveTo>
                    <a:pt x="304" y="38"/>
                  </a:moveTo>
                  <a:lnTo>
                    <a:pt x="302" y="54"/>
                  </a:lnTo>
                  <a:lnTo>
                    <a:pt x="285" y="52"/>
                  </a:lnTo>
                  <a:lnTo>
                    <a:pt x="285" y="35"/>
                  </a:lnTo>
                  <a:lnTo>
                    <a:pt x="304" y="38"/>
                  </a:lnTo>
                  <a:lnTo>
                    <a:pt x="304" y="38"/>
                  </a:lnTo>
                  <a:close/>
                  <a:moveTo>
                    <a:pt x="233" y="28"/>
                  </a:moveTo>
                  <a:lnTo>
                    <a:pt x="231" y="47"/>
                  </a:lnTo>
                  <a:lnTo>
                    <a:pt x="212" y="45"/>
                  </a:lnTo>
                  <a:lnTo>
                    <a:pt x="214" y="26"/>
                  </a:lnTo>
                  <a:lnTo>
                    <a:pt x="233" y="28"/>
                  </a:lnTo>
                  <a:lnTo>
                    <a:pt x="233" y="28"/>
                  </a:lnTo>
                  <a:close/>
                  <a:moveTo>
                    <a:pt x="163" y="19"/>
                  </a:moveTo>
                  <a:lnTo>
                    <a:pt x="160" y="38"/>
                  </a:lnTo>
                  <a:lnTo>
                    <a:pt x="141" y="35"/>
                  </a:lnTo>
                  <a:lnTo>
                    <a:pt x="144" y="17"/>
                  </a:lnTo>
                  <a:lnTo>
                    <a:pt x="163" y="19"/>
                  </a:lnTo>
                  <a:lnTo>
                    <a:pt x="163" y="19"/>
                  </a:lnTo>
                  <a:close/>
                  <a:moveTo>
                    <a:pt x="89" y="12"/>
                  </a:moveTo>
                  <a:lnTo>
                    <a:pt x="87" y="28"/>
                  </a:lnTo>
                  <a:lnTo>
                    <a:pt x="70" y="26"/>
                  </a:lnTo>
                  <a:lnTo>
                    <a:pt x="73" y="9"/>
                  </a:lnTo>
                  <a:lnTo>
                    <a:pt x="8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35"/>
            <p:cNvSpPr>
              <a:spLocks noEditPoints="1"/>
            </p:cNvSpPr>
            <p:nvPr/>
          </p:nvSpPr>
          <p:spPr bwMode="auto">
            <a:xfrm>
              <a:off x="6126163" y="2098675"/>
              <a:ext cx="892175" cy="1114425"/>
            </a:xfrm>
            <a:custGeom>
              <a:avLst/>
              <a:gdLst>
                <a:gd name="T0" fmla="*/ 538 w 562"/>
                <a:gd name="T1" fmla="*/ 14 h 702"/>
                <a:gd name="T2" fmla="*/ 562 w 562"/>
                <a:gd name="T3" fmla="*/ 12 h 702"/>
                <a:gd name="T4" fmla="*/ 553 w 562"/>
                <a:gd name="T5" fmla="*/ 26 h 702"/>
                <a:gd name="T6" fmla="*/ 0 w 562"/>
                <a:gd name="T7" fmla="*/ 690 h 702"/>
                <a:gd name="T8" fmla="*/ 26 w 562"/>
                <a:gd name="T9" fmla="*/ 688 h 702"/>
                <a:gd name="T10" fmla="*/ 14 w 562"/>
                <a:gd name="T11" fmla="*/ 702 h 702"/>
                <a:gd name="T12" fmla="*/ 45 w 562"/>
                <a:gd name="T13" fmla="*/ 633 h 702"/>
                <a:gd name="T14" fmla="*/ 71 w 562"/>
                <a:gd name="T15" fmla="*/ 631 h 702"/>
                <a:gd name="T16" fmla="*/ 59 w 562"/>
                <a:gd name="T17" fmla="*/ 645 h 702"/>
                <a:gd name="T18" fmla="*/ 90 w 562"/>
                <a:gd name="T19" fmla="*/ 577 h 702"/>
                <a:gd name="T20" fmla="*/ 116 w 562"/>
                <a:gd name="T21" fmla="*/ 574 h 702"/>
                <a:gd name="T22" fmla="*/ 104 w 562"/>
                <a:gd name="T23" fmla="*/ 588 h 702"/>
                <a:gd name="T24" fmla="*/ 134 w 562"/>
                <a:gd name="T25" fmla="*/ 522 h 702"/>
                <a:gd name="T26" fmla="*/ 160 w 562"/>
                <a:gd name="T27" fmla="*/ 518 h 702"/>
                <a:gd name="T28" fmla="*/ 149 w 562"/>
                <a:gd name="T29" fmla="*/ 532 h 702"/>
                <a:gd name="T30" fmla="*/ 179 w 562"/>
                <a:gd name="T31" fmla="*/ 466 h 702"/>
                <a:gd name="T32" fmla="*/ 203 w 562"/>
                <a:gd name="T33" fmla="*/ 463 h 702"/>
                <a:gd name="T34" fmla="*/ 194 w 562"/>
                <a:gd name="T35" fmla="*/ 477 h 702"/>
                <a:gd name="T36" fmla="*/ 224 w 562"/>
                <a:gd name="T37" fmla="*/ 409 h 702"/>
                <a:gd name="T38" fmla="*/ 248 w 562"/>
                <a:gd name="T39" fmla="*/ 407 h 702"/>
                <a:gd name="T40" fmla="*/ 238 w 562"/>
                <a:gd name="T41" fmla="*/ 421 h 702"/>
                <a:gd name="T42" fmla="*/ 269 w 562"/>
                <a:gd name="T43" fmla="*/ 352 h 702"/>
                <a:gd name="T44" fmla="*/ 293 w 562"/>
                <a:gd name="T45" fmla="*/ 350 h 702"/>
                <a:gd name="T46" fmla="*/ 283 w 562"/>
                <a:gd name="T47" fmla="*/ 364 h 702"/>
                <a:gd name="T48" fmla="*/ 314 w 562"/>
                <a:gd name="T49" fmla="*/ 296 h 702"/>
                <a:gd name="T50" fmla="*/ 338 w 562"/>
                <a:gd name="T51" fmla="*/ 293 h 702"/>
                <a:gd name="T52" fmla="*/ 328 w 562"/>
                <a:gd name="T53" fmla="*/ 307 h 702"/>
                <a:gd name="T54" fmla="*/ 359 w 562"/>
                <a:gd name="T55" fmla="*/ 239 h 702"/>
                <a:gd name="T56" fmla="*/ 383 w 562"/>
                <a:gd name="T57" fmla="*/ 236 h 702"/>
                <a:gd name="T58" fmla="*/ 373 w 562"/>
                <a:gd name="T59" fmla="*/ 251 h 702"/>
                <a:gd name="T60" fmla="*/ 404 w 562"/>
                <a:gd name="T61" fmla="*/ 184 h 702"/>
                <a:gd name="T62" fmla="*/ 427 w 562"/>
                <a:gd name="T63" fmla="*/ 180 h 702"/>
                <a:gd name="T64" fmla="*/ 418 w 562"/>
                <a:gd name="T65" fmla="*/ 194 h 702"/>
                <a:gd name="T66" fmla="*/ 449 w 562"/>
                <a:gd name="T67" fmla="*/ 128 h 702"/>
                <a:gd name="T68" fmla="*/ 472 w 562"/>
                <a:gd name="T69" fmla="*/ 123 h 702"/>
                <a:gd name="T70" fmla="*/ 463 w 562"/>
                <a:gd name="T71" fmla="*/ 137 h 702"/>
                <a:gd name="T72" fmla="*/ 494 w 562"/>
                <a:gd name="T73" fmla="*/ 71 h 702"/>
                <a:gd name="T74" fmla="*/ 517 w 562"/>
                <a:gd name="T75" fmla="*/ 69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2" h="702">
                  <a:moveTo>
                    <a:pt x="553" y="26"/>
                  </a:moveTo>
                  <a:lnTo>
                    <a:pt x="538" y="14"/>
                  </a:lnTo>
                  <a:lnTo>
                    <a:pt x="548" y="0"/>
                  </a:lnTo>
                  <a:lnTo>
                    <a:pt x="562" y="12"/>
                  </a:lnTo>
                  <a:lnTo>
                    <a:pt x="553" y="26"/>
                  </a:lnTo>
                  <a:lnTo>
                    <a:pt x="553" y="26"/>
                  </a:lnTo>
                  <a:close/>
                  <a:moveTo>
                    <a:pt x="14" y="702"/>
                  </a:moveTo>
                  <a:lnTo>
                    <a:pt x="0" y="690"/>
                  </a:lnTo>
                  <a:lnTo>
                    <a:pt x="12" y="676"/>
                  </a:lnTo>
                  <a:lnTo>
                    <a:pt x="26" y="688"/>
                  </a:lnTo>
                  <a:lnTo>
                    <a:pt x="14" y="702"/>
                  </a:lnTo>
                  <a:lnTo>
                    <a:pt x="14" y="702"/>
                  </a:lnTo>
                  <a:close/>
                  <a:moveTo>
                    <a:pt x="59" y="645"/>
                  </a:moveTo>
                  <a:lnTo>
                    <a:pt x="45" y="633"/>
                  </a:lnTo>
                  <a:lnTo>
                    <a:pt x="57" y="619"/>
                  </a:lnTo>
                  <a:lnTo>
                    <a:pt x="71" y="631"/>
                  </a:lnTo>
                  <a:lnTo>
                    <a:pt x="59" y="645"/>
                  </a:lnTo>
                  <a:lnTo>
                    <a:pt x="59" y="645"/>
                  </a:lnTo>
                  <a:close/>
                  <a:moveTo>
                    <a:pt x="104" y="588"/>
                  </a:moveTo>
                  <a:lnTo>
                    <a:pt x="90" y="577"/>
                  </a:lnTo>
                  <a:lnTo>
                    <a:pt x="101" y="565"/>
                  </a:lnTo>
                  <a:lnTo>
                    <a:pt x="116" y="574"/>
                  </a:lnTo>
                  <a:lnTo>
                    <a:pt x="104" y="588"/>
                  </a:lnTo>
                  <a:lnTo>
                    <a:pt x="104" y="588"/>
                  </a:lnTo>
                  <a:close/>
                  <a:moveTo>
                    <a:pt x="149" y="532"/>
                  </a:moveTo>
                  <a:lnTo>
                    <a:pt x="134" y="522"/>
                  </a:lnTo>
                  <a:lnTo>
                    <a:pt x="146" y="508"/>
                  </a:lnTo>
                  <a:lnTo>
                    <a:pt x="160" y="518"/>
                  </a:lnTo>
                  <a:lnTo>
                    <a:pt x="149" y="532"/>
                  </a:lnTo>
                  <a:lnTo>
                    <a:pt x="149" y="532"/>
                  </a:lnTo>
                  <a:close/>
                  <a:moveTo>
                    <a:pt x="194" y="477"/>
                  </a:moveTo>
                  <a:lnTo>
                    <a:pt x="179" y="466"/>
                  </a:lnTo>
                  <a:lnTo>
                    <a:pt x="191" y="451"/>
                  </a:lnTo>
                  <a:lnTo>
                    <a:pt x="203" y="463"/>
                  </a:lnTo>
                  <a:lnTo>
                    <a:pt x="194" y="477"/>
                  </a:lnTo>
                  <a:lnTo>
                    <a:pt x="194" y="477"/>
                  </a:lnTo>
                  <a:close/>
                  <a:moveTo>
                    <a:pt x="238" y="421"/>
                  </a:moveTo>
                  <a:lnTo>
                    <a:pt x="224" y="409"/>
                  </a:lnTo>
                  <a:lnTo>
                    <a:pt x="236" y="395"/>
                  </a:lnTo>
                  <a:lnTo>
                    <a:pt x="248" y="407"/>
                  </a:lnTo>
                  <a:lnTo>
                    <a:pt x="238" y="421"/>
                  </a:lnTo>
                  <a:lnTo>
                    <a:pt x="238" y="421"/>
                  </a:lnTo>
                  <a:close/>
                  <a:moveTo>
                    <a:pt x="283" y="364"/>
                  </a:moveTo>
                  <a:lnTo>
                    <a:pt x="269" y="352"/>
                  </a:lnTo>
                  <a:lnTo>
                    <a:pt x="279" y="338"/>
                  </a:lnTo>
                  <a:lnTo>
                    <a:pt x="293" y="350"/>
                  </a:lnTo>
                  <a:lnTo>
                    <a:pt x="283" y="364"/>
                  </a:lnTo>
                  <a:lnTo>
                    <a:pt x="283" y="364"/>
                  </a:lnTo>
                  <a:close/>
                  <a:moveTo>
                    <a:pt x="328" y="307"/>
                  </a:moveTo>
                  <a:lnTo>
                    <a:pt x="314" y="296"/>
                  </a:lnTo>
                  <a:lnTo>
                    <a:pt x="323" y="281"/>
                  </a:lnTo>
                  <a:lnTo>
                    <a:pt x="338" y="293"/>
                  </a:lnTo>
                  <a:lnTo>
                    <a:pt x="328" y="307"/>
                  </a:lnTo>
                  <a:lnTo>
                    <a:pt x="328" y="307"/>
                  </a:lnTo>
                  <a:close/>
                  <a:moveTo>
                    <a:pt x="373" y="251"/>
                  </a:moveTo>
                  <a:lnTo>
                    <a:pt x="359" y="239"/>
                  </a:lnTo>
                  <a:lnTo>
                    <a:pt x="368" y="225"/>
                  </a:lnTo>
                  <a:lnTo>
                    <a:pt x="383" y="236"/>
                  </a:lnTo>
                  <a:lnTo>
                    <a:pt x="373" y="251"/>
                  </a:lnTo>
                  <a:lnTo>
                    <a:pt x="373" y="251"/>
                  </a:lnTo>
                  <a:close/>
                  <a:moveTo>
                    <a:pt x="418" y="194"/>
                  </a:moveTo>
                  <a:lnTo>
                    <a:pt x="404" y="184"/>
                  </a:lnTo>
                  <a:lnTo>
                    <a:pt x="413" y="170"/>
                  </a:lnTo>
                  <a:lnTo>
                    <a:pt x="427" y="180"/>
                  </a:lnTo>
                  <a:lnTo>
                    <a:pt x="418" y="194"/>
                  </a:lnTo>
                  <a:lnTo>
                    <a:pt x="418" y="194"/>
                  </a:lnTo>
                  <a:close/>
                  <a:moveTo>
                    <a:pt x="463" y="137"/>
                  </a:moveTo>
                  <a:lnTo>
                    <a:pt x="449" y="128"/>
                  </a:lnTo>
                  <a:lnTo>
                    <a:pt x="458" y="114"/>
                  </a:lnTo>
                  <a:lnTo>
                    <a:pt x="472" y="123"/>
                  </a:lnTo>
                  <a:lnTo>
                    <a:pt x="463" y="137"/>
                  </a:lnTo>
                  <a:lnTo>
                    <a:pt x="463" y="137"/>
                  </a:lnTo>
                  <a:close/>
                  <a:moveTo>
                    <a:pt x="508" y="83"/>
                  </a:moveTo>
                  <a:lnTo>
                    <a:pt x="494" y="71"/>
                  </a:lnTo>
                  <a:lnTo>
                    <a:pt x="503" y="57"/>
                  </a:lnTo>
                  <a:lnTo>
                    <a:pt x="517" y="69"/>
                  </a:lnTo>
                  <a:lnTo>
                    <a:pt x="508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36"/>
            <p:cNvSpPr>
              <a:spLocks noEditPoints="1"/>
            </p:cNvSpPr>
            <p:nvPr/>
          </p:nvSpPr>
          <p:spPr bwMode="auto">
            <a:xfrm>
              <a:off x="6230938" y="1341438"/>
              <a:ext cx="773113" cy="738188"/>
            </a:xfrm>
            <a:custGeom>
              <a:avLst/>
              <a:gdLst>
                <a:gd name="T0" fmla="*/ 463 w 487"/>
                <a:gd name="T1" fmla="*/ 454 h 465"/>
                <a:gd name="T2" fmla="*/ 475 w 487"/>
                <a:gd name="T3" fmla="*/ 439 h 465"/>
                <a:gd name="T4" fmla="*/ 487 w 487"/>
                <a:gd name="T5" fmla="*/ 454 h 465"/>
                <a:gd name="T6" fmla="*/ 475 w 487"/>
                <a:gd name="T7" fmla="*/ 465 h 465"/>
                <a:gd name="T8" fmla="*/ 463 w 487"/>
                <a:gd name="T9" fmla="*/ 454 h 465"/>
                <a:gd name="T10" fmla="*/ 463 w 487"/>
                <a:gd name="T11" fmla="*/ 454 h 465"/>
                <a:gd name="T12" fmla="*/ 0 w 487"/>
                <a:gd name="T13" fmla="*/ 14 h 465"/>
                <a:gd name="T14" fmla="*/ 5 w 487"/>
                <a:gd name="T15" fmla="*/ 19 h 465"/>
                <a:gd name="T16" fmla="*/ 19 w 487"/>
                <a:gd name="T17" fmla="*/ 7 h 465"/>
                <a:gd name="T18" fmla="*/ 14 w 487"/>
                <a:gd name="T19" fmla="*/ 0 h 465"/>
                <a:gd name="T20" fmla="*/ 0 w 487"/>
                <a:gd name="T21" fmla="*/ 14 h 465"/>
                <a:gd name="T22" fmla="*/ 0 w 487"/>
                <a:gd name="T23" fmla="*/ 14 h 465"/>
                <a:gd name="T24" fmla="*/ 45 w 487"/>
                <a:gd name="T25" fmla="*/ 57 h 465"/>
                <a:gd name="T26" fmla="*/ 57 w 487"/>
                <a:gd name="T27" fmla="*/ 43 h 465"/>
                <a:gd name="T28" fmla="*/ 71 w 487"/>
                <a:gd name="T29" fmla="*/ 57 h 465"/>
                <a:gd name="T30" fmla="*/ 59 w 487"/>
                <a:gd name="T31" fmla="*/ 69 h 465"/>
                <a:gd name="T32" fmla="*/ 45 w 487"/>
                <a:gd name="T33" fmla="*/ 57 h 465"/>
                <a:gd name="T34" fmla="*/ 45 w 487"/>
                <a:gd name="T35" fmla="*/ 57 h 465"/>
                <a:gd name="T36" fmla="*/ 97 w 487"/>
                <a:gd name="T37" fmla="*/ 106 h 465"/>
                <a:gd name="T38" fmla="*/ 109 w 487"/>
                <a:gd name="T39" fmla="*/ 92 h 465"/>
                <a:gd name="T40" fmla="*/ 123 w 487"/>
                <a:gd name="T41" fmla="*/ 106 h 465"/>
                <a:gd name="T42" fmla="*/ 111 w 487"/>
                <a:gd name="T43" fmla="*/ 118 h 465"/>
                <a:gd name="T44" fmla="*/ 97 w 487"/>
                <a:gd name="T45" fmla="*/ 106 h 465"/>
                <a:gd name="T46" fmla="*/ 97 w 487"/>
                <a:gd name="T47" fmla="*/ 106 h 465"/>
                <a:gd name="T48" fmla="*/ 149 w 487"/>
                <a:gd name="T49" fmla="*/ 156 h 465"/>
                <a:gd name="T50" fmla="*/ 161 w 487"/>
                <a:gd name="T51" fmla="*/ 142 h 465"/>
                <a:gd name="T52" fmla="*/ 175 w 487"/>
                <a:gd name="T53" fmla="*/ 156 h 465"/>
                <a:gd name="T54" fmla="*/ 163 w 487"/>
                <a:gd name="T55" fmla="*/ 168 h 465"/>
                <a:gd name="T56" fmla="*/ 149 w 487"/>
                <a:gd name="T57" fmla="*/ 156 h 465"/>
                <a:gd name="T58" fmla="*/ 149 w 487"/>
                <a:gd name="T59" fmla="*/ 156 h 465"/>
                <a:gd name="T60" fmla="*/ 201 w 487"/>
                <a:gd name="T61" fmla="*/ 206 h 465"/>
                <a:gd name="T62" fmla="*/ 213 w 487"/>
                <a:gd name="T63" fmla="*/ 191 h 465"/>
                <a:gd name="T64" fmla="*/ 227 w 487"/>
                <a:gd name="T65" fmla="*/ 206 h 465"/>
                <a:gd name="T66" fmla="*/ 215 w 487"/>
                <a:gd name="T67" fmla="*/ 217 h 465"/>
                <a:gd name="T68" fmla="*/ 201 w 487"/>
                <a:gd name="T69" fmla="*/ 206 h 465"/>
                <a:gd name="T70" fmla="*/ 201 w 487"/>
                <a:gd name="T71" fmla="*/ 206 h 465"/>
                <a:gd name="T72" fmla="*/ 253 w 487"/>
                <a:gd name="T73" fmla="*/ 255 h 465"/>
                <a:gd name="T74" fmla="*/ 267 w 487"/>
                <a:gd name="T75" fmla="*/ 241 h 465"/>
                <a:gd name="T76" fmla="*/ 279 w 487"/>
                <a:gd name="T77" fmla="*/ 255 h 465"/>
                <a:gd name="T78" fmla="*/ 267 w 487"/>
                <a:gd name="T79" fmla="*/ 267 h 465"/>
                <a:gd name="T80" fmla="*/ 253 w 487"/>
                <a:gd name="T81" fmla="*/ 255 h 465"/>
                <a:gd name="T82" fmla="*/ 253 w 487"/>
                <a:gd name="T83" fmla="*/ 255 h 465"/>
                <a:gd name="T84" fmla="*/ 305 w 487"/>
                <a:gd name="T85" fmla="*/ 305 h 465"/>
                <a:gd name="T86" fmla="*/ 319 w 487"/>
                <a:gd name="T87" fmla="*/ 291 h 465"/>
                <a:gd name="T88" fmla="*/ 331 w 487"/>
                <a:gd name="T89" fmla="*/ 305 h 465"/>
                <a:gd name="T90" fmla="*/ 319 w 487"/>
                <a:gd name="T91" fmla="*/ 317 h 465"/>
                <a:gd name="T92" fmla="*/ 305 w 487"/>
                <a:gd name="T93" fmla="*/ 305 h 465"/>
                <a:gd name="T94" fmla="*/ 305 w 487"/>
                <a:gd name="T95" fmla="*/ 305 h 465"/>
                <a:gd name="T96" fmla="*/ 357 w 487"/>
                <a:gd name="T97" fmla="*/ 354 h 465"/>
                <a:gd name="T98" fmla="*/ 371 w 487"/>
                <a:gd name="T99" fmla="*/ 340 h 465"/>
                <a:gd name="T100" fmla="*/ 383 w 487"/>
                <a:gd name="T101" fmla="*/ 354 h 465"/>
                <a:gd name="T102" fmla="*/ 371 w 487"/>
                <a:gd name="T103" fmla="*/ 366 h 465"/>
                <a:gd name="T104" fmla="*/ 357 w 487"/>
                <a:gd name="T105" fmla="*/ 354 h 465"/>
                <a:gd name="T106" fmla="*/ 357 w 487"/>
                <a:gd name="T107" fmla="*/ 354 h 465"/>
                <a:gd name="T108" fmla="*/ 409 w 487"/>
                <a:gd name="T109" fmla="*/ 404 h 465"/>
                <a:gd name="T110" fmla="*/ 423 w 487"/>
                <a:gd name="T111" fmla="*/ 390 h 465"/>
                <a:gd name="T112" fmla="*/ 435 w 487"/>
                <a:gd name="T113" fmla="*/ 404 h 465"/>
                <a:gd name="T114" fmla="*/ 423 w 487"/>
                <a:gd name="T115" fmla="*/ 416 h 465"/>
                <a:gd name="T116" fmla="*/ 409 w 487"/>
                <a:gd name="T117" fmla="*/ 40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7" h="465">
                  <a:moveTo>
                    <a:pt x="463" y="454"/>
                  </a:moveTo>
                  <a:lnTo>
                    <a:pt x="475" y="439"/>
                  </a:lnTo>
                  <a:lnTo>
                    <a:pt x="487" y="454"/>
                  </a:lnTo>
                  <a:lnTo>
                    <a:pt x="475" y="465"/>
                  </a:lnTo>
                  <a:lnTo>
                    <a:pt x="463" y="454"/>
                  </a:lnTo>
                  <a:lnTo>
                    <a:pt x="463" y="454"/>
                  </a:lnTo>
                  <a:close/>
                  <a:moveTo>
                    <a:pt x="0" y="14"/>
                  </a:moveTo>
                  <a:lnTo>
                    <a:pt x="5" y="19"/>
                  </a:lnTo>
                  <a:lnTo>
                    <a:pt x="19" y="7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45" y="57"/>
                  </a:moveTo>
                  <a:lnTo>
                    <a:pt x="57" y="43"/>
                  </a:lnTo>
                  <a:lnTo>
                    <a:pt x="71" y="57"/>
                  </a:lnTo>
                  <a:lnTo>
                    <a:pt x="59" y="69"/>
                  </a:lnTo>
                  <a:lnTo>
                    <a:pt x="45" y="57"/>
                  </a:lnTo>
                  <a:lnTo>
                    <a:pt x="45" y="57"/>
                  </a:lnTo>
                  <a:close/>
                  <a:moveTo>
                    <a:pt x="97" y="106"/>
                  </a:moveTo>
                  <a:lnTo>
                    <a:pt x="109" y="92"/>
                  </a:lnTo>
                  <a:lnTo>
                    <a:pt x="123" y="106"/>
                  </a:lnTo>
                  <a:lnTo>
                    <a:pt x="111" y="118"/>
                  </a:lnTo>
                  <a:lnTo>
                    <a:pt x="97" y="106"/>
                  </a:lnTo>
                  <a:lnTo>
                    <a:pt x="97" y="106"/>
                  </a:lnTo>
                  <a:close/>
                  <a:moveTo>
                    <a:pt x="149" y="156"/>
                  </a:moveTo>
                  <a:lnTo>
                    <a:pt x="161" y="142"/>
                  </a:lnTo>
                  <a:lnTo>
                    <a:pt x="175" y="156"/>
                  </a:lnTo>
                  <a:lnTo>
                    <a:pt x="163" y="168"/>
                  </a:lnTo>
                  <a:lnTo>
                    <a:pt x="149" y="156"/>
                  </a:lnTo>
                  <a:lnTo>
                    <a:pt x="149" y="156"/>
                  </a:lnTo>
                  <a:close/>
                  <a:moveTo>
                    <a:pt x="201" y="206"/>
                  </a:moveTo>
                  <a:lnTo>
                    <a:pt x="213" y="191"/>
                  </a:lnTo>
                  <a:lnTo>
                    <a:pt x="227" y="206"/>
                  </a:lnTo>
                  <a:lnTo>
                    <a:pt x="215" y="217"/>
                  </a:lnTo>
                  <a:lnTo>
                    <a:pt x="201" y="206"/>
                  </a:lnTo>
                  <a:lnTo>
                    <a:pt x="201" y="206"/>
                  </a:lnTo>
                  <a:close/>
                  <a:moveTo>
                    <a:pt x="253" y="255"/>
                  </a:moveTo>
                  <a:lnTo>
                    <a:pt x="267" y="241"/>
                  </a:lnTo>
                  <a:lnTo>
                    <a:pt x="279" y="255"/>
                  </a:lnTo>
                  <a:lnTo>
                    <a:pt x="267" y="267"/>
                  </a:lnTo>
                  <a:lnTo>
                    <a:pt x="253" y="255"/>
                  </a:lnTo>
                  <a:lnTo>
                    <a:pt x="253" y="255"/>
                  </a:lnTo>
                  <a:close/>
                  <a:moveTo>
                    <a:pt x="305" y="305"/>
                  </a:moveTo>
                  <a:lnTo>
                    <a:pt x="319" y="291"/>
                  </a:lnTo>
                  <a:lnTo>
                    <a:pt x="331" y="305"/>
                  </a:lnTo>
                  <a:lnTo>
                    <a:pt x="319" y="317"/>
                  </a:lnTo>
                  <a:lnTo>
                    <a:pt x="305" y="305"/>
                  </a:lnTo>
                  <a:lnTo>
                    <a:pt x="305" y="305"/>
                  </a:lnTo>
                  <a:close/>
                  <a:moveTo>
                    <a:pt x="357" y="354"/>
                  </a:moveTo>
                  <a:lnTo>
                    <a:pt x="371" y="340"/>
                  </a:lnTo>
                  <a:lnTo>
                    <a:pt x="383" y="354"/>
                  </a:lnTo>
                  <a:lnTo>
                    <a:pt x="371" y="366"/>
                  </a:lnTo>
                  <a:lnTo>
                    <a:pt x="357" y="354"/>
                  </a:lnTo>
                  <a:lnTo>
                    <a:pt x="357" y="354"/>
                  </a:lnTo>
                  <a:close/>
                  <a:moveTo>
                    <a:pt x="409" y="404"/>
                  </a:moveTo>
                  <a:lnTo>
                    <a:pt x="423" y="390"/>
                  </a:lnTo>
                  <a:lnTo>
                    <a:pt x="435" y="404"/>
                  </a:lnTo>
                  <a:lnTo>
                    <a:pt x="423" y="416"/>
                  </a:lnTo>
                  <a:lnTo>
                    <a:pt x="409" y="4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37"/>
            <p:cNvSpPr>
              <a:spLocks noEditPoints="1"/>
            </p:cNvSpPr>
            <p:nvPr/>
          </p:nvSpPr>
          <p:spPr bwMode="auto">
            <a:xfrm>
              <a:off x="5259388" y="1341438"/>
              <a:ext cx="985838" cy="385763"/>
            </a:xfrm>
            <a:custGeom>
              <a:avLst/>
              <a:gdLst>
                <a:gd name="T0" fmla="*/ 17 w 621"/>
                <a:gd name="T1" fmla="*/ 220 h 243"/>
                <a:gd name="T2" fmla="*/ 24 w 621"/>
                <a:gd name="T3" fmla="*/ 236 h 243"/>
                <a:gd name="T4" fmla="*/ 7 w 621"/>
                <a:gd name="T5" fmla="*/ 243 h 243"/>
                <a:gd name="T6" fmla="*/ 0 w 621"/>
                <a:gd name="T7" fmla="*/ 224 h 243"/>
                <a:gd name="T8" fmla="*/ 17 w 621"/>
                <a:gd name="T9" fmla="*/ 220 h 243"/>
                <a:gd name="T10" fmla="*/ 17 w 621"/>
                <a:gd name="T11" fmla="*/ 220 h 243"/>
                <a:gd name="T12" fmla="*/ 617 w 621"/>
                <a:gd name="T13" fmla="*/ 0 h 243"/>
                <a:gd name="T14" fmla="*/ 610 w 621"/>
                <a:gd name="T15" fmla="*/ 2 h 243"/>
                <a:gd name="T16" fmla="*/ 614 w 621"/>
                <a:gd name="T17" fmla="*/ 19 h 243"/>
                <a:gd name="T18" fmla="*/ 621 w 621"/>
                <a:gd name="T19" fmla="*/ 17 h 243"/>
                <a:gd name="T20" fmla="*/ 617 w 621"/>
                <a:gd name="T21" fmla="*/ 0 h 243"/>
                <a:gd name="T22" fmla="*/ 617 w 621"/>
                <a:gd name="T23" fmla="*/ 0 h 243"/>
                <a:gd name="T24" fmla="*/ 558 w 621"/>
                <a:gd name="T25" fmla="*/ 21 h 243"/>
                <a:gd name="T26" fmla="*/ 565 w 621"/>
                <a:gd name="T27" fmla="*/ 38 h 243"/>
                <a:gd name="T28" fmla="*/ 548 w 621"/>
                <a:gd name="T29" fmla="*/ 43 h 243"/>
                <a:gd name="T30" fmla="*/ 541 w 621"/>
                <a:gd name="T31" fmla="*/ 26 h 243"/>
                <a:gd name="T32" fmla="*/ 558 w 621"/>
                <a:gd name="T33" fmla="*/ 21 h 243"/>
                <a:gd name="T34" fmla="*/ 558 w 621"/>
                <a:gd name="T35" fmla="*/ 21 h 243"/>
                <a:gd name="T36" fmla="*/ 492 w 621"/>
                <a:gd name="T37" fmla="*/ 45 h 243"/>
                <a:gd name="T38" fmla="*/ 496 w 621"/>
                <a:gd name="T39" fmla="*/ 62 h 243"/>
                <a:gd name="T40" fmla="*/ 480 w 621"/>
                <a:gd name="T41" fmla="*/ 69 h 243"/>
                <a:gd name="T42" fmla="*/ 475 w 621"/>
                <a:gd name="T43" fmla="*/ 52 h 243"/>
                <a:gd name="T44" fmla="*/ 492 w 621"/>
                <a:gd name="T45" fmla="*/ 45 h 243"/>
                <a:gd name="T46" fmla="*/ 492 w 621"/>
                <a:gd name="T47" fmla="*/ 45 h 243"/>
                <a:gd name="T48" fmla="*/ 423 w 621"/>
                <a:gd name="T49" fmla="*/ 71 h 243"/>
                <a:gd name="T50" fmla="*/ 430 w 621"/>
                <a:gd name="T51" fmla="*/ 87 h 243"/>
                <a:gd name="T52" fmla="*/ 414 w 621"/>
                <a:gd name="T53" fmla="*/ 92 h 243"/>
                <a:gd name="T54" fmla="*/ 407 w 621"/>
                <a:gd name="T55" fmla="*/ 76 h 243"/>
                <a:gd name="T56" fmla="*/ 423 w 621"/>
                <a:gd name="T57" fmla="*/ 71 h 243"/>
                <a:gd name="T58" fmla="*/ 423 w 621"/>
                <a:gd name="T59" fmla="*/ 71 h 243"/>
                <a:gd name="T60" fmla="*/ 355 w 621"/>
                <a:gd name="T61" fmla="*/ 95 h 243"/>
                <a:gd name="T62" fmla="*/ 362 w 621"/>
                <a:gd name="T63" fmla="*/ 111 h 243"/>
                <a:gd name="T64" fmla="*/ 345 w 621"/>
                <a:gd name="T65" fmla="*/ 118 h 243"/>
                <a:gd name="T66" fmla="*/ 338 w 621"/>
                <a:gd name="T67" fmla="*/ 102 h 243"/>
                <a:gd name="T68" fmla="*/ 355 w 621"/>
                <a:gd name="T69" fmla="*/ 95 h 243"/>
                <a:gd name="T70" fmla="*/ 355 w 621"/>
                <a:gd name="T71" fmla="*/ 95 h 243"/>
                <a:gd name="T72" fmla="*/ 288 w 621"/>
                <a:gd name="T73" fmla="*/ 121 h 243"/>
                <a:gd name="T74" fmla="*/ 293 w 621"/>
                <a:gd name="T75" fmla="*/ 137 h 243"/>
                <a:gd name="T76" fmla="*/ 277 w 621"/>
                <a:gd name="T77" fmla="*/ 142 h 243"/>
                <a:gd name="T78" fmla="*/ 272 w 621"/>
                <a:gd name="T79" fmla="*/ 125 h 243"/>
                <a:gd name="T80" fmla="*/ 288 w 621"/>
                <a:gd name="T81" fmla="*/ 121 h 243"/>
                <a:gd name="T82" fmla="*/ 288 w 621"/>
                <a:gd name="T83" fmla="*/ 121 h 243"/>
                <a:gd name="T84" fmla="*/ 220 w 621"/>
                <a:gd name="T85" fmla="*/ 144 h 243"/>
                <a:gd name="T86" fmla="*/ 227 w 621"/>
                <a:gd name="T87" fmla="*/ 161 h 243"/>
                <a:gd name="T88" fmla="*/ 210 w 621"/>
                <a:gd name="T89" fmla="*/ 168 h 243"/>
                <a:gd name="T90" fmla="*/ 203 w 621"/>
                <a:gd name="T91" fmla="*/ 151 h 243"/>
                <a:gd name="T92" fmla="*/ 220 w 621"/>
                <a:gd name="T93" fmla="*/ 144 h 243"/>
                <a:gd name="T94" fmla="*/ 220 w 621"/>
                <a:gd name="T95" fmla="*/ 144 h 243"/>
                <a:gd name="T96" fmla="*/ 154 w 621"/>
                <a:gd name="T97" fmla="*/ 170 h 243"/>
                <a:gd name="T98" fmla="*/ 159 w 621"/>
                <a:gd name="T99" fmla="*/ 187 h 243"/>
                <a:gd name="T100" fmla="*/ 142 w 621"/>
                <a:gd name="T101" fmla="*/ 194 h 243"/>
                <a:gd name="T102" fmla="*/ 137 w 621"/>
                <a:gd name="T103" fmla="*/ 175 h 243"/>
                <a:gd name="T104" fmla="*/ 154 w 621"/>
                <a:gd name="T105" fmla="*/ 170 h 243"/>
                <a:gd name="T106" fmla="*/ 154 w 621"/>
                <a:gd name="T107" fmla="*/ 170 h 243"/>
                <a:gd name="T108" fmla="*/ 85 w 621"/>
                <a:gd name="T109" fmla="*/ 194 h 243"/>
                <a:gd name="T110" fmla="*/ 92 w 621"/>
                <a:gd name="T111" fmla="*/ 210 h 243"/>
                <a:gd name="T112" fmla="*/ 76 w 621"/>
                <a:gd name="T113" fmla="*/ 217 h 243"/>
                <a:gd name="T114" fmla="*/ 69 w 621"/>
                <a:gd name="T115" fmla="*/ 201 h 243"/>
                <a:gd name="T116" fmla="*/ 85 w 621"/>
                <a:gd name="T117" fmla="*/ 194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1" h="243">
                  <a:moveTo>
                    <a:pt x="17" y="220"/>
                  </a:moveTo>
                  <a:lnTo>
                    <a:pt x="24" y="236"/>
                  </a:lnTo>
                  <a:lnTo>
                    <a:pt x="7" y="243"/>
                  </a:lnTo>
                  <a:lnTo>
                    <a:pt x="0" y="224"/>
                  </a:lnTo>
                  <a:lnTo>
                    <a:pt x="17" y="220"/>
                  </a:lnTo>
                  <a:lnTo>
                    <a:pt x="17" y="220"/>
                  </a:lnTo>
                  <a:close/>
                  <a:moveTo>
                    <a:pt x="617" y="0"/>
                  </a:moveTo>
                  <a:lnTo>
                    <a:pt x="610" y="2"/>
                  </a:lnTo>
                  <a:lnTo>
                    <a:pt x="614" y="19"/>
                  </a:lnTo>
                  <a:lnTo>
                    <a:pt x="621" y="17"/>
                  </a:lnTo>
                  <a:lnTo>
                    <a:pt x="617" y="0"/>
                  </a:lnTo>
                  <a:lnTo>
                    <a:pt x="617" y="0"/>
                  </a:lnTo>
                  <a:close/>
                  <a:moveTo>
                    <a:pt x="558" y="21"/>
                  </a:moveTo>
                  <a:lnTo>
                    <a:pt x="565" y="38"/>
                  </a:lnTo>
                  <a:lnTo>
                    <a:pt x="548" y="43"/>
                  </a:lnTo>
                  <a:lnTo>
                    <a:pt x="541" y="26"/>
                  </a:lnTo>
                  <a:lnTo>
                    <a:pt x="558" y="21"/>
                  </a:lnTo>
                  <a:lnTo>
                    <a:pt x="558" y="21"/>
                  </a:lnTo>
                  <a:close/>
                  <a:moveTo>
                    <a:pt x="492" y="45"/>
                  </a:moveTo>
                  <a:lnTo>
                    <a:pt x="496" y="62"/>
                  </a:lnTo>
                  <a:lnTo>
                    <a:pt x="480" y="69"/>
                  </a:lnTo>
                  <a:lnTo>
                    <a:pt x="475" y="52"/>
                  </a:lnTo>
                  <a:lnTo>
                    <a:pt x="492" y="45"/>
                  </a:lnTo>
                  <a:lnTo>
                    <a:pt x="492" y="45"/>
                  </a:lnTo>
                  <a:close/>
                  <a:moveTo>
                    <a:pt x="423" y="71"/>
                  </a:moveTo>
                  <a:lnTo>
                    <a:pt x="430" y="87"/>
                  </a:lnTo>
                  <a:lnTo>
                    <a:pt x="414" y="92"/>
                  </a:lnTo>
                  <a:lnTo>
                    <a:pt x="407" y="76"/>
                  </a:lnTo>
                  <a:lnTo>
                    <a:pt x="423" y="71"/>
                  </a:lnTo>
                  <a:lnTo>
                    <a:pt x="423" y="71"/>
                  </a:lnTo>
                  <a:close/>
                  <a:moveTo>
                    <a:pt x="355" y="95"/>
                  </a:moveTo>
                  <a:lnTo>
                    <a:pt x="362" y="111"/>
                  </a:lnTo>
                  <a:lnTo>
                    <a:pt x="345" y="118"/>
                  </a:lnTo>
                  <a:lnTo>
                    <a:pt x="338" y="102"/>
                  </a:lnTo>
                  <a:lnTo>
                    <a:pt x="355" y="95"/>
                  </a:lnTo>
                  <a:lnTo>
                    <a:pt x="355" y="95"/>
                  </a:lnTo>
                  <a:close/>
                  <a:moveTo>
                    <a:pt x="288" y="121"/>
                  </a:moveTo>
                  <a:lnTo>
                    <a:pt x="293" y="137"/>
                  </a:lnTo>
                  <a:lnTo>
                    <a:pt x="277" y="142"/>
                  </a:lnTo>
                  <a:lnTo>
                    <a:pt x="272" y="125"/>
                  </a:lnTo>
                  <a:lnTo>
                    <a:pt x="288" y="121"/>
                  </a:lnTo>
                  <a:lnTo>
                    <a:pt x="288" y="121"/>
                  </a:lnTo>
                  <a:close/>
                  <a:moveTo>
                    <a:pt x="220" y="144"/>
                  </a:moveTo>
                  <a:lnTo>
                    <a:pt x="227" y="161"/>
                  </a:lnTo>
                  <a:lnTo>
                    <a:pt x="210" y="168"/>
                  </a:lnTo>
                  <a:lnTo>
                    <a:pt x="203" y="151"/>
                  </a:lnTo>
                  <a:lnTo>
                    <a:pt x="220" y="144"/>
                  </a:lnTo>
                  <a:lnTo>
                    <a:pt x="220" y="144"/>
                  </a:lnTo>
                  <a:close/>
                  <a:moveTo>
                    <a:pt x="154" y="170"/>
                  </a:moveTo>
                  <a:lnTo>
                    <a:pt x="159" y="187"/>
                  </a:lnTo>
                  <a:lnTo>
                    <a:pt x="142" y="194"/>
                  </a:lnTo>
                  <a:lnTo>
                    <a:pt x="137" y="175"/>
                  </a:lnTo>
                  <a:lnTo>
                    <a:pt x="154" y="170"/>
                  </a:lnTo>
                  <a:lnTo>
                    <a:pt x="154" y="170"/>
                  </a:lnTo>
                  <a:close/>
                  <a:moveTo>
                    <a:pt x="85" y="194"/>
                  </a:moveTo>
                  <a:lnTo>
                    <a:pt x="92" y="210"/>
                  </a:lnTo>
                  <a:lnTo>
                    <a:pt x="76" y="217"/>
                  </a:lnTo>
                  <a:lnTo>
                    <a:pt x="69" y="201"/>
                  </a:lnTo>
                  <a:lnTo>
                    <a:pt x="85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38"/>
            <p:cNvSpPr>
              <a:spLocks noEditPoints="1"/>
            </p:cNvSpPr>
            <p:nvPr/>
          </p:nvSpPr>
          <p:spPr bwMode="auto">
            <a:xfrm>
              <a:off x="6316663" y="1082675"/>
              <a:ext cx="1384300" cy="269875"/>
            </a:xfrm>
            <a:custGeom>
              <a:avLst/>
              <a:gdLst>
                <a:gd name="T0" fmla="*/ 851 w 872"/>
                <a:gd name="T1" fmla="*/ 2 h 170"/>
                <a:gd name="T2" fmla="*/ 872 w 872"/>
                <a:gd name="T3" fmla="*/ 19 h 170"/>
                <a:gd name="T4" fmla="*/ 853 w 872"/>
                <a:gd name="T5" fmla="*/ 21 h 170"/>
                <a:gd name="T6" fmla="*/ 0 w 872"/>
                <a:gd name="T7" fmla="*/ 154 h 170"/>
                <a:gd name="T8" fmla="*/ 22 w 872"/>
                <a:gd name="T9" fmla="*/ 168 h 170"/>
                <a:gd name="T10" fmla="*/ 3 w 872"/>
                <a:gd name="T11" fmla="*/ 170 h 170"/>
                <a:gd name="T12" fmla="*/ 71 w 872"/>
                <a:gd name="T13" fmla="*/ 142 h 170"/>
                <a:gd name="T14" fmla="*/ 92 w 872"/>
                <a:gd name="T15" fmla="*/ 156 h 170"/>
                <a:gd name="T16" fmla="*/ 74 w 872"/>
                <a:gd name="T17" fmla="*/ 158 h 170"/>
                <a:gd name="T18" fmla="*/ 142 w 872"/>
                <a:gd name="T19" fmla="*/ 128 h 170"/>
                <a:gd name="T20" fmla="*/ 163 w 872"/>
                <a:gd name="T21" fmla="*/ 142 h 170"/>
                <a:gd name="T22" fmla="*/ 144 w 872"/>
                <a:gd name="T23" fmla="*/ 147 h 170"/>
                <a:gd name="T24" fmla="*/ 213 w 872"/>
                <a:gd name="T25" fmla="*/ 116 h 170"/>
                <a:gd name="T26" fmla="*/ 234 w 872"/>
                <a:gd name="T27" fmla="*/ 130 h 170"/>
                <a:gd name="T28" fmla="*/ 215 w 872"/>
                <a:gd name="T29" fmla="*/ 132 h 170"/>
                <a:gd name="T30" fmla="*/ 284 w 872"/>
                <a:gd name="T31" fmla="*/ 104 h 170"/>
                <a:gd name="T32" fmla="*/ 305 w 872"/>
                <a:gd name="T33" fmla="*/ 118 h 170"/>
                <a:gd name="T34" fmla="*/ 286 w 872"/>
                <a:gd name="T35" fmla="*/ 121 h 170"/>
                <a:gd name="T36" fmla="*/ 355 w 872"/>
                <a:gd name="T37" fmla="*/ 90 h 170"/>
                <a:gd name="T38" fmla="*/ 376 w 872"/>
                <a:gd name="T39" fmla="*/ 106 h 170"/>
                <a:gd name="T40" fmla="*/ 357 w 872"/>
                <a:gd name="T41" fmla="*/ 109 h 170"/>
                <a:gd name="T42" fmla="*/ 425 w 872"/>
                <a:gd name="T43" fmla="*/ 78 h 170"/>
                <a:gd name="T44" fmla="*/ 447 w 872"/>
                <a:gd name="T45" fmla="*/ 92 h 170"/>
                <a:gd name="T46" fmla="*/ 428 w 872"/>
                <a:gd name="T47" fmla="*/ 97 h 170"/>
                <a:gd name="T48" fmla="*/ 496 w 872"/>
                <a:gd name="T49" fmla="*/ 66 h 170"/>
                <a:gd name="T50" fmla="*/ 518 w 872"/>
                <a:gd name="T51" fmla="*/ 80 h 170"/>
                <a:gd name="T52" fmla="*/ 499 w 872"/>
                <a:gd name="T53" fmla="*/ 83 h 170"/>
                <a:gd name="T54" fmla="*/ 567 w 872"/>
                <a:gd name="T55" fmla="*/ 54 h 170"/>
                <a:gd name="T56" fmla="*/ 588 w 872"/>
                <a:gd name="T57" fmla="*/ 69 h 170"/>
                <a:gd name="T58" fmla="*/ 570 w 872"/>
                <a:gd name="T59" fmla="*/ 71 h 170"/>
                <a:gd name="T60" fmla="*/ 638 w 872"/>
                <a:gd name="T61" fmla="*/ 40 h 170"/>
                <a:gd name="T62" fmla="*/ 659 w 872"/>
                <a:gd name="T63" fmla="*/ 54 h 170"/>
                <a:gd name="T64" fmla="*/ 640 w 872"/>
                <a:gd name="T65" fmla="*/ 59 h 170"/>
                <a:gd name="T66" fmla="*/ 709 w 872"/>
                <a:gd name="T67" fmla="*/ 28 h 170"/>
                <a:gd name="T68" fmla="*/ 730 w 872"/>
                <a:gd name="T69" fmla="*/ 43 h 170"/>
                <a:gd name="T70" fmla="*/ 711 w 872"/>
                <a:gd name="T71" fmla="*/ 47 h 170"/>
                <a:gd name="T72" fmla="*/ 780 w 872"/>
                <a:gd name="T73" fmla="*/ 17 h 170"/>
                <a:gd name="T74" fmla="*/ 801 w 872"/>
                <a:gd name="T75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2" h="170">
                  <a:moveTo>
                    <a:pt x="853" y="21"/>
                  </a:moveTo>
                  <a:lnTo>
                    <a:pt x="851" y="2"/>
                  </a:lnTo>
                  <a:lnTo>
                    <a:pt x="870" y="0"/>
                  </a:lnTo>
                  <a:lnTo>
                    <a:pt x="872" y="19"/>
                  </a:lnTo>
                  <a:lnTo>
                    <a:pt x="853" y="21"/>
                  </a:lnTo>
                  <a:lnTo>
                    <a:pt x="853" y="21"/>
                  </a:lnTo>
                  <a:close/>
                  <a:moveTo>
                    <a:pt x="3" y="170"/>
                  </a:moveTo>
                  <a:lnTo>
                    <a:pt x="0" y="154"/>
                  </a:lnTo>
                  <a:lnTo>
                    <a:pt x="17" y="149"/>
                  </a:lnTo>
                  <a:lnTo>
                    <a:pt x="22" y="168"/>
                  </a:lnTo>
                  <a:lnTo>
                    <a:pt x="3" y="170"/>
                  </a:lnTo>
                  <a:lnTo>
                    <a:pt x="3" y="170"/>
                  </a:lnTo>
                  <a:close/>
                  <a:moveTo>
                    <a:pt x="74" y="158"/>
                  </a:moveTo>
                  <a:lnTo>
                    <a:pt x="71" y="142"/>
                  </a:lnTo>
                  <a:lnTo>
                    <a:pt x="88" y="137"/>
                  </a:lnTo>
                  <a:lnTo>
                    <a:pt x="92" y="156"/>
                  </a:lnTo>
                  <a:lnTo>
                    <a:pt x="74" y="158"/>
                  </a:lnTo>
                  <a:lnTo>
                    <a:pt x="74" y="158"/>
                  </a:lnTo>
                  <a:close/>
                  <a:moveTo>
                    <a:pt x="144" y="147"/>
                  </a:moveTo>
                  <a:lnTo>
                    <a:pt x="142" y="128"/>
                  </a:lnTo>
                  <a:lnTo>
                    <a:pt x="159" y="125"/>
                  </a:lnTo>
                  <a:lnTo>
                    <a:pt x="163" y="142"/>
                  </a:lnTo>
                  <a:lnTo>
                    <a:pt x="144" y="147"/>
                  </a:lnTo>
                  <a:lnTo>
                    <a:pt x="144" y="147"/>
                  </a:lnTo>
                  <a:close/>
                  <a:moveTo>
                    <a:pt x="215" y="132"/>
                  </a:moveTo>
                  <a:lnTo>
                    <a:pt x="213" y="116"/>
                  </a:lnTo>
                  <a:lnTo>
                    <a:pt x="229" y="113"/>
                  </a:lnTo>
                  <a:lnTo>
                    <a:pt x="234" y="130"/>
                  </a:lnTo>
                  <a:lnTo>
                    <a:pt x="215" y="132"/>
                  </a:lnTo>
                  <a:lnTo>
                    <a:pt x="215" y="132"/>
                  </a:lnTo>
                  <a:close/>
                  <a:moveTo>
                    <a:pt x="286" y="121"/>
                  </a:moveTo>
                  <a:lnTo>
                    <a:pt x="284" y="104"/>
                  </a:lnTo>
                  <a:lnTo>
                    <a:pt x="300" y="99"/>
                  </a:lnTo>
                  <a:lnTo>
                    <a:pt x="305" y="118"/>
                  </a:lnTo>
                  <a:lnTo>
                    <a:pt x="286" y="121"/>
                  </a:lnTo>
                  <a:lnTo>
                    <a:pt x="286" y="121"/>
                  </a:lnTo>
                  <a:close/>
                  <a:moveTo>
                    <a:pt x="357" y="109"/>
                  </a:moveTo>
                  <a:lnTo>
                    <a:pt x="355" y="90"/>
                  </a:lnTo>
                  <a:lnTo>
                    <a:pt x="371" y="87"/>
                  </a:lnTo>
                  <a:lnTo>
                    <a:pt x="376" y="106"/>
                  </a:lnTo>
                  <a:lnTo>
                    <a:pt x="357" y="109"/>
                  </a:lnTo>
                  <a:lnTo>
                    <a:pt x="357" y="109"/>
                  </a:lnTo>
                  <a:close/>
                  <a:moveTo>
                    <a:pt x="428" y="97"/>
                  </a:moveTo>
                  <a:lnTo>
                    <a:pt x="425" y="78"/>
                  </a:lnTo>
                  <a:lnTo>
                    <a:pt x="442" y="76"/>
                  </a:lnTo>
                  <a:lnTo>
                    <a:pt x="447" y="92"/>
                  </a:lnTo>
                  <a:lnTo>
                    <a:pt x="428" y="97"/>
                  </a:lnTo>
                  <a:lnTo>
                    <a:pt x="428" y="97"/>
                  </a:lnTo>
                  <a:close/>
                  <a:moveTo>
                    <a:pt x="499" y="83"/>
                  </a:moveTo>
                  <a:lnTo>
                    <a:pt x="496" y="66"/>
                  </a:lnTo>
                  <a:lnTo>
                    <a:pt x="513" y="64"/>
                  </a:lnTo>
                  <a:lnTo>
                    <a:pt x="518" y="80"/>
                  </a:lnTo>
                  <a:lnTo>
                    <a:pt x="499" y="83"/>
                  </a:lnTo>
                  <a:lnTo>
                    <a:pt x="499" y="83"/>
                  </a:lnTo>
                  <a:close/>
                  <a:moveTo>
                    <a:pt x="570" y="71"/>
                  </a:moveTo>
                  <a:lnTo>
                    <a:pt x="567" y="54"/>
                  </a:lnTo>
                  <a:lnTo>
                    <a:pt x="584" y="50"/>
                  </a:lnTo>
                  <a:lnTo>
                    <a:pt x="588" y="69"/>
                  </a:lnTo>
                  <a:lnTo>
                    <a:pt x="570" y="71"/>
                  </a:lnTo>
                  <a:lnTo>
                    <a:pt x="570" y="71"/>
                  </a:lnTo>
                  <a:close/>
                  <a:moveTo>
                    <a:pt x="640" y="59"/>
                  </a:moveTo>
                  <a:lnTo>
                    <a:pt x="638" y="40"/>
                  </a:lnTo>
                  <a:lnTo>
                    <a:pt x="655" y="38"/>
                  </a:lnTo>
                  <a:lnTo>
                    <a:pt x="659" y="54"/>
                  </a:lnTo>
                  <a:lnTo>
                    <a:pt x="640" y="59"/>
                  </a:lnTo>
                  <a:lnTo>
                    <a:pt x="640" y="59"/>
                  </a:lnTo>
                  <a:close/>
                  <a:moveTo>
                    <a:pt x="711" y="47"/>
                  </a:moveTo>
                  <a:lnTo>
                    <a:pt x="709" y="28"/>
                  </a:lnTo>
                  <a:lnTo>
                    <a:pt x="725" y="26"/>
                  </a:lnTo>
                  <a:lnTo>
                    <a:pt x="730" y="43"/>
                  </a:lnTo>
                  <a:lnTo>
                    <a:pt x="711" y="47"/>
                  </a:lnTo>
                  <a:lnTo>
                    <a:pt x="711" y="47"/>
                  </a:lnTo>
                  <a:close/>
                  <a:moveTo>
                    <a:pt x="782" y="33"/>
                  </a:moveTo>
                  <a:lnTo>
                    <a:pt x="780" y="17"/>
                  </a:lnTo>
                  <a:lnTo>
                    <a:pt x="799" y="12"/>
                  </a:lnTo>
                  <a:lnTo>
                    <a:pt x="801" y="31"/>
                  </a:lnTo>
                  <a:lnTo>
                    <a:pt x="78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39"/>
            <p:cNvSpPr>
              <a:spLocks noEditPoints="1"/>
            </p:cNvSpPr>
            <p:nvPr/>
          </p:nvSpPr>
          <p:spPr bwMode="auto">
            <a:xfrm>
              <a:off x="4498975" y="1082675"/>
              <a:ext cx="1728788" cy="280988"/>
            </a:xfrm>
            <a:custGeom>
              <a:avLst/>
              <a:gdLst>
                <a:gd name="T0" fmla="*/ 16 w 1089"/>
                <a:gd name="T1" fmla="*/ 21 h 177"/>
                <a:gd name="T2" fmla="*/ 2 w 1089"/>
                <a:gd name="T3" fmla="*/ 0 h 177"/>
                <a:gd name="T4" fmla="*/ 21 w 1089"/>
                <a:gd name="T5" fmla="*/ 2 h 177"/>
                <a:gd name="T6" fmla="*/ 1086 w 1089"/>
                <a:gd name="T7" fmla="*/ 177 h 177"/>
                <a:gd name="T8" fmla="*/ 1070 w 1089"/>
                <a:gd name="T9" fmla="*/ 158 h 177"/>
                <a:gd name="T10" fmla="*/ 1089 w 1089"/>
                <a:gd name="T11" fmla="*/ 161 h 177"/>
                <a:gd name="T12" fmla="*/ 1015 w 1089"/>
                <a:gd name="T13" fmla="*/ 168 h 177"/>
                <a:gd name="T14" fmla="*/ 999 w 1089"/>
                <a:gd name="T15" fmla="*/ 147 h 177"/>
                <a:gd name="T16" fmla="*/ 1018 w 1089"/>
                <a:gd name="T17" fmla="*/ 149 h 177"/>
                <a:gd name="T18" fmla="*/ 942 w 1089"/>
                <a:gd name="T19" fmla="*/ 156 h 177"/>
                <a:gd name="T20" fmla="*/ 928 w 1089"/>
                <a:gd name="T21" fmla="*/ 137 h 177"/>
                <a:gd name="T22" fmla="*/ 947 w 1089"/>
                <a:gd name="T23" fmla="*/ 139 h 177"/>
                <a:gd name="T24" fmla="*/ 871 w 1089"/>
                <a:gd name="T25" fmla="*/ 147 h 177"/>
                <a:gd name="T26" fmla="*/ 857 w 1089"/>
                <a:gd name="T27" fmla="*/ 125 h 177"/>
                <a:gd name="T28" fmla="*/ 874 w 1089"/>
                <a:gd name="T29" fmla="*/ 128 h 177"/>
                <a:gd name="T30" fmla="*/ 800 w 1089"/>
                <a:gd name="T31" fmla="*/ 137 h 177"/>
                <a:gd name="T32" fmla="*/ 786 w 1089"/>
                <a:gd name="T33" fmla="*/ 116 h 177"/>
                <a:gd name="T34" fmla="*/ 803 w 1089"/>
                <a:gd name="T35" fmla="*/ 118 h 177"/>
                <a:gd name="T36" fmla="*/ 730 w 1089"/>
                <a:gd name="T37" fmla="*/ 125 h 177"/>
                <a:gd name="T38" fmla="*/ 715 w 1089"/>
                <a:gd name="T39" fmla="*/ 104 h 177"/>
                <a:gd name="T40" fmla="*/ 732 w 1089"/>
                <a:gd name="T41" fmla="*/ 109 h 177"/>
                <a:gd name="T42" fmla="*/ 659 w 1089"/>
                <a:gd name="T43" fmla="*/ 116 h 177"/>
                <a:gd name="T44" fmla="*/ 642 w 1089"/>
                <a:gd name="T45" fmla="*/ 95 h 177"/>
                <a:gd name="T46" fmla="*/ 661 w 1089"/>
                <a:gd name="T47" fmla="*/ 97 h 177"/>
                <a:gd name="T48" fmla="*/ 588 w 1089"/>
                <a:gd name="T49" fmla="*/ 104 h 177"/>
                <a:gd name="T50" fmla="*/ 571 w 1089"/>
                <a:gd name="T51" fmla="*/ 85 h 177"/>
                <a:gd name="T52" fmla="*/ 590 w 1089"/>
                <a:gd name="T53" fmla="*/ 87 h 177"/>
                <a:gd name="T54" fmla="*/ 517 w 1089"/>
                <a:gd name="T55" fmla="*/ 95 h 177"/>
                <a:gd name="T56" fmla="*/ 501 w 1089"/>
                <a:gd name="T57" fmla="*/ 73 h 177"/>
                <a:gd name="T58" fmla="*/ 519 w 1089"/>
                <a:gd name="T59" fmla="*/ 76 h 177"/>
                <a:gd name="T60" fmla="*/ 444 w 1089"/>
                <a:gd name="T61" fmla="*/ 83 h 177"/>
                <a:gd name="T62" fmla="*/ 430 w 1089"/>
                <a:gd name="T63" fmla="*/ 64 h 177"/>
                <a:gd name="T64" fmla="*/ 449 w 1089"/>
                <a:gd name="T65" fmla="*/ 66 h 177"/>
                <a:gd name="T66" fmla="*/ 373 w 1089"/>
                <a:gd name="T67" fmla="*/ 73 h 177"/>
                <a:gd name="T68" fmla="*/ 359 w 1089"/>
                <a:gd name="T69" fmla="*/ 52 h 177"/>
                <a:gd name="T70" fmla="*/ 375 w 1089"/>
                <a:gd name="T71" fmla="*/ 54 h 177"/>
                <a:gd name="T72" fmla="*/ 302 w 1089"/>
                <a:gd name="T73" fmla="*/ 64 h 177"/>
                <a:gd name="T74" fmla="*/ 288 w 1089"/>
                <a:gd name="T75" fmla="*/ 43 h 177"/>
                <a:gd name="T76" fmla="*/ 304 w 1089"/>
                <a:gd name="T77" fmla="*/ 45 h 177"/>
                <a:gd name="T78" fmla="*/ 231 w 1089"/>
                <a:gd name="T79" fmla="*/ 52 h 177"/>
                <a:gd name="T80" fmla="*/ 217 w 1089"/>
                <a:gd name="T81" fmla="*/ 31 h 177"/>
                <a:gd name="T82" fmla="*/ 234 w 1089"/>
                <a:gd name="T83" fmla="*/ 36 h 177"/>
                <a:gd name="T84" fmla="*/ 160 w 1089"/>
                <a:gd name="T85" fmla="*/ 43 h 177"/>
                <a:gd name="T86" fmla="*/ 144 w 1089"/>
                <a:gd name="T87" fmla="*/ 21 h 177"/>
                <a:gd name="T88" fmla="*/ 163 w 1089"/>
                <a:gd name="T89" fmla="*/ 24 h 177"/>
                <a:gd name="T90" fmla="*/ 90 w 1089"/>
                <a:gd name="T91" fmla="*/ 31 h 177"/>
                <a:gd name="T92" fmla="*/ 73 w 1089"/>
                <a:gd name="T93" fmla="*/ 1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89" h="177">
                  <a:moveTo>
                    <a:pt x="21" y="2"/>
                  </a:moveTo>
                  <a:lnTo>
                    <a:pt x="16" y="21"/>
                  </a:lnTo>
                  <a:lnTo>
                    <a:pt x="0" y="19"/>
                  </a:lnTo>
                  <a:lnTo>
                    <a:pt x="2" y="0"/>
                  </a:lnTo>
                  <a:lnTo>
                    <a:pt x="21" y="2"/>
                  </a:lnTo>
                  <a:lnTo>
                    <a:pt x="21" y="2"/>
                  </a:lnTo>
                  <a:close/>
                  <a:moveTo>
                    <a:pt x="1089" y="161"/>
                  </a:moveTo>
                  <a:lnTo>
                    <a:pt x="1086" y="177"/>
                  </a:lnTo>
                  <a:lnTo>
                    <a:pt x="1067" y="175"/>
                  </a:lnTo>
                  <a:lnTo>
                    <a:pt x="1070" y="158"/>
                  </a:lnTo>
                  <a:lnTo>
                    <a:pt x="1089" y="161"/>
                  </a:lnTo>
                  <a:lnTo>
                    <a:pt x="1089" y="161"/>
                  </a:lnTo>
                  <a:close/>
                  <a:moveTo>
                    <a:pt x="1018" y="149"/>
                  </a:moveTo>
                  <a:lnTo>
                    <a:pt x="1015" y="168"/>
                  </a:lnTo>
                  <a:lnTo>
                    <a:pt x="997" y="165"/>
                  </a:lnTo>
                  <a:lnTo>
                    <a:pt x="999" y="147"/>
                  </a:lnTo>
                  <a:lnTo>
                    <a:pt x="1018" y="149"/>
                  </a:lnTo>
                  <a:lnTo>
                    <a:pt x="1018" y="149"/>
                  </a:lnTo>
                  <a:close/>
                  <a:moveTo>
                    <a:pt x="947" y="139"/>
                  </a:moveTo>
                  <a:lnTo>
                    <a:pt x="942" y="156"/>
                  </a:lnTo>
                  <a:lnTo>
                    <a:pt x="926" y="154"/>
                  </a:lnTo>
                  <a:lnTo>
                    <a:pt x="928" y="137"/>
                  </a:lnTo>
                  <a:lnTo>
                    <a:pt x="947" y="139"/>
                  </a:lnTo>
                  <a:lnTo>
                    <a:pt x="947" y="139"/>
                  </a:lnTo>
                  <a:close/>
                  <a:moveTo>
                    <a:pt x="874" y="128"/>
                  </a:moveTo>
                  <a:lnTo>
                    <a:pt x="871" y="147"/>
                  </a:lnTo>
                  <a:lnTo>
                    <a:pt x="855" y="144"/>
                  </a:lnTo>
                  <a:lnTo>
                    <a:pt x="857" y="125"/>
                  </a:lnTo>
                  <a:lnTo>
                    <a:pt x="874" y="128"/>
                  </a:lnTo>
                  <a:lnTo>
                    <a:pt x="874" y="128"/>
                  </a:lnTo>
                  <a:close/>
                  <a:moveTo>
                    <a:pt x="803" y="118"/>
                  </a:moveTo>
                  <a:lnTo>
                    <a:pt x="800" y="137"/>
                  </a:lnTo>
                  <a:lnTo>
                    <a:pt x="784" y="132"/>
                  </a:lnTo>
                  <a:lnTo>
                    <a:pt x="786" y="116"/>
                  </a:lnTo>
                  <a:lnTo>
                    <a:pt x="803" y="118"/>
                  </a:lnTo>
                  <a:lnTo>
                    <a:pt x="803" y="118"/>
                  </a:lnTo>
                  <a:close/>
                  <a:moveTo>
                    <a:pt x="732" y="109"/>
                  </a:moveTo>
                  <a:lnTo>
                    <a:pt x="730" y="125"/>
                  </a:lnTo>
                  <a:lnTo>
                    <a:pt x="711" y="123"/>
                  </a:lnTo>
                  <a:lnTo>
                    <a:pt x="715" y="104"/>
                  </a:lnTo>
                  <a:lnTo>
                    <a:pt x="732" y="109"/>
                  </a:lnTo>
                  <a:lnTo>
                    <a:pt x="732" y="109"/>
                  </a:lnTo>
                  <a:close/>
                  <a:moveTo>
                    <a:pt x="661" y="97"/>
                  </a:moveTo>
                  <a:lnTo>
                    <a:pt x="659" y="116"/>
                  </a:lnTo>
                  <a:lnTo>
                    <a:pt x="640" y="113"/>
                  </a:lnTo>
                  <a:lnTo>
                    <a:pt x="642" y="95"/>
                  </a:lnTo>
                  <a:lnTo>
                    <a:pt x="661" y="97"/>
                  </a:lnTo>
                  <a:lnTo>
                    <a:pt x="661" y="97"/>
                  </a:lnTo>
                  <a:close/>
                  <a:moveTo>
                    <a:pt x="590" y="87"/>
                  </a:moveTo>
                  <a:lnTo>
                    <a:pt x="588" y="104"/>
                  </a:lnTo>
                  <a:lnTo>
                    <a:pt x="569" y="102"/>
                  </a:lnTo>
                  <a:lnTo>
                    <a:pt x="571" y="85"/>
                  </a:lnTo>
                  <a:lnTo>
                    <a:pt x="590" y="87"/>
                  </a:lnTo>
                  <a:lnTo>
                    <a:pt x="590" y="87"/>
                  </a:lnTo>
                  <a:close/>
                  <a:moveTo>
                    <a:pt x="519" y="76"/>
                  </a:moveTo>
                  <a:lnTo>
                    <a:pt x="517" y="95"/>
                  </a:lnTo>
                  <a:lnTo>
                    <a:pt x="498" y="92"/>
                  </a:lnTo>
                  <a:lnTo>
                    <a:pt x="501" y="73"/>
                  </a:lnTo>
                  <a:lnTo>
                    <a:pt x="519" y="76"/>
                  </a:lnTo>
                  <a:lnTo>
                    <a:pt x="519" y="76"/>
                  </a:lnTo>
                  <a:close/>
                  <a:moveTo>
                    <a:pt x="449" y="66"/>
                  </a:moveTo>
                  <a:lnTo>
                    <a:pt x="444" y="83"/>
                  </a:lnTo>
                  <a:lnTo>
                    <a:pt x="427" y="80"/>
                  </a:lnTo>
                  <a:lnTo>
                    <a:pt x="430" y="64"/>
                  </a:lnTo>
                  <a:lnTo>
                    <a:pt x="449" y="66"/>
                  </a:lnTo>
                  <a:lnTo>
                    <a:pt x="449" y="66"/>
                  </a:lnTo>
                  <a:close/>
                  <a:moveTo>
                    <a:pt x="375" y="54"/>
                  </a:moveTo>
                  <a:lnTo>
                    <a:pt x="373" y="73"/>
                  </a:lnTo>
                  <a:lnTo>
                    <a:pt x="356" y="71"/>
                  </a:lnTo>
                  <a:lnTo>
                    <a:pt x="359" y="52"/>
                  </a:lnTo>
                  <a:lnTo>
                    <a:pt x="375" y="54"/>
                  </a:lnTo>
                  <a:lnTo>
                    <a:pt x="375" y="54"/>
                  </a:lnTo>
                  <a:close/>
                  <a:moveTo>
                    <a:pt x="304" y="45"/>
                  </a:moveTo>
                  <a:lnTo>
                    <a:pt x="302" y="64"/>
                  </a:lnTo>
                  <a:lnTo>
                    <a:pt x="286" y="59"/>
                  </a:lnTo>
                  <a:lnTo>
                    <a:pt x="288" y="43"/>
                  </a:lnTo>
                  <a:lnTo>
                    <a:pt x="304" y="45"/>
                  </a:lnTo>
                  <a:lnTo>
                    <a:pt x="304" y="45"/>
                  </a:lnTo>
                  <a:close/>
                  <a:moveTo>
                    <a:pt x="234" y="36"/>
                  </a:moveTo>
                  <a:lnTo>
                    <a:pt x="231" y="52"/>
                  </a:lnTo>
                  <a:lnTo>
                    <a:pt x="212" y="50"/>
                  </a:lnTo>
                  <a:lnTo>
                    <a:pt x="217" y="31"/>
                  </a:lnTo>
                  <a:lnTo>
                    <a:pt x="234" y="36"/>
                  </a:lnTo>
                  <a:lnTo>
                    <a:pt x="234" y="36"/>
                  </a:lnTo>
                  <a:close/>
                  <a:moveTo>
                    <a:pt x="163" y="24"/>
                  </a:moveTo>
                  <a:lnTo>
                    <a:pt x="160" y="43"/>
                  </a:lnTo>
                  <a:lnTo>
                    <a:pt x="141" y="40"/>
                  </a:lnTo>
                  <a:lnTo>
                    <a:pt x="144" y="21"/>
                  </a:lnTo>
                  <a:lnTo>
                    <a:pt x="163" y="24"/>
                  </a:lnTo>
                  <a:lnTo>
                    <a:pt x="163" y="24"/>
                  </a:lnTo>
                  <a:close/>
                  <a:moveTo>
                    <a:pt x="92" y="14"/>
                  </a:moveTo>
                  <a:lnTo>
                    <a:pt x="90" y="31"/>
                  </a:lnTo>
                  <a:lnTo>
                    <a:pt x="71" y="28"/>
                  </a:lnTo>
                  <a:lnTo>
                    <a:pt x="73" y="12"/>
                  </a:lnTo>
                  <a:lnTo>
                    <a:pt x="9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40"/>
            <p:cNvSpPr>
              <a:spLocks noEditPoints="1"/>
            </p:cNvSpPr>
            <p:nvPr/>
          </p:nvSpPr>
          <p:spPr bwMode="auto">
            <a:xfrm>
              <a:off x="7685088" y="1090613"/>
              <a:ext cx="739775" cy="1219200"/>
            </a:xfrm>
            <a:custGeom>
              <a:avLst/>
              <a:gdLst>
                <a:gd name="T0" fmla="*/ 10 w 466"/>
                <a:gd name="T1" fmla="*/ 23 h 768"/>
                <a:gd name="T2" fmla="*/ 15 w 466"/>
                <a:gd name="T3" fmla="*/ 0 h 768"/>
                <a:gd name="T4" fmla="*/ 24 w 466"/>
                <a:gd name="T5" fmla="*/ 16 h 768"/>
                <a:gd name="T6" fmla="*/ 449 w 466"/>
                <a:gd name="T7" fmla="*/ 768 h 768"/>
                <a:gd name="T8" fmla="*/ 456 w 466"/>
                <a:gd name="T9" fmla="*/ 744 h 768"/>
                <a:gd name="T10" fmla="*/ 466 w 466"/>
                <a:gd name="T11" fmla="*/ 758 h 768"/>
                <a:gd name="T12" fmla="*/ 414 w 466"/>
                <a:gd name="T13" fmla="*/ 706 h 768"/>
                <a:gd name="T14" fmla="*/ 419 w 466"/>
                <a:gd name="T15" fmla="*/ 680 h 768"/>
                <a:gd name="T16" fmla="*/ 428 w 466"/>
                <a:gd name="T17" fmla="*/ 697 h 768"/>
                <a:gd name="T18" fmla="*/ 376 w 466"/>
                <a:gd name="T19" fmla="*/ 645 h 768"/>
                <a:gd name="T20" fmla="*/ 383 w 466"/>
                <a:gd name="T21" fmla="*/ 619 h 768"/>
                <a:gd name="T22" fmla="*/ 393 w 466"/>
                <a:gd name="T23" fmla="*/ 635 h 768"/>
                <a:gd name="T24" fmla="*/ 341 w 466"/>
                <a:gd name="T25" fmla="*/ 581 h 768"/>
                <a:gd name="T26" fmla="*/ 345 w 466"/>
                <a:gd name="T27" fmla="*/ 557 h 768"/>
                <a:gd name="T28" fmla="*/ 355 w 466"/>
                <a:gd name="T29" fmla="*/ 571 h 768"/>
                <a:gd name="T30" fmla="*/ 303 w 466"/>
                <a:gd name="T31" fmla="*/ 519 h 768"/>
                <a:gd name="T32" fmla="*/ 310 w 466"/>
                <a:gd name="T33" fmla="*/ 496 h 768"/>
                <a:gd name="T34" fmla="*/ 319 w 466"/>
                <a:gd name="T35" fmla="*/ 510 h 768"/>
                <a:gd name="T36" fmla="*/ 267 w 466"/>
                <a:gd name="T37" fmla="*/ 458 h 768"/>
                <a:gd name="T38" fmla="*/ 272 w 466"/>
                <a:gd name="T39" fmla="*/ 432 h 768"/>
                <a:gd name="T40" fmla="*/ 282 w 466"/>
                <a:gd name="T41" fmla="*/ 449 h 768"/>
                <a:gd name="T42" fmla="*/ 230 w 466"/>
                <a:gd name="T43" fmla="*/ 397 h 768"/>
                <a:gd name="T44" fmla="*/ 237 w 466"/>
                <a:gd name="T45" fmla="*/ 371 h 768"/>
                <a:gd name="T46" fmla="*/ 246 w 466"/>
                <a:gd name="T47" fmla="*/ 387 h 768"/>
                <a:gd name="T48" fmla="*/ 194 w 466"/>
                <a:gd name="T49" fmla="*/ 333 h 768"/>
                <a:gd name="T50" fmla="*/ 199 w 466"/>
                <a:gd name="T51" fmla="*/ 309 h 768"/>
                <a:gd name="T52" fmla="*/ 208 w 466"/>
                <a:gd name="T53" fmla="*/ 326 h 768"/>
                <a:gd name="T54" fmla="*/ 156 w 466"/>
                <a:gd name="T55" fmla="*/ 271 h 768"/>
                <a:gd name="T56" fmla="*/ 163 w 466"/>
                <a:gd name="T57" fmla="*/ 248 h 768"/>
                <a:gd name="T58" fmla="*/ 173 w 466"/>
                <a:gd name="T59" fmla="*/ 262 h 768"/>
                <a:gd name="T60" fmla="*/ 119 w 466"/>
                <a:gd name="T61" fmla="*/ 210 h 768"/>
                <a:gd name="T62" fmla="*/ 126 w 466"/>
                <a:gd name="T63" fmla="*/ 186 h 768"/>
                <a:gd name="T64" fmla="*/ 135 w 466"/>
                <a:gd name="T65" fmla="*/ 201 h 768"/>
                <a:gd name="T66" fmla="*/ 83 w 466"/>
                <a:gd name="T67" fmla="*/ 149 h 768"/>
                <a:gd name="T68" fmla="*/ 90 w 466"/>
                <a:gd name="T69" fmla="*/ 123 h 768"/>
                <a:gd name="T70" fmla="*/ 97 w 466"/>
                <a:gd name="T71" fmla="*/ 139 h 768"/>
                <a:gd name="T72" fmla="*/ 45 w 466"/>
                <a:gd name="T73" fmla="*/ 87 h 768"/>
                <a:gd name="T74" fmla="*/ 52 w 466"/>
                <a:gd name="T75" fmla="*/ 61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6" h="768">
                  <a:moveTo>
                    <a:pt x="24" y="16"/>
                  </a:moveTo>
                  <a:lnTo>
                    <a:pt x="10" y="23"/>
                  </a:lnTo>
                  <a:lnTo>
                    <a:pt x="0" y="9"/>
                  </a:lnTo>
                  <a:lnTo>
                    <a:pt x="15" y="0"/>
                  </a:lnTo>
                  <a:lnTo>
                    <a:pt x="24" y="16"/>
                  </a:lnTo>
                  <a:lnTo>
                    <a:pt x="24" y="16"/>
                  </a:lnTo>
                  <a:close/>
                  <a:moveTo>
                    <a:pt x="466" y="758"/>
                  </a:moveTo>
                  <a:lnTo>
                    <a:pt x="449" y="768"/>
                  </a:lnTo>
                  <a:lnTo>
                    <a:pt x="440" y="751"/>
                  </a:lnTo>
                  <a:lnTo>
                    <a:pt x="456" y="744"/>
                  </a:lnTo>
                  <a:lnTo>
                    <a:pt x="466" y="758"/>
                  </a:lnTo>
                  <a:lnTo>
                    <a:pt x="466" y="758"/>
                  </a:lnTo>
                  <a:close/>
                  <a:moveTo>
                    <a:pt x="428" y="697"/>
                  </a:moveTo>
                  <a:lnTo>
                    <a:pt x="414" y="706"/>
                  </a:lnTo>
                  <a:lnTo>
                    <a:pt x="404" y="690"/>
                  </a:lnTo>
                  <a:lnTo>
                    <a:pt x="419" y="680"/>
                  </a:lnTo>
                  <a:lnTo>
                    <a:pt x="428" y="697"/>
                  </a:lnTo>
                  <a:lnTo>
                    <a:pt x="428" y="697"/>
                  </a:lnTo>
                  <a:close/>
                  <a:moveTo>
                    <a:pt x="393" y="635"/>
                  </a:moveTo>
                  <a:lnTo>
                    <a:pt x="376" y="645"/>
                  </a:lnTo>
                  <a:lnTo>
                    <a:pt x="367" y="628"/>
                  </a:lnTo>
                  <a:lnTo>
                    <a:pt x="383" y="619"/>
                  </a:lnTo>
                  <a:lnTo>
                    <a:pt x="393" y="635"/>
                  </a:lnTo>
                  <a:lnTo>
                    <a:pt x="393" y="635"/>
                  </a:lnTo>
                  <a:close/>
                  <a:moveTo>
                    <a:pt x="355" y="571"/>
                  </a:moveTo>
                  <a:lnTo>
                    <a:pt x="341" y="581"/>
                  </a:lnTo>
                  <a:lnTo>
                    <a:pt x="331" y="567"/>
                  </a:lnTo>
                  <a:lnTo>
                    <a:pt x="345" y="557"/>
                  </a:lnTo>
                  <a:lnTo>
                    <a:pt x="355" y="571"/>
                  </a:lnTo>
                  <a:lnTo>
                    <a:pt x="355" y="571"/>
                  </a:lnTo>
                  <a:close/>
                  <a:moveTo>
                    <a:pt x="319" y="510"/>
                  </a:moveTo>
                  <a:lnTo>
                    <a:pt x="303" y="519"/>
                  </a:lnTo>
                  <a:lnTo>
                    <a:pt x="293" y="505"/>
                  </a:lnTo>
                  <a:lnTo>
                    <a:pt x="310" y="496"/>
                  </a:lnTo>
                  <a:lnTo>
                    <a:pt x="319" y="510"/>
                  </a:lnTo>
                  <a:lnTo>
                    <a:pt x="319" y="510"/>
                  </a:lnTo>
                  <a:close/>
                  <a:moveTo>
                    <a:pt x="282" y="449"/>
                  </a:moveTo>
                  <a:lnTo>
                    <a:pt x="267" y="458"/>
                  </a:lnTo>
                  <a:lnTo>
                    <a:pt x="258" y="442"/>
                  </a:lnTo>
                  <a:lnTo>
                    <a:pt x="272" y="432"/>
                  </a:lnTo>
                  <a:lnTo>
                    <a:pt x="282" y="449"/>
                  </a:lnTo>
                  <a:lnTo>
                    <a:pt x="282" y="449"/>
                  </a:lnTo>
                  <a:close/>
                  <a:moveTo>
                    <a:pt x="246" y="387"/>
                  </a:moveTo>
                  <a:lnTo>
                    <a:pt x="230" y="397"/>
                  </a:lnTo>
                  <a:lnTo>
                    <a:pt x="220" y="380"/>
                  </a:lnTo>
                  <a:lnTo>
                    <a:pt x="237" y="371"/>
                  </a:lnTo>
                  <a:lnTo>
                    <a:pt x="246" y="387"/>
                  </a:lnTo>
                  <a:lnTo>
                    <a:pt x="246" y="387"/>
                  </a:lnTo>
                  <a:close/>
                  <a:moveTo>
                    <a:pt x="208" y="326"/>
                  </a:moveTo>
                  <a:lnTo>
                    <a:pt x="194" y="333"/>
                  </a:lnTo>
                  <a:lnTo>
                    <a:pt x="185" y="319"/>
                  </a:lnTo>
                  <a:lnTo>
                    <a:pt x="199" y="309"/>
                  </a:lnTo>
                  <a:lnTo>
                    <a:pt x="208" y="326"/>
                  </a:lnTo>
                  <a:lnTo>
                    <a:pt x="208" y="326"/>
                  </a:lnTo>
                  <a:close/>
                  <a:moveTo>
                    <a:pt x="173" y="262"/>
                  </a:moveTo>
                  <a:lnTo>
                    <a:pt x="156" y="271"/>
                  </a:lnTo>
                  <a:lnTo>
                    <a:pt x="147" y="257"/>
                  </a:lnTo>
                  <a:lnTo>
                    <a:pt x="163" y="248"/>
                  </a:lnTo>
                  <a:lnTo>
                    <a:pt x="173" y="262"/>
                  </a:lnTo>
                  <a:lnTo>
                    <a:pt x="173" y="262"/>
                  </a:lnTo>
                  <a:close/>
                  <a:moveTo>
                    <a:pt x="135" y="201"/>
                  </a:moveTo>
                  <a:lnTo>
                    <a:pt x="119" y="210"/>
                  </a:lnTo>
                  <a:lnTo>
                    <a:pt x="111" y="194"/>
                  </a:lnTo>
                  <a:lnTo>
                    <a:pt x="126" y="186"/>
                  </a:lnTo>
                  <a:lnTo>
                    <a:pt x="135" y="201"/>
                  </a:lnTo>
                  <a:lnTo>
                    <a:pt x="135" y="201"/>
                  </a:lnTo>
                  <a:close/>
                  <a:moveTo>
                    <a:pt x="97" y="139"/>
                  </a:moveTo>
                  <a:lnTo>
                    <a:pt x="83" y="149"/>
                  </a:lnTo>
                  <a:lnTo>
                    <a:pt x="74" y="132"/>
                  </a:lnTo>
                  <a:lnTo>
                    <a:pt x="90" y="123"/>
                  </a:lnTo>
                  <a:lnTo>
                    <a:pt x="97" y="139"/>
                  </a:lnTo>
                  <a:lnTo>
                    <a:pt x="97" y="139"/>
                  </a:lnTo>
                  <a:close/>
                  <a:moveTo>
                    <a:pt x="62" y="78"/>
                  </a:moveTo>
                  <a:lnTo>
                    <a:pt x="45" y="87"/>
                  </a:lnTo>
                  <a:lnTo>
                    <a:pt x="36" y="71"/>
                  </a:lnTo>
                  <a:lnTo>
                    <a:pt x="52" y="61"/>
                  </a:lnTo>
                  <a:lnTo>
                    <a:pt x="62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41"/>
            <p:cNvSpPr>
              <a:spLocks noEditPoints="1"/>
            </p:cNvSpPr>
            <p:nvPr/>
          </p:nvSpPr>
          <p:spPr bwMode="auto">
            <a:xfrm>
              <a:off x="9080500" y="1900238"/>
              <a:ext cx="179388" cy="1042988"/>
            </a:xfrm>
            <a:custGeom>
              <a:avLst/>
              <a:gdLst>
                <a:gd name="T0" fmla="*/ 95 w 113"/>
                <a:gd name="T1" fmla="*/ 638 h 657"/>
                <a:gd name="T2" fmla="*/ 111 w 113"/>
                <a:gd name="T3" fmla="*/ 635 h 657"/>
                <a:gd name="T4" fmla="*/ 113 w 113"/>
                <a:gd name="T5" fmla="*/ 654 h 657"/>
                <a:gd name="T6" fmla="*/ 97 w 113"/>
                <a:gd name="T7" fmla="*/ 657 h 657"/>
                <a:gd name="T8" fmla="*/ 95 w 113"/>
                <a:gd name="T9" fmla="*/ 638 h 657"/>
                <a:gd name="T10" fmla="*/ 95 w 113"/>
                <a:gd name="T11" fmla="*/ 638 h 657"/>
                <a:gd name="T12" fmla="*/ 0 w 113"/>
                <a:gd name="T13" fmla="*/ 2 h 657"/>
                <a:gd name="T14" fmla="*/ 0 w 113"/>
                <a:gd name="T15" fmla="*/ 14 h 657"/>
                <a:gd name="T16" fmla="*/ 19 w 113"/>
                <a:gd name="T17" fmla="*/ 12 h 657"/>
                <a:gd name="T18" fmla="*/ 17 w 113"/>
                <a:gd name="T19" fmla="*/ 0 h 657"/>
                <a:gd name="T20" fmla="*/ 0 w 113"/>
                <a:gd name="T21" fmla="*/ 2 h 657"/>
                <a:gd name="T22" fmla="*/ 0 w 113"/>
                <a:gd name="T23" fmla="*/ 2 h 657"/>
                <a:gd name="T24" fmla="*/ 10 w 113"/>
                <a:gd name="T25" fmla="*/ 69 h 657"/>
                <a:gd name="T26" fmla="*/ 26 w 113"/>
                <a:gd name="T27" fmla="*/ 66 h 657"/>
                <a:gd name="T28" fmla="*/ 28 w 113"/>
                <a:gd name="T29" fmla="*/ 83 h 657"/>
                <a:gd name="T30" fmla="*/ 12 w 113"/>
                <a:gd name="T31" fmla="*/ 87 h 657"/>
                <a:gd name="T32" fmla="*/ 10 w 113"/>
                <a:gd name="T33" fmla="*/ 69 h 657"/>
                <a:gd name="T34" fmla="*/ 10 w 113"/>
                <a:gd name="T35" fmla="*/ 69 h 657"/>
                <a:gd name="T36" fmla="*/ 19 w 113"/>
                <a:gd name="T37" fmla="*/ 139 h 657"/>
                <a:gd name="T38" fmla="*/ 38 w 113"/>
                <a:gd name="T39" fmla="*/ 137 h 657"/>
                <a:gd name="T40" fmla="*/ 40 w 113"/>
                <a:gd name="T41" fmla="*/ 156 h 657"/>
                <a:gd name="T42" fmla="*/ 21 w 113"/>
                <a:gd name="T43" fmla="*/ 158 h 657"/>
                <a:gd name="T44" fmla="*/ 19 w 113"/>
                <a:gd name="T45" fmla="*/ 139 h 657"/>
                <a:gd name="T46" fmla="*/ 19 w 113"/>
                <a:gd name="T47" fmla="*/ 139 h 657"/>
                <a:gd name="T48" fmla="*/ 31 w 113"/>
                <a:gd name="T49" fmla="*/ 210 h 657"/>
                <a:gd name="T50" fmla="*/ 47 w 113"/>
                <a:gd name="T51" fmla="*/ 208 h 657"/>
                <a:gd name="T52" fmla="*/ 50 w 113"/>
                <a:gd name="T53" fmla="*/ 227 h 657"/>
                <a:gd name="T54" fmla="*/ 33 w 113"/>
                <a:gd name="T55" fmla="*/ 229 h 657"/>
                <a:gd name="T56" fmla="*/ 31 w 113"/>
                <a:gd name="T57" fmla="*/ 210 h 657"/>
                <a:gd name="T58" fmla="*/ 31 w 113"/>
                <a:gd name="T59" fmla="*/ 210 h 657"/>
                <a:gd name="T60" fmla="*/ 40 w 113"/>
                <a:gd name="T61" fmla="*/ 281 h 657"/>
                <a:gd name="T62" fmla="*/ 59 w 113"/>
                <a:gd name="T63" fmla="*/ 279 h 657"/>
                <a:gd name="T64" fmla="*/ 62 w 113"/>
                <a:gd name="T65" fmla="*/ 298 h 657"/>
                <a:gd name="T66" fmla="*/ 43 w 113"/>
                <a:gd name="T67" fmla="*/ 300 h 657"/>
                <a:gd name="T68" fmla="*/ 40 w 113"/>
                <a:gd name="T69" fmla="*/ 281 h 657"/>
                <a:gd name="T70" fmla="*/ 40 w 113"/>
                <a:gd name="T71" fmla="*/ 281 h 657"/>
                <a:gd name="T72" fmla="*/ 52 w 113"/>
                <a:gd name="T73" fmla="*/ 354 h 657"/>
                <a:gd name="T74" fmla="*/ 69 w 113"/>
                <a:gd name="T75" fmla="*/ 350 h 657"/>
                <a:gd name="T76" fmla="*/ 71 w 113"/>
                <a:gd name="T77" fmla="*/ 369 h 657"/>
                <a:gd name="T78" fmla="*/ 54 w 113"/>
                <a:gd name="T79" fmla="*/ 371 h 657"/>
                <a:gd name="T80" fmla="*/ 52 w 113"/>
                <a:gd name="T81" fmla="*/ 354 h 657"/>
                <a:gd name="T82" fmla="*/ 52 w 113"/>
                <a:gd name="T83" fmla="*/ 354 h 657"/>
                <a:gd name="T84" fmla="*/ 62 w 113"/>
                <a:gd name="T85" fmla="*/ 425 h 657"/>
                <a:gd name="T86" fmla="*/ 80 w 113"/>
                <a:gd name="T87" fmla="*/ 423 h 657"/>
                <a:gd name="T88" fmla="*/ 83 w 113"/>
                <a:gd name="T89" fmla="*/ 439 h 657"/>
                <a:gd name="T90" fmla="*/ 64 w 113"/>
                <a:gd name="T91" fmla="*/ 442 h 657"/>
                <a:gd name="T92" fmla="*/ 62 w 113"/>
                <a:gd name="T93" fmla="*/ 425 h 657"/>
                <a:gd name="T94" fmla="*/ 62 w 113"/>
                <a:gd name="T95" fmla="*/ 425 h 657"/>
                <a:gd name="T96" fmla="*/ 73 w 113"/>
                <a:gd name="T97" fmla="*/ 496 h 657"/>
                <a:gd name="T98" fmla="*/ 90 w 113"/>
                <a:gd name="T99" fmla="*/ 494 h 657"/>
                <a:gd name="T100" fmla="*/ 92 w 113"/>
                <a:gd name="T101" fmla="*/ 510 h 657"/>
                <a:gd name="T102" fmla="*/ 76 w 113"/>
                <a:gd name="T103" fmla="*/ 513 h 657"/>
                <a:gd name="T104" fmla="*/ 73 w 113"/>
                <a:gd name="T105" fmla="*/ 496 h 657"/>
                <a:gd name="T106" fmla="*/ 73 w 113"/>
                <a:gd name="T107" fmla="*/ 496 h 657"/>
                <a:gd name="T108" fmla="*/ 83 w 113"/>
                <a:gd name="T109" fmla="*/ 567 h 657"/>
                <a:gd name="T110" fmla="*/ 102 w 113"/>
                <a:gd name="T111" fmla="*/ 565 h 657"/>
                <a:gd name="T112" fmla="*/ 104 w 113"/>
                <a:gd name="T113" fmla="*/ 581 h 657"/>
                <a:gd name="T114" fmla="*/ 85 w 113"/>
                <a:gd name="T115" fmla="*/ 586 h 657"/>
                <a:gd name="T116" fmla="*/ 83 w 113"/>
                <a:gd name="T117" fmla="*/ 567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" h="657">
                  <a:moveTo>
                    <a:pt x="95" y="638"/>
                  </a:moveTo>
                  <a:lnTo>
                    <a:pt x="111" y="635"/>
                  </a:lnTo>
                  <a:lnTo>
                    <a:pt x="113" y="654"/>
                  </a:lnTo>
                  <a:lnTo>
                    <a:pt x="97" y="657"/>
                  </a:lnTo>
                  <a:lnTo>
                    <a:pt x="95" y="638"/>
                  </a:lnTo>
                  <a:lnTo>
                    <a:pt x="95" y="638"/>
                  </a:lnTo>
                  <a:close/>
                  <a:moveTo>
                    <a:pt x="0" y="2"/>
                  </a:moveTo>
                  <a:lnTo>
                    <a:pt x="0" y="14"/>
                  </a:lnTo>
                  <a:lnTo>
                    <a:pt x="19" y="12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0" y="69"/>
                  </a:moveTo>
                  <a:lnTo>
                    <a:pt x="26" y="66"/>
                  </a:lnTo>
                  <a:lnTo>
                    <a:pt x="28" y="83"/>
                  </a:lnTo>
                  <a:lnTo>
                    <a:pt x="12" y="87"/>
                  </a:lnTo>
                  <a:lnTo>
                    <a:pt x="10" y="69"/>
                  </a:lnTo>
                  <a:lnTo>
                    <a:pt x="10" y="69"/>
                  </a:lnTo>
                  <a:close/>
                  <a:moveTo>
                    <a:pt x="19" y="139"/>
                  </a:moveTo>
                  <a:lnTo>
                    <a:pt x="38" y="137"/>
                  </a:lnTo>
                  <a:lnTo>
                    <a:pt x="40" y="156"/>
                  </a:lnTo>
                  <a:lnTo>
                    <a:pt x="21" y="158"/>
                  </a:lnTo>
                  <a:lnTo>
                    <a:pt x="19" y="139"/>
                  </a:lnTo>
                  <a:lnTo>
                    <a:pt x="19" y="139"/>
                  </a:lnTo>
                  <a:close/>
                  <a:moveTo>
                    <a:pt x="31" y="210"/>
                  </a:moveTo>
                  <a:lnTo>
                    <a:pt x="47" y="208"/>
                  </a:lnTo>
                  <a:lnTo>
                    <a:pt x="50" y="227"/>
                  </a:lnTo>
                  <a:lnTo>
                    <a:pt x="33" y="229"/>
                  </a:lnTo>
                  <a:lnTo>
                    <a:pt x="31" y="210"/>
                  </a:lnTo>
                  <a:lnTo>
                    <a:pt x="31" y="210"/>
                  </a:lnTo>
                  <a:close/>
                  <a:moveTo>
                    <a:pt x="40" y="281"/>
                  </a:moveTo>
                  <a:lnTo>
                    <a:pt x="59" y="279"/>
                  </a:lnTo>
                  <a:lnTo>
                    <a:pt x="62" y="298"/>
                  </a:lnTo>
                  <a:lnTo>
                    <a:pt x="43" y="300"/>
                  </a:lnTo>
                  <a:lnTo>
                    <a:pt x="40" y="281"/>
                  </a:lnTo>
                  <a:lnTo>
                    <a:pt x="40" y="281"/>
                  </a:lnTo>
                  <a:close/>
                  <a:moveTo>
                    <a:pt x="52" y="354"/>
                  </a:moveTo>
                  <a:lnTo>
                    <a:pt x="69" y="350"/>
                  </a:lnTo>
                  <a:lnTo>
                    <a:pt x="71" y="369"/>
                  </a:lnTo>
                  <a:lnTo>
                    <a:pt x="54" y="371"/>
                  </a:lnTo>
                  <a:lnTo>
                    <a:pt x="52" y="354"/>
                  </a:lnTo>
                  <a:lnTo>
                    <a:pt x="52" y="354"/>
                  </a:lnTo>
                  <a:close/>
                  <a:moveTo>
                    <a:pt x="62" y="425"/>
                  </a:moveTo>
                  <a:lnTo>
                    <a:pt x="80" y="423"/>
                  </a:lnTo>
                  <a:lnTo>
                    <a:pt x="83" y="439"/>
                  </a:lnTo>
                  <a:lnTo>
                    <a:pt x="64" y="442"/>
                  </a:lnTo>
                  <a:lnTo>
                    <a:pt x="62" y="425"/>
                  </a:lnTo>
                  <a:lnTo>
                    <a:pt x="62" y="425"/>
                  </a:lnTo>
                  <a:close/>
                  <a:moveTo>
                    <a:pt x="73" y="496"/>
                  </a:moveTo>
                  <a:lnTo>
                    <a:pt x="90" y="494"/>
                  </a:lnTo>
                  <a:lnTo>
                    <a:pt x="92" y="510"/>
                  </a:lnTo>
                  <a:lnTo>
                    <a:pt x="76" y="513"/>
                  </a:lnTo>
                  <a:lnTo>
                    <a:pt x="73" y="496"/>
                  </a:lnTo>
                  <a:lnTo>
                    <a:pt x="73" y="496"/>
                  </a:lnTo>
                  <a:close/>
                  <a:moveTo>
                    <a:pt x="83" y="567"/>
                  </a:moveTo>
                  <a:lnTo>
                    <a:pt x="102" y="565"/>
                  </a:lnTo>
                  <a:lnTo>
                    <a:pt x="104" y="581"/>
                  </a:lnTo>
                  <a:lnTo>
                    <a:pt x="85" y="586"/>
                  </a:lnTo>
                  <a:lnTo>
                    <a:pt x="83" y="5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42"/>
            <p:cNvSpPr>
              <a:spLocks noEditPoints="1"/>
            </p:cNvSpPr>
            <p:nvPr/>
          </p:nvSpPr>
          <p:spPr bwMode="auto">
            <a:xfrm>
              <a:off x="8791575" y="3321050"/>
              <a:ext cx="974725" cy="457200"/>
            </a:xfrm>
            <a:custGeom>
              <a:avLst/>
              <a:gdLst>
                <a:gd name="T0" fmla="*/ 598 w 614"/>
                <a:gd name="T1" fmla="*/ 24 h 288"/>
                <a:gd name="T2" fmla="*/ 591 w 614"/>
                <a:gd name="T3" fmla="*/ 7 h 288"/>
                <a:gd name="T4" fmla="*/ 607 w 614"/>
                <a:gd name="T5" fmla="*/ 0 h 288"/>
                <a:gd name="T6" fmla="*/ 614 w 614"/>
                <a:gd name="T7" fmla="*/ 17 h 288"/>
                <a:gd name="T8" fmla="*/ 598 w 614"/>
                <a:gd name="T9" fmla="*/ 24 h 288"/>
                <a:gd name="T10" fmla="*/ 598 w 614"/>
                <a:gd name="T11" fmla="*/ 24 h 288"/>
                <a:gd name="T12" fmla="*/ 7 w 614"/>
                <a:gd name="T13" fmla="*/ 288 h 288"/>
                <a:gd name="T14" fmla="*/ 0 w 614"/>
                <a:gd name="T15" fmla="*/ 274 h 288"/>
                <a:gd name="T16" fmla="*/ 17 w 614"/>
                <a:gd name="T17" fmla="*/ 265 h 288"/>
                <a:gd name="T18" fmla="*/ 24 w 614"/>
                <a:gd name="T19" fmla="*/ 281 h 288"/>
                <a:gd name="T20" fmla="*/ 7 w 614"/>
                <a:gd name="T21" fmla="*/ 288 h 288"/>
                <a:gd name="T22" fmla="*/ 7 w 614"/>
                <a:gd name="T23" fmla="*/ 288 h 288"/>
                <a:gd name="T24" fmla="*/ 73 w 614"/>
                <a:gd name="T25" fmla="*/ 260 h 288"/>
                <a:gd name="T26" fmla="*/ 66 w 614"/>
                <a:gd name="T27" fmla="*/ 244 h 288"/>
                <a:gd name="T28" fmla="*/ 83 w 614"/>
                <a:gd name="T29" fmla="*/ 237 h 288"/>
                <a:gd name="T30" fmla="*/ 90 w 614"/>
                <a:gd name="T31" fmla="*/ 253 h 288"/>
                <a:gd name="T32" fmla="*/ 73 w 614"/>
                <a:gd name="T33" fmla="*/ 260 h 288"/>
                <a:gd name="T34" fmla="*/ 73 w 614"/>
                <a:gd name="T35" fmla="*/ 260 h 288"/>
                <a:gd name="T36" fmla="*/ 140 w 614"/>
                <a:gd name="T37" fmla="*/ 232 h 288"/>
                <a:gd name="T38" fmla="*/ 132 w 614"/>
                <a:gd name="T39" fmla="*/ 215 h 288"/>
                <a:gd name="T40" fmla="*/ 149 w 614"/>
                <a:gd name="T41" fmla="*/ 206 h 288"/>
                <a:gd name="T42" fmla="*/ 156 w 614"/>
                <a:gd name="T43" fmla="*/ 222 h 288"/>
                <a:gd name="T44" fmla="*/ 140 w 614"/>
                <a:gd name="T45" fmla="*/ 232 h 288"/>
                <a:gd name="T46" fmla="*/ 140 w 614"/>
                <a:gd name="T47" fmla="*/ 232 h 288"/>
                <a:gd name="T48" fmla="*/ 206 w 614"/>
                <a:gd name="T49" fmla="*/ 201 h 288"/>
                <a:gd name="T50" fmla="*/ 196 w 614"/>
                <a:gd name="T51" fmla="*/ 185 h 288"/>
                <a:gd name="T52" fmla="*/ 213 w 614"/>
                <a:gd name="T53" fmla="*/ 177 h 288"/>
                <a:gd name="T54" fmla="*/ 222 w 614"/>
                <a:gd name="T55" fmla="*/ 194 h 288"/>
                <a:gd name="T56" fmla="*/ 206 w 614"/>
                <a:gd name="T57" fmla="*/ 201 h 288"/>
                <a:gd name="T58" fmla="*/ 206 w 614"/>
                <a:gd name="T59" fmla="*/ 201 h 288"/>
                <a:gd name="T60" fmla="*/ 269 w 614"/>
                <a:gd name="T61" fmla="*/ 173 h 288"/>
                <a:gd name="T62" fmla="*/ 262 w 614"/>
                <a:gd name="T63" fmla="*/ 156 h 288"/>
                <a:gd name="T64" fmla="*/ 279 w 614"/>
                <a:gd name="T65" fmla="*/ 147 h 288"/>
                <a:gd name="T66" fmla="*/ 286 w 614"/>
                <a:gd name="T67" fmla="*/ 163 h 288"/>
                <a:gd name="T68" fmla="*/ 269 w 614"/>
                <a:gd name="T69" fmla="*/ 173 h 288"/>
                <a:gd name="T70" fmla="*/ 269 w 614"/>
                <a:gd name="T71" fmla="*/ 173 h 288"/>
                <a:gd name="T72" fmla="*/ 336 w 614"/>
                <a:gd name="T73" fmla="*/ 142 h 288"/>
                <a:gd name="T74" fmla="*/ 329 w 614"/>
                <a:gd name="T75" fmla="*/ 125 h 288"/>
                <a:gd name="T76" fmla="*/ 345 w 614"/>
                <a:gd name="T77" fmla="*/ 118 h 288"/>
                <a:gd name="T78" fmla="*/ 352 w 614"/>
                <a:gd name="T79" fmla="*/ 135 h 288"/>
                <a:gd name="T80" fmla="*/ 336 w 614"/>
                <a:gd name="T81" fmla="*/ 142 h 288"/>
                <a:gd name="T82" fmla="*/ 336 w 614"/>
                <a:gd name="T83" fmla="*/ 142 h 288"/>
                <a:gd name="T84" fmla="*/ 402 w 614"/>
                <a:gd name="T85" fmla="*/ 114 h 288"/>
                <a:gd name="T86" fmla="*/ 395 w 614"/>
                <a:gd name="T87" fmla="*/ 97 h 288"/>
                <a:gd name="T88" fmla="*/ 411 w 614"/>
                <a:gd name="T89" fmla="*/ 88 h 288"/>
                <a:gd name="T90" fmla="*/ 418 w 614"/>
                <a:gd name="T91" fmla="*/ 104 h 288"/>
                <a:gd name="T92" fmla="*/ 402 w 614"/>
                <a:gd name="T93" fmla="*/ 114 h 288"/>
                <a:gd name="T94" fmla="*/ 402 w 614"/>
                <a:gd name="T95" fmla="*/ 114 h 288"/>
                <a:gd name="T96" fmla="*/ 468 w 614"/>
                <a:gd name="T97" fmla="*/ 83 h 288"/>
                <a:gd name="T98" fmla="*/ 461 w 614"/>
                <a:gd name="T99" fmla="*/ 66 h 288"/>
                <a:gd name="T100" fmla="*/ 477 w 614"/>
                <a:gd name="T101" fmla="*/ 59 h 288"/>
                <a:gd name="T102" fmla="*/ 484 w 614"/>
                <a:gd name="T103" fmla="*/ 76 h 288"/>
                <a:gd name="T104" fmla="*/ 468 w 614"/>
                <a:gd name="T105" fmla="*/ 83 h 288"/>
                <a:gd name="T106" fmla="*/ 468 w 614"/>
                <a:gd name="T107" fmla="*/ 83 h 288"/>
                <a:gd name="T108" fmla="*/ 534 w 614"/>
                <a:gd name="T109" fmla="*/ 55 h 288"/>
                <a:gd name="T110" fmla="*/ 525 w 614"/>
                <a:gd name="T111" fmla="*/ 38 h 288"/>
                <a:gd name="T112" fmla="*/ 541 w 614"/>
                <a:gd name="T113" fmla="*/ 29 h 288"/>
                <a:gd name="T114" fmla="*/ 551 w 614"/>
                <a:gd name="T115" fmla="*/ 45 h 288"/>
                <a:gd name="T116" fmla="*/ 534 w 614"/>
                <a:gd name="T117" fmla="*/ 5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14" h="288">
                  <a:moveTo>
                    <a:pt x="598" y="24"/>
                  </a:moveTo>
                  <a:lnTo>
                    <a:pt x="591" y="7"/>
                  </a:lnTo>
                  <a:lnTo>
                    <a:pt x="607" y="0"/>
                  </a:lnTo>
                  <a:lnTo>
                    <a:pt x="614" y="17"/>
                  </a:lnTo>
                  <a:lnTo>
                    <a:pt x="598" y="24"/>
                  </a:lnTo>
                  <a:lnTo>
                    <a:pt x="598" y="24"/>
                  </a:lnTo>
                  <a:close/>
                  <a:moveTo>
                    <a:pt x="7" y="288"/>
                  </a:moveTo>
                  <a:lnTo>
                    <a:pt x="0" y="274"/>
                  </a:lnTo>
                  <a:lnTo>
                    <a:pt x="17" y="265"/>
                  </a:lnTo>
                  <a:lnTo>
                    <a:pt x="24" y="281"/>
                  </a:lnTo>
                  <a:lnTo>
                    <a:pt x="7" y="288"/>
                  </a:lnTo>
                  <a:lnTo>
                    <a:pt x="7" y="288"/>
                  </a:lnTo>
                  <a:close/>
                  <a:moveTo>
                    <a:pt x="73" y="260"/>
                  </a:moveTo>
                  <a:lnTo>
                    <a:pt x="66" y="244"/>
                  </a:lnTo>
                  <a:lnTo>
                    <a:pt x="83" y="237"/>
                  </a:lnTo>
                  <a:lnTo>
                    <a:pt x="90" y="253"/>
                  </a:lnTo>
                  <a:lnTo>
                    <a:pt x="73" y="260"/>
                  </a:lnTo>
                  <a:lnTo>
                    <a:pt x="73" y="260"/>
                  </a:lnTo>
                  <a:close/>
                  <a:moveTo>
                    <a:pt x="140" y="232"/>
                  </a:moveTo>
                  <a:lnTo>
                    <a:pt x="132" y="215"/>
                  </a:lnTo>
                  <a:lnTo>
                    <a:pt x="149" y="206"/>
                  </a:lnTo>
                  <a:lnTo>
                    <a:pt x="156" y="222"/>
                  </a:lnTo>
                  <a:lnTo>
                    <a:pt x="140" y="232"/>
                  </a:lnTo>
                  <a:lnTo>
                    <a:pt x="140" y="232"/>
                  </a:lnTo>
                  <a:close/>
                  <a:moveTo>
                    <a:pt x="206" y="201"/>
                  </a:moveTo>
                  <a:lnTo>
                    <a:pt x="196" y="185"/>
                  </a:lnTo>
                  <a:lnTo>
                    <a:pt x="213" y="177"/>
                  </a:lnTo>
                  <a:lnTo>
                    <a:pt x="222" y="194"/>
                  </a:lnTo>
                  <a:lnTo>
                    <a:pt x="206" y="201"/>
                  </a:lnTo>
                  <a:lnTo>
                    <a:pt x="206" y="201"/>
                  </a:lnTo>
                  <a:close/>
                  <a:moveTo>
                    <a:pt x="269" y="173"/>
                  </a:moveTo>
                  <a:lnTo>
                    <a:pt x="262" y="156"/>
                  </a:lnTo>
                  <a:lnTo>
                    <a:pt x="279" y="147"/>
                  </a:lnTo>
                  <a:lnTo>
                    <a:pt x="286" y="163"/>
                  </a:lnTo>
                  <a:lnTo>
                    <a:pt x="269" y="173"/>
                  </a:lnTo>
                  <a:lnTo>
                    <a:pt x="269" y="173"/>
                  </a:lnTo>
                  <a:close/>
                  <a:moveTo>
                    <a:pt x="336" y="142"/>
                  </a:moveTo>
                  <a:lnTo>
                    <a:pt x="329" y="125"/>
                  </a:lnTo>
                  <a:lnTo>
                    <a:pt x="345" y="118"/>
                  </a:lnTo>
                  <a:lnTo>
                    <a:pt x="352" y="135"/>
                  </a:lnTo>
                  <a:lnTo>
                    <a:pt x="336" y="142"/>
                  </a:lnTo>
                  <a:lnTo>
                    <a:pt x="336" y="142"/>
                  </a:lnTo>
                  <a:close/>
                  <a:moveTo>
                    <a:pt x="402" y="114"/>
                  </a:moveTo>
                  <a:lnTo>
                    <a:pt x="395" y="97"/>
                  </a:lnTo>
                  <a:lnTo>
                    <a:pt x="411" y="88"/>
                  </a:lnTo>
                  <a:lnTo>
                    <a:pt x="418" y="104"/>
                  </a:lnTo>
                  <a:lnTo>
                    <a:pt x="402" y="114"/>
                  </a:lnTo>
                  <a:lnTo>
                    <a:pt x="402" y="114"/>
                  </a:lnTo>
                  <a:close/>
                  <a:moveTo>
                    <a:pt x="468" y="83"/>
                  </a:moveTo>
                  <a:lnTo>
                    <a:pt x="461" y="66"/>
                  </a:lnTo>
                  <a:lnTo>
                    <a:pt x="477" y="59"/>
                  </a:lnTo>
                  <a:lnTo>
                    <a:pt x="484" y="76"/>
                  </a:lnTo>
                  <a:lnTo>
                    <a:pt x="468" y="83"/>
                  </a:lnTo>
                  <a:lnTo>
                    <a:pt x="468" y="83"/>
                  </a:lnTo>
                  <a:close/>
                  <a:moveTo>
                    <a:pt x="534" y="55"/>
                  </a:moveTo>
                  <a:lnTo>
                    <a:pt x="525" y="38"/>
                  </a:lnTo>
                  <a:lnTo>
                    <a:pt x="541" y="29"/>
                  </a:lnTo>
                  <a:lnTo>
                    <a:pt x="551" y="45"/>
                  </a:lnTo>
                  <a:lnTo>
                    <a:pt x="534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43"/>
            <p:cNvSpPr>
              <a:spLocks noEditPoints="1"/>
            </p:cNvSpPr>
            <p:nvPr/>
          </p:nvSpPr>
          <p:spPr bwMode="auto">
            <a:xfrm>
              <a:off x="7032625" y="2046288"/>
              <a:ext cx="593725" cy="1293813"/>
            </a:xfrm>
            <a:custGeom>
              <a:avLst/>
              <a:gdLst>
                <a:gd name="T0" fmla="*/ 8 w 374"/>
                <a:gd name="T1" fmla="*/ 24 h 815"/>
                <a:gd name="T2" fmla="*/ 17 w 374"/>
                <a:gd name="T3" fmla="*/ 0 h 815"/>
                <a:gd name="T4" fmla="*/ 24 w 374"/>
                <a:gd name="T5" fmla="*/ 17 h 815"/>
                <a:gd name="T6" fmla="*/ 357 w 374"/>
                <a:gd name="T7" fmla="*/ 815 h 815"/>
                <a:gd name="T8" fmla="*/ 367 w 374"/>
                <a:gd name="T9" fmla="*/ 789 h 815"/>
                <a:gd name="T10" fmla="*/ 374 w 374"/>
                <a:gd name="T11" fmla="*/ 806 h 815"/>
                <a:gd name="T12" fmla="*/ 326 w 374"/>
                <a:gd name="T13" fmla="*/ 749 h 815"/>
                <a:gd name="T14" fmla="*/ 336 w 374"/>
                <a:gd name="T15" fmla="*/ 725 h 815"/>
                <a:gd name="T16" fmla="*/ 343 w 374"/>
                <a:gd name="T17" fmla="*/ 742 h 815"/>
                <a:gd name="T18" fmla="*/ 298 w 374"/>
                <a:gd name="T19" fmla="*/ 683 h 815"/>
                <a:gd name="T20" fmla="*/ 308 w 374"/>
                <a:gd name="T21" fmla="*/ 659 h 815"/>
                <a:gd name="T22" fmla="*/ 315 w 374"/>
                <a:gd name="T23" fmla="*/ 676 h 815"/>
                <a:gd name="T24" fmla="*/ 270 w 374"/>
                <a:gd name="T25" fmla="*/ 617 h 815"/>
                <a:gd name="T26" fmla="*/ 279 w 374"/>
                <a:gd name="T27" fmla="*/ 593 h 815"/>
                <a:gd name="T28" fmla="*/ 286 w 374"/>
                <a:gd name="T29" fmla="*/ 610 h 815"/>
                <a:gd name="T30" fmla="*/ 239 w 374"/>
                <a:gd name="T31" fmla="*/ 551 h 815"/>
                <a:gd name="T32" fmla="*/ 248 w 374"/>
                <a:gd name="T33" fmla="*/ 527 h 815"/>
                <a:gd name="T34" fmla="*/ 256 w 374"/>
                <a:gd name="T35" fmla="*/ 543 h 815"/>
                <a:gd name="T36" fmla="*/ 211 w 374"/>
                <a:gd name="T37" fmla="*/ 484 h 815"/>
                <a:gd name="T38" fmla="*/ 220 w 374"/>
                <a:gd name="T39" fmla="*/ 461 h 815"/>
                <a:gd name="T40" fmla="*/ 227 w 374"/>
                <a:gd name="T41" fmla="*/ 477 h 815"/>
                <a:gd name="T42" fmla="*/ 182 w 374"/>
                <a:gd name="T43" fmla="*/ 418 h 815"/>
                <a:gd name="T44" fmla="*/ 192 w 374"/>
                <a:gd name="T45" fmla="*/ 395 h 815"/>
                <a:gd name="T46" fmla="*/ 199 w 374"/>
                <a:gd name="T47" fmla="*/ 411 h 815"/>
                <a:gd name="T48" fmla="*/ 152 w 374"/>
                <a:gd name="T49" fmla="*/ 352 h 815"/>
                <a:gd name="T50" fmla="*/ 161 w 374"/>
                <a:gd name="T51" fmla="*/ 329 h 815"/>
                <a:gd name="T52" fmla="*/ 168 w 374"/>
                <a:gd name="T53" fmla="*/ 345 h 815"/>
                <a:gd name="T54" fmla="*/ 123 w 374"/>
                <a:gd name="T55" fmla="*/ 288 h 815"/>
                <a:gd name="T56" fmla="*/ 133 w 374"/>
                <a:gd name="T57" fmla="*/ 265 h 815"/>
                <a:gd name="T58" fmla="*/ 140 w 374"/>
                <a:gd name="T59" fmla="*/ 281 h 815"/>
                <a:gd name="T60" fmla="*/ 95 w 374"/>
                <a:gd name="T61" fmla="*/ 222 h 815"/>
                <a:gd name="T62" fmla="*/ 104 w 374"/>
                <a:gd name="T63" fmla="*/ 199 h 815"/>
                <a:gd name="T64" fmla="*/ 111 w 374"/>
                <a:gd name="T65" fmla="*/ 215 h 815"/>
                <a:gd name="T66" fmla="*/ 64 w 374"/>
                <a:gd name="T67" fmla="*/ 156 h 815"/>
                <a:gd name="T68" fmla="*/ 74 w 374"/>
                <a:gd name="T69" fmla="*/ 132 h 815"/>
                <a:gd name="T70" fmla="*/ 81 w 374"/>
                <a:gd name="T71" fmla="*/ 149 h 815"/>
                <a:gd name="T72" fmla="*/ 36 w 374"/>
                <a:gd name="T73" fmla="*/ 90 h 815"/>
                <a:gd name="T74" fmla="*/ 45 w 374"/>
                <a:gd name="T75" fmla="*/ 66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815">
                  <a:moveTo>
                    <a:pt x="24" y="17"/>
                  </a:moveTo>
                  <a:lnTo>
                    <a:pt x="8" y="24"/>
                  </a:lnTo>
                  <a:lnTo>
                    <a:pt x="0" y="7"/>
                  </a:lnTo>
                  <a:lnTo>
                    <a:pt x="17" y="0"/>
                  </a:lnTo>
                  <a:lnTo>
                    <a:pt x="24" y="17"/>
                  </a:lnTo>
                  <a:lnTo>
                    <a:pt x="24" y="17"/>
                  </a:lnTo>
                  <a:close/>
                  <a:moveTo>
                    <a:pt x="374" y="806"/>
                  </a:moveTo>
                  <a:lnTo>
                    <a:pt x="357" y="815"/>
                  </a:lnTo>
                  <a:lnTo>
                    <a:pt x="350" y="799"/>
                  </a:lnTo>
                  <a:lnTo>
                    <a:pt x="367" y="789"/>
                  </a:lnTo>
                  <a:lnTo>
                    <a:pt x="374" y="806"/>
                  </a:lnTo>
                  <a:lnTo>
                    <a:pt x="374" y="806"/>
                  </a:lnTo>
                  <a:close/>
                  <a:moveTo>
                    <a:pt x="343" y="742"/>
                  </a:moveTo>
                  <a:lnTo>
                    <a:pt x="326" y="749"/>
                  </a:lnTo>
                  <a:lnTo>
                    <a:pt x="319" y="732"/>
                  </a:lnTo>
                  <a:lnTo>
                    <a:pt x="336" y="725"/>
                  </a:lnTo>
                  <a:lnTo>
                    <a:pt x="343" y="742"/>
                  </a:lnTo>
                  <a:lnTo>
                    <a:pt x="343" y="742"/>
                  </a:lnTo>
                  <a:close/>
                  <a:moveTo>
                    <a:pt x="315" y="676"/>
                  </a:moveTo>
                  <a:lnTo>
                    <a:pt x="298" y="683"/>
                  </a:lnTo>
                  <a:lnTo>
                    <a:pt x="291" y="666"/>
                  </a:lnTo>
                  <a:lnTo>
                    <a:pt x="308" y="659"/>
                  </a:lnTo>
                  <a:lnTo>
                    <a:pt x="315" y="676"/>
                  </a:lnTo>
                  <a:lnTo>
                    <a:pt x="315" y="676"/>
                  </a:lnTo>
                  <a:close/>
                  <a:moveTo>
                    <a:pt x="286" y="610"/>
                  </a:moveTo>
                  <a:lnTo>
                    <a:pt x="270" y="617"/>
                  </a:lnTo>
                  <a:lnTo>
                    <a:pt x="263" y="600"/>
                  </a:lnTo>
                  <a:lnTo>
                    <a:pt x="279" y="593"/>
                  </a:lnTo>
                  <a:lnTo>
                    <a:pt x="286" y="610"/>
                  </a:lnTo>
                  <a:lnTo>
                    <a:pt x="286" y="610"/>
                  </a:lnTo>
                  <a:close/>
                  <a:moveTo>
                    <a:pt x="256" y="543"/>
                  </a:moveTo>
                  <a:lnTo>
                    <a:pt x="239" y="551"/>
                  </a:lnTo>
                  <a:lnTo>
                    <a:pt x="232" y="534"/>
                  </a:lnTo>
                  <a:lnTo>
                    <a:pt x="248" y="527"/>
                  </a:lnTo>
                  <a:lnTo>
                    <a:pt x="256" y="543"/>
                  </a:lnTo>
                  <a:lnTo>
                    <a:pt x="256" y="543"/>
                  </a:lnTo>
                  <a:close/>
                  <a:moveTo>
                    <a:pt x="227" y="477"/>
                  </a:moveTo>
                  <a:lnTo>
                    <a:pt x="211" y="484"/>
                  </a:lnTo>
                  <a:lnTo>
                    <a:pt x="204" y="468"/>
                  </a:lnTo>
                  <a:lnTo>
                    <a:pt x="220" y="461"/>
                  </a:lnTo>
                  <a:lnTo>
                    <a:pt x="227" y="477"/>
                  </a:lnTo>
                  <a:lnTo>
                    <a:pt x="227" y="477"/>
                  </a:lnTo>
                  <a:close/>
                  <a:moveTo>
                    <a:pt x="199" y="411"/>
                  </a:moveTo>
                  <a:lnTo>
                    <a:pt x="182" y="418"/>
                  </a:lnTo>
                  <a:lnTo>
                    <a:pt x="175" y="402"/>
                  </a:lnTo>
                  <a:lnTo>
                    <a:pt x="192" y="395"/>
                  </a:lnTo>
                  <a:lnTo>
                    <a:pt x="199" y="411"/>
                  </a:lnTo>
                  <a:lnTo>
                    <a:pt x="199" y="411"/>
                  </a:lnTo>
                  <a:close/>
                  <a:moveTo>
                    <a:pt x="168" y="345"/>
                  </a:moveTo>
                  <a:lnTo>
                    <a:pt x="152" y="352"/>
                  </a:lnTo>
                  <a:lnTo>
                    <a:pt x="145" y="336"/>
                  </a:lnTo>
                  <a:lnTo>
                    <a:pt x="161" y="329"/>
                  </a:lnTo>
                  <a:lnTo>
                    <a:pt x="168" y="345"/>
                  </a:lnTo>
                  <a:lnTo>
                    <a:pt x="168" y="345"/>
                  </a:lnTo>
                  <a:close/>
                  <a:moveTo>
                    <a:pt x="140" y="281"/>
                  </a:moveTo>
                  <a:lnTo>
                    <a:pt x="123" y="288"/>
                  </a:lnTo>
                  <a:lnTo>
                    <a:pt x="116" y="272"/>
                  </a:lnTo>
                  <a:lnTo>
                    <a:pt x="133" y="265"/>
                  </a:lnTo>
                  <a:lnTo>
                    <a:pt x="140" y="281"/>
                  </a:lnTo>
                  <a:lnTo>
                    <a:pt x="140" y="281"/>
                  </a:lnTo>
                  <a:close/>
                  <a:moveTo>
                    <a:pt x="111" y="215"/>
                  </a:moveTo>
                  <a:lnTo>
                    <a:pt x="95" y="222"/>
                  </a:lnTo>
                  <a:lnTo>
                    <a:pt x="88" y="206"/>
                  </a:lnTo>
                  <a:lnTo>
                    <a:pt x="104" y="199"/>
                  </a:lnTo>
                  <a:lnTo>
                    <a:pt x="111" y="215"/>
                  </a:lnTo>
                  <a:lnTo>
                    <a:pt x="111" y="215"/>
                  </a:lnTo>
                  <a:close/>
                  <a:moveTo>
                    <a:pt x="81" y="149"/>
                  </a:moveTo>
                  <a:lnTo>
                    <a:pt x="64" y="156"/>
                  </a:lnTo>
                  <a:lnTo>
                    <a:pt x="57" y="140"/>
                  </a:lnTo>
                  <a:lnTo>
                    <a:pt x="74" y="132"/>
                  </a:lnTo>
                  <a:lnTo>
                    <a:pt x="81" y="149"/>
                  </a:lnTo>
                  <a:lnTo>
                    <a:pt x="81" y="149"/>
                  </a:lnTo>
                  <a:close/>
                  <a:moveTo>
                    <a:pt x="52" y="83"/>
                  </a:moveTo>
                  <a:lnTo>
                    <a:pt x="36" y="90"/>
                  </a:lnTo>
                  <a:lnTo>
                    <a:pt x="29" y="73"/>
                  </a:lnTo>
                  <a:lnTo>
                    <a:pt x="45" y="66"/>
                  </a:lnTo>
                  <a:lnTo>
                    <a:pt x="5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44"/>
            <p:cNvSpPr>
              <a:spLocks noEditPoints="1"/>
            </p:cNvSpPr>
            <p:nvPr/>
          </p:nvSpPr>
          <p:spPr bwMode="auto">
            <a:xfrm>
              <a:off x="5435600" y="4562475"/>
              <a:ext cx="1050925" cy="60325"/>
            </a:xfrm>
            <a:custGeom>
              <a:avLst/>
              <a:gdLst>
                <a:gd name="T0" fmla="*/ 19 w 662"/>
                <a:gd name="T1" fmla="*/ 0 h 38"/>
                <a:gd name="T2" fmla="*/ 17 w 662"/>
                <a:gd name="T3" fmla="*/ 17 h 38"/>
                <a:gd name="T4" fmla="*/ 0 w 662"/>
                <a:gd name="T5" fmla="*/ 17 h 38"/>
                <a:gd name="T6" fmla="*/ 0 w 662"/>
                <a:gd name="T7" fmla="*/ 0 h 38"/>
                <a:gd name="T8" fmla="*/ 19 w 662"/>
                <a:gd name="T9" fmla="*/ 0 h 38"/>
                <a:gd name="T10" fmla="*/ 19 w 662"/>
                <a:gd name="T11" fmla="*/ 0 h 38"/>
                <a:gd name="T12" fmla="*/ 662 w 662"/>
                <a:gd name="T13" fmla="*/ 21 h 38"/>
                <a:gd name="T14" fmla="*/ 647 w 662"/>
                <a:gd name="T15" fmla="*/ 21 h 38"/>
                <a:gd name="T16" fmla="*/ 647 w 662"/>
                <a:gd name="T17" fmla="*/ 38 h 38"/>
                <a:gd name="T18" fmla="*/ 659 w 662"/>
                <a:gd name="T19" fmla="*/ 38 h 38"/>
                <a:gd name="T20" fmla="*/ 662 w 662"/>
                <a:gd name="T21" fmla="*/ 21 h 38"/>
                <a:gd name="T22" fmla="*/ 662 w 662"/>
                <a:gd name="T23" fmla="*/ 21 h 38"/>
                <a:gd name="T24" fmla="*/ 593 w 662"/>
                <a:gd name="T25" fmla="*/ 19 h 38"/>
                <a:gd name="T26" fmla="*/ 593 w 662"/>
                <a:gd name="T27" fmla="*/ 36 h 38"/>
                <a:gd name="T28" fmla="*/ 577 w 662"/>
                <a:gd name="T29" fmla="*/ 36 h 38"/>
                <a:gd name="T30" fmla="*/ 577 w 662"/>
                <a:gd name="T31" fmla="*/ 19 h 38"/>
                <a:gd name="T32" fmla="*/ 593 w 662"/>
                <a:gd name="T33" fmla="*/ 19 h 38"/>
                <a:gd name="T34" fmla="*/ 593 w 662"/>
                <a:gd name="T35" fmla="*/ 19 h 38"/>
                <a:gd name="T36" fmla="*/ 522 w 662"/>
                <a:gd name="T37" fmla="*/ 17 h 38"/>
                <a:gd name="T38" fmla="*/ 522 w 662"/>
                <a:gd name="T39" fmla="*/ 33 h 38"/>
                <a:gd name="T40" fmla="*/ 503 w 662"/>
                <a:gd name="T41" fmla="*/ 33 h 38"/>
                <a:gd name="T42" fmla="*/ 503 w 662"/>
                <a:gd name="T43" fmla="*/ 17 h 38"/>
                <a:gd name="T44" fmla="*/ 522 w 662"/>
                <a:gd name="T45" fmla="*/ 17 h 38"/>
                <a:gd name="T46" fmla="*/ 522 w 662"/>
                <a:gd name="T47" fmla="*/ 17 h 38"/>
                <a:gd name="T48" fmla="*/ 449 w 662"/>
                <a:gd name="T49" fmla="*/ 14 h 38"/>
                <a:gd name="T50" fmla="*/ 449 w 662"/>
                <a:gd name="T51" fmla="*/ 31 h 38"/>
                <a:gd name="T52" fmla="*/ 433 w 662"/>
                <a:gd name="T53" fmla="*/ 31 h 38"/>
                <a:gd name="T54" fmla="*/ 433 w 662"/>
                <a:gd name="T55" fmla="*/ 14 h 38"/>
                <a:gd name="T56" fmla="*/ 449 w 662"/>
                <a:gd name="T57" fmla="*/ 14 h 38"/>
                <a:gd name="T58" fmla="*/ 449 w 662"/>
                <a:gd name="T59" fmla="*/ 14 h 38"/>
                <a:gd name="T60" fmla="*/ 378 w 662"/>
                <a:gd name="T61" fmla="*/ 12 h 38"/>
                <a:gd name="T62" fmla="*/ 378 w 662"/>
                <a:gd name="T63" fmla="*/ 29 h 38"/>
                <a:gd name="T64" fmla="*/ 359 w 662"/>
                <a:gd name="T65" fmla="*/ 29 h 38"/>
                <a:gd name="T66" fmla="*/ 359 w 662"/>
                <a:gd name="T67" fmla="*/ 12 h 38"/>
                <a:gd name="T68" fmla="*/ 378 w 662"/>
                <a:gd name="T69" fmla="*/ 12 h 38"/>
                <a:gd name="T70" fmla="*/ 378 w 662"/>
                <a:gd name="T71" fmla="*/ 12 h 38"/>
                <a:gd name="T72" fmla="*/ 307 w 662"/>
                <a:gd name="T73" fmla="*/ 10 h 38"/>
                <a:gd name="T74" fmla="*/ 305 w 662"/>
                <a:gd name="T75" fmla="*/ 26 h 38"/>
                <a:gd name="T76" fmla="*/ 288 w 662"/>
                <a:gd name="T77" fmla="*/ 26 h 38"/>
                <a:gd name="T78" fmla="*/ 288 w 662"/>
                <a:gd name="T79" fmla="*/ 10 h 38"/>
                <a:gd name="T80" fmla="*/ 307 w 662"/>
                <a:gd name="T81" fmla="*/ 10 h 38"/>
                <a:gd name="T82" fmla="*/ 307 w 662"/>
                <a:gd name="T83" fmla="*/ 10 h 38"/>
                <a:gd name="T84" fmla="*/ 234 w 662"/>
                <a:gd name="T85" fmla="*/ 7 h 38"/>
                <a:gd name="T86" fmla="*/ 234 w 662"/>
                <a:gd name="T87" fmla="*/ 24 h 38"/>
                <a:gd name="T88" fmla="*/ 215 w 662"/>
                <a:gd name="T89" fmla="*/ 24 h 38"/>
                <a:gd name="T90" fmla="*/ 215 w 662"/>
                <a:gd name="T91" fmla="*/ 7 h 38"/>
                <a:gd name="T92" fmla="*/ 234 w 662"/>
                <a:gd name="T93" fmla="*/ 7 h 38"/>
                <a:gd name="T94" fmla="*/ 234 w 662"/>
                <a:gd name="T95" fmla="*/ 7 h 38"/>
                <a:gd name="T96" fmla="*/ 163 w 662"/>
                <a:gd name="T97" fmla="*/ 5 h 38"/>
                <a:gd name="T98" fmla="*/ 161 w 662"/>
                <a:gd name="T99" fmla="*/ 21 h 38"/>
                <a:gd name="T100" fmla="*/ 144 w 662"/>
                <a:gd name="T101" fmla="*/ 21 h 38"/>
                <a:gd name="T102" fmla="*/ 144 w 662"/>
                <a:gd name="T103" fmla="*/ 5 h 38"/>
                <a:gd name="T104" fmla="*/ 163 w 662"/>
                <a:gd name="T105" fmla="*/ 5 h 38"/>
                <a:gd name="T106" fmla="*/ 163 w 662"/>
                <a:gd name="T107" fmla="*/ 5 h 38"/>
                <a:gd name="T108" fmla="*/ 90 w 662"/>
                <a:gd name="T109" fmla="*/ 3 h 38"/>
                <a:gd name="T110" fmla="*/ 90 w 662"/>
                <a:gd name="T111" fmla="*/ 19 h 38"/>
                <a:gd name="T112" fmla="*/ 71 w 662"/>
                <a:gd name="T113" fmla="*/ 19 h 38"/>
                <a:gd name="T114" fmla="*/ 73 w 662"/>
                <a:gd name="T115" fmla="*/ 3 h 38"/>
                <a:gd name="T116" fmla="*/ 90 w 662"/>
                <a:gd name="T11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2" h="38">
                  <a:moveTo>
                    <a:pt x="19" y="0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close/>
                  <a:moveTo>
                    <a:pt x="662" y="21"/>
                  </a:moveTo>
                  <a:lnTo>
                    <a:pt x="647" y="21"/>
                  </a:lnTo>
                  <a:lnTo>
                    <a:pt x="647" y="38"/>
                  </a:lnTo>
                  <a:lnTo>
                    <a:pt x="659" y="38"/>
                  </a:lnTo>
                  <a:lnTo>
                    <a:pt x="662" y="21"/>
                  </a:lnTo>
                  <a:lnTo>
                    <a:pt x="662" y="21"/>
                  </a:lnTo>
                  <a:close/>
                  <a:moveTo>
                    <a:pt x="593" y="19"/>
                  </a:moveTo>
                  <a:lnTo>
                    <a:pt x="593" y="36"/>
                  </a:lnTo>
                  <a:lnTo>
                    <a:pt x="577" y="36"/>
                  </a:lnTo>
                  <a:lnTo>
                    <a:pt x="577" y="19"/>
                  </a:lnTo>
                  <a:lnTo>
                    <a:pt x="593" y="19"/>
                  </a:lnTo>
                  <a:lnTo>
                    <a:pt x="593" y="19"/>
                  </a:lnTo>
                  <a:close/>
                  <a:moveTo>
                    <a:pt x="522" y="17"/>
                  </a:moveTo>
                  <a:lnTo>
                    <a:pt x="522" y="33"/>
                  </a:lnTo>
                  <a:lnTo>
                    <a:pt x="503" y="33"/>
                  </a:lnTo>
                  <a:lnTo>
                    <a:pt x="503" y="17"/>
                  </a:lnTo>
                  <a:lnTo>
                    <a:pt x="522" y="17"/>
                  </a:lnTo>
                  <a:lnTo>
                    <a:pt x="522" y="17"/>
                  </a:lnTo>
                  <a:close/>
                  <a:moveTo>
                    <a:pt x="449" y="14"/>
                  </a:moveTo>
                  <a:lnTo>
                    <a:pt x="449" y="31"/>
                  </a:lnTo>
                  <a:lnTo>
                    <a:pt x="433" y="31"/>
                  </a:lnTo>
                  <a:lnTo>
                    <a:pt x="433" y="14"/>
                  </a:lnTo>
                  <a:lnTo>
                    <a:pt x="449" y="14"/>
                  </a:lnTo>
                  <a:lnTo>
                    <a:pt x="449" y="14"/>
                  </a:lnTo>
                  <a:close/>
                  <a:moveTo>
                    <a:pt x="378" y="12"/>
                  </a:moveTo>
                  <a:lnTo>
                    <a:pt x="378" y="29"/>
                  </a:lnTo>
                  <a:lnTo>
                    <a:pt x="359" y="29"/>
                  </a:lnTo>
                  <a:lnTo>
                    <a:pt x="359" y="12"/>
                  </a:lnTo>
                  <a:lnTo>
                    <a:pt x="378" y="12"/>
                  </a:lnTo>
                  <a:lnTo>
                    <a:pt x="378" y="12"/>
                  </a:lnTo>
                  <a:close/>
                  <a:moveTo>
                    <a:pt x="307" y="10"/>
                  </a:moveTo>
                  <a:lnTo>
                    <a:pt x="305" y="26"/>
                  </a:lnTo>
                  <a:lnTo>
                    <a:pt x="288" y="26"/>
                  </a:lnTo>
                  <a:lnTo>
                    <a:pt x="288" y="10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234" y="7"/>
                  </a:moveTo>
                  <a:lnTo>
                    <a:pt x="234" y="24"/>
                  </a:lnTo>
                  <a:lnTo>
                    <a:pt x="215" y="24"/>
                  </a:lnTo>
                  <a:lnTo>
                    <a:pt x="215" y="7"/>
                  </a:lnTo>
                  <a:lnTo>
                    <a:pt x="234" y="7"/>
                  </a:lnTo>
                  <a:lnTo>
                    <a:pt x="234" y="7"/>
                  </a:lnTo>
                  <a:close/>
                  <a:moveTo>
                    <a:pt x="163" y="5"/>
                  </a:moveTo>
                  <a:lnTo>
                    <a:pt x="161" y="21"/>
                  </a:lnTo>
                  <a:lnTo>
                    <a:pt x="144" y="21"/>
                  </a:lnTo>
                  <a:lnTo>
                    <a:pt x="144" y="5"/>
                  </a:lnTo>
                  <a:lnTo>
                    <a:pt x="163" y="5"/>
                  </a:lnTo>
                  <a:lnTo>
                    <a:pt x="163" y="5"/>
                  </a:lnTo>
                  <a:close/>
                  <a:moveTo>
                    <a:pt x="90" y="3"/>
                  </a:moveTo>
                  <a:lnTo>
                    <a:pt x="90" y="19"/>
                  </a:lnTo>
                  <a:lnTo>
                    <a:pt x="71" y="19"/>
                  </a:lnTo>
                  <a:lnTo>
                    <a:pt x="73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45"/>
            <p:cNvSpPr>
              <a:spLocks noEditPoints="1"/>
            </p:cNvSpPr>
            <p:nvPr/>
          </p:nvSpPr>
          <p:spPr bwMode="auto">
            <a:xfrm>
              <a:off x="6351588" y="4592638"/>
              <a:ext cx="1049338" cy="60325"/>
            </a:xfrm>
            <a:custGeom>
              <a:avLst/>
              <a:gdLst>
                <a:gd name="T0" fmla="*/ 18 w 661"/>
                <a:gd name="T1" fmla="*/ 0 h 38"/>
                <a:gd name="T2" fmla="*/ 18 w 661"/>
                <a:gd name="T3" fmla="*/ 17 h 38"/>
                <a:gd name="T4" fmla="*/ 0 w 661"/>
                <a:gd name="T5" fmla="*/ 17 h 38"/>
                <a:gd name="T6" fmla="*/ 0 w 661"/>
                <a:gd name="T7" fmla="*/ 0 h 38"/>
                <a:gd name="T8" fmla="*/ 18 w 661"/>
                <a:gd name="T9" fmla="*/ 0 h 38"/>
                <a:gd name="T10" fmla="*/ 18 w 661"/>
                <a:gd name="T11" fmla="*/ 0 h 38"/>
                <a:gd name="T12" fmla="*/ 661 w 661"/>
                <a:gd name="T13" fmla="*/ 21 h 38"/>
                <a:gd name="T14" fmla="*/ 647 w 661"/>
                <a:gd name="T15" fmla="*/ 21 h 38"/>
                <a:gd name="T16" fmla="*/ 647 w 661"/>
                <a:gd name="T17" fmla="*/ 38 h 38"/>
                <a:gd name="T18" fmla="*/ 661 w 661"/>
                <a:gd name="T19" fmla="*/ 38 h 38"/>
                <a:gd name="T20" fmla="*/ 661 w 661"/>
                <a:gd name="T21" fmla="*/ 21 h 38"/>
                <a:gd name="T22" fmla="*/ 661 w 661"/>
                <a:gd name="T23" fmla="*/ 21 h 38"/>
                <a:gd name="T24" fmla="*/ 595 w 661"/>
                <a:gd name="T25" fmla="*/ 19 h 38"/>
                <a:gd name="T26" fmla="*/ 592 w 661"/>
                <a:gd name="T27" fmla="*/ 36 h 38"/>
                <a:gd name="T28" fmla="*/ 576 w 661"/>
                <a:gd name="T29" fmla="*/ 36 h 38"/>
                <a:gd name="T30" fmla="*/ 576 w 661"/>
                <a:gd name="T31" fmla="*/ 19 h 38"/>
                <a:gd name="T32" fmla="*/ 595 w 661"/>
                <a:gd name="T33" fmla="*/ 19 h 38"/>
                <a:gd name="T34" fmla="*/ 595 w 661"/>
                <a:gd name="T35" fmla="*/ 19 h 38"/>
                <a:gd name="T36" fmla="*/ 522 w 661"/>
                <a:gd name="T37" fmla="*/ 17 h 38"/>
                <a:gd name="T38" fmla="*/ 522 w 661"/>
                <a:gd name="T39" fmla="*/ 33 h 38"/>
                <a:gd name="T40" fmla="*/ 503 w 661"/>
                <a:gd name="T41" fmla="*/ 33 h 38"/>
                <a:gd name="T42" fmla="*/ 505 w 661"/>
                <a:gd name="T43" fmla="*/ 17 h 38"/>
                <a:gd name="T44" fmla="*/ 522 w 661"/>
                <a:gd name="T45" fmla="*/ 17 h 38"/>
                <a:gd name="T46" fmla="*/ 522 w 661"/>
                <a:gd name="T47" fmla="*/ 17 h 38"/>
                <a:gd name="T48" fmla="*/ 451 w 661"/>
                <a:gd name="T49" fmla="*/ 14 h 38"/>
                <a:gd name="T50" fmla="*/ 448 w 661"/>
                <a:gd name="T51" fmla="*/ 31 h 38"/>
                <a:gd name="T52" fmla="*/ 432 w 661"/>
                <a:gd name="T53" fmla="*/ 31 h 38"/>
                <a:gd name="T54" fmla="*/ 432 w 661"/>
                <a:gd name="T55" fmla="*/ 14 h 38"/>
                <a:gd name="T56" fmla="*/ 451 w 661"/>
                <a:gd name="T57" fmla="*/ 14 h 38"/>
                <a:gd name="T58" fmla="*/ 451 w 661"/>
                <a:gd name="T59" fmla="*/ 14 h 38"/>
                <a:gd name="T60" fmla="*/ 377 w 661"/>
                <a:gd name="T61" fmla="*/ 12 h 38"/>
                <a:gd name="T62" fmla="*/ 377 w 661"/>
                <a:gd name="T63" fmla="*/ 28 h 38"/>
                <a:gd name="T64" fmla="*/ 359 w 661"/>
                <a:gd name="T65" fmla="*/ 28 h 38"/>
                <a:gd name="T66" fmla="*/ 361 w 661"/>
                <a:gd name="T67" fmla="*/ 12 h 38"/>
                <a:gd name="T68" fmla="*/ 377 w 661"/>
                <a:gd name="T69" fmla="*/ 12 h 38"/>
                <a:gd name="T70" fmla="*/ 377 w 661"/>
                <a:gd name="T71" fmla="*/ 12 h 38"/>
                <a:gd name="T72" fmla="*/ 307 w 661"/>
                <a:gd name="T73" fmla="*/ 10 h 38"/>
                <a:gd name="T74" fmla="*/ 307 w 661"/>
                <a:gd name="T75" fmla="*/ 26 h 38"/>
                <a:gd name="T76" fmla="*/ 288 w 661"/>
                <a:gd name="T77" fmla="*/ 26 h 38"/>
                <a:gd name="T78" fmla="*/ 288 w 661"/>
                <a:gd name="T79" fmla="*/ 10 h 38"/>
                <a:gd name="T80" fmla="*/ 307 w 661"/>
                <a:gd name="T81" fmla="*/ 10 h 38"/>
                <a:gd name="T82" fmla="*/ 307 w 661"/>
                <a:gd name="T83" fmla="*/ 10 h 38"/>
                <a:gd name="T84" fmla="*/ 233 w 661"/>
                <a:gd name="T85" fmla="*/ 7 h 38"/>
                <a:gd name="T86" fmla="*/ 233 w 661"/>
                <a:gd name="T87" fmla="*/ 24 h 38"/>
                <a:gd name="T88" fmla="*/ 215 w 661"/>
                <a:gd name="T89" fmla="*/ 24 h 38"/>
                <a:gd name="T90" fmla="*/ 217 w 661"/>
                <a:gd name="T91" fmla="*/ 7 h 38"/>
                <a:gd name="T92" fmla="*/ 233 w 661"/>
                <a:gd name="T93" fmla="*/ 7 h 38"/>
                <a:gd name="T94" fmla="*/ 233 w 661"/>
                <a:gd name="T95" fmla="*/ 7 h 38"/>
                <a:gd name="T96" fmla="*/ 163 w 661"/>
                <a:gd name="T97" fmla="*/ 5 h 38"/>
                <a:gd name="T98" fmla="*/ 163 w 661"/>
                <a:gd name="T99" fmla="*/ 21 h 38"/>
                <a:gd name="T100" fmla="*/ 144 w 661"/>
                <a:gd name="T101" fmla="*/ 21 h 38"/>
                <a:gd name="T102" fmla="*/ 144 w 661"/>
                <a:gd name="T103" fmla="*/ 5 h 38"/>
                <a:gd name="T104" fmla="*/ 163 w 661"/>
                <a:gd name="T105" fmla="*/ 5 h 38"/>
                <a:gd name="T106" fmla="*/ 163 w 661"/>
                <a:gd name="T107" fmla="*/ 5 h 38"/>
                <a:gd name="T108" fmla="*/ 89 w 661"/>
                <a:gd name="T109" fmla="*/ 2 h 38"/>
                <a:gd name="T110" fmla="*/ 89 w 661"/>
                <a:gd name="T111" fmla="*/ 19 h 38"/>
                <a:gd name="T112" fmla="*/ 73 w 661"/>
                <a:gd name="T113" fmla="*/ 19 h 38"/>
                <a:gd name="T114" fmla="*/ 73 w 661"/>
                <a:gd name="T115" fmla="*/ 2 h 38"/>
                <a:gd name="T116" fmla="*/ 89 w 661"/>
                <a:gd name="T11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1" h="38">
                  <a:moveTo>
                    <a:pt x="18" y="0"/>
                  </a:move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  <a:moveTo>
                    <a:pt x="661" y="21"/>
                  </a:moveTo>
                  <a:lnTo>
                    <a:pt x="647" y="21"/>
                  </a:lnTo>
                  <a:lnTo>
                    <a:pt x="647" y="38"/>
                  </a:lnTo>
                  <a:lnTo>
                    <a:pt x="661" y="38"/>
                  </a:lnTo>
                  <a:lnTo>
                    <a:pt x="661" y="21"/>
                  </a:lnTo>
                  <a:lnTo>
                    <a:pt x="661" y="21"/>
                  </a:lnTo>
                  <a:close/>
                  <a:moveTo>
                    <a:pt x="595" y="19"/>
                  </a:moveTo>
                  <a:lnTo>
                    <a:pt x="592" y="36"/>
                  </a:lnTo>
                  <a:lnTo>
                    <a:pt x="576" y="36"/>
                  </a:lnTo>
                  <a:lnTo>
                    <a:pt x="576" y="19"/>
                  </a:lnTo>
                  <a:lnTo>
                    <a:pt x="595" y="19"/>
                  </a:lnTo>
                  <a:lnTo>
                    <a:pt x="595" y="19"/>
                  </a:lnTo>
                  <a:close/>
                  <a:moveTo>
                    <a:pt x="522" y="17"/>
                  </a:moveTo>
                  <a:lnTo>
                    <a:pt x="522" y="33"/>
                  </a:lnTo>
                  <a:lnTo>
                    <a:pt x="503" y="33"/>
                  </a:lnTo>
                  <a:lnTo>
                    <a:pt x="505" y="17"/>
                  </a:lnTo>
                  <a:lnTo>
                    <a:pt x="522" y="17"/>
                  </a:lnTo>
                  <a:lnTo>
                    <a:pt x="522" y="17"/>
                  </a:lnTo>
                  <a:close/>
                  <a:moveTo>
                    <a:pt x="451" y="14"/>
                  </a:moveTo>
                  <a:lnTo>
                    <a:pt x="448" y="31"/>
                  </a:lnTo>
                  <a:lnTo>
                    <a:pt x="432" y="31"/>
                  </a:lnTo>
                  <a:lnTo>
                    <a:pt x="432" y="14"/>
                  </a:lnTo>
                  <a:lnTo>
                    <a:pt x="451" y="14"/>
                  </a:lnTo>
                  <a:lnTo>
                    <a:pt x="451" y="14"/>
                  </a:lnTo>
                  <a:close/>
                  <a:moveTo>
                    <a:pt x="377" y="12"/>
                  </a:moveTo>
                  <a:lnTo>
                    <a:pt x="377" y="28"/>
                  </a:lnTo>
                  <a:lnTo>
                    <a:pt x="359" y="28"/>
                  </a:lnTo>
                  <a:lnTo>
                    <a:pt x="361" y="12"/>
                  </a:lnTo>
                  <a:lnTo>
                    <a:pt x="377" y="12"/>
                  </a:lnTo>
                  <a:lnTo>
                    <a:pt x="377" y="12"/>
                  </a:lnTo>
                  <a:close/>
                  <a:moveTo>
                    <a:pt x="307" y="10"/>
                  </a:moveTo>
                  <a:lnTo>
                    <a:pt x="307" y="26"/>
                  </a:lnTo>
                  <a:lnTo>
                    <a:pt x="288" y="26"/>
                  </a:lnTo>
                  <a:lnTo>
                    <a:pt x="288" y="10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233" y="7"/>
                  </a:moveTo>
                  <a:lnTo>
                    <a:pt x="233" y="24"/>
                  </a:lnTo>
                  <a:lnTo>
                    <a:pt x="215" y="24"/>
                  </a:lnTo>
                  <a:lnTo>
                    <a:pt x="217" y="7"/>
                  </a:lnTo>
                  <a:lnTo>
                    <a:pt x="233" y="7"/>
                  </a:lnTo>
                  <a:lnTo>
                    <a:pt x="233" y="7"/>
                  </a:lnTo>
                  <a:close/>
                  <a:moveTo>
                    <a:pt x="163" y="5"/>
                  </a:moveTo>
                  <a:lnTo>
                    <a:pt x="163" y="21"/>
                  </a:lnTo>
                  <a:lnTo>
                    <a:pt x="144" y="21"/>
                  </a:lnTo>
                  <a:lnTo>
                    <a:pt x="144" y="5"/>
                  </a:lnTo>
                  <a:lnTo>
                    <a:pt x="163" y="5"/>
                  </a:lnTo>
                  <a:lnTo>
                    <a:pt x="163" y="5"/>
                  </a:lnTo>
                  <a:close/>
                  <a:moveTo>
                    <a:pt x="89" y="2"/>
                  </a:moveTo>
                  <a:lnTo>
                    <a:pt x="89" y="19"/>
                  </a:lnTo>
                  <a:lnTo>
                    <a:pt x="73" y="19"/>
                  </a:lnTo>
                  <a:lnTo>
                    <a:pt x="73" y="2"/>
                  </a:lnTo>
                  <a:lnTo>
                    <a:pt x="8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46"/>
            <p:cNvSpPr>
              <a:spLocks noEditPoints="1"/>
            </p:cNvSpPr>
            <p:nvPr/>
          </p:nvSpPr>
          <p:spPr bwMode="auto">
            <a:xfrm>
              <a:off x="2428875" y="3249613"/>
              <a:ext cx="1398588" cy="98425"/>
            </a:xfrm>
            <a:custGeom>
              <a:avLst/>
              <a:gdLst>
                <a:gd name="T0" fmla="*/ 19 w 881"/>
                <a:gd name="T1" fmla="*/ 59 h 62"/>
                <a:gd name="T2" fmla="*/ 0 w 881"/>
                <a:gd name="T3" fmla="*/ 43 h 62"/>
                <a:gd name="T4" fmla="*/ 17 w 881"/>
                <a:gd name="T5" fmla="*/ 43 h 62"/>
                <a:gd name="T6" fmla="*/ 881 w 881"/>
                <a:gd name="T7" fmla="*/ 19 h 62"/>
                <a:gd name="T8" fmla="*/ 862 w 881"/>
                <a:gd name="T9" fmla="*/ 3 h 62"/>
                <a:gd name="T10" fmla="*/ 881 w 881"/>
                <a:gd name="T11" fmla="*/ 0 h 62"/>
                <a:gd name="T12" fmla="*/ 810 w 881"/>
                <a:gd name="T13" fmla="*/ 22 h 62"/>
                <a:gd name="T14" fmla="*/ 791 w 881"/>
                <a:gd name="T15" fmla="*/ 5 h 62"/>
                <a:gd name="T16" fmla="*/ 808 w 881"/>
                <a:gd name="T17" fmla="*/ 5 h 62"/>
                <a:gd name="T18" fmla="*/ 737 w 881"/>
                <a:gd name="T19" fmla="*/ 26 h 62"/>
                <a:gd name="T20" fmla="*/ 718 w 881"/>
                <a:gd name="T21" fmla="*/ 10 h 62"/>
                <a:gd name="T22" fmla="*/ 737 w 881"/>
                <a:gd name="T23" fmla="*/ 8 h 62"/>
                <a:gd name="T24" fmla="*/ 666 w 881"/>
                <a:gd name="T25" fmla="*/ 29 h 62"/>
                <a:gd name="T26" fmla="*/ 647 w 881"/>
                <a:gd name="T27" fmla="*/ 12 h 62"/>
                <a:gd name="T28" fmla="*/ 664 w 881"/>
                <a:gd name="T29" fmla="*/ 12 h 62"/>
                <a:gd name="T30" fmla="*/ 593 w 881"/>
                <a:gd name="T31" fmla="*/ 33 h 62"/>
                <a:gd name="T32" fmla="*/ 574 w 881"/>
                <a:gd name="T33" fmla="*/ 17 h 62"/>
                <a:gd name="T34" fmla="*/ 593 w 881"/>
                <a:gd name="T35" fmla="*/ 15 h 62"/>
                <a:gd name="T36" fmla="*/ 522 w 881"/>
                <a:gd name="T37" fmla="*/ 36 h 62"/>
                <a:gd name="T38" fmla="*/ 503 w 881"/>
                <a:gd name="T39" fmla="*/ 19 h 62"/>
                <a:gd name="T40" fmla="*/ 522 w 881"/>
                <a:gd name="T41" fmla="*/ 19 h 62"/>
                <a:gd name="T42" fmla="*/ 449 w 881"/>
                <a:gd name="T43" fmla="*/ 41 h 62"/>
                <a:gd name="T44" fmla="*/ 430 w 881"/>
                <a:gd name="T45" fmla="*/ 24 h 62"/>
                <a:gd name="T46" fmla="*/ 449 w 881"/>
                <a:gd name="T47" fmla="*/ 22 h 62"/>
                <a:gd name="T48" fmla="*/ 378 w 881"/>
                <a:gd name="T49" fmla="*/ 43 h 62"/>
                <a:gd name="T50" fmla="*/ 359 w 881"/>
                <a:gd name="T51" fmla="*/ 26 h 62"/>
                <a:gd name="T52" fmla="*/ 378 w 881"/>
                <a:gd name="T53" fmla="*/ 26 h 62"/>
                <a:gd name="T54" fmla="*/ 307 w 881"/>
                <a:gd name="T55" fmla="*/ 48 h 62"/>
                <a:gd name="T56" fmla="*/ 288 w 881"/>
                <a:gd name="T57" fmla="*/ 29 h 62"/>
                <a:gd name="T58" fmla="*/ 305 w 881"/>
                <a:gd name="T59" fmla="*/ 29 h 62"/>
                <a:gd name="T60" fmla="*/ 234 w 881"/>
                <a:gd name="T61" fmla="*/ 50 h 62"/>
                <a:gd name="T62" fmla="*/ 215 w 881"/>
                <a:gd name="T63" fmla="*/ 33 h 62"/>
                <a:gd name="T64" fmla="*/ 234 w 881"/>
                <a:gd name="T65" fmla="*/ 33 h 62"/>
                <a:gd name="T66" fmla="*/ 163 w 881"/>
                <a:gd name="T67" fmla="*/ 55 h 62"/>
                <a:gd name="T68" fmla="*/ 144 w 881"/>
                <a:gd name="T69" fmla="*/ 36 h 62"/>
                <a:gd name="T70" fmla="*/ 161 w 881"/>
                <a:gd name="T71" fmla="*/ 36 h 62"/>
                <a:gd name="T72" fmla="*/ 90 w 881"/>
                <a:gd name="T73" fmla="*/ 57 h 62"/>
                <a:gd name="T74" fmla="*/ 71 w 881"/>
                <a:gd name="T75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1" h="62">
                  <a:moveTo>
                    <a:pt x="17" y="43"/>
                  </a:moveTo>
                  <a:lnTo>
                    <a:pt x="19" y="59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17" y="43"/>
                  </a:lnTo>
                  <a:lnTo>
                    <a:pt x="17" y="43"/>
                  </a:lnTo>
                  <a:close/>
                  <a:moveTo>
                    <a:pt x="881" y="0"/>
                  </a:moveTo>
                  <a:lnTo>
                    <a:pt x="881" y="19"/>
                  </a:lnTo>
                  <a:lnTo>
                    <a:pt x="862" y="19"/>
                  </a:lnTo>
                  <a:lnTo>
                    <a:pt x="862" y="3"/>
                  </a:lnTo>
                  <a:lnTo>
                    <a:pt x="881" y="0"/>
                  </a:lnTo>
                  <a:lnTo>
                    <a:pt x="881" y="0"/>
                  </a:lnTo>
                  <a:close/>
                  <a:moveTo>
                    <a:pt x="808" y="5"/>
                  </a:moveTo>
                  <a:lnTo>
                    <a:pt x="810" y="22"/>
                  </a:lnTo>
                  <a:lnTo>
                    <a:pt x="791" y="24"/>
                  </a:lnTo>
                  <a:lnTo>
                    <a:pt x="791" y="5"/>
                  </a:lnTo>
                  <a:lnTo>
                    <a:pt x="808" y="5"/>
                  </a:lnTo>
                  <a:lnTo>
                    <a:pt x="808" y="5"/>
                  </a:lnTo>
                  <a:close/>
                  <a:moveTo>
                    <a:pt x="737" y="8"/>
                  </a:moveTo>
                  <a:lnTo>
                    <a:pt x="737" y="26"/>
                  </a:lnTo>
                  <a:lnTo>
                    <a:pt x="720" y="26"/>
                  </a:lnTo>
                  <a:lnTo>
                    <a:pt x="718" y="10"/>
                  </a:lnTo>
                  <a:lnTo>
                    <a:pt x="737" y="8"/>
                  </a:lnTo>
                  <a:lnTo>
                    <a:pt x="737" y="8"/>
                  </a:lnTo>
                  <a:close/>
                  <a:moveTo>
                    <a:pt x="664" y="12"/>
                  </a:moveTo>
                  <a:lnTo>
                    <a:pt x="666" y="29"/>
                  </a:lnTo>
                  <a:lnTo>
                    <a:pt x="647" y="31"/>
                  </a:lnTo>
                  <a:lnTo>
                    <a:pt x="647" y="12"/>
                  </a:lnTo>
                  <a:lnTo>
                    <a:pt x="664" y="12"/>
                  </a:lnTo>
                  <a:lnTo>
                    <a:pt x="664" y="12"/>
                  </a:lnTo>
                  <a:close/>
                  <a:moveTo>
                    <a:pt x="593" y="15"/>
                  </a:moveTo>
                  <a:lnTo>
                    <a:pt x="593" y="33"/>
                  </a:lnTo>
                  <a:lnTo>
                    <a:pt x="576" y="33"/>
                  </a:lnTo>
                  <a:lnTo>
                    <a:pt x="574" y="17"/>
                  </a:lnTo>
                  <a:lnTo>
                    <a:pt x="593" y="15"/>
                  </a:lnTo>
                  <a:lnTo>
                    <a:pt x="593" y="15"/>
                  </a:lnTo>
                  <a:close/>
                  <a:moveTo>
                    <a:pt x="522" y="19"/>
                  </a:moveTo>
                  <a:lnTo>
                    <a:pt x="522" y="36"/>
                  </a:lnTo>
                  <a:lnTo>
                    <a:pt x="503" y="38"/>
                  </a:lnTo>
                  <a:lnTo>
                    <a:pt x="503" y="19"/>
                  </a:lnTo>
                  <a:lnTo>
                    <a:pt x="522" y="19"/>
                  </a:lnTo>
                  <a:lnTo>
                    <a:pt x="522" y="19"/>
                  </a:lnTo>
                  <a:close/>
                  <a:moveTo>
                    <a:pt x="449" y="22"/>
                  </a:moveTo>
                  <a:lnTo>
                    <a:pt x="449" y="41"/>
                  </a:lnTo>
                  <a:lnTo>
                    <a:pt x="432" y="41"/>
                  </a:lnTo>
                  <a:lnTo>
                    <a:pt x="430" y="24"/>
                  </a:lnTo>
                  <a:lnTo>
                    <a:pt x="449" y="22"/>
                  </a:lnTo>
                  <a:lnTo>
                    <a:pt x="449" y="22"/>
                  </a:lnTo>
                  <a:close/>
                  <a:moveTo>
                    <a:pt x="378" y="26"/>
                  </a:moveTo>
                  <a:lnTo>
                    <a:pt x="378" y="43"/>
                  </a:lnTo>
                  <a:lnTo>
                    <a:pt x="359" y="45"/>
                  </a:lnTo>
                  <a:lnTo>
                    <a:pt x="359" y="26"/>
                  </a:lnTo>
                  <a:lnTo>
                    <a:pt x="378" y="26"/>
                  </a:lnTo>
                  <a:lnTo>
                    <a:pt x="378" y="26"/>
                  </a:lnTo>
                  <a:close/>
                  <a:moveTo>
                    <a:pt x="305" y="29"/>
                  </a:moveTo>
                  <a:lnTo>
                    <a:pt x="307" y="48"/>
                  </a:lnTo>
                  <a:lnTo>
                    <a:pt x="288" y="48"/>
                  </a:lnTo>
                  <a:lnTo>
                    <a:pt x="288" y="29"/>
                  </a:lnTo>
                  <a:lnTo>
                    <a:pt x="305" y="29"/>
                  </a:lnTo>
                  <a:lnTo>
                    <a:pt x="305" y="29"/>
                  </a:lnTo>
                  <a:close/>
                  <a:moveTo>
                    <a:pt x="234" y="33"/>
                  </a:moveTo>
                  <a:lnTo>
                    <a:pt x="234" y="50"/>
                  </a:lnTo>
                  <a:lnTo>
                    <a:pt x="215" y="50"/>
                  </a:lnTo>
                  <a:lnTo>
                    <a:pt x="215" y="33"/>
                  </a:lnTo>
                  <a:lnTo>
                    <a:pt x="234" y="33"/>
                  </a:lnTo>
                  <a:lnTo>
                    <a:pt x="234" y="33"/>
                  </a:lnTo>
                  <a:close/>
                  <a:moveTo>
                    <a:pt x="161" y="36"/>
                  </a:moveTo>
                  <a:lnTo>
                    <a:pt x="163" y="55"/>
                  </a:lnTo>
                  <a:lnTo>
                    <a:pt x="144" y="55"/>
                  </a:lnTo>
                  <a:lnTo>
                    <a:pt x="144" y="36"/>
                  </a:lnTo>
                  <a:lnTo>
                    <a:pt x="161" y="36"/>
                  </a:lnTo>
                  <a:lnTo>
                    <a:pt x="161" y="36"/>
                  </a:lnTo>
                  <a:close/>
                  <a:moveTo>
                    <a:pt x="90" y="38"/>
                  </a:moveTo>
                  <a:lnTo>
                    <a:pt x="90" y="57"/>
                  </a:lnTo>
                  <a:lnTo>
                    <a:pt x="73" y="57"/>
                  </a:lnTo>
                  <a:lnTo>
                    <a:pt x="71" y="41"/>
                  </a:lnTo>
                  <a:lnTo>
                    <a:pt x="9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47"/>
            <p:cNvSpPr>
              <a:spLocks noEditPoints="1"/>
            </p:cNvSpPr>
            <p:nvPr/>
          </p:nvSpPr>
          <p:spPr bwMode="auto">
            <a:xfrm>
              <a:off x="3227388" y="3213100"/>
              <a:ext cx="1398588" cy="96838"/>
            </a:xfrm>
            <a:custGeom>
              <a:avLst/>
              <a:gdLst>
                <a:gd name="T0" fmla="*/ 19 w 881"/>
                <a:gd name="T1" fmla="*/ 59 h 61"/>
                <a:gd name="T2" fmla="*/ 0 w 881"/>
                <a:gd name="T3" fmla="*/ 42 h 61"/>
                <a:gd name="T4" fmla="*/ 19 w 881"/>
                <a:gd name="T5" fmla="*/ 42 h 61"/>
                <a:gd name="T6" fmla="*/ 881 w 881"/>
                <a:gd name="T7" fmla="*/ 19 h 61"/>
                <a:gd name="T8" fmla="*/ 862 w 881"/>
                <a:gd name="T9" fmla="*/ 2 h 61"/>
                <a:gd name="T10" fmla="*/ 881 w 881"/>
                <a:gd name="T11" fmla="*/ 0 h 61"/>
                <a:gd name="T12" fmla="*/ 810 w 881"/>
                <a:gd name="T13" fmla="*/ 21 h 61"/>
                <a:gd name="T14" fmla="*/ 791 w 881"/>
                <a:gd name="T15" fmla="*/ 5 h 61"/>
                <a:gd name="T16" fmla="*/ 808 w 881"/>
                <a:gd name="T17" fmla="*/ 5 h 61"/>
                <a:gd name="T18" fmla="*/ 737 w 881"/>
                <a:gd name="T19" fmla="*/ 26 h 61"/>
                <a:gd name="T20" fmla="*/ 718 w 881"/>
                <a:gd name="T21" fmla="*/ 9 h 61"/>
                <a:gd name="T22" fmla="*/ 737 w 881"/>
                <a:gd name="T23" fmla="*/ 7 h 61"/>
                <a:gd name="T24" fmla="*/ 666 w 881"/>
                <a:gd name="T25" fmla="*/ 28 h 61"/>
                <a:gd name="T26" fmla="*/ 647 w 881"/>
                <a:gd name="T27" fmla="*/ 12 h 61"/>
                <a:gd name="T28" fmla="*/ 664 w 881"/>
                <a:gd name="T29" fmla="*/ 12 h 61"/>
                <a:gd name="T30" fmla="*/ 593 w 881"/>
                <a:gd name="T31" fmla="*/ 33 h 61"/>
                <a:gd name="T32" fmla="*/ 574 w 881"/>
                <a:gd name="T33" fmla="*/ 14 h 61"/>
                <a:gd name="T34" fmla="*/ 593 w 881"/>
                <a:gd name="T35" fmla="*/ 14 h 61"/>
                <a:gd name="T36" fmla="*/ 522 w 881"/>
                <a:gd name="T37" fmla="*/ 35 h 61"/>
                <a:gd name="T38" fmla="*/ 503 w 881"/>
                <a:gd name="T39" fmla="*/ 19 h 61"/>
                <a:gd name="T40" fmla="*/ 522 w 881"/>
                <a:gd name="T41" fmla="*/ 19 h 61"/>
                <a:gd name="T42" fmla="*/ 451 w 881"/>
                <a:gd name="T43" fmla="*/ 40 h 61"/>
                <a:gd name="T44" fmla="*/ 432 w 881"/>
                <a:gd name="T45" fmla="*/ 21 h 61"/>
                <a:gd name="T46" fmla="*/ 449 w 881"/>
                <a:gd name="T47" fmla="*/ 21 h 61"/>
                <a:gd name="T48" fmla="*/ 378 w 881"/>
                <a:gd name="T49" fmla="*/ 42 h 61"/>
                <a:gd name="T50" fmla="*/ 359 w 881"/>
                <a:gd name="T51" fmla="*/ 26 h 61"/>
                <a:gd name="T52" fmla="*/ 378 w 881"/>
                <a:gd name="T53" fmla="*/ 23 h 61"/>
                <a:gd name="T54" fmla="*/ 307 w 881"/>
                <a:gd name="T55" fmla="*/ 45 h 61"/>
                <a:gd name="T56" fmla="*/ 288 w 881"/>
                <a:gd name="T57" fmla="*/ 28 h 61"/>
                <a:gd name="T58" fmla="*/ 305 w 881"/>
                <a:gd name="T59" fmla="*/ 28 h 61"/>
                <a:gd name="T60" fmla="*/ 234 w 881"/>
                <a:gd name="T61" fmla="*/ 49 h 61"/>
                <a:gd name="T62" fmla="*/ 215 w 881"/>
                <a:gd name="T63" fmla="*/ 33 h 61"/>
                <a:gd name="T64" fmla="*/ 234 w 881"/>
                <a:gd name="T65" fmla="*/ 31 h 61"/>
                <a:gd name="T66" fmla="*/ 163 w 881"/>
                <a:gd name="T67" fmla="*/ 52 h 61"/>
                <a:gd name="T68" fmla="*/ 144 w 881"/>
                <a:gd name="T69" fmla="*/ 35 h 61"/>
                <a:gd name="T70" fmla="*/ 161 w 881"/>
                <a:gd name="T71" fmla="*/ 35 h 61"/>
                <a:gd name="T72" fmla="*/ 90 w 881"/>
                <a:gd name="T73" fmla="*/ 56 h 61"/>
                <a:gd name="T74" fmla="*/ 71 w 881"/>
                <a:gd name="T75" fmla="*/ 4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1" h="61">
                  <a:moveTo>
                    <a:pt x="19" y="42"/>
                  </a:moveTo>
                  <a:lnTo>
                    <a:pt x="19" y="59"/>
                  </a:lnTo>
                  <a:lnTo>
                    <a:pt x="0" y="61"/>
                  </a:lnTo>
                  <a:lnTo>
                    <a:pt x="0" y="42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881" y="0"/>
                  </a:moveTo>
                  <a:lnTo>
                    <a:pt x="881" y="19"/>
                  </a:lnTo>
                  <a:lnTo>
                    <a:pt x="865" y="19"/>
                  </a:lnTo>
                  <a:lnTo>
                    <a:pt x="862" y="2"/>
                  </a:lnTo>
                  <a:lnTo>
                    <a:pt x="881" y="0"/>
                  </a:lnTo>
                  <a:lnTo>
                    <a:pt x="881" y="0"/>
                  </a:lnTo>
                  <a:close/>
                  <a:moveTo>
                    <a:pt x="808" y="5"/>
                  </a:moveTo>
                  <a:lnTo>
                    <a:pt x="810" y="21"/>
                  </a:lnTo>
                  <a:lnTo>
                    <a:pt x="791" y="23"/>
                  </a:lnTo>
                  <a:lnTo>
                    <a:pt x="791" y="5"/>
                  </a:lnTo>
                  <a:lnTo>
                    <a:pt x="808" y="5"/>
                  </a:lnTo>
                  <a:lnTo>
                    <a:pt x="808" y="5"/>
                  </a:lnTo>
                  <a:close/>
                  <a:moveTo>
                    <a:pt x="737" y="7"/>
                  </a:moveTo>
                  <a:lnTo>
                    <a:pt x="737" y="26"/>
                  </a:lnTo>
                  <a:lnTo>
                    <a:pt x="720" y="26"/>
                  </a:lnTo>
                  <a:lnTo>
                    <a:pt x="718" y="9"/>
                  </a:lnTo>
                  <a:lnTo>
                    <a:pt x="737" y="7"/>
                  </a:lnTo>
                  <a:lnTo>
                    <a:pt x="737" y="7"/>
                  </a:lnTo>
                  <a:close/>
                  <a:moveTo>
                    <a:pt x="664" y="12"/>
                  </a:moveTo>
                  <a:lnTo>
                    <a:pt x="666" y="28"/>
                  </a:lnTo>
                  <a:lnTo>
                    <a:pt x="647" y="31"/>
                  </a:lnTo>
                  <a:lnTo>
                    <a:pt x="647" y="12"/>
                  </a:lnTo>
                  <a:lnTo>
                    <a:pt x="664" y="12"/>
                  </a:lnTo>
                  <a:lnTo>
                    <a:pt x="664" y="12"/>
                  </a:lnTo>
                  <a:close/>
                  <a:moveTo>
                    <a:pt x="593" y="14"/>
                  </a:moveTo>
                  <a:lnTo>
                    <a:pt x="593" y="33"/>
                  </a:lnTo>
                  <a:lnTo>
                    <a:pt x="576" y="33"/>
                  </a:lnTo>
                  <a:lnTo>
                    <a:pt x="574" y="14"/>
                  </a:lnTo>
                  <a:lnTo>
                    <a:pt x="593" y="14"/>
                  </a:lnTo>
                  <a:lnTo>
                    <a:pt x="593" y="14"/>
                  </a:lnTo>
                  <a:close/>
                  <a:moveTo>
                    <a:pt x="522" y="19"/>
                  </a:moveTo>
                  <a:lnTo>
                    <a:pt x="522" y="35"/>
                  </a:lnTo>
                  <a:lnTo>
                    <a:pt x="503" y="35"/>
                  </a:lnTo>
                  <a:lnTo>
                    <a:pt x="503" y="19"/>
                  </a:lnTo>
                  <a:lnTo>
                    <a:pt x="522" y="19"/>
                  </a:lnTo>
                  <a:lnTo>
                    <a:pt x="522" y="19"/>
                  </a:lnTo>
                  <a:close/>
                  <a:moveTo>
                    <a:pt x="449" y="21"/>
                  </a:moveTo>
                  <a:lnTo>
                    <a:pt x="451" y="40"/>
                  </a:lnTo>
                  <a:lnTo>
                    <a:pt x="432" y="40"/>
                  </a:lnTo>
                  <a:lnTo>
                    <a:pt x="432" y="21"/>
                  </a:lnTo>
                  <a:lnTo>
                    <a:pt x="449" y="21"/>
                  </a:lnTo>
                  <a:lnTo>
                    <a:pt x="449" y="21"/>
                  </a:lnTo>
                  <a:close/>
                  <a:moveTo>
                    <a:pt x="378" y="23"/>
                  </a:moveTo>
                  <a:lnTo>
                    <a:pt x="378" y="42"/>
                  </a:lnTo>
                  <a:lnTo>
                    <a:pt x="359" y="42"/>
                  </a:lnTo>
                  <a:lnTo>
                    <a:pt x="359" y="26"/>
                  </a:lnTo>
                  <a:lnTo>
                    <a:pt x="378" y="23"/>
                  </a:lnTo>
                  <a:lnTo>
                    <a:pt x="378" y="23"/>
                  </a:lnTo>
                  <a:close/>
                  <a:moveTo>
                    <a:pt x="305" y="28"/>
                  </a:moveTo>
                  <a:lnTo>
                    <a:pt x="307" y="45"/>
                  </a:lnTo>
                  <a:lnTo>
                    <a:pt x="288" y="47"/>
                  </a:lnTo>
                  <a:lnTo>
                    <a:pt x="288" y="28"/>
                  </a:lnTo>
                  <a:lnTo>
                    <a:pt x="305" y="28"/>
                  </a:lnTo>
                  <a:lnTo>
                    <a:pt x="305" y="28"/>
                  </a:lnTo>
                  <a:close/>
                  <a:moveTo>
                    <a:pt x="234" y="31"/>
                  </a:moveTo>
                  <a:lnTo>
                    <a:pt x="234" y="49"/>
                  </a:lnTo>
                  <a:lnTo>
                    <a:pt x="217" y="49"/>
                  </a:lnTo>
                  <a:lnTo>
                    <a:pt x="215" y="33"/>
                  </a:lnTo>
                  <a:lnTo>
                    <a:pt x="234" y="31"/>
                  </a:lnTo>
                  <a:lnTo>
                    <a:pt x="234" y="31"/>
                  </a:lnTo>
                  <a:close/>
                  <a:moveTo>
                    <a:pt x="161" y="35"/>
                  </a:moveTo>
                  <a:lnTo>
                    <a:pt x="163" y="52"/>
                  </a:lnTo>
                  <a:lnTo>
                    <a:pt x="144" y="54"/>
                  </a:lnTo>
                  <a:lnTo>
                    <a:pt x="144" y="35"/>
                  </a:lnTo>
                  <a:lnTo>
                    <a:pt x="161" y="35"/>
                  </a:lnTo>
                  <a:lnTo>
                    <a:pt x="161" y="35"/>
                  </a:lnTo>
                  <a:close/>
                  <a:moveTo>
                    <a:pt x="90" y="38"/>
                  </a:moveTo>
                  <a:lnTo>
                    <a:pt x="90" y="56"/>
                  </a:lnTo>
                  <a:lnTo>
                    <a:pt x="73" y="56"/>
                  </a:lnTo>
                  <a:lnTo>
                    <a:pt x="71" y="40"/>
                  </a:lnTo>
                  <a:lnTo>
                    <a:pt x="9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Freeform 284"/>
          <p:cNvSpPr/>
          <p:nvPr/>
        </p:nvSpPr>
        <p:spPr bwMode="auto">
          <a:xfrm>
            <a:off x="7263608" y="3460899"/>
            <a:ext cx="688975" cy="690563"/>
          </a:xfrm>
          <a:custGeom>
            <a:avLst/>
            <a:gdLst>
              <a:gd name="T0" fmla="*/ 57 w 184"/>
              <a:gd name="T1" fmla="*/ 20 h 184"/>
              <a:gd name="T2" fmla="*/ 164 w 184"/>
              <a:gd name="T3" fmla="*/ 57 h 184"/>
              <a:gd name="T4" fmla="*/ 127 w 184"/>
              <a:gd name="T5" fmla="*/ 165 h 184"/>
              <a:gd name="T6" fmla="*/ 19 w 184"/>
              <a:gd name="T7" fmla="*/ 128 h 184"/>
              <a:gd name="T8" fmla="*/ 57 w 184"/>
              <a:gd name="T9" fmla="*/ 2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184">
                <a:moveTo>
                  <a:pt x="57" y="20"/>
                </a:moveTo>
                <a:cubicBezTo>
                  <a:pt x="97" y="0"/>
                  <a:pt x="145" y="17"/>
                  <a:pt x="164" y="57"/>
                </a:cubicBezTo>
                <a:cubicBezTo>
                  <a:pt x="184" y="97"/>
                  <a:pt x="167" y="146"/>
                  <a:pt x="127" y="165"/>
                </a:cubicBezTo>
                <a:cubicBezTo>
                  <a:pt x="87" y="184"/>
                  <a:pt x="39" y="168"/>
                  <a:pt x="19" y="128"/>
                </a:cubicBezTo>
                <a:cubicBezTo>
                  <a:pt x="0" y="87"/>
                  <a:pt x="17" y="39"/>
                  <a:pt x="57" y="2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4221957" y="5197624"/>
            <a:ext cx="685800" cy="688975"/>
            <a:chOff x="4221163" y="4776788"/>
            <a:chExt cx="685800" cy="688975"/>
          </a:xfrm>
        </p:grpSpPr>
        <p:sp>
          <p:nvSpPr>
            <p:cNvPr id="51" name="Freeform 286"/>
            <p:cNvSpPr/>
            <p:nvPr/>
          </p:nvSpPr>
          <p:spPr bwMode="auto">
            <a:xfrm>
              <a:off x="4221163" y="4776788"/>
              <a:ext cx="685800" cy="688975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87"/>
            <p:cNvSpPr/>
            <p:nvPr/>
          </p:nvSpPr>
          <p:spPr bwMode="auto">
            <a:xfrm>
              <a:off x="4402526" y="4954691"/>
              <a:ext cx="325049" cy="331685"/>
            </a:xfrm>
            <a:custGeom>
              <a:avLst/>
              <a:gdLst/>
              <a:ahLst/>
              <a:cxnLst/>
              <a:rect l="l" t="t" r="r" b="b"/>
              <a:pathLst>
                <a:path w="325049" h="331685">
                  <a:moveTo>
                    <a:pt x="305999" y="234847"/>
                  </a:moveTo>
                  <a:lnTo>
                    <a:pt x="325049" y="252310"/>
                  </a:lnTo>
                  <a:lnTo>
                    <a:pt x="242499" y="331685"/>
                  </a:lnTo>
                  <a:lnTo>
                    <a:pt x="226624" y="312635"/>
                  </a:lnTo>
                  <a:close/>
                  <a:moveTo>
                    <a:pt x="126116" y="141"/>
                  </a:moveTo>
                  <a:cubicBezTo>
                    <a:pt x="132679" y="1083"/>
                    <a:pt x="137367" y="6735"/>
                    <a:pt x="137367" y="16155"/>
                  </a:cubicBezTo>
                  <a:cubicBezTo>
                    <a:pt x="137367" y="34994"/>
                    <a:pt x="126116" y="50066"/>
                    <a:pt x="163621" y="72674"/>
                  </a:cubicBezTo>
                  <a:cubicBezTo>
                    <a:pt x="197359" y="95271"/>
                    <a:pt x="219857" y="140454"/>
                    <a:pt x="219878" y="140496"/>
                  </a:cubicBezTo>
                  <a:cubicBezTo>
                    <a:pt x="219878" y="144264"/>
                    <a:pt x="227379" y="148032"/>
                    <a:pt x="231129" y="151800"/>
                  </a:cubicBezTo>
                  <a:cubicBezTo>
                    <a:pt x="231129" y="151800"/>
                    <a:pt x="231129" y="151800"/>
                    <a:pt x="291137" y="212087"/>
                  </a:cubicBezTo>
                  <a:cubicBezTo>
                    <a:pt x="294887" y="215855"/>
                    <a:pt x="294887" y="227159"/>
                    <a:pt x="291137" y="230927"/>
                  </a:cubicBezTo>
                  <a:cubicBezTo>
                    <a:pt x="291137" y="230927"/>
                    <a:pt x="291137" y="230927"/>
                    <a:pt x="223628" y="298749"/>
                  </a:cubicBezTo>
                  <a:cubicBezTo>
                    <a:pt x="219878" y="306285"/>
                    <a:pt x="208626" y="306285"/>
                    <a:pt x="204876" y="298749"/>
                  </a:cubicBezTo>
                  <a:cubicBezTo>
                    <a:pt x="204876" y="298749"/>
                    <a:pt x="204876" y="298749"/>
                    <a:pt x="203938" y="298278"/>
                  </a:cubicBezTo>
                  <a:lnTo>
                    <a:pt x="197375" y="294981"/>
                  </a:lnTo>
                  <a:cubicBezTo>
                    <a:pt x="193624" y="287446"/>
                    <a:pt x="182373" y="283678"/>
                    <a:pt x="174872" y="283678"/>
                  </a:cubicBezTo>
                  <a:cubicBezTo>
                    <a:pt x="174872" y="283678"/>
                    <a:pt x="174872" y="283678"/>
                    <a:pt x="66108" y="283678"/>
                  </a:cubicBezTo>
                  <a:cubicBezTo>
                    <a:pt x="58607" y="283678"/>
                    <a:pt x="51106" y="279910"/>
                    <a:pt x="47356" y="272374"/>
                  </a:cubicBezTo>
                  <a:cubicBezTo>
                    <a:pt x="47356" y="272374"/>
                    <a:pt x="47356" y="272374"/>
                    <a:pt x="2350" y="144264"/>
                  </a:cubicBezTo>
                  <a:cubicBezTo>
                    <a:pt x="-5151" y="125425"/>
                    <a:pt x="6101" y="114121"/>
                    <a:pt x="24853" y="114121"/>
                  </a:cubicBezTo>
                  <a:cubicBezTo>
                    <a:pt x="24853" y="114121"/>
                    <a:pt x="24853" y="114121"/>
                    <a:pt x="114864" y="114121"/>
                  </a:cubicBezTo>
                  <a:cubicBezTo>
                    <a:pt x="118615" y="99049"/>
                    <a:pt x="114864" y="87745"/>
                    <a:pt x="111114" y="83978"/>
                  </a:cubicBezTo>
                  <a:cubicBezTo>
                    <a:pt x="107363" y="76442"/>
                    <a:pt x="92362" y="61370"/>
                    <a:pt x="92362" y="38762"/>
                  </a:cubicBezTo>
                  <a:cubicBezTo>
                    <a:pt x="96112" y="31227"/>
                    <a:pt x="99863" y="19923"/>
                    <a:pt x="103613" y="12387"/>
                  </a:cubicBezTo>
                  <a:cubicBezTo>
                    <a:pt x="111114" y="2967"/>
                    <a:pt x="119552" y="-801"/>
                    <a:pt x="126116" y="1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368508" y="3926036"/>
            <a:ext cx="690563" cy="690563"/>
            <a:chOff x="8367713" y="3505200"/>
            <a:chExt cx="690563" cy="690563"/>
          </a:xfrm>
        </p:grpSpPr>
        <p:sp>
          <p:nvSpPr>
            <p:cNvPr id="54" name="Freeform 289"/>
            <p:cNvSpPr/>
            <p:nvPr/>
          </p:nvSpPr>
          <p:spPr bwMode="auto">
            <a:xfrm>
              <a:off x="8367713" y="3505200"/>
              <a:ext cx="690563" cy="690563"/>
            </a:xfrm>
            <a:custGeom>
              <a:avLst/>
              <a:gdLst>
                <a:gd name="T0" fmla="*/ 57 w 184"/>
                <a:gd name="T1" fmla="*/ 19 h 184"/>
                <a:gd name="T2" fmla="*/ 165 w 184"/>
                <a:gd name="T3" fmla="*/ 57 h 184"/>
                <a:gd name="T4" fmla="*/ 127 w 184"/>
                <a:gd name="T5" fmla="*/ 164 h 184"/>
                <a:gd name="T6" fmla="*/ 20 w 184"/>
                <a:gd name="T7" fmla="*/ 127 h 184"/>
                <a:gd name="T8" fmla="*/ 57 w 184"/>
                <a:gd name="T9" fmla="*/ 1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19"/>
                  </a:moveTo>
                  <a:cubicBezTo>
                    <a:pt x="97" y="0"/>
                    <a:pt x="146" y="17"/>
                    <a:pt x="165" y="57"/>
                  </a:cubicBezTo>
                  <a:cubicBezTo>
                    <a:pt x="184" y="97"/>
                    <a:pt x="168" y="145"/>
                    <a:pt x="127" y="164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90"/>
            <p:cNvSpPr/>
            <p:nvPr/>
          </p:nvSpPr>
          <p:spPr bwMode="auto">
            <a:xfrm>
              <a:off x="8556624" y="3749675"/>
              <a:ext cx="319088" cy="203201"/>
            </a:xfrm>
            <a:custGeom>
              <a:avLst/>
              <a:gdLst/>
              <a:ahLst/>
              <a:cxnLst/>
              <a:rect l="l" t="t" r="r" b="b"/>
              <a:pathLst>
                <a:path w="319088" h="203201">
                  <a:moveTo>
                    <a:pt x="317500" y="201713"/>
                  </a:moveTo>
                  <a:lnTo>
                    <a:pt x="319088" y="201713"/>
                  </a:lnTo>
                  <a:lnTo>
                    <a:pt x="319088" y="203201"/>
                  </a:lnTo>
                  <a:lnTo>
                    <a:pt x="317500" y="203201"/>
                  </a:lnTo>
                  <a:close/>
                  <a:moveTo>
                    <a:pt x="0" y="201713"/>
                  </a:moveTo>
                  <a:lnTo>
                    <a:pt x="1588" y="201713"/>
                  </a:lnTo>
                  <a:lnTo>
                    <a:pt x="1588" y="203201"/>
                  </a:lnTo>
                  <a:lnTo>
                    <a:pt x="0" y="203201"/>
                  </a:lnTo>
                  <a:close/>
                  <a:moveTo>
                    <a:pt x="100013" y="85725"/>
                  </a:moveTo>
                  <a:lnTo>
                    <a:pt x="157163" y="134938"/>
                  </a:lnTo>
                  <a:lnTo>
                    <a:pt x="217487" y="85725"/>
                  </a:lnTo>
                  <a:lnTo>
                    <a:pt x="311150" y="201713"/>
                  </a:lnTo>
                  <a:lnTo>
                    <a:pt x="3175" y="201713"/>
                  </a:lnTo>
                  <a:close/>
                  <a:moveTo>
                    <a:pt x="317501" y="3175"/>
                  </a:moveTo>
                  <a:lnTo>
                    <a:pt x="317501" y="193675"/>
                  </a:lnTo>
                  <a:lnTo>
                    <a:pt x="223838" y="80963"/>
                  </a:lnTo>
                  <a:close/>
                  <a:moveTo>
                    <a:pt x="0" y="3175"/>
                  </a:moveTo>
                  <a:lnTo>
                    <a:pt x="93663" y="80963"/>
                  </a:lnTo>
                  <a:lnTo>
                    <a:pt x="0" y="193675"/>
                  </a:lnTo>
                  <a:close/>
                  <a:moveTo>
                    <a:pt x="6350" y="0"/>
                  </a:moveTo>
                  <a:lnTo>
                    <a:pt x="311150" y="0"/>
                  </a:lnTo>
                  <a:lnTo>
                    <a:pt x="217487" y="74613"/>
                  </a:lnTo>
                  <a:lnTo>
                    <a:pt x="212725" y="77788"/>
                  </a:lnTo>
                  <a:lnTo>
                    <a:pt x="157163" y="122238"/>
                  </a:lnTo>
                  <a:lnTo>
                    <a:pt x="104775" y="77788"/>
                  </a:lnTo>
                  <a:lnTo>
                    <a:pt x="100013" y="77788"/>
                  </a:lnTo>
                  <a:lnTo>
                    <a:pt x="96837" y="74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Freeform 296"/>
          <p:cNvSpPr/>
          <p:nvPr/>
        </p:nvSpPr>
        <p:spPr bwMode="auto">
          <a:xfrm>
            <a:off x="5834857" y="5434160"/>
            <a:ext cx="685800" cy="685800"/>
          </a:xfrm>
          <a:custGeom>
            <a:avLst/>
            <a:gdLst>
              <a:gd name="T0" fmla="*/ 56 w 183"/>
              <a:gd name="T1" fmla="*/ 19 h 183"/>
              <a:gd name="T2" fmla="*/ 164 w 183"/>
              <a:gd name="T3" fmla="*/ 56 h 183"/>
              <a:gd name="T4" fmla="*/ 127 w 183"/>
              <a:gd name="T5" fmla="*/ 164 h 183"/>
              <a:gd name="T6" fmla="*/ 19 w 183"/>
              <a:gd name="T7" fmla="*/ 127 h 183"/>
              <a:gd name="T8" fmla="*/ 56 w 183"/>
              <a:gd name="T9" fmla="*/ 1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183">
                <a:moveTo>
                  <a:pt x="56" y="19"/>
                </a:moveTo>
                <a:cubicBezTo>
                  <a:pt x="97" y="0"/>
                  <a:pt x="145" y="16"/>
                  <a:pt x="164" y="56"/>
                </a:cubicBezTo>
                <a:cubicBezTo>
                  <a:pt x="183" y="96"/>
                  <a:pt x="167" y="145"/>
                  <a:pt x="127" y="164"/>
                </a:cubicBezTo>
                <a:cubicBezTo>
                  <a:pt x="87" y="183"/>
                  <a:pt x="38" y="167"/>
                  <a:pt x="19" y="127"/>
                </a:cubicBezTo>
                <a:cubicBezTo>
                  <a:pt x="0" y="87"/>
                  <a:pt x="16" y="38"/>
                  <a:pt x="56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6674645" y="2252810"/>
            <a:ext cx="688975" cy="687388"/>
            <a:chOff x="6673850" y="1831975"/>
            <a:chExt cx="688975" cy="687388"/>
          </a:xfrm>
        </p:grpSpPr>
        <p:sp>
          <p:nvSpPr>
            <p:cNvPr id="58" name="Freeform 298"/>
            <p:cNvSpPr/>
            <p:nvPr/>
          </p:nvSpPr>
          <p:spPr bwMode="auto">
            <a:xfrm>
              <a:off x="6673850" y="1831975"/>
              <a:ext cx="688975" cy="687388"/>
            </a:xfrm>
            <a:custGeom>
              <a:avLst/>
              <a:gdLst>
                <a:gd name="T0" fmla="*/ 57 w 184"/>
                <a:gd name="T1" fmla="*/ 19 h 183"/>
                <a:gd name="T2" fmla="*/ 165 w 184"/>
                <a:gd name="T3" fmla="*/ 56 h 183"/>
                <a:gd name="T4" fmla="*/ 127 w 184"/>
                <a:gd name="T5" fmla="*/ 164 h 183"/>
                <a:gd name="T6" fmla="*/ 20 w 184"/>
                <a:gd name="T7" fmla="*/ 127 h 183"/>
                <a:gd name="T8" fmla="*/ 57 w 184"/>
                <a:gd name="T9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3">
                  <a:moveTo>
                    <a:pt x="57" y="19"/>
                  </a:moveTo>
                  <a:cubicBezTo>
                    <a:pt x="97" y="0"/>
                    <a:pt x="145" y="16"/>
                    <a:pt x="165" y="56"/>
                  </a:cubicBezTo>
                  <a:cubicBezTo>
                    <a:pt x="184" y="96"/>
                    <a:pt x="167" y="145"/>
                    <a:pt x="127" y="164"/>
                  </a:cubicBezTo>
                  <a:cubicBezTo>
                    <a:pt x="87" y="183"/>
                    <a:pt x="39" y="167"/>
                    <a:pt x="20" y="127"/>
                  </a:cubicBezTo>
                  <a:cubicBezTo>
                    <a:pt x="0" y="87"/>
                    <a:pt x="17" y="38"/>
                    <a:pt x="57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99"/>
            <p:cNvSpPr>
              <a:spLocks noEditPoints="1"/>
            </p:cNvSpPr>
            <p:nvPr/>
          </p:nvSpPr>
          <p:spPr bwMode="auto">
            <a:xfrm>
              <a:off x="6838950" y="2027238"/>
              <a:ext cx="358775" cy="296863"/>
            </a:xfrm>
            <a:custGeom>
              <a:avLst/>
              <a:gdLst>
                <a:gd name="T0" fmla="*/ 89 w 96"/>
                <a:gd name="T1" fmla="*/ 23 h 79"/>
                <a:gd name="T2" fmla="*/ 70 w 96"/>
                <a:gd name="T3" fmla="*/ 33 h 79"/>
                <a:gd name="T4" fmla="*/ 77 w 96"/>
                <a:gd name="T5" fmla="*/ 10 h 79"/>
                <a:gd name="T6" fmla="*/ 70 w 96"/>
                <a:gd name="T7" fmla="*/ 53 h 79"/>
                <a:gd name="T8" fmla="*/ 70 w 96"/>
                <a:gd name="T9" fmla="*/ 75 h 79"/>
                <a:gd name="T10" fmla="*/ 72 w 96"/>
                <a:gd name="T11" fmla="*/ 48 h 79"/>
                <a:gd name="T12" fmla="*/ 96 w 96"/>
                <a:gd name="T13" fmla="*/ 65 h 79"/>
                <a:gd name="T14" fmla="*/ 77 w 96"/>
                <a:gd name="T15" fmla="*/ 39 h 79"/>
                <a:gd name="T16" fmla="*/ 70 w 96"/>
                <a:gd name="T17" fmla="*/ 40 h 79"/>
                <a:gd name="T18" fmla="*/ 66 w 96"/>
                <a:gd name="T19" fmla="*/ 28 h 79"/>
                <a:gd name="T20" fmla="*/ 68 w 96"/>
                <a:gd name="T21" fmla="*/ 13 h 79"/>
                <a:gd name="T22" fmla="*/ 70 w 96"/>
                <a:gd name="T23" fmla="*/ 33 h 79"/>
                <a:gd name="T24" fmla="*/ 70 w 96"/>
                <a:gd name="T25" fmla="*/ 40 h 79"/>
                <a:gd name="T26" fmla="*/ 70 w 96"/>
                <a:gd name="T27" fmla="*/ 37 h 79"/>
                <a:gd name="T28" fmla="*/ 61 w 96"/>
                <a:gd name="T29" fmla="*/ 34 h 79"/>
                <a:gd name="T30" fmla="*/ 35 w 96"/>
                <a:gd name="T31" fmla="*/ 34 h 79"/>
                <a:gd name="T32" fmla="*/ 27 w 96"/>
                <a:gd name="T33" fmla="*/ 75 h 79"/>
                <a:gd name="T34" fmla="*/ 70 w 96"/>
                <a:gd name="T35" fmla="*/ 75 h 79"/>
                <a:gd name="T36" fmla="*/ 27 w 96"/>
                <a:gd name="T37" fmla="*/ 40 h 79"/>
                <a:gd name="T38" fmla="*/ 28 w 96"/>
                <a:gd name="T39" fmla="*/ 36 h 79"/>
                <a:gd name="T40" fmla="*/ 27 w 96"/>
                <a:gd name="T41" fmla="*/ 33 h 79"/>
                <a:gd name="T42" fmla="*/ 28 w 96"/>
                <a:gd name="T43" fmla="*/ 13 h 79"/>
                <a:gd name="T44" fmla="*/ 30 w 96"/>
                <a:gd name="T45" fmla="*/ 28 h 79"/>
                <a:gd name="T46" fmla="*/ 48 w 96"/>
                <a:gd name="T47" fmla="*/ 0 h 79"/>
                <a:gd name="T48" fmla="*/ 48 w 96"/>
                <a:gd name="T49" fmla="*/ 34 h 79"/>
                <a:gd name="T50" fmla="*/ 48 w 96"/>
                <a:gd name="T51" fmla="*/ 0 h 79"/>
                <a:gd name="T52" fmla="*/ 27 w 96"/>
                <a:gd name="T53" fmla="*/ 33 h 79"/>
                <a:gd name="T54" fmla="*/ 7 w 96"/>
                <a:gd name="T55" fmla="*/ 23 h 79"/>
                <a:gd name="T56" fmla="*/ 27 w 96"/>
                <a:gd name="T57" fmla="*/ 12 h 79"/>
                <a:gd name="T58" fmla="*/ 27 w 96"/>
                <a:gd name="T59" fmla="*/ 40 h 79"/>
                <a:gd name="T60" fmla="*/ 19 w 96"/>
                <a:gd name="T61" fmla="*/ 69 h 79"/>
                <a:gd name="T62" fmla="*/ 9 w 96"/>
                <a:gd name="T63" fmla="*/ 36 h 79"/>
                <a:gd name="T64" fmla="*/ 27 w 96"/>
                <a:gd name="T65" fmla="*/ 37 h 79"/>
                <a:gd name="T66" fmla="*/ 23 w 96"/>
                <a:gd name="T67" fmla="*/ 73 h 79"/>
                <a:gd name="T68" fmla="*/ 27 w 96"/>
                <a:gd name="T69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79">
                  <a:moveTo>
                    <a:pt x="77" y="10"/>
                  </a:moveTo>
                  <a:cubicBezTo>
                    <a:pt x="84" y="10"/>
                    <a:pt x="89" y="16"/>
                    <a:pt x="89" y="23"/>
                  </a:cubicBezTo>
                  <a:cubicBezTo>
                    <a:pt x="89" y="30"/>
                    <a:pt x="84" y="35"/>
                    <a:pt x="77" y="35"/>
                  </a:cubicBezTo>
                  <a:cubicBezTo>
                    <a:pt x="74" y="35"/>
                    <a:pt x="72" y="34"/>
                    <a:pt x="70" y="3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2" y="11"/>
                    <a:pt x="74" y="10"/>
                    <a:pt x="77" y="10"/>
                  </a:cubicBezTo>
                  <a:close/>
                  <a:moveTo>
                    <a:pt x="70" y="75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1" y="59"/>
                    <a:pt x="72" y="66"/>
                    <a:pt x="74" y="73"/>
                  </a:cubicBezTo>
                  <a:cubicBezTo>
                    <a:pt x="72" y="74"/>
                    <a:pt x="71" y="74"/>
                    <a:pt x="70" y="75"/>
                  </a:cubicBezTo>
                  <a:close/>
                  <a:moveTo>
                    <a:pt x="70" y="40"/>
                  </a:moveTo>
                  <a:cubicBezTo>
                    <a:pt x="71" y="43"/>
                    <a:pt x="72" y="45"/>
                    <a:pt x="72" y="48"/>
                  </a:cubicBezTo>
                  <a:cubicBezTo>
                    <a:pt x="74" y="55"/>
                    <a:pt x="76" y="62"/>
                    <a:pt x="77" y="69"/>
                  </a:cubicBezTo>
                  <a:cubicBezTo>
                    <a:pt x="84" y="69"/>
                    <a:pt x="90" y="67"/>
                    <a:pt x="96" y="65"/>
                  </a:cubicBezTo>
                  <a:cubicBezTo>
                    <a:pt x="94" y="52"/>
                    <a:pt x="91" y="39"/>
                    <a:pt x="87" y="36"/>
                  </a:cubicBezTo>
                  <a:cubicBezTo>
                    <a:pt x="84" y="38"/>
                    <a:pt x="81" y="39"/>
                    <a:pt x="77" y="39"/>
                  </a:cubicBezTo>
                  <a:cubicBezTo>
                    <a:pt x="74" y="39"/>
                    <a:pt x="72" y="38"/>
                    <a:pt x="70" y="37"/>
                  </a:cubicBezTo>
                  <a:lnTo>
                    <a:pt x="70" y="40"/>
                  </a:lnTo>
                  <a:close/>
                  <a:moveTo>
                    <a:pt x="70" y="33"/>
                  </a:moveTo>
                  <a:cubicBezTo>
                    <a:pt x="68" y="32"/>
                    <a:pt x="66" y="30"/>
                    <a:pt x="66" y="28"/>
                  </a:cubicBezTo>
                  <a:cubicBezTo>
                    <a:pt x="68" y="25"/>
                    <a:pt x="69" y="21"/>
                    <a:pt x="69" y="17"/>
                  </a:cubicBezTo>
                  <a:cubicBezTo>
                    <a:pt x="69" y="16"/>
                    <a:pt x="69" y="14"/>
                    <a:pt x="68" y="13"/>
                  </a:cubicBezTo>
                  <a:cubicBezTo>
                    <a:pt x="69" y="13"/>
                    <a:pt x="69" y="13"/>
                    <a:pt x="70" y="12"/>
                  </a:cubicBezTo>
                  <a:cubicBezTo>
                    <a:pt x="70" y="33"/>
                    <a:pt x="70" y="33"/>
                    <a:pt x="70" y="33"/>
                  </a:cubicBezTo>
                  <a:close/>
                  <a:moveTo>
                    <a:pt x="70" y="37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69" y="39"/>
                    <a:pt x="68" y="37"/>
                    <a:pt x="68" y="36"/>
                  </a:cubicBezTo>
                  <a:cubicBezTo>
                    <a:pt x="68" y="37"/>
                    <a:pt x="69" y="37"/>
                    <a:pt x="70" y="37"/>
                  </a:cubicBezTo>
                  <a:close/>
                  <a:moveTo>
                    <a:pt x="70" y="53"/>
                  </a:moveTo>
                  <a:cubicBezTo>
                    <a:pt x="67" y="44"/>
                    <a:pt x="65" y="37"/>
                    <a:pt x="61" y="34"/>
                  </a:cubicBezTo>
                  <a:cubicBezTo>
                    <a:pt x="58" y="37"/>
                    <a:pt x="53" y="39"/>
                    <a:pt x="48" y="39"/>
                  </a:cubicBezTo>
                  <a:cubicBezTo>
                    <a:pt x="43" y="39"/>
                    <a:pt x="38" y="37"/>
                    <a:pt x="35" y="34"/>
                  </a:cubicBezTo>
                  <a:cubicBezTo>
                    <a:pt x="31" y="37"/>
                    <a:pt x="29" y="44"/>
                    <a:pt x="27" y="5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3" y="77"/>
                    <a:pt x="40" y="79"/>
                    <a:pt x="48" y="79"/>
                  </a:cubicBezTo>
                  <a:cubicBezTo>
                    <a:pt x="56" y="79"/>
                    <a:pt x="63" y="77"/>
                    <a:pt x="70" y="75"/>
                  </a:cubicBezTo>
                  <a:cubicBezTo>
                    <a:pt x="70" y="53"/>
                    <a:pt x="70" y="53"/>
                    <a:pt x="70" y="53"/>
                  </a:cubicBezTo>
                  <a:close/>
                  <a:moveTo>
                    <a:pt x="27" y="40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8" y="37"/>
                    <a:pt x="28" y="36"/>
                  </a:cubicBezTo>
                  <a:cubicBezTo>
                    <a:pt x="28" y="37"/>
                    <a:pt x="27" y="39"/>
                    <a:pt x="27" y="40"/>
                  </a:cubicBezTo>
                  <a:close/>
                  <a:moveTo>
                    <a:pt x="27" y="33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7" y="14"/>
                    <a:pt x="27" y="16"/>
                    <a:pt x="27" y="17"/>
                  </a:cubicBezTo>
                  <a:cubicBezTo>
                    <a:pt x="27" y="21"/>
                    <a:pt x="28" y="25"/>
                    <a:pt x="30" y="28"/>
                  </a:cubicBezTo>
                  <a:cubicBezTo>
                    <a:pt x="30" y="30"/>
                    <a:pt x="28" y="32"/>
                    <a:pt x="27" y="33"/>
                  </a:cubicBezTo>
                  <a:close/>
                  <a:moveTo>
                    <a:pt x="48" y="0"/>
                  </a:moveTo>
                  <a:cubicBezTo>
                    <a:pt x="57" y="0"/>
                    <a:pt x="65" y="8"/>
                    <a:pt x="65" y="17"/>
                  </a:cubicBezTo>
                  <a:cubicBezTo>
                    <a:pt x="65" y="26"/>
                    <a:pt x="57" y="34"/>
                    <a:pt x="48" y="34"/>
                  </a:cubicBezTo>
                  <a:cubicBezTo>
                    <a:pt x="39" y="34"/>
                    <a:pt x="31" y="26"/>
                    <a:pt x="31" y="17"/>
                  </a:cubicBezTo>
                  <a:cubicBezTo>
                    <a:pt x="31" y="8"/>
                    <a:pt x="39" y="0"/>
                    <a:pt x="48" y="0"/>
                  </a:cubicBezTo>
                  <a:close/>
                  <a:moveTo>
                    <a:pt x="27" y="12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2" y="35"/>
                    <a:pt x="7" y="30"/>
                    <a:pt x="7" y="23"/>
                  </a:cubicBezTo>
                  <a:cubicBezTo>
                    <a:pt x="7" y="16"/>
                    <a:pt x="12" y="10"/>
                    <a:pt x="19" y="10"/>
                  </a:cubicBezTo>
                  <a:cubicBezTo>
                    <a:pt x="22" y="10"/>
                    <a:pt x="24" y="11"/>
                    <a:pt x="27" y="12"/>
                  </a:cubicBezTo>
                  <a:close/>
                  <a:moveTo>
                    <a:pt x="27" y="37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4" y="45"/>
                    <a:pt x="24" y="48"/>
                  </a:cubicBezTo>
                  <a:cubicBezTo>
                    <a:pt x="22" y="55"/>
                    <a:pt x="20" y="62"/>
                    <a:pt x="19" y="69"/>
                  </a:cubicBezTo>
                  <a:cubicBezTo>
                    <a:pt x="12" y="69"/>
                    <a:pt x="6" y="67"/>
                    <a:pt x="0" y="65"/>
                  </a:cubicBezTo>
                  <a:cubicBezTo>
                    <a:pt x="2" y="52"/>
                    <a:pt x="5" y="39"/>
                    <a:pt x="9" y="36"/>
                  </a:cubicBezTo>
                  <a:cubicBezTo>
                    <a:pt x="12" y="38"/>
                    <a:pt x="15" y="39"/>
                    <a:pt x="19" y="39"/>
                  </a:cubicBezTo>
                  <a:cubicBezTo>
                    <a:pt x="22" y="39"/>
                    <a:pt x="24" y="38"/>
                    <a:pt x="27" y="37"/>
                  </a:cubicBezTo>
                  <a:close/>
                  <a:moveTo>
                    <a:pt x="27" y="53"/>
                  </a:moveTo>
                  <a:cubicBezTo>
                    <a:pt x="25" y="59"/>
                    <a:pt x="24" y="66"/>
                    <a:pt x="23" y="73"/>
                  </a:cubicBezTo>
                  <a:cubicBezTo>
                    <a:pt x="24" y="74"/>
                    <a:pt x="25" y="74"/>
                    <a:pt x="27" y="75"/>
                  </a:cubicBezTo>
                  <a:lnTo>
                    <a:pt x="2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932070" y="3111649"/>
            <a:ext cx="688975" cy="690563"/>
            <a:chOff x="8931275" y="2690813"/>
            <a:chExt cx="688975" cy="690563"/>
          </a:xfrm>
        </p:grpSpPr>
        <p:sp>
          <p:nvSpPr>
            <p:cNvPr id="61" name="Freeform 300"/>
            <p:cNvSpPr/>
            <p:nvPr/>
          </p:nvSpPr>
          <p:spPr bwMode="auto">
            <a:xfrm>
              <a:off x="8931275" y="2690813"/>
              <a:ext cx="688975" cy="690563"/>
            </a:xfrm>
            <a:custGeom>
              <a:avLst/>
              <a:gdLst>
                <a:gd name="T0" fmla="*/ 57 w 184"/>
                <a:gd name="T1" fmla="*/ 20 h 184"/>
                <a:gd name="T2" fmla="*/ 165 w 184"/>
                <a:gd name="T3" fmla="*/ 57 h 184"/>
                <a:gd name="T4" fmla="*/ 127 w 184"/>
                <a:gd name="T5" fmla="*/ 165 h 184"/>
                <a:gd name="T6" fmla="*/ 20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5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01"/>
            <p:cNvSpPr>
              <a:spLocks noEditPoints="1"/>
            </p:cNvSpPr>
            <p:nvPr/>
          </p:nvSpPr>
          <p:spPr bwMode="auto">
            <a:xfrm>
              <a:off x="9110663" y="2913063"/>
              <a:ext cx="330200" cy="247650"/>
            </a:xfrm>
            <a:custGeom>
              <a:avLst/>
              <a:gdLst>
                <a:gd name="T0" fmla="*/ 62 w 88"/>
                <a:gd name="T1" fmla="*/ 2 h 66"/>
                <a:gd name="T2" fmla="*/ 88 w 88"/>
                <a:gd name="T3" fmla="*/ 31 h 66"/>
                <a:gd name="T4" fmla="*/ 75 w 88"/>
                <a:gd name="T5" fmla="*/ 53 h 66"/>
                <a:gd name="T6" fmla="*/ 85 w 88"/>
                <a:gd name="T7" fmla="*/ 66 h 66"/>
                <a:gd name="T8" fmla="*/ 62 w 88"/>
                <a:gd name="T9" fmla="*/ 59 h 66"/>
                <a:gd name="T10" fmla="*/ 62 w 88"/>
                <a:gd name="T11" fmla="*/ 35 h 66"/>
                <a:gd name="T12" fmla="*/ 62 w 88"/>
                <a:gd name="T13" fmla="*/ 35 h 66"/>
                <a:gd name="T14" fmla="*/ 66 w 88"/>
                <a:gd name="T15" fmla="*/ 31 h 66"/>
                <a:gd name="T16" fmla="*/ 62 w 88"/>
                <a:gd name="T17" fmla="*/ 28 h 66"/>
                <a:gd name="T18" fmla="*/ 62 w 88"/>
                <a:gd name="T19" fmla="*/ 28 h 66"/>
                <a:gd name="T20" fmla="*/ 62 w 88"/>
                <a:gd name="T21" fmla="*/ 2 h 66"/>
                <a:gd name="T22" fmla="*/ 45 w 88"/>
                <a:gd name="T23" fmla="*/ 0 h 66"/>
                <a:gd name="T24" fmla="*/ 62 w 88"/>
                <a:gd name="T25" fmla="*/ 2 h 66"/>
                <a:gd name="T26" fmla="*/ 62 w 88"/>
                <a:gd name="T27" fmla="*/ 28 h 66"/>
                <a:gd name="T28" fmla="*/ 59 w 88"/>
                <a:gd name="T29" fmla="*/ 31 h 66"/>
                <a:gd name="T30" fmla="*/ 62 w 88"/>
                <a:gd name="T31" fmla="*/ 35 h 66"/>
                <a:gd name="T32" fmla="*/ 62 w 88"/>
                <a:gd name="T33" fmla="*/ 59 h 66"/>
                <a:gd name="T34" fmla="*/ 62 w 88"/>
                <a:gd name="T35" fmla="*/ 59 h 66"/>
                <a:gd name="T36" fmla="*/ 45 w 88"/>
                <a:gd name="T37" fmla="*/ 61 h 66"/>
                <a:gd name="T38" fmla="*/ 45 w 88"/>
                <a:gd name="T39" fmla="*/ 35 h 66"/>
                <a:gd name="T40" fmla="*/ 45 w 88"/>
                <a:gd name="T41" fmla="*/ 35 h 66"/>
                <a:gd name="T42" fmla="*/ 48 w 88"/>
                <a:gd name="T43" fmla="*/ 31 h 66"/>
                <a:gd name="T44" fmla="*/ 45 w 88"/>
                <a:gd name="T45" fmla="*/ 28 h 66"/>
                <a:gd name="T46" fmla="*/ 45 w 88"/>
                <a:gd name="T47" fmla="*/ 28 h 66"/>
                <a:gd name="T48" fmla="*/ 45 w 88"/>
                <a:gd name="T49" fmla="*/ 0 h 66"/>
                <a:gd name="T50" fmla="*/ 44 w 88"/>
                <a:gd name="T51" fmla="*/ 0 h 66"/>
                <a:gd name="T52" fmla="*/ 45 w 88"/>
                <a:gd name="T53" fmla="*/ 0 h 66"/>
                <a:gd name="T54" fmla="*/ 45 w 88"/>
                <a:gd name="T55" fmla="*/ 28 h 66"/>
                <a:gd name="T56" fmla="*/ 42 w 88"/>
                <a:gd name="T57" fmla="*/ 31 h 66"/>
                <a:gd name="T58" fmla="*/ 45 w 88"/>
                <a:gd name="T59" fmla="*/ 35 h 66"/>
                <a:gd name="T60" fmla="*/ 45 w 88"/>
                <a:gd name="T61" fmla="*/ 61 h 66"/>
                <a:gd name="T62" fmla="*/ 44 w 88"/>
                <a:gd name="T63" fmla="*/ 61 h 66"/>
                <a:gd name="T64" fmla="*/ 28 w 88"/>
                <a:gd name="T65" fmla="*/ 59 h 66"/>
                <a:gd name="T66" fmla="*/ 28 w 88"/>
                <a:gd name="T67" fmla="*/ 35 h 66"/>
                <a:gd name="T68" fmla="*/ 28 w 88"/>
                <a:gd name="T69" fmla="*/ 35 h 66"/>
                <a:gd name="T70" fmla="*/ 31 w 88"/>
                <a:gd name="T71" fmla="*/ 31 h 66"/>
                <a:gd name="T72" fmla="*/ 28 w 88"/>
                <a:gd name="T73" fmla="*/ 28 h 66"/>
                <a:gd name="T74" fmla="*/ 28 w 88"/>
                <a:gd name="T75" fmla="*/ 28 h 66"/>
                <a:gd name="T76" fmla="*/ 28 w 88"/>
                <a:gd name="T77" fmla="*/ 2 h 66"/>
                <a:gd name="T78" fmla="*/ 44 w 88"/>
                <a:gd name="T79" fmla="*/ 0 h 66"/>
                <a:gd name="T80" fmla="*/ 28 w 88"/>
                <a:gd name="T81" fmla="*/ 59 h 66"/>
                <a:gd name="T82" fmla="*/ 0 w 88"/>
                <a:gd name="T83" fmla="*/ 31 h 66"/>
                <a:gd name="T84" fmla="*/ 28 w 88"/>
                <a:gd name="T85" fmla="*/ 2 h 66"/>
                <a:gd name="T86" fmla="*/ 28 w 88"/>
                <a:gd name="T87" fmla="*/ 28 h 66"/>
                <a:gd name="T88" fmla="*/ 24 w 88"/>
                <a:gd name="T89" fmla="*/ 31 h 66"/>
                <a:gd name="T90" fmla="*/ 28 w 88"/>
                <a:gd name="T91" fmla="*/ 35 h 66"/>
                <a:gd name="T92" fmla="*/ 28 w 88"/>
                <a:gd name="T93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66">
                  <a:moveTo>
                    <a:pt x="62" y="2"/>
                  </a:moveTo>
                  <a:cubicBezTo>
                    <a:pt x="78" y="7"/>
                    <a:pt x="88" y="18"/>
                    <a:pt x="88" y="31"/>
                  </a:cubicBezTo>
                  <a:cubicBezTo>
                    <a:pt x="88" y="39"/>
                    <a:pt x="83" y="47"/>
                    <a:pt x="75" y="53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5"/>
                    <a:pt x="66" y="33"/>
                    <a:pt x="66" y="31"/>
                  </a:cubicBezTo>
                  <a:cubicBezTo>
                    <a:pt x="66" y="29"/>
                    <a:pt x="64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2"/>
                  </a:lnTo>
                  <a:close/>
                  <a:moveTo>
                    <a:pt x="45" y="0"/>
                  </a:moveTo>
                  <a:cubicBezTo>
                    <a:pt x="51" y="0"/>
                    <a:pt x="57" y="1"/>
                    <a:pt x="62" y="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0" y="28"/>
                    <a:pt x="59" y="29"/>
                    <a:pt x="59" y="31"/>
                  </a:cubicBezTo>
                  <a:cubicBezTo>
                    <a:pt x="59" y="33"/>
                    <a:pt x="60" y="35"/>
                    <a:pt x="62" y="35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56" y="60"/>
                    <a:pt x="51" y="61"/>
                    <a:pt x="45" y="6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7" y="35"/>
                    <a:pt x="48" y="33"/>
                    <a:pt x="48" y="31"/>
                  </a:cubicBezTo>
                  <a:cubicBezTo>
                    <a:pt x="48" y="29"/>
                    <a:pt x="47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lnTo>
                    <a:pt x="45" y="0"/>
                  </a:lnTo>
                  <a:close/>
                  <a:moveTo>
                    <a:pt x="4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2" y="29"/>
                    <a:pt x="42" y="31"/>
                  </a:cubicBezTo>
                  <a:cubicBezTo>
                    <a:pt x="42" y="33"/>
                    <a:pt x="43" y="35"/>
                    <a:pt x="45" y="35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38" y="61"/>
                    <a:pt x="33" y="61"/>
                    <a:pt x="28" y="5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1" y="33"/>
                    <a:pt x="31" y="31"/>
                  </a:cubicBezTo>
                  <a:cubicBezTo>
                    <a:pt x="31" y="29"/>
                    <a:pt x="30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1"/>
                    <a:pt x="38" y="0"/>
                    <a:pt x="44" y="0"/>
                  </a:cubicBezTo>
                  <a:close/>
                  <a:moveTo>
                    <a:pt x="28" y="59"/>
                  </a:moveTo>
                  <a:cubicBezTo>
                    <a:pt x="11" y="55"/>
                    <a:pt x="0" y="44"/>
                    <a:pt x="0" y="31"/>
                  </a:cubicBezTo>
                  <a:cubicBezTo>
                    <a:pt x="0" y="18"/>
                    <a:pt x="11" y="6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28"/>
                    <a:pt x="24" y="29"/>
                    <a:pt x="24" y="31"/>
                  </a:cubicBezTo>
                  <a:cubicBezTo>
                    <a:pt x="24" y="33"/>
                    <a:pt x="26" y="35"/>
                    <a:pt x="28" y="35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991644" y="2756049"/>
            <a:ext cx="685800" cy="690563"/>
            <a:chOff x="2990850" y="2335213"/>
            <a:chExt cx="685800" cy="690563"/>
          </a:xfrm>
        </p:grpSpPr>
        <p:sp>
          <p:nvSpPr>
            <p:cNvPr id="64" name="Freeform 302"/>
            <p:cNvSpPr/>
            <p:nvPr/>
          </p:nvSpPr>
          <p:spPr bwMode="auto">
            <a:xfrm>
              <a:off x="2990850" y="2335213"/>
              <a:ext cx="685800" cy="690563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6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Rectangle 303"/>
            <p:cNvSpPr>
              <a:spLocks noChangeArrowheads="1"/>
            </p:cNvSpPr>
            <p:nvPr/>
          </p:nvSpPr>
          <p:spPr bwMode="auto">
            <a:xfrm>
              <a:off x="3148013" y="2425700"/>
              <a:ext cx="34945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800" b="1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@</a:t>
              </a:r>
              <a:endParaRPr lang="zh-CN" altLang="zh-CN" sz="280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898358" y="1517799"/>
            <a:ext cx="688975" cy="690563"/>
            <a:chOff x="5897563" y="1096963"/>
            <a:chExt cx="688975" cy="690563"/>
          </a:xfrm>
        </p:grpSpPr>
        <p:sp>
          <p:nvSpPr>
            <p:cNvPr id="67" name="Freeform 304"/>
            <p:cNvSpPr/>
            <p:nvPr/>
          </p:nvSpPr>
          <p:spPr bwMode="auto">
            <a:xfrm>
              <a:off x="5897563" y="1096963"/>
              <a:ext cx="688975" cy="690563"/>
            </a:xfrm>
            <a:custGeom>
              <a:avLst/>
              <a:gdLst>
                <a:gd name="T0" fmla="*/ 57 w 184"/>
                <a:gd name="T1" fmla="*/ 20 h 184"/>
                <a:gd name="T2" fmla="*/ 164 w 184"/>
                <a:gd name="T3" fmla="*/ 57 h 184"/>
                <a:gd name="T4" fmla="*/ 127 w 184"/>
                <a:gd name="T5" fmla="*/ 165 h 184"/>
                <a:gd name="T6" fmla="*/ 19 w 184"/>
                <a:gd name="T7" fmla="*/ 127 h 184"/>
                <a:gd name="T8" fmla="*/ 57 w 184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19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305"/>
            <p:cNvSpPr>
              <a:spLocks noChangeArrowheads="1"/>
            </p:cNvSpPr>
            <p:nvPr/>
          </p:nvSpPr>
          <p:spPr bwMode="auto">
            <a:xfrm>
              <a:off x="6004243" y="1292543"/>
              <a:ext cx="458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2000" b="1" dirty="0">
                  <a:solidFill>
                    <a:srgbClr val="FFFFFF"/>
                  </a:solidFill>
                  <a:latin typeface="Bebas" pitchFamily="2" charset="0"/>
                  <a:ea typeface="宋体" panose="02010600030101010101" pitchFamily="2" charset="-122"/>
                  <a:cs typeface="宋体" panose="02010600030101010101" pitchFamily="2" charset="-122"/>
                </a:rPr>
                <a:t>SMS</a:t>
              </a:r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083969" y="4735661"/>
            <a:ext cx="685800" cy="690563"/>
            <a:chOff x="5083175" y="4314825"/>
            <a:chExt cx="685800" cy="690563"/>
          </a:xfrm>
        </p:grpSpPr>
        <p:sp>
          <p:nvSpPr>
            <p:cNvPr id="70" name="Freeform 306"/>
            <p:cNvSpPr/>
            <p:nvPr/>
          </p:nvSpPr>
          <p:spPr bwMode="auto">
            <a:xfrm>
              <a:off x="5083175" y="4314825"/>
              <a:ext cx="685800" cy="690563"/>
            </a:xfrm>
            <a:custGeom>
              <a:avLst/>
              <a:gdLst>
                <a:gd name="T0" fmla="*/ 56 w 183"/>
                <a:gd name="T1" fmla="*/ 20 h 184"/>
                <a:gd name="T2" fmla="*/ 164 w 183"/>
                <a:gd name="T3" fmla="*/ 57 h 184"/>
                <a:gd name="T4" fmla="*/ 127 w 183"/>
                <a:gd name="T5" fmla="*/ 165 h 184"/>
                <a:gd name="T6" fmla="*/ 19 w 183"/>
                <a:gd name="T7" fmla="*/ 127 h 184"/>
                <a:gd name="T8" fmla="*/ 56 w 183"/>
                <a:gd name="T9" fmla="*/ 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8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07"/>
            <p:cNvSpPr>
              <a:spLocks noEditPoints="1"/>
            </p:cNvSpPr>
            <p:nvPr/>
          </p:nvSpPr>
          <p:spPr bwMode="auto">
            <a:xfrm>
              <a:off x="5251450" y="4484688"/>
              <a:ext cx="349250" cy="352425"/>
            </a:xfrm>
            <a:custGeom>
              <a:avLst/>
              <a:gdLst>
                <a:gd name="T0" fmla="*/ 76 w 93"/>
                <a:gd name="T1" fmla="*/ 94 h 94"/>
                <a:gd name="T2" fmla="*/ 66 w 93"/>
                <a:gd name="T3" fmla="*/ 28 h 94"/>
                <a:gd name="T4" fmla="*/ 31 w 93"/>
                <a:gd name="T5" fmla="*/ 25 h 94"/>
                <a:gd name="T6" fmla="*/ 31 w 93"/>
                <a:gd name="T7" fmla="*/ 41 h 94"/>
                <a:gd name="T8" fmla="*/ 62 w 93"/>
                <a:gd name="T9" fmla="*/ 94 h 94"/>
                <a:gd name="T10" fmla="*/ 44 w 93"/>
                <a:gd name="T11" fmla="*/ 94 h 94"/>
                <a:gd name="T12" fmla="*/ 31 w 93"/>
                <a:gd name="T13" fmla="*/ 63 h 94"/>
                <a:gd name="T14" fmla="*/ 31 w 93"/>
                <a:gd name="T15" fmla="*/ 25 h 94"/>
                <a:gd name="T16" fmla="*/ 21 w 93"/>
                <a:gd name="T17" fmla="*/ 3 h 94"/>
                <a:gd name="T18" fmla="*/ 31 w 93"/>
                <a:gd name="T19" fmla="*/ 41 h 94"/>
                <a:gd name="T20" fmla="*/ 21 w 93"/>
                <a:gd name="T21" fmla="*/ 56 h 94"/>
                <a:gd name="T22" fmla="*/ 31 w 93"/>
                <a:gd name="T23" fmla="*/ 41 h 94"/>
                <a:gd name="T24" fmla="*/ 21 w 93"/>
                <a:gd name="T25" fmla="*/ 73 h 94"/>
                <a:gd name="T26" fmla="*/ 21 w 93"/>
                <a:gd name="T27" fmla="*/ 90 h 94"/>
                <a:gd name="T28" fmla="*/ 21 w 93"/>
                <a:gd name="T29" fmla="*/ 73 h 94"/>
                <a:gd name="T30" fmla="*/ 21 w 93"/>
                <a:gd name="T31" fmla="*/ 73 h 94"/>
                <a:gd name="T32" fmla="*/ 21 w 93"/>
                <a:gd name="T33" fmla="*/ 21 h 94"/>
                <a:gd name="T34" fmla="*/ 3 w 93"/>
                <a:gd name="T35" fmla="*/ 1 h 94"/>
                <a:gd name="T36" fmla="*/ 21 w 93"/>
                <a:gd name="T37" fmla="*/ 36 h 94"/>
                <a:gd name="T38" fmla="*/ 3 w 93"/>
                <a:gd name="T39" fmla="*/ 50 h 94"/>
                <a:gd name="T40" fmla="*/ 21 w 93"/>
                <a:gd name="T41" fmla="*/ 36 h 94"/>
                <a:gd name="T42" fmla="*/ 21 w 93"/>
                <a:gd name="T43" fmla="*/ 73 h 94"/>
                <a:gd name="T44" fmla="*/ 21 w 93"/>
                <a:gd name="T45" fmla="*/ 73 h 94"/>
                <a:gd name="T46" fmla="*/ 21 w 93"/>
                <a:gd name="T47" fmla="*/ 73 h 94"/>
                <a:gd name="T48" fmla="*/ 12 w 93"/>
                <a:gd name="T49" fmla="*/ 69 h 94"/>
                <a:gd name="T50" fmla="*/ 3 w 93"/>
                <a:gd name="T51" fmla="*/ 73 h 94"/>
                <a:gd name="T52" fmla="*/ 3 w 93"/>
                <a:gd name="T53" fmla="*/ 90 h 94"/>
                <a:gd name="T54" fmla="*/ 12 w 93"/>
                <a:gd name="T55" fmla="*/ 94 h 94"/>
                <a:gd name="T56" fmla="*/ 21 w 93"/>
                <a:gd name="T57" fmla="*/ 91 h 94"/>
                <a:gd name="T58" fmla="*/ 3 w 93"/>
                <a:gd name="T59" fmla="*/ 91 h 94"/>
                <a:gd name="T60" fmla="*/ 3 w 93"/>
                <a:gd name="T61" fmla="*/ 90 h 94"/>
                <a:gd name="T62" fmla="*/ 0 w 93"/>
                <a:gd name="T63" fmla="*/ 0 h 94"/>
                <a:gd name="T64" fmla="*/ 3 w 93"/>
                <a:gd name="T65" fmla="*/ 18 h 94"/>
                <a:gd name="T66" fmla="*/ 0 w 93"/>
                <a:gd name="T67" fmla="*/ 0 h 94"/>
                <a:gd name="T68" fmla="*/ 3 w 93"/>
                <a:gd name="T69" fmla="*/ 32 h 94"/>
                <a:gd name="T70" fmla="*/ 0 w 93"/>
                <a:gd name="T71" fmla="*/ 50 h 94"/>
                <a:gd name="T72" fmla="*/ 0 w 93"/>
                <a:gd name="T73" fmla="*/ 32 h 94"/>
                <a:gd name="T74" fmla="*/ 3 w 93"/>
                <a:gd name="T75" fmla="*/ 73 h 94"/>
                <a:gd name="T76" fmla="*/ 0 w 93"/>
                <a:gd name="T77" fmla="*/ 82 h 94"/>
                <a:gd name="T78" fmla="*/ 3 w 93"/>
                <a:gd name="T79" fmla="*/ 90 h 94"/>
                <a:gd name="T80" fmla="*/ 3 w 93"/>
                <a:gd name="T81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94">
                  <a:moveTo>
                    <a:pt x="31" y="25"/>
                  </a:moveTo>
                  <a:cubicBezTo>
                    <a:pt x="57" y="37"/>
                    <a:pt x="75" y="63"/>
                    <a:pt x="76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68"/>
                    <a:pt x="83" y="45"/>
                    <a:pt x="66" y="28"/>
                  </a:cubicBezTo>
                  <a:cubicBezTo>
                    <a:pt x="56" y="18"/>
                    <a:pt x="44" y="10"/>
                    <a:pt x="31" y="6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1" y="63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5" y="43"/>
                    <a:pt x="40" y="47"/>
                    <a:pt x="43" y="51"/>
                  </a:cubicBezTo>
                  <a:cubicBezTo>
                    <a:pt x="55" y="62"/>
                    <a:pt x="62" y="77"/>
                    <a:pt x="62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82"/>
                    <a:pt x="39" y="71"/>
                    <a:pt x="31" y="63"/>
                  </a:cubicBezTo>
                  <a:close/>
                  <a:moveTo>
                    <a:pt x="21" y="21"/>
                  </a:moveTo>
                  <a:cubicBezTo>
                    <a:pt x="24" y="22"/>
                    <a:pt x="27" y="24"/>
                    <a:pt x="31" y="2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5"/>
                    <a:pt x="24" y="4"/>
                    <a:pt x="21" y="3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31" y="41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28" y="60"/>
                    <a:pt x="24" y="58"/>
                    <a:pt x="21" y="5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4" y="37"/>
                    <a:pt x="28" y="39"/>
                    <a:pt x="31" y="41"/>
                  </a:cubicBezTo>
                  <a:close/>
                  <a:moveTo>
                    <a:pt x="21" y="91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3" y="75"/>
                    <a:pt x="25" y="78"/>
                    <a:pt x="25" y="82"/>
                  </a:cubicBezTo>
                  <a:cubicBezTo>
                    <a:pt x="25" y="85"/>
                    <a:pt x="23" y="88"/>
                    <a:pt x="21" y="90"/>
                  </a:cubicBezTo>
                  <a:cubicBezTo>
                    <a:pt x="21" y="91"/>
                    <a:pt x="21" y="91"/>
                    <a:pt x="21" y="91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18"/>
                  </a:moveTo>
                  <a:cubicBezTo>
                    <a:pt x="9" y="19"/>
                    <a:pt x="15" y="20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2"/>
                    <a:pt x="9" y="1"/>
                    <a:pt x="3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21" y="36"/>
                  </a:moveTo>
                  <a:cubicBezTo>
                    <a:pt x="21" y="56"/>
                    <a:pt x="21" y="56"/>
                    <a:pt x="21" y="56"/>
                  </a:cubicBezTo>
                  <a:cubicBezTo>
                    <a:pt x="16" y="53"/>
                    <a:pt x="10" y="51"/>
                    <a:pt x="3" y="5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9" y="33"/>
                    <a:pt x="15" y="34"/>
                    <a:pt x="21" y="36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19" y="71"/>
                    <a:pt x="16" y="69"/>
                    <a:pt x="12" y="69"/>
                  </a:cubicBezTo>
                  <a:cubicBezTo>
                    <a:pt x="9" y="69"/>
                    <a:pt x="6" y="71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6" y="93"/>
                    <a:pt x="9" y="94"/>
                    <a:pt x="12" y="94"/>
                  </a:cubicBezTo>
                  <a:cubicBezTo>
                    <a:pt x="16" y="94"/>
                    <a:pt x="19" y="93"/>
                    <a:pt x="21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91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3" y="91"/>
                    <a:pt x="3" y="91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" y="32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1" y="50"/>
                    <a:pt x="0" y="5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2" y="32"/>
                    <a:pt x="3" y="32"/>
                  </a:cubicBezTo>
                  <a:close/>
                  <a:moveTo>
                    <a:pt x="3" y="73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1" y="88"/>
                    <a:pt x="0" y="85"/>
                    <a:pt x="0" y="82"/>
                  </a:cubicBezTo>
                  <a:cubicBezTo>
                    <a:pt x="0" y="78"/>
                    <a:pt x="1" y="75"/>
                    <a:pt x="3" y="73"/>
                  </a:cubicBezTo>
                  <a:close/>
                  <a:moveTo>
                    <a:pt x="3" y="90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" y="90"/>
                    <a:pt x="3" y="90"/>
                    <a:pt x="3" y="9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2" name="Freeform 308"/>
          <p:cNvSpPr/>
          <p:nvPr/>
        </p:nvSpPr>
        <p:spPr bwMode="auto">
          <a:xfrm>
            <a:off x="4210844" y="3422798"/>
            <a:ext cx="685800" cy="687388"/>
          </a:xfrm>
          <a:custGeom>
            <a:avLst/>
            <a:gdLst>
              <a:gd name="T0" fmla="*/ 56 w 183"/>
              <a:gd name="T1" fmla="*/ 19 h 183"/>
              <a:gd name="T2" fmla="*/ 163 w 183"/>
              <a:gd name="T3" fmla="*/ 57 h 183"/>
              <a:gd name="T4" fmla="*/ 126 w 183"/>
              <a:gd name="T5" fmla="*/ 164 h 183"/>
              <a:gd name="T6" fmla="*/ 19 w 183"/>
              <a:gd name="T7" fmla="*/ 127 h 183"/>
              <a:gd name="T8" fmla="*/ 56 w 183"/>
              <a:gd name="T9" fmla="*/ 19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183">
                <a:moveTo>
                  <a:pt x="56" y="19"/>
                </a:moveTo>
                <a:cubicBezTo>
                  <a:pt x="96" y="0"/>
                  <a:pt x="144" y="17"/>
                  <a:pt x="163" y="57"/>
                </a:cubicBezTo>
                <a:cubicBezTo>
                  <a:pt x="183" y="97"/>
                  <a:pt x="166" y="145"/>
                  <a:pt x="126" y="164"/>
                </a:cubicBezTo>
                <a:cubicBezTo>
                  <a:pt x="86" y="183"/>
                  <a:pt x="38" y="166"/>
                  <a:pt x="19" y="127"/>
                </a:cubicBezTo>
                <a:cubicBezTo>
                  <a:pt x="0" y="87"/>
                  <a:pt x="16" y="39"/>
                  <a:pt x="56" y="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309"/>
          <p:cNvSpPr/>
          <p:nvPr/>
        </p:nvSpPr>
        <p:spPr bwMode="auto">
          <a:xfrm>
            <a:off x="5980908" y="1236811"/>
            <a:ext cx="239713" cy="244475"/>
          </a:xfrm>
          <a:custGeom>
            <a:avLst/>
            <a:gdLst>
              <a:gd name="T0" fmla="*/ 20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20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20" y="7"/>
                </a:moveTo>
                <a:cubicBezTo>
                  <a:pt x="34" y="0"/>
                  <a:pt x="50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5" y="14"/>
                  <a:pt x="2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310"/>
          <p:cNvSpPr/>
          <p:nvPr/>
        </p:nvSpPr>
        <p:spPr bwMode="auto">
          <a:xfrm>
            <a:off x="7577933" y="1487635"/>
            <a:ext cx="239713" cy="241300"/>
          </a:xfrm>
          <a:custGeom>
            <a:avLst/>
            <a:gdLst>
              <a:gd name="T0" fmla="*/ 20 w 64"/>
              <a:gd name="T1" fmla="*/ 6 h 64"/>
              <a:gd name="T2" fmla="*/ 58 w 64"/>
              <a:gd name="T3" fmla="*/ 20 h 64"/>
              <a:gd name="T4" fmla="*/ 44 w 64"/>
              <a:gd name="T5" fmla="*/ 57 h 64"/>
              <a:gd name="T6" fmla="*/ 7 w 64"/>
              <a:gd name="T7" fmla="*/ 44 h 64"/>
              <a:gd name="T8" fmla="*/ 20 w 64"/>
              <a:gd name="T9" fmla="*/ 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4">
                <a:moveTo>
                  <a:pt x="20" y="6"/>
                </a:moveTo>
                <a:cubicBezTo>
                  <a:pt x="34" y="0"/>
                  <a:pt x="51" y="6"/>
                  <a:pt x="58" y="20"/>
                </a:cubicBezTo>
                <a:cubicBezTo>
                  <a:pt x="64" y="34"/>
                  <a:pt x="59" y="51"/>
                  <a:pt x="44" y="57"/>
                </a:cubicBezTo>
                <a:cubicBezTo>
                  <a:pt x="30" y="64"/>
                  <a:pt x="14" y="58"/>
                  <a:pt x="7" y="44"/>
                </a:cubicBezTo>
                <a:cubicBezTo>
                  <a:pt x="0" y="30"/>
                  <a:pt x="6" y="13"/>
                  <a:pt x="20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311"/>
          <p:cNvSpPr/>
          <p:nvPr/>
        </p:nvSpPr>
        <p:spPr bwMode="auto">
          <a:xfrm>
            <a:off x="8973344" y="2290911"/>
            <a:ext cx="242888" cy="244475"/>
          </a:xfrm>
          <a:custGeom>
            <a:avLst/>
            <a:gdLst>
              <a:gd name="T0" fmla="*/ 20 w 65"/>
              <a:gd name="T1" fmla="*/ 7 h 65"/>
              <a:gd name="T2" fmla="*/ 58 w 65"/>
              <a:gd name="T3" fmla="*/ 20 h 65"/>
              <a:gd name="T4" fmla="*/ 45 w 65"/>
              <a:gd name="T5" fmla="*/ 58 h 65"/>
              <a:gd name="T6" fmla="*/ 7 w 65"/>
              <a:gd name="T7" fmla="*/ 45 h 65"/>
              <a:gd name="T8" fmla="*/ 20 w 65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20" y="7"/>
                </a:move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8"/>
                </a:cubicBezTo>
                <a:cubicBezTo>
                  <a:pt x="31" y="65"/>
                  <a:pt x="14" y="59"/>
                  <a:pt x="7" y="45"/>
                </a:cubicBezTo>
                <a:cubicBezTo>
                  <a:pt x="0" y="31"/>
                  <a:pt x="6" y="14"/>
                  <a:pt x="2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312"/>
          <p:cNvSpPr/>
          <p:nvPr/>
        </p:nvSpPr>
        <p:spPr bwMode="auto">
          <a:xfrm>
            <a:off x="9644858" y="3722836"/>
            <a:ext cx="239713" cy="244475"/>
          </a:xfrm>
          <a:custGeom>
            <a:avLst/>
            <a:gdLst>
              <a:gd name="T0" fmla="*/ 19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19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19" y="7"/>
                </a:moveTo>
                <a:cubicBezTo>
                  <a:pt x="34" y="0"/>
                  <a:pt x="50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5" y="14"/>
                  <a:pt x="19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313"/>
          <p:cNvSpPr/>
          <p:nvPr/>
        </p:nvSpPr>
        <p:spPr bwMode="auto">
          <a:xfrm>
            <a:off x="5980908" y="6210448"/>
            <a:ext cx="239713" cy="242888"/>
          </a:xfrm>
          <a:custGeom>
            <a:avLst/>
            <a:gdLst>
              <a:gd name="T0" fmla="*/ 20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20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20" y="7"/>
                </a:moveTo>
                <a:cubicBezTo>
                  <a:pt x="34" y="0"/>
                  <a:pt x="50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5" y="14"/>
                  <a:pt x="2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314"/>
          <p:cNvSpPr/>
          <p:nvPr/>
        </p:nvSpPr>
        <p:spPr bwMode="auto">
          <a:xfrm>
            <a:off x="2316958" y="3722836"/>
            <a:ext cx="239713" cy="244475"/>
          </a:xfrm>
          <a:custGeom>
            <a:avLst/>
            <a:gdLst>
              <a:gd name="T0" fmla="*/ 20 w 64"/>
              <a:gd name="T1" fmla="*/ 7 h 65"/>
              <a:gd name="T2" fmla="*/ 57 w 64"/>
              <a:gd name="T3" fmla="*/ 20 h 65"/>
              <a:gd name="T4" fmla="*/ 44 w 64"/>
              <a:gd name="T5" fmla="*/ 58 h 65"/>
              <a:gd name="T6" fmla="*/ 6 w 64"/>
              <a:gd name="T7" fmla="*/ 45 h 65"/>
              <a:gd name="T8" fmla="*/ 20 w 64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5">
                <a:moveTo>
                  <a:pt x="20" y="7"/>
                </a:moveTo>
                <a:cubicBezTo>
                  <a:pt x="34" y="0"/>
                  <a:pt x="51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5"/>
                  <a:pt x="13" y="59"/>
                  <a:pt x="6" y="45"/>
                </a:cubicBezTo>
                <a:cubicBezTo>
                  <a:pt x="0" y="31"/>
                  <a:pt x="6" y="14"/>
                  <a:pt x="2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315"/>
          <p:cNvSpPr/>
          <p:nvPr/>
        </p:nvSpPr>
        <p:spPr bwMode="auto">
          <a:xfrm>
            <a:off x="4379120" y="1487635"/>
            <a:ext cx="244475" cy="241300"/>
          </a:xfrm>
          <a:custGeom>
            <a:avLst/>
            <a:gdLst>
              <a:gd name="T0" fmla="*/ 45 w 65"/>
              <a:gd name="T1" fmla="*/ 6 h 64"/>
              <a:gd name="T2" fmla="*/ 7 w 65"/>
              <a:gd name="T3" fmla="*/ 20 h 64"/>
              <a:gd name="T4" fmla="*/ 20 w 65"/>
              <a:gd name="T5" fmla="*/ 57 h 64"/>
              <a:gd name="T6" fmla="*/ 58 w 65"/>
              <a:gd name="T7" fmla="*/ 44 h 64"/>
              <a:gd name="T8" fmla="*/ 45 w 65"/>
              <a:gd name="T9" fmla="*/ 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45" y="6"/>
                </a:move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7"/>
                </a:cubicBezTo>
                <a:cubicBezTo>
                  <a:pt x="34" y="64"/>
                  <a:pt x="51" y="58"/>
                  <a:pt x="58" y="44"/>
                </a:cubicBezTo>
                <a:cubicBezTo>
                  <a:pt x="65" y="30"/>
                  <a:pt x="59" y="13"/>
                  <a:pt x="45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Freeform 316"/>
          <p:cNvSpPr/>
          <p:nvPr/>
        </p:nvSpPr>
        <p:spPr bwMode="auto">
          <a:xfrm>
            <a:off x="2983708" y="2290911"/>
            <a:ext cx="244475" cy="244475"/>
          </a:xfrm>
          <a:custGeom>
            <a:avLst/>
            <a:gdLst>
              <a:gd name="T0" fmla="*/ 45 w 65"/>
              <a:gd name="T1" fmla="*/ 7 h 65"/>
              <a:gd name="T2" fmla="*/ 7 w 65"/>
              <a:gd name="T3" fmla="*/ 20 h 65"/>
              <a:gd name="T4" fmla="*/ 20 w 65"/>
              <a:gd name="T5" fmla="*/ 58 h 65"/>
              <a:gd name="T6" fmla="*/ 58 w 65"/>
              <a:gd name="T7" fmla="*/ 45 h 65"/>
              <a:gd name="T8" fmla="*/ 45 w 65"/>
              <a:gd name="T9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45" y="7"/>
                </a:move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8"/>
                </a:cubicBezTo>
                <a:cubicBezTo>
                  <a:pt x="34" y="65"/>
                  <a:pt x="51" y="59"/>
                  <a:pt x="58" y="45"/>
                </a:cubicBezTo>
                <a:cubicBezTo>
                  <a:pt x="65" y="31"/>
                  <a:pt x="59" y="14"/>
                  <a:pt x="45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317"/>
          <p:cNvSpPr/>
          <p:nvPr/>
        </p:nvSpPr>
        <p:spPr bwMode="auto">
          <a:xfrm>
            <a:off x="7577933" y="5962799"/>
            <a:ext cx="239713" cy="239713"/>
          </a:xfrm>
          <a:custGeom>
            <a:avLst/>
            <a:gdLst>
              <a:gd name="T0" fmla="*/ 20 w 64"/>
              <a:gd name="T1" fmla="*/ 57 h 64"/>
              <a:gd name="T2" fmla="*/ 58 w 64"/>
              <a:gd name="T3" fmla="*/ 44 h 64"/>
              <a:gd name="T4" fmla="*/ 44 w 64"/>
              <a:gd name="T5" fmla="*/ 7 h 64"/>
              <a:gd name="T6" fmla="*/ 7 w 64"/>
              <a:gd name="T7" fmla="*/ 20 h 64"/>
              <a:gd name="T8" fmla="*/ 20 w 64"/>
              <a:gd name="T9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4">
                <a:moveTo>
                  <a:pt x="20" y="57"/>
                </a:moveTo>
                <a:cubicBezTo>
                  <a:pt x="34" y="64"/>
                  <a:pt x="51" y="58"/>
                  <a:pt x="58" y="44"/>
                </a:cubicBezTo>
                <a:cubicBezTo>
                  <a:pt x="64" y="30"/>
                  <a:pt x="59" y="13"/>
                  <a:pt x="44" y="7"/>
                </a:cubicBezTo>
                <a:cubicBezTo>
                  <a:pt x="30" y="0"/>
                  <a:pt x="14" y="6"/>
                  <a:pt x="7" y="20"/>
                </a:cubicBezTo>
                <a:cubicBezTo>
                  <a:pt x="0" y="34"/>
                  <a:pt x="6" y="51"/>
                  <a:pt x="20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318"/>
          <p:cNvSpPr/>
          <p:nvPr/>
        </p:nvSpPr>
        <p:spPr bwMode="auto">
          <a:xfrm>
            <a:off x="8973344" y="5156349"/>
            <a:ext cx="242888" cy="239713"/>
          </a:xfrm>
          <a:custGeom>
            <a:avLst/>
            <a:gdLst>
              <a:gd name="T0" fmla="*/ 20 w 65"/>
              <a:gd name="T1" fmla="*/ 58 h 64"/>
              <a:gd name="T2" fmla="*/ 58 w 65"/>
              <a:gd name="T3" fmla="*/ 44 h 64"/>
              <a:gd name="T4" fmla="*/ 45 w 65"/>
              <a:gd name="T5" fmla="*/ 7 h 64"/>
              <a:gd name="T6" fmla="*/ 7 w 65"/>
              <a:gd name="T7" fmla="*/ 20 h 64"/>
              <a:gd name="T8" fmla="*/ 20 w 65"/>
              <a:gd name="T9" fmla="*/ 5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20" y="58"/>
                </a:moveTo>
                <a:cubicBezTo>
                  <a:pt x="34" y="64"/>
                  <a:pt x="51" y="59"/>
                  <a:pt x="58" y="44"/>
                </a:cubicBezTo>
                <a:cubicBezTo>
                  <a:pt x="65" y="30"/>
                  <a:pt x="59" y="14"/>
                  <a:pt x="45" y="7"/>
                </a:cubicBez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319"/>
          <p:cNvSpPr/>
          <p:nvPr/>
        </p:nvSpPr>
        <p:spPr bwMode="auto">
          <a:xfrm>
            <a:off x="4379120" y="5962799"/>
            <a:ext cx="244475" cy="239713"/>
          </a:xfrm>
          <a:custGeom>
            <a:avLst/>
            <a:gdLst>
              <a:gd name="T0" fmla="*/ 45 w 65"/>
              <a:gd name="T1" fmla="*/ 57 h 64"/>
              <a:gd name="T2" fmla="*/ 7 w 65"/>
              <a:gd name="T3" fmla="*/ 44 h 64"/>
              <a:gd name="T4" fmla="*/ 20 w 65"/>
              <a:gd name="T5" fmla="*/ 7 h 64"/>
              <a:gd name="T6" fmla="*/ 58 w 65"/>
              <a:gd name="T7" fmla="*/ 20 h 64"/>
              <a:gd name="T8" fmla="*/ 45 w 65"/>
              <a:gd name="T9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45" y="57"/>
                </a:moveTo>
                <a:cubicBezTo>
                  <a:pt x="31" y="64"/>
                  <a:pt x="14" y="58"/>
                  <a:pt x="7" y="44"/>
                </a:cubicBezTo>
                <a:cubicBezTo>
                  <a:pt x="0" y="30"/>
                  <a:pt x="6" y="13"/>
                  <a:pt x="20" y="7"/>
                </a:cubicBez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320"/>
          <p:cNvSpPr/>
          <p:nvPr/>
        </p:nvSpPr>
        <p:spPr bwMode="auto">
          <a:xfrm>
            <a:off x="2983708" y="5156349"/>
            <a:ext cx="244475" cy="239713"/>
          </a:xfrm>
          <a:custGeom>
            <a:avLst/>
            <a:gdLst>
              <a:gd name="T0" fmla="*/ 45 w 65"/>
              <a:gd name="T1" fmla="*/ 58 h 64"/>
              <a:gd name="T2" fmla="*/ 7 w 65"/>
              <a:gd name="T3" fmla="*/ 44 h 64"/>
              <a:gd name="T4" fmla="*/ 20 w 65"/>
              <a:gd name="T5" fmla="*/ 7 h 64"/>
              <a:gd name="T6" fmla="*/ 58 w 65"/>
              <a:gd name="T7" fmla="*/ 20 h 64"/>
              <a:gd name="T8" fmla="*/ 45 w 65"/>
              <a:gd name="T9" fmla="*/ 5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45" y="58"/>
                </a:moveTo>
                <a:cubicBezTo>
                  <a:pt x="31" y="64"/>
                  <a:pt x="14" y="59"/>
                  <a:pt x="7" y="44"/>
                </a:cubicBezTo>
                <a:cubicBezTo>
                  <a:pt x="0" y="30"/>
                  <a:pt x="6" y="14"/>
                  <a:pt x="20" y="7"/>
                </a:cubicBez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321"/>
          <p:cNvSpPr/>
          <p:nvPr/>
        </p:nvSpPr>
        <p:spPr bwMode="auto">
          <a:xfrm>
            <a:off x="7263608" y="3168799"/>
            <a:ext cx="239713" cy="239713"/>
          </a:xfrm>
          <a:custGeom>
            <a:avLst/>
            <a:gdLst>
              <a:gd name="T0" fmla="*/ 20 w 64"/>
              <a:gd name="T1" fmla="*/ 7 h 64"/>
              <a:gd name="T2" fmla="*/ 57 w 64"/>
              <a:gd name="T3" fmla="*/ 20 h 64"/>
              <a:gd name="T4" fmla="*/ 44 w 64"/>
              <a:gd name="T5" fmla="*/ 58 h 64"/>
              <a:gd name="T6" fmla="*/ 7 w 64"/>
              <a:gd name="T7" fmla="*/ 44 h 64"/>
              <a:gd name="T8" fmla="*/ 20 w 64"/>
              <a:gd name="T9" fmla="*/ 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4">
                <a:moveTo>
                  <a:pt x="20" y="7"/>
                </a:moveTo>
                <a:cubicBezTo>
                  <a:pt x="34" y="0"/>
                  <a:pt x="51" y="6"/>
                  <a:pt x="57" y="20"/>
                </a:cubicBezTo>
                <a:cubicBezTo>
                  <a:pt x="64" y="34"/>
                  <a:pt x="58" y="51"/>
                  <a:pt x="44" y="58"/>
                </a:cubicBezTo>
                <a:cubicBezTo>
                  <a:pt x="30" y="64"/>
                  <a:pt x="13" y="59"/>
                  <a:pt x="7" y="44"/>
                </a:cubicBezTo>
                <a:cubicBezTo>
                  <a:pt x="0" y="30"/>
                  <a:pt x="6" y="13"/>
                  <a:pt x="2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322"/>
          <p:cNvSpPr/>
          <p:nvPr/>
        </p:nvSpPr>
        <p:spPr bwMode="auto">
          <a:xfrm>
            <a:off x="6055519" y="4991249"/>
            <a:ext cx="242888" cy="239713"/>
          </a:xfrm>
          <a:custGeom>
            <a:avLst/>
            <a:gdLst>
              <a:gd name="T0" fmla="*/ 20 w 65"/>
              <a:gd name="T1" fmla="*/ 7 h 64"/>
              <a:gd name="T2" fmla="*/ 58 w 65"/>
              <a:gd name="T3" fmla="*/ 20 h 64"/>
              <a:gd name="T4" fmla="*/ 45 w 65"/>
              <a:gd name="T5" fmla="*/ 57 h 64"/>
              <a:gd name="T6" fmla="*/ 7 w 65"/>
              <a:gd name="T7" fmla="*/ 44 h 64"/>
              <a:gd name="T8" fmla="*/ 20 w 65"/>
              <a:gd name="T9" fmla="*/ 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4">
                <a:moveTo>
                  <a:pt x="20" y="7"/>
                </a:moveTo>
                <a:cubicBezTo>
                  <a:pt x="34" y="0"/>
                  <a:pt x="51" y="6"/>
                  <a:pt x="58" y="20"/>
                </a:cubicBezTo>
                <a:cubicBezTo>
                  <a:pt x="65" y="34"/>
                  <a:pt x="59" y="51"/>
                  <a:pt x="45" y="57"/>
                </a:cubicBezTo>
                <a:cubicBezTo>
                  <a:pt x="31" y="64"/>
                  <a:pt x="14" y="58"/>
                  <a:pt x="7" y="44"/>
                </a:cubicBezTo>
                <a:cubicBezTo>
                  <a:pt x="0" y="30"/>
                  <a:pt x="6" y="13"/>
                  <a:pt x="20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323"/>
          <p:cNvSpPr/>
          <p:nvPr/>
        </p:nvSpPr>
        <p:spPr bwMode="auto">
          <a:xfrm>
            <a:off x="3388520" y="3667274"/>
            <a:ext cx="244475" cy="244475"/>
          </a:xfrm>
          <a:custGeom>
            <a:avLst/>
            <a:gdLst>
              <a:gd name="T0" fmla="*/ 20 w 65"/>
              <a:gd name="T1" fmla="*/ 58 h 65"/>
              <a:gd name="T2" fmla="*/ 58 w 65"/>
              <a:gd name="T3" fmla="*/ 45 h 65"/>
              <a:gd name="T4" fmla="*/ 45 w 65"/>
              <a:gd name="T5" fmla="*/ 7 h 65"/>
              <a:gd name="T6" fmla="*/ 7 w 65"/>
              <a:gd name="T7" fmla="*/ 20 h 65"/>
              <a:gd name="T8" fmla="*/ 20 w 65"/>
              <a:gd name="T9" fmla="*/ 5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20" y="58"/>
                </a:moveTo>
                <a:cubicBezTo>
                  <a:pt x="34" y="65"/>
                  <a:pt x="51" y="59"/>
                  <a:pt x="58" y="45"/>
                </a:cubicBezTo>
                <a:cubicBezTo>
                  <a:pt x="65" y="31"/>
                  <a:pt x="59" y="14"/>
                  <a:pt x="45" y="7"/>
                </a:cubicBezTo>
                <a:cubicBezTo>
                  <a:pt x="31" y="0"/>
                  <a:pt x="14" y="6"/>
                  <a:pt x="7" y="20"/>
                </a:cubicBezTo>
                <a:cubicBezTo>
                  <a:pt x="0" y="34"/>
                  <a:pt x="6" y="51"/>
                  <a:pt x="20" y="5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>
            <a:off x="4153695" y="1817835"/>
            <a:ext cx="1192213" cy="1189038"/>
            <a:chOff x="4152900" y="1397000"/>
            <a:chExt cx="1192213" cy="1189038"/>
          </a:xfrm>
        </p:grpSpPr>
        <p:sp>
          <p:nvSpPr>
            <p:cNvPr id="89" name="Oval 283"/>
            <p:cNvSpPr>
              <a:spLocks noChangeArrowheads="1"/>
            </p:cNvSpPr>
            <p:nvPr/>
          </p:nvSpPr>
          <p:spPr bwMode="auto">
            <a:xfrm>
              <a:off x="4152900" y="1397000"/>
              <a:ext cx="1192213" cy="11890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4338911" y="1656752"/>
              <a:ext cx="820192" cy="663186"/>
              <a:chOff x="10706100" y="2519363"/>
              <a:chExt cx="481013" cy="388937"/>
            </a:xfrm>
            <a:solidFill>
              <a:schemeClr val="bg1"/>
            </a:solidFill>
          </p:grpSpPr>
          <p:sp>
            <p:nvSpPr>
              <p:cNvPr id="91" name="Freeform 552"/>
              <p:cNvSpPr>
                <a:spLocks noEditPoints="1"/>
              </p:cNvSpPr>
              <p:nvPr/>
            </p:nvSpPr>
            <p:spPr bwMode="auto">
              <a:xfrm>
                <a:off x="10706100" y="2519363"/>
                <a:ext cx="342900" cy="311150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553"/>
              <p:cNvSpPr>
                <a:spLocks noEditPoints="1"/>
              </p:cNvSpPr>
              <p:nvPr/>
            </p:nvSpPr>
            <p:spPr bwMode="auto">
              <a:xfrm>
                <a:off x="10898188" y="2646363"/>
                <a:ext cx="288925" cy="261937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7897019" y="2294086"/>
            <a:ext cx="1035050" cy="1039813"/>
            <a:chOff x="7896225" y="1873250"/>
            <a:chExt cx="1035050" cy="1039813"/>
          </a:xfrm>
        </p:grpSpPr>
        <p:sp>
          <p:nvSpPr>
            <p:cNvPr id="94" name="Oval 224"/>
            <p:cNvSpPr>
              <a:spLocks noChangeArrowheads="1"/>
            </p:cNvSpPr>
            <p:nvPr/>
          </p:nvSpPr>
          <p:spPr bwMode="auto">
            <a:xfrm>
              <a:off x="7896225" y="1873250"/>
              <a:ext cx="1035050" cy="1039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8057559" y="2096620"/>
              <a:ext cx="749210" cy="575610"/>
              <a:chOff x="10775726" y="2119313"/>
              <a:chExt cx="520702" cy="400050"/>
            </a:xfrm>
            <a:solidFill>
              <a:schemeClr val="bg1"/>
            </a:solidFill>
          </p:grpSpPr>
          <p:sp>
            <p:nvSpPr>
              <p:cNvPr id="96" name="Freeform 558"/>
              <p:cNvSpPr>
                <a:spLocks noEditPoints="1"/>
              </p:cNvSpPr>
              <p:nvPr/>
            </p:nvSpPr>
            <p:spPr bwMode="auto">
              <a:xfrm>
                <a:off x="10775726" y="2163763"/>
                <a:ext cx="449264" cy="355600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559"/>
              <p:cNvSpPr>
                <a:spLocks noEditPoints="1"/>
              </p:cNvSpPr>
              <p:nvPr/>
            </p:nvSpPr>
            <p:spPr bwMode="auto">
              <a:xfrm>
                <a:off x="10875739" y="2320926"/>
                <a:ext cx="177801" cy="157163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560"/>
              <p:cNvSpPr/>
              <p:nvPr/>
            </p:nvSpPr>
            <p:spPr bwMode="auto">
              <a:xfrm>
                <a:off x="11112277" y="2179638"/>
                <a:ext cx="93663" cy="100013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561"/>
              <p:cNvSpPr/>
              <p:nvPr/>
            </p:nvSpPr>
            <p:spPr bwMode="auto">
              <a:xfrm>
                <a:off x="11094815" y="2119313"/>
                <a:ext cx="201713" cy="18732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3209133" y="3989536"/>
            <a:ext cx="1031875" cy="1031875"/>
            <a:chOff x="3208338" y="3568700"/>
            <a:chExt cx="1031875" cy="1031875"/>
          </a:xfrm>
        </p:grpSpPr>
        <p:sp>
          <p:nvSpPr>
            <p:cNvPr id="101" name="Oval 270"/>
            <p:cNvSpPr>
              <a:spLocks noChangeArrowheads="1"/>
            </p:cNvSpPr>
            <p:nvPr/>
          </p:nvSpPr>
          <p:spPr bwMode="auto">
            <a:xfrm>
              <a:off x="3208338" y="3568700"/>
              <a:ext cx="1031875" cy="1031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66"/>
            <p:cNvSpPr>
              <a:spLocks noEditPoints="1"/>
            </p:cNvSpPr>
            <p:nvPr/>
          </p:nvSpPr>
          <p:spPr bwMode="auto">
            <a:xfrm>
              <a:off x="3438087" y="3757536"/>
              <a:ext cx="572377" cy="641756"/>
            </a:xfrm>
            <a:custGeom>
              <a:avLst/>
              <a:gdLst>
                <a:gd name="T0" fmla="*/ 15 w 98"/>
                <a:gd name="T1" fmla="*/ 55 h 110"/>
                <a:gd name="T2" fmla="*/ 25 w 98"/>
                <a:gd name="T3" fmla="*/ 36 h 110"/>
                <a:gd name="T4" fmla="*/ 11 w 98"/>
                <a:gd name="T5" fmla="*/ 24 h 110"/>
                <a:gd name="T6" fmla="*/ 1 w 98"/>
                <a:gd name="T7" fmla="*/ 38 h 110"/>
                <a:gd name="T8" fmla="*/ 15 w 98"/>
                <a:gd name="T9" fmla="*/ 55 h 110"/>
                <a:gd name="T10" fmla="*/ 27 w 98"/>
                <a:gd name="T11" fmla="*/ 79 h 110"/>
                <a:gd name="T12" fmla="*/ 27 w 98"/>
                <a:gd name="T13" fmla="*/ 84 h 110"/>
                <a:gd name="T14" fmla="*/ 32 w 98"/>
                <a:gd name="T15" fmla="*/ 89 h 110"/>
                <a:gd name="T16" fmla="*/ 38 w 98"/>
                <a:gd name="T17" fmla="*/ 89 h 110"/>
                <a:gd name="T18" fmla="*/ 38 w 98"/>
                <a:gd name="T19" fmla="*/ 75 h 110"/>
                <a:gd name="T20" fmla="*/ 32 w 98"/>
                <a:gd name="T21" fmla="*/ 75 h 110"/>
                <a:gd name="T22" fmla="*/ 27 w 98"/>
                <a:gd name="T23" fmla="*/ 79 h 110"/>
                <a:gd name="T24" fmla="*/ 36 w 98"/>
                <a:gd name="T25" fmla="*/ 33 h 110"/>
                <a:gd name="T26" fmla="*/ 48 w 98"/>
                <a:gd name="T27" fmla="*/ 16 h 110"/>
                <a:gd name="T28" fmla="*/ 36 w 98"/>
                <a:gd name="T29" fmla="*/ 0 h 110"/>
                <a:gd name="T30" fmla="*/ 25 w 98"/>
                <a:gd name="T31" fmla="*/ 16 h 110"/>
                <a:gd name="T32" fmla="*/ 36 w 98"/>
                <a:gd name="T33" fmla="*/ 33 h 110"/>
                <a:gd name="T34" fmla="*/ 63 w 98"/>
                <a:gd name="T35" fmla="*/ 34 h 110"/>
                <a:gd name="T36" fmla="*/ 78 w 98"/>
                <a:gd name="T37" fmla="*/ 19 h 110"/>
                <a:gd name="T38" fmla="*/ 68 w 98"/>
                <a:gd name="T39" fmla="*/ 3 h 110"/>
                <a:gd name="T40" fmla="*/ 54 w 98"/>
                <a:gd name="T41" fmla="*/ 17 h 110"/>
                <a:gd name="T42" fmla="*/ 63 w 98"/>
                <a:gd name="T43" fmla="*/ 34 h 110"/>
                <a:gd name="T44" fmla="*/ 84 w 98"/>
                <a:gd name="T45" fmla="*/ 73 h 110"/>
                <a:gd name="T46" fmla="*/ 63 w 98"/>
                <a:gd name="T47" fmla="*/ 52 h 110"/>
                <a:gd name="T48" fmla="*/ 34 w 98"/>
                <a:gd name="T49" fmla="*/ 51 h 110"/>
                <a:gd name="T50" fmla="*/ 20 w 98"/>
                <a:gd name="T51" fmla="*/ 66 h 110"/>
                <a:gd name="T52" fmla="*/ 8 w 98"/>
                <a:gd name="T53" fmla="*/ 89 h 110"/>
                <a:gd name="T54" fmla="*/ 22 w 98"/>
                <a:gd name="T55" fmla="*/ 103 h 110"/>
                <a:gd name="T56" fmla="*/ 40 w 98"/>
                <a:gd name="T57" fmla="*/ 102 h 110"/>
                <a:gd name="T58" fmla="*/ 58 w 98"/>
                <a:gd name="T59" fmla="*/ 102 h 110"/>
                <a:gd name="T60" fmla="*/ 87 w 98"/>
                <a:gd name="T61" fmla="*/ 95 h 110"/>
                <a:gd name="T62" fmla="*/ 84 w 98"/>
                <a:gd name="T63" fmla="*/ 73 h 110"/>
                <a:gd name="T64" fmla="*/ 45 w 98"/>
                <a:gd name="T65" fmla="*/ 95 h 110"/>
                <a:gd name="T66" fmla="*/ 30 w 98"/>
                <a:gd name="T67" fmla="*/ 95 h 110"/>
                <a:gd name="T68" fmla="*/ 21 w 98"/>
                <a:gd name="T69" fmla="*/ 89 h 110"/>
                <a:gd name="T70" fmla="*/ 20 w 98"/>
                <a:gd name="T71" fmla="*/ 78 h 110"/>
                <a:gd name="T72" fmla="*/ 30 w 98"/>
                <a:gd name="T73" fmla="*/ 69 h 110"/>
                <a:gd name="T74" fmla="*/ 38 w 98"/>
                <a:gd name="T75" fmla="*/ 69 h 110"/>
                <a:gd name="T76" fmla="*/ 38 w 98"/>
                <a:gd name="T77" fmla="*/ 59 h 110"/>
                <a:gd name="T78" fmla="*/ 45 w 98"/>
                <a:gd name="T79" fmla="*/ 59 h 110"/>
                <a:gd name="T80" fmla="*/ 45 w 98"/>
                <a:gd name="T81" fmla="*/ 95 h 110"/>
                <a:gd name="T82" fmla="*/ 72 w 98"/>
                <a:gd name="T83" fmla="*/ 95 h 110"/>
                <a:gd name="T84" fmla="*/ 55 w 98"/>
                <a:gd name="T85" fmla="*/ 95 h 110"/>
                <a:gd name="T86" fmla="*/ 48 w 98"/>
                <a:gd name="T87" fmla="*/ 89 h 110"/>
                <a:gd name="T88" fmla="*/ 48 w 98"/>
                <a:gd name="T89" fmla="*/ 70 h 110"/>
                <a:gd name="T90" fmla="*/ 55 w 98"/>
                <a:gd name="T91" fmla="*/ 70 h 110"/>
                <a:gd name="T92" fmla="*/ 55 w 98"/>
                <a:gd name="T93" fmla="*/ 86 h 110"/>
                <a:gd name="T94" fmla="*/ 58 w 98"/>
                <a:gd name="T95" fmla="*/ 89 h 110"/>
                <a:gd name="T96" fmla="*/ 65 w 98"/>
                <a:gd name="T97" fmla="*/ 89 h 110"/>
                <a:gd name="T98" fmla="*/ 65 w 98"/>
                <a:gd name="T99" fmla="*/ 70 h 110"/>
                <a:gd name="T100" fmla="*/ 72 w 98"/>
                <a:gd name="T101" fmla="*/ 70 h 110"/>
                <a:gd name="T102" fmla="*/ 72 w 98"/>
                <a:gd name="T103" fmla="*/ 95 h 110"/>
                <a:gd name="T104" fmla="*/ 96 w 98"/>
                <a:gd name="T105" fmla="*/ 45 h 110"/>
                <a:gd name="T106" fmla="*/ 84 w 98"/>
                <a:gd name="T107" fmla="*/ 32 h 110"/>
                <a:gd name="T108" fmla="*/ 72 w 98"/>
                <a:gd name="T109" fmla="*/ 48 h 110"/>
                <a:gd name="T110" fmla="*/ 85 w 98"/>
                <a:gd name="T111" fmla="*/ 62 h 110"/>
                <a:gd name="T112" fmla="*/ 96 w 98"/>
                <a:gd name="T113" fmla="*/ 4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110">
                  <a:moveTo>
                    <a:pt x="15" y="55"/>
                  </a:moveTo>
                  <a:cubicBezTo>
                    <a:pt x="27" y="53"/>
                    <a:pt x="25" y="39"/>
                    <a:pt x="25" y="36"/>
                  </a:cubicBezTo>
                  <a:cubicBezTo>
                    <a:pt x="24" y="32"/>
                    <a:pt x="19" y="24"/>
                    <a:pt x="11" y="24"/>
                  </a:cubicBezTo>
                  <a:cubicBezTo>
                    <a:pt x="2" y="25"/>
                    <a:pt x="1" y="38"/>
                    <a:pt x="1" y="38"/>
                  </a:cubicBezTo>
                  <a:cubicBezTo>
                    <a:pt x="0" y="45"/>
                    <a:pt x="4" y="58"/>
                    <a:pt x="15" y="55"/>
                  </a:cubicBezTo>
                  <a:close/>
                  <a:moveTo>
                    <a:pt x="27" y="79"/>
                  </a:moveTo>
                  <a:cubicBezTo>
                    <a:pt x="27" y="80"/>
                    <a:pt x="26" y="82"/>
                    <a:pt x="27" y="84"/>
                  </a:cubicBezTo>
                  <a:cubicBezTo>
                    <a:pt x="28" y="89"/>
                    <a:pt x="32" y="89"/>
                    <a:pt x="32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6"/>
                    <a:pt x="28" y="78"/>
                    <a:pt x="27" y="79"/>
                  </a:cubicBezTo>
                  <a:close/>
                  <a:moveTo>
                    <a:pt x="36" y="33"/>
                  </a:moveTo>
                  <a:cubicBezTo>
                    <a:pt x="42" y="33"/>
                    <a:pt x="48" y="25"/>
                    <a:pt x="48" y="16"/>
                  </a:cubicBezTo>
                  <a:cubicBezTo>
                    <a:pt x="48" y="8"/>
                    <a:pt x="42" y="0"/>
                    <a:pt x="36" y="0"/>
                  </a:cubicBezTo>
                  <a:cubicBezTo>
                    <a:pt x="30" y="0"/>
                    <a:pt x="25" y="8"/>
                    <a:pt x="25" y="16"/>
                  </a:cubicBezTo>
                  <a:cubicBezTo>
                    <a:pt x="25" y="25"/>
                    <a:pt x="30" y="33"/>
                    <a:pt x="36" y="33"/>
                  </a:cubicBezTo>
                  <a:close/>
                  <a:moveTo>
                    <a:pt x="63" y="34"/>
                  </a:moveTo>
                  <a:cubicBezTo>
                    <a:pt x="71" y="35"/>
                    <a:pt x="77" y="26"/>
                    <a:pt x="78" y="19"/>
                  </a:cubicBezTo>
                  <a:cubicBezTo>
                    <a:pt x="79" y="12"/>
                    <a:pt x="74" y="4"/>
                    <a:pt x="68" y="3"/>
                  </a:cubicBezTo>
                  <a:cubicBezTo>
                    <a:pt x="62" y="2"/>
                    <a:pt x="54" y="11"/>
                    <a:pt x="54" y="17"/>
                  </a:cubicBezTo>
                  <a:cubicBezTo>
                    <a:pt x="53" y="25"/>
                    <a:pt x="55" y="32"/>
                    <a:pt x="63" y="34"/>
                  </a:cubicBezTo>
                  <a:close/>
                  <a:moveTo>
                    <a:pt x="84" y="73"/>
                  </a:moveTo>
                  <a:cubicBezTo>
                    <a:pt x="84" y="73"/>
                    <a:pt x="71" y="63"/>
                    <a:pt x="63" y="52"/>
                  </a:cubicBezTo>
                  <a:cubicBezTo>
                    <a:pt x="53" y="37"/>
                    <a:pt x="38" y="43"/>
                    <a:pt x="34" y="51"/>
                  </a:cubicBezTo>
                  <a:cubicBezTo>
                    <a:pt x="29" y="59"/>
                    <a:pt x="21" y="64"/>
                    <a:pt x="20" y="66"/>
                  </a:cubicBezTo>
                  <a:cubicBezTo>
                    <a:pt x="19" y="67"/>
                    <a:pt x="4" y="75"/>
                    <a:pt x="8" y="89"/>
                  </a:cubicBezTo>
                  <a:cubicBezTo>
                    <a:pt x="11" y="103"/>
                    <a:pt x="22" y="103"/>
                    <a:pt x="22" y="103"/>
                  </a:cubicBezTo>
                  <a:cubicBezTo>
                    <a:pt x="22" y="103"/>
                    <a:pt x="31" y="104"/>
                    <a:pt x="40" y="102"/>
                  </a:cubicBezTo>
                  <a:cubicBezTo>
                    <a:pt x="50" y="100"/>
                    <a:pt x="58" y="102"/>
                    <a:pt x="58" y="102"/>
                  </a:cubicBezTo>
                  <a:cubicBezTo>
                    <a:pt x="58" y="102"/>
                    <a:pt x="81" y="110"/>
                    <a:pt x="87" y="95"/>
                  </a:cubicBezTo>
                  <a:cubicBezTo>
                    <a:pt x="93" y="81"/>
                    <a:pt x="84" y="73"/>
                    <a:pt x="84" y="73"/>
                  </a:cubicBezTo>
                  <a:close/>
                  <a:moveTo>
                    <a:pt x="45" y="95"/>
                  </a:moveTo>
                  <a:cubicBezTo>
                    <a:pt x="30" y="95"/>
                    <a:pt x="30" y="95"/>
                    <a:pt x="30" y="95"/>
                  </a:cubicBezTo>
                  <a:cubicBezTo>
                    <a:pt x="24" y="94"/>
                    <a:pt x="21" y="89"/>
                    <a:pt x="21" y="89"/>
                  </a:cubicBezTo>
                  <a:cubicBezTo>
                    <a:pt x="21" y="88"/>
                    <a:pt x="19" y="84"/>
                    <a:pt x="20" y="78"/>
                  </a:cubicBezTo>
                  <a:cubicBezTo>
                    <a:pt x="23" y="70"/>
                    <a:pt x="30" y="69"/>
                    <a:pt x="30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5" y="59"/>
                    <a:pt x="45" y="59"/>
                    <a:pt x="45" y="59"/>
                  </a:cubicBezTo>
                  <a:lnTo>
                    <a:pt x="45" y="95"/>
                  </a:lnTo>
                  <a:close/>
                  <a:moveTo>
                    <a:pt x="72" y="95"/>
                  </a:moveTo>
                  <a:cubicBezTo>
                    <a:pt x="55" y="95"/>
                    <a:pt x="55" y="95"/>
                    <a:pt x="55" y="95"/>
                  </a:cubicBezTo>
                  <a:cubicBezTo>
                    <a:pt x="49" y="93"/>
                    <a:pt x="48" y="89"/>
                    <a:pt x="48" y="8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6" y="88"/>
                    <a:pt x="58" y="89"/>
                    <a:pt x="58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72" y="70"/>
                    <a:pt x="72" y="70"/>
                    <a:pt x="72" y="70"/>
                  </a:cubicBezTo>
                  <a:lnTo>
                    <a:pt x="72" y="95"/>
                  </a:lnTo>
                  <a:close/>
                  <a:moveTo>
                    <a:pt x="96" y="45"/>
                  </a:moveTo>
                  <a:cubicBezTo>
                    <a:pt x="96" y="42"/>
                    <a:pt x="94" y="32"/>
                    <a:pt x="84" y="32"/>
                  </a:cubicBezTo>
                  <a:cubicBezTo>
                    <a:pt x="74" y="32"/>
                    <a:pt x="72" y="41"/>
                    <a:pt x="72" y="48"/>
                  </a:cubicBezTo>
                  <a:cubicBezTo>
                    <a:pt x="72" y="54"/>
                    <a:pt x="73" y="62"/>
                    <a:pt x="85" y="62"/>
                  </a:cubicBezTo>
                  <a:cubicBezTo>
                    <a:pt x="98" y="62"/>
                    <a:pt x="96" y="48"/>
                    <a:pt x="96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936582" y="4570560"/>
            <a:ext cx="1189038" cy="1189038"/>
            <a:chOff x="6935788" y="4149725"/>
            <a:chExt cx="1189038" cy="1189038"/>
          </a:xfrm>
        </p:grpSpPr>
        <p:sp>
          <p:nvSpPr>
            <p:cNvPr id="104" name="Oval 271"/>
            <p:cNvSpPr>
              <a:spLocks noChangeArrowheads="1"/>
            </p:cNvSpPr>
            <p:nvPr/>
          </p:nvSpPr>
          <p:spPr bwMode="auto">
            <a:xfrm>
              <a:off x="6935788" y="4149725"/>
              <a:ext cx="1189038" cy="1189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Oval 571"/>
            <p:cNvSpPr>
              <a:spLocks noChangeArrowheads="1"/>
            </p:cNvSpPr>
            <p:nvPr/>
          </p:nvSpPr>
          <p:spPr bwMode="auto">
            <a:xfrm>
              <a:off x="7192221" y="4484688"/>
              <a:ext cx="676172" cy="519112"/>
            </a:xfrm>
            <a:custGeom>
              <a:avLst/>
              <a:gdLst/>
              <a:ahLst/>
              <a:cxnLst/>
              <a:rect l="l" t="t" r="r" b="b"/>
              <a:pathLst>
                <a:path w="510461" h="391892">
                  <a:moveTo>
                    <a:pt x="52638" y="109249"/>
                  </a:moveTo>
                  <a:cubicBezTo>
                    <a:pt x="93997" y="135584"/>
                    <a:pt x="93997" y="139346"/>
                    <a:pt x="124076" y="165682"/>
                  </a:cubicBezTo>
                  <a:cubicBezTo>
                    <a:pt x="142875" y="188255"/>
                    <a:pt x="139115" y="218352"/>
                    <a:pt x="127836" y="255974"/>
                  </a:cubicBezTo>
                  <a:cubicBezTo>
                    <a:pt x="116556" y="293595"/>
                    <a:pt x="120316" y="278547"/>
                    <a:pt x="71438" y="383887"/>
                  </a:cubicBezTo>
                  <a:cubicBezTo>
                    <a:pt x="71430" y="383882"/>
                    <a:pt x="70684" y="383411"/>
                    <a:pt x="0" y="338741"/>
                  </a:cubicBezTo>
                  <a:cubicBezTo>
                    <a:pt x="43" y="338704"/>
                    <a:pt x="78961" y="271013"/>
                    <a:pt x="93997" y="237163"/>
                  </a:cubicBezTo>
                  <a:cubicBezTo>
                    <a:pt x="112788" y="203318"/>
                    <a:pt x="75230" y="184509"/>
                    <a:pt x="75197" y="184492"/>
                  </a:cubicBezTo>
                  <a:cubicBezTo>
                    <a:pt x="75187" y="184486"/>
                    <a:pt x="74455" y="184015"/>
                    <a:pt x="22559" y="150633"/>
                  </a:cubicBezTo>
                  <a:cubicBezTo>
                    <a:pt x="22565" y="150625"/>
                    <a:pt x="22981" y="150052"/>
                    <a:pt x="52638" y="109249"/>
                  </a:cubicBezTo>
                  <a:close/>
                  <a:moveTo>
                    <a:pt x="89694" y="7649"/>
                  </a:moveTo>
                  <a:cubicBezTo>
                    <a:pt x="114682" y="7649"/>
                    <a:pt x="134938" y="26128"/>
                    <a:pt x="134938" y="48924"/>
                  </a:cubicBezTo>
                  <a:cubicBezTo>
                    <a:pt x="134938" y="71720"/>
                    <a:pt x="114682" y="90199"/>
                    <a:pt x="89694" y="90199"/>
                  </a:cubicBezTo>
                  <a:cubicBezTo>
                    <a:pt x="64706" y="90199"/>
                    <a:pt x="44450" y="71720"/>
                    <a:pt x="44450" y="48924"/>
                  </a:cubicBezTo>
                  <a:cubicBezTo>
                    <a:pt x="44450" y="26128"/>
                    <a:pt x="64706" y="7649"/>
                    <a:pt x="89694" y="7649"/>
                  </a:cubicBezTo>
                  <a:close/>
                  <a:moveTo>
                    <a:pt x="183929" y="0"/>
                  </a:moveTo>
                  <a:cubicBezTo>
                    <a:pt x="183929" y="0"/>
                    <a:pt x="183929" y="0"/>
                    <a:pt x="247649" y="18761"/>
                  </a:cubicBezTo>
                  <a:cubicBezTo>
                    <a:pt x="247649" y="18761"/>
                    <a:pt x="240153" y="30018"/>
                    <a:pt x="228908" y="52532"/>
                  </a:cubicBezTo>
                  <a:cubicBezTo>
                    <a:pt x="487474" y="-22496"/>
                    <a:pt x="502524" y="93750"/>
                    <a:pt x="502531" y="93807"/>
                  </a:cubicBezTo>
                  <a:cubicBezTo>
                    <a:pt x="502531" y="93807"/>
                    <a:pt x="517524" y="176357"/>
                    <a:pt x="506279" y="303935"/>
                  </a:cubicBezTo>
                  <a:cubicBezTo>
                    <a:pt x="491290" y="431480"/>
                    <a:pt x="326445" y="382757"/>
                    <a:pt x="326363" y="382732"/>
                  </a:cubicBezTo>
                  <a:cubicBezTo>
                    <a:pt x="326363" y="382732"/>
                    <a:pt x="326363" y="382732"/>
                    <a:pt x="333859" y="345210"/>
                  </a:cubicBezTo>
                  <a:cubicBezTo>
                    <a:pt x="333859" y="345210"/>
                    <a:pt x="333859" y="345210"/>
                    <a:pt x="375090" y="356467"/>
                  </a:cubicBezTo>
                  <a:cubicBezTo>
                    <a:pt x="446276" y="360217"/>
                    <a:pt x="438817" y="296485"/>
                    <a:pt x="438811" y="296430"/>
                  </a:cubicBezTo>
                  <a:cubicBezTo>
                    <a:pt x="438811" y="296430"/>
                    <a:pt x="438811" y="296430"/>
                    <a:pt x="438811" y="116321"/>
                  </a:cubicBezTo>
                  <a:cubicBezTo>
                    <a:pt x="438811" y="48779"/>
                    <a:pt x="375090" y="41275"/>
                    <a:pt x="258894" y="82550"/>
                  </a:cubicBezTo>
                  <a:cubicBezTo>
                    <a:pt x="258894" y="82550"/>
                    <a:pt x="258894" y="82550"/>
                    <a:pt x="285132" y="90055"/>
                  </a:cubicBezTo>
                  <a:cubicBezTo>
                    <a:pt x="281384" y="101311"/>
                    <a:pt x="273887" y="112568"/>
                    <a:pt x="262642" y="123825"/>
                  </a:cubicBezTo>
                  <a:cubicBezTo>
                    <a:pt x="262642" y="123825"/>
                    <a:pt x="262642" y="123825"/>
                    <a:pt x="416321" y="123825"/>
                  </a:cubicBezTo>
                  <a:cubicBezTo>
                    <a:pt x="416321" y="123825"/>
                    <a:pt x="416321" y="123825"/>
                    <a:pt x="416321" y="157596"/>
                  </a:cubicBezTo>
                  <a:cubicBezTo>
                    <a:pt x="416321" y="157596"/>
                    <a:pt x="416321" y="157596"/>
                    <a:pt x="330111" y="157596"/>
                  </a:cubicBezTo>
                  <a:cubicBezTo>
                    <a:pt x="330111" y="157596"/>
                    <a:pt x="330111" y="157596"/>
                    <a:pt x="330111" y="195118"/>
                  </a:cubicBezTo>
                  <a:cubicBezTo>
                    <a:pt x="330111" y="195118"/>
                    <a:pt x="330111" y="195118"/>
                    <a:pt x="416321" y="195118"/>
                  </a:cubicBezTo>
                  <a:cubicBezTo>
                    <a:pt x="416321" y="195118"/>
                    <a:pt x="416321" y="195118"/>
                    <a:pt x="416321" y="228889"/>
                  </a:cubicBezTo>
                  <a:cubicBezTo>
                    <a:pt x="416321" y="228889"/>
                    <a:pt x="416321" y="228889"/>
                    <a:pt x="330111" y="228889"/>
                  </a:cubicBezTo>
                  <a:cubicBezTo>
                    <a:pt x="330111" y="228889"/>
                    <a:pt x="330111" y="228889"/>
                    <a:pt x="330111" y="292678"/>
                  </a:cubicBezTo>
                  <a:cubicBezTo>
                    <a:pt x="341356" y="288925"/>
                    <a:pt x="356349" y="285173"/>
                    <a:pt x="367594" y="273916"/>
                  </a:cubicBezTo>
                  <a:cubicBezTo>
                    <a:pt x="367594" y="273916"/>
                    <a:pt x="367594" y="273916"/>
                    <a:pt x="356349" y="247650"/>
                  </a:cubicBezTo>
                  <a:cubicBezTo>
                    <a:pt x="356349" y="247650"/>
                    <a:pt x="356349" y="247650"/>
                    <a:pt x="397580" y="232641"/>
                  </a:cubicBezTo>
                  <a:cubicBezTo>
                    <a:pt x="397580" y="232641"/>
                    <a:pt x="397580" y="232641"/>
                    <a:pt x="435062" y="318944"/>
                  </a:cubicBezTo>
                  <a:cubicBezTo>
                    <a:pt x="435062" y="318944"/>
                    <a:pt x="435062" y="318944"/>
                    <a:pt x="382587" y="337705"/>
                  </a:cubicBezTo>
                  <a:cubicBezTo>
                    <a:pt x="382587" y="337705"/>
                    <a:pt x="382587" y="337705"/>
                    <a:pt x="375090" y="303935"/>
                  </a:cubicBezTo>
                  <a:cubicBezTo>
                    <a:pt x="352601" y="322696"/>
                    <a:pt x="303873" y="348962"/>
                    <a:pt x="221412" y="345210"/>
                  </a:cubicBezTo>
                  <a:cubicBezTo>
                    <a:pt x="135223" y="348961"/>
                    <a:pt x="157680" y="247699"/>
                    <a:pt x="157691" y="247650"/>
                  </a:cubicBezTo>
                  <a:cubicBezTo>
                    <a:pt x="157691" y="243898"/>
                    <a:pt x="157691" y="243898"/>
                    <a:pt x="221412" y="243898"/>
                  </a:cubicBezTo>
                  <a:cubicBezTo>
                    <a:pt x="221412" y="258907"/>
                    <a:pt x="213915" y="281421"/>
                    <a:pt x="221412" y="292678"/>
                  </a:cubicBezTo>
                  <a:cubicBezTo>
                    <a:pt x="228908" y="300182"/>
                    <a:pt x="243901" y="303935"/>
                    <a:pt x="255146" y="303935"/>
                  </a:cubicBezTo>
                  <a:cubicBezTo>
                    <a:pt x="258894" y="303935"/>
                    <a:pt x="258894" y="303935"/>
                    <a:pt x="258894" y="228889"/>
                  </a:cubicBezTo>
                  <a:cubicBezTo>
                    <a:pt x="258894" y="228889"/>
                    <a:pt x="258894" y="228889"/>
                    <a:pt x="168936" y="228889"/>
                  </a:cubicBezTo>
                  <a:cubicBezTo>
                    <a:pt x="168936" y="228889"/>
                    <a:pt x="168936" y="228889"/>
                    <a:pt x="168936" y="195118"/>
                  </a:cubicBezTo>
                  <a:cubicBezTo>
                    <a:pt x="168936" y="195118"/>
                    <a:pt x="168936" y="195118"/>
                    <a:pt x="195174" y="195118"/>
                  </a:cubicBezTo>
                  <a:cubicBezTo>
                    <a:pt x="208500" y="195118"/>
                    <a:pt x="228594" y="195118"/>
                    <a:pt x="258894" y="195118"/>
                  </a:cubicBezTo>
                  <a:cubicBezTo>
                    <a:pt x="258894" y="195118"/>
                    <a:pt x="258894" y="195118"/>
                    <a:pt x="258894" y="157596"/>
                  </a:cubicBezTo>
                  <a:cubicBezTo>
                    <a:pt x="258894" y="157596"/>
                    <a:pt x="258894" y="157596"/>
                    <a:pt x="232656" y="157596"/>
                  </a:cubicBezTo>
                  <a:cubicBezTo>
                    <a:pt x="213932" y="180088"/>
                    <a:pt x="195209" y="195091"/>
                    <a:pt x="195174" y="195118"/>
                  </a:cubicBezTo>
                  <a:cubicBezTo>
                    <a:pt x="195174" y="195118"/>
                    <a:pt x="195174" y="195118"/>
                    <a:pt x="168936" y="172605"/>
                  </a:cubicBezTo>
                  <a:cubicBezTo>
                    <a:pt x="187677" y="153843"/>
                    <a:pt x="206418" y="120073"/>
                    <a:pt x="217663" y="97559"/>
                  </a:cubicBezTo>
                  <a:cubicBezTo>
                    <a:pt x="210167" y="101311"/>
                    <a:pt x="198922" y="108816"/>
                    <a:pt x="187677" y="112568"/>
                  </a:cubicBezTo>
                  <a:cubicBezTo>
                    <a:pt x="180181" y="123825"/>
                    <a:pt x="168936" y="138834"/>
                    <a:pt x="153943" y="150091"/>
                  </a:cubicBezTo>
                  <a:cubicBezTo>
                    <a:pt x="153943" y="150091"/>
                    <a:pt x="112749" y="123848"/>
                    <a:pt x="112712" y="123825"/>
                  </a:cubicBezTo>
                  <a:cubicBezTo>
                    <a:pt x="157680" y="86312"/>
                    <a:pt x="183916" y="43"/>
                    <a:pt x="1839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5353843" y="3094186"/>
            <a:ext cx="1500188" cy="1503363"/>
            <a:chOff x="10127654" y="2673350"/>
            <a:chExt cx="1500188" cy="1503363"/>
          </a:xfrm>
        </p:grpSpPr>
        <p:sp>
          <p:nvSpPr>
            <p:cNvPr id="107" name="Oval 272"/>
            <p:cNvSpPr>
              <a:spLocks noChangeArrowheads="1"/>
            </p:cNvSpPr>
            <p:nvPr/>
          </p:nvSpPr>
          <p:spPr bwMode="auto">
            <a:xfrm>
              <a:off x="10127654" y="2673350"/>
              <a:ext cx="1500188" cy="15033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73"/>
            <p:cNvSpPr/>
            <p:nvPr/>
          </p:nvSpPr>
          <p:spPr bwMode="auto">
            <a:xfrm>
              <a:off x="10449917" y="3667125"/>
              <a:ext cx="855663" cy="509588"/>
            </a:xfrm>
            <a:custGeom>
              <a:avLst/>
              <a:gdLst>
                <a:gd name="T0" fmla="*/ 39 w 228"/>
                <a:gd name="T1" fmla="*/ 27 h 136"/>
                <a:gd name="T2" fmla="*/ 0 w 228"/>
                <a:gd name="T3" fmla="*/ 100 h 136"/>
                <a:gd name="T4" fmla="*/ 114 w 228"/>
                <a:gd name="T5" fmla="*/ 136 h 136"/>
                <a:gd name="T6" fmla="*/ 228 w 228"/>
                <a:gd name="T7" fmla="*/ 100 h 136"/>
                <a:gd name="T8" fmla="*/ 189 w 228"/>
                <a:gd name="T9" fmla="*/ 27 h 136"/>
                <a:gd name="T10" fmla="*/ 114 w 228"/>
                <a:gd name="T11" fmla="*/ 0 h 136"/>
                <a:gd name="T12" fmla="*/ 39 w 228"/>
                <a:gd name="T13" fmla="*/ 2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36">
                  <a:moveTo>
                    <a:pt x="39" y="27"/>
                  </a:moveTo>
                  <a:cubicBezTo>
                    <a:pt x="19" y="40"/>
                    <a:pt x="11" y="67"/>
                    <a:pt x="0" y="100"/>
                  </a:cubicBezTo>
                  <a:cubicBezTo>
                    <a:pt x="32" y="122"/>
                    <a:pt x="71" y="136"/>
                    <a:pt x="114" y="136"/>
                  </a:cubicBezTo>
                  <a:cubicBezTo>
                    <a:pt x="156" y="136"/>
                    <a:pt x="196" y="122"/>
                    <a:pt x="228" y="100"/>
                  </a:cubicBezTo>
                  <a:cubicBezTo>
                    <a:pt x="217" y="67"/>
                    <a:pt x="209" y="39"/>
                    <a:pt x="189" y="27"/>
                  </a:cubicBezTo>
                  <a:cubicBezTo>
                    <a:pt x="154" y="5"/>
                    <a:pt x="134" y="0"/>
                    <a:pt x="114" y="0"/>
                  </a:cubicBezTo>
                  <a:cubicBezTo>
                    <a:pt x="93" y="0"/>
                    <a:pt x="73" y="5"/>
                    <a:pt x="39" y="2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274"/>
            <p:cNvSpPr>
              <a:spLocks noChangeArrowheads="1"/>
            </p:cNvSpPr>
            <p:nvPr/>
          </p:nvSpPr>
          <p:spPr bwMode="auto">
            <a:xfrm>
              <a:off x="10738842" y="3673475"/>
              <a:ext cx="300038" cy="3349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78"/>
            <p:cNvSpPr/>
            <p:nvPr/>
          </p:nvSpPr>
          <p:spPr bwMode="auto">
            <a:xfrm>
              <a:off x="10570339" y="2995613"/>
              <a:ext cx="613231" cy="754163"/>
            </a:xfrm>
            <a:custGeom>
              <a:avLst/>
              <a:gdLst/>
              <a:ahLst/>
              <a:cxnLst/>
              <a:rect l="l" t="t" r="r" b="b"/>
              <a:pathLst>
                <a:path w="613231" h="754163">
                  <a:moveTo>
                    <a:pt x="307409" y="0"/>
                  </a:moveTo>
                  <a:cubicBezTo>
                    <a:pt x="487967" y="0"/>
                    <a:pt x="566509" y="95306"/>
                    <a:pt x="577443" y="209574"/>
                  </a:cubicBezTo>
                  <a:cubicBezTo>
                    <a:pt x="582750" y="203510"/>
                    <a:pt x="589066" y="200914"/>
                    <a:pt x="595382" y="202182"/>
                  </a:cubicBezTo>
                  <a:cubicBezTo>
                    <a:pt x="610305" y="205927"/>
                    <a:pt x="617766" y="239631"/>
                    <a:pt x="610305" y="277079"/>
                  </a:cubicBezTo>
                  <a:cubicBezTo>
                    <a:pt x="599171" y="314334"/>
                    <a:pt x="580652" y="344176"/>
                    <a:pt x="565798" y="340673"/>
                  </a:cubicBezTo>
                  <a:cubicBezTo>
                    <a:pt x="541279" y="431949"/>
                    <a:pt x="484238" y="517272"/>
                    <a:pt x="411390" y="560469"/>
                  </a:cubicBezTo>
                  <a:cubicBezTo>
                    <a:pt x="411390" y="671119"/>
                    <a:pt x="411390" y="671119"/>
                    <a:pt x="411390" y="671119"/>
                  </a:cubicBezTo>
                  <a:cubicBezTo>
                    <a:pt x="411390" y="776147"/>
                    <a:pt x="201840" y="787400"/>
                    <a:pt x="201840" y="671119"/>
                  </a:cubicBezTo>
                  <a:lnTo>
                    <a:pt x="201840" y="559378"/>
                  </a:lnTo>
                  <a:cubicBezTo>
                    <a:pt x="129490" y="515836"/>
                    <a:pt x="72993" y="430722"/>
                    <a:pt x="48822" y="339807"/>
                  </a:cubicBezTo>
                  <a:cubicBezTo>
                    <a:pt x="48585" y="340490"/>
                    <a:pt x="48143" y="340630"/>
                    <a:pt x="47694" y="340742"/>
                  </a:cubicBezTo>
                  <a:cubicBezTo>
                    <a:pt x="32771" y="344487"/>
                    <a:pt x="10388" y="314528"/>
                    <a:pt x="2926" y="277079"/>
                  </a:cubicBezTo>
                  <a:cubicBezTo>
                    <a:pt x="-4535" y="239631"/>
                    <a:pt x="2926" y="205927"/>
                    <a:pt x="17849" y="202182"/>
                  </a:cubicBezTo>
                  <a:cubicBezTo>
                    <a:pt x="23756" y="200700"/>
                    <a:pt x="30832" y="204498"/>
                    <a:pt x="37108" y="212487"/>
                  </a:cubicBezTo>
                  <a:cubicBezTo>
                    <a:pt x="46979" y="96938"/>
                    <a:pt x="125313" y="0"/>
                    <a:pt x="307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80"/>
            <p:cNvSpPr/>
            <p:nvPr/>
          </p:nvSpPr>
          <p:spPr bwMode="auto">
            <a:xfrm>
              <a:off x="10780117" y="3673475"/>
              <a:ext cx="195263" cy="503238"/>
            </a:xfrm>
            <a:custGeom>
              <a:avLst/>
              <a:gdLst>
                <a:gd name="T0" fmla="*/ 20 w 52"/>
                <a:gd name="T1" fmla="*/ 48 h 134"/>
                <a:gd name="T2" fmla="*/ 14 w 52"/>
                <a:gd name="T3" fmla="*/ 133 h 134"/>
                <a:gd name="T4" fmla="*/ 26 w 52"/>
                <a:gd name="T5" fmla="*/ 134 h 134"/>
                <a:gd name="T6" fmla="*/ 38 w 52"/>
                <a:gd name="T7" fmla="*/ 133 h 134"/>
                <a:gd name="T8" fmla="*/ 32 w 52"/>
                <a:gd name="T9" fmla="*/ 48 h 134"/>
                <a:gd name="T10" fmla="*/ 52 w 52"/>
                <a:gd name="T11" fmla="*/ 0 h 134"/>
                <a:gd name="T12" fmla="*/ 0 w 52"/>
                <a:gd name="T13" fmla="*/ 0 h 134"/>
                <a:gd name="T14" fmla="*/ 20 w 52"/>
                <a:gd name="T15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4">
                  <a:moveTo>
                    <a:pt x="20" y="48"/>
                  </a:moveTo>
                  <a:cubicBezTo>
                    <a:pt x="14" y="133"/>
                    <a:pt x="14" y="133"/>
                    <a:pt x="14" y="133"/>
                  </a:cubicBezTo>
                  <a:cubicBezTo>
                    <a:pt x="18" y="133"/>
                    <a:pt x="22" y="134"/>
                    <a:pt x="26" y="134"/>
                  </a:cubicBezTo>
                  <a:cubicBezTo>
                    <a:pt x="30" y="134"/>
                    <a:pt x="34" y="133"/>
                    <a:pt x="38" y="133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18" y="0"/>
                    <a:pt x="0" y="0"/>
                  </a:cubicBezTo>
                  <a:lnTo>
                    <a:pt x="2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81"/>
            <p:cNvSpPr/>
            <p:nvPr/>
          </p:nvSpPr>
          <p:spPr bwMode="auto">
            <a:xfrm>
              <a:off x="10689629" y="3609975"/>
              <a:ext cx="184150" cy="198438"/>
            </a:xfrm>
            <a:custGeom>
              <a:avLst/>
              <a:gdLst>
                <a:gd name="T0" fmla="*/ 50 w 116"/>
                <a:gd name="T1" fmla="*/ 0 h 125"/>
                <a:gd name="T2" fmla="*/ 10 w 116"/>
                <a:gd name="T3" fmla="*/ 43 h 125"/>
                <a:gd name="T4" fmla="*/ 0 w 116"/>
                <a:gd name="T5" fmla="*/ 125 h 125"/>
                <a:gd name="T6" fmla="*/ 116 w 116"/>
                <a:gd name="T7" fmla="*/ 40 h 125"/>
                <a:gd name="T8" fmla="*/ 50 w 11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25">
                  <a:moveTo>
                    <a:pt x="50" y="0"/>
                  </a:moveTo>
                  <a:lnTo>
                    <a:pt x="10" y="43"/>
                  </a:lnTo>
                  <a:lnTo>
                    <a:pt x="0" y="125"/>
                  </a:lnTo>
                  <a:lnTo>
                    <a:pt x="116" y="4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39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82"/>
            <p:cNvSpPr/>
            <p:nvPr/>
          </p:nvSpPr>
          <p:spPr bwMode="auto">
            <a:xfrm>
              <a:off x="10876954" y="3609975"/>
              <a:ext cx="184150" cy="198438"/>
            </a:xfrm>
            <a:custGeom>
              <a:avLst/>
              <a:gdLst>
                <a:gd name="T0" fmla="*/ 66 w 116"/>
                <a:gd name="T1" fmla="*/ 0 h 125"/>
                <a:gd name="T2" fmla="*/ 109 w 116"/>
                <a:gd name="T3" fmla="*/ 43 h 125"/>
                <a:gd name="T4" fmla="*/ 116 w 116"/>
                <a:gd name="T5" fmla="*/ 125 h 125"/>
                <a:gd name="T6" fmla="*/ 0 w 116"/>
                <a:gd name="T7" fmla="*/ 40 h 125"/>
                <a:gd name="T8" fmla="*/ 66 w 116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25">
                  <a:moveTo>
                    <a:pt x="66" y="0"/>
                  </a:moveTo>
                  <a:lnTo>
                    <a:pt x="109" y="43"/>
                  </a:lnTo>
                  <a:lnTo>
                    <a:pt x="116" y="125"/>
                  </a:lnTo>
                  <a:lnTo>
                    <a:pt x="0" y="4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39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77"/>
            <p:cNvSpPr/>
            <p:nvPr/>
          </p:nvSpPr>
          <p:spPr bwMode="auto">
            <a:xfrm>
              <a:off x="10554692" y="2886075"/>
              <a:ext cx="641350" cy="484188"/>
            </a:xfrm>
            <a:custGeom>
              <a:avLst/>
              <a:gdLst>
                <a:gd name="T0" fmla="*/ 119 w 171"/>
                <a:gd name="T1" fmla="*/ 45 h 129"/>
                <a:gd name="T2" fmla="*/ 151 w 171"/>
                <a:gd name="T3" fmla="*/ 95 h 129"/>
                <a:gd name="T4" fmla="*/ 163 w 171"/>
                <a:gd name="T5" fmla="*/ 98 h 129"/>
                <a:gd name="T6" fmla="*/ 88 w 171"/>
                <a:gd name="T7" fmla="*/ 0 h 129"/>
                <a:gd name="T8" fmla="*/ 9 w 171"/>
                <a:gd name="T9" fmla="*/ 95 h 129"/>
                <a:gd name="T10" fmla="*/ 23 w 171"/>
                <a:gd name="T11" fmla="*/ 95 h 129"/>
                <a:gd name="T12" fmla="*/ 119 w 171"/>
                <a:gd name="T13" fmla="*/ 4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29">
                  <a:moveTo>
                    <a:pt x="119" y="45"/>
                  </a:moveTo>
                  <a:cubicBezTo>
                    <a:pt x="139" y="53"/>
                    <a:pt x="147" y="78"/>
                    <a:pt x="151" y="95"/>
                  </a:cubicBezTo>
                  <a:cubicBezTo>
                    <a:pt x="158" y="119"/>
                    <a:pt x="154" y="117"/>
                    <a:pt x="163" y="98"/>
                  </a:cubicBezTo>
                  <a:cubicBezTo>
                    <a:pt x="171" y="80"/>
                    <a:pt x="150" y="0"/>
                    <a:pt x="88" y="0"/>
                  </a:cubicBezTo>
                  <a:cubicBezTo>
                    <a:pt x="26" y="0"/>
                    <a:pt x="0" y="61"/>
                    <a:pt x="9" y="95"/>
                  </a:cubicBezTo>
                  <a:cubicBezTo>
                    <a:pt x="18" y="129"/>
                    <a:pt x="18" y="121"/>
                    <a:pt x="23" y="95"/>
                  </a:cubicBezTo>
                  <a:cubicBezTo>
                    <a:pt x="37" y="29"/>
                    <a:pt x="86" y="58"/>
                    <a:pt x="119" y="4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标题 4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49" grpId="0" animBg="1"/>
      <p:bldP spid="56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组合 1032"/>
          <p:cNvGrpSpPr/>
          <p:nvPr/>
        </p:nvGrpSpPr>
        <p:grpSpPr>
          <a:xfrm>
            <a:off x="6127030" y="5609292"/>
            <a:ext cx="213870" cy="281659"/>
            <a:chOff x="6126236" y="5605239"/>
            <a:chExt cx="213870" cy="281659"/>
          </a:xfrm>
          <a:solidFill>
            <a:schemeClr val="accent3"/>
          </a:solidFill>
        </p:grpSpPr>
        <p:sp>
          <p:nvSpPr>
            <p:cNvPr id="14" name="Freeform 16"/>
            <p:cNvSpPr/>
            <p:nvPr/>
          </p:nvSpPr>
          <p:spPr bwMode="auto">
            <a:xfrm>
              <a:off x="6292367" y="5855390"/>
              <a:ext cx="41056" cy="31507"/>
            </a:xfrm>
            <a:custGeom>
              <a:avLst/>
              <a:gdLst>
                <a:gd name="T0" fmla="*/ 7 w 18"/>
                <a:gd name="T1" fmla="*/ 0 h 14"/>
                <a:gd name="T2" fmla="*/ 10 w 18"/>
                <a:gd name="T3" fmla="*/ 0 h 14"/>
                <a:gd name="T4" fmla="*/ 18 w 18"/>
                <a:gd name="T5" fmla="*/ 5 h 14"/>
                <a:gd name="T6" fmla="*/ 18 w 18"/>
                <a:gd name="T7" fmla="*/ 7 h 14"/>
                <a:gd name="T8" fmla="*/ 10 w 18"/>
                <a:gd name="T9" fmla="*/ 14 h 14"/>
                <a:gd name="T10" fmla="*/ 7 w 18"/>
                <a:gd name="T11" fmla="*/ 14 h 14"/>
                <a:gd name="T12" fmla="*/ 0 w 18"/>
                <a:gd name="T13" fmla="*/ 7 h 14"/>
                <a:gd name="T14" fmla="*/ 0 w 18"/>
                <a:gd name="T15" fmla="*/ 5 h 14"/>
                <a:gd name="T16" fmla="*/ 7 w 1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4">
                  <a:moveTo>
                    <a:pt x="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8" y="1"/>
                    <a:pt x="18" y="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1"/>
                    <a:pt x="14" y="14"/>
                    <a:pt x="10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4"/>
                    <a:pt x="0" y="11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4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6252267" y="5817199"/>
              <a:ext cx="36281" cy="69698"/>
            </a:xfrm>
            <a:custGeom>
              <a:avLst/>
              <a:gdLst>
                <a:gd name="T0" fmla="*/ 8 w 16"/>
                <a:gd name="T1" fmla="*/ 0 h 31"/>
                <a:gd name="T2" fmla="*/ 10 w 16"/>
                <a:gd name="T3" fmla="*/ 0 h 31"/>
                <a:gd name="T4" fmla="*/ 16 w 16"/>
                <a:gd name="T5" fmla="*/ 5 h 31"/>
                <a:gd name="T6" fmla="*/ 16 w 16"/>
                <a:gd name="T7" fmla="*/ 24 h 31"/>
                <a:gd name="T8" fmla="*/ 10 w 16"/>
                <a:gd name="T9" fmla="*/ 31 h 31"/>
                <a:gd name="T10" fmla="*/ 8 w 16"/>
                <a:gd name="T11" fmla="*/ 31 h 31"/>
                <a:gd name="T12" fmla="*/ 0 w 16"/>
                <a:gd name="T13" fmla="*/ 24 h 31"/>
                <a:gd name="T14" fmla="*/ 0 w 16"/>
                <a:gd name="T15" fmla="*/ 5 h 31"/>
                <a:gd name="T16" fmla="*/ 8 w 16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1">
                  <a:moveTo>
                    <a:pt x="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2"/>
                    <a:pt x="16" y="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8"/>
                    <a:pt x="14" y="31"/>
                    <a:pt x="10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4" y="31"/>
                    <a:pt x="0" y="28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6211211" y="5783782"/>
              <a:ext cx="34372" cy="103116"/>
            </a:xfrm>
            <a:custGeom>
              <a:avLst/>
              <a:gdLst>
                <a:gd name="T0" fmla="*/ 6 w 15"/>
                <a:gd name="T1" fmla="*/ 0 h 46"/>
                <a:gd name="T2" fmla="*/ 8 w 15"/>
                <a:gd name="T3" fmla="*/ 0 h 46"/>
                <a:gd name="T4" fmla="*/ 15 w 15"/>
                <a:gd name="T5" fmla="*/ 8 h 46"/>
                <a:gd name="T6" fmla="*/ 15 w 15"/>
                <a:gd name="T7" fmla="*/ 39 h 46"/>
                <a:gd name="T8" fmla="*/ 8 w 15"/>
                <a:gd name="T9" fmla="*/ 46 h 46"/>
                <a:gd name="T10" fmla="*/ 6 w 15"/>
                <a:gd name="T11" fmla="*/ 46 h 46"/>
                <a:gd name="T12" fmla="*/ 0 w 15"/>
                <a:gd name="T13" fmla="*/ 39 h 46"/>
                <a:gd name="T14" fmla="*/ 0 w 15"/>
                <a:gd name="T15" fmla="*/ 8 h 46"/>
                <a:gd name="T16" fmla="*/ 6 w 15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6">
                  <a:moveTo>
                    <a:pt x="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3"/>
                    <a:pt x="12" y="46"/>
                    <a:pt x="8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2" y="46"/>
                    <a:pt x="0" y="43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6169201" y="5749410"/>
              <a:ext cx="35327" cy="137488"/>
            </a:xfrm>
            <a:custGeom>
              <a:avLst/>
              <a:gdLst>
                <a:gd name="T0" fmla="*/ 0 w 16"/>
                <a:gd name="T1" fmla="*/ 7 h 61"/>
                <a:gd name="T2" fmla="*/ 7 w 16"/>
                <a:gd name="T3" fmla="*/ 0 h 61"/>
                <a:gd name="T4" fmla="*/ 9 w 16"/>
                <a:gd name="T5" fmla="*/ 0 h 61"/>
                <a:gd name="T6" fmla="*/ 16 w 16"/>
                <a:gd name="T7" fmla="*/ 7 h 61"/>
                <a:gd name="T8" fmla="*/ 16 w 16"/>
                <a:gd name="T9" fmla="*/ 54 h 61"/>
                <a:gd name="T10" fmla="*/ 9 w 16"/>
                <a:gd name="T11" fmla="*/ 61 h 61"/>
                <a:gd name="T12" fmla="*/ 7 w 16"/>
                <a:gd name="T13" fmla="*/ 61 h 61"/>
                <a:gd name="T14" fmla="*/ 0 w 16"/>
                <a:gd name="T15" fmla="*/ 54 h 61"/>
                <a:gd name="T16" fmla="*/ 0 w 16"/>
                <a:gd name="T17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1">
                  <a:moveTo>
                    <a:pt x="0" y="7"/>
                  </a:moveTo>
                  <a:cubicBezTo>
                    <a:pt x="0" y="3"/>
                    <a:pt x="4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3"/>
                    <a:pt x="16" y="7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8"/>
                    <a:pt x="13" y="61"/>
                    <a:pt x="9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4" y="61"/>
                    <a:pt x="0" y="58"/>
                    <a:pt x="0" y="54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6126236" y="5711219"/>
              <a:ext cx="33417" cy="175679"/>
            </a:xfrm>
            <a:custGeom>
              <a:avLst/>
              <a:gdLst>
                <a:gd name="T0" fmla="*/ 7 w 15"/>
                <a:gd name="T1" fmla="*/ 0 h 78"/>
                <a:gd name="T2" fmla="*/ 9 w 15"/>
                <a:gd name="T3" fmla="*/ 0 h 78"/>
                <a:gd name="T4" fmla="*/ 15 w 15"/>
                <a:gd name="T5" fmla="*/ 7 h 78"/>
                <a:gd name="T6" fmla="*/ 15 w 15"/>
                <a:gd name="T7" fmla="*/ 71 h 78"/>
                <a:gd name="T8" fmla="*/ 9 w 15"/>
                <a:gd name="T9" fmla="*/ 78 h 78"/>
                <a:gd name="T10" fmla="*/ 7 w 15"/>
                <a:gd name="T11" fmla="*/ 78 h 78"/>
                <a:gd name="T12" fmla="*/ 0 w 15"/>
                <a:gd name="T13" fmla="*/ 71 h 78"/>
                <a:gd name="T14" fmla="*/ 0 w 15"/>
                <a:gd name="T15" fmla="*/ 7 h 78"/>
                <a:gd name="T16" fmla="*/ 7 w 15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8">
                  <a:moveTo>
                    <a:pt x="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4"/>
                    <a:pt x="12" y="78"/>
                    <a:pt x="9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3" y="78"/>
                    <a:pt x="0" y="74"/>
                    <a:pt x="0" y="7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6126236" y="5605239"/>
              <a:ext cx="213870" cy="190000"/>
            </a:xfrm>
            <a:custGeom>
              <a:avLst/>
              <a:gdLst>
                <a:gd name="T0" fmla="*/ 1 w 95"/>
                <a:gd name="T1" fmla="*/ 4 h 84"/>
                <a:gd name="T2" fmla="*/ 8 w 95"/>
                <a:gd name="T3" fmla="*/ 1 h 84"/>
                <a:gd name="T4" fmla="*/ 32 w 95"/>
                <a:gd name="T5" fmla="*/ 11 h 84"/>
                <a:gd name="T6" fmla="*/ 35 w 95"/>
                <a:gd name="T7" fmla="*/ 18 h 84"/>
                <a:gd name="T8" fmla="*/ 30 w 95"/>
                <a:gd name="T9" fmla="*/ 22 h 84"/>
                <a:gd name="T10" fmla="*/ 28 w 95"/>
                <a:gd name="T11" fmla="*/ 21 h 84"/>
                <a:gd name="T12" fmla="*/ 19 w 95"/>
                <a:gd name="T13" fmla="*/ 18 h 84"/>
                <a:gd name="T14" fmla="*/ 90 w 95"/>
                <a:gd name="T15" fmla="*/ 74 h 84"/>
                <a:gd name="T16" fmla="*/ 93 w 95"/>
                <a:gd name="T17" fmla="*/ 81 h 84"/>
                <a:gd name="T18" fmla="*/ 88 w 95"/>
                <a:gd name="T19" fmla="*/ 84 h 84"/>
                <a:gd name="T20" fmla="*/ 86 w 95"/>
                <a:gd name="T21" fmla="*/ 84 h 84"/>
                <a:gd name="T22" fmla="*/ 13 w 95"/>
                <a:gd name="T23" fmla="*/ 28 h 84"/>
                <a:gd name="T24" fmla="*/ 13 w 95"/>
                <a:gd name="T25" fmla="*/ 34 h 84"/>
                <a:gd name="T26" fmla="*/ 6 w 95"/>
                <a:gd name="T27" fmla="*/ 39 h 84"/>
                <a:gd name="T28" fmla="*/ 0 w 95"/>
                <a:gd name="T29" fmla="*/ 34 h 84"/>
                <a:gd name="T30" fmla="*/ 0 w 95"/>
                <a:gd name="T31" fmla="*/ 8 h 84"/>
                <a:gd name="T32" fmla="*/ 0 w 95"/>
                <a:gd name="T33" fmla="*/ 8 h 84"/>
                <a:gd name="T34" fmla="*/ 1 w 95"/>
                <a:gd name="T35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84">
                  <a:moveTo>
                    <a:pt x="1" y="4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4" y="12"/>
                    <a:pt x="36" y="15"/>
                    <a:pt x="35" y="18"/>
                  </a:cubicBezTo>
                  <a:cubicBezTo>
                    <a:pt x="34" y="20"/>
                    <a:pt x="32" y="22"/>
                    <a:pt x="30" y="22"/>
                  </a:cubicBezTo>
                  <a:cubicBezTo>
                    <a:pt x="29" y="22"/>
                    <a:pt x="28" y="21"/>
                    <a:pt x="28" y="2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47" y="57"/>
                    <a:pt x="90" y="73"/>
                    <a:pt x="90" y="74"/>
                  </a:cubicBezTo>
                  <a:cubicBezTo>
                    <a:pt x="93" y="75"/>
                    <a:pt x="95" y="78"/>
                    <a:pt x="93" y="81"/>
                  </a:cubicBezTo>
                  <a:cubicBezTo>
                    <a:pt x="93" y="83"/>
                    <a:pt x="91" y="84"/>
                    <a:pt x="88" y="84"/>
                  </a:cubicBezTo>
                  <a:cubicBezTo>
                    <a:pt x="88" y="84"/>
                    <a:pt x="87" y="84"/>
                    <a:pt x="86" y="84"/>
                  </a:cubicBezTo>
                  <a:cubicBezTo>
                    <a:pt x="84" y="83"/>
                    <a:pt x="43" y="67"/>
                    <a:pt x="13" y="2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9" y="39"/>
                    <a:pt x="6" y="39"/>
                  </a:cubicBezTo>
                  <a:cubicBezTo>
                    <a:pt x="3" y="39"/>
                    <a:pt x="0" y="37"/>
                    <a:pt x="0" y="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5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032" name="组合 1031"/>
          <p:cNvGrpSpPr/>
          <p:nvPr/>
        </p:nvGrpSpPr>
        <p:grpSpPr>
          <a:xfrm>
            <a:off x="5506427" y="5597835"/>
            <a:ext cx="415327" cy="307437"/>
            <a:chOff x="5505632" y="5593782"/>
            <a:chExt cx="415327" cy="307437"/>
          </a:xfrm>
          <a:solidFill>
            <a:schemeClr val="accent3"/>
          </a:solidFill>
        </p:grpSpPr>
        <p:sp>
          <p:nvSpPr>
            <p:cNvPr id="20" name="Freeform 22"/>
            <p:cNvSpPr/>
            <p:nvPr/>
          </p:nvSpPr>
          <p:spPr bwMode="auto">
            <a:xfrm>
              <a:off x="5505632" y="5593782"/>
              <a:ext cx="261609" cy="264473"/>
            </a:xfrm>
            <a:custGeom>
              <a:avLst/>
              <a:gdLst>
                <a:gd name="T0" fmla="*/ 10 w 116"/>
                <a:gd name="T1" fmla="*/ 67 h 117"/>
                <a:gd name="T2" fmla="*/ 10 w 116"/>
                <a:gd name="T3" fmla="*/ 63 h 117"/>
                <a:gd name="T4" fmla="*/ 0 w 116"/>
                <a:gd name="T5" fmla="*/ 58 h 117"/>
                <a:gd name="T6" fmla="*/ 2 w 116"/>
                <a:gd name="T7" fmla="*/ 44 h 117"/>
                <a:gd name="T8" fmla="*/ 13 w 116"/>
                <a:gd name="T9" fmla="*/ 42 h 117"/>
                <a:gd name="T10" fmla="*/ 13 w 116"/>
                <a:gd name="T11" fmla="*/ 42 h 117"/>
                <a:gd name="T12" fmla="*/ 14 w 116"/>
                <a:gd name="T13" fmla="*/ 38 h 117"/>
                <a:gd name="T14" fmla="*/ 8 w 116"/>
                <a:gd name="T15" fmla="*/ 29 h 117"/>
                <a:gd name="T16" fmla="*/ 18 w 116"/>
                <a:gd name="T17" fmla="*/ 17 h 117"/>
                <a:gd name="T18" fmla="*/ 28 w 116"/>
                <a:gd name="T19" fmla="*/ 21 h 117"/>
                <a:gd name="T20" fmla="*/ 28 w 116"/>
                <a:gd name="T21" fmla="*/ 21 h 117"/>
                <a:gd name="T22" fmla="*/ 30 w 116"/>
                <a:gd name="T23" fmla="*/ 19 h 117"/>
                <a:gd name="T24" fmla="*/ 30 w 116"/>
                <a:gd name="T25" fmla="*/ 8 h 117"/>
                <a:gd name="T26" fmla="*/ 43 w 116"/>
                <a:gd name="T27" fmla="*/ 3 h 117"/>
                <a:gd name="T28" fmla="*/ 50 w 116"/>
                <a:gd name="T29" fmla="*/ 11 h 117"/>
                <a:gd name="T30" fmla="*/ 50 w 116"/>
                <a:gd name="T31" fmla="*/ 11 h 117"/>
                <a:gd name="T32" fmla="*/ 53 w 116"/>
                <a:gd name="T33" fmla="*/ 11 h 117"/>
                <a:gd name="T34" fmla="*/ 59 w 116"/>
                <a:gd name="T35" fmla="*/ 1 h 117"/>
                <a:gd name="T36" fmla="*/ 73 w 116"/>
                <a:gd name="T37" fmla="*/ 3 h 117"/>
                <a:gd name="T38" fmla="*/ 75 w 116"/>
                <a:gd name="T39" fmla="*/ 13 h 117"/>
                <a:gd name="T40" fmla="*/ 75 w 116"/>
                <a:gd name="T41" fmla="*/ 13 h 117"/>
                <a:gd name="T42" fmla="*/ 78 w 116"/>
                <a:gd name="T43" fmla="*/ 15 h 117"/>
                <a:gd name="T44" fmla="*/ 88 w 116"/>
                <a:gd name="T45" fmla="*/ 9 h 117"/>
                <a:gd name="T46" fmla="*/ 99 w 116"/>
                <a:gd name="T47" fmla="*/ 18 h 117"/>
                <a:gd name="T48" fmla="*/ 95 w 116"/>
                <a:gd name="T49" fmla="*/ 28 h 117"/>
                <a:gd name="T50" fmla="*/ 95 w 116"/>
                <a:gd name="T51" fmla="*/ 28 h 117"/>
                <a:gd name="T52" fmla="*/ 97 w 116"/>
                <a:gd name="T53" fmla="*/ 31 h 117"/>
                <a:gd name="T54" fmla="*/ 108 w 116"/>
                <a:gd name="T55" fmla="*/ 30 h 117"/>
                <a:gd name="T56" fmla="*/ 114 w 116"/>
                <a:gd name="T57" fmla="*/ 43 h 117"/>
                <a:gd name="T58" fmla="*/ 106 w 116"/>
                <a:gd name="T59" fmla="*/ 51 h 117"/>
                <a:gd name="T60" fmla="*/ 105 w 116"/>
                <a:gd name="T61" fmla="*/ 50 h 117"/>
                <a:gd name="T62" fmla="*/ 106 w 116"/>
                <a:gd name="T63" fmla="*/ 54 h 117"/>
                <a:gd name="T64" fmla="*/ 116 w 116"/>
                <a:gd name="T65" fmla="*/ 59 h 117"/>
                <a:gd name="T66" fmla="*/ 114 w 116"/>
                <a:gd name="T67" fmla="*/ 73 h 117"/>
                <a:gd name="T68" fmla="*/ 103 w 116"/>
                <a:gd name="T69" fmla="*/ 76 h 117"/>
                <a:gd name="T70" fmla="*/ 103 w 116"/>
                <a:gd name="T71" fmla="*/ 75 h 117"/>
                <a:gd name="T72" fmla="*/ 102 w 116"/>
                <a:gd name="T73" fmla="*/ 79 h 117"/>
                <a:gd name="T74" fmla="*/ 108 w 116"/>
                <a:gd name="T75" fmla="*/ 88 h 117"/>
                <a:gd name="T76" fmla="*/ 99 w 116"/>
                <a:gd name="T77" fmla="*/ 100 h 117"/>
                <a:gd name="T78" fmla="*/ 90 w 116"/>
                <a:gd name="T79" fmla="*/ 96 h 117"/>
                <a:gd name="T80" fmla="*/ 90 w 116"/>
                <a:gd name="T81" fmla="*/ 96 h 117"/>
                <a:gd name="T82" fmla="*/ 87 w 116"/>
                <a:gd name="T83" fmla="*/ 98 h 117"/>
                <a:gd name="T84" fmla="*/ 87 w 116"/>
                <a:gd name="T85" fmla="*/ 109 h 117"/>
                <a:gd name="T86" fmla="*/ 73 w 116"/>
                <a:gd name="T87" fmla="*/ 114 h 117"/>
                <a:gd name="T88" fmla="*/ 66 w 116"/>
                <a:gd name="T89" fmla="*/ 106 h 117"/>
                <a:gd name="T90" fmla="*/ 66 w 116"/>
                <a:gd name="T91" fmla="*/ 106 h 117"/>
                <a:gd name="T92" fmla="*/ 62 w 116"/>
                <a:gd name="T93" fmla="*/ 106 h 117"/>
                <a:gd name="T94" fmla="*/ 57 w 116"/>
                <a:gd name="T95" fmla="*/ 116 h 117"/>
                <a:gd name="T96" fmla="*/ 43 w 116"/>
                <a:gd name="T97" fmla="*/ 114 h 117"/>
                <a:gd name="T98" fmla="*/ 41 w 116"/>
                <a:gd name="T99" fmla="*/ 104 h 117"/>
                <a:gd name="T100" fmla="*/ 41 w 116"/>
                <a:gd name="T101" fmla="*/ 104 h 117"/>
                <a:gd name="T102" fmla="*/ 38 w 116"/>
                <a:gd name="T103" fmla="*/ 102 h 117"/>
                <a:gd name="T104" fmla="*/ 28 w 116"/>
                <a:gd name="T105" fmla="*/ 108 h 117"/>
                <a:gd name="T106" fmla="*/ 17 w 116"/>
                <a:gd name="T107" fmla="*/ 99 h 117"/>
                <a:gd name="T108" fmla="*/ 20 w 116"/>
                <a:gd name="T109" fmla="*/ 89 h 117"/>
                <a:gd name="T110" fmla="*/ 20 w 116"/>
                <a:gd name="T111" fmla="*/ 89 h 117"/>
                <a:gd name="T112" fmla="*/ 19 w 116"/>
                <a:gd name="T113" fmla="*/ 87 h 117"/>
                <a:gd name="T114" fmla="*/ 8 w 116"/>
                <a:gd name="T115" fmla="*/ 87 h 117"/>
                <a:gd name="T116" fmla="*/ 2 w 116"/>
                <a:gd name="T117" fmla="*/ 74 h 117"/>
                <a:gd name="T118" fmla="*/ 10 w 116"/>
                <a:gd name="T119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" h="117">
                  <a:moveTo>
                    <a:pt x="10" y="67"/>
                  </a:moveTo>
                  <a:cubicBezTo>
                    <a:pt x="10" y="65"/>
                    <a:pt x="10" y="64"/>
                    <a:pt x="10" y="6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0"/>
                    <a:pt x="2" y="44"/>
                    <a:pt x="2" y="44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0"/>
                    <a:pt x="14" y="39"/>
                    <a:pt x="14" y="3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2" y="22"/>
                    <a:pt x="18" y="17"/>
                    <a:pt x="18" y="1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30" y="20"/>
                    <a:pt x="30" y="1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6" y="4"/>
                    <a:pt x="43" y="3"/>
                    <a:pt x="43" y="3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1"/>
                    <a:pt x="52" y="11"/>
                    <a:pt x="53" y="1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6" y="0"/>
                    <a:pt x="73" y="3"/>
                    <a:pt x="73" y="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6" y="14"/>
                    <a:pt x="77" y="14"/>
                    <a:pt x="78" y="15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5" y="13"/>
                    <a:pt x="99" y="18"/>
                    <a:pt x="99" y="1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6" y="29"/>
                    <a:pt x="97" y="30"/>
                    <a:pt x="97" y="31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2" y="37"/>
                    <a:pt x="114" y="43"/>
                    <a:pt x="114" y="43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106" y="52"/>
                    <a:pt x="106" y="53"/>
                    <a:pt x="106" y="54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6" y="67"/>
                    <a:pt x="114" y="73"/>
                    <a:pt x="114" y="73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77"/>
                    <a:pt x="102" y="78"/>
                    <a:pt x="102" y="79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95"/>
                    <a:pt x="99" y="100"/>
                    <a:pt x="99" y="100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7"/>
                    <a:pt x="88" y="97"/>
                    <a:pt x="87" y="98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0" y="113"/>
                    <a:pt x="73" y="114"/>
                    <a:pt x="73" y="114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5" y="106"/>
                    <a:pt x="64" y="106"/>
                    <a:pt x="62" y="10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49" y="117"/>
                    <a:pt x="43" y="114"/>
                    <a:pt x="43" y="11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3"/>
                    <a:pt x="39" y="103"/>
                    <a:pt x="38" y="102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1" y="104"/>
                    <a:pt x="17" y="99"/>
                    <a:pt x="17" y="9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19" y="88"/>
                    <a:pt x="19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3" y="81"/>
                    <a:pt x="2" y="74"/>
                    <a:pt x="2" y="74"/>
                  </a:cubicBezTo>
                  <a:cubicBezTo>
                    <a:pt x="10" y="67"/>
                    <a:pt x="10" y="67"/>
                    <a:pt x="1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5740507" y="5724586"/>
              <a:ext cx="175679" cy="176633"/>
            </a:xfrm>
            <a:custGeom>
              <a:avLst/>
              <a:gdLst>
                <a:gd name="T0" fmla="*/ 1 w 78"/>
                <a:gd name="T1" fmla="*/ 47 h 78"/>
                <a:gd name="T2" fmla="*/ 0 w 78"/>
                <a:gd name="T3" fmla="*/ 37 h 78"/>
                <a:gd name="T4" fmla="*/ 7 w 78"/>
                <a:gd name="T5" fmla="*/ 34 h 78"/>
                <a:gd name="T6" fmla="*/ 7 w 78"/>
                <a:gd name="T7" fmla="*/ 34 h 78"/>
                <a:gd name="T8" fmla="*/ 7 w 78"/>
                <a:gd name="T9" fmla="*/ 32 h 78"/>
                <a:gd name="T10" fmla="*/ 2 w 78"/>
                <a:gd name="T11" fmla="*/ 27 h 78"/>
                <a:gd name="T12" fmla="*/ 7 w 78"/>
                <a:gd name="T13" fmla="*/ 18 h 78"/>
                <a:gd name="T14" fmla="*/ 15 w 78"/>
                <a:gd name="T15" fmla="*/ 19 h 78"/>
                <a:gd name="T16" fmla="*/ 15 w 78"/>
                <a:gd name="T17" fmla="*/ 19 h 78"/>
                <a:gd name="T18" fmla="*/ 16 w 78"/>
                <a:gd name="T19" fmla="*/ 17 h 78"/>
                <a:gd name="T20" fmla="*/ 14 w 78"/>
                <a:gd name="T21" fmla="*/ 10 h 78"/>
                <a:gd name="T22" fmla="*/ 21 w 78"/>
                <a:gd name="T23" fmla="*/ 4 h 78"/>
                <a:gd name="T24" fmla="*/ 27 w 78"/>
                <a:gd name="T25" fmla="*/ 9 h 78"/>
                <a:gd name="T26" fmla="*/ 27 w 78"/>
                <a:gd name="T27" fmla="*/ 9 h 78"/>
                <a:gd name="T28" fmla="*/ 29 w 78"/>
                <a:gd name="T29" fmla="*/ 8 h 78"/>
                <a:gd name="T30" fmla="*/ 31 w 78"/>
                <a:gd name="T31" fmla="*/ 1 h 78"/>
                <a:gd name="T32" fmla="*/ 40 w 78"/>
                <a:gd name="T33" fmla="*/ 0 h 78"/>
                <a:gd name="T34" fmla="*/ 43 w 78"/>
                <a:gd name="T35" fmla="*/ 7 h 78"/>
                <a:gd name="T36" fmla="*/ 43 w 78"/>
                <a:gd name="T37" fmla="*/ 7 h 78"/>
                <a:gd name="T38" fmla="*/ 45 w 78"/>
                <a:gd name="T39" fmla="*/ 7 h 78"/>
                <a:gd name="T40" fmla="*/ 51 w 78"/>
                <a:gd name="T41" fmla="*/ 2 h 78"/>
                <a:gd name="T42" fmla="*/ 59 w 78"/>
                <a:gd name="T43" fmla="*/ 8 h 78"/>
                <a:gd name="T44" fmla="*/ 59 w 78"/>
                <a:gd name="T45" fmla="*/ 17 h 78"/>
                <a:gd name="T46" fmla="*/ 58 w 78"/>
                <a:gd name="T47" fmla="*/ 17 h 78"/>
                <a:gd name="T48" fmla="*/ 60 w 78"/>
                <a:gd name="T49" fmla="*/ 17 h 78"/>
                <a:gd name="T50" fmla="*/ 68 w 78"/>
                <a:gd name="T51" fmla="*/ 14 h 78"/>
                <a:gd name="T52" fmla="*/ 73 w 78"/>
                <a:gd name="T53" fmla="*/ 24 h 78"/>
                <a:gd name="T54" fmla="*/ 69 w 78"/>
                <a:gd name="T55" fmla="*/ 31 h 78"/>
                <a:gd name="T56" fmla="*/ 68 w 78"/>
                <a:gd name="T57" fmla="*/ 31 h 78"/>
                <a:gd name="T58" fmla="*/ 69 w 78"/>
                <a:gd name="T59" fmla="*/ 31 h 78"/>
                <a:gd name="T60" fmla="*/ 76 w 78"/>
                <a:gd name="T61" fmla="*/ 32 h 78"/>
                <a:gd name="T62" fmla="*/ 77 w 78"/>
                <a:gd name="T63" fmla="*/ 41 h 78"/>
                <a:gd name="T64" fmla="*/ 70 w 78"/>
                <a:gd name="T65" fmla="*/ 44 h 78"/>
                <a:gd name="T66" fmla="*/ 70 w 78"/>
                <a:gd name="T67" fmla="*/ 43 h 78"/>
                <a:gd name="T68" fmla="*/ 70 w 78"/>
                <a:gd name="T69" fmla="*/ 46 h 78"/>
                <a:gd name="T70" fmla="*/ 75 w 78"/>
                <a:gd name="T71" fmla="*/ 51 h 78"/>
                <a:gd name="T72" fmla="*/ 71 w 78"/>
                <a:gd name="T73" fmla="*/ 60 h 78"/>
                <a:gd name="T74" fmla="*/ 64 w 78"/>
                <a:gd name="T75" fmla="*/ 59 h 78"/>
                <a:gd name="T76" fmla="*/ 64 w 78"/>
                <a:gd name="T77" fmla="*/ 59 h 78"/>
                <a:gd name="T78" fmla="*/ 62 w 78"/>
                <a:gd name="T79" fmla="*/ 61 h 78"/>
                <a:gd name="T80" fmla="*/ 64 w 78"/>
                <a:gd name="T81" fmla="*/ 68 h 78"/>
                <a:gd name="T82" fmla="*/ 56 w 78"/>
                <a:gd name="T83" fmla="*/ 73 h 78"/>
                <a:gd name="T84" fmla="*/ 50 w 78"/>
                <a:gd name="T85" fmla="*/ 69 h 78"/>
                <a:gd name="T86" fmla="*/ 50 w 78"/>
                <a:gd name="T87" fmla="*/ 69 h 78"/>
                <a:gd name="T88" fmla="*/ 48 w 78"/>
                <a:gd name="T89" fmla="*/ 69 h 78"/>
                <a:gd name="T90" fmla="*/ 46 w 78"/>
                <a:gd name="T91" fmla="*/ 76 h 78"/>
                <a:gd name="T92" fmla="*/ 37 w 78"/>
                <a:gd name="T93" fmla="*/ 77 h 78"/>
                <a:gd name="T94" fmla="*/ 34 w 78"/>
                <a:gd name="T95" fmla="*/ 70 h 78"/>
                <a:gd name="T96" fmla="*/ 34 w 78"/>
                <a:gd name="T97" fmla="*/ 70 h 78"/>
                <a:gd name="T98" fmla="*/ 32 w 78"/>
                <a:gd name="T99" fmla="*/ 70 h 78"/>
                <a:gd name="T100" fmla="*/ 26 w 78"/>
                <a:gd name="T101" fmla="*/ 75 h 78"/>
                <a:gd name="T102" fmla="*/ 18 w 78"/>
                <a:gd name="T103" fmla="*/ 69 h 78"/>
                <a:gd name="T104" fmla="*/ 19 w 78"/>
                <a:gd name="T105" fmla="*/ 60 h 78"/>
                <a:gd name="T106" fmla="*/ 19 w 78"/>
                <a:gd name="T107" fmla="*/ 60 h 78"/>
                <a:gd name="T108" fmla="*/ 17 w 78"/>
                <a:gd name="T109" fmla="*/ 60 h 78"/>
                <a:gd name="T110" fmla="*/ 10 w 78"/>
                <a:gd name="T111" fmla="*/ 63 h 78"/>
                <a:gd name="T112" fmla="*/ 4 w 78"/>
                <a:gd name="T113" fmla="*/ 56 h 78"/>
                <a:gd name="T114" fmla="*/ 9 w 78"/>
                <a:gd name="T115" fmla="*/ 50 h 78"/>
                <a:gd name="T116" fmla="*/ 9 w 78"/>
                <a:gd name="T117" fmla="*/ 50 h 78"/>
                <a:gd name="T118" fmla="*/ 8 w 78"/>
                <a:gd name="T119" fmla="*/ 48 h 78"/>
                <a:gd name="T120" fmla="*/ 1 w 78"/>
                <a:gd name="T121" fmla="*/ 4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" h="78">
                  <a:moveTo>
                    <a:pt x="1" y="47"/>
                  </a:moveTo>
                  <a:cubicBezTo>
                    <a:pt x="0" y="41"/>
                    <a:pt x="0" y="37"/>
                    <a:pt x="0" y="3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1"/>
                    <a:pt x="7" y="18"/>
                    <a:pt x="7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7"/>
                    <a:pt x="16" y="17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7" y="6"/>
                    <a:pt x="21" y="4"/>
                    <a:pt x="21" y="4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8"/>
                    <a:pt x="29" y="8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6" y="0"/>
                    <a:pt x="40" y="0"/>
                    <a:pt x="40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7"/>
                    <a:pt x="45" y="7"/>
                    <a:pt x="45" y="7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6" y="4"/>
                    <a:pt x="59" y="8"/>
                    <a:pt x="59" y="8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9" y="17"/>
                    <a:pt x="60" y="16"/>
                    <a:pt x="60" y="17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1" y="18"/>
                    <a:pt x="73" y="24"/>
                    <a:pt x="73" y="24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9" y="31"/>
                    <a:pt x="69" y="30"/>
                    <a:pt x="69" y="31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8" y="37"/>
                    <a:pt x="77" y="41"/>
                    <a:pt x="77" y="41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4"/>
                    <a:pt x="70" y="45"/>
                    <a:pt x="70" y="46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6"/>
                    <a:pt x="71" y="60"/>
                    <a:pt x="71" y="60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3" y="59"/>
                    <a:pt x="63" y="60"/>
                    <a:pt x="62" y="61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0" y="71"/>
                    <a:pt x="56" y="73"/>
                    <a:pt x="56" y="7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69"/>
                    <a:pt x="49" y="69"/>
                    <a:pt x="48" y="69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1" y="78"/>
                    <a:pt x="37" y="77"/>
                    <a:pt x="37" y="77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3" y="70"/>
                    <a:pt x="32" y="70"/>
                    <a:pt x="32" y="70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1" y="74"/>
                    <a:pt x="18" y="69"/>
                    <a:pt x="18" y="69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60"/>
                    <a:pt x="17" y="61"/>
                    <a:pt x="17" y="6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6" y="59"/>
                    <a:pt x="4" y="56"/>
                    <a:pt x="4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50"/>
                    <a:pt x="8" y="49"/>
                    <a:pt x="8" y="48"/>
                  </a:cubicBezTo>
                  <a:lnTo>
                    <a:pt x="1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5801612" y="5614787"/>
              <a:ext cx="119347" cy="119347"/>
            </a:xfrm>
            <a:custGeom>
              <a:avLst/>
              <a:gdLst>
                <a:gd name="T0" fmla="*/ 1 w 53"/>
                <a:gd name="T1" fmla="*/ 34 h 53"/>
                <a:gd name="T2" fmla="*/ 0 w 53"/>
                <a:gd name="T3" fmla="*/ 28 h 53"/>
                <a:gd name="T4" fmla="*/ 4 w 53"/>
                <a:gd name="T5" fmla="*/ 25 h 53"/>
                <a:gd name="T6" fmla="*/ 4 w 53"/>
                <a:gd name="T7" fmla="*/ 25 h 53"/>
                <a:gd name="T8" fmla="*/ 5 w 53"/>
                <a:gd name="T9" fmla="*/ 24 h 53"/>
                <a:gd name="T10" fmla="*/ 1 w 53"/>
                <a:gd name="T11" fmla="*/ 21 h 53"/>
                <a:gd name="T12" fmla="*/ 4 w 53"/>
                <a:gd name="T13" fmla="*/ 14 h 53"/>
                <a:gd name="T14" fmla="*/ 10 w 53"/>
                <a:gd name="T15" fmla="*/ 14 h 53"/>
                <a:gd name="T16" fmla="*/ 10 w 53"/>
                <a:gd name="T17" fmla="*/ 14 h 53"/>
                <a:gd name="T18" fmla="*/ 10 w 53"/>
                <a:gd name="T19" fmla="*/ 13 h 53"/>
                <a:gd name="T20" fmla="*/ 8 w 53"/>
                <a:gd name="T21" fmla="*/ 8 h 53"/>
                <a:gd name="T22" fmla="*/ 13 w 53"/>
                <a:gd name="T23" fmla="*/ 4 h 53"/>
                <a:gd name="T24" fmla="*/ 17 w 53"/>
                <a:gd name="T25" fmla="*/ 7 h 53"/>
                <a:gd name="T26" fmla="*/ 17 w 53"/>
                <a:gd name="T27" fmla="*/ 7 h 53"/>
                <a:gd name="T28" fmla="*/ 18 w 53"/>
                <a:gd name="T29" fmla="*/ 6 h 53"/>
                <a:gd name="T30" fmla="*/ 19 w 53"/>
                <a:gd name="T31" fmla="*/ 1 h 53"/>
                <a:gd name="T32" fmla="*/ 25 w 53"/>
                <a:gd name="T33" fmla="*/ 0 h 53"/>
                <a:gd name="T34" fmla="*/ 28 w 53"/>
                <a:gd name="T35" fmla="*/ 4 h 53"/>
                <a:gd name="T36" fmla="*/ 28 w 53"/>
                <a:gd name="T37" fmla="*/ 4 h 53"/>
                <a:gd name="T38" fmla="*/ 29 w 53"/>
                <a:gd name="T39" fmla="*/ 4 h 53"/>
                <a:gd name="T40" fmla="*/ 33 w 53"/>
                <a:gd name="T41" fmla="*/ 0 h 53"/>
                <a:gd name="T42" fmla="*/ 39 w 53"/>
                <a:gd name="T43" fmla="*/ 4 h 53"/>
                <a:gd name="T44" fmla="*/ 39 w 53"/>
                <a:gd name="T45" fmla="*/ 11 h 53"/>
                <a:gd name="T46" fmla="*/ 39 w 53"/>
                <a:gd name="T47" fmla="*/ 11 h 53"/>
                <a:gd name="T48" fmla="*/ 40 w 53"/>
                <a:gd name="T49" fmla="*/ 11 h 53"/>
                <a:gd name="T50" fmla="*/ 45 w 53"/>
                <a:gd name="T51" fmla="*/ 8 h 53"/>
                <a:gd name="T52" fmla="*/ 49 w 53"/>
                <a:gd name="T53" fmla="*/ 13 h 53"/>
                <a:gd name="T54" fmla="*/ 46 w 53"/>
                <a:gd name="T55" fmla="*/ 17 h 53"/>
                <a:gd name="T56" fmla="*/ 46 w 53"/>
                <a:gd name="T57" fmla="*/ 17 h 53"/>
                <a:gd name="T58" fmla="*/ 47 w 53"/>
                <a:gd name="T59" fmla="*/ 18 h 53"/>
                <a:gd name="T60" fmla="*/ 52 w 53"/>
                <a:gd name="T61" fmla="*/ 19 h 53"/>
                <a:gd name="T62" fmla="*/ 53 w 53"/>
                <a:gd name="T63" fmla="*/ 25 h 53"/>
                <a:gd name="T64" fmla="*/ 49 w 53"/>
                <a:gd name="T65" fmla="*/ 27 h 53"/>
                <a:gd name="T66" fmla="*/ 49 w 53"/>
                <a:gd name="T67" fmla="*/ 27 h 53"/>
                <a:gd name="T68" fmla="*/ 49 w 53"/>
                <a:gd name="T69" fmla="*/ 29 h 53"/>
                <a:gd name="T70" fmla="*/ 53 w 53"/>
                <a:gd name="T71" fmla="*/ 32 h 53"/>
                <a:gd name="T72" fmla="*/ 49 w 53"/>
                <a:gd name="T73" fmla="*/ 39 h 53"/>
                <a:gd name="T74" fmla="*/ 43 w 53"/>
                <a:gd name="T75" fmla="*/ 38 h 53"/>
                <a:gd name="T76" fmla="*/ 43 w 53"/>
                <a:gd name="T77" fmla="*/ 38 h 53"/>
                <a:gd name="T78" fmla="*/ 43 w 53"/>
                <a:gd name="T79" fmla="*/ 40 h 53"/>
                <a:gd name="T80" fmla="*/ 45 w 53"/>
                <a:gd name="T81" fmla="*/ 45 h 53"/>
                <a:gd name="T82" fmla="*/ 41 w 53"/>
                <a:gd name="T83" fmla="*/ 49 h 53"/>
                <a:gd name="T84" fmla="*/ 36 w 53"/>
                <a:gd name="T85" fmla="*/ 46 h 53"/>
                <a:gd name="T86" fmla="*/ 37 w 53"/>
                <a:gd name="T87" fmla="*/ 46 h 53"/>
                <a:gd name="T88" fmla="*/ 35 w 53"/>
                <a:gd name="T89" fmla="*/ 47 h 53"/>
                <a:gd name="T90" fmla="*/ 35 w 53"/>
                <a:gd name="T91" fmla="*/ 52 h 53"/>
                <a:gd name="T92" fmla="*/ 28 w 53"/>
                <a:gd name="T93" fmla="*/ 53 h 53"/>
                <a:gd name="T94" fmla="*/ 26 w 53"/>
                <a:gd name="T95" fmla="*/ 49 h 53"/>
                <a:gd name="T96" fmla="*/ 26 w 53"/>
                <a:gd name="T97" fmla="*/ 49 h 53"/>
                <a:gd name="T98" fmla="*/ 24 w 53"/>
                <a:gd name="T99" fmla="*/ 48 h 53"/>
                <a:gd name="T100" fmla="*/ 21 w 53"/>
                <a:gd name="T101" fmla="*/ 52 h 53"/>
                <a:gd name="T102" fmla="*/ 14 w 53"/>
                <a:gd name="T103" fmla="*/ 48 h 53"/>
                <a:gd name="T104" fmla="*/ 15 w 53"/>
                <a:gd name="T105" fmla="*/ 40 h 53"/>
                <a:gd name="T106" fmla="*/ 15 w 53"/>
                <a:gd name="T107" fmla="*/ 40 h 53"/>
                <a:gd name="T108" fmla="*/ 13 w 53"/>
                <a:gd name="T109" fmla="*/ 42 h 53"/>
                <a:gd name="T110" fmla="*/ 8 w 53"/>
                <a:gd name="T111" fmla="*/ 45 h 53"/>
                <a:gd name="T112" fmla="*/ 4 w 53"/>
                <a:gd name="T113" fmla="*/ 40 h 53"/>
                <a:gd name="T114" fmla="*/ 7 w 53"/>
                <a:gd name="T115" fmla="*/ 36 h 53"/>
                <a:gd name="T116" fmla="*/ 7 w 53"/>
                <a:gd name="T117" fmla="*/ 36 h 53"/>
                <a:gd name="T118" fmla="*/ 6 w 53"/>
                <a:gd name="T119" fmla="*/ 35 h 53"/>
                <a:gd name="T120" fmla="*/ 1 w 53"/>
                <a:gd name="T121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" h="53">
                  <a:moveTo>
                    <a:pt x="1" y="34"/>
                  </a:moveTo>
                  <a:cubicBezTo>
                    <a:pt x="0" y="31"/>
                    <a:pt x="0" y="28"/>
                    <a:pt x="0" y="28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4"/>
                    <a:pt x="5" y="24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7"/>
                    <a:pt x="4" y="14"/>
                    <a:pt x="4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0" y="13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5"/>
                    <a:pt x="13" y="4"/>
                    <a:pt x="13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2" y="0"/>
                    <a:pt x="25" y="0"/>
                    <a:pt x="25" y="0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9" y="4"/>
                    <a:pt x="29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1"/>
                    <a:pt x="39" y="4"/>
                    <a:pt x="39" y="4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40" y="10"/>
                    <a:pt x="40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8" y="10"/>
                    <a:pt x="49" y="13"/>
                    <a:pt x="49" y="1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7"/>
                    <a:pt x="47" y="17"/>
                    <a:pt x="47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22"/>
                    <a:pt x="53" y="25"/>
                    <a:pt x="53" y="25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8"/>
                    <a:pt x="49" y="29"/>
                    <a:pt x="49" y="2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2" y="36"/>
                    <a:pt x="49" y="39"/>
                    <a:pt x="49" y="39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3" y="39"/>
                    <a:pt x="43" y="39"/>
                    <a:pt x="43" y="40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3" y="47"/>
                    <a:pt x="41" y="49"/>
                    <a:pt x="41" y="49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1" y="53"/>
                    <a:pt x="28" y="53"/>
                    <a:pt x="28" y="53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49"/>
                    <a:pt x="25" y="49"/>
                    <a:pt x="24" y="48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17" y="52"/>
                    <a:pt x="14" y="48"/>
                    <a:pt x="14" y="4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40"/>
                    <a:pt x="14" y="42"/>
                    <a:pt x="13" y="42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2"/>
                    <a:pt x="4" y="40"/>
                    <a:pt x="4" y="40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6" y="36"/>
                    <a:pt x="6" y="35"/>
                  </a:cubicBezTo>
                  <a:lnTo>
                    <a:pt x="1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3" name="Freeform 25"/>
          <p:cNvSpPr>
            <a:spLocks noEditPoints="1"/>
          </p:cNvSpPr>
          <p:nvPr/>
        </p:nvSpPr>
        <p:spPr bwMode="auto">
          <a:xfrm>
            <a:off x="6512761" y="5589240"/>
            <a:ext cx="172815" cy="324624"/>
          </a:xfrm>
          <a:custGeom>
            <a:avLst/>
            <a:gdLst>
              <a:gd name="T0" fmla="*/ 77 w 77"/>
              <a:gd name="T1" fmla="*/ 96 h 144"/>
              <a:gd name="T2" fmla="*/ 75 w 77"/>
              <a:gd name="T3" fmla="*/ 107 h 144"/>
              <a:gd name="T4" fmla="*/ 69 w 77"/>
              <a:gd name="T5" fmla="*/ 117 h 144"/>
              <a:gd name="T6" fmla="*/ 59 w 77"/>
              <a:gd name="T7" fmla="*/ 125 h 144"/>
              <a:gd name="T8" fmla="*/ 45 w 77"/>
              <a:gd name="T9" fmla="*/ 130 h 144"/>
              <a:gd name="T10" fmla="*/ 45 w 77"/>
              <a:gd name="T11" fmla="*/ 144 h 144"/>
              <a:gd name="T12" fmla="*/ 35 w 77"/>
              <a:gd name="T13" fmla="*/ 144 h 144"/>
              <a:gd name="T14" fmla="*/ 35 w 77"/>
              <a:gd name="T15" fmla="*/ 131 h 144"/>
              <a:gd name="T16" fmla="*/ 34 w 77"/>
              <a:gd name="T17" fmla="*/ 131 h 144"/>
              <a:gd name="T18" fmla="*/ 34 w 77"/>
              <a:gd name="T19" fmla="*/ 132 h 144"/>
              <a:gd name="T20" fmla="*/ 24 w 77"/>
              <a:gd name="T21" fmla="*/ 131 h 144"/>
              <a:gd name="T22" fmla="*/ 15 w 77"/>
              <a:gd name="T23" fmla="*/ 129 h 144"/>
              <a:gd name="T24" fmla="*/ 7 w 77"/>
              <a:gd name="T25" fmla="*/ 127 h 144"/>
              <a:gd name="T26" fmla="*/ 0 w 77"/>
              <a:gd name="T27" fmla="*/ 123 h 144"/>
              <a:gd name="T28" fmla="*/ 6 w 77"/>
              <a:gd name="T29" fmla="*/ 106 h 144"/>
              <a:gd name="T30" fmla="*/ 11 w 77"/>
              <a:gd name="T31" fmla="*/ 109 h 144"/>
              <a:gd name="T32" fmla="*/ 19 w 77"/>
              <a:gd name="T33" fmla="*/ 113 h 144"/>
              <a:gd name="T34" fmla="*/ 27 w 77"/>
              <a:gd name="T35" fmla="*/ 115 h 144"/>
              <a:gd name="T36" fmla="*/ 35 w 77"/>
              <a:gd name="T37" fmla="*/ 117 h 144"/>
              <a:gd name="T38" fmla="*/ 35 w 77"/>
              <a:gd name="T39" fmla="*/ 80 h 144"/>
              <a:gd name="T40" fmla="*/ 24 w 77"/>
              <a:gd name="T41" fmla="*/ 76 h 144"/>
              <a:gd name="T42" fmla="*/ 14 w 77"/>
              <a:gd name="T43" fmla="*/ 69 h 144"/>
              <a:gd name="T44" fmla="*/ 7 w 77"/>
              <a:gd name="T45" fmla="*/ 59 h 144"/>
              <a:gd name="T46" fmla="*/ 4 w 77"/>
              <a:gd name="T47" fmla="*/ 44 h 144"/>
              <a:gd name="T48" fmla="*/ 6 w 77"/>
              <a:gd name="T49" fmla="*/ 35 h 144"/>
              <a:gd name="T50" fmla="*/ 12 w 77"/>
              <a:gd name="T51" fmla="*/ 25 h 144"/>
              <a:gd name="T52" fmla="*/ 22 w 77"/>
              <a:gd name="T53" fmla="*/ 18 h 144"/>
              <a:gd name="T54" fmla="*/ 35 w 77"/>
              <a:gd name="T55" fmla="*/ 13 h 144"/>
              <a:gd name="T56" fmla="*/ 35 w 77"/>
              <a:gd name="T57" fmla="*/ 0 h 144"/>
              <a:gd name="T58" fmla="*/ 45 w 77"/>
              <a:gd name="T59" fmla="*/ 0 h 144"/>
              <a:gd name="T60" fmla="*/ 45 w 77"/>
              <a:gd name="T61" fmla="*/ 12 h 144"/>
              <a:gd name="T62" fmla="*/ 45 w 77"/>
              <a:gd name="T63" fmla="*/ 12 h 144"/>
              <a:gd name="T64" fmla="*/ 59 w 77"/>
              <a:gd name="T65" fmla="*/ 13 h 144"/>
              <a:gd name="T66" fmla="*/ 72 w 77"/>
              <a:gd name="T67" fmla="*/ 15 h 144"/>
              <a:gd name="T68" fmla="*/ 69 w 77"/>
              <a:gd name="T69" fmla="*/ 32 h 144"/>
              <a:gd name="T70" fmla="*/ 57 w 77"/>
              <a:gd name="T71" fmla="*/ 28 h 144"/>
              <a:gd name="T72" fmla="*/ 45 w 77"/>
              <a:gd name="T73" fmla="*/ 27 h 144"/>
              <a:gd name="T74" fmla="*/ 45 w 77"/>
              <a:gd name="T75" fmla="*/ 59 h 144"/>
              <a:gd name="T76" fmla="*/ 56 w 77"/>
              <a:gd name="T77" fmla="*/ 63 h 144"/>
              <a:gd name="T78" fmla="*/ 67 w 77"/>
              <a:gd name="T79" fmla="*/ 70 h 144"/>
              <a:gd name="T80" fmla="*/ 74 w 77"/>
              <a:gd name="T81" fmla="*/ 80 h 144"/>
              <a:gd name="T82" fmla="*/ 77 w 77"/>
              <a:gd name="T83" fmla="*/ 96 h 144"/>
              <a:gd name="T84" fmla="*/ 24 w 77"/>
              <a:gd name="T85" fmla="*/ 40 h 144"/>
              <a:gd name="T86" fmla="*/ 27 w 77"/>
              <a:gd name="T87" fmla="*/ 49 h 144"/>
              <a:gd name="T88" fmla="*/ 35 w 77"/>
              <a:gd name="T89" fmla="*/ 54 h 144"/>
              <a:gd name="T90" fmla="*/ 35 w 77"/>
              <a:gd name="T91" fmla="*/ 27 h 144"/>
              <a:gd name="T92" fmla="*/ 28 w 77"/>
              <a:gd name="T93" fmla="*/ 29 h 144"/>
              <a:gd name="T94" fmla="*/ 25 w 77"/>
              <a:gd name="T95" fmla="*/ 33 h 144"/>
              <a:gd name="T96" fmla="*/ 24 w 77"/>
              <a:gd name="T97" fmla="*/ 40 h 144"/>
              <a:gd name="T98" fmla="*/ 57 w 77"/>
              <a:gd name="T99" fmla="*/ 99 h 144"/>
              <a:gd name="T100" fmla="*/ 54 w 77"/>
              <a:gd name="T101" fmla="*/ 90 h 144"/>
              <a:gd name="T102" fmla="*/ 45 w 77"/>
              <a:gd name="T103" fmla="*/ 84 h 144"/>
              <a:gd name="T104" fmla="*/ 45 w 77"/>
              <a:gd name="T105" fmla="*/ 116 h 144"/>
              <a:gd name="T106" fmla="*/ 48 w 77"/>
              <a:gd name="T107" fmla="*/ 115 h 144"/>
              <a:gd name="T108" fmla="*/ 51 w 77"/>
              <a:gd name="T109" fmla="*/ 114 h 144"/>
              <a:gd name="T110" fmla="*/ 55 w 77"/>
              <a:gd name="T111" fmla="*/ 109 h 144"/>
              <a:gd name="T112" fmla="*/ 57 w 77"/>
              <a:gd name="T113" fmla="*/ 9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" h="144">
                <a:moveTo>
                  <a:pt x="77" y="96"/>
                </a:moveTo>
                <a:cubicBezTo>
                  <a:pt x="77" y="99"/>
                  <a:pt x="76" y="103"/>
                  <a:pt x="75" y="107"/>
                </a:cubicBezTo>
                <a:cubicBezTo>
                  <a:pt x="73" y="110"/>
                  <a:pt x="71" y="114"/>
                  <a:pt x="69" y="117"/>
                </a:cubicBezTo>
                <a:cubicBezTo>
                  <a:pt x="66" y="120"/>
                  <a:pt x="62" y="123"/>
                  <a:pt x="59" y="125"/>
                </a:cubicBezTo>
                <a:cubicBezTo>
                  <a:pt x="55" y="127"/>
                  <a:pt x="50" y="129"/>
                  <a:pt x="45" y="130"/>
                </a:cubicBezTo>
                <a:cubicBezTo>
                  <a:pt x="45" y="144"/>
                  <a:pt x="45" y="144"/>
                  <a:pt x="45" y="144"/>
                </a:cubicBezTo>
                <a:cubicBezTo>
                  <a:pt x="35" y="144"/>
                  <a:pt x="35" y="144"/>
                  <a:pt x="35" y="144"/>
                </a:cubicBezTo>
                <a:cubicBezTo>
                  <a:pt x="35" y="131"/>
                  <a:pt x="35" y="131"/>
                  <a:pt x="35" y="131"/>
                </a:cubicBezTo>
                <a:cubicBezTo>
                  <a:pt x="35" y="131"/>
                  <a:pt x="35" y="131"/>
                  <a:pt x="34" y="131"/>
                </a:cubicBezTo>
                <a:cubicBezTo>
                  <a:pt x="34" y="132"/>
                  <a:pt x="34" y="132"/>
                  <a:pt x="34" y="132"/>
                </a:cubicBezTo>
                <a:cubicBezTo>
                  <a:pt x="30" y="132"/>
                  <a:pt x="27" y="131"/>
                  <a:pt x="24" y="131"/>
                </a:cubicBezTo>
                <a:cubicBezTo>
                  <a:pt x="21" y="131"/>
                  <a:pt x="18" y="130"/>
                  <a:pt x="15" y="129"/>
                </a:cubicBezTo>
                <a:cubicBezTo>
                  <a:pt x="12" y="129"/>
                  <a:pt x="10" y="128"/>
                  <a:pt x="7" y="127"/>
                </a:cubicBezTo>
                <a:cubicBezTo>
                  <a:pt x="5" y="126"/>
                  <a:pt x="3" y="124"/>
                  <a:pt x="0" y="123"/>
                </a:cubicBezTo>
                <a:cubicBezTo>
                  <a:pt x="6" y="106"/>
                  <a:pt x="6" y="106"/>
                  <a:pt x="6" y="106"/>
                </a:cubicBezTo>
                <a:cubicBezTo>
                  <a:pt x="7" y="107"/>
                  <a:pt x="9" y="108"/>
                  <a:pt x="11" y="109"/>
                </a:cubicBezTo>
                <a:cubicBezTo>
                  <a:pt x="14" y="110"/>
                  <a:pt x="16" y="111"/>
                  <a:pt x="19" y="113"/>
                </a:cubicBezTo>
                <a:cubicBezTo>
                  <a:pt x="22" y="114"/>
                  <a:pt x="24" y="114"/>
                  <a:pt x="27" y="115"/>
                </a:cubicBezTo>
                <a:cubicBezTo>
                  <a:pt x="30" y="116"/>
                  <a:pt x="33" y="116"/>
                  <a:pt x="35" y="117"/>
                </a:cubicBezTo>
                <a:cubicBezTo>
                  <a:pt x="35" y="80"/>
                  <a:pt x="35" y="80"/>
                  <a:pt x="35" y="80"/>
                </a:cubicBezTo>
                <a:cubicBezTo>
                  <a:pt x="32" y="79"/>
                  <a:pt x="28" y="77"/>
                  <a:pt x="24" y="76"/>
                </a:cubicBezTo>
                <a:cubicBezTo>
                  <a:pt x="21" y="74"/>
                  <a:pt x="17" y="72"/>
                  <a:pt x="14" y="69"/>
                </a:cubicBezTo>
                <a:cubicBezTo>
                  <a:pt x="11" y="66"/>
                  <a:pt x="9" y="63"/>
                  <a:pt x="7" y="59"/>
                </a:cubicBezTo>
                <a:cubicBezTo>
                  <a:pt x="5" y="55"/>
                  <a:pt x="4" y="50"/>
                  <a:pt x="4" y="44"/>
                </a:cubicBezTo>
                <a:cubicBezTo>
                  <a:pt x="4" y="41"/>
                  <a:pt x="5" y="38"/>
                  <a:pt x="6" y="35"/>
                </a:cubicBezTo>
                <a:cubicBezTo>
                  <a:pt x="8" y="31"/>
                  <a:pt x="10" y="28"/>
                  <a:pt x="12" y="25"/>
                </a:cubicBezTo>
                <a:cubicBezTo>
                  <a:pt x="15" y="22"/>
                  <a:pt x="18" y="20"/>
                  <a:pt x="22" y="18"/>
                </a:cubicBezTo>
                <a:cubicBezTo>
                  <a:pt x="26" y="15"/>
                  <a:pt x="30" y="14"/>
                  <a:pt x="35" y="13"/>
                </a:cubicBezTo>
                <a:cubicBezTo>
                  <a:pt x="35" y="0"/>
                  <a:pt x="35" y="0"/>
                  <a:pt x="3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50" y="12"/>
                  <a:pt x="55" y="12"/>
                  <a:pt x="59" y="13"/>
                </a:cubicBezTo>
                <a:cubicBezTo>
                  <a:pt x="63" y="13"/>
                  <a:pt x="68" y="14"/>
                  <a:pt x="72" y="15"/>
                </a:cubicBezTo>
                <a:cubicBezTo>
                  <a:pt x="69" y="32"/>
                  <a:pt x="69" y="32"/>
                  <a:pt x="69" y="32"/>
                </a:cubicBezTo>
                <a:cubicBezTo>
                  <a:pt x="65" y="31"/>
                  <a:pt x="61" y="29"/>
                  <a:pt x="57" y="28"/>
                </a:cubicBezTo>
                <a:cubicBezTo>
                  <a:pt x="53" y="27"/>
                  <a:pt x="49" y="27"/>
                  <a:pt x="45" y="27"/>
                </a:cubicBezTo>
                <a:cubicBezTo>
                  <a:pt x="45" y="59"/>
                  <a:pt x="45" y="59"/>
                  <a:pt x="45" y="59"/>
                </a:cubicBezTo>
                <a:cubicBezTo>
                  <a:pt x="49" y="60"/>
                  <a:pt x="52" y="62"/>
                  <a:pt x="56" y="63"/>
                </a:cubicBezTo>
                <a:cubicBezTo>
                  <a:pt x="60" y="65"/>
                  <a:pt x="63" y="67"/>
                  <a:pt x="67" y="70"/>
                </a:cubicBezTo>
                <a:cubicBezTo>
                  <a:pt x="70" y="73"/>
                  <a:pt x="72" y="76"/>
                  <a:pt x="74" y="80"/>
                </a:cubicBezTo>
                <a:cubicBezTo>
                  <a:pt x="76" y="84"/>
                  <a:pt x="77" y="90"/>
                  <a:pt x="77" y="96"/>
                </a:cubicBezTo>
                <a:close/>
                <a:moveTo>
                  <a:pt x="24" y="40"/>
                </a:moveTo>
                <a:cubicBezTo>
                  <a:pt x="24" y="44"/>
                  <a:pt x="25" y="47"/>
                  <a:pt x="27" y="49"/>
                </a:cubicBezTo>
                <a:cubicBezTo>
                  <a:pt x="29" y="51"/>
                  <a:pt x="32" y="53"/>
                  <a:pt x="35" y="54"/>
                </a:cubicBezTo>
                <a:cubicBezTo>
                  <a:pt x="35" y="27"/>
                  <a:pt x="35" y="27"/>
                  <a:pt x="35" y="27"/>
                </a:cubicBezTo>
                <a:cubicBezTo>
                  <a:pt x="33" y="27"/>
                  <a:pt x="30" y="28"/>
                  <a:pt x="28" y="29"/>
                </a:cubicBezTo>
                <a:cubicBezTo>
                  <a:pt x="27" y="30"/>
                  <a:pt x="26" y="31"/>
                  <a:pt x="25" y="33"/>
                </a:cubicBezTo>
                <a:cubicBezTo>
                  <a:pt x="24" y="35"/>
                  <a:pt x="24" y="37"/>
                  <a:pt x="24" y="40"/>
                </a:cubicBezTo>
                <a:close/>
                <a:moveTo>
                  <a:pt x="57" y="99"/>
                </a:moveTo>
                <a:cubicBezTo>
                  <a:pt x="57" y="95"/>
                  <a:pt x="56" y="92"/>
                  <a:pt x="54" y="90"/>
                </a:cubicBezTo>
                <a:cubicBezTo>
                  <a:pt x="52" y="88"/>
                  <a:pt x="49" y="86"/>
                  <a:pt x="45" y="84"/>
                </a:cubicBezTo>
                <a:cubicBezTo>
                  <a:pt x="45" y="116"/>
                  <a:pt x="45" y="116"/>
                  <a:pt x="45" y="116"/>
                </a:cubicBezTo>
                <a:cubicBezTo>
                  <a:pt x="46" y="116"/>
                  <a:pt x="47" y="116"/>
                  <a:pt x="48" y="115"/>
                </a:cubicBezTo>
                <a:cubicBezTo>
                  <a:pt x="49" y="115"/>
                  <a:pt x="50" y="115"/>
                  <a:pt x="51" y="114"/>
                </a:cubicBezTo>
                <a:cubicBezTo>
                  <a:pt x="53" y="113"/>
                  <a:pt x="54" y="112"/>
                  <a:pt x="55" y="109"/>
                </a:cubicBezTo>
                <a:cubicBezTo>
                  <a:pt x="56" y="107"/>
                  <a:pt x="57" y="103"/>
                  <a:pt x="57" y="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29" name="组合 1028"/>
          <p:cNvGrpSpPr/>
          <p:nvPr/>
        </p:nvGrpSpPr>
        <p:grpSpPr>
          <a:xfrm>
            <a:off x="5188010" y="2485510"/>
            <a:ext cx="1815983" cy="2647592"/>
            <a:chOff x="5236392" y="2178236"/>
            <a:chExt cx="1815983" cy="2647592"/>
          </a:xfrm>
          <a:solidFill>
            <a:srgbClr val="F39712"/>
          </a:solidFill>
        </p:grpSpPr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5236392" y="2178236"/>
              <a:ext cx="1815983" cy="2185481"/>
            </a:xfrm>
            <a:custGeom>
              <a:avLst/>
              <a:gdLst>
                <a:gd name="T0" fmla="*/ 402 w 805"/>
                <a:gd name="T1" fmla="*/ 0 h 969"/>
                <a:gd name="T2" fmla="*/ 0 w 805"/>
                <a:gd name="T3" fmla="*/ 403 h 969"/>
                <a:gd name="T4" fmla="*/ 102 w 805"/>
                <a:gd name="T5" fmla="*/ 672 h 969"/>
                <a:gd name="T6" fmla="*/ 102 w 805"/>
                <a:gd name="T7" fmla="*/ 672 h 969"/>
                <a:gd name="T8" fmla="*/ 104 w 805"/>
                <a:gd name="T9" fmla="*/ 674 h 969"/>
                <a:gd name="T10" fmla="*/ 122 w 805"/>
                <a:gd name="T11" fmla="*/ 692 h 969"/>
                <a:gd name="T12" fmla="*/ 215 w 805"/>
                <a:gd name="T13" fmla="*/ 808 h 969"/>
                <a:gd name="T14" fmla="*/ 331 w 805"/>
                <a:gd name="T15" fmla="*/ 969 h 969"/>
                <a:gd name="T16" fmla="*/ 392 w 805"/>
                <a:gd name="T17" fmla="*/ 969 h 969"/>
                <a:gd name="T18" fmla="*/ 412 w 805"/>
                <a:gd name="T19" fmla="*/ 969 h 969"/>
                <a:gd name="T20" fmla="*/ 473 w 805"/>
                <a:gd name="T21" fmla="*/ 969 h 969"/>
                <a:gd name="T22" fmla="*/ 590 w 805"/>
                <a:gd name="T23" fmla="*/ 808 h 969"/>
                <a:gd name="T24" fmla="*/ 680 w 805"/>
                <a:gd name="T25" fmla="*/ 695 h 969"/>
                <a:gd name="T26" fmla="*/ 805 w 805"/>
                <a:gd name="T27" fmla="*/ 403 h 969"/>
                <a:gd name="T28" fmla="*/ 402 w 805"/>
                <a:gd name="T29" fmla="*/ 0 h 969"/>
                <a:gd name="T30" fmla="*/ 553 w 805"/>
                <a:gd name="T31" fmla="*/ 583 h 969"/>
                <a:gd name="T32" fmla="*/ 504 w 805"/>
                <a:gd name="T33" fmla="*/ 648 h 969"/>
                <a:gd name="T34" fmla="*/ 441 w 805"/>
                <a:gd name="T35" fmla="*/ 741 h 969"/>
                <a:gd name="T36" fmla="*/ 408 w 805"/>
                <a:gd name="T37" fmla="*/ 741 h 969"/>
                <a:gd name="T38" fmla="*/ 397 w 805"/>
                <a:gd name="T39" fmla="*/ 741 h 969"/>
                <a:gd name="T40" fmla="*/ 364 w 805"/>
                <a:gd name="T41" fmla="*/ 741 h 969"/>
                <a:gd name="T42" fmla="*/ 301 w 805"/>
                <a:gd name="T43" fmla="*/ 648 h 969"/>
                <a:gd name="T44" fmla="*/ 250 w 805"/>
                <a:gd name="T45" fmla="*/ 581 h 969"/>
                <a:gd name="T46" fmla="*/ 241 w 805"/>
                <a:gd name="T47" fmla="*/ 571 h 969"/>
                <a:gd name="T48" fmla="*/ 240 w 805"/>
                <a:gd name="T49" fmla="*/ 570 h 969"/>
                <a:gd name="T50" fmla="*/ 240 w 805"/>
                <a:gd name="T51" fmla="*/ 570 h 969"/>
                <a:gd name="T52" fmla="*/ 184 w 805"/>
                <a:gd name="T53" fmla="*/ 415 h 969"/>
                <a:gd name="T54" fmla="*/ 402 w 805"/>
                <a:gd name="T55" fmla="*/ 183 h 969"/>
                <a:gd name="T56" fmla="*/ 620 w 805"/>
                <a:gd name="T57" fmla="*/ 415 h 969"/>
                <a:gd name="T58" fmla="*/ 553 w 805"/>
                <a:gd name="T59" fmla="*/ 58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5" h="969">
                  <a:moveTo>
                    <a:pt x="402" y="0"/>
                  </a:moveTo>
                  <a:cubicBezTo>
                    <a:pt x="180" y="0"/>
                    <a:pt x="0" y="181"/>
                    <a:pt x="0" y="403"/>
                  </a:cubicBezTo>
                  <a:cubicBezTo>
                    <a:pt x="0" y="507"/>
                    <a:pt x="39" y="601"/>
                    <a:pt x="102" y="672"/>
                  </a:cubicBezTo>
                  <a:cubicBezTo>
                    <a:pt x="102" y="672"/>
                    <a:pt x="102" y="672"/>
                    <a:pt x="102" y="672"/>
                  </a:cubicBezTo>
                  <a:cubicBezTo>
                    <a:pt x="102" y="672"/>
                    <a:pt x="103" y="673"/>
                    <a:pt x="104" y="674"/>
                  </a:cubicBezTo>
                  <a:cubicBezTo>
                    <a:pt x="110" y="680"/>
                    <a:pt x="115" y="686"/>
                    <a:pt x="122" y="692"/>
                  </a:cubicBezTo>
                  <a:cubicBezTo>
                    <a:pt x="146" y="717"/>
                    <a:pt x="187" y="764"/>
                    <a:pt x="215" y="808"/>
                  </a:cubicBezTo>
                  <a:cubicBezTo>
                    <a:pt x="256" y="875"/>
                    <a:pt x="235" y="969"/>
                    <a:pt x="331" y="969"/>
                  </a:cubicBezTo>
                  <a:cubicBezTo>
                    <a:pt x="392" y="969"/>
                    <a:pt x="392" y="969"/>
                    <a:pt x="392" y="969"/>
                  </a:cubicBezTo>
                  <a:cubicBezTo>
                    <a:pt x="412" y="969"/>
                    <a:pt x="412" y="969"/>
                    <a:pt x="412" y="969"/>
                  </a:cubicBezTo>
                  <a:cubicBezTo>
                    <a:pt x="473" y="969"/>
                    <a:pt x="473" y="969"/>
                    <a:pt x="473" y="969"/>
                  </a:cubicBezTo>
                  <a:cubicBezTo>
                    <a:pt x="569" y="969"/>
                    <a:pt x="548" y="875"/>
                    <a:pt x="590" y="808"/>
                  </a:cubicBezTo>
                  <a:cubicBezTo>
                    <a:pt x="616" y="765"/>
                    <a:pt x="655" y="721"/>
                    <a:pt x="680" y="695"/>
                  </a:cubicBezTo>
                  <a:cubicBezTo>
                    <a:pt x="757" y="622"/>
                    <a:pt x="805" y="518"/>
                    <a:pt x="805" y="403"/>
                  </a:cubicBezTo>
                  <a:cubicBezTo>
                    <a:pt x="805" y="181"/>
                    <a:pt x="625" y="0"/>
                    <a:pt x="402" y="0"/>
                  </a:cubicBezTo>
                  <a:close/>
                  <a:moveTo>
                    <a:pt x="553" y="583"/>
                  </a:moveTo>
                  <a:cubicBezTo>
                    <a:pt x="539" y="598"/>
                    <a:pt x="518" y="623"/>
                    <a:pt x="504" y="648"/>
                  </a:cubicBezTo>
                  <a:cubicBezTo>
                    <a:pt x="481" y="687"/>
                    <a:pt x="493" y="741"/>
                    <a:pt x="441" y="741"/>
                  </a:cubicBezTo>
                  <a:cubicBezTo>
                    <a:pt x="408" y="741"/>
                    <a:pt x="408" y="741"/>
                    <a:pt x="408" y="741"/>
                  </a:cubicBezTo>
                  <a:cubicBezTo>
                    <a:pt x="397" y="741"/>
                    <a:pt x="397" y="741"/>
                    <a:pt x="397" y="741"/>
                  </a:cubicBezTo>
                  <a:cubicBezTo>
                    <a:pt x="364" y="741"/>
                    <a:pt x="364" y="741"/>
                    <a:pt x="364" y="741"/>
                  </a:cubicBezTo>
                  <a:cubicBezTo>
                    <a:pt x="312" y="741"/>
                    <a:pt x="323" y="687"/>
                    <a:pt x="301" y="648"/>
                  </a:cubicBezTo>
                  <a:cubicBezTo>
                    <a:pt x="286" y="622"/>
                    <a:pt x="264" y="596"/>
                    <a:pt x="250" y="581"/>
                  </a:cubicBezTo>
                  <a:cubicBezTo>
                    <a:pt x="247" y="578"/>
                    <a:pt x="244" y="574"/>
                    <a:pt x="241" y="571"/>
                  </a:cubicBezTo>
                  <a:cubicBezTo>
                    <a:pt x="240" y="570"/>
                    <a:pt x="240" y="570"/>
                    <a:pt x="240" y="570"/>
                  </a:cubicBezTo>
                  <a:cubicBezTo>
                    <a:pt x="240" y="570"/>
                    <a:pt x="240" y="570"/>
                    <a:pt x="240" y="570"/>
                  </a:cubicBezTo>
                  <a:cubicBezTo>
                    <a:pt x="205" y="529"/>
                    <a:pt x="184" y="474"/>
                    <a:pt x="184" y="415"/>
                  </a:cubicBezTo>
                  <a:cubicBezTo>
                    <a:pt x="184" y="287"/>
                    <a:pt x="282" y="183"/>
                    <a:pt x="402" y="183"/>
                  </a:cubicBezTo>
                  <a:cubicBezTo>
                    <a:pt x="523" y="183"/>
                    <a:pt x="620" y="287"/>
                    <a:pt x="620" y="415"/>
                  </a:cubicBezTo>
                  <a:cubicBezTo>
                    <a:pt x="620" y="481"/>
                    <a:pt x="594" y="541"/>
                    <a:pt x="553" y="5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5838855" y="4381858"/>
              <a:ext cx="611056" cy="146080"/>
            </a:xfrm>
            <a:custGeom>
              <a:avLst/>
              <a:gdLst>
                <a:gd name="T0" fmla="*/ 271 w 271"/>
                <a:gd name="T1" fmla="*/ 33 h 65"/>
                <a:gd name="T2" fmla="*/ 239 w 271"/>
                <a:gd name="T3" fmla="*/ 65 h 65"/>
                <a:gd name="T4" fmla="*/ 28 w 271"/>
                <a:gd name="T5" fmla="*/ 65 h 65"/>
                <a:gd name="T6" fmla="*/ 0 w 271"/>
                <a:gd name="T7" fmla="*/ 33 h 65"/>
                <a:gd name="T8" fmla="*/ 0 w 271"/>
                <a:gd name="T9" fmla="*/ 32 h 65"/>
                <a:gd name="T10" fmla="*/ 28 w 271"/>
                <a:gd name="T11" fmla="*/ 0 h 65"/>
                <a:gd name="T12" fmla="*/ 239 w 271"/>
                <a:gd name="T13" fmla="*/ 0 h 65"/>
                <a:gd name="T14" fmla="*/ 271 w 271"/>
                <a:gd name="T15" fmla="*/ 32 h 65"/>
                <a:gd name="T16" fmla="*/ 271 w 271"/>
                <a:gd name="T17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65">
                  <a:moveTo>
                    <a:pt x="271" y="33"/>
                  </a:moveTo>
                  <a:cubicBezTo>
                    <a:pt x="271" y="49"/>
                    <a:pt x="256" y="65"/>
                    <a:pt x="239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12" y="65"/>
                    <a:pt x="0" y="49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6"/>
                    <a:pt x="12" y="0"/>
                    <a:pt x="28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6" y="0"/>
                    <a:pt x="271" y="16"/>
                    <a:pt x="271" y="32"/>
                  </a:cubicBezTo>
                  <a:lnTo>
                    <a:pt x="271" y="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5838855" y="4552762"/>
              <a:ext cx="611056" cy="133669"/>
            </a:xfrm>
            <a:custGeom>
              <a:avLst/>
              <a:gdLst>
                <a:gd name="T0" fmla="*/ 271 w 271"/>
                <a:gd name="T1" fmla="*/ 32 h 59"/>
                <a:gd name="T2" fmla="*/ 239 w 271"/>
                <a:gd name="T3" fmla="*/ 59 h 59"/>
                <a:gd name="T4" fmla="*/ 28 w 271"/>
                <a:gd name="T5" fmla="*/ 59 h 59"/>
                <a:gd name="T6" fmla="*/ 0 w 271"/>
                <a:gd name="T7" fmla="*/ 32 h 59"/>
                <a:gd name="T8" fmla="*/ 0 w 271"/>
                <a:gd name="T9" fmla="*/ 31 h 59"/>
                <a:gd name="T10" fmla="*/ 28 w 271"/>
                <a:gd name="T11" fmla="*/ 0 h 59"/>
                <a:gd name="T12" fmla="*/ 239 w 271"/>
                <a:gd name="T13" fmla="*/ 0 h 59"/>
                <a:gd name="T14" fmla="*/ 271 w 271"/>
                <a:gd name="T15" fmla="*/ 31 h 59"/>
                <a:gd name="T16" fmla="*/ 271 w 271"/>
                <a:gd name="T17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59">
                  <a:moveTo>
                    <a:pt x="271" y="32"/>
                  </a:moveTo>
                  <a:cubicBezTo>
                    <a:pt x="271" y="48"/>
                    <a:pt x="256" y="59"/>
                    <a:pt x="239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12" y="59"/>
                    <a:pt x="0" y="48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6"/>
                    <a:pt x="12" y="0"/>
                    <a:pt x="28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6" y="0"/>
                    <a:pt x="271" y="16"/>
                    <a:pt x="271" y="31"/>
                  </a:cubicBezTo>
                  <a:lnTo>
                    <a:pt x="271" y="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29"/>
            <p:cNvSpPr>
              <a:spLocks noChangeArrowheads="1"/>
            </p:cNvSpPr>
            <p:nvPr/>
          </p:nvSpPr>
          <p:spPr bwMode="auto">
            <a:xfrm>
              <a:off x="5992574" y="4575677"/>
              <a:ext cx="297890" cy="2501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30" name="组合 1029"/>
          <p:cNvGrpSpPr/>
          <p:nvPr/>
        </p:nvGrpSpPr>
        <p:grpSpPr>
          <a:xfrm>
            <a:off x="4566928" y="1872544"/>
            <a:ext cx="3058147" cy="2660960"/>
            <a:chOff x="4646340" y="1565270"/>
            <a:chExt cx="3058147" cy="2660960"/>
          </a:xfrm>
          <a:solidFill>
            <a:schemeClr val="accent3"/>
          </a:solidFill>
        </p:grpSpPr>
        <p:sp>
          <p:nvSpPr>
            <p:cNvPr id="28" name="Freeform 30"/>
            <p:cNvSpPr/>
            <p:nvPr/>
          </p:nvSpPr>
          <p:spPr bwMode="auto">
            <a:xfrm>
              <a:off x="6044132" y="1565270"/>
              <a:ext cx="261609" cy="491709"/>
            </a:xfrm>
            <a:custGeom>
              <a:avLst/>
              <a:gdLst>
                <a:gd name="T0" fmla="*/ 116 w 116"/>
                <a:gd name="T1" fmla="*/ 162 h 218"/>
                <a:gd name="T2" fmla="*/ 60 w 116"/>
                <a:gd name="T3" fmla="*/ 218 h 218"/>
                <a:gd name="T4" fmla="*/ 57 w 116"/>
                <a:gd name="T5" fmla="*/ 218 h 218"/>
                <a:gd name="T6" fmla="*/ 0 w 116"/>
                <a:gd name="T7" fmla="*/ 162 h 218"/>
                <a:gd name="T8" fmla="*/ 0 w 116"/>
                <a:gd name="T9" fmla="*/ 56 h 218"/>
                <a:gd name="T10" fmla="*/ 57 w 116"/>
                <a:gd name="T11" fmla="*/ 0 h 218"/>
                <a:gd name="T12" fmla="*/ 60 w 116"/>
                <a:gd name="T13" fmla="*/ 0 h 218"/>
                <a:gd name="T14" fmla="*/ 116 w 116"/>
                <a:gd name="T15" fmla="*/ 56 h 218"/>
                <a:gd name="T16" fmla="*/ 116 w 116"/>
                <a:gd name="T17" fmla="*/ 16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18">
                  <a:moveTo>
                    <a:pt x="116" y="162"/>
                  </a:moveTo>
                  <a:cubicBezTo>
                    <a:pt x="116" y="193"/>
                    <a:pt x="91" y="218"/>
                    <a:pt x="60" y="218"/>
                  </a:cubicBezTo>
                  <a:cubicBezTo>
                    <a:pt x="57" y="218"/>
                    <a:pt x="57" y="218"/>
                    <a:pt x="57" y="218"/>
                  </a:cubicBezTo>
                  <a:cubicBezTo>
                    <a:pt x="26" y="218"/>
                    <a:pt x="0" y="193"/>
                    <a:pt x="0" y="16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6" y="0"/>
                    <a:pt x="57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91" y="0"/>
                    <a:pt x="116" y="25"/>
                    <a:pt x="116" y="56"/>
                  </a:cubicBezTo>
                  <a:lnTo>
                    <a:pt x="116" y="1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7212777" y="2963061"/>
              <a:ext cx="491710" cy="261608"/>
            </a:xfrm>
            <a:custGeom>
              <a:avLst/>
              <a:gdLst>
                <a:gd name="T0" fmla="*/ 56 w 218"/>
                <a:gd name="T1" fmla="*/ 116 h 116"/>
                <a:gd name="T2" fmla="*/ 0 w 218"/>
                <a:gd name="T3" fmla="*/ 60 h 116"/>
                <a:gd name="T4" fmla="*/ 0 w 218"/>
                <a:gd name="T5" fmla="*/ 56 h 116"/>
                <a:gd name="T6" fmla="*/ 56 w 218"/>
                <a:gd name="T7" fmla="*/ 0 h 116"/>
                <a:gd name="T8" fmla="*/ 162 w 218"/>
                <a:gd name="T9" fmla="*/ 0 h 116"/>
                <a:gd name="T10" fmla="*/ 218 w 218"/>
                <a:gd name="T11" fmla="*/ 56 h 116"/>
                <a:gd name="T12" fmla="*/ 218 w 218"/>
                <a:gd name="T13" fmla="*/ 60 h 116"/>
                <a:gd name="T14" fmla="*/ 162 w 218"/>
                <a:gd name="T15" fmla="*/ 116 h 116"/>
                <a:gd name="T16" fmla="*/ 56 w 218"/>
                <a:gd name="T1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16">
                  <a:moveTo>
                    <a:pt x="56" y="116"/>
                  </a:moveTo>
                  <a:cubicBezTo>
                    <a:pt x="25" y="116"/>
                    <a:pt x="0" y="91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93" y="0"/>
                    <a:pt x="218" y="25"/>
                    <a:pt x="218" y="56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8" y="91"/>
                    <a:pt x="193" y="116"/>
                    <a:pt x="162" y="116"/>
                  </a:cubicBezTo>
                  <a:lnTo>
                    <a:pt x="5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4646340" y="2963061"/>
              <a:ext cx="493619" cy="261608"/>
            </a:xfrm>
            <a:custGeom>
              <a:avLst/>
              <a:gdLst>
                <a:gd name="T0" fmla="*/ 56 w 219"/>
                <a:gd name="T1" fmla="*/ 116 h 116"/>
                <a:gd name="T2" fmla="*/ 0 w 219"/>
                <a:gd name="T3" fmla="*/ 60 h 116"/>
                <a:gd name="T4" fmla="*/ 0 w 219"/>
                <a:gd name="T5" fmla="*/ 56 h 116"/>
                <a:gd name="T6" fmla="*/ 56 w 219"/>
                <a:gd name="T7" fmla="*/ 0 h 116"/>
                <a:gd name="T8" fmla="*/ 162 w 219"/>
                <a:gd name="T9" fmla="*/ 0 h 116"/>
                <a:gd name="T10" fmla="*/ 219 w 219"/>
                <a:gd name="T11" fmla="*/ 56 h 116"/>
                <a:gd name="T12" fmla="*/ 219 w 219"/>
                <a:gd name="T13" fmla="*/ 60 h 116"/>
                <a:gd name="T14" fmla="*/ 162 w 219"/>
                <a:gd name="T15" fmla="*/ 116 h 116"/>
                <a:gd name="T16" fmla="*/ 56 w 219"/>
                <a:gd name="T1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116">
                  <a:moveTo>
                    <a:pt x="56" y="116"/>
                  </a:moveTo>
                  <a:cubicBezTo>
                    <a:pt x="25" y="116"/>
                    <a:pt x="0" y="91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93" y="0"/>
                    <a:pt x="219" y="25"/>
                    <a:pt x="219" y="56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19" y="91"/>
                    <a:pt x="193" y="116"/>
                    <a:pt x="162" y="116"/>
                  </a:cubicBezTo>
                  <a:lnTo>
                    <a:pt x="56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6855691" y="1961502"/>
              <a:ext cx="453519" cy="451609"/>
            </a:xfrm>
            <a:custGeom>
              <a:avLst/>
              <a:gdLst>
                <a:gd name="T0" fmla="*/ 104 w 201"/>
                <a:gd name="T1" fmla="*/ 178 h 200"/>
                <a:gd name="T2" fmla="*/ 24 w 201"/>
                <a:gd name="T3" fmla="*/ 178 h 200"/>
                <a:gd name="T4" fmla="*/ 22 w 201"/>
                <a:gd name="T5" fmla="*/ 176 h 200"/>
                <a:gd name="T6" fmla="*/ 22 w 201"/>
                <a:gd name="T7" fmla="*/ 96 h 200"/>
                <a:gd name="T8" fmla="*/ 97 w 201"/>
                <a:gd name="T9" fmla="*/ 21 h 200"/>
                <a:gd name="T10" fmla="*/ 176 w 201"/>
                <a:gd name="T11" fmla="*/ 21 h 200"/>
                <a:gd name="T12" fmla="*/ 179 w 201"/>
                <a:gd name="T13" fmla="*/ 24 h 200"/>
                <a:gd name="T14" fmla="*/ 179 w 201"/>
                <a:gd name="T15" fmla="*/ 103 h 200"/>
                <a:gd name="T16" fmla="*/ 104 w 201"/>
                <a:gd name="T17" fmla="*/ 17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200">
                  <a:moveTo>
                    <a:pt x="104" y="178"/>
                  </a:moveTo>
                  <a:cubicBezTo>
                    <a:pt x="82" y="200"/>
                    <a:pt x="46" y="200"/>
                    <a:pt x="24" y="178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0" y="154"/>
                    <a:pt x="0" y="118"/>
                    <a:pt x="22" y="96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119" y="0"/>
                    <a:pt x="155" y="0"/>
                    <a:pt x="176" y="21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201" y="46"/>
                    <a:pt x="201" y="81"/>
                    <a:pt x="179" y="103"/>
                  </a:cubicBezTo>
                  <a:lnTo>
                    <a:pt x="104" y="1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34"/>
            <p:cNvSpPr/>
            <p:nvPr/>
          </p:nvSpPr>
          <p:spPr bwMode="auto">
            <a:xfrm>
              <a:off x="5042572" y="3774621"/>
              <a:ext cx="451609" cy="451609"/>
            </a:xfrm>
            <a:custGeom>
              <a:avLst/>
              <a:gdLst>
                <a:gd name="T0" fmla="*/ 103 w 200"/>
                <a:gd name="T1" fmla="*/ 179 h 200"/>
                <a:gd name="T2" fmla="*/ 24 w 200"/>
                <a:gd name="T3" fmla="*/ 179 h 200"/>
                <a:gd name="T4" fmla="*/ 22 w 200"/>
                <a:gd name="T5" fmla="*/ 176 h 200"/>
                <a:gd name="T6" fmla="*/ 22 w 200"/>
                <a:gd name="T7" fmla="*/ 97 h 200"/>
                <a:gd name="T8" fmla="*/ 97 w 200"/>
                <a:gd name="T9" fmla="*/ 22 h 200"/>
                <a:gd name="T10" fmla="*/ 176 w 200"/>
                <a:gd name="T11" fmla="*/ 22 h 200"/>
                <a:gd name="T12" fmla="*/ 178 w 200"/>
                <a:gd name="T13" fmla="*/ 24 h 200"/>
                <a:gd name="T14" fmla="*/ 178 w 200"/>
                <a:gd name="T15" fmla="*/ 104 h 200"/>
                <a:gd name="T16" fmla="*/ 103 w 200"/>
                <a:gd name="T17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103" y="179"/>
                  </a:moveTo>
                  <a:cubicBezTo>
                    <a:pt x="81" y="200"/>
                    <a:pt x="46" y="200"/>
                    <a:pt x="24" y="179"/>
                  </a:cubicBezTo>
                  <a:cubicBezTo>
                    <a:pt x="22" y="176"/>
                    <a:pt x="22" y="176"/>
                    <a:pt x="22" y="176"/>
                  </a:cubicBezTo>
                  <a:cubicBezTo>
                    <a:pt x="0" y="154"/>
                    <a:pt x="0" y="119"/>
                    <a:pt x="22" y="97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119" y="0"/>
                    <a:pt x="154" y="0"/>
                    <a:pt x="176" y="22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200" y="46"/>
                    <a:pt x="200" y="82"/>
                    <a:pt x="178" y="104"/>
                  </a:cubicBezTo>
                  <a:lnTo>
                    <a:pt x="103" y="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5"/>
            <p:cNvSpPr/>
            <p:nvPr/>
          </p:nvSpPr>
          <p:spPr bwMode="auto">
            <a:xfrm>
              <a:off x="6855691" y="3774621"/>
              <a:ext cx="453519" cy="451609"/>
            </a:xfrm>
            <a:custGeom>
              <a:avLst/>
              <a:gdLst>
                <a:gd name="T0" fmla="*/ 22 w 201"/>
                <a:gd name="T1" fmla="*/ 104 h 200"/>
                <a:gd name="T2" fmla="*/ 22 w 201"/>
                <a:gd name="T3" fmla="*/ 24 h 200"/>
                <a:gd name="T4" fmla="*/ 24 w 201"/>
                <a:gd name="T5" fmla="*/ 22 h 200"/>
                <a:gd name="T6" fmla="*/ 104 w 201"/>
                <a:gd name="T7" fmla="*/ 22 h 200"/>
                <a:gd name="T8" fmla="*/ 179 w 201"/>
                <a:gd name="T9" fmla="*/ 97 h 200"/>
                <a:gd name="T10" fmla="*/ 179 w 201"/>
                <a:gd name="T11" fmla="*/ 176 h 200"/>
                <a:gd name="T12" fmla="*/ 176 w 201"/>
                <a:gd name="T13" fmla="*/ 179 h 200"/>
                <a:gd name="T14" fmla="*/ 97 w 201"/>
                <a:gd name="T15" fmla="*/ 179 h 200"/>
                <a:gd name="T16" fmla="*/ 22 w 201"/>
                <a:gd name="T17" fmla="*/ 10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200">
                  <a:moveTo>
                    <a:pt x="22" y="104"/>
                  </a:moveTo>
                  <a:cubicBezTo>
                    <a:pt x="0" y="82"/>
                    <a:pt x="0" y="46"/>
                    <a:pt x="22" y="2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46" y="0"/>
                    <a:pt x="82" y="0"/>
                    <a:pt x="104" y="22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201" y="119"/>
                    <a:pt x="201" y="154"/>
                    <a:pt x="179" y="176"/>
                  </a:cubicBezTo>
                  <a:cubicBezTo>
                    <a:pt x="176" y="179"/>
                    <a:pt x="176" y="179"/>
                    <a:pt x="176" y="179"/>
                  </a:cubicBezTo>
                  <a:cubicBezTo>
                    <a:pt x="155" y="200"/>
                    <a:pt x="119" y="200"/>
                    <a:pt x="97" y="179"/>
                  </a:cubicBezTo>
                  <a:lnTo>
                    <a:pt x="22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6"/>
            <p:cNvSpPr/>
            <p:nvPr/>
          </p:nvSpPr>
          <p:spPr bwMode="auto">
            <a:xfrm>
              <a:off x="5042572" y="1961502"/>
              <a:ext cx="451609" cy="451609"/>
            </a:xfrm>
            <a:custGeom>
              <a:avLst/>
              <a:gdLst>
                <a:gd name="T0" fmla="*/ 22 w 200"/>
                <a:gd name="T1" fmla="*/ 103 h 200"/>
                <a:gd name="T2" fmla="*/ 22 w 200"/>
                <a:gd name="T3" fmla="*/ 24 h 200"/>
                <a:gd name="T4" fmla="*/ 24 w 200"/>
                <a:gd name="T5" fmla="*/ 21 h 200"/>
                <a:gd name="T6" fmla="*/ 103 w 200"/>
                <a:gd name="T7" fmla="*/ 21 h 200"/>
                <a:gd name="T8" fmla="*/ 178 w 200"/>
                <a:gd name="T9" fmla="*/ 96 h 200"/>
                <a:gd name="T10" fmla="*/ 178 w 200"/>
                <a:gd name="T11" fmla="*/ 176 h 200"/>
                <a:gd name="T12" fmla="*/ 176 w 200"/>
                <a:gd name="T13" fmla="*/ 178 h 200"/>
                <a:gd name="T14" fmla="*/ 97 w 200"/>
                <a:gd name="T15" fmla="*/ 178 h 200"/>
                <a:gd name="T16" fmla="*/ 22 w 200"/>
                <a:gd name="T17" fmla="*/ 10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22" y="103"/>
                  </a:moveTo>
                  <a:cubicBezTo>
                    <a:pt x="0" y="81"/>
                    <a:pt x="0" y="46"/>
                    <a:pt x="22" y="24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6" y="0"/>
                    <a:pt x="81" y="0"/>
                    <a:pt x="103" y="21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200" y="118"/>
                    <a:pt x="200" y="154"/>
                    <a:pt x="178" y="176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54" y="200"/>
                    <a:pt x="119" y="200"/>
                    <a:pt x="97" y="178"/>
                  </a:cubicBezTo>
                  <a:lnTo>
                    <a:pt x="22" y="10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983432" y="1886257"/>
            <a:ext cx="2961066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3433" y="2181688"/>
            <a:ext cx="34662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3432" y="3780459"/>
            <a:ext cx="2961066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83433" y="4075890"/>
            <a:ext cx="34662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24192" y="1886257"/>
            <a:ext cx="2961066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24193" y="2181688"/>
            <a:ext cx="34662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24192" y="3780459"/>
            <a:ext cx="2961066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24193" y="4075890"/>
            <a:ext cx="34662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2400445" y="1923310"/>
            <a:ext cx="3021013" cy="0"/>
          </a:xfrm>
          <a:prstGeom prst="line">
            <a:avLst/>
          </a:prstGeom>
          <a:noFill/>
          <a:ln w="2" cap="flat">
            <a:solidFill>
              <a:srgbClr val="DEDE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2400445" y="5193560"/>
            <a:ext cx="3021013" cy="0"/>
          </a:xfrm>
          <a:prstGeom prst="line">
            <a:avLst/>
          </a:prstGeom>
          <a:noFill/>
          <a:ln w="2" cap="flat">
            <a:solidFill>
              <a:srgbClr val="DEDE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400445" y="4726835"/>
            <a:ext cx="3021013" cy="0"/>
          </a:xfrm>
          <a:prstGeom prst="line">
            <a:avLst/>
          </a:prstGeom>
          <a:noFill/>
          <a:ln w="2" cap="flat">
            <a:solidFill>
              <a:srgbClr val="DEDE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400445" y="4260110"/>
            <a:ext cx="3021013" cy="0"/>
          </a:xfrm>
          <a:prstGeom prst="line">
            <a:avLst/>
          </a:prstGeom>
          <a:noFill/>
          <a:ln w="2" cap="flat">
            <a:solidFill>
              <a:srgbClr val="DEDE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2400445" y="3791798"/>
            <a:ext cx="3021013" cy="0"/>
          </a:xfrm>
          <a:prstGeom prst="line">
            <a:avLst/>
          </a:prstGeom>
          <a:noFill/>
          <a:ln w="2" cap="flat">
            <a:solidFill>
              <a:srgbClr val="DEDE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2400445" y="3325073"/>
            <a:ext cx="3021013" cy="0"/>
          </a:xfrm>
          <a:prstGeom prst="line">
            <a:avLst/>
          </a:prstGeom>
          <a:noFill/>
          <a:ln w="2" cap="flat">
            <a:solidFill>
              <a:srgbClr val="DEDE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2400445" y="2858348"/>
            <a:ext cx="3021013" cy="0"/>
          </a:xfrm>
          <a:prstGeom prst="line">
            <a:avLst/>
          </a:prstGeom>
          <a:noFill/>
          <a:ln w="2" cap="flat">
            <a:solidFill>
              <a:srgbClr val="DEDE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2400445" y="2390035"/>
            <a:ext cx="3021013" cy="0"/>
          </a:xfrm>
          <a:prstGeom prst="line">
            <a:avLst/>
          </a:prstGeom>
          <a:noFill/>
          <a:ln w="2" cap="flat">
            <a:solidFill>
              <a:srgbClr val="DEDED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617932" y="3166323"/>
            <a:ext cx="290513" cy="2032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617932" y="3629873"/>
            <a:ext cx="290513" cy="1568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617932" y="4182323"/>
            <a:ext cx="290513" cy="10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376757" y="3036149"/>
            <a:ext cx="290513" cy="216217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376757" y="3593361"/>
            <a:ext cx="290513" cy="1604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3376757" y="4614123"/>
            <a:ext cx="290513" cy="58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4146695" y="3263161"/>
            <a:ext cx="290513" cy="193516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4146695" y="3968011"/>
            <a:ext cx="290513" cy="1230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4146695" y="4428385"/>
            <a:ext cx="290513" cy="7699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4916632" y="2302723"/>
            <a:ext cx="290513" cy="28956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4916632" y="3488585"/>
            <a:ext cx="290513" cy="1709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4916632" y="4144223"/>
            <a:ext cx="290513" cy="105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6916784" y="3461599"/>
            <a:ext cx="2578100" cy="1577975"/>
            <a:chOff x="6915990" y="3389590"/>
            <a:chExt cx="2578100" cy="1577975"/>
          </a:xfrm>
        </p:grpSpPr>
        <p:sp>
          <p:nvSpPr>
            <p:cNvPr id="23" name="Freeform 26"/>
            <p:cNvSpPr>
              <a:spLocks noEditPoints="1"/>
            </p:cNvSpPr>
            <p:nvPr/>
          </p:nvSpPr>
          <p:spPr bwMode="auto">
            <a:xfrm>
              <a:off x="6915990" y="3389590"/>
              <a:ext cx="138113" cy="352425"/>
            </a:xfrm>
            <a:custGeom>
              <a:avLst/>
              <a:gdLst>
                <a:gd name="T0" fmla="*/ 45 w 89"/>
                <a:gd name="T1" fmla="*/ 41 h 227"/>
                <a:gd name="T2" fmla="*/ 65 w 89"/>
                <a:gd name="T3" fmla="*/ 20 h 227"/>
                <a:gd name="T4" fmla="*/ 45 w 89"/>
                <a:gd name="T5" fmla="*/ 0 h 227"/>
                <a:gd name="T6" fmla="*/ 24 w 89"/>
                <a:gd name="T7" fmla="*/ 20 h 227"/>
                <a:gd name="T8" fmla="*/ 45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2 w 89"/>
                <a:gd name="T15" fmla="*/ 44 h 227"/>
                <a:gd name="T16" fmla="*/ 18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20 w 89"/>
                <a:gd name="T31" fmla="*/ 76 h 227"/>
                <a:gd name="T32" fmla="*/ 22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8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5" y="41"/>
                  </a:moveTo>
                  <a:cubicBezTo>
                    <a:pt x="56" y="41"/>
                    <a:pt x="65" y="32"/>
                    <a:pt x="65" y="20"/>
                  </a:cubicBezTo>
                  <a:cubicBezTo>
                    <a:pt x="65" y="9"/>
                    <a:pt x="56" y="0"/>
                    <a:pt x="45" y="0"/>
                  </a:cubicBezTo>
                  <a:cubicBezTo>
                    <a:pt x="33" y="0"/>
                    <a:pt x="24" y="9"/>
                    <a:pt x="24" y="20"/>
                  </a:cubicBezTo>
                  <a:cubicBezTo>
                    <a:pt x="24" y="32"/>
                    <a:pt x="33" y="41"/>
                    <a:pt x="45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1" y="44"/>
                    <a:pt x="7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9" y="44"/>
                    <a:pt x="1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7"/>
            <p:cNvSpPr>
              <a:spLocks noEditPoints="1"/>
            </p:cNvSpPr>
            <p:nvPr/>
          </p:nvSpPr>
          <p:spPr bwMode="auto">
            <a:xfrm>
              <a:off x="7674815" y="3389590"/>
              <a:ext cx="139700" cy="352425"/>
            </a:xfrm>
            <a:custGeom>
              <a:avLst/>
              <a:gdLst>
                <a:gd name="T0" fmla="*/ 45 w 90"/>
                <a:gd name="T1" fmla="*/ 41 h 227"/>
                <a:gd name="T2" fmla="*/ 66 w 90"/>
                <a:gd name="T3" fmla="*/ 20 h 227"/>
                <a:gd name="T4" fmla="*/ 45 w 90"/>
                <a:gd name="T5" fmla="*/ 0 h 227"/>
                <a:gd name="T6" fmla="*/ 24 w 90"/>
                <a:gd name="T7" fmla="*/ 20 h 227"/>
                <a:gd name="T8" fmla="*/ 45 w 90"/>
                <a:gd name="T9" fmla="*/ 41 h 227"/>
                <a:gd name="T10" fmla="*/ 90 w 90"/>
                <a:gd name="T11" fmla="*/ 60 h 227"/>
                <a:gd name="T12" fmla="*/ 90 w 90"/>
                <a:gd name="T13" fmla="*/ 60 h 227"/>
                <a:gd name="T14" fmla="*/ 72 w 90"/>
                <a:gd name="T15" fmla="*/ 44 h 227"/>
                <a:gd name="T16" fmla="*/ 18 w 90"/>
                <a:gd name="T17" fmla="*/ 44 h 227"/>
                <a:gd name="T18" fmla="*/ 1 w 90"/>
                <a:gd name="T19" fmla="*/ 60 h 227"/>
                <a:gd name="T20" fmla="*/ 0 w 90"/>
                <a:gd name="T21" fmla="*/ 60 h 227"/>
                <a:gd name="T22" fmla="*/ 0 w 90"/>
                <a:gd name="T23" fmla="*/ 119 h 227"/>
                <a:gd name="T24" fmla="*/ 10 w 90"/>
                <a:gd name="T25" fmla="*/ 128 h 227"/>
                <a:gd name="T26" fmla="*/ 19 w 90"/>
                <a:gd name="T27" fmla="*/ 119 h 227"/>
                <a:gd name="T28" fmla="*/ 19 w 90"/>
                <a:gd name="T29" fmla="*/ 76 h 227"/>
                <a:gd name="T30" fmla="*/ 20 w 90"/>
                <a:gd name="T31" fmla="*/ 76 h 227"/>
                <a:gd name="T32" fmla="*/ 22 w 90"/>
                <a:gd name="T33" fmla="*/ 76 h 227"/>
                <a:gd name="T34" fmla="*/ 22 w 90"/>
                <a:gd name="T35" fmla="*/ 78 h 227"/>
                <a:gd name="T36" fmla="*/ 22 w 90"/>
                <a:gd name="T37" fmla="*/ 216 h 227"/>
                <a:gd name="T38" fmla="*/ 33 w 90"/>
                <a:gd name="T39" fmla="*/ 227 h 227"/>
                <a:gd name="T40" fmla="*/ 44 w 90"/>
                <a:gd name="T41" fmla="*/ 216 h 227"/>
                <a:gd name="T42" fmla="*/ 44 w 90"/>
                <a:gd name="T43" fmla="*/ 152 h 227"/>
                <a:gd name="T44" fmla="*/ 46 w 90"/>
                <a:gd name="T45" fmla="*/ 152 h 227"/>
                <a:gd name="T46" fmla="*/ 46 w 90"/>
                <a:gd name="T47" fmla="*/ 216 h 227"/>
                <a:gd name="T48" fmla="*/ 58 w 90"/>
                <a:gd name="T49" fmla="*/ 227 h 227"/>
                <a:gd name="T50" fmla="*/ 69 w 90"/>
                <a:gd name="T51" fmla="*/ 216 h 227"/>
                <a:gd name="T52" fmla="*/ 69 w 90"/>
                <a:gd name="T53" fmla="*/ 78 h 227"/>
                <a:gd name="T54" fmla="*/ 68 w 90"/>
                <a:gd name="T55" fmla="*/ 76 h 227"/>
                <a:gd name="T56" fmla="*/ 71 w 90"/>
                <a:gd name="T57" fmla="*/ 76 h 227"/>
                <a:gd name="T58" fmla="*/ 71 w 90"/>
                <a:gd name="T59" fmla="*/ 119 h 227"/>
                <a:gd name="T60" fmla="*/ 81 w 90"/>
                <a:gd name="T61" fmla="*/ 128 h 227"/>
                <a:gd name="T62" fmla="*/ 90 w 90"/>
                <a:gd name="T63" fmla="*/ 119 h 227"/>
                <a:gd name="T64" fmla="*/ 90 w 90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227">
                  <a:moveTo>
                    <a:pt x="45" y="41"/>
                  </a:moveTo>
                  <a:cubicBezTo>
                    <a:pt x="57" y="41"/>
                    <a:pt x="66" y="32"/>
                    <a:pt x="66" y="20"/>
                  </a:cubicBezTo>
                  <a:cubicBezTo>
                    <a:pt x="66" y="9"/>
                    <a:pt x="57" y="0"/>
                    <a:pt x="45" y="0"/>
                  </a:cubicBezTo>
                  <a:cubicBezTo>
                    <a:pt x="34" y="0"/>
                    <a:pt x="24" y="9"/>
                    <a:pt x="24" y="20"/>
                  </a:cubicBezTo>
                  <a:cubicBezTo>
                    <a:pt x="24" y="32"/>
                    <a:pt x="34" y="41"/>
                    <a:pt x="45" y="41"/>
                  </a:cubicBezTo>
                  <a:close/>
                  <a:moveTo>
                    <a:pt x="90" y="60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89" y="51"/>
                    <a:pt x="81" y="44"/>
                    <a:pt x="7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9" y="44"/>
                    <a:pt x="1" y="51"/>
                    <a:pt x="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5" y="128"/>
                    <a:pt x="10" y="128"/>
                  </a:cubicBezTo>
                  <a:cubicBezTo>
                    <a:pt x="15" y="128"/>
                    <a:pt x="19" y="124"/>
                    <a:pt x="19" y="119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20" y="76"/>
                    <a:pt x="2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7"/>
                    <a:pt x="22" y="78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22"/>
                    <a:pt x="27" y="227"/>
                    <a:pt x="33" y="227"/>
                  </a:cubicBezTo>
                  <a:cubicBezTo>
                    <a:pt x="39" y="227"/>
                    <a:pt x="44" y="222"/>
                    <a:pt x="44" y="21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8" y="227"/>
                  </a:cubicBezTo>
                  <a:cubicBezTo>
                    <a:pt x="64" y="227"/>
                    <a:pt x="69" y="222"/>
                    <a:pt x="69" y="216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6" y="128"/>
                    <a:pt x="81" y="128"/>
                  </a:cubicBezTo>
                  <a:cubicBezTo>
                    <a:pt x="86" y="128"/>
                    <a:pt x="90" y="124"/>
                    <a:pt x="90" y="119"/>
                  </a:cubicBezTo>
                  <a:cubicBezTo>
                    <a:pt x="90" y="60"/>
                    <a:pt x="90" y="60"/>
                    <a:pt x="90" y="6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8"/>
            <p:cNvSpPr>
              <a:spLocks noEditPoints="1"/>
            </p:cNvSpPr>
            <p:nvPr/>
          </p:nvSpPr>
          <p:spPr bwMode="auto">
            <a:xfrm>
              <a:off x="8478090" y="3389590"/>
              <a:ext cx="138113" cy="352425"/>
            </a:xfrm>
            <a:custGeom>
              <a:avLst/>
              <a:gdLst>
                <a:gd name="T0" fmla="*/ 44 w 89"/>
                <a:gd name="T1" fmla="*/ 41 h 227"/>
                <a:gd name="T2" fmla="*/ 65 w 89"/>
                <a:gd name="T3" fmla="*/ 20 h 227"/>
                <a:gd name="T4" fmla="*/ 44 w 89"/>
                <a:gd name="T5" fmla="*/ 0 h 227"/>
                <a:gd name="T6" fmla="*/ 24 w 89"/>
                <a:gd name="T7" fmla="*/ 20 h 227"/>
                <a:gd name="T8" fmla="*/ 44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1 w 89"/>
                <a:gd name="T15" fmla="*/ 44 h 227"/>
                <a:gd name="T16" fmla="*/ 17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19 w 89"/>
                <a:gd name="T31" fmla="*/ 76 h 227"/>
                <a:gd name="T32" fmla="*/ 21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7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4" y="41"/>
                  </a:moveTo>
                  <a:cubicBezTo>
                    <a:pt x="56" y="41"/>
                    <a:pt x="65" y="32"/>
                    <a:pt x="65" y="20"/>
                  </a:cubicBezTo>
                  <a:cubicBezTo>
                    <a:pt x="65" y="9"/>
                    <a:pt x="56" y="0"/>
                    <a:pt x="44" y="0"/>
                  </a:cubicBezTo>
                  <a:cubicBezTo>
                    <a:pt x="33" y="0"/>
                    <a:pt x="24" y="9"/>
                    <a:pt x="24" y="20"/>
                  </a:cubicBezTo>
                  <a:cubicBezTo>
                    <a:pt x="24" y="32"/>
                    <a:pt x="33" y="41"/>
                    <a:pt x="44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0" y="44"/>
                    <a:pt x="71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0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9" y="76"/>
                    <a:pt x="19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7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9355977" y="3389590"/>
              <a:ext cx="138113" cy="352425"/>
            </a:xfrm>
            <a:custGeom>
              <a:avLst/>
              <a:gdLst>
                <a:gd name="T0" fmla="*/ 44 w 89"/>
                <a:gd name="T1" fmla="*/ 41 h 227"/>
                <a:gd name="T2" fmla="*/ 65 w 89"/>
                <a:gd name="T3" fmla="*/ 20 h 227"/>
                <a:gd name="T4" fmla="*/ 44 w 89"/>
                <a:gd name="T5" fmla="*/ 0 h 227"/>
                <a:gd name="T6" fmla="*/ 24 w 89"/>
                <a:gd name="T7" fmla="*/ 20 h 227"/>
                <a:gd name="T8" fmla="*/ 44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1 w 89"/>
                <a:gd name="T15" fmla="*/ 44 h 227"/>
                <a:gd name="T16" fmla="*/ 17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20 w 89"/>
                <a:gd name="T31" fmla="*/ 76 h 227"/>
                <a:gd name="T32" fmla="*/ 21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8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4" y="41"/>
                  </a:moveTo>
                  <a:cubicBezTo>
                    <a:pt x="56" y="41"/>
                    <a:pt x="65" y="32"/>
                    <a:pt x="65" y="20"/>
                  </a:cubicBezTo>
                  <a:cubicBezTo>
                    <a:pt x="65" y="9"/>
                    <a:pt x="56" y="0"/>
                    <a:pt x="44" y="0"/>
                  </a:cubicBezTo>
                  <a:cubicBezTo>
                    <a:pt x="33" y="0"/>
                    <a:pt x="24" y="9"/>
                    <a:pt x="24" y="20"/>
                  </a:cubicBezTo>
                  <a:cubicBezTo>
                    <a:pt x="24" y="32"/>
                    <a:pt x="33" y="41"/>
                    <a:pt x="44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1" y="44"/>
                    <a:pt x="71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1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0"/>
            <p:cNvSpPr>
              <a:spLocks noEditPoints="1"/>
            </p:cNvSpPr>
            <p:nvPr/>
          </p:nvSpPr>
          <p:spPr bwMode="auto">
            <a:xfrm>
              <a:off x="6915990" y="3797577"/>
              <a:ext cx="138113" cy="352425"/>
            </a:xfrm>
            <a:custGeom>
              <a:avLst/>
              <a:gdLst>
                <a:gd name="T0" fmla="*/ 45 w 89"/>
                <a:gd name="T1" fmla="*/ 41 h 227"/>
                <a:gd name="T2" fmla="*/ 65 w 89"/>
                <a:gd name="T3" fmla="*/ 20 h 227"/>
                <a:gd name="T4" fmla="*/ 45 w 89"/>
                <a:gd name="T5" fmla="*/ 0 h 227"/>
                <a:gd name="T6" fmla="*/ 24 w 89"/>
                <a:gd name="T7" fmla="*/ 20 h 227"/>
                <a:gd name="T8" fmla="*/ 45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2 w 89"/>
                <a:gd name="T15" fmla="*/ 44 h 227"/>
                <a:gd name="T16" fmla="*/ 18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20 w 89"/>
                <a:gd name="T31" fmla="*/ 76 h 227"/>
                <a:gd name="T32" fmla="*/ 22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8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5" y="41"/>
                  </a:moveTo>
                  <a:cubicBezTo>
                    <a:pt x="56" y="41"/>
                    <a:pt x="65" y="32"/>
                    <a:pt x="65" y="20"/>
                  </a:cubicBezTo>
                  <a:cubicBezTo>
                    <a:pt x="65" y="9"/>
                    <a:pt x="56" y="0"/>
                    <a:pt x="45" y="0"/>
                  </a:cubicBezTo>
                  <a:cubicBezTo>
                    <a:pt x="33" y="0"/>
                    <a:pt x="24" y="9"/>
                    <a:pt x="24" y="20"/>
                  </a:cubicBezTo>
                  <a:cubicBezTo>
                    <a:pt x="24" y="32"/>
                    <a:pt x="33" y="41"/>
                    <a:pt x="45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1" y="44"/>
                    <a:pt x="7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9" y="44"/>
                    <a:pt x="1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1"/>
            <p:cNvSpPr>
              <a:spLocks noEditPoints="1"/>
            </p:cNvSpPr>
            <p:nvPr/>
          </p:nvSpPr>
          <p:spPr bwMode="auto">
            <a:xfrm>
              <a:off x="7674815" y="3797577"/>
              <a:ext cx="139700" cy="352425"/>
            </a:xfrm>
            <a:custGeom>
              <a:avLst/>
              <a:gdLst>
                <a:gd name="T0" fmla="*/ 45 w 90"/>
                <a:gd name="T1" fmla="*/ 41 h 227"/>
                <a:gd name="T2" fmla="*/ 66 w 90"/>
                <a:gd name="T3" fmla="*/ 20 h 227"/>
                <a:gd name="T4" fmla="*/ 45 w 90"/>
                <a:gd name="T5" fmla="*/ 0 h 227"/>
                <a:gd name="T6" fmla="*/ 24 w 90"/>
                <a:gd name="T7" fmla="*/ 20 h 227"/>
                <a:gd name="T8" fmla="*/ 45 w 90"/>
                <a:gd name="T9" fmla="*/ 41 h 227"/>
                <a:gd name="T10" fmla="*/ 90 w 90"/>
                <a:gd name="T11" fmla="*/ 60 h 227"/>
                <a:gd name="T12" fmla="*/ 90 w 90"/>
                <a:gd name="T13" fmla="*/ 60 h 227"/>
                <a:gd name="T14" fmla="*/ 72 w 90"/>
                <a:gd name="T15" fmla="*/ 44 h 227"/>
                <a:gd name="T16" fmla="*/ 18 w 90"/>
                <a:gd name="T17" fmla="*/ 44 h 227"/>
                <a:gd name="T18" fmla="*/ 1 w 90"/>
                <a:gd name="T19" fmla="*/ 60 h 227"/>
                <a:gd name="T20" fmla="*/ 0 w 90"/>
                <a:gd name="T21" fmla="*/ 60 h 227"/>
                <a:gd name="T22" fmla="*/ 0 w 90"/>
                <a:gd name="T23" fmla="*/ 119 h 227"/>
                <a:gd name="T24" fmla="*/ 10 w 90"/>
                <a:gd name="T25" fmla="*/ 128 h 227"/>
                <a:gd name="T26" fmla="*/ 19 w 90"/>
                <a:gd name="T27" fmla="*/ 119 h 227"/>
                <a:gd name="T28" fmla="*/ 19 w 90"/>
                <a:gd name="T29" fmla="*/ 76 h 227"/>
                <a:gd name="T30" fmla="*/ 20 w 90"/>
                <a:gd name="T31" fmla="*/ 76 h 227"/>
                <a:gd name="T32" fmla="*/ 22 w 90"/>
                <a:gd name="T33" fmla="*/ 76 h 227"/>
                <a:gd name="T34" fmla="*/ 22 w 90"/>
                <a:gd name="T35" fmla="*/ 78 h 227"/>
                <a:gd name="T36" fmla="*/ 22 w 90"/>
                <a:gd name="T37" fmla="*/ 216 h 227"/>
                <a:gd name="T38" fmla="*/ 33 w 90"/>
                <a:gd name="T39" fmla="*/ 227 h 227"/>
                <a:gd name="T40" fmla="*/ 44 w 90"/>
                <a:gd name="T41" fmla="*/ 216 h 227"/>
                <a:gd name="T42" fmla="*/ 44 w 90"/>
                <a:gd name="T43" fmla="*/ 152 h 227"/>
                <a:gd name="T44" fmla="*/ 46 w 90"/>
                <a:gd name="T45" fmla="*/ 152 h 227"/>
                <a:gd name="T46" fmla="*/ 46 w 90"/>
                <a:gd name="T47" fmla="*/ 216 h 227"/>
                <a:gd name="T48" fmla="*/ 58 w 90"/>
                <a:gd name="T49" fmla="*/ 227 h 227"/>
                <a:gd name="T50" fmla="*/ 69 w 90"/>
                <a:gd name="T51" fmla="*/ 216 h 227"/>
                <a:gd name="T52" fmla="*/ 69 w 90"/>
                <a:gd name="T53" fmla="*/ 78 h 227"/>
                <a:gd name="T54" fmla="*/ 68 w 90"/>
                <a:gd name="T55" fmla="*/ 76 h 227"/>
                <a:gd name="T56" fmla="*/ 71 w 90"/>
                <a:gd name="T57" fmla="*/ 76 h 227"/>
                <a:gd name="T58" fmla="*/ 71 w 90"/>
                <a:gd name="T59" fmla="*/ 119 h 227"/>
                <a:gd name="T60" fmla="*/ 81 w 90"/>
                <a:gd name="T61" fmla="*/ 128 h 227"/>
                <a:gd name="T62" fmla="*/ 90 w 90"/>
                <a:gd name="T63" fmla="*/ 119 h 227"/>
                <a:gd name="T64" fmla="*/ 90 w 90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227">
                  <a:moveTo>
                    <a:pt x="45" y="41"/>
                  </a:moveTo>
                  <a:cubicBezTo>
                    <a:pt x="57" y="41"/>
                    <a:pt x="66" y="32"/>
                    <a:pt x="66" y="20"/>
                  </a:cubicBezTo>
                  <a:cubicBezTo>
                    <a:pt x="66" y="9"/>
                    <a:pt x="57" y="0"/>
                    <a:pt x="45" y="0"/>
                  </a:cubicBezTo>
                  <a:cubicBezTo>
                    <a:pt x="34" y="0"/>
                    <a:pt x="24" y="9"/>
                    <a:pt x="24" y="20"/>
                  </a:cubicBezTo>
                  <a:cubicBezTo>
                    <a:pt x="24" y="32"/>
                    <a:pt x="34" y="41"/>
                    <a:pt x="45" y="41"/>
                  </a:cubicBezTo>
                  <a:close/>
                  <a:moveTo>
                    <a:pt x="90" y="60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89" y="51"/>
                    <a:pt x="81" y="44"/>
                    <a:pt x="7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9" y="44"/>
                    <a:pt x="1" y="51"/>
                    <a:pt x="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5" y="128"/>
                    <a:pt x="10" y="128"/>
                  </a:cubicBezTo>
                  <a:cubicBezTo>
                    <a:pt x="15" y="128"/>
                    <a:pt x="19" y="124"/>
                    <a:pt x="19" y="119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20" y="76"/>
                    <a:pt x="2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7"/>
                    <a:pt x="22" y="78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22"/>
                    <a:pt x="27" y="227"/>
                    <a:pt x="33" y="227"/>
                  </a:cubicBezTo>
                  <a:cubicBezTo>
                    <a:pt x="39" y="227"/>
                    <a:pt x="44" y="222"/>
                    <a:pt x="44" y="21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8" y="227"/>
                  </a:cubicBezTo>
                  <a:cubicBezTo>
                    <a:pt x="64" y="227"/>
                    <a:pt x="69" y="222"/>
                    <a:pt x="69" y="216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6" y="128"/>
                    <a:pt x="81" y="128"/>
                  </a:cubicBezTo>
                  <a:cubicBezTo>
                    <a:pt x="86" y="128"/>
                    <a:pt x="90" y="124"/>
                    <a:pt x="90" y="119"/>
                  </a:cubicBezTo>
                  <a:cubicBezTo>
                    <a:pt x="90" y="60"/>
                    <a:pt x="90" y="60"/>
                    <a:pt x="90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"/>
            <p:cNvSpPr>
              <a:spLocks noEditPoints="1"/>
            </p:cNvSpPr>
            <p:nvPr/>
          </p:nvSpPr>
          <p:spPr bwMode="auto">
            <a:xfrm>
              <a:off x="8478090" y="3797577"/>
              <a:ext cx="138113" cy="352425"/>
            </a:xfrm>
            <a:custGeom>
              <a:avLst/>
              <a:gdLst>
                <a:gd name="T0" fmla="*/ 44 w 89"/>
                <a:gd name="T1" fmla="*/ 41 h 227"/>
                <a:gd name="T2" fmla="*/ 65 w 89"/>
                <a:gd name="T3" fmla="*/ 20 h 227"/>
                <a:gd name="T4" fmla="*/ 44 w 89"/>
                <a:gd name="T5" fmla="*/ 0 h 227"/>
                <a:gd name="T6" fmla="*/ 24 w 89"/>
                <a:gd name="T7" fmla="*/ 20 h 227"/>
                <a:gd name="T8" fmla="*/ 44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1 w 89"/>
                <a:gd name="T15" fmla="*/ 44 h 227"/>
                <a:gd name="T16" fmla="*/ 17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19 w 89"/>
                <a:gd name="T31" fmla="*/ 76 h 227"/>
                <a:gd name="T32" fmla="*/ 21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7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4" y="41"/>
                  </a:moveTo>
                  <a:cubicBezTo>
                    <a:pt x="56" y="41"/>
                    <a:pt x="65" y="32"/>
                    <a:pt x="65" y="20"/>
                  </a:cubicBezTo>
                  <a:cubicBezTo>
                    <a:pt x="65" y="9"/>
                    <a:pt x="56" y="0"/>
                    <a:pt x="44" y="0"/>
                  </a:cubicBezTo>
                  <a:cubicBezTo>
                    <a:pt x="33" y="0"/>
                    <a:pt x="24" y="9"/>
                    <a:pt x="24" y="20"/>
                  </a:cubicBezTo>
                  <a:cubicBezTo>
                    <a:pt x="24" y="32"/>
                    <a:pt x="33" y="41"/>
                    <a:pt x="44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0" y="44"/>
                    <a:pt x="71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0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9" y="76"/>
                    <a:pt x="19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7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9355977" y="3797577"/>
              <a:ext cx="138113" cy="352425"/>
            </a:xfrm>
            <a:custGeom>
              <a:avLst/>
              <a:gdLst>
                <a:gd name="T0" fmla="*/ 44 w 89"/>
                <a:gd name="T1" fmla="*/ 41 h 227"/>
                <a:gd name="T2" fmla="*/ 65 w 89"/>
                <a:gd name="T3" fmla="*/ 20 h 227"/>
                <a:gd name="T4" fmla="*/ 44 w 89"/>
                <a:gd name="T5" fmla="*/ 0 h 227"/>
                <a:gd name="T6" fmla="*/ 24 w 89"/>
                <a:gd name="T7" fmla="*/ 20 h 227"/>
                <a:gd name="T8" fmla="*/ 44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1 w 89"/>
                <a:gd name="T15" fmla="*/ 44 h 227"/>
                <a:gd name="T16" fmla="*/ 17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20 w 89"/>
                <a:gd name="T31" fmla="*/ 76 h 227"/>
                <a:gd name="T32" fmla="*/ 21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8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4" y="41"/>
                  </a:moveTo>
                  <a:cubicBezTo>
                    <a:pt x="56" y="41"/>
                    <a:pt x="65" y="32"/>
                    <a:pt x="65" y="20"/>
                  </a:cubicBezTo>
                  <a:cubicBezTo>
                    <a:pt x="65" y="9"/>
                    <a:pt x="56" y="0"/>
                    <a:pt x="44" y="0"/>
                  </a:cubicBezTo>
                  <a:cubicBezTo>
                    <a:pt x="33" y="0"/>
                    <a:pt x="24" y="9"/>
                    <a:pt x="24" y="20"/>
                  </a:cubicBezTo>
                  <a:cubicBezTo>
                    <a:pt x="24" y="32"/>
                    <a:pt x="33" y="41"/>
                    <a:pt x="44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1" y="44"/>
                    <a:pt x="71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1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6915990" y="4205565"/>
              <a:ext cx="138113" cy="352425"/>
            </a:xfrm>
            <a:custGeom>
              <a:avLst/>
              <a:gdLst>
                <a:gd name="T0" fmla="*/ 45 w 89"/>
                <a:gd name="T1" fmla="*/ 41 h 227"/>
                <a:gd name="T2" fmla="*/ 65 w 89"/>
                <a:gd name="T3" fmla="*/ 21 h 227"/>
                <a:gd name="T4" fmla="*/ 45 w 89"/>
                <a:gd name="T5" fmla="*/ 0 h 227"/>
                <a:gd name="T6" fmla="*/ 24 w 89"/>
                <a:gd name="T7" fmla="*/ 21 h 227"/>
                <a:gd name="T8" fmla="*/ 45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2 w 89"/>
                <a:gd name="T15" fmla="*/ 44 h 227"/>
                <a:gd name="T16" fmla="*/ 18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20 w 89"/>
                <a:gd name="T31" fmla="*/ 76 h 227"/>
                <a:gd name="T32" fmla="*/ 22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8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5" y="41"/>
                  </a:moveTo>
                  <a:cubicBezTo>
                    <a:pt x="56" y="41"/>
                    <a:pt x="65" y="32"/>
                    <a:pt x="65" y="21"/>
                  </a:cubicBezTo>
                  <a:cubicBezTo>
                    <a:pt x="65" y="9"/>
                    <a:pt x="56" y="0"/>
                    <a:pt x="45" y="0"/>
                  </a:cubicBezTo>
                  <a:cubicBezTo>
                    <a:pt x="33" y="0"/>
                    <a:pt x="24" y="9"/>
                    <a:pt x="24" y="21"/>
                  </a:cubicBezTo>
                  <a:cubicBezTo>
                    <a:pt x="24" y="32"/>
                    <a:pt x="33" y="41"/>
                    <a:pt x="45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1" y="44"/>
                    <a:pt x="7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9" y="44"/>
                    <a:pt x="1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7674815" y="4205565"/>
              <a:ext cx="139700" cy="352425"/>
            </a:xfrm>
            <a:custGeom>
              <a:avLst/>
              <a:gdLst>
                <a:gd name="T0" fmla="*/ 45 w 90"/>
                <a:gd name="T1" fmla="*/ 41 h 227"/>
                <a:gd name="T2" fmla="*/ 66 w 90"/>
                <a:gd name="T3" fmla="*/ 21 h 227"/>
                <a:gd name="T4" fmla="*/ 45 w 90"/>
                <a:gd name="T5" fmla="*/ 0 h 227"/>
                <a:gd name="T6" fmla="*/ 24 w 90"/>
                <a:gd name="T7" fmla="*/ 21 h 227"/>
                <a:gd name="T8" fmla="*/ 45 w 90"/>
                <a:gd name="T9" fmla="*/ 41 h 227"/>
                <a:gd name="T10" fmla="*/ 90 w 90"/>
                <a:gd name="T11" fmla="*/ 60 h 227"/>
                <a:gd name="T12" fmla="*/ 90 w 90"/>
                <a:gd name="T13" fmla="*/ 60 h 227"/>
                <a:gd name="T14" fmla="*/ 72 w 90"/>
                <a:gd name="T15" fmla="*/ 44 h 227"/>
                <a:gd name="T16" fmla="*/ 18 w 90"/>
                <a:gd name="T17" fmla="*/ 44 h 227"/>
                <a:gd name="T18" fmla="*/ 1 w 90"/>
                <a:gd name="T19" fmla="*/ 60 h 227"/>
                <a:gd name="T20" fmla="*/ 0 w 90"/>
                <a:gd name="T21" fmla="*/ 60 h 227"/>
                <a:gd name="T22" fmla="*/ 0 w 90"/>
                <a:gd name="T23" fmla="*/ 119 h 227"/>
                <a:gd name="T24" fmla="*/ 10 w 90"/>
                <a:gd name="T25" fmla="*/ 128 h 227"/>
                <a:gd name="T26" fmla="*/ 19 w 90"/>
                <a:gd name="T27" fmla="*/ 119 h 227"/>
                <a:gd name="T28" fmla="*/ 19 w 90"/>
                <a:gd name="T29" fmla="*/ 76 h 227"/>
                <a:gd name="T30" fmla="*/ 20 w 90"/>
                <a:gd name="T31" fmla="*/ 76 h 227"/>
                <a:gd name="T32" fmla="*/ 22 w 90"/>
                <a:gd name="T33" fmla="*/ 76 h 227"/>
                <a:gd name="T34" fmla="*/ 22 w 90"/>
                <a:gd name="T35" fmla="*/ 78 h 227"/>
                <a:gd name="T36" fmla="*/ 22 w 90"/>
                <a:gd name="T37" fmla="*/ 216 h 227"/>
                <a:gd name="T38" fmla="*/ 33 w 90"/>
                <a:gd name="T39" fmla="*/ 227 h 227"/>
                <a:gd name="T40" fmla="*/ 44 w 90"/>
                <a:gd name="T41" fmla="*/ 216 h 227"/>
                <a:gd name="T42" fmla="*/ 44 w 90"/>
                <a:gd name="T43" fmla="*/ 152 h 227"/>
                <a:gd name="T44" fmla="*/ 46 w 90"/>
                <a:gd name="T45" fmla="*/ 152 h 227"/>
                <a:gd name="T46" fmla="*/ 46 w 90"/>
                <a:gd name="T47" fmla="*/ 216 h 227"/>
                <a:gd name="T48" fmla="*/ 58 w 90"/>
                <a:gd name="T49" fmla="*/ 227 h 227"/>
                <a:gd name="T50" fmla="*/ 69 w 90"/>
                <a:gd name="T51" fmla="*/ 216 h 227"/>
                <a:gd name="T52" fmla="*/ 69 w 90"/>
                <a:gd name="T53" fmla="*/ 78 h 227"/>
                <a:gd name="T54" fmla="*/ 68 w 90"/>
                <a:gd name="T55" fmla="*/ 76 h 227"/>
                <a:gd name="T56" fmla="*/ 71 w 90"/>
                <a:gd name="T57" fmla="*/ 76 h 227"/>
                <a:gd name="T58" fmla="*/ 71 w 90"/>
                <a:gd name="T59" fmla="*/ 119 h 227"/>
                <a:gd name="T60" fmla="*/ 81 w 90"/>
                <a:gd name="T61" fmla="*/ 128 h 227"/>
                <a:gd name="T62" fmla="*/ 90 w 90"/>
                <a:gd name="T63" fmla="*/ 119 h 227"/>
                <a:gd name="T64" fmla="*/ 90 w 90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227">
                  <a:moveTo>
                    <a:pt x="45" y="41"/>
                  </a:moveTo>
                  <a:cubicBezTo>
                    <a:pt x="57" y="41"/>
                    <a:pt x="66" y="32"/>
                    <a:pt x="66" y="21"/>
                  </a:cubicBezTo>
                  <a:cubicBezTo>
                    <a:pt x="66" y="9"/>
                    <a:pt x="57" y="0"/>
                    <a:pt x="45" y="0"/>
                  </a:cubicBezTo>
                  <a:cubicBezTo>
                    <a:pt x="34" y="0"/>
                    <a:pt x="24" y="9"/>
                    <a:pt x="24" y="21"/>
                  </a:cubicBezTo>
                  <a:cubicBezTo>
                    <a:pt x="24" y="32"/>
                    <a:pt x="34" y="41"/>
                    <a:pt x="45" y="41"/>
                  </a:cubicBezTo>
                  <a:close/>
                  <a:moveTo>
                    <a:pt x="90" y="60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89" y="51"/>
                    <a:pt x="81" y="44"/>
                    <a:pt x="7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9" y="44"/>
                    <a:pt x="1" y="51"/>
                    <a:pt x="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5" y="128"/>
                    <a:pt x="10" y="128"/>
                  </a:cubicBezTo>
                  <a:cubicBezTo>
                    <a:pt x="15" y="128"/>
                    <a:pt x="19" y="124"/>
                    <a:pt x="19" y="119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20" y="76"/>
                    <a:pt x="2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7"/>
                    <a:pt x="22" y="78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22"/>
                    <a:pt x="27" y="227"/>
                    <a:pt x="33" y="227"/>
                  </a:cubicBezTo>
                  <a:cubicBezTo>
                    <a:pt x="39" y="227"/>
                    <a:pt x="44" y="222"/>
                    <a:pt x="44" y="21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8" y="227"/>
                  </a:cubicBezTo>
                  <a:cubicBezTo>
                    <a:pt x="64" y="227"/>
                    <a:pt x="69" y="222"/>
                    <a:pt x="69" y="216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6" y="128"/>
                    <a:pt x="81" y="128"/>
                  </a:cubicBezTo>
                  <a:cubicBezTo>
                    <a:pt x="86" y="128"/>
                    <a:pt x="90" y="124"/>
                    <a:pt x="90" y="119"/>
                  </a:cubicBezTo>
                  <a:cubicBezTo>
                    <a:pt x="90" y="60"/>
                    <a:pt x="90" y="60"/>
                    <a:pt x="90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8478090" y="4205565"/>
              <a:ext cx="138113" cy="352425"/>
            </a:xfrm>
            <a:custGeom>
              <a:avLst/>
              <a:gdLst>
                <a:gd name="T0" fmla="*/ 44 w 89"/>
                <a:gd name="T1" fmla="*/ 41 h 227"/>
                <a:gd name="T2" fmla="*/ 65 w 89"/>
                <a:gd name="T3" fmla="*/ 21 h 227"/>
                <a:gd name="T4" fmla="*/ 44 w 89"/>
                <a:gd name="T5" fmla="*/ 0 h 227"/>
                <a:gd name="T6" fmla="*/ 24 w 89"/>
                <a:gd name="T7" fmla="*/ 21 h 227"/>
                <a:gd name="T8" fmla="*/ 44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1 w 89"/>
                <a:gd name="T15" fmla="*/ 44 h 227"/>
                <a:gd name="T16" fmla="*/ 17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19 w 89"/>
                <a:gd name="T31" fmla="*/ 76 h 227"/>
                <a:gd name="T32" fmla="*/ 21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7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4" y="41"/>
                  </a:moveTo>
                  <a:cubicBezTo>
                    <a:pt x="56" y="41"/>
                    <a:pt x="65" y="32"/>
                    <a:pt x="65" y="21"/>
                  </a:cubicBezTo>
                  <a:cubicBezTo>
                    <a:pt x="65" y="9"/>
                    <a:pt x="56" y="0"/>
                    <a:pt x="44" y="0"/>
                  </a:cubicBezTo>
                  <a:cubicBezTo>
                    <a:pt x="33" y="0"/>
                    <a:pt x="24" y="9"/>
                    <a:pt x="24" y="21"/>
                  </a:cubicBezTo>
                  <a:cubicBezTo>
                    <a:pt x="24" y="32"/>
                    <a:pt x="33" y="41"/>
                    <a:pt x="44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0" y="44"/>
                    <a:pt x="71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0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9" y="76"/>
                    <a:pt x="19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7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9355977" y="4205565"/>
              <a:ext cx="138113" cy="352425"/>
            </a:xfrm>
            <a:custGeom>
              <a:avLst/>
              <a:gdLst>
                <a:gd name="T0" fmla="*/ 44 w 89"/>
                <a:gd name="T1" fmla="*/ 41 h 227"/>
                <a:gd name="T2" fmla="*/ 65 w 89"/>
                <a:gd name="T3" fmla="*/ 21 h 227"/>
                <a:gd name="T4" fmla="*/ 44 w 89"/>
                <a:gd name="T5" fmla="*/ 0 h 227"/>
                <a:gd name="T6" fmla="*/ 24 w 89"/>
                <a:gd name="T7" fmla="*/ 21 h 227"/>
                <a:gd name="T8" fmla="*/ 44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1 w 89"/>
                <a:gd name="T15" fmla="*/ 44 h 227"/>
                <a:gd name="T16" fmla="*/ 17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20 w 89"/>
                <a:gd name="T31" fmla="*/ 76 h 227"/>
                <a:gd name="T32" fmla="*/ 21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8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4" y="41"/>
                  </a:moveTo>
                  <a:cubicBezTo>
                    <a:pt x="56" y="41"/>
                    <a:pt x="65" y="32"/>
                    <a:pt x="65" y="21"/>
                  </a:cubicBezTo>
                  <a:cubicBezTo>
                    <a:pt x="65" y="9"/>
                    <a:pt x="56" y="0"/>
                    <a:pt x="44" y="0"/>
                  </a:cubicBezTo>
                  <a:cubicBezTo>
                    <a:pt x="33" y="0"/>
                    <a:pt x="24" y="9"/>
                    <a:pt x="24" y="21"/>
                  </a:cubicBezTo>
                  <a:cubicBezTo>
                    <a:pt x="24" y="32"/>
                    <a:pt x="33" y="41"/>
                    <a:pt x="44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1" y="44"/>
                    <a:pt x="71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1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6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6915990" y="4615140"/>
              <a:ext cx="138113" cy="352425"/>
            </a:xfrm>
            <a:custGeom>
              <a:avLst/>
              <a:gdLst>
                <a:gd name="T0" fmla="*/ 45 w 89"/>
                <a:gd name="T1" fmla="*/ 41 h 227"/>
                <a:gd name="T2" fmla="*/ 65 w 89"/>
                <a:gd name="T3" fmla="*/ 21 h 227"/>
                <a:gd name="T4" fmla="*/ 45 w 89"/>
                <a:gd name="T5" fmla="*/ 0 h 227"/>
                <a:gd name="T6" fmla="*/ 24 w 89"/>
                <a:gd name="T7" fmla="*/ 21 h 227"/>
                <a:gd name="T8" fmla="*/ 45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2 w 89"/>
                <a:gd name="T15" fmla="*/ 44 h 227"/>
                <a:gd name="T16" fmla="*/ 18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20 w 89"/>
                <a:gd name="T31" fmla="*/ 76 h 227"/>
                <a:gd name="T32" fmla="*/ 22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8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5" y="41"/>
                  </a:moveTo>
                  <a:cubicBezTo>
                    <a:pt x="56" y="41"/>
                    <a:pt x="65" y="32"/>
                    <a:pt x="65" y="21"/>
                  </a:cubicBezTo>
                  <a:cubicBezTo>
                    <a:pt x="65" y="9"/>
                    <a:pt x="56" y="0"/>
                    <a:pt x="45" y="0"/>
                  </a:cubicBezTo>
                  <a:cubicBezTo>
                    <a:pt x="33" y="0"/>
                    <a:pt x="24" y="9"/>
                    <a:pt x="24" y="21"/>
                  </a:cubicBezTo>
                  <a:cubicBezTo>
                    <a:pt x="24" y="32"/>
                    <a:pt x="33" y="41"/>
                    <a:pt x="45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1" y="44"/>
                    <a:pt x="7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9" y="44"/>
                    <a:pt x="1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7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7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7674815" y="4615140"/>
              <a:ext cx="139700" cy="352425"/>
            </a:xfrm>
            <a:custGeom>
              <a:avLst/>
              <a:gdLst>
                <a:gd name="T0" fmla="*/ 45 w 90"/>
                <a:gd name="T1" fmla="*/ 41 h 227"/>
                <a:gd name="T2" fmla="*/ 66 w 90"/>
                <a:gd name="T3" fmla="*/ 21 h 227"/>
                <a:gd name="T4" fmla="*/ 45 w 90"/>
                <a:gd name="T5" fmla="*/ 0 h 227"/>
                <a:gd name="T6" fmla="*/ 24 w 90"/>
                <a:gd name="T7" fmla="*/ 21 h 227"/>
                <a:gd name="T8" fmla="*/ 45 w 90"/>
                <a:gd name="T9" fmla="*/ 41 h 227"/>
                <a:gd name="T10" fmla="*/ 90 w 90"/>
                <a:gd name="T11" fmla="*/ 60 h 227"/>
                <a:gd name="T12" fmla="*/ 90 w 90"/>
                <a:gd name="T13" fmla="*/ 60 h 227"/>
                <a:gd name="T14" fmla="*/ 72 w 90"/>
                <a:gd name="T15" fmla="*/ 44 h 227"/>
                <a:gd name="T16" fmla="*/ 18 w 90"/>
                <a:gd name="T17" fmla="*/ 44 h 227"/>
                <a:gd name="T18" fmla="*/ 1 w 90"/>
                <a:gd name="T19" fmla="*/ 60 h 227"/>
                <a:gd name="T20" fmla="*/ 0 w 90"/>
                <a:gd name="T21" fmla="*/ 60 h 227"/>
                <a:gd name="T22" fmla="*/ 0 w 90"/>
                <a:gd name="T23" fmla="*/ 119 h 227"/>
                <a:gd name="T24" fmla="*/ 10 w 90"/>
                <a:gd name="T25" fmla="*/ 128 h 227"/>
                <a:gd name="T26" fmla="*/ 19 w 90"/>
                <a:gd name="T27" fmla="*/ 119 h 227"/>
                <a:gd name="T28" fmla="*/ 19 w 90"/>
                <a:gd name="T29" fmla="*/ 76 h 227"/>
                <a:gd name="T30" fmla="*/ 20 w 90"/>
                <a:gd name="T31" fmla="*/ 76 h 227"/>
                <a:gd name="T32" fmla="*/ 22 w 90"/>
                <a:gd name="T33" fmla="*/ 76 h 227"/>
                <a:gd name="T34" fmla="*/ 22 w 90"/>
                <a:gd name="T35" fmla="*/ 78 h 227"/>
                <a:gd name="T36" fmla="*/ 22 w 90"/>
                <a:gd name="T37" fmla="*/ 216 h 227"/>
                <a:gd name="T38" fmla="*/ 33 w 90"/>
                <a:gd name="T39" fmla="*/ 227 h 227"/>
                <a:gd name="T40" fmla="*/ 44 w 90"/>
                <a:gd name="T41" fmla="*/ 216 h 227"/>
                <a:gd name="T42" fmla="*/ 44 w 90"/>
                <a:gd name="T43" fmla="*/ 152 h 227"/>
                <a:gd name="T44" fmla="*/ 46 w 90"/>
                <a:gd name="T45" fmla="*/ 152 h 227"/>
                <a:gd name="T46" fmla="*/ 46 w 90"/>
                <a:gd name="T47" fmla="*/ 216 h 227"/>
                <a:gd name="T48" fmla="*/ 58 w 90"/>
                <a:gd name="T49" fmla="*/ 227 h 227"/>
                <a:gd name="T50" fmla="*/ 69 w 90"/>
                <a:gd name="T51" fmla="*/ 216 h 227"/>
                <a:gd name="T52" fmla="*/ 69 w 90"/>
                <a:gd name="T53" fmla="*/ 78 h 227"/>
                <a:gd name="T54" fmla="*/ 68 w 90"/>
                <a:gd name="T55" fmla="*/ 76 h 227"/>
                <a:gd name="T56" fmla="*/ 71 w 90"/>
                <a:gd name="T57" fmla="*/ 76 h 227"/>
                <a:gd name="T58" fmla="*/ 71 w 90"/>
                <a:gd name="T59" fmla="*/ 119 h 227"/>
                <a:gd name="T60" fmla="*/ 81 w 90"/>
                <a:gd name="T61" fmla="*/ 128 h 227"/>
                <a:gd name="T62" fmla="*/ 90 w 90"/>
                <a:gd name="T63" fmla="*/ 119 h 227"/>
                <a:gd name="T64" fmla="*/ 90 w 90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227">
                  <a:moveTo>
                    <a:pt x="45" y="41"/>
                  </a:moveTo>
                  <a:cubicBezTo>
                    <a:pt x="57" y="41"/>
                    <a:pt x="66" y="32"/>
                    <a:pt x="66" y="21"/>
                  </a:cubicBezTo>
                  <a:cubicBezTo>
                    <a:pt x="66" y="9"/>
                    <a:pt x="57" y="0"/>
                    <a:pt x="45" y="0"/>
                  </a:cubicBezTo>
                  <a:cubicBezTo>
                    <a:pt x="34" y="0"/>
                    <a:pt x="24" y="9"/>
                    <a:pt x="24" y="21"/>
                  </a:cubicBezTo>
                  <a:cubicBezTo>
                    <a:pt x="24" y="32"/>
                    <a:pt x="34" y="41"/>
                    <a:pt x="45" y="41"/>
                  </a:cubicBezTo>
                  <a:close/>
                  <a:moveTo>
                    <a:pt x="90" y="60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89" y="51"/>
                    <a:pt x="81" y="44"/>
                    <a:pt x="72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9" y="44"/>
                    <a:pt x="1" y="51"/>
                    <a:pt x="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5" y="128"/>
                    <a:pt x="10" y="128"/>
                  </a:cubicBezTo>
                  <a:cubicBezTo>
                    <a:pt x="15" y="128"/>
                    <a:pt x="19" y="124"/>
                    <a:pt x="19" y="119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20" y="76"/>
                    <a:pt x="20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7"/>
                    <a:pt x="22" y="77"/>
                    <a:pt x="22" y="78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22"/>
                    <a:pt x="27" y="227"/>
                    <a:pt x="33" y="227"/>
                  </a:cubicBezTo>
                  <a:cubicBezTo>
                    <a:pt x="39" y="227"/>
                    <a:pt x="44" y="222"/>
                    <a:pt x="44" y="216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8" y="227"/>
                  </a:cubicBezTo>
                  <a:cubicBezTo>
                    <a:pt x="64" y="227"/>
                    <a:pt x="69" y="222"/>
                    <a:pt x="69" y="216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77"/>
                    <a:pt x="68" y="77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6" y="128"/>
                    <a:pt x="81" y="128"/>
                  </a:cubicBezTo>
                  <a:cubicBezTo>
                    <a:pt x="86" y="128"/>
                    <a:pt x="90" y="124"/>
                    <a:pt x="90" y="119"/>
                  </a:cubicBezTo>
                  <a:cubicBezTo>
                    <a:pt x="90" y="60"/>
                    <a:pt x="90" y="60"/>
                    <a:pt x="9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8478090" y="4615140"/>
              <a:ext cx="138113" cy="352425"/>
            </a:xfrm>
            <a:custGeom>
              <a:avLst/>
              <a:gdLst>
                <a:gd name="T0" fmla="*/ 44 w 89"/>
                <a:gd name="T1" fmla="*/ 41 h 227"/>
                <a:gd name="T2" fmla="*/ 65 w 89"/>
                <a:gd name="T3" fmla="*/ 21 h 227"/>
                <a:gd name="T4" fmla="*/ 44 w 89"/>
                <a:gd name="T5" fmla="*/ 0 h 227"/>
                <a:gd name="T6" fmla="*/ 24 w 89"/>
                <a:gd name="T7" fmla="*/ 21 h 227"/>
                <a:gd name="T8" fmla="*/ 44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1 w 89"/>
                <a:gd name="T15" fmla="*/ 44 h 227"/>
                <a:gd name="T16" fmla="*/ 17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19 w 89"/>
                <a:gd name="T31" fmla="*/ 76 h 227"/>
                <a:gd name="T32" fmla="*/ 21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7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4" y="41"/>
                  </a:moveTo>
                  <a:cubicBezTo>
                    <a:pt x="56" y="41"/>
                    <a:pt x="65" y="32"/>
                    <a:pt x="65" y="21"/>
                  </a:cubicBezTo>
                  <a:cubicBezTo>
                    <a:pt x="65" y="9"/>
                    <a:pt x="56" y="0"/>
                    <a:pt x="44" y="0"/>
                  </a:cubicBezTo>
                  <a:cubicBezTo>
                    <a:pt x="33" y="0"/>
                    <a:pt x="24" y="9"/>
                    <a:pt x="24" y="21"/>
                  </a:cubicBezTo>
                  <a:cubicBezTo>
                    <a:pt x="24" y="32"/>
                    <a:pt x="33" y="41"/>
                    <a:pt x="44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0" y="44"/>
                    <a:pt x="71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0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8" y="76"/>
                    <a:pt x="19" y="76"/>
                    <a:pt x="19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7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7"/>
                    <a:pt x="67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9355977" y="4615140"/>
              <a:ext cx="138113" cy="352425"/>
            </a:xfrm>
            <a:custGeom>
              <a:avLst/>
              <a:gdLst>
                <a:gd name="T0" fmla="*/ 44 w 89"/>
                <a:gd name="T1" fmla="*/ 41 h 227"/>
                <a:gd name="T2" fmla="*/ 65 w 89"/>
                <a:gd name="T3" fmla="*/ 21 h 227"/>
                <a:gd name="T4" fmla="*/ 44 w 89"/>
                <a:gd name="T5" fmla="*/ 0 h 227"/>
                <a:gd name="T6" fmla="*/ 24 w 89"/>
                <a:gd name="T7" fmla="*/ 21 h 227"/>
                <a:gd name="T8" fmla="*/ 44 w 89"/>
                <a:gd name="T9" fmla="*/ 41 h 227"/>
                <a:gd name="T10" fmla="*/ 89 w 89"/>
                <a:gd name="T11" fmla="*/ 60 h 227"/>
                <a:gd name="T12" fmla="*/ 89 w 89"/>
                <a:gd name="T13" fmla="*/ 60 h 227"/>
                <a:gd name="T14" fmla="*/ 71 w 89"/>
                <a:gd name="T15" fmla="*/ 44 h 227"/>
                <a:gd name="T16" fmla="*/ 17 w 89"/>
                <a:gd name="T17" fmla="*/ 44 h 227"/>
                <a:gd name="T18" fmla="*/ 0 w 89"/>
                <a:gd name="T19" fmla="*/ 60 h 227"/>
                <a:gd name="T20" fmla="*/ 0 w 89"/>
                <a:gd name="T21" fmla="*/ 60 h 227"/>
                <a:gd name="T22" fmla="*/ 0 w 89"/>
                <a:gd name="T23" fmla="*/ 119 h 227"/>
                <a:gd name="T24" fmla="*/ 9 w 89"/>
                <a:gd name="T25" fmla="*/ 128 h 227"/>
                <a:gd name="T26" fmla="*/ 18 w 89"/>
                <a:gd name="T27" fmla="*/ 119 h 227"/>
                <a:gd name="T28" fmla="*/ 18 w 89"/>
                <a:gd name="T29" fmla="*/ 76 h 227"/>
                <a:gd name="T30" fmla="*/ 20 w 89"/>
                <a:gd name="T31" fmla="*/ 76 h 227"/>
                <a:gd name="T32" fmla="*/ 21 w 89"/>
                <a:gd name="T33" fmla="*/ 76 h 227"/>
                <a:gd name="T34" fmla="*/ 21 w 89"/>
                <a:gd name="T35" fmla="*/ 78 h 227"/>
                <a:gd name="T36" fmla="*/ 21 w 89"/>
                <a:gd name="T37" fmla="*/ 216 h 227"/>
                <a:gd name="T38" fmla="*/ 32 w 89"/>
                <a:gd name="T39" fmla="*/ 227 h 227"/>
                <a:gd name="T40" fmla="*/ 43 w 89"/>
                <a:gd name="T41" fmla="*/ 216 h 227"/>
                <a:gd name="T42" fmla="*/ 43 w 89"/>
                <a:gd name="T43" fmla="*/ 152 h 227"/>
                <a:gd name="T44" fmla="*/ 46 w 89"/>
                <a:gd name="T45" fmla="*/ 152 h 227"/>
                <a:gd name="T46" fmla="*/ 46 w 89"/>
                <a:gd name="T47" fmla="*/ 216 h 227"/>
                <a:gd name="T48" fmla="*/ 57 w 89"/>
                <a:gd name="T49" fmla="*/ 227 h 227"/>
                <a:gd name="T50" fmla="*/ 68 w 89"/>
                <a:gd name="T51" fmla="*/ 216 h 227"/>
                <a:gd name="T52" fmla="*/ 68 w 89"/>
                <a:gd name="T53" fmla="*/ 78 h 227"/>
                <a:gd name="T54" fmla="*/ 68 w 89"/>
                <a:gd name="T55" fmla="*/ 76 h 227"/>
                <a:gd name="T56" fmla="*/ 71 w 89"/>
                <a:gd name="T57" fmla="*/ 76 h 227"/>
                <a:gd name="T58" fmla="*/ 71 w 89"/>
                <a:gd name="T59" fmla="*/ 119 h 227"/>
                <a:gd name="T60" fmla="*/ 80 w 89"/>
                <a:gd name="T61" fmla="*/ 128 h 227"/>
                <a:gd name="T62" fmla="*/ 89 w 89"/>
                <a:gd name="T63" fmla="*/ 119 h 227"/>
                <a:gd name="T64" fmla="*/ 89 w 89"/>
                <a:gd name="T65" fmla="*/ 6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227">
                  <a:moveTo>
                    <a:pt x="44" y="41"/>
                  </a:moveTo>
                  <a:cubicBezTo>
                    <a:pt x="56" y="41"/>
                    <a:pt x="65" y="32"/>
                    <a:pt x="65" y="21"/>
                  </a:cubicBezTo>
                  <a:cubicBezTo>
                    <a:pt x="65" y="9"/>
                    <a:pt x="56" y="0"/>
                    <a:pt x="44" y="0"/>
                  </a:cubicBezTo>
                  <a:cubicBezTo>
                    <a:pt x="33" y="0"/>
                    <a:pt x="24" y="9"/>
                    <a:pt x="24" y="21"/>
                  </a:cubicBezTo>
                  <a:cubicBezTo>
                    <a:pt x="24" y="32"/>
                    <a:pt x="33" y="41"/>
                    <a:pt x="44" y="41"/>
                  </a:cubicBezTo>
                  <a:close/>
                  <a:moveTo>
                    <a:pt x="89" y="60"/>
                  </a:moveTo>
                  <a:cubicBezTo>
                    <a:pt x="89" y="60"/>
                    <a:pt x="89" y="60"/>
                    <a:pt x="89" y="60"/>
                  </a:cubicBezTo>
                  <a:cubicBezTo>
                    <a:pt x="88" y="51"/>
                    <a:pt x="81" y="44"/>
                    <a:pt x="71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8" y="44"/>
                    <a:pt x="1" y="5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4" y="128"/>
                    <a:pt x="9" y="128"/>
                  </a:cubicBezTo>
                  <a:cubicBezTo>
                    <a:pt x="14" y="128"/>
                    <a:pt x="18" y="124"/>
                    <a:pt x="18" y="119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9" y="76"/>
                    <a:pt x="19" y="76"/>
                    <a:pt x="20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7"/>
                    <a:pt x="21" y="77"/>
                    <a:pt x="21" y="78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22"/>
                    <a:pt x="26" y="227"/>
                    <a:pt x="32" y="227"/>
                  </a:cubicBezTo>
                  <a:cubicBezTo>
                    <a:pt x="38" y="227"/>
                    <a:pt x="43" y="222"/>
                    <a:pt x="43" y="216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6" y="222"/>
                    <a:pt x="51" y="227"/>
                    <a:pt x="57" y="227"/>
                  </a:cubicBezTo>
                  <a:cubicBezTo>
                    <a:pt x="63" y="227"/>
                    <a:pt x="68" y="222"/>
                    <a:pt x="68" y="216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7"/>
                    <a:pt x="68" y="77"/>
                    <a:pt x="68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119"/>
                    <a:pt x="71" y="119"/>
                    <a:pt x="71" y="119"/>
                  </a:cubicBezTo>
                  <a:cubicBezTo>
                    <a:pt x="71" y="124"/>
                    <a:pt x="75" y="128"/>
                    <a:pt x="80" y="128"/>
                  </a:cubicBezTo>
                  <a:cubicBezTo>
                    <a:pt x="85" y="128"/>
                    <a:pt x="89" y="124"/>
                    <a:pt x="89" y="119"/>
                  </a:cubicBezTo>
                  <a:cubicBezTo>
                    <a:pt x="89" y="60"/>
                    <a:pt x="89" y="60"/>
                    <a:pt x="8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Rectangle 42"/>
          <p:cNvSpPr>
            <a:spLocks noChangeArrowheads="1"/>
          </p:cNvSpPr>
          <p:nvPr/>
        </p:nvSpPr>
        <p:spPr bwMode="auto">
          <a:xfrm>
            <a:off x="6700884" y="5223723"/>
            <a:ext cx="571500" cy="28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0" name="Rectangle 43"/>
          <p:cNvSpPr>
            <a:spLocks noChangeArrowheads="1"/>
          </p:cNvSpPr>
          <p:nvPr/>
        </p:nvSpPr>
        <p:spPr bwMode="auto">
          <a:xfrm>
            <a:off x="7353346" y="5223723"/>
            <a:ext cx="787400" cy="28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8220121" y="5223723"/>
            <a:ext cx="654050" cy="28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8955134" y="5223723"/>
            <a:ext cx="939800" cy="2873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09558" y="503957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75520" y="457241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100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75520" y="410524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200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75520" y="363808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300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75520" y="317091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400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75520" y="270375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500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75520" y="2236587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600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75520" y="176942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</a:rPr>
              <a:t>700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91318" y="525464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50430" y="525464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20081" y="525464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90018" y="525464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45594" y="2132856"/>
            <a:ext cx="408440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45594" y="1700808"/>
            <a:ext cx="1774276" cy="369332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57" name="标题 5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5806926" y="1772816"/>
            <a:ext cx="2516462" cy="1307072"/>
          </a:xfrm>
          <a:custGeom>
            <a:avLst/>
            <a:gdLst>
              <a:gd name="T0" fmla="*/ 25 w 229"/>
              <a:gd name="T1" fmla="*/ 0 h 119"/>
              <a:gd name="T2" fmla="*/ 204 w 229"/>
              <a:gd name="T3" fmla="*/ 0 h 119"/>
              <a:gd name="T4" fmla="*/ 229 w 229"/>
              <a:gd name="T5" fmla="*/ 25 h 119"/>
              <a:gd name="T6" fmla="*/ 229 w 229"/>
              <a:gd name="T7" fmla="*/ 94 h 119"/>
              <a:gd name="T8" fmla="*/ 204 w 229"/>
              <a:gd name="T9" fmla="*/ 119 h 119"/>
              <a:gd name="T10" fmla="*/ 57 w 229"/>
              <a:gd name="T11" fmla="*/ 119 h 119"/>
              <a:gd name="T12" fmla="*/ 57 w 229"/>
              <a:gd name="T13" fmla="*/ 103 h 119"/>
              <a:gd name="T14" fmla="*/ 204 w 229"/>
              <a:gd name="T15" fmla="*/ 103 h 119"/>
              <a:gd name="T16" fmla="*/ 213 w 229"/>
              <a:gd name="T17" fmla="*/ 94 h 119"/>
              <a:gd name="T18" fmla="*/ 213 w 229"/>
              <a:gd name="T19" fmla="*/ 25 h 119"/>
              <a:gd name="T20" fmla="*/ 204 w 229"/>
              <a:gd name="T21" fmla="*/ 16 h 119"/>
              <a:gd name="T22" fmla="*/ 25 w 229"/>
              <a:gd name="T23" fmla="*/ 16 h 119"/>
              <a:gd name="T24" fmla="*/ 16 w 229"/>
              <a:gd name="T25" fmla="*/ 25 h 119"/>
              <a:gd name="T26" fmla="*/ 16 w 229"/>
              <a:gd name="T27" fmla="*/ 94 h 119"/>
              <a:gd name="T28" fmla="*/ 25 w 229"/>
              <a:gd name="T29" fmla="*/ 103 h 119"/>
              <a:gd name="T30" fmla="*/ 41 w 229"/>
              <a:gd name="T31" fmla="*/ 103 h 119"/>
              <a:gd name="T32" fmla="*/ 41 w 229"/>
              <a:gd name="T33" fmla="*/ 119 h 119"/>
              <a:gd name="T34" fmla="*/ 25 w 229"/>
              <a:gd name="T35" fmla="*/ 119 h 119"/>
              <a:gd name="T36" fmla="*/ 0 w 229"/>
              <a:gd name="T37" fmla="*/ 94 h 119"/>
              <a:gd name="T38" fmla="*/ 0 w 229"/>
              <a:gd name="T39" fmla="*/ 25 h 119"/>
              <a:gd name="T40" fmla="*/ 25 w 229"/>
              <a:gd name="T4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9" h="119">
                <a:moveTo>
                  <a:pt x="25" y="0"/>
                </a:moveTo>
                <a:cubicBezTo>
                  <a:pt x="204" y="0"/>
                  <a:pt x="204" y="0"/>
                  <a:pt x="204" y="0"/>
                </a:cubicBezTo>
                <a:cubicBezTo>
                  <a:pt x="218" y="0"/>
                  <a:pt x="229" y="12"/>
                  <a:pt x="229" y="25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9" y="108"/>
                  <a:pt x="218" y="119"/>
                  <a:pt x="204" y="119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9" y="103"/>
                  <a:pt x="213" y="99"/>
                  <a:pt x="213" y="94"/>
                </a:cubicBezTo>
                <a:cubicBezTo>
                  <a:pt x="213" y="25"/>
                  <a:pt x="213" y="25"/>
                  <a:pt x="213" y="25"/>
                </a:cubicBezTo>
                <a:cubicBezTo>
                  <a:pt x="213" y="20"/>
                  <a:pt x="209" y="16"/>
                  <a:pt x="20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0" y="16"/>
                  <a:pt x="16" y="20"/>
                  <a:pt x="16" y="25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99"/>
                  <a:pt x="20" y="103"/>
                  <a:pt x="25" y="103"/>
                </a:cubicBezTo>
                <a:cubicBezTo>
                  <a:pt x="41" y="103"/>
                  <a:pt x="41" y="103"/>
                  <a:pt x="41" y="103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12" y="119"/>
                  <a:pt x="0" y="108"/>
                  <a:pt x="0" y="9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2"/>
                  <a:pt x="12" y="0"/>
                  <a:pt x="25" y="0"/>
                </a:cubicBez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3918418" y="2298437"/>
            <a:ext cx="2516462" cy="1297769"/>
          </a:xfrm>
          <a:custGeom>
            <a:avLst/>
            <a:gdLst>
              <a:gd name="T0" fmla="*/ 25 w 229"/>
              <a:gd name="T1" fmla="*/ 0 h 118"/>
              <a:gd name="T2" fmla="*/ 172 w 229"/>
              <a:gd name="T3" fmla="*/ 0 h 118"/>
              <a:gd name="T4" fmla="*/ 172 w 229"/>
              <a:gd name="T5" fmla="*/ 16 h 118"/>
              <a:gd name="T6" fmla="*/ 25 w 229"/>
              <a:gd name="T7" fmla="*/ 16 h 118"/>
              <a:gd name="T8" fmla="*/ 16 w 229"/>
              <a:gd name="T9" fmla="*/ 24 h 118"/>
              <a:gd name="T10" fmla="*/ 16 w 229"/>
              <a:gd name="T11" fmla="*/ 93 h 118"/>
              <a:gd name="T12" fmla="*/ 25 w 229"/>
              <a:gd name="T13" fmla="*/ 102 h 118"/>
              <a:gd name="T14" fmla="*/ 143 w 229"/>
              <a:gd name="T15" fmla="*/ 102 h 118"/>
              <a:gd name="T16" fmla="*/ 143 w 229"/>
              <a:gd name="T17" fmla="*/ 118 h 118"/>
              <a:gd name="T18" fmla="*/ 25 w 229"/>
              <a:gd name="T19" fmla="*/ 118 h 118"/>
              <a:gd name="T20" fmla="*/ 0 w 229"/>
              <a:gd name="T21" fmla="*/ 93 h 118"/>
              <a:gd name="T22" fmla="*/ 0 w 229"/>
              <a:gd name="T23" fmla="*/ 24 h 118"/>
              <a:gd name="T24" fmla="*/ 25 w 229"/>
              <a:gd name="T25" fmla="*/ 0 h 118"/>
              <a:gd name="T26" fmla="*/ 159 w 229"/>
              <a:gd name="T27" fmla="*/ 102 h 118"/>
              <a:gd name="T28" fmla="*/ 205 w 229"/>
              <a:gd name="T29" fmla="*/ 102 h 118"/>
              <a:gd name="T30" fmla="*/ 213 w 229"/>
              <a:gd name="T31" fmla="*/ 93 h 118"/>
              <a:gd name="T32" fmla="*/ 213 w 229"/>
              <a:gd name="T33" fmla="*/ 24 h 118"/>
              <a:gd name="T34" fmla="*/ 205 w 229"/>
              <a:gd name="T35" fmla="*/ 16 h 118"/>
              <a:gd name="T36" fmla="*/ 188 w 229"/>
              <a:gd name="T37" fmla="*/ 16 h 118"/>
              <a:gd name="T38" fmla="*/ 188 w 229"/>
              <a:gd name="T39" fmla="*/ 0 h 118"/>
              <a:gd name="T40" fmla="*/ 205 w 229"/>
              <a:gd name="T41" fmla="*/ 0 h 118"/>
              <a:gd name="T42" fmla="*/ 229 w 229"/>
              <a:gd name="T43" fmla="*/ 24 h 118"/>
              <a:gd name="T44" fmla="*/ 229 w 229"/>
              <a:gd name="T45" fmla="*/ 93 h 118"/>
              <a:gd name="T46" fmla="*/ 205 w 229"/>
              <a:gd name="T47" fmla="*/ 118 h 118"/>
              <a:gd name="T48" fmla="*/ 159 w 229"/>
              <a:gd name="T49" fmla="*/ 118 h 118"/>
              <a:gd name="T50" fmla="*/ 159 w 229"/>
              <a:gd name="T51" fmla="*/ 10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9" h="118">
                <a:moveTo>
                  <a:pt x="25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0" y="16"/>
                  <a:pt x="16" y="20"/>
                  <a:pt x="16" y="24"/>
                </a:cubicBezTo>
                <a:cubicBezTo>
                  <a:pt x="16" y="93"/>
                  <a:pt x="16" y="93"/>
                  <a:pt x="16" y="93"/>
                </a:cubicBezTo>
                <a:cubicBezTo>
                  <a:pt x="16" y="98"/>
                  <a:pt x="20" y="102"/>
                  <a:pt x="25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18"/>
                  <a:pt x="143" y="118"/>
                  <a:pt x="143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12" y="118"/>
                  <a:pt x="0" y="107"/>
                  <a:pt x="0" y="9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159" y="102"/>
                </a:moveTo>
                <a:cubicBezTo>
                  <a:pt x="205" y="102"/>
                  <a:pt x="205" y="102"/>
                  <a:pt x="205" y="102"/>
                </a:cubicBezTo>
                <a:cubicBezTo>
                  <a:pt x="209" y="102"/>
                  <a:pt x="213" y="98"/>
                  <a:pt x="213" y="93"/>
                </a:cubicBezTo>
                <a:cubicBezTo>
                  <a:pt x="213" y="24"/>
                  <a:pt x="213" y="24"/>
                  <a:pt x="213" y="24"/>
                </a:cubicBezTo>
                <a:cubicBezTo>
                  <a:pt x="213" y="20"/>
                  <a:pt x="209" y="16"/>
                  <a:pt x="205" y="16"/>
                </a:cubicBezTo>
                <a:cubicBezTo>
                  <a:pt x="188" y="16"/>
                  <a:pt x="188" y="16"/>
                  <a:pt x="188" y="16"/>
                </a:cubicBezTo>
                <a:cubicBezTo>
                  <a:pt x="188" y="0"/>
                  <a:pt x="188" y="0"/>
                  <a:pt x="188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18" y="0"/>
                  <a:pt x="229" y="11"/>
                  <a:pt x="229" y="24"/>
                </a:cubicBezTo>
                <a:cubicBezTo>
                  <a:pt x="229" y="93"/>
                  <a:pt x="229" y="93"/>
                  <a:pt x="229" y="93"/>
                </a:cubicBezTo>
                <a:cubicBezTo>
                  <a:pt x="229" y="107"/>
                  <a:pt x="218" y="118"/>
                  <a:pt x="205" y="118"/>
                </a:cubicBezTo>
                <a:cubicBezTo>
                  <a:pt x="159" y="118"/>
                  <a:pt x="159" y="118"/>
                  <a:pt x="159" y="118"/>
                </a:cubicBezTo>
                <a:lnTo>
                  <a:pt x="159" y="102"/>
                </a:lnTo>
                <a:close/>
              </a:path>
            </a:pathLst>
          </a:cu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5490625" y="3079889"/>
            <a:ext cx="1297769" cy="1283813"/>
          </a:xfrm>
          <a:custGeom>
            <a:avLst/>
            <a:gdLst>
              <a:gd name="T0" fmla="*/ 21 w 118"/>
              <a:gd name="T1" fmla="*/ 16 h 117"/>
              <a:gd name="T2" fmla="*/ 70 w 118"/>
              <a:gd name="T3" fmla="*/ 16 h 117"/>
              <a:gd name="T4" fmla="*/ 70 w 118"/>
              <a:gd name="T5" fmla="*/ 0 h 117"/>
              <a:gd name="T6" fmla="*/ 21 w 118"/>
              <a:gd name="T7" fmla="*/ 0 h 117"/>
              <a:gd name="T8" fmla="*/ 0 w 118"/>
              <a:gd name="T9" fmla="*/ 20 h 117"/>
              <a:gd name="T10" fmla="*/ 0 w 118"/>
              <a:gd name="T11" fmla="*/ 97 h 117"/>
              <a:gd name="T12" fmla="*/ 21 w 118"/>
              <a:gd name="T13" fmla="*/ 117 h 117"/>
              <a:gd name="T14" fmla="*/ 29 w 118"/>
              <a:gd name="T15" fmla="*/ 117 h 117"/>
              <a:gd name="T16" fmla="*/ 29 w 118"/>
              <a:gd name="T17" fmla="*/ 102 h 117"/>
              <a:gd name="T18" fmla="*/ 21 w 118"/>
              <a:gd name="T19" fmla="*/ 102 h 117"/>
              <a:gd name="T20" fmla="*/ 16 w 118"/>
              <a:gd name="T21" fmla="*/ 97 h 117"/>
              <a:gd name="T22" fmla="*/ 16 w 118"/>
              <a:gd name="T23" fmla="*/ 20 h 117"/>
              <a:gd name="T24" fmla="*/ 21 w 118"/>
              <a:gd name="T25" fmla="*/ 16 h 117"/>
              <a:gd name="T26" fmla="*/ 45 w 118"/>
              <a:gd name="T27" fmla="*/ 117 h 117"/>
              <a:gd name="T28" fmla="*/ 98 w 118"/>
              <a:gd name="T29" fmla="*/ 117 h 117"/>
              <a:gd name="T30" fmla="*/ 118 w 118"/>
              <a:gd name="T31" fmla="*/ 97 h 117"/>
              <a:gd name="T32" fmla="*/ 118 w 118"/>
              <a:gd name="T33" fmla="*/ 20 h 117"/>
              <a:gd name="T34" fmla="*/ 98 w 118"/>
              <a:gd name="T35" fmla="*/ 0 h 117"/>
              <a:gd name="T36" fmla="*/ 86 w 118"/>
              <a:gd name="T37" fmla="*/ 0 h 117"/>
              <a:gd name="T38" fmla="*/ 86 w 118"/>
              <a:gd name="T39" fmla="*/ 16 h 117"/>
              <a:gd name="T40" fmla="*/ 98 w 118"/>
              <a:gd name="T41" fmla="*/ 16 h 117"/>
              <a:gd name="T42" fmla="*/ 102 w 118"/>
              <a:gd name="T43" fmla="*/ 20 h 117"/>
              <a:gd name="T44" fmla="*/ 102 w 118"/>
              <a:gd name="T45" fmla="*/ 97 h 117"/>
              <a:gd name="T46" fmla="*/ 98 w 118"/>
              <a:gd name="T47" fmla="*/ 102 h 117"/>
              <a:gd name="T48" fmla="*/ 45 w 118"/>
              <a:gd name="T49" fmla="*/ 102 h 117"/>
              <a:gd name="T50" fmla="*/ 45 w 118"/>
              <a:gd name="T51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8" h="117">
                <a:moveTo>
                  <a:pt x="21" y="16"/>
                </a:moveTo>
                <a:cubicBezTo>
                  <a:pt x="70" y="16"/>
                  <a:pt x="70" y="16"/>
                  <a:pt x="70" y="16"/>
                </a:cubicBezTo>
                <a:cubicBezTo>
                  <a:pt x="70" y="0"/>
                  <a:pt x="70" y="0"/>
                  <a:pt x="7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0" y="9"/>
                  <a:pt x="0" y="20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8"/>
                  <a:pt x="10" y="117"/>
                  <a:pt x="21" y="117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18" y="102"/>
                  <a:pt x="16" y="99"/>
                  <a:pt x="16" y="97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8"/>
                  <a:pt x="18" y="16"/>
                  <a:pt x="21" y="16"/>
                </a:cubicBezTo>
                <a:close/>
                <a:moveTo>
                  <a:pt x="45" y="117"/>
                </a:moveTo>
                <a:cubicBezTo>
                  <a:pt x="98" y="117"/>
                  <a:pt x="98" y="117"/>
                  <a:pt x="98" y="117"/>
                </a:cubicBezTo>
                <a:cubicBezTo>
                  <a:pt x="109" y="117"/>
                  <a:pt x="118" y="108"/>
                  <a:pt x="118" y="97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18" y="9"/>
                  <a:pt x="109" y="0"/>
                  <a:pt x="98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16"/>
                  <a:pt x="86" y="16"/>
                  <a:pt x="86" y="16"/>
                </a:cubicBezTo>
                <a:cubicBezTo>
                  <a:pt x="98" y="16"/>
                  <a:pt x="98" y="16"/>
                  <a:pt x="98" y="16"/>
                </a:cubicBezTo>
                <a:cubicBezTo>
                  <a:pt x="100" y="16"/>
                  <a:pt x="102" y="18"/>
                  <a:pt x="102" y="20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99"/>
                  <a:pt x="100" y="102"/>
                  <a:pt x="98" y="102"/>
                </a:cubicBezTo>
                <a:cubicBezTo>
                  <a:pt x="45" y="102"/>
                  <a:pt x="45" y="102"/>
                  <a:pt x="45" y="102"/>
                </a:cubicBezTo>
                <a:lnTo>
                  <a:pt x="45" y="1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5806926" y="3870643"/>
            <a:ext cx="2516462" cy="1297769"/>
          </a:xfrm>
          <a:custGeom>
            <a:avLst/>
            <a:gdLst>
              <a:gd name="T0" fmla="*/ 25 w 229"/>
              <a:gd name="T1" fmla="*/ 0 h 118"/>
              <a:gd name="T2" fmla="*/ 73 w 229"/>
              <a:gd name="T3" fmla="*/ 0 h 118"/>
              <a:gd name="T4" fmla="*/ 73 w 229"/>
              <a:gd name="T5" fmla="*/ 16 h 118"/>
              <a:gd name="T6" fmla="*/ 25 w 229"/>
              <a:gd name="T7" fmla="*/ 16 h 118"/>
              <a:gd name="T8" fmla="*/ 16 w 229"/>
              <a:gd name="T9" fmla="*/ 25 h 118"/>
              <a:gd name="T10" fmla="*/ 16 w 229"/>
              <a:gd name="T11" fmla="*/ 45 h 118"/>
              <a:gd name="T12" fmla="*/ 0 w 229"/>
              <a:gd name="T13" fmla="*/ 45 h 118"/>
              <a:gd name="T14" fmla="*/ 0 w 229"/>
              <a:gd name="T15" fmla="*/ 25 h 118"/>
              <a:gd name="T16" fmla="*/ 25 w 229"/>
              <a:gd name="T17" fmla="*/ 0 h 118"/>
              <a:gd name="T18" fmla="*/ 16 w 229"/>
              <a:gd name="T19" fmla="*/ 61 h 118"/>
              <a:gd name="T20" fmla="*/ 16 w 229"/>
              <a:gd name="T21" fmla="*/ 94 h 118"/>
              <a:gd name="T22" fmla="*/ 25 w 229"/>
              <a:gd name="T23" fmla="*/ 103 h 118"/>
              <a:gd name="T24" fmla="*/ 204 w 229"/>
              <a:gd name="T25" fmla="*/ 103 h 118"/>
              <a:gd name="T26" fmla="*/ 213 w 229"/>
              <a:gd name="T27" fmla="*/ 94 h 118"/>
              <a:gd name="T28" fmla="*/ 213 w 229"/>
              <a:gd name="T29" fmla="*/ 25 h 118"/>
              <a:gd name="T30" fmla="*/ 204 w 229"/>
              <a:gd name="T31" fmla="*/ 16 h 118"/>
              <a:gd name="T32" fmla="*/ 89 w 229"/>
              <a:gd name="T33" fmla="*/ 16 h 118"/>
              <a:gd name="T34" fmla="*/ 89 w 229"/>
              <a:gd name="T35" fmla="*/ 0 h 118"/>
              <a:gd name="T36" fmla="*/ 204 w 229"/>
              <a:gd name="T37" fmla="*/ 0 h 118"/>
              <a:gd name="T38" fmla="*/ 229 w 229"/>
              <a:gd name="T39" fmla="*/ 25 h 118"/>
              <a:gd name="T40" fmla="*/ 229 w 229"/>
              <a:gd name="T41" fmla="*/ 94 h 118"/>
              <a:gd name="T42" fmla="*/ 204 w 229"/>
              <a:gd name="T43" fmla="*/ 118 h 118"/>
              <a:gd name="T44" fmla="*/ 25 w 229"/>
              <a:gd name="T45" fmla="*/ 118 h 118"/>
              <a:gd name="T46" fmla="*/ 0 w 229"/>
              <a:gd name="T47" fmla="*/ 94 h 118"/>
              <a:gd name="T48" fmla="*/ 0 w 229"/>
              <a:gd name="T49" fmla="*/ 61 h 118"/>
              <a:gd name="T50" fmla="*/ 16 w 229"/>
              <a:gd name="T51" fmla="*/ 61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9" h="118">
                <a:moveTo>
                  <a:pt x="25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16"/>
                  <a:pt x="73" y="16"/>
                  <a:pt x="73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0" y="16"/>
                  <a:pt x="16" y="20"/>
                  <a:pt x="16" y="25"/>
                </a:cubicBezTo>
                <a:cubicBezTo>
                  <a:pt x="16" y="45"/>
                  <a:pt x="16" y="45"/>
                  <a:pt x="16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2" y="0"/>
                  <a:pt x="25" y="0"/>
                </a:cubicBezTo>
                <a:close/>
                <a:moveTo>
                  <a:pt x="16" y="61"/>
                </a:moveTo>
                <a:cubicBezTo>
                  <a:pt x="16" y="94"/>
                  <a:pt x="16" y="94"/>
                  <a:pt x="16" y="94"/>
                </a:cubicBezTo>
                <a:cubicBezTo>
                  <a:pt x="16" y="99"/>
                  <a:pt x="20" y="103"/>
                  <a:pt x="25" y="103"/>
                </a:cubicBezTo>
                <a:cubicBezTo>
                  <a:pt x="85" y="103"/>
                  <a:pt x="145" y="103"/>
                  <a:pt x="204" y="103"/>
                </a:cubicBezTo>
                <a:cubicBezTo>
                  <a:pt x="209" y="103"/>
                  <a:pt x="213" y="99"/>
                  <a:pt x="213" y="94"/>
                </a:cubicBezTo>
                <a:cubicBezTo>
                  <a:pt x="213" y="25"/>
                  <a:pt x="213" y="25"/>
                  <a:pt x="213" y="25"/>
                </a:cubicBezTo>
                <a:cubicBezTo>
                  <a:pt x="213" y="20"/>
                  <a:pt x="209" y="16"/>
                  <a:pt x="204" y="16"/>
                </a:cubicBezTo>
                <a:cubicBezTo>
                  <a:pt x="89" y="16"/>
                  <a:pt x="89" y="16"/>
                  <a:pt x="89" y="16"/>
                </a:cubicBezTo>
                <a:cubicBezTo>
                  <a:pt x="89" y="0"/>
                  <a:pt x="89" y="0"/>
                  <a:pt x="89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18" y="0"/>
                  <a:pt x="229" y="11"/>
                  <a:pt x="229" y="25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9" y="107"/>
                  <a:pt x="218" y="118"/>
                  <a:pt x="204" y="118"/>
                </a:cubicBezTo>
                <a:cubicBezTo>
                  <a:pt x="145" y="118"/>
                  <a:pt x="85" y="118"/>
                  <a:pt x="25" y="118"/>
                </a:cubicBezTo>
                <a:cubicBezTo>
                  <a:pt x="12" y="118"/>
                  <a:pt x="0" y="107"/>
                  <a:pt x="0" y="94"/>
                </a:cubicBezTo>
                <a:cubicBezTo>
                  <a:pt x="0" y="61"/>
                  <a:pt x="0" y="61"/>
                  <a:pt x="0" y="61"/>
                </a:cubicBezTo>
                <a:lnTo>
                  <a:pt x="16" y="61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0"/>
          <p:cNvSpPr/>
          <p:nvPr/>
        </p:nvSpPr>
        <p:spPr bwMode="auto">
          <a:xfrm>
            <a:off x="3918418" y="4363700"/>
            <a:ext cx="2516462" cy="1307072"/>
          </a:xfrm>
          <a:custGeom>
            <a:avLst/>
            <a:gdLst>
              <a:gd name="T0" fmla="*/ 25 w 229"/>
              <a:gd name="T1" fmla="*/ 0 h 119"/>
              <a:gd name="T2" fmla="*/ 205 w 229"/>
              <a:gd name="T3" fmla="*/ 0 h 119"/>
              <a:gd name="T4" fmla="*/ 229 w 229"/>
              <a:gd name="T5" fmla="*/ 25 h 119"/>
              <a:gd name="T6" fmla="*/ 229 w 229"/>
              <a:gd name="T7" fmla="*/ 58 h 119"/>
              <a:gd name="T8" fmla="*/ 213 w 229"/>
              <a:gd name="T9" fmla="*/ 58 h 119"/>
              <a:gd name="T10" fmla="*/ 213 w 229"/>
              <a:gd name="T11" fmla="*/ 25 h 119"/>
              <a:gd name="T12" fmla="*/ 205 w 229"/>
              <a:gd name="T13" fmla="*/ 16 h 119"/>
              <a:gd name="T14" fmla="*/ 25 w 229"/>
              <a:gd name="T15" fmla="*/ 16 h 119"/>
              <a:gd name="T16" fmla="*/ 16 w 229"/>
              <a:gd name="T17" fmla="*/ 25 h 119"/>
              <a:gd name="T18" fmla="*/ 16 w 229"/>
              <a:gd name="T19" fmla="*/ 94 h 119"/>
              <a:gd name="T20" fmla="*/ 25 w 229"/>
              <a:gd name="T21" fmla="*/ 103 h 119"/>
              <a:gd name="T22" fmla="*/ 205 w 229"/>
              <a:gd name="T23" fmla="*/ 103 h 119"/>
              <a:gd name="T24" fmla="*/ 213 w 229"/>
              <a:gd name="T25" fmla="*/ 94 h 119"/>
              <a:gd name="T26" fmla="*/ 213 w 229"/>
              <a:gd name="T27" fmla="*/ 73 h 119"/>
              <a:gd name="T28" fmla="*/ 229 w 229"/>
              <a:gd name="T29" fmla="*/ 73 h 119"/>
              <a:gd name="T30" fmla="*/ 229 w 229"/>
              <a:gd name="T31" fmla="*/ 94 h 119"/>
              <a:gd name="T32" fmla="*/ 205 w 229"/>
              <a:gd name="T33" fmla="*/ 119 h 119"/>
              <a:gd name="T34" fmla="*/ 25 w 229"/>
              <a:gd name="T35" fmla="*/ 119 h 119"/>
              <a:gd name="T36" fmla="*/ 0 w 229"/>
              <a:gd name="T37" fmla="*/ 94 h 119"/>
              <a:gd name="T38" fmla="*/ 0 w 229"/>
              <a:gd name="T39" fmla="*/ 25 h 119"/>
              <a:gd name="T40" fmla="*/ 25 w 229"/>
              <a:gd name="T4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9" h="119">
                <a:moveTo>
                  <a:pt x="25" y="0"/>
                </a:moveTo>
                <a:cubicBezTo>
                  <a:pt x="85" y="0"/>
                  <a:pt x="145" y="0"/>
                  <a:pt x="205" y="0"/>
                </a:cubicBezTo>
                <a:cubicBezTo>
                  <a:pt x="218" y="0"/>
                  <a:pt x="229" y="12"/>
                  <a:pt x="229" y="25"/>
                </a:cubicBezTo>
                <a:cubicBezTo>
                  <a:pt x="229" y="58"/>
                  <a:pt x="229" y="58"/>
                  <a:pt x="229" y="58"/>
                </a:cubicBezTo>
                <a:cubicBezTo>
                  <a:pt x="213" y="58"/>
                  <a:pt x="213" y="58"/>
                  <a:pt x="213" y="58"/>
                </a:cubicBezTo>
                <a:cubicBezTo>
                  <a:pt x="213" y="25"/>
                  <a:pt x="213" y="25"/>
                  <a:pt x="213" y="25"/>
                </a:cubicBezTo>
                <a:cubicBezTo>
                  <a:pt x="213" y="20"/>
                  <a:pt x="209" y="16"/>
                  <a:pt x="205" y="16"/>
                </a:cubicBezTo>
                <a:cubicBezTo>
                  <a:pt x="145" y="16"/>
                  <a:pt x="85" y="16"/>
                  <a:pt x="25" y="16"/>
                </a:cubicBezTo>
                <a:cubicBezTo>
                  <a:pt x="20" y="16"/>
                  <a:pt x="16" y="20"/>
                  <a:pt x="16" y="25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99"/>
                  <a:pt x="20" y="103"/>
                  <a:pt x="25" y="103"/>
                </a:cubicBezTo>
                <a:cubicBezTo>
                  <a:pt x="85" y="103"/>
                  <a:pt x="145" y="103"/>
                  <a:pt x="205" y="103"/>
                </a:cubicBezTo>
                <a:cubicBezTo>
                  <a:pt x="209" y="103"/>
                  <a:pt x="213" y="99"/>
                  <a:pt x="213" y="94"/>
                </a:cubicBezTo>
                <a:cubicBezTo>
                  <a:pt x="213" y="73"/>
                  <a:pt x="213" y="73"/>
                  <a:pt x="213" y="73"/>
                </a:cubicBezTo>
                <a:cubicBezTo>
                  <a:pt x="229" y="73"/>
                  <a:pt x="229" y="73"/>
                  <a:pt x="229" y="73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9" y="108"/>
                  <a:pt x="218" y="119"/>
                  <a:pt x="205" y="119"/>
                </a:cubicBezTo>
                <a:cubicBezTo>
                  <a:pt x="145" y="119"/>
                  <a:pt x="85" y="119"/>
                  <a:pt x="25" y="119"/>
                </a:cubicBezTo>
                <a:cubicBezTo>
                  <a:pt x="12" y="119"/>
                  <a:pt x="0" y="108"/>
                  <a:pt x="0" y="94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2"/>
                  <a:pt x="12" y="0"/>
                  <a:pt x="25" y="0"/>
                </a:cubicBez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127663" y="2619388"/>
            <a:ext cx="483756" cy="404682"/>
          </a:xfrm>
          <a:prstGeom prst="rect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01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588521" y="2126331"/>
            <a:ext cx="483756" cy="413985"/>
          </a:xfrm>
          <a:prstGeom prst="rect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02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27663" y="4893971"/>
            <a:ext cx="483756" cy="404682"/>
          </a:xfrm>
          <a:prstGeom prst="rect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03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8588521" y="4256715"/>
            <a:ext cx="483756" cy="413985"/>
          </a:xfrm>
          <a:prstGeom prst="rect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Bebas" pitchFamily="2" charset="0"/>
              </a:rPr>
              <a:t>04</a:t>
            </a:r>
            <a:endParaRPr lang="zh-CN" altLang="en-US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6" name="Freeform 20"/>
          <p:cNvSpPr>
            <a:spLocks noEditPoints="1"/>
          </p:cNvSpPr>
          <p:nvPr/>
        </p:nvSpPr>
        <p:spPr bwMode="auto">
          <a:xfrm>
            <a:off x="4977378" y="4721022"/>
            <a:ext cx="398542" cy="592428"/>
          </a:xfrm>
          <a:custGeom>
            <a:avLst/>
            <a:gdLst>
              <a:gd name="T0" fmla="*/ 63 w 94"/>
              <a:gd name="T1" fmla="*/ 23 h 140"/>
              <a:gd name="T2" fmla="*/ 58 w 94"/>
              <a:gd name="T3" fmla="*/ 12 h 140"/>
              <a:gd name="T4" fmla="*/ 47 w 94"/>
              <a:gd name="T5" fmla="*/ 0 h 140"/>
              <a:gd name="T6" fmla="*/ 36 w 94"/>
              <a:gd name="T7" fmla="*/ 12 h 140"/>
              <a:gd name="T8" fmla="*/ 32 w 94"/>
              <a:gd name="T9" fmla="*/ 23 h 140"/>
              <a:gd name="T10" fmla="*/ 0 w 94"/>
              <a:gd name="T11" fmla="*/ 30 h 140"/>
              <a:gd name="T12" fmla="*/ 8 w 94"/>
              <a:gd name="T13" fmla="*/ 140 h 140"/>
              <a:gd name="T14" fmla="*/ 94 w 94"/>
              <a:gd name="T15" fmla="*/ 132 h 140"/>
              <a:gd name="T16" fmla="*/ 86 w 94"/>
              <a:gd name="T17" fmla="*/ 23 h 140"/>
              <a:gd name="T18" fmla="*/ 56 w 94"/>
              <a:gd name="T19" fmla="*/ 11 h 140"/>
              <a:gd name="T20" fmla="*/ 38 w 94"/>
              <a:gd name="T21" fmla="*/ 11 h 140"/>
              <a:gd name="T22" fmla="*/ 83 w 94"/>
              <a:gd name="T23" fmla="*/ 124 h 140"/>
              <a:gd name="T24" fmla="*/ 11 w 94"/>
              <a:gd name="T25" fmla="*/ 29 h 140"/>
              <a:gd name="T26" fmla="*/ 22 w 94"/>
              <a:gd name="T27" fmla="*/ 35 h 140"/>
              <a:gd name="T28" fmla="*/ 70 w 94"/>
              <a:gd name="T29" fmla="*/ 29 h 140"/>
              <a:gd name="T30" fmla="*/ 83 w 94"/>
              <a:gd name="T31" fmla="*/ 124 h 140"/>
              <a:gd name="T32" fmla="*/ 54 w 94"/>
              <a:gd name="T33" fmla="*/ 11 h 140"/>
              <a:gd name="T34" fmla="*/ 40 w 94"/>
              <a:gd name="T35" fmla="*/ 11 h 140"/>
              <a:gd name="T36" fmla="*/ 47 w 94"/>
              <a:gd name="T37" fmla="*/ 6 h 140"/>
              <a:gd name="T38" fmla="*/ 47 w 94"/>
              <a:gd name="T39" fmla="*/ 16 h 140"/>
              <a:gd name="T40" fmla="*/ 47 w 94"/>
              <a:gd name="T41" fmla="*/ 6 h 140"/>
              <a:gd name="T42" fmla="*/ 37 w 94"/>
              <a:gd name="T43" fmla="*/ 88 h 140"/>
              <a:gd name="T44" fmla="*/ 25 w 94"/>
              <a:gd name="T45" fmla="*/ 102 h 140"/>
              <a:gd name="T46" fmla="*/ 18 w 94"/>
              <a:gd name="T47" fmla="*/ 94 h 140"/>
              <a:gd name="T48" fmla="*/ 25 w 94"/>
              <a:gd name="T49" fmla="*/ 95 h 140"/>
              <a:gd name="T50" fmla="*/ 35 w 94"/>
              <a:gd name="T51" fmla="*/ 67 h 140"/>
              <a:gd name="T52" fmla="*/ 26 w 94"/>
              <a:gd name="T53" fmla="*/ 81 h 140"/>
              <a:gd name="T54" fmla="*/ 24 w 94"/>
              <a:gd name="T55" fmla="*/ 81 h 140"/>
              <a:gd name="T56" fmla="*/ 20 w 94"/>
              <a:gd name="T57" fmla="*/ 72 h 140"/>
              <a:gd name="T58" fmla="*/ 35 w 94"/>
              <a:gd name="T59" fmla="*/ 67 h 140"/>
              <a:gd name="T60" fmla="*/ 37 w 94"/>
              <a:gd name="T61" fmla="*/ 50 h 140"/>
              <a:gd name="T62" fmla="*/ 25 w 94"/>
              <a:gd name="T63" fmla="*/ 63 h 140"/>
              <a:gd name="T64" fmla="*/ 18 w 94"/>
              <a:gd name="T65" fmla="*/ 55 h 140"/>
              <a:gd name="T66" fmla="*/ 25 w 94"/>
              <a:gd name="T67" fmla="*/ 5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" h="140">
                <a:moveTo>
                  <a:pt x="86" y="23"/>
                </a:moveTo>
                <a:cubicBezTo>
                  <a:pt x="63" y="23"/>
                  <a:pt x="63" y="23"/>
                  <a:pt x="63" y="23"/>
                </a:cubicBezTo>
                <a:cubicBezTo>
                  <a:pt x="58" y="19"/>
                  <a:pt x="58" y="12"/>
                  <a:pt x="58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2"/>
                  <a:pt x="58" y="11"/>
                  <a:pt x="58" y="11"/>
                </a:cubicBezTo>
                <a:cubicBezTo>
                  <a:pt x="58" y="5"/>
                  <a:pt x="53" y="0"/>
                  <a:pt x="47" y="0"/>
                </a:cubicBezTo>
                <a:cubicBezTo>
                  <a:pt x="41" y="0"/>
                  <a:pt x="36" y="5"/>
                  <a:pt x="36" y="11"/>
                </a:cubicBezTo>
                <a:cubicBezTo>
                  <a:pt x="36" y="11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7" y="19"/>
                  <a:pt x="32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4" y="23"/>
                  <a:pt x="0" y="26"/>
                  <a:pt x="0" y="30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7"/>
                  <a:pt x="4" y="140"/>
                  <a:pt x="8" y="140"/>
                </a:cubicBezTo>
                <a:cubicBezTo>
                  <a:pt x="86" y="140"/>
                  <a:pt x="86" y="140"/>
                  <a:pt x="86" y="140"/>
                </a:cubicBezTo>
                <a:cubicBezTo>
                  <a:pt x="91" y="140"/>
                  <a:pt x="94" y="137"/>
                  <a:pt x="94" y="132"/>
                </a:cubicBezTo>
                <a:cubicBezTo>
                  <a:pt x="94" y="30"/>
                  <a:pt x="94" y="30"/>
                  <a:pt x="94" y="30"/>
                </a:cubicBezTo>
                <a:cubicBezTo>
                  <a:pt x="94" y="26"/>
                  <a:pt x="91" y="23"/>
                  <a:pt x="86" y="23"/>
                </a:cubicBezTo>
                <a:close/>
                <a:moveTo>
                  <a:pt x="47" y="2"/>
                </a:moveTo>
                <a:cubicBezTo>
                  <a:pt x="52" y="2"/>
                  <a:pt x="56" y="6"/>
                  <a:pt x="56" y="11"/>
                </a:cubicBezTo>
                <a:cubicBezTo>
                  <a:pt x="56" y="16"/>
                  <a:pt x="52" y="20"/>
                  <a:pt x="47" y="20"/>
                </a:cubicBezTo>
                <a:cubicBezTo>
                  <a:pt x="42" y="20"/>
                  <a:pt x="38" y="16"/>
                  <a:pt x="38" y="11"/>
                </a:cubicBezTo>
                <a:cubicBezTo>
                  <a:pt x="38" y="6"/>
                  <a:pt x="42" y="2"/>
                  <a:pt x="47" y="2"/>
                </a:cubicBezTo>
                <a:close/>
                <a:moveTo>
                  <a:pt x="83" y="124"/>
                </a:moveTo>
                <a:cubicBezTo>
                  <a:pt x="11" y="124"/>
                  <a:pt x="11" y="124"/>
                  <a:pt x="11" y="124"/>
                </a:cubicBezTo>
                <a:cubicBezTo>
                  <a:pt x="11" y="29"/>
                  <a:pt x="11" y="29"/>
                  <a:pt x="11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2" y="35"/>
                  <a:pt x="22" y="35"/>
                  <a:pt x="2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0" y="29"/>
                  <a:pt x="70" y="29"/>
                  <a:pt x="70" y="29"/>
                </a:cubicBezTo>
                <a:cubicBezTo>
                  <a:pt x="83" y="29"/>
                  <a:pt x="83" y="29"/>
                  <a:pt x="83" y="29"/>
                </a:cubicBezTo>
                <a:lnTo>
                  <a:pt x="83" y="124"/>
                </a:lnTo>
                <a:close/>
                <a:moveTo>
                  <a:pt x="47" y="18"/>
                </a:moveTo>
                <a:cubicBezTo>
                  <a:pt x="51" y="18"/>
                  <a:pt x="54" y="15"/>
                  <a:pt x="54" y="11"/>
                </a:cubicBezTo>
                <a:cubicBezTo>
                  <a:pt x="54" y="7"/>
                  <a:pt x="51" y="4"/>
                  <a:pt x="47" y="4"/>
                </a:cubicBezTo>
                <a:cubicBezTo>
                  <a:pt x="43" y="4"/>
                  <a:pt x="40" y="7"/>
                  <a:pt x="40" y="11"/>
                </a:cubicBezTo>
                <a:cubicBezTo>
                  <a:pt x="40" y="15"/>
                  <a:pt x="43" y="18"/>
                  <a:pt x="47" y="18"/>
                </a:cubicBezTo>
                <a:close/>
                <a:moveTo>
                  <a:pt x="47" y="6"/>
                </a:moveTo>
                <a:cubicBezTo>
                  <a:pt x="50" y="6"/>
                  <a:pt x="52" y="8"/>
                  <a:pt x="52" y="11"/>
                </a:cubicBezTo>
                <a:cubicBezTo>
                  <a:pt x="52" y="14"/>
                  <a:pt x="50" y="16"/>
                  <a:pt x="47" y="16"/>
                </a:cubicBezTo>
                <a:cubicBezTo>
                  <a:pt x="44" y="16"/>
                  <a:pt x="42" y="14"/>
                  <a:pt x="42" y="11"/>
                </a:cubicBezTo>
                <a:cubicBezTo>
                  <a:pt x="42" y="8"/>
                  <a:pt x="44" y="6"/>
                  <a:pt x="47" y="6"/>
                </a:cubicBezTo>
                <a:close/>
                <a:moveTo>
                  <a:pt x="35" y="86"/>
                </a:moveTo>
                <a:cubicBezTo>
                  <a:pt x="37" y="88"/>
                  <a:pt x="37" y="88"/>
                  <a:pt x="37" y="88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5" y="102"/>
                  <a:pt x="25" y="102"/>
                  <a:pt x="25" y="102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18" y="94"/>
                  <a:pt x="18" y="94"/>
                  <a:pt x="18" y="94"/>
                </a:cubicBezTo>
                <a:cubicBezTo>
                  <a:pt x="20" y="91"/>
                  <a:pt x="20" y="91"/>
                  <a:pt x="20" y="91"/>
                </a:cubicBezTo>
                <a:cubicBezTo>
                  <a:pt x="25" y="95"/>
                  <a:pt x="25" y="95"/>
                  <a:pt x="25" y="95"/>
                </a:cubicBezTo>
                <a:lnTo>
                  <a:pt x="35" y="86"/>
                </a:lnTo>
                <a:close/>
                <a:moveTo>
                  <a:pt x="35" y="67"/>
                </a:moveTo>
                <a:cubicBezTo>
                  <a:pt x="37" y="69"/>
                  <a:pt x="37" y="69"/>
                  <a:pt x="37" y="69"/>
                </a:cubicBezTo>
                <a:cubicBezTo>
                  <a:pt x="26" y="81"/>
                  <a:pt x="26" y="81"/>
                  <a:pt x="26" y="81"/>
                </a:cubicBezTo>
                <a:cubicBezTo>
                  <a:pt x="25" y="83"/>
                  <a:pt x="25" y="83"/>
                  <a:pt x="25" y="83"/>
                </a:cubicBezTo>
                <a:cubicBezTo>
                  <a:pt x="24" y="81"/>
                  <a:pt x="24" y="81"/>
                  <a:pt x="24" y="81"/>
                </a:cubicBezTo>
                <a:cubicBezTo>
                  <a:pt x="18" y="74"/>
                  <a:pt x="18" y="74"/>
                  <a:pt x="18" y="74"/>
                </a:cubicBezTo>
                <a:cubicBezTo>
                  <a:pt x="20" y="72"/>
                  <a:pt x="20" y="72"/>
                  <a:pt x="20" y="72"/>
                </a:cubicBezTo>
                <a:cubicBezTo>
                  <a:pt x="25" y="76"/>
                  <a:pt x="25" y="76"/>
                  <a:pt x="25" y="76"/>
                </a:cubicBezTo>
                <a:lnTo>
                  <a:pt x="35" y="67"/>
                </a:lnTo>
                <a:close/>
                <a:moveTo>
                  <a:pt x="35" y="48"/>
                </a:moveTo>
                <a:cubicBezTo>
                  <a:pt x="37" y="50"/>
                  <a:pt x="37" y="50"/>
                  <a:pt x="37" y="50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3"/>
                  <a:pt x="25" y="63"/>
                  <a:pt x="25" y="63"/>
                </a:cubicBezTo>
                <a:cubicBezTo>
                  <a:pt x="24" y="62"/>
                  <a:pt x="24" y="62"/>
                  <a:pt x="24" y="62"/>
                </a:cubicBezTo>
                <a:cubicBezTo>
                  <a:pt x="18" y="55"/>
                  <a:pt x="18" y="55"/>
                  <a:pt x="18" y="55"/>
                </a:cubicBezTo>
                <a:cubicBezTo>
                  <a:pt x="20" y="53"/>
                  <a:pt x="20" y="53"/>
                  <a:pt x="20" y="53"/>
                </a:cubicBezTo>
                <a:cubicBezTo>
                  <a:pt x="25" y="57"/>
                  <a:pt x="25" y="57"/>
                  <a:pt x="25" y="57"/>
                </a:cubicBezTo>
                <a:lnTo>
                  <a:pt x="35" y="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22"/>
          <p:cNvSpPr>
            <a:spLocks noEditPoints="1"/>
          </p:cNvSpPr>
          <p:nvPr/>
        </p:nvSpPr>
        <p:spPr bwMode="auto">
          <a:xfrm>
            <a:off x="4836763" y="2653644"/>
            <a:ext cx="679772" cy="587352"/>
          </a:xfrm>
          <a:custGeom>
            <a:avLst/>
            <a:gdLst>
              <a:gd name="T0" fmla="*/ 34 w 140"/>
              <a:gd name="T1" fmla="*/ 0 h 121"/>
              <a:gd name="T2" fmla="*/ 30 w 140"/>
              <a:gd name="T3" fmla="*/ 49 h 121"/>
              <a:gd name="T4" fmla="*/ 50 w 140"/>
              <a:gd name="T5" fmla="*/ 19 h 121"/>
              <a:gd name="T6" fmla="*/ 54 w 140"/>
              <a:gd name="T7" fmla="*/ 32 h 121"/>
              <a:gd name="T8" fmla="*/ 55 w 140"/>
              <a:gd name="T9" fmla="*/ 21 h 121"/>
              <a:gd name="T10" fmla="*/ 17 w 140"/>
              <a:gd name="T11" fmla="*/ 28 h 121"/>
              <a:gd name="T12" fmla="*/ 7 w 140"/>
              <a:gd name="T13" fmla="*/ 32 h 121"/>
              <a:gd name="T14" fmla="*/ 14 w 140"/>
              <a:gd name="T15" fmla="*/ 22 h 121"/>
              <a:gd name="T16" fmla="*/ 14 w 140"/>
              <a:gd name="T17" fmla="*/ 18 h 121"/>
              <a:gd name="T18" fmla="*/ 13 w 140"/>
              <a:gd name="T19" fmla="*/ 21 h 121"/>
              <a:gd name="T20" fmla="*/ 10 w 140"/>
              <a:gd name="T21" fmla="*/ 16 h 121"/>
              <a:gd name="T22" fmla="*/ 19 w 140"/>
              <a:gd name="T23" fmla="*/ 20 h 121"/>
              <a:gd name="T24" fmla="*/ 15 w 140"/>
              <a:gd name="T25" fmla="*/ 28 h 121"/>
              <a:gd name="T26" fmla="*/ 31 w 140"/>
              <a:gd name="T27" fmla="*/ 28 h 121"/>
              <a:gd name="T28" fmla="*/ 27 w 140"/>
              <a:gd name="T29" fmla="*/ 28 h 121"/>
              <a:gd name="T30" fmla="*/ 26 w 140"/>
              <a:gd name="T31" fmla="*/ 15 h 121"/>
              <a:gd name="T32" fmla="*/ 33 w 140"/>
              <a:gd name="T33" fmla="*/ 25 h 121"/>
              <a:gd name="T34" fmla="*/ 46 w 140"/>
              <a:gd name="T35" fmla="*/ 13 h 121"/>
              <a:gd name="T36" fmla="*/ 34 w 140"/>
              <a:gd name="T37" fmla="*/ 36 h 121"/>
              <a:gd name="T38" fmla="*/ 27 w 140"/>
              <a:gd name="T39" fmla="*/ 21 h 121"/>
              <a:gd name="T40" fmla="*/ 24 w 140"/>
              <a:gd name="T41" fmla="*/ 25 h 121"/>
              <a:gd name="T42" fmla="*/ 65 w 140"/>
              <a:gd name="T43" fmla="*/ 71 h 121"/>
              <a:gd name="T44" fmla="*/ 43 w 140"/>
              <a:gd name="T45" fmla="*/ 81 h 121"/>
              <a:gd name="T46" fmla="*/ 65 w 140"/>
              <a:gd name="T47" fmla="*/ 71 h 121"/>
              <a:gd name="T48" fmla="*/ 106 w 140"/>
              <a:gd name="T49" fmla="*/ 13 h 121"/>
              <a:gd name="T50" fmla="*/ 98 w 140"/>
              <a:gd name="T51" fmla="*/ 35 h 121"/>
              <a:gd name="T52" fmla="*/ 66 w 140"/>
              <a:gd name="T53" fmla="*/ 72 h 121"/>
              <a:gd name="T54" fmla="*/ 88 w 140"/>
              <a:gd name="T55" fmla="*/ 60 h 121"/>
              <a:gd name="T56" fmla="*/ 88 w 140"/>
              <a:gd name="T57" fmla="*/ 60 h 121"/>
              <a:gd name="T58" fmla="*/ 117 w 140"/>
              <a:gd name="T59" fmla="*/ 17 h 121"/>
              <a:gd name="T60" fmla="*/ 80 w 140"/>
              <a:gd name="T61" fmla="*/ 92 h 121"/>
              <a:gd name="T62" fmla="*/ 81 w 140"/>
              <a:gd name="T63" fmla="*/ 118 h 121"/>
              <a:gd name="T64" fmla="*/ 57 w 140"/>
              <a:gd name="T65" fmla="*/ 112 h 121"/>
              <a:gd name="T66" fmla="*/ 57 w 140"/>
              <a:gd name="T67" fmla="*/ 101 h 121"/>
              <a:gd name="T68" fmla="*/ 61 w 140"/>
              <a:gd name="T69" fmla="*/ 109 h 121"/>
              <a:gd name="T70" fmla="*/ 83 w 140"/>
              <a:gd name="T71" fmla="*/ 115 h 121"/>
              <a:gd name="T72" fmla="*/ 87 w 140"/>
              <a:gd name="T73" fmla="*/ 120 h 121"/>
              <a:gd name="T74" fmla="*/ 99 w 140"/>
              <a:gd name="T75" fmla="*/ 103 h 121"/>
              <a:gd name="T76" fmla="*/ 104 w 140"/>
              <a:gd name="T77" fmla="*/ 119 h 121"/>
              <a:gd name="T78" fmla="*/ 108 w 140"/>
              <a:gd name="T79" fmla="*/ 103 h 121"/>
              <a:gd name="T80" fmla="*/ 126 w 140"/>
              <a:gd name="T81" fmla="*/ 107 h 121"/>
              <a:gd name="T82" fmla="*/ 113 w 140"/>
              <a:gd name="T83" fmla="*/ 115 h 121"/>
              <a:gd name="T84" fmla="*/ 126 w 140"/>
              <a:gd name="T85" fmla="*/ 107 h 121"/>
              <a:gd name="T86" fmla="*/ 127 w 140"/>
              <a:gd name="T87" fmla="*/ 120 h 121"/>
              <a:gd name="T88" fmla="*/ 139 w 140"/>
              <a:gd name="T89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0" h="121">
                <a:moveTo>
                  <a:pt x="45" y="49"/>
                </a:moveTo>
                <a:cubicBezTo>
                  <a:pt x="59" y="45"/>
                  <a:pt x="68" y="36"/>
                  <a:pt x="68" y="25"/>
                </a:cubicBezTo>
                <a:cubicBezTo>
                  <a:pt x="68" y="11"/>
                  <a:pt x="53" y="0"/>
                  <a:pt x="34" y="0"/>
                </a:cubicBezTo>
                <a:cubicBezTo>
                  <a:pt x="15" y="0"/>
                  <a:pt x="0" y="11"/>
                  <a:pt x="0" y="25"/>
                </a:cubicBezTo>
                <a:cubicBezTo>
                  <a:pt x="0" y="37"/>
                  <a:pt x="13" y="48"/>
                  <a:pt x="30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9"/>
                  <a:pt x="39" y="59"/>
                  <a:pt x="48" y="61"/>
                </a:cubicBezTo>
                <a:cubicBezTo>
                  <a:pt x="48" y="61"/>
                  <a:pt x="44" y="55"/>
                  <a:pt x="45" y="49"/>
                </a:cubicBezTo>
                <a:close/>
                <a:moveTo>
                  <a:pt x="50" y="19"/>
                </a:moveTo>
                <a:cubicBezTo>
                  <a:pt x="50" y="15"/>
                  <a:pt x="50" y="15"/>
                  <a:pt x="50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54" y="32"/>
                  <a:pt x="54" y="32"/>
                  <a:pt x="54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22"/>
                  <a:pt x="54" y="21"/>
                  <a:pt x="55" y="21"/>
                </a:cubicBezTo>
                <a:cubicBezTo>
                  <a:pt x="55" y="20"/>
                  <a:pt x="55" y="19"/>
                  <a:pt x="56" y="19"/>
                </a:cubicBezTo>
                <a:lnTo>
                  <a:pt x="50" y="19"/>
                </a:lnTo>
                <a:close/>
                <a:moveTo>
                  <a:pt x="17" y="28"/>
                </a:moveTo>
                <a:cubicBezTo>
                  <a:pt x="18" y="28"/>
                  <a:pt x="18" y="28"/>
                  <a:pt x="19" y="28"/>
                </a:cubicBezTo>
                <a:cubicBezTo>
                  <a:pt x="19" y="32"/>
                  <a:pt x="19" y="32"/>
                  <a:pt x="19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25"/>
                  <a:pt x="13" y="24"/>
                  <a:pt x="13" y="24"/>
                </a:cubicBezTo>
                <a:cubicBezTo>
                  <a:pt x="14" y="23"/>
                  <a:pt x="14" y="23"/>
                  <a:pt x="14" y="22"/>
                </a:cubicBezTo>
                <a:cubicBezTo>
                  <a:pt x="15" y="21"/>
                  <a:pt x="15" y="21"/>
                  <a:pt x="15" y="20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9"/>
                  <a:pt x="13" y="20"/>
                </a:cubicBezTo>
                <a:cubicBezTo>
                  <a:pt x="13" y="20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9" y="17"/>
                  <a:pt x="10" y="16"/>
                </a:cubicBezTo>
                <a:cubicBezTo>
                  <a:pt x="11" y="15"/>
                  <a:pt x="12" y="15"/>
                  <a:pt x="14" y="15"/>
                </a:cubicBezTo>
                <a:cubicBezTo>
                  <a:pt x="15" y="15"/>
                  <a:pt x="17" y="15"/>
                  <a:pt x="18" y="16"/>
                </a:cubicBezTo>
                <a:cubicBezTo>
                  <a:pt x="19" y="17"/>
                  <a:pt x="19" y="19"/>
                  <a:pt x="19" y="20"/>
                </a:cubicBezTo>
                <a:cubicBezTo>
                  <a:pt x="19" y="22"/>
                  <a:pt x="19" y="23"/>
                  <a:pt x="18" y="24"/>
                </a:cubicBezTo>
                <a:cubicBezTo>
                  <a:pt x="18" y="25"/>
                  <a:pt x="17" y="25"/>
                  <a:pt x="17" y="26"/>
                </a:cubicBezTo>
                <a:cubicBezTo>
                  <a:pt x="16" y="27"/>
                  <a:pt x="16" y="27"/>
                  <a:pt x="15" y="28"/>
                </a:cubicBezTo>
                <a:cubicBezTo>
                  <a:pt x="16" y="28"/>
                  <a:pt x="16" y="28"/>
                  <a:pt x="17" y="28"/>
                </a:cubicBezTo>
                <a:close/>
                <a:moveTo>
                  <a:pt x="33" y="28"/>
                </a:moveTo>
                <a:cubicBezTo>
                  <a:pt x="31" y="28"/>
                  <a:pt x="31" y="28"/>
                  <a:pt x="31" y="28"/>
                </a:cubicBezTo>
                <a:cubicBezTo>
                  <a:pt x="31" y="32"/>
                  <a:pt x="31" y="32"/>
                  <a:pt x="31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28"/>
                  <a:pt x="27" y="28"/>
                  <a:pt x="27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5"/>
                  <a:pt x="21" y="25"/>
                  <a:pt x="21" y="25"/>
                </a:cubicBezTo>
                <a:cubicBezTo>
                  <a:pt x="26" y="15"/>
                  <a:pt x="26" y="15"/>
                  <a:pt x="26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25"/>
                  <a:pt x="31" y="25"/>
                  <a:pt x="31" y="25"/>
                </a:cubicBezTo>
                <a:cubicBezTo>
                  <a:pt x="33" y="25"/>
                  <a:pt x="33" y="25"/>
                  <a:pt x="33" y="25"/>
                </a:cubicBezTo>
                <a:lnTo>
                  <a:pt x="33" y="28"/>
                </a:lnTo>
                <a:close/>
                <a:moveTo>
                  <a:pt x="34" y="36"/>
                </a:moveTo>
                <a:cubicBezTo>
                  <a:pt x="46" y="13"/>
                  <a:pt x="46" y="13"/>
                  <a:pt x="46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36" y="37"/>
                  <a:pt x="36" y="37"/>
                  <a:pt x="36" y="37"/>
                </a:cubicBezTo>
                <a:lnTo>
                  <a:pt x="34" y="36"/>
                </a:lnTo>
                <a:close/>
                <a:moveTo>
                  <a:pt x="26" y="21"/>
                </a:move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5"/>
                  <a:pt x="27" y="25"/>
                  <a:pt x="2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5" y="24"/>
                  <a:pt x="25" y="24"/>
                  <a:pt x="25" y="23"/>
                </a:cubicBezTo>
                <a:cubicBezTo>
                  <a:pt x="26" y="22"/>
                  <a:pt x="26" y="22"/>
                  <a:pt x="26" y="21"/>
                </a:cubicBezTo>
                <a:close/>
                <a:moveTo>
                  <a:pt x="65" y="71"/>
                </a:moveTo>
                <a:cubicBezTo>
                  <a:pt x="47" y="91"/>
                  <a:pt x="47" y="91"/>
                  <a:pt x="47" y="91"/>
                </a:cubicBezTo>
                <a:cubicBezTo>
                  <a:pt x="43" y="88"/>
                  <a:pt x="43" y="88"/>
                  <a:pt x="43" y="88"/>
                </a:cubicBezTo>
                <a:cubicBezTo>
                  <a:pt x="41" y="86"/>
                  <a:pt x="41" y="83"/>
                  <a:pt x="43" y="81"/>
                </a:cubicBezTo>
                <a:cubicBezTo>
                  <a:pt x="55" y="68"/>
                  <a:pt x="55" y="68"/>
                  <a:pt x="55" y="68"/>
                </a:cubicBezTo>
                <a:cubicBezTo>
                  <a:pt x="56" y="66"/>
                  <a:pt x="59" y="66"/>
                  <a:pt x="61" y="68"/>
                </a:cubicBezTo>
                <a:lnTo>
                  <a:pt x="65" y="71"/>
                </a:lnTo>
                <a:close/>
                <a:moveTo>
                  <a:pt x="94" y="32"/>
                </a:moveTo>
                <a:cubicBezTo>
                  <a:pt x="92" y="30"/>
                  <a:pt x="92" y="28"/>
                  <a:pt x="94" y="26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7" y="11"/>
                  <a:pt x="110" y="11"/>
                  <a:pt x="112" y="13"/>
                </a:cubicBezTo>
                <a:cubicBezTo>
                  <a:pt x="116" y="16"/>
                  <a:pt x="116" y="16"/>
                  <a:pt x="116" y="16"/>
                </a:cubicBezTo>
                <a:cubicBezTo>
                  <a:pt x="98" y="35"/>
                  <a:pt x="98" y="35"/>
                  <a:pt x="98" y="35"/>
                </a:cubicBezTo>
                <a:lnTo>
                  <a:pt x="94" y="32"/>
                </a:lnTo>
                <a:close/>
                <a:moveTo>
                  <a:pt x="48" y="92"/>
                </a:moveTo>
                <a:cubicBezTo>
                  <a:pt x="66" y="72"/>
                  <a:pt x="66" y="72"/>
                  <a:pt x="66" y="72"/>
                </a:cubicBezTo>
                <a:cubicBezTo>
                  <a:pt x="66" y="72"/>
                  <a:pt x="72" y="77"/>
                  <a:pt x="87" y="61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9" y="59"/>
                  <a:pt x="89" y="59"/>
                  <a:pt x="89" y="59"/>
                </a:cubicBezTo>
                <a:cubicBezTo>
                  <a:pt x="104" y="42"/>
                  <a:pt x="99" y="36"/>
                  <a:pt x="99" y="36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31" y="27"/>
                  <a:pt x="124" y="42"/>
                  <a:pt x="119" y="49"/>
                </a:cubicBezTo>
                <a:cubicBezTo>
                  <a:pt x="116" y="54"/>
                  <a:pt x="109" y="62"/>
                  <a:pt x="101" y="72"/>
                </a:cubicBezTo>
                <a:cubicBezTo>
                  <a:pt x="93" y="81"/>
                  <a:pt x="85" y="88"/>
                  <a:pt x="80" y="92"/>
                </a:cubicBezTo>
                <a:cubicBezTo>
                  <a:pt x="73" y="97"/>
                  <a:pt x="59" y="105"/>
                  <a:pt x="48" y="92"/>
                </a:cubicBezTo>
                <a:close/>
                <a:moveTo>
                  <a:pt x="83" y="115"/>
                </a:moveTo>
                <a:cubicBezTo>
                  <a:pt x="83" y="117"/>
                  <a:pt x="82" y="118"/>
                  <a:pt x="81" y="118"/>
                </a:cubicBezTo>
                <a:cubicBezTo>
                  <a:pt x="78" y="119"/>
                  <a:pt x="75" y="119"/>
                  <a:pt x="72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64" y="119"/>
                  <a:pt x="59" y="116"/>
                  <a:pt x="57" y="112"/>
                </a:cubicBezTo>
                <a:cubicBezTo>
                  <a:pt x="55" y="108"/>
                  <a:pt x="54" y="104"/>
                  <a:pt x="54" y="103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4" y="102"/>
                  <a:pt x="56" y="101"/>
                  <a:pt x="57" y="101"/>
                </a:cubicBezTo>
                <a:cubicBezTo>
                  <a:pt x="58" y="101"/>
                  <a:pt x="59" y="102"/>
                  <a:pt x="59" y="103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4"/>
                  <a:pt x="59" y="107"/>
                  <a:pt x="61" y="109"/>
                </a:cubicBezTo>
                <a:cubicBezTo>
                  <a:pt x="63" y="112"/>
                  <a:pt x="65" y="114"/>
                  <a:pt x="72" y="115"/>
                </a:cubicBezTo>
                <a:cubicBezTo>
                  <a:pt x="74" y="115"/>
                  <a:pt x="77" y="114"/>
                  <a:pt x="80" y="114"/>
                </a:cubicBezTo>
                <a:cubicBezTo>
                  <a:pt x="81" y="113"/>
                  <a:pt x="82" y="114"/>
                  <a:pt x="83" y="115"/>
                </a:cubicBezTo>
                <a:close/>
                <a:moveTo>
                  <a:pt x="100" y="107"/>
                </a:moveTo>
                <a:cubicBezTo>
                  <a:pt x="91" y="119"/>
                  <a:pt x="91" y="119"/>
                  <a:pt x="91" y="119"/>
                </a:cubicBezTo>
                <a:cubicBezTo>
                  <a:pt x="90" y="120"/>
                  <a:pt x="88" y="121"/>
                  <a:pt x="87" y="120"/>
                </a:cubicBezTo>
                <a:cubicBezTo>
                  <a:pt x="85" y="119"/>
                  <a:pt x="85" y="117"/>
                  <a:pt x="86" y="115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6" y="102"/>
                  <a:pt x="98" y="102"/>
                  <a:pt x="99" y="103"/>
                </a:cubicBezTo>
                <a:cubicBezTo>
                  <a:pt x="100" y="104"/>
                  <a:pt x="101" y="106"/>
                  <a:pt x="100" y="107"/>
                </a:cubicBezTo>
                <a:close/>
                <a:moveTo>
                  <a:pt x="113" y="107"/>
                </a:moveTo>
                <a:cubicBezTo>
                  <a:pt x="104" y="119"/>
                  <a:pt x="104" y="119"/>
                  <a:pt x="104" y="119"/>
                </a:cubicBezTo>
                <a:cubicBezTo>
                  <a:pt x="103" y="120"/>
                  <a:pt x="101" y="121"/>
                  <a:pt x="100" y="120"/>
                </a:cubicBezTo>
                <a:cubicBezTo>
                  <a:pt x="99" y="119"/>
                  <a:pt x="98" y="117"/>
                  <a:pt x="99" y="115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09" y="102"/>
                  <a:pt x="111" y="102"/>
                  <a:pt x="112" y="103"/>
                </a:cubicBezTo>
                <a:cubicBezTo>
                  <a:pt x="114" y="104"/>
                  <a:pt x="114" y="106"/>
                  <a:pt x="113" y="107"/>
                </a:cubicBezTo>
                <a:close/>
                <a:moveTo>
                  <a:pt x="126" y="107"/>
                </a:moveTo>
                <a:cubicBezTo>
                  <a:pt x="118" y="119"/>
                  <a:pt x="118" y="119"/>
                  <a:pt x="118" y="119"/>
                </a:cubicBezTo>
                <a:cubicBezTo>
                  <a:pt x="117" y="120"/>
                  <a:pt x="115" y="121"/>
                  <a:pt x="113" y="120"/>
                </a:cubicBezTo>
                <a:cubicBezTo>
                  <a:pt x="112" y="119"/>
                  <a:pt x="112" y="117"/>
                  <a:pt x="113" y="115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2" y="102"/>
                  <a:pt x="124" y="102"/>
                  <a:pt x="125" y="103"/>
                </a:cubicBezTo>
                <a:cubicBezTo>
                  <a:pt x="127" y="104"/>
                  <a:pt x="127" y="106"/>
                  <a:pt x="126" y="107"/>
                </a:cubicBezTo>
                <a:close/>
                <a:moveTo>
                  <a:pt x="139" y="107"/>
                </a:moveTo>
                <a:cubicBezTo>
                  <a:pt x="131" y="119"/>
                  <a:pt x="131" y="119"/>
                  <a:pt x="131" y="119"/>
                </a:cubicBezTo>
                <a:cubicBezTo>
                  <a:pt x="130" y="120"/>
                  <a:pt x="128" y="121"/>
                  <a:pt x="127" y="120"/>
                </a:cubicBezTo>
                <a:cubicBezTo>
                  <a:pt x="125" y="119"/>
                  <a:pt x="125" y="117"/>
                  <a:pt x="126" y="115"/>
                </a:cubicBezTo>
                <a:cubicBezTo>
                  <a:pt x="134" y="103"/>
                  <a:pt x="134" y="103"/>
                  <a:pt x="134" y="103"/>
                </a:cubicBezTo>
                <a:cubicBezTo>
                  <a:pt x="135" y="102"/>
                  <a:pt x="137" y="102"/>
                  <a:pt x="139" y="103"/>
                </a:cubicBezTo>
                <a:cubicBezTo>
                  <a:pt x="140" y="104"/>
                  <a:pt x="140" y="106"/>
                  <a:pt x="139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26"/>
          <p:cNvSpPr>
            <a:spLocks noEditPoints="1"/>
          </p:cNvSpPr>
          <p:nvPr/>
        </p:nvSpPr>
        <p:spPr bwMode="auto">
          <a:xfrm>
            <a:off x="6810178" y="2120927"/>
            <a:ext cx="509958" cy="610850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30"/>
          <p:cNvSpPr>
            <a:spLocks noEditPoints="1"/>
          </p:cNvSpPr>
          <p:nvPr/>
        </p:nvSpPr>
        <p:spPr bwMode="auto">
          <a:xfrm>
            <a:off x="6780863" y="4312533"/>
            <a:ext cx="568588" cy="413986"/>
          </a:xfrm>
          <a:custGeom>
            <a:avLst/>
            <a:gdLst>
              <a:gd name="T0" fmla="*/ 9 w 140"/>
              <a:gd name="T1" fmla="*/ 0 h 102"/>
              <a:gd name="T2" fmla="*/ 0 w 140"/>
              <a:gd name="T3" fmla="*/ 93 h 102"/>
              <a:gd name="T4" fmla="*/ 131 w 140"/>
              <a:gd name="T5" fmla="*/ 102 h 102"/>
              <a:gd name="T6" fmla="*/ 140 w 140"/>
              <a:gd name="T7" fmla="*/ 9 h 102"/>
              <a:gd name="T8" fmla="*/ 136 w 140"/>
              <a:gd name="T9" fmla="*/ 93 h 102"/>
              <a:gd name="T10" fmla="*/ 9 w 140"/>
              <a:gd name="T11" fmla="*/ 98 h 102"/>
              <a:gd name="T12" fmla="*/ 4 w 140"/>
              <a:gd name="T13" fmla="*/ 9 h 102"/>
              <a:gd name="T14" fmla="*/ 131 w 140"/>
              <a:gd name="T15" fmla="*/ 4 h 102"/>
              <a:gd name="T16" fmla="*/ 136 w 140"/>
              <a:gd name="T17" fmla="*/ 93 h 102"/>
              <a:gd name="T18" fmla="*/ 129 w 140"/>
              <a:gd name="T19" fmla="*/ 11 h 102"/>
              <a:gd name="T20" fmla="*/ 11 w 140"/>
              <a:gd name="T21" fmla="*/ 32 h 102"/>
              <a:gd name="T22" fmla="*/ 11 w 140"/>
              <a:gd name="T23" fmla="*/ 70 h 102"/>
              <a:gd name="T24" fmla="*/ 129 w 140"/>
              <a:gd name="T25" fmla="*/ 91 h 102"/>
              <a:gd name="T26" fmla="*/ 11 w 140"/>
              <a:gd name="T27" fmla="*/ 70 h 102"/>
              <a:gd name="T28" fmla="*/ 51 w 140"/>
              <a:gd name="T29" fmla="*/ 65 h 102"/>
              <a:gd name="T30" fmla="*/ 62 w 140"/>
              <a:gd name="T31" fmla="*/ 37 h 102"/>
              <a:gd name="T32" fmla="*/ 49 w 140"/>
              <a:gd name="T33" fmla="*/ 37 h 102"/>
              <a:gd name="T34" fmla="*/ 39 w 140"/>
              <a:gd name="T35" fmla="*/ 65 h 102"/>
              <a:gd name="T36" fmla="*/ 28 w 140"/>
              <a:gd name="T37" fmla="*/ 37 h 102"/>
              <a:gd name="T38" fmla="*/ 38 w 140"/>
              <a:gd name="T39" fmla="*/ 58 h 102"/>
              <a:gd name="T40" fmla="*/ 95 w 140"/>
              <a:gd name="T41" fmla="*/ 59 h 102"/>
              <a:gd name="T42" fmla="*/ 106 w 140"/>
              <a:gd name="T43" fmla="*/ 65 h 102"/>
              <a:gd name="T44" fmla="*/ 107 w 140"/>
              <a:gd name="T45" fmla="*/ 37 h 102"/>
              <a:gd name="T46" fmla="*/ 86 w 140"/>
              <a:gd name="T47" fmla="*/ 65 h 102"/>
              <a:gd name="T48" fmla="*/ 95 w 140"/>
              <a:gd name="T49" fmla="*/ 59 h 102"/>
              <a:gd name="T50" fmla="*/ 105 w 140"/>
              <a:gd name="T51" fmla="*/ 54 h 102"/>
              <a:gd name="T52" fmla="*/ 103 w 140"/>
              <a:gd name="T53" fmla="*/ 43 h 102"/>
              <a:gd name="T54" fmla="*/ 79 w 140"/>
              <a:gd name="T55" fmla="*/ 57 h 102"/>
              <a:gd name="T56" fmla="*/ 74 w 140"/>
              <a:gd name="T57" fmla="*/ 53 h 102"/>
              <a:gd name="T58" fmla="*/ 67 w 140"/>
              <a:gd name="T59" fmla="*/ 48 h 102"/>
              <a:gd name="T60" fmla="*/ 69 w 140"/>
              <a:gd name="T61" fmla="*/ 39 h 102"/>
              <a:gd name="T62" fmla="*/ 83 w 140"/>
              <a:gd name="T63" fmla="*/ 39 h 102"/>
              <a:gd name="T64" fmla="*/ 81 w 140"/>
              <a:gd name="T65" fmla="*/ 45 h 102"/>
              <a:gd name="T66" fmla="*/ 76 w 140"/>
              <a:gd name="T67" fmla="*/ 41 h 102"/>
              <a:gd name="T68" fmla="*/ 72 w 140"/>
              <a:gd name="T69" fmla="*/ 44 h 102"/>
              <a:gd name="T70" fmla="*/ 77 w 140"/>
              <a:gd name="T71" fmla="*/ 48 h 102"/>
              <a:gd name="T72" fmla="*/ 84 w 140"/>
              <a:gd name="T73" fmla="*/ 56 h 102"/>
              <a:gd name="T74" fmla="*/ 74 w 140"/>
              <a:gd name="T75" fmla="*/ 65 h 102"/>
              <a:gd name="T76" fmla="*/ 64 w 140"/>
              <a:gd name="T77" fmla="*/ 61 h 102"/>
              <a:gd name="T78" fmla="*/ 68 w 140"/>
              <a:gd name="T79" fmla="*/ 56 h 102"/>
              <a:gd name="T80" fmla="*/ 74 w 140"/>
              <a:gd name="T81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02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063553" y="2243337"/>
            <a:ext cx="967739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5440" y="2538768"/>
            <a:ext cx="19758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33276" y="3880197"/>
            <a:ext cx="967739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33275" y="4175628"/>
            <a:ext cx="19758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68895" y="4527409"/>
            <a:ext cx="967739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0782" y="4822840"/>
            <a:ext cx="19758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160709" y="1762698"/>
            <a:ext cx="967739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60708" y="2058129"/>
            <a:ext cx="19758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49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99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lock Arc 38"/>
          <p:cNvSpPr/>
          <p:nvPr/>
        </p:nvSpPr>
        <p:spPr>
          <a:xfrm>
            <a:off x="6866692" y="2381788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34" name="Block Arc 37"/>
          <p:cNvSpPr/>
          <p:nvPr/>
        </p:nvSpPr>
        <p:spPr>
          <a:xfrm rot="10800000">
            <a:off x="4987405" y="2378906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35" name="Block Arc 36"/>
          <p:cNvSpPr/>
          <p:nvPr/>
        </p:nvSpPr>
        <p:spPr>
          <a:xfrm>
            <a:off x="3110216" y="2398722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4" name="TextBox 107"/>
          <p:cNvSpPr txBox="1"/>
          <p:nvPr/>
        </p:nvSpPr>
        <p:spPr>
          <a:xfrm>
            <a:off x="1035442" y="5802815"/>
            <a:ext cx="1012112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在此录入上述图表的描述说明，在此录入上述图表的综合描述说明，在此录入上述图表的综合描述说明。</a:t>
            </a:r>
          </a:p>
        </p:txBody>
      </p:sp>
      <p:cxnSp>
        <p:nvCxnSpPr>
          <p:cNvPr id="55" name="Straight Connector 108"/>
          <p:cNvCxnSpPr/>
          <p:nvPr/>
        </p:nvCxnSpPr>
        <p:spPr>
          <a:xfrm>
            <a:off x="1043633" y="5678620"/>
            <a:ext cx="1010473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Block Arc 51"/>
          <p:cNvSpPr/>
          <p:nvPr/>
        </p:nvSpPr>
        <p:spPr>
          <a:xfrm>
            <a:off x="1229878" y="2381788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7" name="Block Arc 53"/>
          <p:cNvSpPr/>
          <p:nvPr/>
        </p:nvSpPr>
        <p:spPr>
          <a:xfrm>
            <a:off x="4987405" y="2381788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8" name="Block Arc 55"/>
          <p:cNvSpPr/>
          <p:nvPr/>
        </p:nvSpPr>
        <p:spPr>
          <a:xfrm>
            <a:off x="8744932" y="2381788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59" name="Freeform 62"/>
          <p:cNvSpPr/>
          <p:nvPr/>
        </p:nvSpPr>
        <p:spPr>
          <a:xfrm>
            <a:off x="1703893" y="2868629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Freeform 63"/>
          <p:cNvSpPr/>
          <p:nvPr/>
        </p:nvSpPr>
        <p:spPr>
          <a:xfrm>
            <a:off x="3583669" y="2868629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</p:txBody>
      </p:sp>
      <p:sp>
        <p:nvSpPr>
          <p:cNvPr id="61" name="Freeform 64"/>
          <p:cNvSpPr/>
          <p:nvPr/>
        </p:nvSpPr>
        <p:spPr>
          <a:xfrm>
            <a:off x="5463444" y="2868629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</a:p>
        </p:txBody>
      </p:sp>
      <p:sp>
        <p:nvSpPr>
          <p:cNvPr id="62" name="Freeform 65"/>
          <p:cNvSpPr/>
          <p:nvPr/>
        </p:nvSpPr>
        <p:spPr>
          <a:xfrm>
            <a:off x="7343219" y="2868629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</a:p>
        </p:txBody>
      </p:sp>
      <p:sp>
        <p:nvSpPr>
          <p:cNvPr id="63" name="Freeform 66"/>
          <p:cNvSpPr/>
          <p:nvPr/>
        </p:nvSpPr>
        <p:spPr>
          <a:xfrm>
            <a:off x="9222997" y="2868629"/>
            <a:ext cx="1288536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</a:p>
        </p:txBody>
      </p:sp>
      <p:sp>
        <p:nvSpPr>
          <p:cNvPr id="84" name="Block Arc 35"/>
          <p:cNvSpPr/>
          <p:nvPr/>
        </p:nvSpPr>
        <p:spPr>
          <a:xfrm rot="10800000">
            <a:off x="1229877" y="2378904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85" name="Block Arc 52"/>
          <p:cNvSpPr/>
          <p:nvPr/>
        </p:nvSpPr>
        <p:spPr>
          <a:xfrm rot="10800000">
            <a:off x="3110218" y="2378906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86" name="Block Arc 39"/>
          <p:cNvSpPr/>
          <p:nvPr/>
        </p:nvSpPr>
        <p:spPr>
          <a:xfrm rot="10800000">
            <a:off x="8744932" y="2378906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87" name="Block Arc 54"/>
          <p:cNvSpPr/>
          <p:nvPr/>
        </p:nvSpPr>
        <p:spPr>
          <a:xfrm rot="10800000">
            <a:off x="6866694" y="2378906"/>
            <a:ext cx="2217290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687128" y="1370413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47"/>
          <p:cNvSpPr>
            <a:spLocks noChangeArrowheads="1"/>
          </p:cNvSpPr>
          <p:nvPr/>
        </p:nvSpPr>
        <p:spPr bwMode="auto">
          <a:xfrm>
            <a:off x="1362268" y="1758710"/>
            <a:ext cx="196270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92" name="矩形 91"/>
          <p:cNvSpPr/>
          <p:nvPr/>
        </p:nvSpPr>
        <p:spPr>
          <a:xfrm>
            <a:off x="5439555" y="1370413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47"/>
          <p:cNvSpPr>
            <a:spLocks noChangeArrowheads="1"/>
          </p:cNvSpPr>
          <p:nvPr/>
        </p:nvSpPr>
        <p:spPr bwMode="auto">
          <a:xfrm>
            <a:off x="5114695" y="1758710"/>
            <a:ext cx="196270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94" name="矩形 93"/>
          <p:cNvSpPr/>
          <p:nvPr/>
        </p:nvSpPr>
        <p:spPr>
          <a:xfrm>
            <a:off x="9191885" y="1370413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47"/>
          <p:cNvSpPr>
            <a:spLocks noChangeArrowheads="1"/>
          </p:cNvSpPr>
          <p:nvPr/>
        </p:nvSpPr>
        <p:spPr bwMode="auto">
          <a:xfrm>
            <a:off x="8867026" y="1758710"/>
            <a:ext cx="196270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96" name="矩形 95"/>
          <p:cNvSpPr/>
          <p:nvPr/>
        </p:nvSpPr>
        <p:spPr>
          <a:xfrm>
            <a:off x="3562367" y="4601938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47"/>
          <p:cNvSpPr>
            <a:spLocks noChangeArrowheads="1"/>
          </p:cNvSpPr>
          <p:nvPr/>
        </p:nvSpPr>
        <p:spPr bwMode="auto">
          <a:xfrm>
            <a:off x="3237508" y="4990236"/>
            <a:ext cx="196270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98" name="矩形 97"/>
          <p:cNvSpPr/>
          <p:nvPr/>
        </p:nvSpPr>
        <p:spPr>
          <a:xfrm>
            <a:off x="7314796" y="4601938"/>
            <a:ext cx="1312991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矩形 47"/>
          <p:cNvSpPr>
            <a:spLocks noChangeArrowheads="1"/>
          </p:cNvSpPr>
          <p:nvPr/>
        </p:nvSpPr>
        <p:spPr bwMode="auto">
          <a:xfrm>
            <a:off x="6989936" y="4990236"/>
            <a:ext cx="1962708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54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84" grpId="0" animBg="1"/>
      <p:bldP spid="85" grpId="0" animBg="1"/>
      <p:bldP spid="86" grpId="0" animBg="1"/>
      <p:bldP spid="87" grpId="0" animBg="1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433" y="2618085"/>
            <a:ext cx="12179136" cy="13498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5" b="1" dirty="0">
              <a:solidFill>
                <a:schemeClr val="tx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graphicFrame>
        <p:nvGraphicFramePr>
          <p:cNvPr id="18" name="图表 17"/>
          <p:cNvGraphicFramePr/>
          <p:nvPr/>
        </p:nvGraphicFramePr>
        <p:xfrm>
          <a:off x="464728" y="1958090"/>
          <a:ext cx="2494765" cy="264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图表 18"/>
          <p:cNvGraphicFramePr/>
          <p:nvPr/>
        </p:nvGraphicFramePr>
        <p:xfrm>
          <a:off x="3354202" y="1958090"/>
          <a:ext cx="2494765" cy="264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图表 19"/>
          <p:cNvGraphicFramePr/>
          <p:nvPr/>
        </p:nvGraphicFramePr>
        <p:xfrm>
          <a:off x="6243675" y="1958090"/>
          <a:ext cx="2494765" cy="264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图表 20"/>
          <p:cNvGraphicFramePr/>
          <p:nvPr/>
        </p:nvGraphicFramePr>
        <p:xfrm>
          <a:off x="9133150" y="1958090"/>
          <a:ext cx="2494765" cy="2648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9"/>
          <p:cNvSpPr txBox="1"/>
          <p:nvPr/>
        </p:nvSpPr>
        <p:spPr>
          <a:xfrm>
            <a:off x="9584144" y="2927355"/>
            <a:ext cx="158944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90</a:t>
            </a:r>
            <a:r>
              <a:rPr lang="en-US" altLang="zh-CN" sz="2665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665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3801273" y="2927355"/>
            <a:ext cx="158944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50</a:t>
            </a:r>
            <a:r>
              <a:rPr lang="en-US" altLang="zh-CN" sz="2665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665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909837" y="2927356"/>
            <a:ext cx="158944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25</a:t>
            </a:r>
            <a:r>
              <a:rPr lang="en-US" altLang="zh-CN" sz="2665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665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7"/>
          <p:cNvSpPr txBox="1"/>
          <p:nvPr/>
        </p:nvSpPr>
        <p:spPr>
          <a:xfrm>
            <a:off x="6692708" y="2910445"/>
            <a:ext cx="158944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90000"/>
                    <a:lumOff val="1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75</a:t>
            </a:r>
            <a:r>
              <a:rPr lang="en-US" altLang="zh-CN" sz="2665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665" dirty="0">
              <a:solidFill>
                <a:schemeClr val="tx1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42"/>
          <p:cNvSpPr txBox="1"/>
          <p:nvPr/>
        </p:nvSpPr>
        <p:spPr>
          <a:xfrm>
            <a:off x="1052121" y="4629378"/>
            <a:ext cx="1319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accent1"/>
                </a:solidFill>
              </a:rPr>
              <a:t>添加标题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48805" y="5054714"/>
            <a:ext cx="232661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8" name="TextBox 42"/>
          <p:cNvSpPr txBox="1"/>
          <p:nvPr/>
        </p:nvSpPr>
        <p:spPr>
          <a:xfrm>
            <a:off x="3941595" y="4629378"/>
            <a:ext cx="1319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accent1"/>
                </a:solidFill>
              </a:rPr>
              <a:t>添加标题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38279" y="5054714"/>
            <a:ext cx="232661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0" name="TextBox 42"/>
          <p:cNvSpPr txBox="1"/>
          <p:nvPr/>
        </p:nvSpPr>
        <p:spPr>
          <a:xfrm>
            <a:off x="6831069" y="4629378"/>
            <a:ext cx="1319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accent1"/>
                </a:solidFill>
              </a:rPr>
              <a:t>添加标题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327753" y="5054714"/>
            <a:ext cx="232661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32" name="TextBox 42"/>
          <p:cNvSpPr txBox="1"/>
          <p:nvPr/>
        </p:nvSpPr>
        <p:spPr>
          <a:xfrm>
            <a:off x="9720544" y="4629378"/>
            <a:ext cx="1319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accent1"/>
                </a:solidFill>
              </a:rPr>
              <a:t>添加标题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9217228" y="5054714"/>
            <a:ext cx="232661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ng\12-26_0001_亮度_对比度-1-拷贝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05" y="4825588"/>
            <a:ext cx="1262240" cy="11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1" descr="C:\Users\liujicai01\Desktop\png\素材CNN-sccnn_0004_矢量智能对象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8" y="1141499"/>
            <a:ext cx="6528725" cy="33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K:\png\Nipic_5412003_20110429223621504000-恢复的.psd_0009_图层-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12223" y="3459719"/>
            <a:ext cx="384044" cy="37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0"/>
          <p:cNvSpPr txBox="1"/>
          <p:nvPr/>
        </p:nvSpPr>
        <p:spPr>
          <a:xfrm>
            <a:off x="3894830" y="1731528"/>
            <a:ext cx="4288353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8000" dirty="0" smtClean="0">
                <a:solidFill>
                  <a:srgbClr val="1A5C18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第四部分</a:t>
            </a:r>
            <a:endParaRPr lang="zh-CN" altLang="en-US" sz="8000" dirty="0">
              <a:solidFill>
                <a:srgbClr val="1A5C18"/>
              </a:solid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sp>
        <p:nvSpPr>
          <p:cNvPr id="6" name="TextBox 21"/>
          <p:cNvSpPr txBox="1"/>
          <p:nvPr/>
        </p:nvSpPr>
        <p:spPr>
          <a:xfrm>
            <a:off x="4131317" y="3171688"/>
            <a:ext cx="363255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35" dirty="0" smtClean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【</a:t>
            </a:r>
            <a:r>
              <a:rPr lang="zh-CN" altLang="en-US" sz="2135" dirty="0" smtClean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输入您的小标题文字内容</a:t>
            </a:r>
            <a:r>
              <a:rPr lang="en-US" altLang="zh-CN" sz="2135" dirty="0" smtClean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】</a:t>
            </a:r>
            <a:endParaRPr lang="zh-CN" altLang="en-US" sz="2135" dirty="0">
              <a:solidFill>
                <a:sysClr val="windowText" lastClr="000000"/>
              </a:solidFill>
              <a:effectLst/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9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png\12-26_0001_亮度_对比度-1-拷贝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805" y="4825588"/>
            <a:ext cx="1262240" cy="11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1" descr="C:\Users\liujicai01\Desktop\png\素材CNN-sccnn_0004_矢量智能对象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38" y="1141499"/>
            <a:ext cx="6528725" cy="33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K:\png\Nipic_5412003_20110429223621504000-恢复的.psd_0009_图层-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12223" y="3459719"/>
            <a:ext cx="384044" cy="37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0"/>
          <p:cNvSpPr txBox="1"/>
          <p:nvPr/>
        </p:nvSpPr>
        <p:spPr>
          <a:xfrm>
            <a:off x="3894830" y="1731528"/>
            <a:ext cx="4288353" cy="132343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8000" dirty="0" smtClean="0">
                <a:solidFill>
                  <a:srgbClr val="1A5C18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第一部分</a:t>
            </a:r>
            <a:endParaRPr lang="zh-CN" altLang="en-US" sz="8000" dirty="0">
              <a:solidFill>
                <a:srgbClr val="1A5C18"/>
              </a:solid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sp>
        <p:nvSpPr>
          <p:cNvPr id="6" name="TextBox 21"/>
          <p:cNvSpPr txBox="1"/>
          <p:nvPr/>
        </p:nvSpPr>
        <p:spPr>
          <a:xfrm>
            <a:off x="4131317" y="3171688"/>
            <a:ext cx="363255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35" dirty="0" smtClean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【</a:t>
            </a:r>
            <a:r>
              <a:rPr lang="zh-CN" altLang="en-US" sz="2135" dirty="0" smtClean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输入您的小标题文字内容</a:t>
            </a:r>
            <a:r>
              <a:rPr lang="en-US" altLang="zh-CN" sz="2135" dirty="0" smtClean="0">
                <a:solidFill>
                  <a:sysClr val="windowText" lastClr="000000"/>
                </a:solidFill>
                <a:effectLst/>
                <a:latin typeface="方正黑体简体" panose="03000509000000000000" pitchFamily="65" charset="-122"/>
                <a:ea typeface="方正黑体简体" panose="03000509000000000000" pitchFamily="65" charset="-122"/>
              </a:rPr>
              <a:t>】</a:t>
            </a:r>
            <a:endParaRPr lang="zh-CN" altLang="en-US" sz="2135" dirty="0">
              <a:solidFill>
                <a:sysClr val="windowText" lastClr="000000"/>
              </a:solidFill>
              <a:effectLst/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99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839959" y="3984276"/>
            <a:ext cx="9369519" cy="1087001"/>
            <a:chOff x="1855445" y="3927410"/>
            <a:chExt cx="9370739" cy="1087001"/>
          </a:xfrm>
        </p:grpSpPr>
        <p:sp>
          <p:nvSpPr>
            <p:cNvPr id="93" name="Notched Right Arrow 37"/>
            <p:cNvSpPr/>
            <p:nvPr/>
          </p:nvSpPr>
          <p:spPr>
            <a:xfrm>
              <a:off x="1855445" y="3927410"/>
              <a:ext cx="9370739" cy="1087001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5" name="Oval 41"/>
            <p:cNvSpPr>
              <a:spLocks noChangeAspect="1"/>
            </p:cNvSpPr>
            <p:nvPr/>
          </p:nvSpPr>
          <p:spPr>
            <a:xfrm>
              <a:off x="10150853" y="4123788"/>
              <a:ext cx="694248" cy="694244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36" name="TextBox 59"/>
          <p:cNvSpPr txBox="1">
            <a:spLocks noChangeArrowheads="1"/>
          </p:cNvSpPr>
          <p:nvPr/>
        </p:nvSpPr>
        <p:spPr bwMode="auto">
          <a:xfrm flipH="1">
            <a:off x="2531983" y="4092241"/>
            <a:ext cx="2395013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点击添加关键字</a:t>
            </a:r>
            <a:endParaRPr lang="en-US" altLang="ko-KR" sz="20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2545630" y="4448385"/>
            <a:ext cx="7549783" cy="54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97" y="3984277"/>
            <a:ext cx="2134931" cy="1087000"/>
            <a:chOff x="1" y="3916719"/>
            <a:chExt cx="2135209" cy="1087000"/>
          </a:xfrm>
        </p:grpSpPr>
        <p:sp>
          <p:nvSpPr>
            <p:cNvPr id="66" name="任意多边形 65"/>
            <p:cNvSpPr/>
            <p:nvPr/>
          </p:nvSpPr>
          <p:spPr>
            <a:xfrm rot="16200000">
              <a:off x="524106" y="3392614"/>
              <a:ext cx="1087000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9 h 2135209"/>
                <a:gd name="connsiteX2" fmla="*/ 543501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9"/>
                  </a:lnTo>
                  <a:lnTo>
                    <a:pt x="543501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4265" dirty="0">
                <a:solidFill>
                  <a:schemeClr val="bg1"/>
                </a:solidFill>
              </a:endParaRPr>
            </a:p>
          </p:txBody>
        </p:sp>
        <p:sp>
          <p:nvSpPr>
            <p:cNvPr id="59" name="Freeform 129"/>
            <p:cNvSpPr>
              <a:spLocks noChangeAspect="1" noEditPoints="1"/>
            </p:cNvSpPr>
            <p:nvPr/>
          </p:nvSpPr>
          <p:spPr bwMode="auto">
            <a:xfrm>
              <a:off x="790061" y="4134547"/>
              <a:ext cx="651342" cy="651342"/>
            </a:xfrm>
            <a:custGeom>
              <a:avLst/>
              <a:gdLst>
                <a:gd name="T0" fmla="*/ 48 w 97"/>
                <a:gd name="T1" fmla="*/ 0 h 97"/>
                <a:gd name="T2" fmla="*/ 50 w 97"/>
                <a:gd name="T3" fmla="*/ 0 h 97"/>
                <a:gd name="T4" fmla="*/ 53 w 97"/>
                <a:gd name="T5" fmla="*/ 27 h 97"/>
                <a:gd name="T6" fmla="*/ 49 w 97"/>
                <a:gd name="T7" fmla="*/ 33 h 97"/>
                <a:gd name="T8" fmla="*/ 49 w 97"/>
                <a:gd name="T9" fmla="*/ 34 h 97"/>
                <a:gd name="T10" fmla="*/ 37 w 97"/>
                <a:gd name="T11" fmla="*/ 40 h 97"/>
                <a:gd name="T12" fmla="*/ 23 w 97"/>
                <a:gd name="T13" fmla="*/ 46 h 97"/>
                <a:gd name="T14" fmla="*/ 18 w 97"/>
                <a:gd name="T15" fmla="*/ 43 h 97"/>
                <a:gd name="T16" fmla="*/ 13 w 97"/>
                <a:gd name="T17" fmla="*/ 45 h 97"/>
                <a:gd name="T18" fmla="*/ 1 w 97"/>
                <a:gd name="T19" fmla="*/ 38 h 97"/>
                <a:gd name="T20" fmla="*/ 48 w 97"/>
                <a:gd name="T21" fmla="*/ 0 h 97"/>
                <a:gd name="T22" fmla="*/ 57 w 97"/>
                <a:gd name="T23" fmla="*/ 1 h 97"/>
                <a:gd name="T24" fmla="*/ 81 w 97"/>
                <a:gd name="T25" fmla="*/ 12 h 97"/>
                <a:gd name="T26" fmla="*/ 61 w 97"/>
                <a:gd name="T27" fmla="*/ 27 h 97"/>
                <a:gd name="T28" fmla="*/ 60 w 97"/>
                <a:gd name="T29" fmla="*/ 26 h 97"/>
                <a:gd name="T30" fmla="*/ 57 w 97"/>
                <a:gd name="T31" fmla="*/ 1 h 97"/>
                <a:gd name="T32" fmla="*/ 86 w 97"/>
                <a:gd name="T33" fmla="*/ 17 h 97"/>
                <a:gd name="T34" fmla="*/ 65 w 97"/>
                <a:gd name="T35" fmla="*/ 33 h 97"/>
                <a:gd name="T36" fmla="*/ 65 w 97"/>
                <a:gd name="T37" fmla="*/ 33 h 97"/>
                <a:gd name="T38" fmla="*/ 59 w 97"/>
                <a:gd name="T39" fmla="*/ 40 h 97"/>
                <a:gd name="T40" fmla="*/ 59 w 97"/>
                <a:gd name="T41" fmla="*/ 45 h 97"/>
                <a:gd name="T42" fmla="*/ 57 w 97"/>
                <a:gd name="T43" fmla="*/ 63 h 97"/>
                <a:gd name="T44" fmla="*/ 60 w 97"/>
                <a:gd name="T45" fmla="*/ 68 h 97"/>
                <a:gd name="T46" fmla="*/ 89 w 97"/>
                <a:gd name="T47" fmla="*/ 75 h 97"/>
                <a:gd name="T48" fmla="*/ 97 w 97"/>
                <a:gd name="T49" fmla="*/ 48 h 97"/>
                <a:gd name="T50" fmla="*/ 86 w 97"/>
                <a:gd name="T51" fmla="*/ 17 h 97"/>
                <a:gd name="T52" fmla="*/ 85 w 97"/>
                <a:gd name="T53" fmla="*/ 81 h 97"/>
                <a:gd name="T54" fmla="*/ 49 w 97"/>
                <a:gd name="T55" fmla="*/ 97 h 97"/>
                <a:gd name="T56" fmla="*/ 54 w 97"/>
                <a:gd name="T57" fmla="*/ 77 h 97"/>
                <a:gd name="T58" fmla="*/ 58 w 97"/>
                <a:gd name="T59" fmla="*/ 74 h 97"/>
                <a:gd name="T60" fmla="*/ 85 w 97"/>
                <a:gd name="T61" fmla="*/ 81 h 97"/>
                <a:gd name="T62" fmla="*/ 42 w 97"/>
                <a:gd name="T63" fmla="*/ 97 h 97"/>
                <a:gd name="T64" fmla="*/ 1 w 97"/>
                <a:gd name="T65" fmla="*/ 60 h 97"/>
                <a:gd name="T66" fmla="*/ 12 w 97"/>
                <a:gd name="T67" fmla="*/ 57 h 97"/>
                <a:gd name="T68" fmla="*/ 18 w 97"/>
                <a:gd name="T69" fmla="*/ 59 h 97"/>
                <a:gd name="T70" fmla="*/ 21 w 97"/>
                <a:gd name="T71" fmla="*/ 58 h 97"/>
                <a:gd name="T72" fmla="*/ 45 w 97"/>
                <a:gd name="T73" fmla="*/ 70 h 97"/>
                <a:gd name="T74" fmla="*/ 48 w 97"/>
                <a:gd name="T75" fmla="*/ 75 h 97"/>
                <a:gd name="T76" fmla="*/ 42 w 97"/>
                <a:gd name="T77" fmla="*/ 97 h 97"/>
                <a:gd name="T78" fmla="*/ 0 w 97"/>
                <a:gd name="T79" fmla="*/ 53 h 97"/>
                <a:gd name="T80" fmla="*/ 8 w 97"/>
                <a:gd name="T81" fmla="*/ 51 h 97"/>
                <a:gd name="T82" fmla="*/ 0 w 97"/>
                <a:gd name="T83" fmla="*/ 45 h 97"/>
                <a:gd name="T84" fmla="*/ 0 w 97"/>
                <a:gd name="T85" fmla="*/ 48 h 97"/>
                <a:gd name="T86" fmla="*/ 0 w 97"/>
                <a:gd name="T87" fmla="*/ 53 h 97"/>
                <a:gd name="T88" fmla="*/ 52 w 97"/>
                <a:gd name="T89" fmla="*/ 40 h 97"/>
                <a:gd name="T90" fmla="*/ 40 w 97"/>
                <a:gd name="T91" fmla="*/ 46 h 97"/>
                <a:gd name="T92" fmla="*/ 25 w 97"/>
                <a:gd name="T93" fmla="*/ 52 h 97"/>
                <a:gd name="T94" fmla="*/ 25 w 97"/>
                <a:gd name="T95" fmla="*/ 52 h 97"/>
                <a:gd name="T96" fmla="*/ 48 w 97"/>
                <a:gd name="T97" fmla="*/ 63 h 97"/>
                <a:gd name="T98" fmla="*/ 50 w 97"/>
                <a:gd name="T99" fmla="*/ 62 h 97"/>
                <a:gd name="T100" fmla="*/ 52 w 97"/>
                <a:gd name="T101" fmla="*/ 44 h 97"/>
                <a:gd name="T102" fmla="*/ 52 w 97"/>
                <a:gd name="T103" fmla="*/ 4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66486" y="2740638"/>
            <a:ext cx="9369519" cy="1087000"/>
            <a:chOff x="949774" y="2662385"/>
            <a:chExt cx="9370739" cy="1087000"/>
          </a:xfrm>
        </p:grpSpPr>
        <p:sp>
          <p:nvSpPr>
            <p:cNvPr id="81" name="Notched Right Arrow 24"/>
            <p:cNvSpPr/>
            <p:nvPr/>
          </p:nvSpPr>
          <p:spPr>
            <a:xfrm rot="10800000">
              <a:off x="949774" y="2662385"/>
              <a:ext cx="9370739" cy="1087000"/>
            </a:xfrm>
            <a:prstGeom prst="notchedRightArrow">
              <a:avLst>
                <a:gd name="adj1" fmla="val 100000"/>
                <a:gd name="adj2" fmla="val 46000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3" name="Oval 31"/>
            <p:cNvSpPr>
              <a:spLocks noChangeAspect="1"/>
            </p:cNvSpPr>
            <p:nvPr/>
          </p:nvSpPr>
          <p:spPr>
            <a:xfrm>
              <a:off x="1337222" y="2858763"/>
              <a:ext cx="694248" cy="694244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sp>
        <p:nvSpPr>
          <p:cNvPr id="57" name="TextBox 59"/>
          <p:cNvSpPr txBox="1">
            <a:spLocks noChangeArrowheads="1"/>
          </p:cNvSpPr>
          <p:nvPr/>
        </p:nvSpPr>
        <p:spPr bwMode="auto">
          <a:xfrm flipH="1">
            <a:off x="7224069" y="2851194"/>
            <a:ext cx="2395013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点击添加关键字</a:t>
            </a:r>
            <a:endParaRPr lang="en-US" altLang="ko-KR" sz="20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2069299" y="3207338"/>
            <a:ext cx="7549783" cy="54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任意多边形 53"/>
          <p:cNvSpPr/>
          <p:nvPr/>
        </p:nvSpPr>
        <p:spPr>
          <a:xfrm rot="5400000">
            <a:off x="11112830" y="3282758"/>
            <a:ext cx="5988" cy="2760"/>
          </a:xfrm>
          <a:custGeom>
            <a:avLst/>
            <a:gdLst>
              <a:gd name="connsiteX0" fmla="*/ 0 w 5988"/>
              <a:gd name="connsiteY0" fmla="*/ 0 h 2760"/>
              <a:gd name="connsiteX1" fmla="*/ 3001 w 5988"/>
              <a:gd name="connsiteY1" fmla="*/ 2375 h 2760"/>
              <a:gd name="connsiteX2" fmla="*/ 5988 w 5988"/>
              <a:gd name="connsiteY2" fmla="*/ 11 h 2760"/>
              <a:gd name="connsiteX3" fmla="*/ 3000 w 5988"/>
              <a:gd name="connsiteY3" fmla="*/ 2760 h 2760"/>
              <a:gd name="connsiteX4" fmla="*/ 0 w 5988"/>
              <a:gd name="connsiteY4" fmla="*/ 0 h 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8" h="2760">
                <a:moveTo>
                  <a:pt x="0" y="0"/>
                </a:moveTo>
                <a:lnTo>
                  <a:pt x="3001" y="2375"/>
                </a:lnTo>
                <a:lnTo>
                  <a:pt x="5988" y="11"/>
                </a:lnTo>
                <a:lnTo>
                  <a:pt x="3000" y="2760"/>
                </a:lnTo>
                <a:lnTo>
                  <a:pt x="0" y="0"/>
                </a:lnTo>
                <a:close/>
              </a:path>
            </a:pathLst>
          </a:custGeom>
          <a:solidFill>
            <a:srgbClr val="B7B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ctr">
            <a:noAutofit/>
          </a:bodyPr>
          <a:lstStyle/>
          <a:p>
            <a:pPr algn="ctr"/>
            <a:endParaRPr lang="en-US" sz="4265" dirty="0">
              <a:solidFill>
                <a:schemeClr val="bg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040635" y="2740640"/>
            <a:ext cx="2150381" cy="1087001"/>
            <a:chOff x="10041147" y="2673080"/>
            <a:chExt cx="2150661" cy="1087001"/>
          </a:xfrm>
        </p:grpSpPr>
        <p:sp>
          <p:nvSpPr>
            <p:cNvPr id="51" name="任意多边形 50"/>
            <p:cNvSpPr/>
            <p:nvPr/>
          </p:nvSpPr>
          <p:spPr>
            <a:xfrm rot="5400000">
              <a:off x="10572977" y="2141250"/>
              <a:ext cx="1087001" cy="2150661"/>
            </a:xfrm>
            <a:custGeom>
              <a:avLst/>
              <a:gdLst>
                <a:gd name="connsiteX0" fmla="*/ 0 w 1087001"/>
                <a:gd name="connsiteY0" fmla="*/ 1651026 h 2150661"/>
                <a:gd name="connsiteX1" fmla="*/ 0 w 1087001"/>
                <a:gd name="connsiteY1" fmla="*/ 0 h 2150661"/>
                <a:gd name="connsiteX2" fmla="*/ 1087001 w 1087001"/>
                <a:gd name="connsiteY2" fmla="*/ 0 h 2150661"/>
                <a:gd name="connsiteX3" fmla="*/ 1087001 w 1087001"/>
                <a:gd name="connsiteY3" fmla="*/ 1720529 h 2150661"/>
                <a:gd name="connsiteX4" fmla="*/ 1087000 w 1087001"/>
                <a:gd name="connsiteY4" fmla="*/ 1720530 h 2150661"/>
                <a:gd name="connsiteX5" fmla="*/ 1087000 w 1087001"/>
                <a:gd name="connsiteY5" fmla="*/ 1651026 h 2150661"/>
                <a:gd name="connsiteX6" fmla="*/ 546488 w 1087001"/>
                <a:gd name="connsiteY6" fmla="*/ 2148297 h 2150661"/>
                <a:gd name="connsiteX7" fmla="*/ 543501 w 1087001"/>
                <a:gd name="connsiteY7" fmla="*/ 2150661 h 2150661"/>
                <a:gd name="connsiteX8" fmla="*/ 540500 w 1087001"/>
                <a:gd name="connsiteY8" fmla="*/ 2148286 h 2150661"/>
                <a:gd name="connsiteX9" fmla="*/ 0 w 1087001"/>
                <a:gd name="connsiteY9" fmla="*/ 1651026 h 215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001" h="2150661">
                  <a:moveTo>
                    <a:pt x="0" y="1651026"/>
                  </a:moveTo>
                  <a:lnTo>
                    <a:pt x="0" y="0"/>
                  </a:lnTo>
                  <a:lnTo>
                    <a:pt x="1087001" y="0"/>
                  </a:lnTo>
                  <a:lnTo>
                    <a:pt x="1087001" y="1720529"/>
                  </a:lnTo>
                  <a:lnTo>
                    <a:pt x="1087000" y="1720530"/>
                  </a:lnTo>
                  <a:lnTo>
                    <a:pt x="1087000" y="1651026"/>
                  </a:lnTo>
                  <a:lnTo>
                    <a:pt x="546488" y="2148297"/>
                  </a:lnTo>
                  <a:lnTo>
                    <a:pt x="543501" y="2150661"/>
                  </a:lnTo>
                  <a:lnTo>
                    <a:pt x="540500" y="2148286"/>
                  </a:lnTo>
                  <a:lnTo>
                    <a:pt x="0" y="16510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en-US" sz="4265" dirty="0">
                <a:solidFill>
                  <a:schemeClr val="bg1"/>
                </a:solidFill>
              </a:endParaRPr>
            </a:p>
          </p:txBody>
        </p:sp>
        <p:sp>
          <p:nvSpPr>
            <p:cNvPr id="60" name="任意多边形 59"/>
            <p:cNvSpPr/>
            <p:nvPr/>
          </p:nvSpPr>
          <p:spPr bwMode="auto">
            <a:xfrm>
              <a:off x="10719564" y="2955283"/>
              <a:ext cx="697574" cy="522594"/>
            </a:xfrm>
            <a:custGeom>
              <a:avLst/>
              <a:gdLst>
                <a:gd name="connsiteX0" fmla="*/ 152941 w 574972"/>
                <a:gd name="connsiteY0" fmla="*/ 323694 h 399845"/>
                <a:gd name="connsiteX1" fmla="*/ 152941 w 574972"/>
                <a:gd name="connsiteY1" fmla="*/ 399844 h 399845"/>
                <a:gd name="connsiteX2" fmla="*/ 61228 w 574972"/>
                <a:gd name="connsiteY2" fmla="*/ 399844 h 399845"/>
                <a:gd name="connsiteX3" fmla="*/ 61228 w 574972"/>
                <a:gd name="connsiteY3" fmla="*/ 398217 h 399845"/>
                <a:gd name="connsiteX4" fmla="*/ 65606 w 574972"/>
                <a:gd name="connsiteY4" fmla="*/ 394470 h 399845"/>
                <a:gd name="connsiteX5" fmla="*/ 121790 w 574972"/>
                <a:gd name="connsiteY5" fmla="*/ 346388 h 399845"/>
                <a:gd name="connsiteX6" fmla="*/ 145086 w 574972"/>
                <a:gd name="connsiteY6" fmla="*/ 328444 h 399845"/>
                <a:gd name="connsiteX7" fmla="*/ 147415 w 574972"/>
                <a:gd name="connsiteY7" fmla="*/ 328444 h 399845"/>
                <a:gd name="connsiteX8" fmla="*/ 270881 w 574972"/>
                <a:gd name="connsiteY8" fmla="*/ 219691 h 399845"/>
                <a:gd name="connsiteX9" fmla="*/ 270881 w 574972"/>
                <a:gd name="connsiteY9" fmla="*/ 399845 h 399845"/>
                <a:gd name="connsiteX10" fmla="*/ 179168 w 574972"/>
                <a:gd name="connsiteY10" fmla="*/ 399845 h 399845"/>
                <a:gd name="connsiteX11" fmla="*/ 179168 w 574972"/>
                <a:gd name="connsiteY11" fmla="*/ 296830 h 399845"/>
                <a:gd name="connsiteX12" fmla="*/ 185489 w 574972"/>
                <a:gd name="connsiteY12" fmla="*/ 291396 h 399845"/>
                <a:gd name="connsiteX13" fmla="*/ 216939 w 574972"/>
                <a:gd name="connsiteY13" fmla="*/ 264361 h 399845"/>
                <a:gd name="connsiteX14" fmla="*/ 226257 w 574972"/>
                <a:gd name="connsiteY14" fmla="*/ 259235 h 399845"/>
                <a:gd name="connsiteX15" fmla="*/ 240235 w 574972"/>
                <a:gd name="connsiteY15" fmla="*/ 246418 h 399845"/>
                <a:gd name="connsiteX16" fmla="*/ 263531 w 574972"/>
                <a:gd name="connsiteY16" fmla="*/ 225912 h 399845"/>
                <a:gd name="connsiteX17" fmla="*/ 297108 w 574972"/>
                <a:gd name="connsiteY17" fmla="*/ 209429 h 399845"/>
                <a:gd name="connsiteX18" fmla="*/ 300913 w 574972"/>
                <a:gd name="connsiteY18" fmla="*/ 213616 h 399845"/>
                <a:gd name="connsiteX19" fmla="*/ 309758 w 574972"/>
                <a:gd name="connsiteY19" fmla="*/ 223349 h 399845"/>
                <a:gd name="connsiteX20" fmla="*/ 333054 w 574972"/>
                <a:gd name="connsiteY20" fmla="*/ 248982 h 399845"/>
                <a:gd name="connsiteX21" fmla="*/ 342372 w 574972"/>
                <a:gd name="connsiteY21" fmla="*/ 256672 h 399845"/>
                <a:gd name="connsiteX22" fmla="*/ 344702 w 574972"/>
                <a:gd name="connsiteY22" fmla="*/ 261799 h 399845"/>
                <a:gd name="connsiteX23" fmla="*/ 370328 w 574972"/>
                <a:gd name="connsiteY23" fmla="*/ 264362 h 399845"/>
                <a:gd name="connsiteX24" fmla="*/ 379646 w 574972"/>
                <a:gd name="connsiteY24" fmla="*/ 256672 h 399845"/>
                <a:gd name="connsiteX25" fmla="*/ 388821 w 574972"/>
                <a:gd name="connsiteY25" fmla="*/ 248907 h 399845"/>
                <a:gd name="connsiteX26" fmla="*/ 388821 w 574972"/>
                <a:gd name="connsiteY26" fmla="*/ 399844 h 399845"/>
                <a:gd name="connsiteX27" fmla="*/ 297108 w 574972"/>
                <a:gd name="connsiteY27" fmla="*/ 399844 h 399845"/>
                <a:gd name="connsiteX28" fmla="*/ 506761 w 574972"/>
                <a:gd name="connsiteY28" fmla="*/ 139370 h 399845"/>
                <a:gd name="connsiteX29" fmla="*/ 506761 w 574972"/>
                <a:gd name="connsiteY29" fmla="*/ 399844 h 399845"/>
                <a:gd name="connsiteX30" fmla="*/ 415048 w 574972"/>
                <a:gd name="connsiteY30" fmla="*/ 399844 h 399845"/>
                <a:gd name="connsiteX31" fmla="*/ 415048 w 574972"/>
                <a:gd name="connsiteY31" fmla="*/ 222112 h 399845"/>
                <a:gd name="connsiteX32" fmla="*/ 418375 w 574972"/>
                <a:gd name="connsiteY32" fmla="*/ 219183 h 399845"/>
                <a:gd name="connsiteX33" fmla="*/ 428203 w 574972"/>
                <a:gd name="connsiteY33" fmla="*/ 210532 h 399845"/>
                <a:gd name="connsiteX34" fmla="*/ 458488 w 574972"/>
                <a:gd name="connsiteY34" fmla="*/ 184898 h 399845"/>
                <a:gd name="connsiteX35" fmla="*/ 496198 w 574972"/>
                <a:gd name="connsiteY35" fmla="*/ 149332 h 399845"/>
                <a:gd name="connsiteX36" fmla="*/ 463151 w 574972"/>
                <a:gd name="connsiteY36" fmla="*/ 0 h 399845"/>
                <a:gd name="connsiteX37" fmla="*/ 533039 w 574972"/>
                <a:gd name="connsiteY37" fmla="*/ 0 h 399845"/>
                <a:gd name="connsiteX38" fmla="*/ 554006 w 574972"/>
                <a:gd name="connsiteY38" fmla="*/ 0 h 399845"/>
                <a:gd name="connsiteX39" fmla="*/ 567983 w 574972"/>
                <a:gd name="connsiteY39" fmla="*/ 5127 h 399845"/>
                <a:gd name="connsiteX40" fmla="*/ 574972 w 574972"/>
                <a:gd name="connsiteY40" fmla="*/ 20506 h 399845"/>
                <a:gd name="connsiteX41" fmla="*/ 574972 w 574972"/>
                <a:gd name="connsiteY41" fmla="*/ 117913 h 399845"/>
                <a:gd name="connsiteX42" fmla="*/ 554006 w 574972"/>
                <a:gd name="connsiteY42" fmla="*/ 138419 h 399845"/>
                <a:gd name="connsiteX43" fmla="*/ 535369 w 574972"/>
                <a:gd name="connsiteY43" fmla="*/ 117913 h 399845"/>
                <a:gd name="connsiteX44" fmla="*/ 535369 w 574972"/>
                <a:gd name="connsiteY44" fmla="*/ 66646 h 399845"/>
                <a:gd name="connsiteX45" fmla="*/ 533039 w 574972"/>
                <a:gd name="connsiteY45" fmla="*/ 69209 h 399845"/>
                <a:gd name="connsiteX46" fmla="*/ 467811 w 574972"/>
                <a:gd name="connsiteY46" fmla="*/ 130729 h 399845"/>
                <a:gd name="connsiteX47" fmla="*/ 437526 w 574972"/>
                <a:gd name="connsiteY47" fmla="*/ 156362 h 399845"/>
                <a:gd name="connsiteX48" fmla="*/ 414230 w 574972"/>
                <a:gd name="connsiteY48" fmla="*/ 176869 h 399845"/>
                <a:gd name="connsiteX49" fmla="*/ 383945 w 574972"/>
                <a:gd name="connsiteY49" fmla="*/ 202502 h 399845"/>
                <a:gd name="connsiteX50" fmla="*/ 374627 w 574972"/>
                <a:gd name="connsiteY50" fmla="*/ 210192 h 399845"/>
                <a:gd name="connsiteX51" fmla="*/ 349001 w 574972"/>
                <a:gd name="connsiteY51" fmla="*/ 207629 h 399845"/>
                <a:gd name="connsiteX52" fmla="*/ 346671 w 574972"/>
                <a:gd name="connsiteY52" fmla="*/ 202502 h 399845"/>
                <a:gd name="connsiteX53" fmla="*/ 337353 w 574972"/>
                <a:gd name="connsiteY53" fmla="*/ 194812 h 399845"/>
                <a:gd name="connsiteX54" fmla="*/ 314057 w 574972"/>
                <a:gd name="connsiteY54" fmla="*/ 169179 h 399845"/>
                <a:gd name="connsiteX55" fmla="*/ 293091 w 574972"/>
                <a:gd name="connsiteY55" fmla="*/ 146109 h 399845"/>
                <a:gd name="connsiteX56" fmla="*/ 262806 w 574972"/>
                <a:gd name="connsiteY56" fmla="*/ 171742 h 399845"/>
                <a:gd name="connsiteX57" fmla="*/ 239510 w 574972"/>
                <a:gd name="connsiteY57" fmla="*/ 192249 h 399845"/>
                <a:gd name="connsiteX58" fmla="*/ 225532 w 574972"/>
                <a:gd name="connsiteY58" fmla="*/ 205065 h 399845"/>
                <a:gd name="connsiteX59" fmla="*/ 216214 w 574972"/>
                <a:gd name="connsiteY59" fmla="*/ 210192 h 399845"/>
                <a:gd name="connsiteX60" fmla="*/ 141666 w 574972"/>
                <a:gd name="connsiteY60" fmla="*/ 274275 h 399845"/>
                <a:gd name="connsiteX61" fmla="*/ 139337 w 574972"/>
                <a:gd name="connsiteY61" fmla="*/ 274275 h 399845"/>
                <a:gd name="connsiteX62" fmla="*/ 116041 w 574972"/>
                <a:gd name="connsiteY62" fmla="*/ 292218 h 399845"/>
                <a:gd name="connsiteX63" fmla="*/ 32175 w 574972"/>
                <a:gd name="connsiteY63" fmla="*/ 363992 h 399845"/>
                <a:gd name="connsiteX64" fmla="*/ 22856 w 574972"/>
                <a:gd name="connsiteY64" fmla="*/ 366555 h 399845"/>
                <a:gd name="connsiteX65" fmla="*/ 4220 w 574972"/>
                <a:gd name="connsiteY65" fmla="*/ 358865 h 399845"/>
                <a:gd name="connsiteX66" fmla="*/ 6549 w 574972"/>
                <a:gd name="connsiteY66" fmla="*/ 328105 h 399845"/>
                <a:gd name="connsiteX67" fmla="*/ 18197 w 574972"/>
                <a:gd name="connsiteY67" fmla="*/ 317851 h 399845"/>
                <a:gd name="connsiteX68" fmla="*/ 116041 w 574972"/>
                <a:gd name="connsiteY68" fmla="*/ 238389 h 399845"/>
                <a:gd name="connsiteX69" fmla="*/ 139337 w 574972"/>
                <a:gd name="connsiteY69" fmla="*/ 220445 h 399845"/>
                <a:gd name="connsiteX70" fmla="*/ 141666 w 574972"/>
                <a:gd name="connsiteY70" fmla="*/ 217882 h 399845"/>
                <a:gd name="connsiteX71" fmla="*/ 216214 w 574972"/>
                <a:gd name="connsiteY71" fmla="*/ 156362 h 399845"/>
                <a:gd name="connsiteX72" fmla="*/ 223203 w 574972"/>
                <a:gd name="connsiteY72" fmla="*/ 148672 h 399845"/>
                <a:gd name="connsiteX73" fmla="*/ 239510 w 574972"/>
                <a:gd name="connsiteY73" fmla="*/ 138419 h 399845"/>
                <a:gd name="connsiteX74" fmla="*/ 262806 w 574972"/>
                <a:gd name="connsiteY74" fmla="*/ 117913 h 399845"/>
                <a:gd name="connsiteX75" fmla="*/ 283772 w 574972"/>
                <a:gd name="connsiteY75" fmla="*/ 99969 h 399845"/>
                <a:gd name="connsiteX76" fmla="*/ 309398 w 574972"/>
                <a:gd name="connsiteY76" fmla="*/ 102533 h 399845"/>
                <a:gd name="connsiteX77" fmla="*/ 314057 w 574972"/>
                <a:gd name="connsiteY77" fmla="*/ 107659 h 399845"/>
                <a:gd name="connsiteX78" fmla="*/ 337353 w 574972"/>
                <a:gd name="connsiteY78" fmla="*/ 133292 h 399845"/>
                <a:gd name="connsiteX79" fmla="*/ 346671 w 574972"/>
                <a:gd name="connsiteY79" fmla="*/ 140982 h 399845"/>
                <a:gd name="connsiteX80" fmla="*/ 365308 w 574972"/>
                <a:gd name="connsiteY80" fmla="*/ 161489 h 399845"/>
                <a:gd name="connsiteX81" fmla="*/ 383945 w 574972"/>
                <a:gd name="connsiteY81" fmla="*/ 146109 h 399845"/>
                <a:gd name="connsiteX82" fmla="*/ 414230 w 574972"/>
                <a:gd name="connsiteY82" fmla="*/ 120476 h 399845"/>
                <a:gd name="connsiteX83" fmla="*/ 437526 w 574972"/>
                <a:gd name="connsiteY83" fmla="*/ 99969 h 399845"/>
                <a:gd name="connsiteX84" fmla="*/ 477129 w 574972"/>
                <a:gd name="connsiteY84" fmla="*/ 61520 h 399845"/>
                <a:gd name="connsiteX85" fmla="*/ 498095 w 574972"/>
                <a:gd name="connsiteY85" fmla="*/ 43576 h 399845"/>
                <a:gd name="connsiteX86" fmla="*/ 486447 w 574972"/>
                <a:gd name="connsiteY86" fmla="*/ 43576 h 399845"/>
                <a:gd name="connsiteX87" fmla="*/ 463151 w 574972"/>
                <a:gd name="connsiteY87" fmla="*/ 43576 h 399845"/>
                <a:gd name="connsiteX88" fmla="*/ 456163 w 574972"/>
                <a:gd name="connsiteY88" fmla="*/ 41013 h 399845"/>
                <a:gd name="connsiteX89" fmla="*/ 442185 w 574972"/>
                <a:gd name="connsiteY89" fmla="*/ 20506 h 399845"/>
                <a:gd name="connsiteX90" fmla="*/ 453833 w 574972"/>
                <a:gd name="connsiteY90" fmla="*/ 2563 h 399845"/>
                <a:gd name="connsiteX91" fmla="*/ 456163 w 574972"/>
                <a:gd name="connsiteY91" fmla="*/ 2563 h 399845"/>
                <a:gd name="connsiteX92" fmla="*/ 463151 w 574972"/>
                <a:gd name="connsiteY92" fmla="*/ 0 h 39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66486" y="5227911"/>
            <a:ext cx="9369519" cy="1087000"/>
            <a:chOff x="949774" y="5192437"/>
            <a:chExt cx="9370739" cy="1087000"/>
          </a:xfrm>
        </p:grpSpPr>
        <p:sp>
          <p:nvSpPr>
            <p:cNvPr id="87" name="Notched Right Arrow 32"/>
            <p:cNvSpPr/>
            <p:nvPr/>
          </p:nvSpPr>
          <p:spPr>
            <a:xfrm rot="10800000">
              <a:off x="949774" y="5192437"/>
              <a:ext cx="9370739" cy="1087000"/>
            </a:xfrm>
            <a:prstGeom prst="notchedRightArrow">
              <a:avLst>
                <a:gd name="adj1" fmla="val 100000"/>
                <a:gd name="adj2" fmla="val 46000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9" name="Oval 36"/>
            <p:cNvSpPr>
              <a:spLocks noChangeAspect="1"/>
            </p:cNvSpPr>
            <p:nvPr/>
          </p:nvSpPr>
          <p:spPr>
            <a:xfrm>
              <a:off x="1337222" y="5388816"/>
              <a:ext cx="694248" cy="694244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</p:grpSp>
      <p:sp>
        <p:nvSpPr>
          <p:cNvPr id="44" name="TextBox 59"/>
          <p:cNvSpPr txBox="1">
            <a:spLocks noChangeArrowheads="1"/>
          </p:cNvSpPr>
          <p:nvPr/>
        </p:nvSpPr>
        <p:spPr bwMode="auto">
          <a:xfrm flipH="1">
            <a:off x="7224069" y="5333287"/>
            <a:ext cx="2395013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点击添加关键字</a:t>
            </a:r>
            <a:endParaRPr lang="en-US" altLang="ko-KR" sz="20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2069299" y="5689431"/>
            <a:ext cx="7549783" cy="54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040828" y="5229624"/>
            <a:ext cx="2150381" cy="1087001"/>
            <a:chOff x="10041340" y="5162064"/>
            <a:chExt cx="2150661" cy="1087001"/>
          </a:xfrm>
        </p:grpSpPr>
        <p:sp>
          <p:nvSpPr>
            <p:cNvPr id="69" name="任意多边形 68"/>
            <p:cNvSpPr/>
            <p:nvPr/>
          </p:nvSpPr>
          <p:spPr>
            <a:xfrm rot="5400000">
              <a:off x="10573170" y="4630234"/>
              <a:ext cx="1087001" cy="2150661"/>
            </a:xfrm>
            <a:custGeom>
              <a:avLst/>
              <a:gdLst>
                <a:gd name="connsiteX0" fmla="*/ 0 w 1087001"/>
                <a:gd name="connsiteY0" fmla="*/ 1651026 h 2150661"/>
                <a:gd name="connsiteX1" fmla="*/ 0 w 1087001"/>
                <a:gd name="connsiteY1" fmla="*/ 0 h 2150661"/>
                <a:gd name="connsiteX2" fmla="*/ 1087001 w 1087001"/>
                <a:gd name="connsiteY2" fmla="*/ 0 h 2150661"/>
                <a:gd name="connsiteX3" fmla="*/ 1087001 w 1087001"/>
                <a:gd name="connsiteY3" fmla="*/ 1720529 h 2150661"/>
                <a:gd name="connsiteX4" fmla="*/ 1087000 w 1087001"/>
                <a:gd name="connsiteY4" fmla="*/ 1720530 h 2150661"/>
                <a:gd name="connsiteX5" fmla="*/ 1087000 w 1087001"/>
                <a:gd name="connsiteY5" fmla="*/ 1651026 h 2150661"/>
                <a:gd name="connsiteX6" fmla="*/ 546488 w 1087001"/>
                <a:gd name="connsiteY6" fmla="*/ 2148297 h 2150661"/>
                <a:gd name="connsiteX7" fmla="*/ 543501 w 1087001"/>
                <a:gd name="connsiteY7" fmla="*/ 2150661 h 2150661"/>
                <a:gd name="connsiteX8" fmla="*/ 540500 w 1087001"/>
                <a:gd name="connsiteY8" fmla="*/ 2148286 h 2150661"/>
                <a:gd name="connsiteX9" fmla="*/ 0 w 1087001"/>
                <a:gd name="connsiteY9" fmla="*/ 1651026 h 215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001" h="2150661">
                  <a:moveTo>
                    <a:pt x="0" y="1651026"/>
                  </a:moveTo>
                  <a:lnTo>
                    <a:pt x="0" y="0"/>
                  </a:lnTo>
                  <a:lnTo>
                    <a:pt x="1087001" y="0"/>
                  </a:lnTo>
                  <a:lnTo>
                    <a:pt x="1087001" y="1720529"/>
                  </a:lnTo>
                  <a:lnTo>
                    <a:pt x="1087000" y="1720530"/>
                  </a:lnTo>
                  <a:lnTo>
                    <a:pt x="1087000" y="1651026"/>
                  </a:lnTo>
                  <a:lnTo>
                    <a:pt x="546488" y="2148297"/>
                  </a:lnTo>
                  <a:lnTo>
                    <a:pt x="543501" y="2150661"/>
                  </a:lnTo>
                  <a:lnTo>
                    <a:pt x="540500" y="2148286"/>
                  </a:lnTo>
                  <a:lnTo>
                    <a:pt x="0" y="16510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rtlCol="0" anchor="ctr">
              <a:noAutofit/>
            </a:bodyPr>
            <a:lstStyle/>
            <a:p>
              <a:pPr algn="ctr"/>
              <a:endParaRPr lang="en-US" sz="4265" dirty="0">
                <a:solidFill>
                  <a:schemeClr val="bg1"/>
                </a:solidFill>
              </a:endParaRPr>
            </a:p>
          </p:txBody>
        </p:sp>
        <p:sp>
          <p:nvSpPr>
            <p:cNvPr id="61" name="Freeform 168"/>
            <p:cNvSpPr>
              <a:spLocks noChangeAspect="1" noEditPoints="1"/>
            </p:cNvSpPr>
            <p:nvPr/>
          </p:nvSpPr>
          <p:spPr bwMode="auto">
            <a:xfrm>
              <a:off x="10755422" y="5420286"/>
              <a:ext cx="626245" cy="570557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39959" y="1497002"/>
            <a:ext cx="9369519" cy="1087001"/>
            <a:chOff x="1855445" y="1397359"/>
            <a:chExt cx="9370739" cy="1087001"/>
          </a:xfrm>
        </p:grpSpPr>
        <p:sp>
          <p:nvSpPr>
            <p:cNvPr id="42" name="Notched Right Arrow 20"/>
            <p:cNvSpPr/>
            <p:nvPr/>
          </p:nvSpPr>
          <p:spPr>
            <a:xfrm>
              <a:off x="1855445" y="1397359"/>
              <a:ext cx="9370739" cy="1087001"/>
            </a:xfrm>
            <a:prstGeom prst="notchedRightArrow">
              <a:avLst>
                <a:gd name="adj1" fmla="val 100000"/>
                <a:gd name="adj2" fmla="val 46001"/>
              </a:avLst>
            </a:prstGeom>
            <a:solidFill>
              <a:srgbClr val="CB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6" name="Oval 28"/>
            <p:cNvSpPr>
              <a:spLocks noChangeAspect="1"/>
            </p:cNvSpPr>
            <p:nvPr/>
          </p:nvSpPr>
          <p:spPr>
            <a:xfrm>
              <a:off x="10150853" y="1593737"/>
              <a:ext cx="694248" cy="694244"/>
            </a:xfrm>
            <a:prstGeom prst="ellipse">
              <a:avLst/>
            </a:prstGeom>
            <a:solidFill>
              <a:srgbClr val="CBCBCB"/>
            </a:solidFill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sp>
        <p:nvSpPr>
          <p:cNvPr id="55" name="TextBox 59"/>
          <p:cNvSpPr txBox="1">
            <a:spLocks noChangeArrowheads="1"/>
          </p:cNvSpPr>
          <p:nvPr/>
        </p:nvSpPr>
        <p:spPr bwMode="auto">
          <a:xfrm flipH="1">
            <a:off x="2499903" y="1610147"/>
            <a:ext cx="2395013" cy="400101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点击添加关键字</a:t>
            </a:r>
            <a:endParaRPr lang="en-US" altLang="ko-KR" sz="20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2513550" y="1966291"/>
            <a:ext cx="7549783" cy="54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97" y="1497003"/>
            <a:ext cx="2134931" cy="1087000"/>
            <a:chOff x="1" y="1429445"/>
            <a:chExt cx="2135209" cy="1087000"/>
          </a:xfrm>
        </p:grpSpPr>
        <p:sp>
          <p:nvSpPr>
            <p:cNvPr id="45" name="任意多边形 44"/>
            <p:cNvSpPr/>
            <p:nvPr/>
          </p:nvSpPr>
          <p:spPr>
            <a:xfrm rot="16200000">
              <a:off x="524106" y="905340"/>
              <a:ext cx="1087000" cy="2135209"/>
            </a:xfrm>
            <a:custGeom>
              <a:avLst/>
              <a:gdLst>
                <a:gd name="connsiteX0" fmla="*/ 1087000 w 1087000"/>
                <a:gd name="connsiteY0" fmla="*/ 0 h 2135209"/>
                <a:gd name="connsiteX1" fmla="*/ 1087000 w 1087000"/>
                <a:gd name="connsiteY1" fmla="*/ 1635178 h 2135209"/>
                <a:gd name="connsiteX2" fmla="*/ 543500 w 1087000"/>
                <a:gd name="connsiteY2" fmla="*/ 2135209 h 2135209"/>
                <a:gd name="connsiteX3" fmla="*/ 0 w 1087000"/>
                <a:gd name="connsiteY3" fmla="*/ 1635178 h 2135209"/>
                <a:gd name="connsiteX4" fmla="*/ 0 w 1087000"/>
                <a:gd name="connsiteY4" fmla="*/ 0 h 2135209"/>
                <a:gd name="connsiteX5" fmla="*/ 1087000 w 1087000"/>
                <a:gd name="connsiteY5" fmla="*/ 0 h 21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7000" h="2135209">
                  <a:moveTo>
                    <a:pt x="1087000" y="0"/>
                  </a:moveTo>
                  <a:lnTo>
                    <a:pt x="1087000" y="1635178"/>
                  </a:lnTo>
                  <a:lnTo>
                    <a:pt x="543500" y="2135209"/>
                  </a:lnTo>
                  <a:lnTo>
                    <a:pt x="0" y="1635178"/>
                  </a:lnTo>
                  <a:lnTo>
                    <a:pt x="0" y="0"/>
                  </a:lnTo>
                  <a:lnTo>
                    <a:pt x="1087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square" rtlCol="0" anchor="ctr">
              <a:noAutofit/>
            </a:bodyPr>
            <a:lstStyle/>
            <a:p>
              <a:pPr algn="ctr"/>
              <a:endParaRPr lang="en-US" sz="5865" dirty="0"/>
            </a:p>
          </p:txBody>
        </p:sp>
        <p:sp>
          <p:nvSpPr>
            <p:cNvPr id="62" name="任意多边形 61"/>
            <p:cNvSpPr/>
            <p:nvPr/>
          </p:nvSpPr>
          <p:spPr bwMode="auto">
            <a:xfrm>
              <a:off x="786724" y="1653765"/>
              <a:ext cx="658017" cy="638359"/>
            </a:xfrm>
            <a:custGeom>
              <a:avLst/>
              <a:gdLst>
                <a:gd name="connsiteX0" fmla="*/ 262805 w 519288"/>
                <a:gd name="connsiteY0" fmla="*/ 111558 h 503774"/>
                <a:gd name="connsiteX1" fmla="*/ 439744 w 519288"/>
                <a:gd name="connsiteY1" fmla="*/ 276036 h 503774"/>
                <a:gd name="connsiteX2" fmla="*/ 439744 w 519288"/>
                <a:gd name="connsiteY2" fmla="*/ 484796 h 503774"/>
                <a:gd name="connsiteX3" fmla="*/ 433425 w 519288"/>
                <a:gd name="connsiteY3" fmla="*/ 503774 h 503774"/>
                <a:gd name="connsiteX4" fmla="*/ 414467 w 519288"/>
                <a:gd name="connsiteY4" fmla="*/ 503774 h 503774"/>
                <a:gd name="connsiteX5" fmla="*/ 319678 w 519288"/>
                <a:gd name="connsiteY5" fmla="*/ 503774 h 503774"/>
                <a:gd name="connsiteX6" fmla="*/ 313359 w 519288"/>
                <a:gd name="connsiteY6" fmla="*/ 503774 h 503774"/>
                <a:gd name="connsiteX7" fmla="*/ 307040 w 519288"/>
                <a:gd name="connsiteY7" fmla="*/ 497448 h 503774"/>
                <a:gd name="connsiteX8" fmla="*/ 307040 w 519288"/>
                <a:gd name="connsiteY8" fmla="*/ 396231 h 503774"/>
                <a:gd name="connsiteX9" fmla="*/ 212251 w 519288"/>
                <a:gd name="connsiteY9" fmla="*/ 396231 h 503774"/>
                <a:gd name="connsiteX10" fmla="*/ 212251 w 519288"/>
                <a:gd name="connsiteY10" fmla="*/ 497448 h 503774"/>
                <a:gd name="connsiteX11" fmla="*/ 212251 w 519288"/>
                <a:gd name="connsiteY11" fmla="*/ 503774 h 503774"/>
                <a:gd name="connsiteX12" fmla="*/ 199612 w 519288"/>
                <a:gd name="connsiteY12" fmla="*/ 503774 h 503774"/>
                <a:gd name="connsiteX13" fmla="*/ 104823 w 519288"/>
                <a:gd name="connsiteY13" fmla="*/ 503774 h 503774"/>
                <a:gd name="connsiteX14" fmla="*/ 92185 w 519288"/>
                <a:gd name="connsiteY14" fmla="*/ 503774 h 503774"/>
                <a:gd name="connsiteX15" fmla="*/ 79546 w 519288"/>
                <a:gd name="connsiteY15" fmla="*/ 484796 h 503774"/>
                <a:gd name="connsiteX16" fmla="*/ 79546 w 519288"/>
                <a:gd name="connsiteY16" fmla="*/ 276036 h 503774"/>
                <a:gd name="connsiteX17" fmla="*/ 259644 w 519288"/>
                <a:gd name="connsiteY17" fmla="*/ 0 h 503774"/>
                <a:gd name="connsiteX18" fmla="*/ 281809 w 519288"/>
                <a:gd name="connsiteY18" fmla="*/ 9516 h 503774"/>
                <a:gd name="connsiteX19" fmla="*/ 370468 w 519288"/>
                <a:gd name="connsiteY19" fmla="*/ 91992 h 503774"/>
                <a:gd name="connsiteX20" fmla="*/ 370468 w 519288"/>
                <a:gd name="connsiteY20" fmla="*/ 22205 h 503774"/>
                <a:gd name="connsiteX21" fmla="*/ 383134 w 519288"/>
                <a:gd name="connsiteY21" fmla="*/ 9516 h 503774"/>
                <a:gd name="connsiteX22" fmla="*/ 414798 w 519288"/>
                <a:gd name="connsiteY22" fmla="*/ 9516 h 503774"/>
                <a:gd name="connsiteX23" fmla="*/ 427463 w 519288"/>
                <a:gd name="connsiteY23" fmla="*/ 22205 h 503774"/>
                <a:gd name="connsiteX24" fmla="*/ 427463 w 519288"/>
                <a:gd name="connsiteY24" fmla="*/ 142746 h 503774"/>
                <a:gd name="connsiteX25" fmla="*/ 509789 w 519288"/>
                <a:gd name="connsiteY25" fmla="*/ 218877 h 503774"/>
                <a:gd name="connsiteX26" fmla="*/ 509789 w 519288"/>
                <a:gd name="connsiteY26" fmla="*/ 269631 h 503774"/>
                <a:gd name="connsiteX27" fmla="*/ 465460 w 519288"/>
                <a:gd name="connsiteY27" fmla="*/ 269631 h 503774"/>
                <a:gd name="connsiteX28" fmla="*/ 262810 w 519288"/>
                <a:gd name="connsiteY28" fmla="*/ 79303 h 503774"/>
                <a:gd name="connsiteX29" fmla="*/ 60161 w 519288"/>
                <a:gd name="connsiteY29" fmla="*/ 269631 h 503774"/>
                <a:gd name="connsiteX30" fmla="*/ 34830 w 519288"/>
                <a:gd name="connsiteY30" fmla="*/ 275975 h 503774"/>
                <a:gd name="connsiteX31" fmla="*/ 9499 w 519288"/>
                <a:gd name="connsiteY31" fmla="*/ 269631 h 503774"/>
                <a:gd name="connsiteX32" fmla="*/ 9499 w 519288"/>
                <a:gd name="connsiteY32" fmla="*/ 218877 h 503774"/>
                <a:gd name="connsiteX33" fmla="*/ 237479 w 519288"/>
                <a:gd name="connsiteY33" fmla="*/ 9516 h 503774"/>
                <a:gd name="connsiteX34" fmla="*/ 259644 w 519288"/>
                <a:gd name="connsiteY34" fmla="*/ 0 h 50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425">
                <a:solidFill>
                  <a:schemeClr val="bg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8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9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1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1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43" grpId="0"/>
          <p:bldP spid="57" grpId="0"/>
          <p:bldP spid="58" grpId="0"/>
          <p:bldP spid="44" grpId="0"/>
          <p:bldP spid="50" grpId="0"/>
          <p:bldP spid="55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6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4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6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1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43" grpId="0"/>
          <p:bldP spid="57" grpId="0"/>
          <p:bldP spid="58" grpId="0"/>
          <p:bldP spid="44" grpId="0"/>
          <p:bldP spid="50" grpId="0"/>
          <p:bldP spid="55" grpId="0"/>
          <p:bldP spid="56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中国地图副本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 contrast="-38000"/>
                    </a14:imgEffect>
                    <a14:imgEffect>
                      <a14:colorTemperature colorTemp="11500"/>
                    </a14:imgEffect>
                    <a14:imgEffect>
                      <a14:saturation sat="21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83"/>
          <a:stretch>
            <a:fillRect/>
          </a:stretch>
        </p:blipFill>
        <p:spPr bwMode="auto">
          <a:xfrm>
            <a:off x="2833385" y="2185621"/>
            <a:ext cx="4035517" cy="2945721"/>
          </a:xfrm>
          <a:prstGeom prst="rect">
            <a:avLst/>
          </a:prstGeom>
          <a:noFill/>
          <a:ln>
            <a:noFill/>
          </a:ln>
          <a:effectLst>
            <a:outerShdw blurRad="241300" dist="38100" dir="5400000" sx="105000" sy="105000" algn="t" rotWithShape="0">
              <a:prstClr val="black">
                <a:alpha val="2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6236804" y="3511272"/>
            <a:ext cx="255444" cy="246038"/>
          </a:xfrm>
          <a:prstGeom prst="ellipse">
            <a:avLst/>
          </a:prstGeom>
          <a:solidFill>
            <a:schemeClr val="accent3"/>
          </a:solidFill>
          <a:ln w="15875" cap="flat" cmpd="sng" algn="ctr">
            <a:solidFill>
              <a:srgbClr val="FFFFFF"/>
            </a:solidFill>
            <a:prstDash val="solid"/>
          </a:ln>
          <a:effectLst/>
        </p:spPr>
        <p:txBody>
          <a:bodyPr lIns="95398" tIns="47699" rIns="95398" bIns="47699" rtlCol="0" anchor="ctr"/>
          <a:lstStyle/>
          <a:p>
            <a:pPr algn="ctr" defTabSz="953770">
              <a:defRPr/>
            </a:pPr>
            <a:endParaRPr lang="zh-CN" altLang="en-US" sz="2000" kern="0">
              <a:solidFill>
                <a:srgbClr val="FFFFFF"/>
              </a:solidFill>
              <a:latin typeface="Arial" panose="020B0604020202020204"/>
              <a:cs typeface="+mn-ea"/>
            </a:endParaRPr>
          </a:p>
        </p:txBody>
      </p:sp>
      <p:sp>
        <p:nvSpPr>
          <p:cNvPr id="4" name="Line 56"/>
          <p:cNvSpPr>
            <a:spLocks noChangeShapeType="1"/>
          </p:cNvSpPr>
          <p:nvPr/>
        </p:nvSpPr>
        <p:spPr bwMode="auto">
          <a:xfrm flipH="1">
            <a:off x="6364525" y="3634291"/>
            <a:ext cx="3604612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5398" tIns="47699" rIns="95398" bIns="4769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000000"/>
              </a:solidFill>
              <a:cs typeface="+mn-ea"/>
            </a:endParaRPr>
          </a:p>
        </p:txBody>
      </p:sp>
      <p:sp>
        <p:nvSpPr>
          <p:cNvPr id="5" name="TextBox 52"/>
          <p:cNvSpPr txBox="1">
            <a:spLocks noChangeArrowheads="1"/>
          </p:cNvSpPr>
          <p:nvPr/>
        </p:nvSpPr>
        <p:spPr bwMode="auto">
          <a:xfrm>
            <a:off x="6658928" y="3658481"/>
            <a:ext cx="2944654" cy="373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398" tIns="47699" rIns="95398" bIns="47699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+mn-ea"/>
                <a:cs typeface="+mn-ea"/>
              </a:rPr>
              <a:t>单击添加文本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ea"/>
                <a:cs typeface="+mn-ea"/>
              </a:rPr>
              <a:t> … …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940888" y="4278343"/>
            <a:ext cx="244367" cy="235368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lIns="95398" tIns="47699" rIns="95398" bIns="47699" rtlCol="0" anchor="ctr"/>
          <a:lstStyle/>
          <a:p>
            <a:pPr algn="ctr" defTabSz="953770">
              <a:defRPr/>
            </a:pPr>
            <a:endParaRPr lang="zh-CN" altLang="en-US" sz="2000" kern="0">
              <a:solidFill>
                <a:srgbClr val="C00000"/>
              </a:solidFill>
              <a:latin typeface="Arial" panose="020B0604020202020204"/>
              <a:cs typeface="+mn-ea"/>
            </a:endParaRPr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2009410" y="4903491"/>
            <a:ext cx="2488289" cy="6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398" tIns="47699" rIns="95398" bIns="47699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200" dirty="0">
              <a:latin typeface="+mn-ea"/>
              <a:cs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19435" y="4386319"/>
            <a:ext cx="2933557" cy="494771"/>
            <a:chOff x="381000" y="3096770"/>
            <a:chExt cx="2771774" cy="485359"/>
          </a:xfrm>
        </p:grpSpPr>
        <p:sp>
          <p:nvSpPr>
            <p:cNvPr id="9" name="Line 54"/>
            <p:cNvSpPr>
              <a:spLocks noChangeShapeType="1"/>
            </p:cNvSpPr>
            <p:nvPr/>
          </p:nvSpPr>
          <p:spPr bwMode="auto">
            <a:xfrm flipV="1">
              <a:off x="2643186" y="3096770"/>
              <a:ext cx="509588" cy="4830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53770">
                <a:defRPr/>
              </a:pPr>
              <a:endParaRPr lang="zh-CN" altLang="en-US" sz="1200" kern="0">
                <a:solidFill>
                  <a:srgbClr val="C00000"/>
                </a:solidFill>
                <a:cs typeface="+mn-ea"/>
              </a:endParaRPr>
            </a:p>
          </p:txBody>
        </p:sp>
        <p:sp>
          <p:nvSpPr>
            <p:cNvPr id="10" name="Line 54"/>
            <p:cNvSpPr>
              <a:spLocks noChangeShapeType="1"/>
            </p:cNvSpPr>
            <p:nvPr/>
          </p:nvSpPr>
          <p:spPr bwMode="auto">
            <a:xfrm>
              <a:off x="381000" y="3582129"/>
              <a:ext cx="2270125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53770">
                <a:defRPr/>
              </a:pPr>
              <a:endParaRPr lang="zh-CN" altLang="en-US" sz="1200" kern="0">
                <a:solidFill>
                  <a:srgbClr val="C00000"/>
                </a:solidFill>
                <a:cs typeface="+mn-ea"/>
              </a:endParaRP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45744" y="3187688"/>
            <a:ext cx="3424313" cy="48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398" tIns="47699" rIns="95398" bIns="47699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schemeClr val="accent2"/>
                </a:solidFill>
                <a:latin typeface="+mn-ea"/>
                <a:cs typeface="+mn-ea"/>
              </a:rPr>
              <a:t>单击此处添加段落文字内容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7104113" y="4828186"/>
            <a:ext cx="1614925" cy="1173548"/>
          </a:xfrm>
          <a:prstGeom prst="rect">
            <a:avLst/>
          </a:prstGeom>
        </p:spPr>
        <p:txBody>
          <a:bodyPr wrap="square" lIns="95398" tIns="47699" rIns="95398" bIns="47699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76804" y="4828187"/>
            <a:ext cx="1568509" cy="1388991"/>
          </a:xfrm>
          <a:prstGeom prst="rect">
            <a:avLst/>
          </a:prstGeom>
        </p:spPr>
        <p:txBody>
          <a:bodyPr wrap="square" lIns="95398" tIns="47699" rIns="95398" bIns="47699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latin typeface="+mn-ea"/>
              <a:cs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908823" y="4920368"/>
            <a:ext cx="156379" cy="150619"/>
          </a:xfrm>
          <a:prstGeom prst="ellipse">
            <a:avLst/>
          </a:prstGeom>
          <a:solidFill>
            <a:schemeClr val="accent3"/>
          </a:solidFill>
          <a:ln w="15875" cap="flat" cmpd="sng" algn="ctr">
            <a:solidFill>
              <a:srgbClr val="FFFFFF"/>
            </a:solidFill>
            <a:prstDash val="solid"/>
          </a:ln>
          <a:effectLst/>
        </p:spPr>
        <p:txBody>
          <a:bodyPr lIns="95398" tIns="47699" rIns="95398" bIns="47699" rtlCol="0" anchor="ctr"/>
          <a:lstStyle/>
          <a:p>
            <a:pPr algn="ctr" defTabSz="953770">
              <a:defRPr/>
            </a:pPr>
            <a:endParaRPr lang="zh-CN" altLang="en-US" sz="2000" kern="0">
              <a:solidFill>
                <a:schemeClr val="tx2"/>
              </a:solidFill>
              <a:latin typeface="Arial" panose="020B0604020202020204"/>
              <a:cs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933871" y="4914611"/>
            <a:ext cx="154070" cy="148396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lIns="95398" tIns="47699" rIns="95398" bIns="47699" rtlCol="0" anchor="ctr"/>
          <a:lstStyle/>
          <a:p>
            <a:pPr algn="ctr" defTabSz="953770">
              <a:defRPr/>
            </a:pPr>
            <a:endParaRPr lang="zh-CN" altLang="en-US" sz="2000" kern="0">
              <a:solidFill>
                <a:srgbClr val="FFFFFF"/>
              </a:solidFill>
              <a:latin typeface="Arial" panose="020B0604020202020204"/>
              <a:cs typeface="+mn-ea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570112" y="2225017"/>
            <a:ext cx="1332564" cy="930783"/>
          </a:xfrm>
          <a:prstGeom prst="roundRect">
            <a:avLst/>
          </a:prstGeom>
          <a:blipFill dpi="0" rotWithShape="1">
            <a:blip r:embed="rId5"/>
            <a:srcRect/>
            <a:stretch>
              <a:fillRect l="-1000" b="-14000"/>
            </a:stretch>
          </a:blipFill>
          <a:ln w="190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5398" tIns="47699" rIns="95398" bIns="47699" rtlCol="0" anchor="ctr"/>
          <a:lstStyle/>
          <a:p>
            <a:pPr algn="ctr" defTabSz="953770">
              <a:defRPr/>
            </a:pPr>
            <a:endParaRPr lang="zh-CN" altLang="en-US" sz="2000" kern="0">
              <a:solidFill>
                <a:srgbClr val="FFFFFF"/>
              </a:solidFill>
              <a:latin typeface="Arial" panose="020B0604020202020204"/>
              <a:cs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085531" y="4086809"/>
            <a:ext cx="988850" cy="690702"/>
          </a:xfrm>
          <a:prstGeom prst="roundRect">
            <a:avLst/>
          </a:prstGeom>
          <a:blipFill dpi="0" rotWithShape="1">
            <a:blip r:embed="rId6"/>
            <a:srcRect/>
            <a:stretch>
              <a:fillRect l="-13000"/>
            </a:stretch>
          </a:blipFill>
          <a:ln w="158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lIns="95398" tIns="47699" rIns="95398" bIns="47699" rtlCol="0" anchor="ctr"/>
          <a:lstStyle/>
          <a:p>
            <a:pPr algn="ctr" defTabSz="953770">
              <a:defRPr/>
            </a:pPr>
            <a:endParaRPr lang="zh-CN" altLang="en-US" sz="2000" kern="0">
              <a:solidFill>
                <a:srgbClr val="FFFFFF"/>
              </a:solidFill>
              <a:latin typeface="Arial" panose="020B0604020202020204"/>
              <a:cs typeface="+mn-ea"/>
            </a:endParaRPr>
          </a:p>
        </p:txBody>
      </p:sp>
      <p:sp>
        <p:nvSpPr>
          <p:cNvPr id="18" name="标题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48919" y="2528859"/>
            <a:ext cx="3123104" cy="3063672"/>
            <a:chOff x="1311264" y="1939967"/>
            <a:chExt cx="2342633" cy="2297754"/>
          </a:xfrm>
        </p:grpSpPr>
        <p:sp>
          <p:nvSpPr>
            <p:cNvPr id="4" name="椭圆 3"/>
            <p:cNvSpPr/>
            <p:nvPr/>
          </p:nvSpPr>
          <p:spPr>
            <a:xfrm>
              <a:off x="1311264" y="2189999"/>
              <a:ext cx="2072913" cy="2047722"/>
            </a:xfrm>
            <a:prstGeom prst="ellipse">
              <a:avLst/>
            </a:prstGeom>
            <a:solidFill>
              <a:schemeClr val="accent3"/>
            </a:solidFill>
            <a:ln w="57150" cap="flat" cmpd="sng" algn="ctr">
              <a:solidFill>
                <a:schemeClr val="accent1"/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zh-CN" altLang="en-US" sz="2700" kern="0" dirty="0">
                <a:solidFill>
                  <a:prstClr val="white"/>
                </a:solidFill>
                <a:latin typeface="Arial" panose="020B0604020202020204" pitchFamily="34" charset="0"/>
                <a:cs typeface="+mn-ea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938957" y="2294381"/>
              <a:ext cx="565457" cy="55988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</a:endParaRPr>
            </a:p>
          </p:txBody>
        </p:sp>
        <p:pic>
          <p:nvPicPr>
            <p:cNvPr id="6" name="图片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20"/>
            <a:stretch>
              <a:fillRect/>
            </a:stretch>
          </p:blipFill>
          <p:spPr bwMode="auto">
            <a:xfrm>
              <a:off x="3028339" y="2423334"/>
              <a:ext cx="381785" cy="30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/>
            <p:cNvSpPr/>
            <p:nvPr/>
          </p:nvSpPr>
          <p:spPr>
            <a:xfrm>
              <a:off x="2310155" y="1939967"/>
              <a:ext cx="548405" cy="543035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</a:endParaRPr>
            </a:p>
          </p:txBody>
        </p:sp>
        <p:pic>
          <p:nvPicPr>
            <p:cNvPr id="8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0" t="13547" r="24422" b="28755"/>
            <a:stretch>
              <a:fillRect/>
            </a:stretch>
          </p:blipFill>
          <p:spPr bwMode="auto">
            <a:xfrm>
              <a:off x="2466935" y="2083825"/>
              <a:ext cx="234843" cy="25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椭圆 8"/>
            <p:cNvSpPr/>
            <p:nvPr/>
          </p:nvSpPr>
          <p:spPr>
            <a:xfrm>
              <a:off x="3105492" y="2996053"/>
              <a:ext cx="548405" cy="541739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3171130" y="3127020"/>
              <a:ext cx="321431" cy="243653"/>
            </a:xfrm>
            <a:custGeom>
              <a:avLst/>
              <a:gdLst>
                <a:gd name="connsiteX0" fmla="*/ 332089 w 388650"/>
                <a:gd name="connsiteY0" fmla="*/ 43940 h 298935"/>
                <a:gd name="connsiteX1" fmla="*/ 354779 w 388650"/>
                <a:gd name="connsiteY1" fmla="*/ 43940 h 298935"/>
                <a:gd name="connsiteX2" fmla="*/ 388650 w 388650"/>
                <a:gd name="connsiteY2" fmla="*/ 77811 h 298935"/>
                <a:gd name="connsiteX3" fmla="*/ 388650 w 388650"/>
                <a:gd name="connsiteY3" fmla="*/ 162486 h 298935"/>
                <a:gd name="connsiteX4" fmla="*/ 388650 w 388650"/>
                <a:gd name="connsiteY4" fmla="*/ 213291 h 298935"/>
                <a:gd name="connsiteX5" fmla="*/ 354779 w 388650"/>
                <a:gd name="connsiteY5" fmla="*/ 247162 h 298935"/>
                <a:gd name="connsiteX6" fmla="*/ 328319 w 388650"/>
                <a:gd name="connsiteY6" fmla="*/ 247162 h 298935"/>
                <a:gd name="connsiteX7" fmla="*/ 262816 w 388650"/>
                <a:gd name="connsiteY7" fmla="*/ 298935 h 298935"/>
                <a:gd name="connsiteX8" fmla="*/ 237822 w 388650"/>
                <a:gd name="connsiteY8" fmla="*/ 247162 h 298935"/>
                <a:gd name="connsiteX9" fmla="*/ 60533 w 388650"/>
                <a:gd name="connsiteY9" fmla="*/ 247162 h 298935"/>
                <a:gd name="connsiteX10" fmla="*/ 26662 w 388650"/>
                <a:gd name="connsiteY10" fmla="*/ 213291 h 298935"/>
                <a:gd name="connsiteX11" fmla="*/ 26662 w 388650"/>
                <a:gd name="connsiteY11" fmla="*/ 188693 h 298935"/>
                <a:gd name="connsiteX12" fmla="*/ 27227 w 388650"/>
                <a:gd name="connsiteY12" fmla="*/ 188927 h 298935"/>
                <a:gd name="connsiteX13" fmla="*/ 300065 w 388650"/>
                <a:gd name="connsiteY13" fmla="*/ 188927 h 298935"/>
                <a:gd name="connsiteX14" fmla="*/ 332089 w 388650"/>
                <a:gd name="connsiteY14" fmla="*/ 156903 h 298935"/>
                <a:gd name="connsiteX15" fmla="*/ 28100 w 388650"/>
                <a:gd name="connsiteY15" fmla="*/ 0 h 298935"/>
                <a:gd name="connsiteX16" fmla="*/ 290988 w 388650"/>
                <a:gd name="connsiteY16" fmla="*/ 0 h 298935"/>
                <a:gd name="connsiteX17" fmla="*/ 319088 w 388650"/>
                <a:gd name="connsiteY17" fmla="*/ 28100 h 298935"/>
                <a:gd name="connsiteX18" fmla="*/ 319088 w 388650"/>
                <a:gd name="connsiteY18" fmla="*/ 140499 h 298935"/>
                <a:gd name="connsiteX19" fmla="*/ 290988 w 388650"/>
                <a:gd name="connsiteY19" fmla="*/ 168599 h 298935"/>
                <a:gd name="connsiteX20" fmla="*/ 28100 w 388650"/>
                <a:gd name="connsiteY20" fmla="*/ 168599 h 298935"/>
                <a:gd name="connsiteX21" fmla="*/ 0 w 388650"/>
                <a:gd name="connsiteY21" fmla="*/ 140499 h 298935"/>
                <a:gd name="connsiteX22" fmla="*/ 0 w 388650"/>
                <a:gd name="connsiteY22" fmla="*/ 28100 h 298935"/>
                <a:gd name="connsiteX23" fmla="*/ 28100 w 388650"/>
                <a:gd name="connsiteY23" fmla="*/ 0 h 29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8650" h="298935">
                  <a:moveTo>
                    <a:pt x="332089" y="43940"/>
                  </a:moveTo>
                  <a:lnTo>
                    <a:pt x="354779" y="43940"/>
                  </a:lnTo>
                  <a:cubicBezTo>
                    <a:pt x="373485" y="43940"/>
                    <a:pt x="388650" y="59105"/>
                    <a:pt x="388650" y="77811"/>
                  </a:cubicBezTo>
                  <a:lnTo>
                    <a:pt x="388650" y="162486"/>
                  </a:lnTo>
                  <a:lnTo>
                    <a:pt x="388650" y="213291"/>
                  </a:lnTo>
                  <a:cubicBezTo>
                    <a:pt x="388650" y="231997"/>
                    <a:pt x="373485" y="247162"/>
                    <a:pt x="354779" y="247162"/>
                  </a:cubicBezTo>
                  <a:lnTo>
                    <a:pt x="328319" y="247162"/>
                  </a:lnTo>
                  <a:lnTo>
                    <a:pt x="262816" y="298935"/>
                  </a:lnTo>
                  <a:lnTo>
                    <a:pt x="237822" y="247162"/>
                  </a:lnTo>
                  <a:lnTo>
                    <a:pt x="60533" y="247162"/>
                  </a:lnTo>
                  <a:cubicBezTo>
                    <a:pt x="41827" y="247162"/>
                    <a:pt x="26662" y="231997"/>
                    <a:pt x="26662" y="213291"/>
                  </a:cubicBezTo>
                  <a:lnTo>
                    <a:pt x="26662" y="188693"/>
                  </a:lnTo>
                  <a:lnTo>
                    <a:pt x="27227" y="188927"/>
                  </a:lnTo>
                  <a:lnTo>
                    <a:pt x="300065" y="188927"/>
                  </a:lnTo>
                  <a:cubicBezTo>
                    <a:pt x="317751" y="188927"/>
                    <a:pt x="332089" y="174589"/>
                    <a:pt x="332089" y="156903"/>
                  </a:cubicBezTo>
                  <a:close/>
                  <a:moveTo>
                    <a:pt x="28100" y="0"/>
                  </a:moveTo>
                  <a:lnTo>
                    <a:pt x="290988" y="0"/>
                  </a:lnTo>
                  <a:cubicBezTo>
                    <a:pt x="306507" y="0"/>
                    <a:pt x="319088" y="12581"/>
                    <a:pt x="319088" y="28100"/>
                  </a:cubicBezTo>
                  <a:lnTo>
                    <a:pt x="319088" y="140499"/>
                  </a:lnTo>
                  <a:cubicBezTo>
                    <a:pt x="319088" y="156018"/>
                    <a:pt x="306507" y="168599"/>
                    <a:pt x="290988" y="168599"/>
                  </a:cubicBezTo>
                  <a:lnTo>
                    <a:pt x="28100" y="168599"/>
                  </a:lnTo>
                  <a:cubicBezTo>
                    <a:pt x="12581" y="168599"/>
                    <a:pt x="0" y="156018"/>
                    <a:pt x="0" y="140499"/>
                  </a:cubicBezTo>
                  <a:lnTo>
                    <a:pt x="0" y="28100"/>
                  </a:lnTo>
                  <a:cubicBezTo>
                    <a:pt x="0" y="12581"/>
                    <a:pt x="12581" y="0"/>
                    <a:pt x="281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879935" y="3715393"/>
              <a:ext cx="447382" cy="443241"/>
            </a:xfrm>
            <a:prstGeom prst="ellips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Calibri" panose="020F0502020204030204"/>
                <a:cs typeface="+mn-ea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10800000" flipH="1">
              <a:off x="2951599" y="3822545"/>
              <a:ext cx="284699" cy="209956"/>
            </a:xfrm>
            <a:custGeom>
              <a:avLst/>
              <a:gdLst>
                <a:gd name="connsiteX0" fmla="*/ 441259 w 1065398"/>
                <a:gd name="connsiteY0" fmla="*/ 795512 h 795512"/>
                <a:gd name="connsiteX1" fmla="*/ 624139 w 1065398"/>
                <a:gd name="connsiteY1" fmla="*/ 795512 h 795512"/>
                <a:gd name="connsiteX2" fmla="*/ 624139 w 1065398"/>
                <a:gd name="connsiteY2" fmla="*/ 611235 h 795512"/>
                <a:gd name="connsiteX3" fmla="*/ 975398 w 1065398"/>
                <a:gd name="connsiteY3" fmla="*/ 611235 h 795512"/>
                <a:gd name="connsiteX4" fmla="*/ 1065398 w 1065398"/>
                <a:gd name="connsiteY4" fmla="*/ 521235 h 795512"/>
                <a:gd name="connsiteX5" fmla="*/ 975398 w 1065398"/>
                <a:gd name="connsiteY5" fmla="*/ 431235 h 795512"/>
                <a:gd name="connsiteX6" fmla="*/ 624139 w 1065398"/>
                <a:gd name="connsiteY6" fmla="*/ 431235 h 795512"/>
                <a:gd name="connsiteX7" fmla="*/ 624139 w 1065398"/>
                <a:gd name="connsiteY7" fmla="*/ 0 h 795512"/>
                <a:gd name="connsiteX8" fmla="*/ 441259 w 1065398"/>
                <a:gd name="connsiteY8" fmla="*/ 0 h 795512"/>
                <a:gd name="connsiteX9" fmla="*/ 441259 w 1065398"/>
                <a:gd name="connsiteY9" fmla="*/ 217756 h 795512"/>
                <a:gd name="connsiteX10" fmla="*/ 90000 w 1065398"/>
                <a:gd name="connsiteY10" fmla="*/ 217756 h 795512"/>
                <a:gd name="connsiteX11" fmla="*/ 0 w 1065398"/>
                <a:gd name="connsiteY11" fmla="*/ 307756 h 795512"/>
                <a:gd name="connsiteX12" fmla="*/ 90000 w 1065398"/>
                <a:gd name="connsiteY12" fmla="*/ 397756 h 795512"/>
                <a:gd name="connsiteX13" fmla="*/ 441259 w 1065398"/>
                <a:gd name="connsiteY13" fmla="*/ 397756 h 7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5398" h="795512">
                  <a:moveTo>
                    <a:pt x="441259" y="795512"/>
                  </a:moveTo>
                  <a:lnTo>
                    <a:pt x="624139" y="795512"/>
                  </a:lnTo>
                  <a:lnTo>
                    <a:pt x="624139" y="611235"/>
                  </a:lnTo>
                  <a:lnTo>
                    <a:pt x="975398" y="611235"/>
                  </a:lnTo>
                  <a:lnTo>
                    <a:pt x="1065398" y="521235"/>
                  </a:lnTo>
                  <a:lnTo>
                    <a:pt x="975398" y="431235"/>
                  </a:lnTo>
                  <a:lnTo>
                    <a:pt x="624139" y="431235"/>
                  </a:lnTo>
                  <a:lnTo>
                    <a:pt x="624139" y="0"/>
                  </a:lnTo>
                  <a:lnTo>
                    <a:pt x="441259" y="0"/>
                  </a:lnTo>
                  <a:lnTo>
                    <a:pt x="441259" y="217756"/>
                  </a:lnTo>
                  <a:lnTo>
                    <a:pt x="90000" y="217756"/>
                  </a:lnTo>
                  <a:lnTo>
                    <a:pt x="0" y="307756"/>
                  </a:lnTo>
                  <a:lnTo>
                    <a:pt x="90000" y="397756"/>
                  </a:lnTo>
                  <a:lnTo>
                    <a:pt x="441259" y="39775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cs typeface="+mn-ea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27385" y="2852617"/>
              <a:ext cx="994632" cy="807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kern="0" dirty="0">
                  <a:solidFill>
                    <a:prstClr val="white"/>
                  </a:solidFill>
                  <a:latin typeface="Arial" panose="020B0604020202020204" pitchFamily="34" charset="0"/>
                  <a:cs typeface="+mn-ea"/>
                </a:rPr>
                <a:t>TEXT</a:t>
              </a:r>
            </a:p>
            <a:p>
              <a:pPr>
                <a:defRPr/>
              </a:pPr>
              <a:r>
                <a:rPr lang="en-US" altLang="zh-CN" sz="3200" kern="0" dirty="0">
                  <a:solidFill>
                    <a:prstClr val="white"/>
                  </a:solidFill>
                  <a:latin typeface="Arial" panose="020B0604020202020204" pitchFamily="34" charset="0"/>
                  <a:cs typeface="+mn-ea"/>
                </a:rPr>
                <a:t>HERE</a:t>
              </a:r>
              <a:endParaRPr lang="zh-CN" alt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+mn-e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12009" y="2862236"/>
            <a:ext cx="5208528" cy="344708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705" y="2282638"/>
            <a:ext cx="2334851" cy="400097"/>
          </a:xfrm>
          <a:prstGeom prst="rect">
            <a:avLst/>
          </a:prstGeom>
          <a:solidFill>
            <a:schemeClr val="accent4"/>
          </a:solidFill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</a:rPr>
              <a:t>TEXT  HERE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926509" y="2595468"/>
            <a:ext cx="2879945" cy="10925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0994" y="4694668"/>
            <a:ext cx="2879945" cy="10925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24415" y="2461122"/>
            <a:ext cx="2879945" cy="10925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72640" y="4750758"/>
            <a:ext cx="2879945" cy="10925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35561" y="1892830"/>
            <a:ext cx="6117029" cy="4052696"/>
            <a:chOff x="1601282" y="1419622"/>
            <a:chExt cx="4588367" cy="3039523"/>
          </a:xfrm>
        </p:grpSpPr>
        <p:sp>
          <p:nvSpPr>
            <p:cNvPr id="8" name="Freeform 8"/>
            <p:cNvSpPr/>
            <p:nvPr/>
          </p:nvSpPr>
          <p:spPr bwMode="auto">
            <a:xfrm>
              <a:off x="4046001" y="3444802"/>
              <a:ext cx="750487" cy="686954"/>
            </a:xfrm>
            <a:custGeom>
              <a:avLst/>
              <a:gdLst>
                <a:gd name="T0" fmla="*/ 442 w 756"/>
                <a:gd name="T1" fmla="*/ 692 h 692"/>
                <a:gd name="T2" fmla="*/ 0 w 756"/>
                <a:gd name="T3" fmla="*/ 378 h 692"/>
                <a:gd name="T4" fmla="*/ 314 w 756"/>
                <a:gd name="T5" fmla="*/ 0 h 692"/>
                <a:gd name="T6" fmla="*/ 756 w 756"/>
                <a:gd name="T7" fmla="*/ 125 h 692"/>
                <a:gd name="T8" fmla="*/ 442 w 756"/>
                <a:gd name="T9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692">
                  <a:moveTo>
                    <a:pt x="442" y="692"/>
                  </a:moveTo>
                  <a:lnTo>
                    <a:pt x="0" y="378"/>
                  </a:lnTo>
                  <a:lnTo>
                    <a:pt x="314" y="0"/>
                  </a:lnTo>
                  <a:lnTo>
                    <a:pt x="756" y="125"/>
                  </a:lnTo>
                  <a:lnTo>
                    <a:pt x="442" y="69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4357711" y="3193647"/>
              <a:ext cx="750487" cy="375244"/>
            </a:xfrm>
            <a:custGeom>
              <a:avLst/>
              <a:gdLst>
                <a:gd name="T0" fmla="*/ 317 w 756"/>
                <a:gd name="T1" fmla="*/ 0 h 378"/>
                <a:gd name="T2" fmla="*/ 756 w 756"/>
                <a:gd name="T3" fmla="*/ 189 h 378"/>
                <a:gd name="T4" fmla="*/ 442 w 756"/>
                <a:gd name="T5" fmla="*/ 378 h 378"/>
                <a:gd name="T6" fmla="*/ 0 w 756"/>
                <a:gd name="T7" fmla="*/ 253 h 378"/>
                <a:gd name="T8" fmla="*/ 317 w 756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378">
                  <a:moveTo>
                    <a:pt x="317" y="0"/>
                  </a:moveTo>
                  <a:lnTo>
                    <a:pt x="756" y="189"/>
                  </a:lnTo>
                  <a:lnTo>
                    <a:pt x="442" y="378"/>
                  </a:lnTo>
                  <a:lnTo>
                    <a:pt x="0" y="25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4672399" y="2818403"/>
              <a:ext cx="750487" cy="562865"/>
            </a:xfrm>
            <a:custGeom>
              <a:avLst/>
              <a:gdLst>
                <a:gd name="T0" fmla="*/ 314 w 756"/>
                <a:gd name="T1" fmla="*/ 0 h 567"/>
                <a:gd name="T2" fmla="*/ 0 w 756"/>
                <a:gd name="T3" fmla="*/ 378 h 567"/>
                <a:gd name="T4" fmla="*/ 439 w 756"/>
                <a:gd name="T5" fmla="*/ 567 h 567"/>
                <a:gd name="T6" fmla="*/ 756 w 756"/>
                <a:gd name="T7" fmla="*/ 64 h 567"/>
                <a:gd name="T8" fmla="*/ 314 w 756"/>
                <a:gd name="T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314" y="0"/>
                  </a:moveTo>
                  <a:lnTo>
                    <a:pt x="0" y="378"/>
                  </a:lnTo>
                  <a:lnTo>
                    <a:pt x="439" y="567"/>
                  </a:lnTo>
                  <a:lnTo>
                    <a:pt x="756" y="6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4984110" y="2694315"/>
              <a:ext cx="750487" cy="187622"/>
            </a:xfrm>
            <a:custGeom>
              <a:avLst/>
              <a:gdLst>
                <a:gd name="T0" fmla="*/ 314 w 756"/>
                <a:gd name="T1" fmla="*/ 0 h 189"/>
                <a:gd name="T2" fmla="*/ 756 w 756"/>
                <a:gd name="T3" fmla="*/ 64 h 189"/>
                <a:gd name="T4" fmla="*/ 442 w 756"/>
                <a:gd name="T5" fmla="*/ 189 h 189"/>
                <a:gd name="T6" fmla="*/ 0 w 756"/>
                <a:gd name="T7" fmla="*/ 125 h 189"/>
                <a:gd name="T8" fmla="*/ 314 w 756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189">
                  <a:moveTo>
                    <a:pt x="314" y="0"/>
                  </a:moveTo>
                  <a:lnTo>
                    <a:pt x="756" y="64"/>
                  </a:lnTo>
                  <a:lnTo>
                    <a:pt x="442" y="189"/>
                  </a:lnTo>
                  <a:lnTo>
                    <a:pt x="0" y="125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545333" y="2256530"/>
              <a:ext cx="750487" cy="561873"/>
            </a:xfrm>
            <a:custGeom>
              <a:avLst/>
              <a:gdLst>
                <a:gd name="T0" fmla="*/ 317 w 756"/>
                <a:gd name="T1" fmla="*/ 0 h 566"/>
                <a:gd name="T2" fmla="*/ 0 w 756"/>
                <a:gd name="T3" fmla="*/ 377 h 566"/>
                <a:gd name="T4" fmla="*/ 442 w 756"/>
                <a:gd name="T5" fmla="*/ 566 h 566"/>
                <a:gd name="T6" fmla="*/ 756 w 756"/>
                <a:gd name="T7" fmla="*/ 441 h 566"/>
                <a:gd name="T8" fmla="*/ 317 w 756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6">
                  <a:moveTo>
                    <a:pt x="317" y="0"/>
                  </a:moveTo>
                  <a:lnTo>
                    <a:pt x="0" y="377"/>
                  </a:lnTo>
                  <a:lnTo>
                    <a:pt x="442" y="566"/>
                  </a:lnTo>
                  <a:lnTo>
                    <a:pt x="756" y="441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4233622" y="2630782"/>
              <a:ext cx="750487" cy="562865"/>
            </a:xfrm>
            <a:custGeom>
              <a:avLst/>
              <a:gdLst>
                <a:gd name="T0" fmla="*/ 0 w 756"/>
                <a:gd name="T1" fmla="*/ 378 h 567"/>
                <a:gd name="T2" fmla="*/ 442 w 756"/>
                <a:gd name="T3" fmla="*/ 567 h 567"/>
                <a:gd name="T4" fmla="*/ 756 w 756"/>
                <a:gd name="T5" fmla="*/ 189 h 567"/>
                <a:gd name="T6" fmla="*/ 314 w 756"/>
                <a:gd name="T7" fmla="*/ 0 h 567"/>
                <a:gd name="T8" fmla="*/ 0 w 756"/>
                <a:gd name="T9" fmla="*/ 378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0" y="378"/>
                  </a:moveTo>
                  <a:lnTo>
                    <a:pt x="442" y="567"/>
                  </a:lnTo>
                  <a:lnTo>
                    <a:pt x="756" y="189"/>
                  </a:lnTo>
                  <a:lnTo>
                    <a:pt x="314" y="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921912" y="3006026"/>
              <a:ext cx="750487" cy="438777"/>
            </a:xfrm>
            <a:custGeom>
              <a:avLst/>
              <a:gdLst>
                <a:gd name="T0" fmla="*/ 0 w 756"/>
                <a:gd name="T1" fmla="*/ 253 h 442"/>
                <a:gd name="T2" fmla="*/ 439 w 756"/>
                <a:gd name="T3" fmla="*/ 442 h 442"/>
                <a:gd name="T4" fmla="*/ 756 w 756"/>
                <a:gd name="T5" fmla="*/ 189 h 442"/>
                <a:gd name="T6" fmla="*/ 314 w 756"/>
                <a:gd name="T7" fmla="*/ 0 h 442"/>
                <a:gd name="T8" fmla="*/ 0 w 756"/>
                <a:gd name="T9" fmla="*/ 25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442">
                  <a:moveTo>
                    <a:pt x="0" y="253"/>
                  </a:moveTo>
                  <a:lnTo>
                    <a:pt x="439" y="442"/>
                  </a:lnTo>
                  <a:lnTo>
                    <a:pt x="756" y="189"/>
                  </a:lnTo>
                  <a:lnTo>
                    <a:pt x="314" y="0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607224" y="3257181"/>
              <a:ext cx="750487" cy="562865"/>
            </a:xfrm>
            <a:custGeom>
              <a:avLst/>
              <a:gdLst>
                <a:gd name="T0" fmla="*/ 0 w 756"/>
                <a:gd name="T1" fmla="*/ 503 h 567"/>
                <a:gd name="T2" fmla="*/ 442 w 756"/>
                <a:gd name="T3" fmla="*/ 567 h 567"/>
                <a:gd name="T4" fmla="*/ 756 w 756"/>
                <a:gd name="T5" fmla="*/ 189 h 567"/>
                <a:gd name="T6" fmla="*/ 317 w 756"/>
                <a:gd name="T7" fmla="*/ 0 h 567"/>
                <a:gd name="T8" fmla="*/ 0 w 756"/>
                <a:gd name="T9" fmla="*/ 503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0" y="503"/>
                  </a:moveTo>
                  <a:lnTo>
                    <a:pt x="442" y="567"/>
                  </a:lnTo>
                  <a:lnTo>
                    <a:pt x="756" y="189"/>
                  </a:lnTo>
                  <a:lnTo>
                    <a:pt x="317" y="0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171425" y="2881936"/>
              <a:ext cx="750487" cy="874576"/>
            </a:xfrm>
            <a:custGeom>
              <a:avLst/>
              <a:gdLst>
                <a:gd name="T0" fmla="*/ 0 w 756"/>
                <a:gd name="T1" fmla="*/ 503 h 881"/>
                <a:gd name="T2" fmla="*/ 439 w 756"/>
                <a:gd name="T3" fmla="*/ 881 h 881"/>
                <a:gd name="T4" fmla="*/ 756 w 756"/>
                <a:gd name="T5" fmla="*/ 378 h 881"/>
                <a:gd name="T6" fmla="*/ 314 w 756"/>
                <a:gd name="T7" fmla="*/ 0 h 881"/>
                <a:gd name="T8" fmla="*/ 0 w 756"/>
                <a:gd name="T9" fmla="*/ 503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881">
                  <a:moveTo>
                    <a:pt x="0" y="503"/>
                  </a:moveTo>
                  <a:lnTo>
                    <a:pt x="439" y="881"/>
                  </a:lnTo>
                  <a:lnTo>
                    <a:pt x="756" y="378"/>
                  </a:lnTo>
                  <a:lnTo>
                    <a:pt x="314" y="0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483135" y="2694315"/>
              <a:ext cx="750487" cy="562865"/>
            </a:xfrm>
            <a:custGeom>
              <a:avLst/>
              <a:gdLst>
                <a:gd name="T0" fmla="*/ 314 w 756"/>
                <a:gd name="T1" fmla="*/ 0 h 567"/>
                <a:gd name="T2" fmla="*/ 0 w 756"/>
                <a:gd name="T3" fmla="*/ 189 h 567"/>
                <a:gd name="T4" fmla="*/ 442 w 756"/>
                <a:gd name="T5" fmla="*/ 567 h 567"/>
                <a:gd name="T6" fmla="*/ 756 w 756"/>
                <a:gd name="T7" fmla="*/ 314 h 567"/>
                <a:gd name="T8" fmla="*/ 314 w 756"/>
                <a:gd name="T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314" y="0"/>
                  </a:moveTo>
                  <a:lnTo>
                    <a:pt x="0" y="189"/>
                  </a:lnTo>
                  <a:lnTo>
                    <a:pt x="442" y="567"/>
                  </a:lnTo>
                  <a:lnTo>
                    <a:pt x="756" y="314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794846" y="2256530"/>
              <a:ext cx="750487" cy="749495"/>
            </a:xfrm>
            <a:custGeom>
              <a:avLst/>
              <a:gdLst>
                <a:gd name="T0" fmla="*/ 317 w 756"/>
                <a:gd name="T1" fmla="*/ 0 h 755"/>
                <a:gd name="T2" fmla="*/ 0 w 756"/>
                <a:gd name="T3" fmla="*/ 441 h 755"/>
                <a:gd name="T4" fmla="*/ 442 w 756"/>
                <a:gd name="T5" fmla="*/ 755 h 755"/>
                <a:gd name="T6" fmla="*/ 756 w 756"/>
                <a:gd name="T7" fmla="*/ 377 h 755"/>
                <a:gd name="T8" fmla="*/ 317 w 756"/>
                <a:gd name="T9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755">
                  <a:moveTo>
                    <a:pt x="317" y="0"/>
                  </a:moveTo>
                  <a:lnTo>
                    <a:pt x="0" y="441"/>
                  </a:lnTo>
                  <a:lnTo>
                    <a:pt x="442" y="755"/>
                  </a:lnTo>
                  <a:lnTo>
                    <a:pt x="756" y="37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4109534" y="2068909"/>
              <a:ext cx="750487" cy="561873"/>
            </a:xfrm>
            <a:custGeom>
              <a:avLst/>
              <a:gdLst>
                <a:gd name="T0" fmla="*/ 314 w 756"/>
                <a:gd name="T1" fmla="*/ 0 h 566"/>
                <a:gd name="T2" fmla="*/ 0 w 756"/>
                <a:gd name="T3" fmla="*/ 189 h 566"/>
                <a:gd name="T4" fmla="*/ 439 w 756"/>
                <a:gd name="T5" fmla="*/ 566 h 566"/>
                <a:gd name="T6" fmla="*/ 756 w 756"/>
                <a:gd name="T7" fmla="*/ 189 h 566"/>
                <a:gd name="T8" fmla="*/ 314 w 756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6">
                  <a:moveTo>
                    <a:pt x="314" y="0"/>
                  </a:moveTo>
                  <a:lnTo>
                    <a:pt x="0" y="189"/>
                  </a:lnTo>
                  <a:lnTo>
                    <a:pt x="439" y="566"/>
                  </a:lnTo>
                  <a:lnTo>
                    <a:pt x="756" y="18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3670757" y="1881287"/>
              <a:ext cx="750487" cy="375244"/>
            </a:xfrm>
            <a:custGeom>
              <a:avLst/>
              <a:gdLst>
                <a:gd name="T0" fmla="*/ 314 w 756"/>
                <a:gd name="T1" fmla="*/ 0 h 378"/>
                <a:gd name="T2" fmla="*/ 0 w 756"/>
                <a:gd name="T3" fmla="*/ 252 h 378"/>
                <a:gd name="T4" fmla="*/ 442 w 756"/>
                <a:gd name="T5" fmla="*/ 378 h 378"/>
                <a:gd name="T6" fmla="*/ 756 w 756"/>
                <a:gd name="T7" fmla="*/ 189 h 378"/>
                <a:gd name="T8" fmla="*/ 314 w 756"/>
                <a:gd name="T9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378">
                  <a:moveTo>
                    <a:pt x="314" y="0"/>
                  </a:moveTo>
                  <a:lnTo>
                    <a:pt x="0" y="252"/>
                  </a:lnTo>
                  <a:lnTo>
                    <a:pt x="442" y="378"/>
                  </a:lnTo>
                  <a:lnTo>
                    <a:pt x="756" y="189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359047" y="2131450"/>
              <a:ext cx="750487" cy="562865"/>
            </a:xfrm>
            <a:custGeom>
              <a:avLst/>
              <a:gdLst>
                <a:gd name="T0" fmla="*/ 0 w 756"/>
                <a:gd name="T1" fmla="*/ 442 h 567"/>
                <a:gd name="T2" fmla="*/ 439 w 756"/>
                <a:gd name="T3" fmla="*/ 567 h 567"/>
                <a:gd name="T4" fmla="*/ 756 w 756"/>
                <a:gd name="T5" fmla="*/ 126 h 567"/>
                <a:gd name="T6" fmla="*/ 314 w 756"/>
                <a:gd name="T7" fmla="*/ 0 h 567"/>
                <a:gd name="T8" fmla="*/ 0 w 756"/>
                <a:gd name="T9" fmla="*/ 442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67">
                  <a:moveTo>
                    <a:pt x="0" y="442"/>
                  </a:moveTo>
                  <a:lnTo>
                    <a:pt x="439" y="567"/>
                  </a:lnTo>
                  <a:lnTo>
                    <a:pt x="756" y="126"/>
                  </a:lnTo>
                  <a:lnTo>
                    <a:pt x="314" y="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044359" y="2570226"/>
              <a:ext cx="750487" cy="311710"/>
            </a:xfrm>
            <a:custGeom>
              <a:avLst/>
              <a:gdLst>
                <a:gd name="T0" fmla="*/ 0 w 756"/>
                <a:gd name="T1" fmla="*/ 314 h 314"/>
                <a:gd name="T2" fmla="*/ 442 w 756"/>
                <a:gd name="T3" fmla="*/ 314 h 314"/>
                <a:gd name="T4" fmla="*/ 756 w 756"/>
                <a:gd name="T5" fmla="*/ 125 h 314"/>
                <a:gd name="T6" fmla="*/ 317 w 756"/>
                <a:gd name="T7" fmla="*/ 0 h 314"/>
                <a:gd name="T8" fmla="*/ 0 w 756"/>
                <a:gd name="T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314">
                  <a:moveTo>
                    <a:pt x="0" y="314"/>
                  </a:moveTo>
                  <a:lnTo>
                    <a:pt x="442" y="314"/>
                  </a:lnTo>
                  <a:lnTo>
                    <a:pt x="756" y="125"/>
                  </a:lnTo>
                  <a:lnTo>
                    <a:pt x="317" y="0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2732648" y="2881937"/>
              <a:ext cx="750487" cy="499333"/>
            </a:xfrm>
            <a:custGeom>
              <a:avLst/>
              <a:gdLst>
                <a:gd name="T0" fmla="*/ 0 w 756"/>
                <a:gd name="T1" fmla="*/ 378 h 503"/>
                <a:gd name="T2" fmla="*/ 442 w 756"/>
                <a:gd name="T3" fmla="*/ 503 h 503"/>
                <a:gd name="T4" fmla="*/ 756 w 756"/>
                <a:gd name="T5" fmla="*/ 0 h 503"/>
                <a:gd name="T6" fmla="*/ 314 w 756"/>
                <a:gd name="T7" fmla="*/ 0 h 503"/>
                <a:gd name="T8" fmla="*/ 0 w 756"/>
                <a:gd name="T9" fmla="*/ 37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503">
                  <a:moveTo>
                    <a:pt x="0" y="378"/>
                  </a:moveTo>
                  <a:lnTo>
                    <a:pt x="442" y="503"/>
                  </a:lnTo>
                  <a:lnTo>
                    <a:pt x="756" y="0"/>
                  </a:lnTo>
                  <a:lnTo>
                    <a:pt x="314" y="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2722721" y="3128128"/>
              <a:ext cx="1770991" cy="895423"/>
            </a:xfrm>
            <a:custGeom>
              <a:avLst/>
              <a:gdLst>
                <a:gd name="T0" fmla="*/ 751 w 755"/>
                <a:gd name="T1" fmla="*/ 382 h 382"/>
                <a:gd name="T2" fmla="*/ 748 w 755"/>
                <a:gd name="T3" fmla="*/ 381 h 382"/>
                <a:gd name="T4" fmla="*/ 563 w 755"/>
                <a:gd name="T5" fmla="*/ 248 h 382"/>
                <a:gd name="T6" fmla="*/ 377 w 755"/>
                <a:gd name="T7" fmla="*/ 222 h 382"/>
                <a:gd name="T8" fmla="*/ 375 w 755"/>
                <a:gd name="T9" fmla="*/ 221 h 382"/>
                <a:gd name="T10" fmla="*/ 189 w 755"/>
                <a:gd name="T11" fmla="*/ 61 h 382"/>
                <a:gd name="T12" fmla="*/ 3 w 755"/>
                <a:gd name="T13" fmla="*/ 8 h 382"/>
                <a:gd name="T14" fmla="*/ 0 w 755"/>
                <a:gd name="T15" fmla="*/ 3 h 382"/>
                <a:gd name="T16" fmla="*/ 5 w 755"/>
                <a:gd name="T17" fmla="*/ 0 h 382"/>
                <a:gd name="T18" fmla="*/ 192 w 755"/>
                <a:gd name="T19" fmla="*/ 54 h 382"/>
                <a:gd name="T20" fmla="*/ 193 w 755"/>
                <a:gd name="T21" fmla="*/ 55 h 382"/>
                <a:gd name="T22" fmla="*/ 379 w 755"/>
                <a:gd name="T23" fmla="*/ 214 h 382"/>
                <a:gd name="T24" fmla="*/ 565 w 755"/>
                <a:gd name="T25" fmla="*/ 240 h 382"/>
                <a:gd name="T26" fmla="*/ 566 w 755"/>
                <a:gd name="T27" fmla="*/ 241 h 382"/>
                <a:gd name="T28" fmla="*/ 753 w 755"/>
                <a:gd name="T29" fmla="*/ 374 h 382"/>
                <a:gd name="T30" fmla="*/ 754 w 755"/>
                <a:gd name="T31" fmla="*/ 380 h 382"/>
                <a:gd name="T32" fmla="*/ 751 w 755"/>
                <a:gd name="T3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5" h="382">
                  <a:moveTo>
                    <a:pt x="751" y="382"/>
                  </a:moveTo>
                  <a:cubicBezTo>
                    <a:pt x="750" y="382"/>
                    <a:pt x="749" y="381"/>
                    <a:pt x="748" y="381"/>
                  </a:cubicBezTo>
                  <a:cubicBezTo>
                    <a:pt x="563" y="248"/>
                    <a:pt x="563" y="248"/>
                    <a:pt x="563" y="248"/>
                  </a:cubicBezTo>
                  <a:cubicBezTo>
                    <a:pt x="377" y="222"/>
                    <a:pt x="377" y="222"/>
                    <a:pt x="377" y="222"/>
                  </a:cubicBezTo>
                  <a:cubicBezTo>
                    <a:pt x="376" y="221"/>
                    <a:pt x="375" y="221"/>
                    <a:pt x="375" y="221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3" y="54"/>
                    <a:pt x="193" y="55"/>
                  </a:cubicBezTo>
                  <a:cubicBezTo>
                    <a:pt x="379" y="214"/>
                    <a:pt x="379" y="214"/>
                    <a:pt x="379" y="214"/>
                  </a:cubicBezTo>
                  <a:cubicBezTo>
                    <a:pt x="565" y="240"/>
                    <a:pt x="565" y="240"/>
                    <a:pt x="565" y="240"/>
                  </a:cubicBezTo>
                  <a:cubicBezTo>
                    <a:pt x="565" y="240"/>
                    <a:pt x="566" y="241"/>
                    <a:pt x="566" y="241"/>
                  </a:cubicBezTo>
                  <a:cubicBezTo>
                    <a:pt x="753" y="374"/>
                    <a:pt x="753" y="374"/>
                    <a:pt x="753" y="374"/>
                  </a:cubicBezTo>
                  <a:cubicBezTo>
                    <a:pt x="755" y="376"/>
                    <a:pt x="755" y="378"/>
                    <a:pt x="754" y="380"/>
                  </a:cubicBezTo>
                  <a:cubicBezTo>
                    <a:pt x="753" y="381"/>
                    <a:pt x="752" y="382"/>
                    <a:pt x="751" y="38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035425" y="2752884"/>
              <a:ext cx="1772976" cy="708793"/>
            </a:xfrm>
            <a:custGeom>
              <a:avLst/>
              <a:gdLst>
                <a:gd name="T0" fmla="*/ 751 w 756"/>
                <a:gd name="T1" fmla="*/ 302 h 302"/>
                <a:gd name="T2" fmla="*/ 750 w 756"/>
                <a:gd name="T3" fmla="*/ 301 h 302"/>
                <a:gd name="T4" fmla="*/ 563 w 756"/>
                <a:gd name="T5" fmla="*/ 248 h 302"/>
                <a:gd name="T6" fmla="*/ 563 w 756"/>
                <a:gd name="T7" fmla="*/ 248 h 302"/>
                <a:gd name="T8" fmla="*/ 376 w 756"/>
                <a:gd name="T9" fmla="*/ 168 h 302"/>
                <a:gd name="T10" fmla="*/ 375 w 756"/>
                <a:gd name="T11" fmla="*/ 167 h 302"/>
                <a:gd name="T12" fmla="*/ 190 w 756"/>
                <a:gd name="T13" fmla="*/ 8 h 302"/>
                <a:gd name="T14" fmla="*/ 4 w 756"/>
                <a:gd name="T15" fmla="*/ 8 h 302"/>
                <a:gd name="T16" fmla="*/ 0 w 756"/>
                <a:gd name="T17" fmla="*/ 4 h 302"/>
                <a:gd name="T18" fmla="*/ 4 w 756"/>
                <a:gd name="T19" fmla="*/ 0 h 302"/>
                <a:gd name="T20" fmla="*/ 191 w 756"/>
                <a:gd name="T21" fmla="*/ 0 h 302"/>
                <a:gd name="T22" fmla="*/ 194 w 756"/>
                <a:gd name="T23" fmla="*/ 1 h 302"/>
                <a:gd name="T24" fmla="*/ 380 w 756"/>
                <a:gd name="T25" fmla="*/ 161 h 302"/>
                <a:gd name="T26" fmla="*/ 566 w 756"/>
                <a:gd name="T27" fmla="*/ 240 h 302"/>
                <a:gd name="T28" fmla="*/ 752 w 756"/>
                <a:gd name="T29" fmla="*/ 294 h 302"/>
                <a:gd name="T30" fmla="*/ 755 w 756"/>
                <a:gd name="T31" fmla="*/ 299 h 302"/>
                <a:gd name="T32" fmla="*/ 751 w 756"/>
                <a:gd name="T3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6" h="302">
                  <a:moveTo>
                    <a:pt x="751" y="302"/>
                  </a:moveTo>
                  <a:cubicBezTo>
                    <a:pt x="751" y="302"/>
                    <a:pt x="750" y="302"/>
                    <a:pt x="750" y="301"/>
                  </a:cubicBezTo>
                  <a:cubicBezTo>
                    <a:pt x="563" y="248"/>
                    <a:pt x="563" y="248"/>
                    <a:pt x="563" y="248"/>
                  </a:cubicBezTo>
                  <a:cubicBezTo>
                    <a:pt x="563" y="248"/>
                    <a:pt x="563" y="248"/>
                    <a:pt x="563" y="248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6" y="168"/>
                    <a:pt x="375" y="168"/>
                    <a:pt x="375" y="167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2" y="0"/>
                    <a:pt x="193" y="1"/>
                    <a:pt x="194" y="1"/>
                  </a:cubicBezTo>
                  <a:cubicBezTo>
                    <a:pt x="380" y="161"/>
                    <a:pt x="380" y="161"/>
                    <a:pt x="380" y="161"/>
                  </a:cubicBezTo>
                  <a:cubicBezTo>
                    <a:pt x="566" y="240"/>
                    <a:pt x="566" y="240"/>
                    <a:pt x="566" y="240"/>
                  </a:cubicBezTo>
                  <a:cubicBezTo>
                    <a:pt x="752" y="294"/>
                    <a:pt x="752" y="294"/>
                    <a:pt x="752" y="294"/>
                  </a:cubicBezTo>
                  <a:cubicBezTo>
                    <a:pt x="754" y="294"/>
                    <a:pt x="756" y="297"/>
                    <a:pt x="755" y="299"/>
                  </a:cubicBezTo>
                  <a:cubicBezTo>
                    <a:pt x="754" y="300"/>
                    <a:pt x="753" y="302"/>
                    <a:pt x="751" y="30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347136" y="2439189"/>
              <a:ext cx="1772976" cy="834868"/>
            </a:xfrm>
            <a:custGeom>
              <a:avLst/>
              <a:gdLst>
                <a:gd name="T0" fmla="*/ 751 w 756"/>
                <a:gd name="T1" fmla="*/ 356 h 356"/>
                <a:gd name="T2" fmla="*/ 750 w 756"/>
                <a:gd name="T3" fmla="*/ 355 h 356"/>
                <a:gd name="T4" fmla="*/ 377 w 756"/>
                <a:gd name="T5" fmla="*/ 195 h 356"/>
                <a:gd name="T6" fmla="*/ 376 w 756"/>
                <a:gd name="T7" fmla="*/ 195 h 356"/>
                <a:gd name="T8" fmla="*/ 190 w 756"/>
                <a:gd name="T9" fmla="*/ 62 h 356"/>
                <a:gd name="T10" fmla="*/ 4 w 756"/>
                <a:gd name="T11" fmla="*/ 9 h 356"/>
                <a:gd name="T12" fmla="*/ 1 w 756"/>
                <a:gd name="T13" fmla="*/ 4 h 356"/>
                <a:gd name="T14" fmla="*/ 6 w 756"/>
                <a:gd name="T15" fmla="*/ 1 h 356"/>
                <a:gd name="T16" fmla="*/ 193 w 756"/>
                <a:gd name="T17" fmla="*/ 54 h 356"/>
                <a:gd name="T18" fmla="*/ 194 w 756"/>
                <a:gd name="T19" fmla="*/ 55 h 356"/>
                <a:gd name="T20" fmla="*/ 380 w 756"/>
                <a:gd name="T21" fmla="*/ 188 h 356"/>
                <a:gd name="T22" fmla="*/ 753 w 756"/>
                <a:gd name="T23" fmla="*/ 348 h 356"/>
                <a:gd name="T24" fmla="*/ 755 w 756"/>
                <a:gd name="T25" fmla="*/ 353 h 356"/>
                <a:gd name="T26" fmla="*/ 751 w 756"/>
                <a:gd name="T27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6" h="356">
                  <a:moveTo>
                    <a:pt x="751" y="356"/>
                  </a:moveTo>
                  <a:cubicBezTo>
                    <a:pt x="751" y="356"/>
                    <a:pt x="750" y="355"/>
                    <a:pt x="750" y="355"/>
                  </a:cubicBezTo>
                  <a:cubicBezTo>
                    <a:pt x="377" y="195"/>
                    <a:pt x="377" y="195"/>
                    <a:pt x="377" y="195"/>
                  </a:cubicBezTo>
                  <a:cubicBezTo>
                    <a:pt x="376" y="195"/>
                    <a:pt x="376" y="195"/>
                    <a:pt x="376" y="195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2" y="2"/>
                    <a:pt x="4" y="0"/>
                    <a:pt x="6" y="1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3" y="55"/>
                    <a:pt x="193" y="55"/>
                    <a:pt x="194" y="55"/>
                  </a:cubicBezTo>
                  <a:cubicBezTo>
                    <a:pt x="380" y="188"/>
                    <a:pt x="380" y="188"/>
                    <a:pt x="380" y="188"/>
                  </a:cubicBezTo>
                  <a:cubicBezTo>
                    <a:pt x="753" y="348"/>
                    <a:pt x="753" y="348"/>
                    <a:pt x="753" y="348"/>
                  </a:cubicBezTo>
                  <a:cubicBezTo>
                    <a:pt x="755" y="349"/>
                    <a:pt x="756" y="351"/>
                    <a:pt x="755" y="353"/>
                  </a:cubicBezTo>
                  <a:cubicBezTo>
                    <a:pt x="754" y="355"/>
                    <a:pt x="753" y="356"/>
                    <a:pt x="751" y="35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3660830" y="2002397"/>
              <a:ext cx="1770991" cy="769349"/>
            </a:xfrm>
            <a:custGeom>
              <a:avLst/>
              <a:gdLst>
                <a:gd name="T0" fmla="*/ 751 w 755"/>
                <a:gd name="T1" fmla="*/ 328 h 328"/>
                <a:gd name="T2" fmla="*/ 750 w 755"/>
                <a:gd name="T3" fmla="*/ 328 h 328"/>
                <a:gd name="T4" fmla="*/ 564 w 755"/>
                <a:gd name="T5" fmla="*/ 302 h 328"/>
                <a:gd name="T6" fmla="*/ 563 w 755"/>
                <a:gd name="T7" fmla="*/ 301 h 328"/>
                <a:gd name="T8" fmla="*/ 376 w 755"/>
                <a:gd name="T9" fmla="*/ 221 h 328"/>
                <a:gd name="T10" fmla="*/ 375 w 755"/>
                <a:gd name="T11" fmla="*/ 221 h 328"/>
                <a:gd name="T12" fmla="*/ 189 w 755"/>
                <a:gd name="T13" fmla="*/ 61 h 328"/>
                <a:gd name="T14" fmla="*/ 3 w 755"/>
                <a:gd name="T15" fmla="*/ 8 h 328"/>
                <a:gd name="T16" fmla="*/ 0 w 755"/>
                <a:gd name="T17" fmla="*/ 3 h 328"/>
                <a:gd name="T18" fmla="*/ 5 w 755"/>
                <a:gd name="T19" fmla="*/ 0 h 328"/>
                <a:gd name="T20" fmla="*/ 192 w 755"/>
                <a:gd name="T21" fmla="*/ 54 h 328"/>
                <a:gd name="T22" fmla="*/ 193 w 755"/>
                <a:gd name="T23" fmla="*/ 55 h 328"/>
                <a:gd name="T24" fmla="*/ 380 w 755"/>
                <a:gd name="T25" fmla="*/ 214 h 328"/>
                <a:gd name="T26" fmla="*/ 565 w 755"/>
                <a:gd name="T27" fmla="*/ 294 h 328"/>
                <a:gd name="T28" fmla="*/ 751 w 755"/>
                <a:gd name="T29" fmla="*/ 320 h 328"/>
                <a:gd name="T30" fmla="*/ 755 w 755"/>
                <a:gd name="T31" fmla="*/ 325 h 328"/>
                <a:gd name="T32" fmla="*/ 751 w 755"/>
                <a:gd name="T3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5" h="328">
                  <a:moveTo>
                    <a:pt x="751" y="328"/>
                  </a:moveTo>
                  <a:cubicBezTo>
                    <a:pt x="751" y="328"/>
                    <a:pt x="750" y="328"/>
                    <a:pt x="750" y="328"/>
                  </a:cubicBezTo>
                  <a:cubicBezTo>
                    <a:pt x="564" y="302"/>
                    <a:pt x="564" y="302"/>
                    <a:pt x="564" y="302"/>
                  </a:cubicBezTo>
                  <a:cubicBezTo>
                    <a:pt x="563" y="302"/>
                    <a:pt x="563" y="301"/>
                    <a:pt x="563" y="301"/>
                  </a:cubicBezTo>
                  <a:cubicBezTo>
                    <a:pt x="376" y="221"/>
                    <a:pt x="376" y="221"/>
                    <a:pt x="376" y="221"/>
                  </a:cubicBezTo>
                  <a:cubicBezTo>
                    <a:pt x="375" y="221"/>
                    <a:pt x="375" y="221"/>
                    <a:pt x="375" y="221"/>
                  </a:cubicBezTo>
                  <a:cubicBezTo>
                    <a:pt x="189" y="61"/>
                    <a:pt x="189" y="61"/>
                    <a:pt x="189" y="6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192" y="54"/>
                    <a:pt x="192" y="54"/>
                    <a:pt x="192" y="54"/>
                  </a:cubicBezTo>
                  <a:cubicBezTo>
                    <a:pt x="192" y="54"/>
                    <a:pt x="193" y="54"/>
                    <a:pt x="193" y="55"/>
                  </a:cubicBezTo>
                  <a:cubicBezTo>
                    <a:pt x="380" y="214"/>
                    <a:pt x="380" y="214"/>
                    <a:pt x="380" y="214"/>
                  </a:cubicBezTo>
                  <a:cubicBezTo>
                    <a:pt x="565" y="294"/>
                    <a:pt x="565" y="294"/>
                    <a:pt x="565" y="294"/>
                  </a:cubicBezTo>
                  <a:cubicBezTo>
                    <a:pt x="751" y="320"/>
                    <a:pt x="751" y="320"/>
                    <a:pt x="751" y="320"/>
                  </a:cubicBezTo>
                  <a:cubicBezTo>
                    <a:pt x="753" y="321"/>
                    <a:pt x="755" y="323"/>
                    <a:pt x="755" y="325"/>
                  </a:cubicBezTo>
                  <a:cubicBezTo>
                    <a:pt x="754" y="327"/>
                    <a:pt x="753" y="328"/>
                    <a:pt x="751" y="32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3973533" y="1752235"/>
              <a:ext cx="1769998" cy="895423"/>
            </a:xfrm>
            <a:custGeom>
              <a:avLst/>
              <a:gdLst>
                <a:gd name="T0" fmla="*/ 751 w 755"/>
                <a:gd name="T1" fmla="*/ 382 h 382"/>
                <a:gd name="T2" fmla="*/ 751 w 755"/>
                <a:gd name="T3" fmla="*/ 382 h 382"/>
                <a:gd name="T4" fmla="*/ 564 w 755"/>
                <a:gd name="T5" fmla="*/ 355 h 382"/>
                <a:gd name="T6" fmla="*/ 562 w 755"/>
                <a:gd name="T7" fmla="*/ 354 h 382"/>
                <a:gd name="T8" fmla="*/ 375 w 755"/>
                <a:gd name="T9" fmla="*/ 168 h 382"/>
                <a:gd name="T10" fmla="*/ 3 w 755"/>
                <a:gd name="T11" fmla="*/ 8 h 382"/>
                <a:gd name="T12" fmla="*/ 1 w 755"/>
                <a:gd name="T13" fmla="*/ 3 h 382"/>
                <a:gd name="T14" fmla="*/ 6 w 755"/>
                <a:gd name="T15" fmla="*/ 1 h 382"/>
                <a:gd name="T16" fmla="*/ 379 w 755"/>
                <a:gd name="T17" fmla="*/ 161 h 382"/>
                <a:gd name="T18" fmla="*/ 381 w 755"/>
                <a:gd name="T19" fmla="*/ 162 h 382"/>
                <a:gd name="T20" fmla="*/ 566 w 755"/>
                <a:gd name="T21" fmla="*/ 347 h 382"/>
                <a:gd name="T22" fmla="*/ 752 w 755"/>
                <a:gd name="T23" fmla="*/ 374 h 382"/>
                <a:gd name="T24" fmla="*/ 755 w 755"/>
                <a:gd name="T25" fmla="*/ 378 h 382"/>
                <a:gd name="T26" fmla="*/ 751 w 755"/>
                <a:gd name="T2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382">
                  <a:moveTo>
                    <a:pt x="751" y="382"/>
                  </a:moveTo>
                  <a:cubicBezTo>
                    <a:pt x="751" y="382"/>
                    <a:pt x="751" y="382"/>
                    <a:pt x="751" y="382"/>
                  </a:cubicBezTo>
                  <a:cubicBezTo>
                    <a:pt x="564" y="355"/>
                    <a:pt x="564" y="355"/>
                    <a:pt x="564" y="355"/>
                  </a:cubicBezTo>
                  <a:cubicBezTo>
                    <a:pt x="563" y="355"/>
                    <a:pt x="562" y="355"/>
                    <a:pt x="562" y="354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379" y="161"/>
                    <a:pt x="379" y="161"/>
                    <a:pt x="379" y="161"/>
                  </a:cubicBezTo>
                  <a:cubicBezTo>
                    <a:pt x="380" y="161"/>
                    <a:pt x="380" y="161"/>
                    <a:pt x="381" y="162"/>
                  </a:cubicBezTo>
                  <a:cubicBezTo>
                    <a:pt x="566" y="347"/>
                    <a:pt x="566" y="347"/>
                    <a:pt x="566" y="347"/>
                  </a:cubicBezTo>
                  <a:cubicBezTo>
                    <a:pt x="752" y="374"/>
                    <a:pt x="752" y="374"/>
                    <a:pt x="752" y="374"/>
                  </a:cubicBezTo>
                  <a:cubicBezTo>
                    <a:pt x="754" y="374"/>
                    <a:pt x="755" y="376"/>
                    <a:pt x="755" y="378"/>
                  </a:cubicBezTo>
                  <a:cubicBezTo>
                    <a:pt x="755" y="380"/>
                    <a:pt x="753" y="382"/>
                    <a:pt x="751" y="38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2722721" y="1752235"/>
              <a:ext cx="1271659" cy="1394755"/>
            </a:xfrm>
            <a:custGeom>
              <a:avLst/>
              <a:gdLst>
                <a:gd name="T0" fmla="*/ 4 w 542"/>
                <a:gd name="T1" fmla="*/ 595 h 595"/>
                <a:gd name="T2" fmla="*/ 2 w 542"/>
                <a:gd name="T3" fmla="*/ 594 h 595"/>
                <a:gd name="T4" fmla="*/ 1 w 542"/>
                <a:gd name="T5" fmla="*/ 589 h 595"/>
                <a:gd name="T6" fmla="*/ 134 w 542"/>
                <a:gd name="T7" fmla="*/ 429 h 595"/>
                <a:gd name="T8" fmla="*/ 135 w 542"/>
                <a:gd name="T9" fmla="*/ 428 h 595"/>
                <a:gd name="T10" fmla="*/ 268 w 542"/>
                <a:gd name="T11" fmla="*/ 295 h 595"/>
                <a:gd name="T12" fmla="*/ 401 w 542"/>
                <a:gd name="T13" fmla="*/ 109 h 595"/>
                <a:gd name="T14" fmla="*/ 402 w 542"/>
                <a:gd name="T15" fmla="*/ 108 h 595"/>
                <a:gd name="T16" fmla="*/ 535 w 542"/>
                <a:gd name="T17" fmla="*/ 1 h 595"/>
                <a:gd name="T18" fmla="*/ 541 w 542"/>
                <a:gd name="T19" fmla="*/ 2 h 595"/>
                <a:gd name="T20" fmla="*/ 540 w 542"/>
                <a:gd name="T21" fmla="*/ 8 h 595"/>
                <a:gd name="T22" fmla="*/ 407 w 542"/>
                <a:gd name="T23" fmla="*/ 114 h 595"/>
                <a:gd name="T24" fmla="*/ 274 w 542"/>
                <a:gd name="T25" fmla="*/ 300 h 595"/>
                <a:gd name="T26" fmla="*/ 274 w 542"/>
                <a:gd name="T27" fmla="*/ 301 h 595"/>
                <a:gd name="T28" fmla="*/ 140 w 542"/>
                <a:gd name="T29" fmla="*/ 434 h 595"/>
                <a:gd name="T30" fmla="*/ 7 w 542"/>
                <a:gd name="T31" fmla="*/ 594 h 595"/>
                <a:gd name="T32" fmla="*/ 4 w 542"/>
                <a:gd name="T33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2" h="595">
                  <a:moveTo>
                    <a:pt x="4" y="595"/>
                  </a:moveTo>
                  <a:cubicBezTo>
                    <a:pt x="3" y="595"/>
                    <a:pt x="2" y="595"/>
                    <a:pt x="2" y="594"/>
                  </a:cubicBezTo>
                  <a:cubicBezTo>
                    <a:pt x="0" y="593"/>
                    <a:pt x="0" y="590"/>
                    <a:pt x="1" y="589"/>
                  </a:cubicBezTo>
                  <a:cubicBezTo>
                    <a:pt x="134" y="429"/>
                    <a:pt x="134" y="429"/>
                    <a:pt x="134" y="429"/>
                  </a:cubicBezTo>
                  <a:cubicBezTo>
                    <a:pt x="134" y="429"/>
                    <a:pt x="134" y="429"/>
                    <a:pt x="135" y="428"/>
                  </a:cubicBezTo>
                  <a:cubicBezTo>
                    <a:pt x="268" y="295"/>
                    <a:pt x="268" y="295"/>
                    <a:pt x="268" y="295"/>
                  </a:cubicBezTo>
                  <a:cubicBezTo>
                    <a:pt x="401" y="109"/>
                    <a:pt x="401" y="109"/>
                    <a:pt x="401" y="109"/>
                  </a:cubicBezTo>
                  <a:cubicBezTo>
                    <a:pt x="401" y="109"/>
                    <a:pt x="401" y="108"/>
                    <a:pt x="402" y="108"/>
                  </a:cubicBezTo>
                  <a:cubicBezTo>
                    <a:pt x="535" y="1"/>
                    <a:pt x="535" y="1"/>
                    <a:pt x="535" y="1"/>
                  </a:cubicBezTo>
                  <a:cubicBezTo>
                    <a:pt x="537" y="0"/>
                    <a:pt x="539" y="0"/>
                    <a:pt x="541" y="2"/>
                  </a:cubicBezTo>
                  <a:cubicBezTo>
                    <a:pt x="542" y="4"/>
                    <a:pt x="542" y="6"/>
                    <a:pt x="540" y="8"/>
                  </a:cubicBezTo>
                  <a:cubicBezTo>
                    <a:pt x="407" y="114"/>
                    <a:pt x="407" y="114"/>
                    <a:pt x="407" y="114"/>
                  </a:cubicBezTo>
                  <a:cubicBezTo>
                    <a:pt x="274" y="300"/>
                    <a:pt x="274" y="300"/>
                    <a:pt x="274" y="300"/>
                  </a:cubicBezTo>
                  <a:cubicBezTo>
                    <a:pt x="274" y="300"/>
                    <a:pt x="274" y="301"/>
                    <a:pt x="274" y="301"/>
                  </a:cubicBezTo>
                  <a:cubicBezTo>
                    <a:pt x="140" y="434"/>
                    <a:pt x="140" y="434"/>
                    <a:pt x="140" y="434"/>
                  </a:cubicBezTo>
                  <a:cubicBezTo>
                    <a:pt x="7" y="594"/>
                    <a:pt x="7" y="594"/>
                    <a:pt x="7" y="594"/>
                  </a:cubicBezTo>
                  <a:cubicBezTo>
                    <a:pt x="6" y="595"/>
                    <a:pt x="5" y="595"/>
                    <a:pt x="4" y="595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3159513" y="1939856"/>
              <a:ext cx="1273644" cy="1334200"/>
            </a:xfrm>
            <a:custGeom>
              <a:avLst/>
              <a:gdLst>
                <a:gd name="T0" fmla="*/ 5 w 543"/>
                <a:gd name="T1" fmla="*/ 569 h 569"/>
                <a:gd name="T2" fmla="*/ 3 w 543"/>
                <a:gd name="T3" fmla="*/ 568 h 569"/>
                <a:gd name="T4" fmla="*/ 1 w 543"/>
                <a:gd name="T5" fmla="*/ 562 h 569"/>
                <a:gd name="T6" fmla="*/ 135 w 543"/>
                <a:gd name="T7" fmla="*/ 349 h 569"/>
                <a:gd name="T8" fmla="*/ 136 w 543"/>
                <a:gd name="T9" fmla="*/ 348 h 569"/>
                <a:gd name="T10" fmla="*/ 269 w 543"/>
                <a:gd name="T11" fmla="*/ 268 h 569"/>
                <a:gd name="T12" fmla="*/ 401 w 543"/>
                <a:gd name="T13" fmla="*/ 82 h 569"/>
                <a:gd name="T14" fmla="*/ 403 w 543"/>
                <a:gd name="T15" fmla="*/ 81 h 569"/>
                <a:gd name="T16" fmla="*/ 536 w 543"/>
                <a:gd name="T17" fmla="*/ 1 h 569"/>
                <a:gd name="T18" fmla="*/ 542 w 543"/>
                <a:gd name="T19" fmla="*/ 3 h 569"/>
                <a:gd name="T20" fmla="*/ 540 w 543"/>
                <a:gd name="T21" fmla="*/ 8 h 569"/>
                <a:gd name="T22" fmla="*/ 408 w 543"/>
                <a:gd name="T23" fmla="*/ 88 h 569"/>
                <a:gd name="T24" fmla="*/ 275 w 543"/>
                <a:gd name="T25" fmla="*/ 274 h 569"/>
                <a:gd name="T26" fmla="*/ 273 w 543"/>
                <a:gd name="T27" fmla="*/ 275 h 569"/>
                <a:gd name="T28" fmla="*/ 141 w 543"/>
                <a:gd name="T29" fmla="*/ 354 h 569"/>
                <a:gd name="T30" fmla="*/ 8 w 543"/>
                <a:gd name="T31" fmla="*/ 567 h 569"/>
                <a:gd name="T32" fmla="*/ 5 w 543"/>
                <a:gd name="T33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3" h="569">
                  <a:moveTo>
                    <a:pt x="5" y="569"/>
                  </a:moveTo>
                  <a:cubicBezTo>
                    <a:pt x="4" y="569"/>
                    <a:pt x="3" y="568"/>
                    <a:pt x="3" y="568"/>
                  </a:cubicBezTo>
                  <a:cubicBezTo>
                    <a:pt x="1" y="567"/>
                    <a:pt x="0" y="564"/>
                    <a:pt x="1" y="562"/>
                  </a:cubicBezTo>
                  <a:cubicBezTo>
                    <a:pt x="135" y="349"/>
                    <a:pt x="135" y="349"/>
                    <a:pt x="135" y="349"/>
                  </a:cubicBezTo>
                  <a:cubicBezTo>
                    <a:pt x="135" y="349"/>
                    <a:pt x="135" y="348"/>
                    <a:pt x="136" y="34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401" y="82"/>
                    <a:pt x="401" y="82"/>
                    <a:pt x="401" y="82"/>
                  </a:cubicBezTo>
                  <a:cubicBezTo>
                    <a:pt x="402" y="82"/>
                    <a:pt x="402" y="81"/>
                    <a:pt x="403" y="81"/>
                  </a:cubicBezTo>
                  <a:cubicBezTo>
                    <a:pt x="536" y="1"/>
                    <a:pt x="536" y="1"/>
                    <a:pt x="536" y="1"/>
                  </a:cubicBezTo>
                  <a:cubicBezTo>
                    <a:pt x="538" y="0"/>
                    <a:pt x="540" y="1"/>
                    <a:pt x="542" y="3"/>
                  </a:cubicBezTo>
                  <a:cubicBezTo>
                    <a:pt x="543" y="4"/>
                    <a:pt x="542" y="7"/>
                    <a:pt x="540" y="8"/>
                  </a:cubicBezTo>
                  <a:cubicBezTo>
                    <a:pt x="408" y="88"/>
                    <a:pt x="408" y="88"/>
                    <a:pt x="408" y="88"/>
                  </a:cubicBezTo>
                  <a:cubicBezTo>
                    <a:pt x="275" y="274"/>
                    <a:pt x="275" y="274"/>
                    <a:pt x="275" y="274"/>
                  </a:cubicBezTo>
                  <a:cubicBezTo>
                    <a:pt x="274" y="274"/>
                    <a:pt x="274" y="274"/>
                    <a:pt x="273" y="275"/>
                  </a:cubicBezTo>
                  <a:cubicBezTo>
                    <a:pt x="141" y="354"/>
                    <a:pt x="141" y="354"/>
                    <a:pt x="141" y="354"/>
                  </a:cubicBezTo>
                  <a:cubicBezTo>
                    <a:pt x="8" y="567"/>
                    <a:pt x="8" y="567"/>
                    <a:pt x="8" y="567"/>
                  </a:cubicBezTo>
                  <a:cubicBezTo>
                    <a:pt x="7" y="568"/>
                    <a:pt x="6" y="569"/>
                    <a:pt x="5" y="56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3598289" y="2127479"/>
              <a:ext cx="1270666" cy="1520829"/>
            </a:xfrm>
            <a:custGeom>
              <a:avLst/>
              <a:gdLst>
                <a:gd name="T0" fmla="*/ 4 w 542"/>
                <a:gd name="T1" fmla="*/ 649 h 649"/>
                <a:gd name="T2" fmla="*/ 2 w 542"/>
                <a:gd name="T3" fmla="*/ 648 h 649"/>
                <a:gd name="T4" fmla="*/ 1 w 542"/>
                <a:gd name="T5" fmla="*/ 642 h 649"/>
                <a:gd name="T6" fmla="*/ 134 w 542"/>
                <a:gd name="T7" fmla="*/ 429 h 649"/>
                <a:gd name="T8" fmla="*/ 135 w 542"/>
                <a:gd name="T9" fmla="*/ 428 h 649"/>
                <a:gd name="T10" fmla="*/ 268 w 542"/>
                <a:gd name="T11" fmla="*/ 322 h 649"/>
                <a:gd name="T12" fmla="*/ 535 w 542"/>
                <a:gd name="T13" fmla="*/ 2 h 649"/>
                <a:gd name="T14" fmla="*/ 540 w 542"/>
                <a:gd name="T15" fmla="*/ 2 h 649"/>
                <a:gd name="T16" fmla="*/ 541 w 542"/>
                <a:gd name="T17" fmla="*/ 7 h 649"/>
                <a:gd name="T18" fmla="*/ 274 w 542"/>
                <a:gd name="T19" fmla="*/ 327 h 649"/>
                <a:gd name="T20" fmla="*/ 274 w 542"/>
                <a:gd name="T21" fmla="*/ 328 h 649"/>
                <a:gd name="T22" fmla="*/ 141 w 542"/>
                <a:gd name="T23" fmla="*/ 434 h 649"/>
                <a:gd name="T24" fmla="*/ 8 w 542"/>
                <a:gd name="T25" fmla="*/ 647 h 649"/>
                <a:gd name="T26" fmla="*/ 4 w 542"/>
                <a:gd name="T27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2" h="649">
                  <a:moveTo>
                    <a:pt x="4" y="649"/>
                  </a:moveTo>
                  <a:cubicBezTo>
                    <a:pt x="4" y="649"/>
                    <a:pt x="3" y="648"/>
                    <a:pt x="2" y="648"/>
                  </a:cubicBezTo>
                  <a:cubicBezTo>
                    <a:pt x="0" y="647"/>
                    <a:pt x="0" y="644"/>
                    <a:pt x="1" y="642"/>
                  </a:cubicBezTo>
                  <a:cubicBezTo>
                    <a:pt x="134" y="429"/>
                    <a:pt x="134" y="429"/>
                    <a:pt x="134" y="429"/>
                  </a:cubicBezTo>
                  <a:cubicBezTo>
                    <a:pt x="135" y="429"/>
                    <a:pt x="135" y="428"/>
                    <a:pt x="135" y="428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535" y="2"/>
                    <a:pt x="535" y="2"/>
                    <a:pt x="535" y="2"/>
                  </a:cubicBezTo>
                  <a:cubicBezTo>
                    <a:pt x="536" y="0"/>
                    <a:pt x="539" y="0"/>
                    <a:pt x="540" y="2"/>
                  </a:cubicBezTo>
                  <a:cubicBezTo>
                    <a:pt x="542" y="3"/>
                    <a:pt x="542" y="5"/>
                    <a:pt x="541" y="7"/>
                  </a:cubicBezTo>
                  <a:cubicBezTo>
                    <a:pt x="274" y="327"/>
                    <a:pt x="274" y="327"/>
                    <a:pt x="274" y="327"/>
                  </a:cubicBezTo>
                  <a:cubicBezTo>
                    <a:pt x="274" y="327"/>
                    <a:pt x="274" y="328"/>
                    <a:pt x="274" y="328"/>
                  </a:cubicBezTo>
                  <a:cubicBezTo>
                    <a:pt x="141" y="434"/>
                    <a:pt x="141" y="434"/>
                    <a:pt x="141" y="434"/>
                  </a:cubicBezTo>
                  <a:cubicBezTo>
                    <a:pt x="8" y="647"/>
                    <a:pt x="8" y="647"/>
                    <a:pt x="8" y="647"/>
                  </a:cubicBezTo>
                  <a:cubicBezTo>
                    <a:pt x="7" y="648"/>
                    <a:pt x="6" y="649"/>
                    <a:pt x="4" y="64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4036074" y="2565263"/>
              <a:ext cx="1271659" cy="1144593"/>
            </a:xfrm>
            <a:custGeom>
              <a:avLst/>
              <a:gdLst>
                <a:gd name="T0" fmla="*/ 4 w 542"/>
                <a:gd name="T1" fmla="*/ 488 h 488"/>
                <a:gd name="T2" fmla="*/ 2 w 542"/>
                <a:gd name="T3" fmla="*/ 487 h 488"/>
                <a:gd name="T4" fmla="*/ 1 w 542"/>
                <a:gd name="T5" fmla="*/ 482 h 488"/>
                <a:gd name="T6" fmla="*/ 134 w 542"/>
                <a:gd name="T7" fmla="*/ 322 h 488"/>
                <a:gd name="T8" fmla="*/ 135 w 542"/>
                <a:gd name="T9" fmla="*/ 321 h 488"/>
                <a:gd name="T10" fmla="*/ 268 w 542"/>
                <a:gd name="T11" fmla="*/ 215 h 488"/>
                <a:gd name="T12" fmla="*/ 401 w 542"/>
                <a:gd name="T13" fmla="*/ 55 h 488"/>
                <a:gd name="T14" fmla="*/ 403 w 542"/>
                <a:gd name="T15" fmla="*/ 54 h 488"/>
                <a:gd name="T16" fmla="*/ 536 w 542"/>
                <a:gd name="T17" fmla="*/ 1 h 488"/>
                <a:gd name="T18" fmla="*/ 541 w 542"/>
                <a:gd name="T19" fmla="*/ 3 h 488"/>
                <a:gd name="T20" fmla="*/ 539 w 542"/>
                <a:gd name="T21" fmla="*/ 8 h 488"/>
                <a:gd name="T22" fmla="*/ 407 w 542"/>
                <a:gd name="T23" fmla="*/ 61 h 488"/>
                <a:gd name="T24" fmla="*/ 274 w 542"/>
                <a:gd name="T25" fmla="*/ 220 h 488"/>
                <a:gd name="T26" fmla="*/ 273 w 542"/>
                <a:gd name="T27" fmla="*/ 221 h 488"/>
                <a:gd name="T28" fmla="*/ 140 w 542"/>
                <a:gd name="T29" fmla="*/ 327 h 488"/>
                <a:gd name="T30" fmla="*/ 7 w 542"/>
                <a:gd name="T31" fmla="*/ 487 h 488"/>
                <a:gd name="T32" fmla="*/ 4 w 542"/>
                <a:gd name="T33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2" h="488">
                  <a:moveTo>
                    <a:pt x="4" y="488"/>
                  </a:moveTo>
                  <a:cubicBezTo>
                    <a:pt x="3" y="488"/>
                    <a:pt x="2" y="488"/>
                    <a:pt x="2" y="487"/>
                  </a:cubicBezTo>
                  <a:cubicBezTo>
                    <a:pt x="0" y="486"/>
                    <a:pt x="0" y="483"/>
                    <a:pt x="1" y="482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5" y="321"/>
                    <a:pt x="135" y="321"/>
                    <a:pt x="135" y="321"/>
                  </a:cubicBezTo>
                  <a:cubicBezTo>
                    <a:pt x="268" y="215"/>
                    <a:pt x="268" y="215"/>
                    <a:pt x="268" y="215"/>
                  </a:cubicBezTo>
                  <a:cubicBezTo>
                    <a:pt x="401" y="55"/>
                    <a:pt x="401" y="55"/>
                    <a:pt x="401" y="55"/>
                  </a:cubicBezTo>
                  <a:cubicBezTo>
                    <a:pt x="401" y="55"/>
                    <a:pt x="402" y="54"/>
                    <a:pt x="403" y="54"/>
                  </a:cubicBezTo>
                  <a:cubicBezTo>
                    <a:pt x="536" y="1"/>
                    <a:pt x="536" y="1"/>
                    <a:pt x="536" y="1"/>
                  </a:cubicBezTo>
                  <a:cubicBezTo>
                    <a:pt x="538" y="0"/>
                    <a:pt x="540" y="1"/>
                    <a:pt x="541" y="3"/>
                  </a:cubicBezTo>
                  <a:cubicBezTo>
                    <a:pt x="542" y="5"/>
                    <a:pt x="541" y="7"/>
                    <a:pt x="539" y="8"/>
                  </a:cubicBezTo>
                  <a:cubicBezTo>
                    <a:pt x="407" y="61"/>
                    <a:pt x="407" y="61"/>
                    <a:pt x="407" y="61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74" y="220"/>
                    <a:pt x="273" y="221"/>
                    <a:pt x="273" y="221"/>
                  </a:cubicBezTo>
                  <a:cubicBezTo>
                    <a:pt x="140" y="327"/>
                    <a:pt x="140" y="327"/>
                    <a:pt x="140" y="327"/>
                  </a:cubicBezTo>
                  <a:cubicBezTo>
                    <a:pt x="7" y="487"/>
                    <a:pt x="7" y="487"/>
                    <a:pt x="7" y="487"/>
                  </a:cubicBezTo>
                  <a:cubicBezTo>
                    <a:pt x="6" y="488"/>
                    <a:pt x="5" y="488"/>
                    <a:pt x="4" y="488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4472867" y="2626811"/>
              <a:ext cx="1273644" cy="1396740"/>
            </a:xfrm>
            <a:custGeom>
              <a:avLst/>
              <a:gdLst>
                <a:gd name="T0" fmla="*/ 5 w 543"/>
                <a:gd name="T1" fmla="*/ 596 h 596"/>
                <a:gd name="T2" fmla="*/ 3 w 543"/>
                <a:gd name="T3" fmla="*/ 595 h 596"/>
                <a:gd name="T4" fmla="*/ 1 w 543"/>
                <a:gd name="T5" fmla="*/ 590 h 596"/>
                <a:gd name="T6" fmla="*/ 135 w 543"/>
                <a:gd name="T7" fmla="*/ 350 h 596"/>
                <a:gd name="T8" fmla="*/ 136 w 543"/>
                <a:gd name="T9" fmla="*/ 348 h 596"/>
                <a:gd name="T10" fmla="*/ 269 w 543"/>
                <a:gd name="T11" fmla="*/ 269 h 596"/>
                <a:gd name="T12" fmla="*/ 401 w 543"/>
                <a:gd name="T13" fmla="*/ 56 h 596"/>
                <a:gd name="T14" fmla="*/ 403 w 543"/>
                <a:gd name="T15" fmla="*/ 55 h 596"/>
                <a:gd name="T16" fmla="*/ 537 w 543"/>
                <a:gd name="T17" fmla="*/ 1 h 596"/>
                <a:gd name="T18" fmla="*/ 542 w 543"/>
                <a:gd name="T19" fmla="*/ 3 h 596"/>
                <a:gd name="T20" fmla="*/ 540 w 543"/>
                <a:gd name="T21" fmla="*/ 9 h 596"/>
                <a:gd name="T22" fmla="*/ 407 w 543"/>
                <a:gd name="T23" fmla="*/ 61 h 596"/>
                <a:gd name="T24" fmla="*/ 275 w 543"/>
                <a:gd name="T25" fmla="*/ 274 h 596"/>
                <a:gd name="T26" fmla="*/ 273 w 543"/>
                <a:gd name="T27" fmla="*/ 275 h 596"/>
                <a:gd name="T28" fmla="*/ 141 w 543"/>
                <a:gd name="T29" fmla="*/ 354 h 596"/>
                <a:gd name="T30" fmla="*/ 8 w 543"/>
                <a:gd name="T31" fmla="*/ 594 h 596"/>
                <a:gd name="T32" fmla="*/ 5 w 543"/>
                <a:gd name="T3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3" h="596">
                  <a:moveTo>
                    <a:pt x="5" y="596"/>
                  </a:moveTo>
                  <a:cubicBezTo>
                    <a:pt x="4" y="596"/>
                    <a:pt x="3" y="595"/>
                    <a:pt x="3" y="595"/>
                  </a:cubicBezTo>
                  <a:cubicBezTo>
                    <a:pt x="1" y="594"/>
                    <a:pt x="0" y="592"/>
                    <a:pt x="1" y="590"/>
                  </a:cubicBezTo>
                  <a:cubicBezTo>
                    <a:pt x="135" y="350"/>
                    <a:pt x="135" y="350"/>
                    <a:pt x="135" y="350"/>
                  </a:cubicBezTo>
                  <a:cubicBezTo>
                    <a:pt x="135" y="349"/>
                    <a:pt x="135" y="349"/>
                    <a:pt x="136" y="348"/>
                  </a:cubicBezTo>
                  <a:cubicBezTo>
                    <a:pt x="269" y="269"/>
                    <a:pt x="269" y="269"/>
                    <a:pt x="269" y="269"/>
                  </a:cubicBezTo>
                  <a:cubicBezTo>
                    <a:pt x="401" y="56"/>
                    <a:pt x="401" y="56"/>
                    <a:pt x="401" y="56"/>
                  </a:cubicBezTo>
                  <a:cubicBezTo>
                    <a:pt x="402" y="55"/>
                    <a:pt x="402" y="55"/>
                    <a:pt x="403" y="55"/>
                  </a:cubicBezTo>
                  <a:cubicBezTo>
                    <a:pt x="537" y="1"/>
                    <a:pt x="537" y="1"/>
                    <a:pt x="537" y="1"/>
                  </a:cubicBezTo>
                  <a:cubicBezTo>
                    <a:pt x="539" y="0"/>
                    <a:pt x="541" y="1"/>
                    <a:pt x="542" y="3"/>
                  </a:cubicBezTo>
                  <a:cubicBezTo>
                    <a:pt x="543" y="5"/>
                    <a:pt x="542" y="8"/>
                    <a:pt x="540" y="9"/>
                  </a:cubicBezTo>
                  <a:cubicBezTo>
                    <a:pt x="407" y="61"/>
                    <a:pt x="407" y="61"/>
                    <a:pt x="407" y="61"/>
                  </a:cubicBezTo>
                  <a:cubicBezTo>
                    <a:pt x="275" y="274"/>
                    <a:pt x="275" y="274"/>
                    <a:pt x="275" y="274"/>
                  </a:cubicBezTo>
                  <a:cubicBezTo>
                    <a:pt x="274" y="274"/>
                    <a:pt x="274" y="275"/>
                    <a:pt x="273" y="275"/>
                  </a:cubicBezTo>
                  <a:cubicBezTo>
                    <a:pt x="141" y="354"/>
                    <a:pt x="141" y="354"/>
                    <a:pt x="141" y="354"/>
                  </a:cubicBezTo>
                  <a:cubicBezTo>
                    <a:pt x="8" y="594"/>
                    <a:pt x="8" y="594"/>
                    <a:pt x="8" y="594"/>
                  </a:cubicBezTo>
                  <a:cubicBezTo>
                    <a:pt x="8" y="595"/>
                    <a:pt x="6" y="596"/>
                    <a:pt x="5" y="5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3605240" y="3639373"/>
              <a:ext cx="18862" cy="468558"/>
            </a:xfrm>
            <a:custGeom>
              <a:avLst/>
              <a:gdLst>
                <a:gd name="T0" fmla="*/ 19 w 19"/>
                <a:gd name="T1" fmla="*/ 472 h 472"/>
                <a:gd name="T2" fmla="*/ 0 w 19"/>
                <a:gd name="T3" fmla="*/ 472 h 472"/>
                <a:gd name="T4" fmla="*/ 0 w 19"/>
                <a:gd name="T5" fmla="*/ 453 h 472"/>
                <a:gd name="T6" fmla="*/ 19 w 19"/>
                <a:gd name="T7" fmla="*/ 453 h 472"/>
                <a:gd name="T8" fmla="*/ 19 w 19"/>
                <a:gd name="T9" fmla="*/ 472 h 472"/>
                <a:gd name="T10" fmla="*/ 19 w 19"/>
                <a:gd name="T11" fmla="*/ 416 h 472"/>
                <a:gd name="T12" fmla="*/ 0 w 19"/>
                <a:gd name="T13" fmla="*/ 416 h 472"/>
                <a:gd name="T14" fmla="*/ 0 w 19"/>
                <a:gd name="T15" fmla="*/ 397 h 472"/>
                <a:gd name="T16" fmla="*/ 19 w 19"/>
                <a:gd name="T17" fmla="*/ 397 h 472"/>
                <a:gd name="T18" fmla="*/ 19 w 19"/>
                <a:gd name="T19" fmla="*/ 416 h 472"/>
                <a:gd name="T20" fmla="*/ 19 w 19"/>
                <a:gd name="T21" fmla="*/ 359 h 472"/>
                <a:gd name="T22" fmla="*/ 0 w 19"/>
                <a:gd name="T23" fmla="*/ 359 h 472"/>
                <a:gd name="T24" fmla="*/ 0 w 19"/>
                <a:gd name="T25" fmla="*/ 340 h 472"/>
                <a:gd name="T26" fmla="*/ 19 w 19"/>
                <a:gd name="T27" fmla="*/ 340 h 472"/>
                <a:gd name="T28" fmla="*/ 19 w 19"/>
                <a:gd name="T29" fmla="*/ 359 h 472"/>
                <a:gd name="T30" fmla="*/ 19 w 19"/>
                <a:gd name="T31" fmla="*/ 302 h 472"/>
                <a:gd name="T32" fmla="*/ 0 w 19"/>
                <a:gd name="T33" fmla="*/ 302 h 472"/>
                <a:gd name="T34" fmla="*/ 0 w 19"/>
                <a:gd name="T35" fmla="*/ 283 h 472"/>
                <a:gd name="T36" fmla="*/ 19 w 19"/>
                <a:gd name="T37" fmla="*/ 283 h 472"/>
                <a:gd name="T38" fmla="*/ 19 w 19"/>
                <a:gd name="T39" fmla="*/ 302 h 472"/>
                <a:gd name="T40" fmla="*/ 19 w 19"/>
                <a:gd name="T41" fmla="*/ 246 h 472"/>
                <a:gd name="T42" fmla="*/ 0 w 19"/>
                <a:gd name="T43" fmla="*/ 246 h 472"/>
                <a:gd name="T44" fmla="*/ 0 w 19"/>
                <a:gd name="T45" fmla="*/ 227 h 472"/>
                <a:gd name="T46" fmla="*/ 19 w 19"/>
                <a:gd name="T47" fmla="*/ 227 h 472"/>
                <a:gd name="T48" fmla="*/ 19 w 19"/>
                <a:gd name="T49" fmla="*/ 246 h 472"/>
                <a:gd name="T50" fmla="*/ 19 w 19"/>
                <a:gd name="T51" fmla="*/ 189 h 472"/>
                <a:gd name="T52" fmla="*/ 0 w 19"/>
                <a:gd name="T53" fmla="*/ 189 h 472"/>
                <a:gd name="T54" fmla="*/ 0 w 19"/>
                <a:gd name="T55" fmla="*/ 170 h 472"/>
                <a:gd name="T56" fmla="*/ 19 w 19"/>
                <a:gd name="T57" fmla="*/ 170 h 472"/>
                <a:gd name="T58" fmla="*/ 19 w 19"/>
                <a:gd name="T59" fmla="*/ 189 h 472"/>
                <a:gd name="T60" fmla="*/ 19 w 19"/>
                <a:gd name="T61" fmla="*/ 132 h 472"/>
                <a:gd name="T62" fmla="*/ 0 w 19"/>
                <a:gd name="T63" fmla="*/ 132 h 472"/>
                <a:gd name="T64" fmla="*/ 0 w 19"/>
                <a:gd name="T65" fmla="*/ 113 h 472"/>
                <a:gd name="T66" fmla="*/ 19 w 19"/>
                <a:gd name="T67" fmla="*/ 113 h 472"/>
                <a:gd name="T68" fmla="*/ 19 w 19"/>
                <a:gd name="T69" fmla="*/ 132 h 472"/>
                <a:gd name="T70" fmla="*/ 19 w 19"/>
                <a:gd name="T71" fmla="*/ 76 h 472"/>
                <a:gd name="T72" fmla="*/ 0 w 19"/>
                <a:gd name="T73" fmla="*/ 76 h 472"/>
                <a:gd name="T74" fmla="*/ 0 w 19"/>
                <a:gd name="T75" fmla="*/ 57 h 472"/>
                <a:gd name="T76" fmla="*/ 19 w 19"/>
                <a:gd name="T77" fmla="*/ 57 h 472"/>
                <a:gd name="T78" fmla="*/ 19 w 19"/>
                <a:gd name="T79" fmla="*/ 76 h 472"/>
                <a:gd name="T80" fmla="*/ 19 w 19"/>
                <a:gd name="T81" fmla="*/ 19 h 472"/>
                <a:gd name="T82" fmla="*/ 0 w 19"/>
                <a:gd name="T83" fmla="*/ 19 h 472"/>
                <a:gd name="T84" fmla="*/ 0 w 19"/>
                <a:gd name="T85" fmla="*/ 0 h 472"/>
                <a:gd name="T86" fmla="*/ 19 w 19"/>
                <a:gd name="T87" fmla="*/ 0 h 472"/>
                <a:gd name="T88" fmla="*/ 19 w 19"/>
                <a:gd name="T89" fmla="*/ 19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" h="472">
                  <a:moveTo>
                    <a:pt x="19" y="472"/>
                  </a:moveTo>
                  <a:lnTo>
                    <a:pt x="0" y="472"/>
                  </a:lnTo>
                  <a:lnTo>
                    <a:pt x="0" y="453"/>
                  </a:lnTo>
                  <a:lnTo>
                    <a:pt x="19" y="453"/>
                  </a:lnTo>
                  <a:lnTo>
                    <a:pt x="19" y="472"/>
                  </a:lnTo>
                  <a:close/>
                  <a:moveTo>
                    <a:pt x="19" y="416"/>
                  </a:moveTo>
                  <a:lnTo>
                    <a:pt x="0" y="416"/>
                  </a:lnTo>
                  <a:lnTo>
                    <a:pt x="0" y="397"/>
                  </a:lnTo>
                  <a:lnTo>
                    <a:pt x="19" y="397"/>
                  </a:lnTo>
                  <a:lnTo>
                    <a:pt x="19" y="416"/>
                  </a:lnTo>
                  <a:close/>
                  <a:moveTo>
                    <a:pt x="19" y="359"/>
                  </a:moveTo>
                  <a:lnTo>
                    <a:pt x="0" y="359"/>
                  </a:lnTo>
                  <a:lnTo>
                    <a:pt x="0" y="340"/>
                  </a:lnTo>
                  <a:lnTo>
                    <a:pt x="19" y="340"/>
                  </a:lnTo>
                  <a:lnTo>
                    <a:pt x="19" y="359"/>
                  </a:lnTo>
                  <a:close/>
                  <a:moveTo>
                    <a:pt x="19" y="302"/>
                  </a:moveTo>
                  <a:lnTo>
                    <a:pt x="0" y="302"/>
                  </a:lnTo>
                  <a:lnTo>
                    <a:pt x="0" y="283"/>
                  </a:lnTo>
                  <a:lnTo>
                    <a:pt x="19" y="283"/>
                  </a:lnTo>
                  <a:lnTo>
                    <a:pt x="19" y="302"/>
                  </a:lnTo>
                  <a:close/>
                  <a:moveTo>
                    <a:pt x="19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9" y="227"/>
                  </a:lnTo>
                  <a:lnTo>
                    <a:pt x="19" y="246"/>
                  </a:lnTo>
                  <a:close/>
                  <a:moveTo>
                    <a:pt x="19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19" y="170"/>
                  </a:lnTo>
                  <a:lnTo>
                    <a:pt x="19" y="189"/>
                  </a:lnTo>
                  <a:close/>
                  <a:moveTo>
                    <a:pt x="19" y="132"/>
                  </a:moveTo>
                  <a:lnTo>
                    <a:pt x="0" y="132"/>
                  </a:lnTo>
                  <a:lnTo>
                    <a:pt x="0" y="113"/>
                  </a:lnTo>
                  <a:lnTo>
                    <a:pt x="19" y="113"/>
                  </a:lnTo>
                  <a:lnTo>
                    <a:pt x="19" y="132"/>
                  </a:lnTo>
                  <a:close/>
                  <a:moveTo>
                    <a:pt x="1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76"/>
                  </a:lnTo>
                  <a:close/>
                  <a:moveTo>
                    <a:pt x="1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990099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3352099" y="1709549"/>
              <a:ext cx="17869" cy="748502"/>
            </a:xfrm>
            <a:custGeom>
              <a:avLst/>
              <a:gdLst>
                <a:gd name="T0" fmla="*/ 0 w 18"/>
                <a:gd name="T1" fmla="*/ 754 h 754"/>
                <a:gd name="T2" fmla="*/ 18 w 18"/>
                <a:gd name="T3" fmla="*/ 737 h 754"/>
                <a:gd name="T4" fmla="*/ 18 w 18"/>
                <a:gd name="T5" fmla="*/ 699 h 754"/>
                <a:gd name="T6" fmla="*/ 0 w 18"/>
                <a:gd name="T7" fmla="*/ 680 h 754"/>
                <a:gd name="T8" fmla="*/ 18 w 18"/>
                <a:gd name="T9" fmla="*/ 699 h 754"/>
                <a:gd name="T10" fmla="*/ 0 w 18"/>
                <a:gd name="T11" fmla="*/ 643 h 754"/>
                <a:gd name="T12" fmla="*/ 18 w 18"/>
                <a:gd name="T13" fmla="*/ 624 h 754"/>
                <a:gd name="T14" fmla="*/ 18 w 18"/>
                <a:gd name="T15" fmla="*/ 586 h 754"/>
                <a:gd name="T16" fmla="*/ 0 w 18"/>
                <a:gd name="T17" fmla="*/ 567 h 754"/>
                <a:gd name="T18" fmla="*/ 18 w 18"/>
                <a:gd name="T19" fmla="*/ 586 h 754"/>
                <a:gd name="T20" fmla="*/ 0 w 18"/>
                <a:gd name="T21" fmla="*/ 529 h 754"/>
                <a:gd name="T22" fmla="*/ 18 w 18"/>
                <a:gd name="T23" fmla="*/ 510 h 754"/>
                <a:gd name="T24" fmla="*/ 18 w 18"/>
                <a:gd name="T25" fmla="*/ 473 h 754"/>
                <a:gd name="T26" fmla="*/ 0 w 18"/>
                <a:gd name="T27" fmla="*/ 454 h 754"/>
                <a:gd name="T28" fmla="*/ 18 w 18"/>
                <a:gd name="T29" fmla="*/ 473 h 754"/>
                <a:gd name="T30" fmla="*/ 0 w 18"/>
                <a:gd name="T31" fmla="*/ 416 h 754"/>
                <a:gd name="T32" fmla="*/ 18 w 18"/>
                <a:gd name="T33" fmla="*/ 397 h 754"/>
                <a:gd name="T34" fmla="*/ 18 w 18"/>
                <a:gd name="T35" fmla="*/ 359 h 754"/>
                <a:gd name="T36" fmla="*/ 0 w 18"/>
                <a:gd name="T37" fmla="*/ 340 h 754"/>
                <a:gd name="T38" fmla="*/ 18 w 18"/>
                <a:gd name="T39" fmla="*/ 359 h 754"/>
                <a:gd name="T40" fmla="*/ 0 w 18"/>
                <a:gd name="T41" fmla="*/ 303 h 754"/>
                <a:gd name="T42" fmla="*/ 18 w 18"/>
                <a:gd name="T43" fmla="*/ 284 h 754"/>
                <a:gd name="T44" fmla="*/ 18 w 18"/>
                <a:gd name="T45" fmla="*/ 246 h 754"/>
                <a:gd name="T46" fmla="*/ 0 w 18"/>
                <a:gd name="T47" fmla="*/ 227 h 754"/>
                <a:gd name="T48" fmla="*/ 18 w 18"/>
                <a:gd name="T49" fmla="*/ 246 h 754"/>
                <a:gd name="T50" fmla="*/ 0 w 18"/>
                <a:gd name="T51" fmla="*/ 189 h 754"/>
                <a:gd name="T52" fmla="*/ 18 w 18"/>
                <a:gd name="T53" fmla="*/ 170 h 754"/>
                <a:gd name="T54" fmla="*/ 18 w 18"/>
                <a:gd name="T55" fmla="*/ 132 h 754"/>
                <a:gd name="T56" fmla="*/ 0 w 18"/>
                <a:gd name="T57" fmla="*/ 114 h 754"/>
                <a:gd name="T58" fmla="*/ 18 w 18"/>
                <a:gd name="T59" fmla="*/ 132 h 754"/>
                <a:gd name="T60" fmla="*/ 0 w 18"/>
                <a:gd name="T61" fmla="*/ 76 h 754"/>
                <a:gd name="T62" fmla="*/ 18 w 18"/>
                <a:gd name="T63" fmla="*/ 57 h 754"/>
                <a:gd name="T64" fmla="*/ 18 w 18"/>
                <a:gd name="T65" fmla="*/ 19 h 754"/>
                <a:gd name="T66" fmla="*/ 0 w 18"/>
                <a:gd name="T67" fmla="*/ 0 h 754"/>
                <a:gd name="T68" fmla="*/ 18 w 18"/>
                <a:gd name="T69" fmla="*/ 1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754">
                  <a:moveTo>
                    <a:pt x="18" y="754"/>
                  </a:moveTo>
                  <a:lnTo>
                    <a:pt x="0" y="754"/>
                  </a:lnTo>
                  <a:lnTo>
                    <a:pt x="0" y="737"/>
                  </a:lnTo>
                  <a:lnTo>
                    <a:pt x="18" y="737"/>
                  </a:lnTo>
                  <a:lnTo>
                    <a:pt x="18" y="754"/>
                  </a:lnTo>
                  <a:close/>
                  <a:moveTo>
                    <a:pt x="18" y="699"/>
                  </a:moveTo>
                  <a:lnTo>
                    <a:pt x="0" y="699"/>
                  </a:lnTo>
                  <a:lnTo>
                    <a:pt x="0" y="680"/>
                  </a:lnTo>
                  <a:lnTo>
                    <a:pt x="18" y="680"/>
                  </a:lnTo>
                  <a:lnTo>
                    <a:pt x="18" y="699"/>
                  </a:lnTo>
                  <a:close/>
                  <a:moveTo>
                    <a:pt x="18" y="643"/>
                  </a:moveTo>
                  <a:lnTo>
                    <a:pt x="0" y="643"/>
                  </a:lnTo>
                  <a:lnTo>
                    <a:pt x="0" y="624"/>
                  </a:lnTo>
                  <a:lnTo>
                    <a:pt x="18" y="624"/>
                  </a:lnTo>
                  <a:lnTo>
                    <a:pt x="18" y="643"/>
                  </a:lnTo>
                  <a:close/>
                  <a:moveTo>
                    <a:pt x="18" y="586"/>
                  </a:moveTo>
                  <a:lnTo>
                    <a:pt x="0" y="586"/>
                  </a:lnTo>
                  <a:lnTo>
                    <a:pt x="0" y="567"/>
                  </a:lnTo>
                  <a:lnTo>
                    <a:pt x="18" y="567"/>
                  </a:lnTo>
                  <a:lnTo>
                    <a:pt x="18" y="586"/>
                  </a:lnTo>
                  <a:close/>
                  <a:moveTo>
                    <a:pt x="18" y="529"/>
                  </a:moveTo>
                  <a:lnTo>
                    <a:pt x="0" y="529"/>
                  </a:lnTo>
                  <a:lnTo>
                    <a:pt x="0" y="510"/>
                  </a:lnTo>
                  <a:lnTo>
                    <a:pt x="18" y="510"/>
                  </a:lnTo>
                  <a:lnTo>
                    <a:pt x="18" y="529"/>
                  </a:lnTo>
                  <a:close/>
                  <a:moveTo>
                    <a:pt x="18" y="473"/>
                  </a:moveTo>
                  <a:lnTo>
                    <a:pt x="0" y="473"/>
                  </a:lnTo>
                  <a:lnTo>
                    <a:pt x="0" y="454"/>
                  </a:lnTo>
                  <a:lnTo>
                    <a:pt x="18" y="454"/>
                  </a:lnTo>
                  <a:lnTo>
                    <a:pt x="18" y="473"/>
                  </a:lnTo>
                  <a:close/>
                  <a:moveTo>
                    <a:pt x="18" y="416"/>
                  </a:moveTo>
                  <a:lnTo>
                    <a:pt x="0" y="416"/>
                  </a:lnTo>
                  <a:lnTo>
                    <a:pt x="0" y="397"/>
                  </a:lnTo>
                  <a:lnTo>
                    <a:pt x="18" y="397"/>
                  </a:lnTo>
                  <a:lnTo>
                    <a:pt x="18" y="416"/>
                  </a:lnTo>
                  <a:close/>
                  <a:moveTo>
                    <a:pt x="18" y="359"/>
                  </a:moveTo>
                  <a:lnTo>
                    <a:pt x="0" y="359"/>
                  </a:lnTo>
                  <a:lnTo>
                    <a:pt x="0" y="340"/>
                  </a:lnTo>
                  <a:lnTo>
                    <a:pt x="18" y="340"/>
                  </a:lnTo>
                  <a:lnTo>
                    <a:pt x="18" y="359"/>
                  </a:lnTo>
                  <a:close/>
                  <a:moveTo>
                    <a:pt x="18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18" y="284"/>
                  </a:lnTo>
                  <a:lnTo>
                    <a:pt x="18" y="303"/>
                  </a:lnTo>
                  <a:close/>
                  <a:moveTo>
                    <a:pt x="18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8" y="227"/>
                  </a:lnTo>
                  <a:lnTo>
                    <a:pt x="18" y="246"/>
                  </a:lnTo>
                  <a:close/>
                  <a:moveTo>
                    <a:pt x="18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18" y="170"/>
                  </a:lnTo>
                  <a:lnTo>
                    <a:pt x="18" y="189"/>
                  </a:lnTo>
                  <a:close/>
                  <a:moveTo>
                    <a:pt x="18" y="132"/>
                  </a:moveTo>
                  <a:lnTo>
                    <a:pt x="0" y="132"/>
                  </a:lnTo>
                  <a:lnTo>
                    <a:pt x="0" y="114"/>
                  </a:lnTo>
                  <a:lnTo>
                    <a:pt x="18" y="114"/>
                  </a:lnTo>
                  <a:lnTo>
                    <a:pt x="18" y="132"/>
                  </a:lnTo>
                  <a:close/>
                  <a:moveTo>
                    <a:pt x="18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" y="76"/>
                  </a:lnTo>
                  <a:close/>
                  <a:moveTo>
                    <a:pt x="18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990099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4841161" y="1723446"/>
              <a:ext cx="18862" cy="412966"/>
            </a:xfrm>
            <a:custGeom>
              <a:avLst/>
              <a:gdLst>
                <a:gd name="T0" fmla="*/ 19 w 19"/>
                <a:gd name="T1" fmla="*/ 416 h 416"/>
                <a:gd name="T2" fmla="*/ 0 w 19"/>
                <a:gd name="T3" fmla="*/ 416 h 416"/>
                <a:gd name="T4" fmla="*/ 0 w 19"/>
                <a:gd name="T5" fmla="*/ 397 h 416"/>
                <a:gd name="T6" fmla="*/ 19 w 19"/>
                <a:gd name="T7" fmla="*/ 397 h 416"/>
                <a:gd name="T8" fmla="*/ 19 w 19"/>
                <a:gd name="T9" fmla="*/ 416 h 416"/>
                <a:gd name="T10" fmla="*/ 19 w 19"/>
                <a:gd name="T11" fmla="*/ 359 h 416"/>
                <a:gd name="T12" fmla="*/ 0 w 19"/>
                <a:gd name="T13" fmla="*/ 359 h 416"/>
                <a:gd name="T14" fmla="*/ 0 w 19"/>
                <a:gd name="T15" fmla="*/ 340 h 416"/>
                <a:gd name="T16" fmla="*/ 19 w 19"/>
                <a:gd name="T17" fmla="*/ 340 h 416"/>
                <a:gd name="T18" fmla="*/ 19 w 19"/>
                <a:gd name="T19" fmla="*/ 359 h 416"/>
                <a:gd name="T20" fmla="*/ 19 w 19"/>
                <a:gd name="T21" fmla="*/ 303 h 416"/>
                <a:gd name="T22" fmla="*/ 0 w 19"/>
                <a:gd name="T23" fmla="*/ 303 h 416"/>
                <a:gd name="T24" fmla="*/ 0 w 19"/>
                <a:gd name="T25" fmla="*/ 284 h 416"/>
                <a:gd name="T26" fmla="*/ 19 w 19"/>
                <a:gd name="T27" fmla="*/ 284 h 416"/>
                <a:gd name="T28" fmla="*/ 19 w 19"/>
                <a:gd name="T29" fmla="*/ 303 h 416"/>
                <a:gd name="T30" fmla="*/ 19 w 19"/>
                <a:gd name="T31" fmla="*/ 246 h 416"/>
                <a:gd name="T32" fmla="*/ 0 w 19"/>
                <a:gd name="T33" fmla="*/ 246 h 416"/>
                <a:gd name="T34" fmla="*/ 0 w 19"/>
                <a:gd name="T35" fmla="*/ 227 h 416"/>
                <a:gd name="T36" fmla="*/ 19 w 19"/>
                <a:gd name="T37" fmla="*/ 227 h 416"/>
                <a:gd name="T38" fmla="*/ 19 w 19"/>
                <a:gd name="T39" fmla="*/ 246 h 416"/>
                <a:gd name="T40" fmla="*/ 19 w 19"/>
                <a:gd name="T41" fmla="*/ 189 h 416"/>
                <a:gd name="T42" fmla="*/ 0 w 19"/>
                <a:gd name="T43" fmla="*/ 189 h 416"/>
                <a:gd name="T44" fmla="*/ 0 w 19"/>
                <a:gd name="T45" fmla="*/ 170 h 416"/>
                <a:gd name="T46" fmla="*/ 19 w 19"/>
                <a:gd name="T47" fmla="*/ 170 h 416"/>
                <a:gd name="T48" fmla="*/ 19 w 19"/>
                <a:gd name="T49" fmla="*/ 189 h 416"/>
                <a:gd name="T50" fmla="*/ 19 w 19"/>
                <a:gd name="T51" fmla="*/ 133 h 416"/>
                <a:gd name="T52" fmla="*/ 0 w 19"/>
                <a:gd name="T53" fmla="*/ 133 h 416"/>
                <a:gd name="T54" fmla="*/ 0 w 19"/>
                <a:gd name="T55" fmla="*/ 114 h 416"/>
                <a:gd name="T56" fmla="*/ 19 w 19"/>
                <a:gd name="T57" fmla="*/ 114 h 416"/>
                <a:gd name="T58" fmla="*/ 19 w 19"/>
                <a:gd name="T59" fmla="*/ 133 h 416"/>
                <a:gd name="T60" fmla="*/ 19 w 19"/>
                <a:gd name="T61" fmla="*/ 76 h 416"/>
                <a:gd name="T62" fmla="*/ 0 w 19"/>
                <a:gd name="T63" fmla="*/ 76 h 416"/>
                <a:gd name="T64" fmla="*/ 0 w 19"/>
                <a:gd name="T65" fmla="*/ 57 h 416"/>
                <a:gd name="T66" fmla="*/ 19 w 19"/>
                <a:gd name="T67" fmla="*/ 57 h 416"/>
                <a:gd name="T68" fmla="*/ 19 w 19"/>
                <a:gd name="T69" fmla="*/ 76 h 416"/>
                <a:gd name="T70" fmla="*/ 19 w 19"/>
                <a:gd name="T71" fmla="*/ 19 h 416"/>
                <a:gd name="T72" fmla="*/ 0 w 19"/>
                <a:gd name="T73" fmla="*/ 19 h 416"/>
                <a:gd name="T74" fmla="*/ 0 w 19"/>
                <a:gd name="T75" fmla="*/ 0 h 416"/>
                <a:gd name="T76" fmla="*/ 19 w 19"/>
                <a:gd name="T77" fmla="*/ 0 h 416"/>
                <a:gd name="T78" fmla="*/ 19 w 19"/>
                <a:gd name="T79" fmla="*/ 19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416">
                  <a:moveTo>
                    <a:pt x="19" y="416"/>
                  </a:moveTo>
                  <a:lnTo>
                    <a:pt x="0" y="416"/>
                  </a:lnTo>
                  <a:lnTo>
                    <a:pt x="0" y="397"/>
                  </a:lnTo>
                  <a:lnTo>
                    <a:pt x="19" y="397"/>
                  </a:lnTo>
                  <a:lnTo>
                    <a:pt x="19" y="416"/>
                  </a:lnTo>
                  <a:close/>
                  <a:moveTo>
                    <a:pt x="19" y="359"/>
                  </a:moveTo>
                  <a:lnTo>
                    <a:pt x="0" y="359"/>
                  </a:lnTo>
                  <a:lnTo>
                    <a:pt x="0" y="340"/>
                  </a:lnTo>
                  <a:lnTo>
                    <a:pt x="19" y="340"/>
                  </a:lnTo>
                  <a:lnTo>
                    <a:pt x="19" y="359"/>
                  </a:lnTo>
                  <a:close/>
                  <a:moveTo>
                    <a:pt x="19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19" y="284"/>
                  </a:lnTo>
                  <a:lnTo>
                    <a:pt x="19" y="303"/>
                  </a:lnTo>
                  <a:close/>
                  <a:moveTo>
                    <a:pt x="19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9" y="227"/>
                  </a:lnTo>
                  <a:lnTo>
                    <a:pt x="19" y="246"/>
                  </a:lnTo>
                  <a:close/>
                  <a:moveTo>
                    <a:pt x="19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19" y="170"/>
                  </a:lnTo>
                  <a:lnTo>
                    <a:pt x="19" y="189"/>
                  </a:lnTo>
                  <a:close/>
                  <a:moveTo>
                    <a:pt x="19" y="133"/>
                  </a:moveTo>
                  <a:lnTo>
                    <a:pt x="0" y="133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19" y="133"/>
                  </a:lnTo>
                  <a:close/>
                  <a:moveTo>
                    <a:pt x="1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76"/>
                  </a:lnTo>
                  <a:close/>
                  <a:moveTo>
                    <a:pt x="1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990099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800080"/>
                </a:solidFill>
                <a:cs typeface="+mn-e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01282" y="1631435"/>
              <a:ext cx="106196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添加标题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27682" y="1419622"/>
              <a:ext cx="106196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添加标题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48993" y="3721875"/>
              <a:ext cx="106196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添加标题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9233" y="4112896"/>
              <a:ext cx="163060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rPr>
                <a:t>添加标题</a:t>
              </a: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3564537" y="3594701"/>
              <a:ext cx="87358" cy="873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5073454" y="3226406"/>
              <a:ext cx="84380" cy="843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4803438" y="2108617"/>
              <a:ext cx="86366" cy="843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3316360" y="2408415"/>
              <a:ext cx="84380" cy="843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9" name="Freeform 41"/>
            <p:cNvSpPr>
              <a:spLocks noEditPoints="1"/>
            </p:cNvSpPr>
            <p:nvPr/>
          </p:nvSpPr>
          <p:spPr bwMode="auto">
            <a:xfrm>
              <a:off x="5106213" y="3274723"/>
              <a:ext cx="18862" cy="412966"/>
            </a:xfrm>
            <a:custGeom>
              <a:avLst/>
              <a:gdLst>
                <a:gd name="T0" fmla="*/ 19 w 19"/>
                <a:gd name="T1" fmla="*/ 416 h 416"/>
                <a:gd name="T2" fmla="*/ 0 w 19"/>
                <a:gd name="T3" fmla="*/ 416 h 416"/>
                <a:gd name="T4" fmla="*/ 0 w 19"/>
                <a:gd name="T5" fmla="*/ 397 h 416"/>
                <a:gd name="T6" fmla="*/ 19 w 19"/>
                <a:gd name="T7" fmla="*/ 397 h 416"/>
                <a:gd name="T8" fmla="*/ 19 w 19"/>
                <a:gd name="T9" fmla="*/ 416 h 416"/>
                <a:gd name="T10" fmla="*/ 19 w 19"/>
                <a:gd name="T11" fmla="*/ 359 h 416"/>
                <a:gd name="T12" fmla="*/ 0 w 19"/>
                <a:gd name="T13" fmla="*/ 359 h 416"/>
                <a:gd name="T14" fmla="*/ 0 w 19"/>
                <a:gd name="T15" fmla="*/ 340 h 416"/>
                <a:gd name="T16" fmla="*/ 19 w 19"/>
                <a:gd name="T17" fmla="*/ 340 h 416"/>
                <a:gd name="T18" fmla="*/ 19 w 19"/>
                <a:gd name="T19" fmla="*/ 359 h 416"/>
                <a:gd name="T20" fmla="*/ 19 w 19"/>
                <a:gd name="T21" fmla="*/ 303 h 416"/>
                <a:gd name="T22" fmla="*/ 0 w 19"/>
                <a:gd name="T23" fmla="*/ 303 h 416"/>
                <a:gd name="T24" fmla="*/ 0 w 19"/>
                <a:gd name="T25" fmla="*/ 284 h 416"/>
                <a:gd name="T26" fmla="*/ 19 w 19"/>
                <a:gd name="T27" fmla="*/ 284 h 416"/>
                <a:gd name="T28" fmla="*/ 19 w 19"/>
                <a:gd name="T29" fmla="*/ 303 h 416"/>
                <a:gd name="T30" fmla="*/ 19 w 19"/>
                <a:gd name="T31" fmla="*/ 246 h 416"/>
                <a:gd name="T32" fmla="*/ 0 w 19"/>
                <a:gd name="T33" fmla="*/ 246 h 416"/>
                <a:gd name="T34" fmla="*/ 0 w 19"/>
                <a:gd name="T35" fmla="*/ 227 h 416"/>
                <a:gd name="T36" fmla="*/ 19 w 19"/>
                <a:gd name="T37" fmla="*/ 227 h 416"/>
                <a:gd name="T38" fmla="*/ 19 w 19"/>
                <a:gd name="T39" fmla="*/ 246 h 416"/>
                <a:gd name="T40" fmla="*/ 19 w 19"/>
                <a:gd name="T41" fmla="*/ 189 h 416"/>
                <a:gd name="T42" fmla="*/ 0 w 19"/>
                <a:gd name="T43" fmla="*/ 189 h 416"/>
                <a:gd name="T44" fmla="*/ 0 w 19"/>
                <a:gd name="T45" fmla="*/ 170 h 416"/>
                <a:gd name="T46" fmla="*/ 19 w 19"/>
                <a:gd name="T47" fmla="*/ 170 h 416"/>
                <a:gd name="T48" fmla="*/ 19 w 19"/>
                <a:gd name="T49" fmla="*/ 189 h 416"/>
                <a:gd name="T50" fmla="*/ 19 w 19"/>
                <a:gd name="T51" fmla="*/ 133 h 416"/>
                <a:gd name="T52" fmla="*/ 0 w 19"/>
                <a:gd name="T53" fmla="*/ 133 h 416"/>
                <a:gd name="T54" fmla="*/ 0 w 19"/>
                <a:gd name="T55" fmla="*/ 114 h 416"/>
                <a:gd name="T56" fmla="*/ 19 w 19"/>
                <a:gd name="T57" fmla="*/ 114 h 416"/>
                <a:gd name="T58" fmla="*/ 19 w 19"/>
                <a:gd name="T59" fmla="*/ 133 h 416"/>
                <a:gd name="T60" fmla="*/ 19 w 19"/>
                <a:gd name="T61" fmla="*/ 76 h 416"/>
                <a:gd name="T62" fmla="*/ 0 w 19"/>
                <a:gd name="T63" fmla="*/ 76 h 416"/>
                <a:gd name="T64" fmla="*/ 0 w 19"/>
                <a:gd name="T65" fmla="*/ 57 h 416"/>
                <a:gd name="T66" fmla="*/ 19 w 19"/>
                <a:gd name="T67" fmla="*/ 57 h 416"/>
                <a:gd name="T68" fmla="*/ 19 w 19"/>
                <a:gd name="T69" fmla="*/ 76 h 416"/>
                <a:gd name="T70" fmla="*/ 19 w 19"/>
                <a:gd name="T71" fmla="*/ 19 h 416"/>
                <a:gd name="T72" fmla="*/ 0 w 19"/>
                <a:gd name="T73" fmla="*/ 19 h 416"/>
                <a:gd name="T74" fmla="*/ 0 w 19"/>
                <a:gd name="T75" fmla="*/ 0 h 416"/>
                <a:gd name="T76" fmla="*/ 19 w 19"/>
                <a:gd name="T77" fmla="*/ 0 h 416"/>
                <a:gd name="T78" fmla="*/ 19 w 19"/>
                <a:gd name="T79" fmla="*/ 19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" h="416">
                  <a:moveTo>
                    <a:pt x="19" y="416"/>
                  </a:moveTo>
                  <a:lnTo>
                    <a:pt x="0" y="416"/>
                  </a:lnTo>
                  <a:lnTo>
                    <a:pt x="0" y="397"/>
                  </a:lnTo>
                  <a:lnTo>
                    <a:pt x="19" y="397"/>
                  </a:lnTo>
                  <a:lnTo>
                    <a:pt x="19" y="416"/>
                  </a:lnTo>
                  <a:close/>
                  <a:moveTo>
                    <a:pt x="19" y="359"/>
                  </a:moveTo>
                  <a:lnTo>
                    <a:pt x="0" y="359"/>
                  </a:lnTo>
                  <a:lnTo>
                    <a:pt x="0" y="340"/>
                  </a:lnTo>
                  <a:lnTo>
                    <a:pt x="19" y="340"/>
                  </a:lnTo>
                  <a:lnTo>
                    <a:pt x="19" y="359"/>
                  </a:lnTo>
                  <a:close/>
                  <a:moveTo>
                    <a:pt x="19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19" y="284"/>
                  </a:lnTo>
                  <a:lnTo>
                    <a:pt x="19" y="303"/>
                  </a:lnTo>
                  <a:close/>
                  <a:moveTo>
                    <a:pt x="19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9" y="227"/>
                  </a:lnTo>
                  <a:lnTo>
                    <a:pt x="19" y="246"/>
                  </a:lnTo>
                  <a:close/>
                  <a:moveTo>
                    <a:pt x="19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19" y="170"/>
                  </a:lnTo>
                  <a:lnTo>
                    <a:pt x="19" y="189"/>
                  </a:lnTo>
                  <a:close/>
                  <a:moveTo>
                    <a:pt x="19" y="133"/>
                  </a:moveTo>
                  <a:lnTo>
                    <a:pt x="0" y="133"/>
                  </a:lnTo>
                  <a:lnTo>
                    <a:pt x="0" y="114"/>
                  </a:lnTo>
                  <a:lnTo>
                    <a:pt x="19" y="114"/>
                  </a:lnTo>
                  <a:lnTo>
                    <a:pt x="19" y="133"/>
                  </a:lnTo>
                  <a:close/>
                  <a:moveTo>
                    <a:pt x="1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9" y="57"/>
                  </a:lnTo>
                  <a:lnTo>
                    <a:pt x="19" y="76"/>
                  </a:lnTo>
                  <a:close/>
                  <a:moveTo>
                    <a:pt x="1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990099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800080"/>
                </a:solidFill>
                <a:cs typeface="+mn-ea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424652" y="2060850"/>
            <a:ext cx="1572383" cy="1824203"/>
            <a:chOff x="3995936" y="1038814"/>
            <a:chExt cx="1179441" cy="1368152"/>
          </a:xfrm>
        </p:grpSpPr>
        <p:sp>
          <p:nvSpPr>
            <p:cNvPr id="6" name="六边形 5"/>
            <p:cNvSpPr/>
            <p:nvPr/>
          </p:nvSpPr>
          <p:spPr>
            <a:xfrm rot="5400000">
              <a:off x="3901581" y="1133169"/>
              <a:ext cx="1368152" cy="1179441"/>
            </a:xfrm>
            <a:prstGeom prst="hexagon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315782" y="1508577"/>
              <a:ext cx="539750" cy="428626"/>
              <a:chOff x="1895475" y="3244850"/>
              <a:chExt cx="539750" cy="428626"/>
            </a:xfrm>
          </p:grpSpPr>
          <p:sp>
            <p:nvSpPr>
              <p:cNvPr id="9" name="Freeform 37"/>
              <p:cNvSpPr/>
              <p:nvPr/>
            </p:nvSpPr>
            <p:spPr bwMode="auto">
              <a:xfrm>
                <a:off x="2359025" y="3492500"/>
                <a:ext cx="76200" cy="157163"/>
              </a:xfrm>
              <a:custGeom>
                <a:avLst/>
                <a:gdLst>
                  <a:gd name="T0" fmla="*/ 0 w 27"/>
                  <a:gd name="T1" fmla="*/ 56 h 56"/>
                  <a:gd name="T2" fmla="*/ 23 w 27"/>
                  <a:gd name="T3" fmla="*/ 56 h 56"/>
                  <a:gd name="T4" fmla="*/ 27 w 27"/>
                  <a:gd name="T5" fmla="*/ 52 h 56"/>
                  <a:gd name="T6" fmla="*/ 27 w 27"/>
                  <a:gd name="T7" fmla="*/ 0 h 56"/>
                  <a:gd name="T8" fmla="*/ 0 w 2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6">
                    <a:moveTo>
                      <a:pt x="0" y="56"/>
                    </a:moveTo>
                    <a:cubicBezTo>
                      <a:pt x="23" y="56"/>
                      <a:pt x="23" y="56"/>
                      <a:pt x="23" y="56"/>
                    </a:cubicBezTo>
                    <a:cubicBezTo>
                      <a:pt x="25" y="56"/>
                      <a:pt x="27" y="54"/>
                      <a:pt x="27" y="5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2"/>
                      <a:pt x="17" y="43"/>
                      <a:pt x="0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0" name="Freeform 38"/>
              <p:cNvSpPr>
                <a:spLocks noEditPoints="1"/>
              </p:cNvSpPr>
              <p:nvPr/>
            </p:nvSpPr>
            <p:spPr bwMode="auto">
              <a:xfrm>
                <a:off x="1895475" y="3244850"/>
                <a:ext cx="539750" cy="404813"/>
              </a:xfrm>
              <a:custGeom>
                <a:avLst/>
                <a:gdLst>
                  <a:gd name="T0" fmla="*/ 188 w 192"/>
                  <a:gd name="T1" fmla="*/ 24 h 144"/>
                  <a:gd name="T2" fmla="*/ 167 w 192"/>
                  <a:gd name="T3" fmla="*/ 24 h 144"/>
                  <a:gd name="T4" fmla="*/ 156 w 192"/>
                  <a:gd name="T5" fmla="*/ 2 h 144"/>
                  <a:gd name="T6" fmla="*/ 152 w 192"/>
                  <a:gd name="T7" fmla="*/ 0 h 144"/>
                  <a:gd name="T8" fmla="*/ 88 w 192"/>
                  <a:gd name="T9" fmla="*/ 0 h 144"/>
                  <a:gd name="T10" fmla="*/ 85 w 192"/>
                  <a:gd name="T11" fmla="*/ 2 h 144"/>
                  <a:gd name="T12" fmla="*/ 74 w 192"/>
                  <a:gd name="T13" fmla="*/ 24 h 144"/>
                  <a:gd name="T14" fmla="*/ 64 w 192"/>
                  <a:gd name="T15" fmla="*/ 24 h 144"/>
                  <a:gd name="T16" fmla="*/ 64 w 192"/>
                  <a:gd name="T17" fmla="*/ 24 h 144"/>
                  <a:gd name="T18" fmla="*/ 56 w 192"/>
                  <a:gd name="T19" fmla="*/ 24 h 144"/>
                  <a:gd name="T20" fmla="*/ 56 w 192"/>
                  <a:gd name="T21" fmla="*/ 24 h 144"/>
                  <a:gd name="T22" fmla="*/ 24 w 192"/>
                  <a:gd name="T23" fmla="*/ 24 h 144"/>
                  <a:gd name="T24" fmla="*/ 24 w 192"/>
                  <a:gd name="T25" fmla="*/ 24 h 144"/>
                  <a:gd name="T26" fmla="*/ 16 w 192"/>
                  <a:gd name="T27" fmla="*/ 24 h 144"/>
                  <a:gd name="T28" fmla="*/ 16 w 192"/>
                  <a:gd name="T29" fmla="*/ 24 h 144"/>
                  <a:gd name="T30" fmla="*/ 4 w 192"/>
                  <a:gd name="T31" fmla="*/ 24 h 144"/>
                  <a:gd name="T32" fmla="*/ 0 w 192"/>
                  <a:gd name="T33" fmla="*/ 28 h 144"/>
                  <a:gd name="T34" fmla="*/ 0 w 192"/>
                  <a:gd name="T35" fmla="*/ 140 h 144"/>
                  <a:gd name="T36" fmla="*/ 4 w 192"/>
                  <a:gd name="T37" fmla="*/ 144 h 144"/>
                  <a:gd name="T38" fmla="*/ 75 w 192"/>
                  <a:gd name="T39" fmla="*/ 144 h 144"/>
                  <a:gd name="T40" fmla="*/ 48 w 192"/>
                  <a:gd name="T41" fmla="*/ 88 h 144"/>
                  <a:gd name="T42" fmla="*/ 120 w 192"/>
                  <a:gd name="T43" fmla="*/ 16 h 144"/>
                  <a:gd name="T44" fmla="*/ 192 w 192"/>
                  <a:gd name="T45" fmla="*/ 88 h 144"/>
                  <a:gd name="T46" fmla="*/ 192 w 192"/>
                  <a:gd name="T47" fmla="*/ 28 h 144"/>
                  <a:gd name="T48" fmla="*/ 188 w 192"/>
                  <a:gd name="T49" fmla="*/ 24 h 144"/>
                  <a:gd name="T50" fmla="*/ 36 w 192"/>
                  <a:gd name="T51" fmla="*/ 56 h 144"/>
                  <a:gd name="T52" fmla="*/ 20 w 192"/>
                  <a:gd name="T53" fmla="*/ 56 h 144"/>
                  <a:gd name="T54" fmla="*/ 16 w 192"/>
                  <a:gd name="T55" fmla="*/ 52 h 144"/>
                  <a:gd name="T56" fmla="*/ 20 w 192"/>
                  <a:gd name="T57" fmla="*/ 48 h 144"/>
                  <a:gd name="T58" fmla="*/ 36 w 192"/>
                  <a:gd name="T59" fmla="*/ 48 h 144"/>
                  <a:gd name="T60" fmla="*/ 40 w 192"/>
                  <a:gd name="T61" fmla="*/ 52 h 144"/>
                  <a:gd name="T62" fmla="*/ 36 w 192"/>
                  <a:gd name="T63" fmla="*/ 5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2" h="144">
                    <a:moveTo>
                      <a:pt x="188" y="24"/>
                    </a:moveTo>
                    <a:cubicBezTo>
                      <a:pt x="167" y="24"/>
                      <a:pt x="167" y="24"/>
                      <a:pt x="167" y="24"/>
                    </a:cubicBezTo>
                    <a:cubicBezTo>
                      <a:pt x="156" y="2"/>
                      <a:pt x="156" y="2"/>
                      <a:pt x="156" y="2"/>
                    </a:cubicBezTo>
                    <a:cubicBezTo>
                      <a:pt x="155" y="1"/>
                      <a:pt x="154" y="0"/>
                      <a:pt x="152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7" y="0"/>
                      <a:pt x="85" y="1"/>
                      <a:pt x="85" y="2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6"/>
                      <a:pt x="0" y="28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2"/>
                      <a:pt x="2" y="144"/>
                      <a:pt x="4" y="144"/>
                    </a:cubicBezTo>
                    <a:cubicBezTo>
                      <a:pt x="75" y="144"/>
                      <a:pt x="75" y="144"/>
                      <a:pt x="75" y="144"/>
                    </a:cubicBezTo>
                    <a:cubicBezTo>
                      <a:pt x="59" y="131"/>
                      <a:pt x="48" y="110"/>
                      <a:pt x="48" y="88"/>
                    </a:cubicBezTo>
                    <a:cubicBezTo>
                      <a:pt x="48" y="48"/>
                      <a:pt x="80" y="16"/>
                      <a:pt x="120" y="16"/>
                    </a:cubicBezTo>
                    <a:cubicBezTo>
                      <a:pt x="160" y="16"/>
                      <a:pt x="192" y="48"/>
                      <a:pt x="192" y="88"/>
                    </a:cubicBezTo>
                    <a:cubicBezTo>
                      <a:pt x="192" y="28"/>
                      <a:pt x="192" y="28"/>
                      <a:pt x="192" y="28"/>
                    </a:cubicBezTo>
                    <a:cubicBezTo>
                      <a:pt x="192" y="26"/>
                      <a:pt x="190" y="24"/>
                      <a:pt x="188" y="24"/>
                    </a:cubicBezTo>
                    <a:close/>
                    <a:moveTo>
                      <a:pt x="36" y="56"/>
                    </a:moveTo>
                    <a:cubicBezTo>
                      <a:pt x="20" y="56"/>
                      <a:pt x="20" y="56"/>
                      <a:pt x="20" y="56"/>
                    </a:cubicBezTo>
                    <a:cubicBezTo>
                      <a:pt x="18" y="56"/>
                      <a:pt x="16" y="54"/>
                      <a:pt x="16" y="52"/>
                    </a:cubicBezTo>
                    <a:cubicBezTo>
                      <a:pt x="16" y="50"/>
                      <a:pt x="18" y="48"/>
                      <a:pt x="20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8" y="48"/>
                      <a:pt x="40" y="50"/>
                      <a:pt x="40" y="52"/>
                    </a:cubicBezTo>
                    <a:cubicBezTo>
                      <a:pt x="40" y="54"/>
                      <a:pt x="38" y="56"/>
                      <a:pt x="36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1" name="Freeform 39"/>
              <p:cNvSpPr/>
              <p:nvPr/>
            </p:nvSpPr>
            <p:spPr bwMode="auto">
              <a:xfrm>
                <a:off x="1939925" y="3268663"/>
                <a:ext cx="134938" cy="22225"/>
              </a:xfrm>
              <a:custGeom>
                <a:avLst/>
                <a:gdLst>
                  <a:gd name="T0" fmla="*/ 48 w 48"/>
                  <a:gd name="T1" fmla="*/ 4 h 8"/>
                  <a:gd name="T2" fmla="*/ 44 w 48"/>
                  <a:gd name="T3" fmla="*/ 0 h 8"/>
                  <a:gd name="T4" fmla="*/ 4 w 48"/>
                  <a:gd name="T5" fmla="*/ 0 h 8"/>
                  <a:gd name="T6" fmla="*/ 0 w 48"/>
                  <a:gd name="T7" fmla="*/ 4 h 8"/>
                  <a:gd name="T8" fmla="*/ 0 w 48"/>
                  <a:gd name="T9" fmla="*/ 8 h 8"/>
                  <a:gd name="T10" fmla="*/ 48 w 48"/>
                  <a:gd name="T11" fmla="*/ 8 h 8"/>
                  <a:gd name="T12" fmla="*/ 48 w 4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8">
                    <a:moveTo>
                      <a:pt x="48" y="4"/>
                    </a:moveTo>
                    <a:cubicBezTo>
                      <a:pt x="48" y="2"/>
                      <a:pt x="46" y="0"/>
                      <a:pt x="4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8" y="8"/>
                      <a:pt x="48" y="8"/>
                      <a:pt x="48" y="8"/>
                    </a:cubicBez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2" name="Freeform 40"/>
              <p:cNvSpPr>
                <a:spLocks noEditPoints="1"/>
              </p:cNvSpPr>
              <p:nvPr/>
            </p:nvSpPr>
            <p:spPr bwMode="auto">
              <a:xfrm>
                <a:off x="2120900" y="3379788"/>
                <a:ext cx="225425" cy="225425"/>
              </a:xfrm>
              <a:custGeom>
                <a:avLst/>
                <a:gdLst>
                  <a:gd name="T0" fmla="*/ 40 w 80"/>
                  <a:gd name="T1" fmla="*/ 0 h 80"/>
                  <a:gd name="T2" fmla="*/ 0 w 80"/>
                  <a:gd name="T3" fmla="*/ 40 h 80"/>
                  <a:gd name="T4" fmla="*/ 40 w 80"/>
                  <a:gd name="T5" fmla="*/ 80 h 80"/>
                  <a:gd name="T6" fmla="*/ 80 w 80"/>
                  <a:gd name="T7" fmla="*/ 40 h 80"/>
                  <a:gd name="T8" fmla="*/ 40 w 80"/>
                  <a:gd name="T9" fmla="*/ 0 h 80"/>
                  <a:gd name="T10" fmla="*/ 37 w 80"/>
                  <a:gd name="T11" fmla="*/ 24 h 80"/>
                  <a:gd name="T12" fmla="*/ 24 w 80"/>
                  <a:gd name="T13" fmla="*/ 37 h 80"/>
                  <a:gd name="T14" fmla="*/ 21 w 80"/>
                  <a:gd name="T15" fmla="*/ 40 h 80"/>
                  <a:gd name="T16" fmla="*/ 20 w 80"/>
                  <a:gd name="T17" fmla="*/ 40 h 80"/>
                  <a:gd name="T18" fmla="*/ 17 w 80"/>
                  <a:gd name="T19" fmla="*/ 35 h 80"/>
                  <a:gd name="T20" fmla="*/ 35 w 80"/>
                  <a:gd name="T21" fmla="*/ 16 h 80"/>
                  <a:gd name="T22" fmla="*/ 40 w 80"/>
                  <a:gd name="T23" fmla="*/ 19 h 80"/>
                  <a:gd name="T24" fmla="*/ 37 w 80"/>
                  <a:gd name="T25" fmla="*/ 2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80"/>
                      <a:pt x="40" y="80"/>
                    </a:cubicBezTo>
                    <a:cubicBezTo>
                      <a:pt x="62" y="80"/>
                      <a:pt x="80" y="6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37" y="24"/>
                    </a:moveTo>
                    <a:cubicBezTo>
                      <a:pt x="31" y="25"/>
                      <a:pt x="26" y="30"/>
                      <a:pt x="24" y="37"/>
                    </a:cubicBezTo>
                    <a:cubicBezTo>
                      <a:pt x="24" y="39"/>
                      <a:pt x="22" y="40"/>
                      <a:pt x="21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8" y="39"/>
                      <a:pt x="16" y="37"/>
                      <a:pt x="17" y="35"/>
                    </a:cubicBezTo>
                    <a:cubicBezTo>
                      <a:pt x="19" y="26"/>
                      <a:pt x="26" y="18"/>
                      <a:pt x="35" y="16"/>
                    </a:cubicBezTo>
                    <a:cubicBezTo>
                      <a:pt x="37" y="16"/>
                      <a:pt x="40" y="17"/>
                      <a:pt x="40" y="19"/>
                    </a:cubicBezTo>
                    <a:cubicBezTo>
                      <a:pt x="40" y="22"/>
                      <a:pt x="39" y="24"/>
                      <a:pt x="37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3" name="Freeform 41"/>
              <p:cNvSpPr>
                <a:spLocks noEditPoints="1"/>
              </p:cNvSpPr>
              <p:nvPr/>
            </p:nvSpPr>
            <p:spPr bwMode="auto">
              <a:xfrm>
                <a:off x="2052638" y="3313113"/>
                <a:ext cx="360363" cy="360363"/>
              </a:xfrm>
              <a:custGeom>
                <a:avLst/>
                <a:gdLst>
                  <a:gd name="T0" fmla="*/ 114 w 128"/>
                  <a:gd name="T1" fmla="*/ 104 h 128"/>
                  <a:gd name="T2" fmla="*/ 117 w 128"/>
                  <a:gd name="T3" fmla="*/ 100 h 128"/>
                  <a:gd name="T4" fmla="*/ 119 w 128"/>
                  <a:gd name="T5" fmla="*/ 97 h 128"/>
                  <a:gd name="T6" fmla="*/ 121 w 128"/>
                  <a:gd name="T7" fmla="*/ 93 h 128"/>
                  <a:gd name="T8" fmla="*/ 123 w 128"/>
                  <a:gd name="T9" fmla="*/ 89 h 128"/>
                  <a:gd name="T10" fmla="*/ 124 w 128"/>
                  <a:gd name="T11" fmla="*/ 85 h 128"/>
                  <a:gd name="T12" fmla="*/ 126 w 128"/>
                  <a:gd name="T13" fmla="*/ 82 h 128"/>
                  <a:gd name="T14" fmla="*/ 126 w 128"/>
                  <a:gd name="T15" fmla="*/ 80 h 128"/>
                  <a:gd name="T16" fmla="*/ 126 w 128"/>
                  <a:gd name="T17" fmla="*/ 79 h 128"/>
                  <a:gd name="T18" fmla="*/ 127 w 128"/>
                  <a:gd name="T19" fmla="*/ 77 h 128"/>
                  <a:gd name="T20" fmla="*/ 127 w 128"/>
                  <a:gd name="T21" fmla="*/ 74 h 128"/>
                  <a:gd name="T22" fmla="*/ 128 w 128"/>
                  <a:gd name="T23" fmla="*/ 72 h 128"/>
                  <a:gd name="T24" fmla="*/ 128 w 128"/>
                  <a:gd name="T25" fmla="*/ 69 h 128"/>
                  <a:gd name="T26" fmla="*/ 128 w 128"/>
                  <a:gd name="T27" fmla="*/ 68 h 128"/>
                  <a:gd name="T28" fmla="*/ 128 w 128"/>
                  <a:gd name="T29" fmla="*/ 64 h 128"/>
                  <a:gd name="T30" fmla="*/ 64 w 128"/>
                  <a:gd name="T31" fmla="*/ 0 h 128"/>
                  <a:gd name="T32" fmla="*/ 0 w 128"/>
                  <a:gd name="T33" fmla="*/ 64 h 128"/>
                  <a:gd name="T34" fmla="*/ 0 w 128"/>
                  <a:gd name="T35" fmla="*/ 68 h 128"/>
                  <a:gd name="T36" fmla="*/ 0 w 128"/>
                  <a:gd name="T37" fmla="*/ 69 h 128"/>
                  <a:gd name="T38" fmla="*/ 1 w 128"/>
                  <a:gd name="T39" fmla="*/ 72 h 128"/>
                  <a:gd name="T40" fmla="*/ 1 w 128"/>
                  <a:gd name="T41" fmla="*/ 74 h 128"/>
                  <a:gd name="T42" fmla="*/ 1 w 128"/>
                  <a:gd name="T43" fmla="*/ 77 h 128"/>
                  <a:gd name="T44" fmla="*/ 2 w 128"/>
                  <a:gd name="T45" fmla="*/ 79 h 128"/>
                  <a:gd name="T46" fmla="*/ 2 w 128"/>
                  <a:gd name="T47" fmla="*/ 80 h 128"/>
                  <a:gd name="T48" fmla="*/ 3 w 128"/>
                  <a:gd name="T49" fmla="*/ 82 h 128"/>
                  <a:gd name="T50" fmla="*/ 4 w 128"/>
                  <a:gd name="T51" fmla="*/ 85 h 128"/>
                  <a:gd name="T52" fmla="*/ 5 w 128"/>
                  <a:gd name="T53" fmla="*/ 89 h 128"/>
                  <a:gd name="T54" fmla="*/ 7 w 128"/>
                  <a:gd name="T55" fmla="*/ 93 h 128"/>
                  <a:gd name="T56" fmla="*/ 9 w 128"/>
                  <a:gd name="T57" fmla="*/ 97 h 128"/>
                  <a:gd name="T58" fmla="*/ 12 w 128"/>
                  <a:gd name="T59" fmla="*/ 100 h 128"/>
                  <a:gd name="T60" fmla="*/ 14 w 128"/>
                  <a:gd name="T61" fmla="*/ 104 h 128"/>
                  <a:gd name="T62" fmla="*/ 17 w 128"/>
                  <a:gd name="T63" fmla="*/ 107 h 128"/>
                  <a:gd name="T64" fmla="*/ 20 w 128"/>
                  <a:gd name="T65" fmla="*/ 110 h 128"/>
                  <a:gd name="T66" fmla="*/ 20 w 128"/>
                  <a:gd name="T67" fmla="*/ 110 h 128"/>
                  <a:gd name="T68" fmla="*/ 22 w 128"/>
                  <a:gd name="T69" fmla="*/ 112 h 128"/>
                  <a:gd name="T70" fmla="*/ 23 w 128"/>
                  <a:gd name="T71" fmla="*/ 113 h 128"/>
                  <a:gd name="T72" fmla="*/ 29 w 128"/>
                  <a:gd name="T73" fmla="*/ 117 h 128"/>
                  <a:gd name="T74" fmla="*/ 30 w 128"/>
                  <a:gd name="T75" fmla="*/ 118 h 128"/>
                  <a:gd name="T76" fmla="*/ 33 w 128"/>
                  <a:gd name="T77" fmla="*/ 120 h 128"/>
                  <a:gd name="T78" fmla="*/ 33 w 128"/>
                  <a:gd name="T79" fmla="*/ 120 h 128"/>
                  <a:gd name="T80" fmla="*/ 64 w 128"/>
                  <a:gd name="T81" fmla="*/ 128 h 128"/>
                  <a:gd name="T82" fmla="*/ 95 w 128"/>
                  <a:gd name="T83" fmla="*/ 120 h 128"/>
                  <a:gd name="T84" fmla="*/ 95 w 128"/>
                  <a:gd name="T85" fmla="*/ 120 h 128"/>
                  <a:gd name="T86" fmla="*/ 98 w 128"/>
                  <a:gd name="T87" fmla="*/ 118 h 128"/>
                  <a:gd name="T88" fmla="*/ 99 w 128"/>
                  <a:gd name="T89" fmla="*/ 117 h 128"/>
                  <a:gd name="T90" fmla="*/ 105 w 128"/>
                  <a:gd name="T91" fmla="*/ 113 h 128"/>
                  <a:gd name="T92" fmla="*/ 106 w 128"/>
                  <a:gd name="T93" fmla="*/ 112 h 128"/>
                  <a:gd name="T94" fmla="*/ 108 w 128"/>
                  <a:gd name="T95" fmla="*/ 110 h 128"/>
                  <a:gd name="T96" fmla="*/ 109 w 128"/>
                  <a:gd name="T97" fmla="*/ 110 h 128"/>
                  <a:gd name="T98" fmla="*/ 111 w 128"/>
                  <a:gd name="T99" fmla="*/ 107 h 128"/>
                  <a:gd name="T100" fmla="*/ 114 w 128"/>
                  <a:gd name="T101" fmla="*/ 104 h 128"/>
                  <a:gd name="T102" fmla="*/ 64 w 128"/>
                  <a:gd name="T103" fmla="*/ 112 h 128"/>
                  <a:gd name="T104" fmla="*/ 16 w 128"/>
                  <a:gd name="T105" fmla="*/ 64 h 128"/>
                  <a:gd name="T106" fmla="*/ 64 w 128"/>
                  <a:gd name="T107" fmla="*/ 16 h 128"/>
                  <a:gd name="T108" fmla="*/ 112 w 128"/>
                  <a:gd name="T109" fmla="*/ 64 h 128"/>
                  <a:gd name="T110" fmla="*/ 64 w 128"/>
                  <a:gd name="T111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8" h="128">
                    <a:moveTo>
                      <a:pt x="114" y="104"/>
                    </a:moveTo>
                    <a:cubicBezTo>
                      <a:pt x="115" y="103"/>
                      <a:pt x="116" y="101"/>
                      <a:pt x="117" y="100"/>
                    </a:cubicBezTo>
                    <a:cubicBezTo>
                      <a:pt x="118" y="99"/>
                      <a:pt x="118" y="98"/>
                      <a:pt x="119" y="97"/>
                    </a:cubicBezTo>
                    <a:cubicBezTo>
                      <a:pt x="120" y="96"/>
                      <a:pt x="120" y="94"/>
                      <a:pt x="121" y="93"/>
                    </a:cubicBezTo>
                    <a:cubicBezTo>
                      <a:pt x="122" y="92"/>
                      <a:pt x="122" y="91"/>
                      <a:pt x="123" y="89"/>
                    </a:cubicBezTo>
                    <a:cubicBezTo>
                      <a:pt x="123" y="88"/>
                      <a:pt x="124" y="87"/>
                      <a:pt x="124" y="85"/>
                    </a:cubicBezTo>
                    <a:cubicBezTo>
                      <a:pt x="125" y="84"/>
                      <a:pt x="125" y="83"/>
                      <a:pt x="126" y="82"/>
                    </a:cubicBezTo>
                    <a:cubicBezTo>
                      <a:pt x="126" y="81"/>
                      <a:pt x="126" y="81"/>
                      <a:pt x="126" y="80"/>
                    </a:cubicBezTo>
                    <a:cubicBezTo>
                      <a:pt x="126" y="80"/>
                      <a:pt x="126" y="79"/>
                      <a:pt x="126" y="79"/>
                    </a:cubicBezTo>
                    <a:cubicBezTo>
                      <a:pt x="127" y="78"/>
                      <a:pt x="127" y="77"/>
                      <a:pt x="127" y="77"/>
                    </a:cubicBezTo>
                    <a:cubicBezTo>
                      <a:pt x="127" y="76"/>
                      <a:pt x="127" y="75"/>
                      <a:pt x="127" y="74"/>
                    </a:cubicBezTo>
                    <a:cubicBezTo>
                      <a:pt x="128" y="73"/>
                      <a:pt x="128" y="72"/>
                      <a:pt x="128" y="72"/>
                    </a:cubicBezTo>
                    <a:cubicBezTo>
                      <a:pt x="128" y="71"/>
                      <a:pt x="128" y="70"/>
                      <a:pt x="128" y="69"/>
                    </a:cubicBezTo>
                    <a:cubicBezTo>
                      <a:pt x="128" y="69"/>
                      <a:pt x="128" y="68"/>
                      <a:pt x="128" y="68"/>
                    </a:cubicBezTo>
                    <a:cubicBezTo>
                      <a:pt x="128" y="67"/>
                      <a:pt x="128" y="65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65"/>
                      <a:pt x="0" y="67"/>
                      <a:pt x="0" y="68"/>
                    </a:cubicBezTo>
                    <a:cubicBezTo>
                      <a:pt x="0" y="68"/>
                      <a:pt x="0" y="69"/>
                      <a:pt x="0" y="69"/>
                    </a:cubicBezTo>
                    <a:cubicBezTo>
                      <a:pt x="0" y="70"/>
                      <a:pt x="1" y="71"/>
                      <a:pt x="1" y="72"/>
                    </a:cubicBezTo>
                    <a:cubicBezTo>
                      <a:pt x="1" y="72"/>
                      <a:pt x="1" y="73"/>
                      <a:pt x="1" y="74"/>
                    </a:cubicBezTo>
                    <a:cubicBezTo>
                      <a:pt x="1" y="75"/>
                      <a:pt x="1" y="76"/>
                      <a:pt x="1" y="77"/>
                    </a:cubicBezTo>
                    <a:cubicBezTo>
                      <a:pt x="2" y="77"/>
                      <a:pt x="2" y="78"/>
                      <a:pt x="2" y="79"/>
                    </a:cubicBezTo>
                    <a:cubicBezTo>
                      <a:pt x="2" y="79"/>
                      <a:pt x="2" y="80"/>
                      <a:pt x="2" y="80"/>
                    </a:cubicBezTo>
                    <a:cubicBezTo>
                      <a:pt x="2" y="81"/>
                      <a:pt x="3" y="81"/>
                      <a:pt x="3" y="82"/>
                    </a:cubicBezTo>
                    <a:cubicBezTo>
                      <a:pt x="3" y="83"/>
                      <a:pt x="3" y="84"/>
                      <a:pt x="4" y="85"/>
                    </a:cubicBezTo>
                    <a:cubicBezTo>
                      <a:pt x="4" y="87"/>
                      <a:pt x="5" y="88"/>
                      <a:pt x="5" y="89"/>
                    </a:cubicBezTo>
                    <a:cubicBezTo>
                      <a:pt x="6" y="91"/>
                      <a:pt x="7" y="92"/>
                      <a:pt x="7" y="93"/>
                    </a:cubicBezTo>
                    <a:cubicBezTo>
                      <a:pt x="8" y="94"/>
                      <a:pt x="9" y="96"/>
                      <a:pt x="9" y="97"/>
                    </a:cubicBezTo>
                    <a:cubicBezTo>
                      <a:pt x="10" y="98"/>
                      <a:pt x="11" y="99"/>
                      <a:pt x="12" y="100"/>
                    </a:cubicBezTo>
                    <a:cubicBezTo>
                      <a:pt x="12" y="101"/>
                      <a:pt x="13" y="103"/>
                      <a:pt x="14" y="104"/>
                    </a:cubicBezTo>
                    <a:cubicBezTo>
                      <a:pt x="15" y="105"/>
                      <a:pt x="16" y="106"/>
                      <a:pt x="17" y="107"/>
                    </a:cubicBezTo>
                    <a:cubicBezTo>
                      <a:pt x="18" y="108"/>
                      <a:pt x="19" y="109"/>
                      <a:pt x="20" y="110"/>
                    </a:cubicBezTo>
                    <a:cubicBezTo>
                      <a:pt x="20" y="110"/>
                      <a:pt x="20" y="110"/>
                      <a:pt x="20" y="110"/>
                    </a:cubicBezTo>
                    <a:cubicBezTo>
                      <a:pt x="21" y="111"/>
                      <a:pt x="21" y="111"/>
                      <a:pt x="22" y="11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5" y="115"/>
                      <a:pt x="27" y="116"/>
                      <a:pt x="29" y="117"/>
                    </a:cubicBezTo>
                    <a:cubicBezTo>
                      <a:pt x="29" y="118"/>
                      <a:pt x="30" y="118"/>
                      <a:pt x="30" y="118"/>
                    </a:cubicBezTo>
                    <a:cubicBezTo>
                      <a:pt x="31" y="119"/>
                      <a:pt x="32" y="119"/>
                      <a:pt x="33" y="120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42" y="125"/>
                      <a:pt x="53" y="128"/>
                      <a:pt x="64" y="128"/>
                    </a:cubicBezTo>
                    <a:cubicBezTo>
                      <a:pt x="75" y="128"/>
                      <a:pt x="86" y="125"/>
                      <a:pt x="95" y="120"/>
                    </a:cubicBezTo>
                    <a:cubicBezTo>
                      <a:pt x="95" y="120"/>
                      <a:pt x="95" y="120"/>
                      <a:pt x="95" y="120"/>
                    </a:cubicBezTo>
                    <a:cubicBezTo>
                      <a:pt x="96" y="119"/>
                      <a:pt x="97" y="119"/>
                      <a:pt x="98" y="118"/>
                    </a:cubicBezTo>
                    <a:cubicBezTo>
                      <a:pt x="99" y="118"/>
                      <a:pt x="99" y="118"/>
                      <a:pt x="99" y="117"/>
                    </a:cubicBezTo>
                    <a:cubicBezTo>
                      <a:pt x="101" y="116"/>
                      <a:pt x="103" y="115"/>
                      <a:pt x="105" y="113"/>
                    </a:cubicBezTo>
                    <a:cubicBezTo>
                      <a:pt x="105" y="113"/>
                      <a:pt x="106" y="113"/>
                      <a:pt x="106" y="112"/>
                    </a:cubicBezTo>
                    <a:cubicBezTo>
                      <a:pt x="107" y="111"/>
                      <a:pt x="108" y="111"/>
                      <a:pt x="108" y="110"/>
                    </a:cubicBezTo>
                    <a:cubicBezTo>
                      <a:pt x="109" y="110"/>
                      <a:pt x="109" y="110"/>
                      <a:pt x="109" y="110"/>
                    </a:cubicBezTo>
                    <a:cubicBezTo>
                      <a:pt x="110" y="109"/>
                      <a:pt x="111" y="108"/>
                      <a:pt x="111" y="107"/>
                    </a:cubicBezTo>
                    <a:cubicBezTo>
                      <a:pt x="112" y="106"/>
                      <a:pt x="113" y="105"/>
                      <a:pt x="114" y="104"/>
                    </a:cubicBezTo>
                    <a:close/>
                    <a:moveTo>
                      <a:pt x="64" y="112"/>
                    </a:moveTo>
                    <a:cubicBezTo>
                      <a:pt x="38" y="112"/>
                      <a:pt x="16" y="90"/>
                      <a:pt x="16" y="64"/>
                    </a:cubicBezTo>
                    <a:cubicBezTo>
                      <a:pt x="16" y="37"/>
                      <a:pt x="38" y="16"/>
                      <a:pt x="64" y="16"/>
                    </a:cubicBezTo>
                    <a:cubicBezTo>
                      <a:pt x="91" y="16"/>
                      <a:pt x="112" y="37"/>
                      <a:pt x="112" y="64"/>
                    </a:cubicBezTo>
                    <a:cubicBezTo>
                      <a:pt x="112" y="90"/>
                      <a:pt x="91" y="112"/>
                      <a:pt x="64" y="1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8643945" y="2060851"/>
            <a:ext cx="1572383" cy="1824203"/>
            <a:chOff x="6410720" y="1038815"/>
            <a:chExt cx="1179441" cy="1368152"/>
          </a:xfrm>
        </p:grpSpPr>
        <p:sp>
          <p:nvSpPr>
            <p:cNvPr id="7" name="六边形 6"/>
            <p:cNvSpPr/>
            <p:nvPr/>
          </p:nvSpPr>
          <p:spPr>
            <a:xfrm rot="5400000">
              <a:off x="6316365" y="1133170"/>
              <a:ext cx="1368152" cy="1179441"/>
            </a:xfrm>
            <a:prstGeom prst="hexagon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6730566" y="1476139"/>
              <a:ext cx="539750" cy="493713"/>
              <a:chOff x="568325" y="4538663"/>
              <a:chExt cx="539750" cy="493713"/>
            </a:xfrm>
          </p:grpSpPr>
          <p:sp>
            <p:nvSpPr>
              <p:cNvPr id="15" name="Freeform 49"/>
              <p:cNvSpPr/>
              <p:nvPr/>
            </p:nvSpPr>
            <p:spPr bwMode="auto">
              <a:xfrm>
                <a:off x="771525" y="4718050"/>
                <a:ext cx="134938" cy="134938"/>
              </a:xfrm>
              <a:custGeom>
                <a:avLst/>
                <a:gdLst>
                  <a:gd name="T0" fmla="*/ 46 w 48"/>
                  <a:gd name="T1" fmla="*/ 20 h 48"/>
                  <a:gd name="T2" fmla="*/ 6 w 48"/>
                  <a:gd name="T3" fmla="*/ 0 h 48"/>
                  <a:gd name="T4" fmla="*/ 2 w 48"/>
                  <a:gd name="T5" fmla="*/ 0 h 48"/>
                  <a:gd name="T6" fmla="*/ 0 w 48"/>
                  <a:gd name="T7" fmla="*/ 4 h 48"/>
                  <a:gd name="T8" fmla="*/ 0 w 48"/>
                  <a:gd name="T9" fmla="*/ 44 h 48"/>
                  <a:gd name="T10" fmla="*/ 2 w 48"/>
                  <a:gd name="T11" fmla="*/ 47 h 48"/>
                  <a:gd name="T12" fmla="*/ 4 w 48"/>
                  <a:gd name="T13" fmla="*/ 48 h 48"/>
                  <a:gd name="T14" fmla="*/ 6 w 48"/>
                  <a:gd name="T15" fmla="*/ 47 h 48"/>
                  <a:gd name="T16" fmla="*/ 46 w 48"/>
                  <a:gd name="T17" fmla="*/ 27 h 48"/>
                  <a:gd name="T18" fmla="*/ 48 w 48"/>
                  <a:gd name="T19" fmla="*/ 24 h 48"/>
                  <a:gd name="T20" fmla="*/ 46 w 48"/>
                  <a:gd name="T21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8">
                    <a:moveTo>
                      <a:pt x="46" y="2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1" y="47"/>
                      <a:pt x="2" y="47"/>
                    </a:cubicBezTo>
                    <a:cubicBezTo>
                      <a:pt x="3" y="48"/>
                      <a:pt x="3" y="48"/>
                      <a:pt x="4" y="48"/>
                    </a:cubicBezTo>
                    <a:cubicBezTo>
                      <a:pt x="5" y="48"/>
                      <a:pt x="5" y="48"/>
                      <a:pt x="6" y="4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7"/>
                      <a:pt x="48" y="25"/>
                      <a:pt x="48" y="24"/>
                    </a:cubicBezTo>
                    <a:cubicBezTo>
                      <a:pt x="48" y="22"/>
                      <a:pt x="47" y="21"/>
                      <a:pt x="46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6" name="Freeform 50"/>
              <p:cNvSpPr>
                <a:spLocks noEditPoints="1"/>
              </p:cNvSpPr>
              <p:nvPr/>
            </p:nvSpPr>
            <p:spPr bwMode="auto">
              <a:xfrm>
                <a:off x="568325" y="4538663"/>
                <a:ext cx="539750" cy="493713"/>
              </a:xfrm>
              <a:custGeom>
                <a:avLst/>
                <a:gdLst>
                  <a:gd name="T0" fmla="*/ 160 w 192"/>
                  <a:gd name="T1" fmla="*/ 0 h 176"/>
                  <a:gd name="T2" fmla="*/ 120 w 192"/>
                  <a:gd name="T3" fmla="*/ 0 h 176"/>
                  <a:gd name="T4" fmla="*/ 80 w 192"/>
                  <a:gd name="T5" fmla="*/ 0 h 176"/>
                  <a:gd name="T6" fmla="*/ 40 w 192"/>
                  <a:gd name="T7" fmla="*/ 0 h 176"/>
                  <a:gd name="T8" fmla="*/ 4 w 192"/>
                  <a:gd name="T9" fmla="*/ 0 h 176"/>
                  <a:gd name="T10" fmla="*/ 0 w 192"/>
                  <a:gd name="T11" fmla="*/ 36 h 176"/>
                  <a:gd name="T12" fmla="*/ 0 w 192"/>
                  <a:gd name="T13" fmla="*/ 136 h 176"/>
                  <a:gd name="T14" fmla="*/ 0 w 192"/>
                  <a:gd name="T15" fmla="*/ 172 h 176"/>
                  <a:gd name="T16" fmla="*/ 32 w 192"/>
                  <a:gd name="T17" fmla="*/ 176 h 176"/>
                  <a:gd name="T18" fmla="*/ 72 w 192"/>
                  <a:gd name="T19" fmla="*/ 176 h 176"/>
                  <a:gd name="T20" fmla="*/ 112 w 192"/>
                  <a:gd name="T21" fmla="*/ 176 h 176"/>
                  <a:gd name="T22" fmla="*/ 152 w 192"/>
                  <a:gd name="T23" fmla="*/ 176 h 176"/>
                  <a:gd name="T24" fmla="*/ 188 w 192"/>
                  <a:gd name="T25" fmla="*/ 176 h 176"/>
                  <a:gd name="T26" fmla="*/ 192 w 192"/>
                  <a:gd name="T27" fmla="*/ 140 h 176"/>
                  <a:gd name="T28" fmla="*/ 192 w 192"/>
                  <a:gd name="T29" fmla="*/ 40 h 176"/>
                  <a:gd name="T30" fmla="*/ 192 w 192"/>
                  <a:gd name="T31" fmla="*/ 4 h 176"/>
                  <a:gd name="T32" fmla="*/ 152 w 192"/>
                  <a:gd name="T33" fmla="*/ 8 h 176"/>
                  <a:gd name="T34" fmla="*/ 160 w 192"/>
                  <a:gd name="T35" fmla="*/ 32 h 176"/>
                  <a:gd name="T36" fmla="*/ 152 w 192"/>
                  <a:gd name="T37" fmla="*/ 8 h 176"/>
                  <a:gd name="T38" fmla="*/ 120 w 192"/>
                  <a:gd name="T39" fmla="*/ 8 h 176"/>
                  <a:gd name="T40" fmla="*/ 112 w 192"/>
                  <a:gd name="T41" fmla="*/ 32 h 176"/>
                  <a:gd name="T42" fmla="*/ 72 w 192"/>
                  <a:gd name="T43" fmla="*/ 8 h 176"/>
                  <a:gd name="T44" fmla="*/ 80 w 192"/>
                  <a:gd name="T45" fmla="*/ 32 h 176"/>
                  <a:gd name="T46" fmla="*/ 72 w 192"/>
                  <a:gd name="T47" fmla="*/ 8 h 176"/>
                  <a:gd name="T48" fmla="*/ 40 w 192"/>
                  <a:gd name="T49" fmla="*/ 8 h 176"/>
                  <a:gd name="T50" fmla="*/ 32 w 192"/>
                  <a:gd name="T51" fmla="*/ 32 h 176"/>
                  <a:gd name="T52" fmla="*/ 40 w 192"/>
                  <a:gd name="T53" fmla="*/ 168 h 176"/>
                  <a:gd name="T54" fmla="*/ 32 w 192"/>
                  <a:gd name="T55" fmla="*/ 144 h 176"/>
                  <a:gd name="T56" fmla="*/ 40 w 192"/>
                  <a:gd name="T57" fmla="*/ 168 h 176"/>
                  <a:gd name="T58" fmla="*/ 72 w 192"/>
                  <a:gd name="T59" fmla="*/ 168 h 176"/>
                  <a:gd name="T60" fmla="*/ 80 w 192"/>
                  <a:gd name="T61" fmla="*/ 144 h 176"/>
                  <a:gd name="T62" fmla="*/ 120 w 192"/>
                  <a:gd name="T63" fmla="*/ 168 h 176"/>
                  <a:gd name="T64" fmla="*/ 112 w 192"/>
                  <a:gd name="T65" fmla="*/ 144 h 176"/>
                  <a:gd name="T66" fmla="*/ 120 w 192"/>
                  <a:gd name="T67" fmla="*/ 168 h 176"/>
                  <a:gd name="T68" fmla="*/ 152 w 192"/>
                  <a:gd name="T69" fmla="*/ 168 h 176"/>
                  <a:gd name="T70" fmla="*/ 160 w 192"/>
                  <a:gd name="T71" fmla="*/ 144 h 176"/>
                  <a:gd name="T72" fmla="*/ 184 w 192"/>
                  <a:gd name="T73" fmla="*/ 136 h 176"/>
                  <a:gd name="T74" fmla="*/ 32 w 192"/>
                  <a:gd name="T75" fmla="*/ 136 h 176"/>
                  <a:gd name="T76" fmla="*/ 8 w 192"/>
                  <a:gd name="T77" fmla="*/ 40 h 176"/>
                  <a:gd name="T78" fmla="*/ 160 w 192"/>
                  <a:gd name="T79" fmla="*/ 40 h 176"/>
                  <a:gd name="T80" fmla="*/ 184 w 192"/>
                  <a:gd name="T81" fmla="*/ 13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2" h="176">
                    <a:moveTo>
                      <a:pt x="188" y="0"/>
                    </a:moveTo>
                    <a:cubicBezTo>
                      <a:pt x="160" y="0"/>
                      <a:pt x="160" y="0"/>
                      <a:pt x="160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4"/>
                      <a:pt x="2" y="176"/>
                      <a:pt x="4" y="176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112" y="176"/>
                      <a:pt x="112" y="176"/>
                      <a:pt x="112" y="176"/>
                    </a:cubicBezTo>
                    <a:cubicBezTo>
                      <a:pt x="120" y="176"/>
                      <a:pt x="120" y="176"/>
                      <a:pt x="120" y="176"/>
                    </a:cubicBezTo>
                    <a:cubicBezTo>
                      <a:pt x="152" y="176"/>
                      <a:pt x="152" y="176"/>
                      <a:pt x="152" y="176"/>
                    </a:cubicBezTo>
                    <a:cubicBezTo>
                      <a:pt x="160" y="176"/>
                      <a:pt x="160" y="176"/>
                      <a:pt x="160" y="176"/>
                    </a:cubicBezTo>
                    <a:cubicBezTo>
                      <a:pt x="188" y="176"/>
                      <a:pt x="188" y="176"/>
                      <a:pt x="188" y="176"/>
                    </a:cubicBezTo>
                    <a:cubicBezTo>
                      <a:pt x="190" y="176"/>
                      <a:pt x="192" y="174"/>
                      <a:pt x="192" y="172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36"/>
                      <a:pt x="192" y="136"/>
                      <a:pt x="192" y="136"/>
                    </a:cubicBezTo>
                    <a:cubicBezTo>
                      <a:pt x="192" y="40"/>
                      <a:pt x="192" y="40"/>
                      <a:pt x="192" y="40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  <a:moveTo>
                      <a:pt x="152" y="8"/>
                    </a:move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32"/>
                      <a:pt x="160" y="32"/>
                      <a:pt x="160" y="32"/>
                    </a:cubicBezTo>
                    <a:cubicBezTo>
                      <a:pt x="152" y="32"/>
                      <a:pt x="152" y="32"/>
                      <a:pt x="152" y="32"/>
                    </a:cubicBezTo>
                    <a:lnTo>
                      <a:pt x="152" y="8"/>
                    </a:lnTo>
                    <a:close/>
                    <a:moveTo>
                      <a:pt x="112" y="8"/>
                    </a:move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12" y="32"/>
                      <a:pt x="112" y="32"/>
                      <a:pt x="112" y="32"/>
                    </a:cubicBezTo>
                    <a:lnTo>
                      <a:pt x="112" y="8"/>
                    </a:lnTo>
                    <a:close/>
                    <a:moveTo>
                      <a:pt x="72" y="8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72" y="32"/>
                      <a:pt x="72" y="32"/>
                      <a:pt x="72" y="32"/>
                    </a:cubicBezTo>
                    <a:lnTo>
                      <a:pt x="72" y="8"/>
                    </a:lnTo>
                    <a:close/>
                    <a:moveTo>
                      <a:pt x="32" y="8"/>
                    </a:moveTo>
                    <a:cubicBezTo>
                      <a:pt x="40" y="8"/>
                      <a:pt x="40" y="8"/>
                      <a:pt x="40" y="8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8"/>
                    </a:lnTo>
                    <a:close/>
                    <a:moveTo>
                      <a:pt x="40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44"/>
                      <a:pt x="32" y="144"/>
                      <a:pt x="32" y="144"/>
                    </a:cubicBezTo>
                    <a:cubicBezTo>
                      <a:pt x="40" y="144"/>
                      <a:pt x="40" y="144"/>
                      <a:pt x="40" y="144"/>
                    </a:cubicBezTo>
                    <a:lnTo>
                      <a:pt x="40" y="168"/>
                    </a:lnTo>
                    <a:close/>
                    <a:moveTo>
                      <a:pt x="80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44"/>
                      <a:pt x="72" y="144"/>
                      <a:pt x="72" y="144"/>
                    </a:cubicBezTo>
                    <a:cubicBezTo>
                      <a:pt x="80" y="144"/>
                      <a:pt x="80" y="144"/>
                      <a:pt x="80" y="144"/>
                    </a:cubicBezTo>
                    <a:lnTo>
                      <a:pt x="80" y="168"/>
                    </a:lnTo>
                    <a:close/>
                    <a:moveTo>
                      <a:pt x="120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44"/>
                      <a:pt x="112" y="144"/>
                      <a:pt x="112" y="144"/>
                    </a:cubicBezTo>
                    <a:cubicBezTo>
                      <a:pt x="120" y="144"/>
                      <a:pt x="120" y="144"/>
                      <a:pt x="120" y="144"/>
                    </a:cubicBezTo>
                    <a:lnTo>
                      <a:pt x="120" y="168"/>
                    </a:lnTo>
                    <a:close/>
                    <a:moveTo>
                      <a:pt x="160" y="168"/>
                    </a:moveTo>
                    <a:cubicBezTo>
                      <a:pt x="152" y="168"/>
                      <a:pt x="152" y="168"/>
                      <a:pt x="152" y="168"/>
                    </a:cubicBezTo>
                    <a:cubicBezTo>
                      <a:pt x="152" y="144"/>
                      <a:pt x="152" y="144"/>
                      <a:pt x="152" y="144"/>
                    </a:cubicBezTo>
                    <a:cubicBezTo>
                      <a:pt x="160" y="144"/>
                      <a:pt x="160" y="144"/>
                      <a:pt x="160" y="144"/>
                    </a:cubicBezTo>
                    <a:lnTo>
                      <a:pt x="160" y="168"/>
                    </a:lnTo>
                    <a:close/>
                    <a:moveTo>
                      <a:pt x="184" y="136"/>
                    </a:moveTo>
                    <a:cubicBezTo>
                      <a:pt x="160" y="136"/>
                      <a:pt x="160" y="136"/>
                      <a:pt x="160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84" y="40"/>
                      <a:pt x="184" y="40"/>
                      <a:pt x="184" y="40"/>
                    </a:cubicBezTo>
                    <a:lnTo>
                      <a:pt x="184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094508" y="2060849"/>
            <a:ext cx="1572383" cy="1824203"/>
            <a:chOff x="1498003" y="1038813"/>
            <a:chExt cx="1179441" cy="1368152"/>
          </a:xfrm>
        </p:grpSpPr>
        <p:sp>
          <p:nvSpPr>
            <p:cNvPr id="5" name="六边形 4"/>
            <p:cNvSpPr/>
            <p:nvPr/>
          </p:nvSpPr>
          <p:spPr>
            <a:xfrm rot="5400000">
              <a:off x="1403648" y="1133168"/>
              <a:ext cx="1368152" cy="1179441"/>
            </a:xfrm>
            <a:prstGeom prst="hexagon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817849" y="1441108"/>
              <a:ext cx="539750" cy="539750"/>
              <a:chOff x="1895475" y="4516438"/>
              <a:chExt cx="539750" cy="539750"/>
            </a:xfrm>
          </p:grpSpPr>
          <p:sp>
            <p:nvSpPr>
              <p:cNvPr id="18" name="Freeform 51"/>
              <p:cNvSpPr>
                <a:spLocks noEditPoints="1"/>
              </p:cNvSpPr>
              <p:nvPr/>
            </p:nvSpPr>
            <p:spPr bwMode="auto">
              <a:xfrm>
                <a:off x="1895475" y="4516438"/>
                <a:ext cx="539750" cy="269875"/>
              </a:xfrm>
              <a:custGeom>
                <a:avLst/>
                <a:gdLst>
                  <a:gd name="T0" fmla="*/ 189 w 192"/>
                  <a:gd name="T1" fmla="*/ 39 h 96"/>
                  <a:gd name="T2" fmla="*/ 191 w 192"/>
                  <a:gd name="T3" fmla="*/ 38 h 96"/>
                  <a:gd name="T4" fmla="*/ 192 w 192"/>
                  <a:gd name="T5" fmla="*/ 36 h 96"/>
                  <a:gd name="T6" fmla="*/ 189 w 192"/>
                  <a:gd name="T7" fmla="*/ 4 h 96"/>
                  <a:gd name="T8" fmla="*/ 185 w 192"/>
                  <a:gd name="T9" fmla="*/ 0 h 96"/>
                  <a:gd name="T10" fmla="*/ 102 w 192"/>
                  <a:gd name="T11" fmla="*/ 7 h 96"/>
                  <a:gd name="T12" fmla="*/ 55 w 192"/>
                  <a:gd name="T13" fmla="*/ 12 h 96"/>
                  <a:gd name="T14" fmla="*/ 4 w 192"/>
                  <a:gd name="T15" fmla="*/ 16 h 96"/>
                  <a:gd name="T16" fmla="*/ 2 w 192"/>
                  <a:gd name="T17" fmla="*/ 17 h 96"/>
                  <a:gd name="T18" fmla="*/ 1 w 192"/>
                  <a:gd name="T19" fmla="*/ 18 h 96"/>
                  <a:gd name="T20" fmla="*/ 0 w 192"/>
                  <a:gd name="T21" fmla="*/ 19 h 96"/>
                  <a:gd name="T22" fmla="*/ 0 w 192"/>
                  <a:gd name="T23" fmla="*/ 19 h 96"/>
                  <a:gd name="T24" fmla="*/ 0 w 192"/>
                  <a:gd name="T25" fmla="*/ 21 h 96"/>
                  <a:gd name="T26" fmla="*/ 4 w 192"/>
                  <a:gd name="T27" fmla="*/ 55 h 96"/>
                  <a:gd name="T28" fmla="*/ 4 w 192"/>
                  <a:gd name="T29" fmla="*/ 56 h 96"/>
                  <a:gd name="T30" fmla="*/ 3 w 192"/>
                  <a:gd name="T31" fmla="*/ 56 h 96"/>
                  <a:gd name="T32" fmla="*/ 0 w 192"/>
                  <a:gd name="T33" fmla="*/ 58 h 96"/>
                  <a:gd name="T34" fmla="*/ 0 w 192"/>
                  <a:gd name="T35" fmla="*/ 60 h 96"/>
                  <a:gd name="T36" fmla="*/ 0 w 192"/>
                  <a:gd name="T37" fmla="*/ 96 h 96"/>
                  <a:gd name="T38" fmla="*/ 8 w 192"/>
                  <a:gd name="T39" fmla="*/ 96 h 96"/>
                  <a:gd name="T40" fmla="*/ 188 w 192"/>
                  <a:gd name="T41" fmla="*/ 96 h 96"/>
                  <a:gd name="T42" fmla="*/ 192 w 192"/>
                  <a:gd name="T43" fmla="*/ 92 h 96"/>
                  <a:gd name="T44" fmla="*/ 188 w 192"/>
                  <a:gd name="T45" fmla="*/ 56 h 96"/>
                  <a:gd name="T46" fmla="*/ 188 w 192"/>
                  <a:gd name="T47" fmla="*/ 40 h 96"/>
                  <a:gd name="T48" fmla="*/ 184 w 192"/>
                  <a:gd name="T49" fmla="*/ 82 h 96"/>
                  <a:gd name="T50" fmla="*/ 178 w 192"/>
                  <a:gd name="T51" fmla="*/ 88 h 96"/>
                  <a:gd name="T52" fmla="*/ 166 w 192"/>
                  <a:gd name="T53" fmla="*/ 64 h 96"/>
                  <a:gd name="T54" fmla="*/ 138 w 192"/>
                  <a:gd name="T55" fmla="*/ 88 h 96"/>
                  <a:gd name="T56" fmla="*/ 102 w 192"/>
                  <a:gd name="T57" fmla="*/ 64 h 96"/>
                  <a:gd name="T58" fmla="*/ 66 w 192"/>
                  <a:gd name="T59" fmla="*/ 64 h 96"/>
                  <a:gd name="T60" fmla="*/ 78 w 192"/>
                  <a:gd name="T61" fmla="*/ 88 h 96"/>
                  <a:gd name="T62" fmla="*/ 66 w 192"/>
                  <a:gd name="T63" fmla="*/ 64 h 96"/>
                  <a:gd name="T64" fmla="*/ 26 w 192"/>
                  <a:gd name="T65" fmla="*/ 88 h 96"/>
                  <a:gd name="T66" fmla="*/ 8 w 192"/>
                  <a:gd name="T67" fmla="*/ 64 h 96"/>
                  <a:gd name="T68" fmla="*/ 38 w 192"/>
                  <a:gd name="T69" fmla="*/ 88 h 96"/>
                  <a:gd name="T70" fmla="*/ 9 w 192"/>
                  <a:gd name="T71" fmla="*/ 24 h 96"/>
                  <a:gd name="T72" fmla="*/ 40 w 192"/>
                  <a:gd name="T73" fmla="*/ 45 h 96"/>
                  <a:gd name="T74" fmla="*/ 9 w 192"/>
                  <a:gd name="T75" fmla="*/ 30 h 96"/>
                  <a:gd name="T76" fmla="*/ 65 w 192"/>
                  <a:gd name="T77" fmla="*/ 19 h 96"/>
                  <a:gd name="T78" fmla="*/ 80 w 192"/>
                  <a:gd name="T79" fmla="*/ 41 h 96"/>
                  <a:gd name="T80" fmla="*/ 101 w 192"/>
                  <a:gd name="T81" fmla="*/ 15 h 96"/>
                  <a:gd name="T82" fmla="*/ 138 w 192"/>
                  <a:gd name="T83" fmla="*/ 36 h 96"/>
                  <a:gd name="T84" fmla="*/ 101 w 192"/>
                  <a:gd name="T85" fmla="*/ 15 h 96"/>
                  <a:gd name="T86" fmla="*/ 164 w 192"/>
                  <a:gd name="T87" fmla="*/ 10 h 96"/>
                  <a:gd name="T88" fmla="*/ 184 w 192"/>
                  <a:gd name="T89" fmla="*/ 32 h 96"/>
                  <a:gd name="T90" fmla="*/ 153 w 192"/>
                  <a:gd name="T91" fmla="*/ 1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96">
                    <a:moveTo>
                      <a:pt x="188" y="40"/>
                    </a:moveTo>
                    <a:cubicBezTo>
                      <a:pt x="188" y="40"/>
                      <a:pt x="188" y="40"/>
                      <a:pt x="189" y="39"/>
                    </a:cubicBezTo>
                    <a:cubicBezTo>
                      <a:pt x="189" y="39"/>
                      <a:pt x="190" y="39"/>
                      <a:pt x="190" y="39"/>
                    </a:cubicBezTo>
                    <a:cubicBezTo>
                      <a:pt x="190" y="39"/>
                      <a:pt x="191" y="39"/>
                      <a:pt x="191" y="38"/>
                    </a:cubicBezTo>
                    <a:cubicBezTo>
                      <a:pt x="192" y="38"/>
                      <a:pt x="192" y="37"/>
                      <a:pt x="192" y="36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189" y="4"/>
                      <a:pt x="189" y="4"/>
                      <a:pt x="189" y="4"/>
                    </a:cubicBezTo>
                    <a:cubicBezTo>
                      <a:pt x="189" y="2"/>
                      <a:pt x="189" y="1"/>
                      <a:pt x="188" y="1"/>
                    </a:cubicBezTo>
                    <a:cubicBezTo>
                      <a:pt x="187" y="0"/>
                      <a:pt x="186" y="0"/>
                      <a:pt x="185" y="0"/>
                    </a:cubicBezTo>
                    <a:cubicBezTo>
                      <a:pt x="103" y="7"/>
                      <a:pt x="103" y="7"/>
                      <a:pt x="103" y="7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3" y="53"/>
                      <a:pt x="4" y="54"/>
                      <a:pt x="4" y="55"/>
                    </a:cubicBezTo>
                    <a:cubicBezTo>
                      <a:pt x="5" y="56"/>
                      <a:pt x="6" y="56"/>
                      <a:pt x="7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2" y="56"/>
                      <a:pt x="2" y="57"/>
                      <a:pt x="1" y="57"/>
                    </a:cubicBezTo>
                    <a:cubicBezTo>
                      <a:pt x="1" y="57"/>
                      <a:pt x="1" y="58"/>
                      <a:pt x="0" y="58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60"/>
                      <a:pt x="0" y="6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4" y="96"/>
                      <a:pt x="4" y="96"/>
                      <a:pt x="4" y="96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184" y="96"/>
                      <a:pt x="184" y="96"/>
                      <a:pt x="184" y="96"/>
                    </a:cubicBezTo>
                    <a:cubicBezTo>
                      <a:pt x="188" y="96"/>
                      <a:pt x="188" y="96"/>
                      <a:pt x="188" y="96"/>
                    </a:cubicBezTo>
                    <a:cubicBezTo>
                      <a:pt x="192" y="96"/>
                      <a:pt x="192" y="96"/>
                      <a:pt x="192" y="96"/>
                    </a:cubicBezTo>
                    <a:cubicBezTo>
                      <a:pt x="192" y="92"/>
                      <a:pt x="192" y="92"/>
                      <a:pt x="192" y="92"/>
                    </a:cubicBezTo>
                    <a:cubicBezTo>
                      <a:pt x="192" y="60"/>
                      <a:pt x="192" y="60"/>
                      <a:pt x="192" y="60"/>
                    </a:cubicBezTo>
                    <a:cubicBezTo>
                      <a:pt x="192" y="58"/>
                      <a:pt x="190" y="56"/>
                      <a:pt x="188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188" y="40"/>
                      <a:pt x="188" y="40"/>
                      <a:pt x="188" y="40"/>
                    </a:cubicBezTo>
                    <a:close/>
                    <a:moveTo>
                      <a:pt x="166" y="64"/>
                    </a:moveTo>
                    <a:cubicBezTo>
                      <a:pt x="184" y="82"/>
                      <a:pt x="184" y="82"/>
                      <a:pt x="184" y="82"/>
                    </a:cubicBezTo>
                    <a:cubicBezTo>
                      <a:pt x="184" y="88"/>
                      <a:pt x="184" y="88"/>
                      <a:pt x="184" y="88"/>
                    </a:cubicBezTo>
                    <a:cubicBezTo>
                      <a:pt x="178" y="88"/>
                      <a:pt x="178" y="88"/>
                      <a:pt x="178" y="88"/>
                    </a:cubicBezTo>
                    <a:cubicBezTo>
                      <a:pt x="154" y="64"/>
                      <a:pt x="154" y="64"/>
                      <a:pt x="154" y="64"/>
                    </a:cubicBezTo>
                    <a:lnTo>
                      <a:pt x="166" y="64"/>
                    </a:lnTo>
                    <a:close/>
                    <a:moveTo>
                      <a:pt x="114" y="64"/>
                    </a:moveTo>
                    <a:cubicBezTo>
                      <a:pt x="138" y="88"/>
                      <a:pt x="138" y="88"/>
                      <a:pt x="138" y="88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02" y="64"/>
                      <a:pt x="102" y="64"/>
                      <a:pt x="102" y="64"/>
                    </a:cubicBezTo>
                    <a:lnTo>
                      <a:pt x="114" y="64"/>
                    </a:lnTo>
                    <a:close/>
                    <a:moveTo>
                      <a:pt x="66" y="64"/>
                    </a:moveTo>
                    <a:cubicBezTo>
                      <a:pt x="90" y="88"/>
                      <a:pt x="90" y="88"/>
                      <a:pt x="90" y="88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54" y="64"/>
                      <a:pt x="54" y="64"/>
                      <a:pt x="54" y="64"/>
                    </a:cubicBezTo>
                    <a:lnTo>
                      <a:pt x="66" y="64"/>
                    </a:lnTo>
                    <a:close/>
                    <a:moveTo>
                      <a:pt x="38" y="88"/>
                    </a:moveTo>
                    <a:cubicBezTo>
                      <a:pt x="26" y="88"/>
                      <a:pt x="26" y="88"/>
                      <a:pt x="26" y="88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14" y="64"/>
                      <a:pt x="14" y="64"/>
                      <a:pt x="14" y="64"/>
                    </a:cubicBezTo>
                    <a:lnTo>
                      <a:pt x="38" y="88"/>
                    </a:lnTo>
                    <a:close/>
                    <a:moveTo>
                      <a:pt x="9" y="30"/>
                    </a:moveTo>
                    <a:cubicBezTo>
                      <a:pt x="9" y="24"/>
                      <a:pt x="9" y="24"/>
                      <a:pt x="9" y="24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29" y="46"/>
                      <a:pt x="29" y="46"/>
                      <a:pt x="29" y="46"/>
                    </a:cubicBezTo>
                    <a:lnTo>
                      <a:pt x="9" y="30"/>
                    </a:lnTo>
                    <a:close/>
                    <a:moveTo>
                      <a:pt x="54" y="20"/>
                    </a:moveTo>
                    <a:cubicBezTo>
                      <a:pt x="65" y="19"/>
                      <a:pt x="65" y="19"/>
                      <a:pt x="65" y="19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80" y="41"/>
                      <a:pt x="80" y="41"/>
                      <a:pt x="80" y="41"/>
                    </a:cubicBezTo>
                    <a:lnTo>
                      <a:pt x="54" y="20"/>
                    </a:lnTo>
                    <a:close/>
                    <a:moveTo>
                      <a:pt x="101" y="15"/>
                    </a:moveTo>
                    <a:cubicBezTo>
                      <a:pt x="113" y="14"/>
                      <a:pt x="113" y="14"/>
                      <a:pt x="113" y="14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127" y="37"/>
                      <a:pt x="127" y="37"/>
                      <a:pt x="127" y="37"/>
                    </a:cubicBezTo>
                    <a:lnTo>
                      <a:pt x="101" y="15"/>
                    </a:lnTo>
                    <a:close/>
                    <a:moveTo>
                      <a:pt x="153" y="11"/>
                    </a:moveTo>
                    <a:cubicBezTo>
                      <a:pt x="164" y="10"/>
                      <a:pt x="164" y="10"/>
                      <a:pt x="164" y="10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78" y="32"/>
                      <a:pt x="178" y="32"/>
                      <a:pt x="178" y="32"/>
                    </a:cubicBezTo>
                    <a:lnTo>
                      <a:pt x="153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9" name="Freeform 52"/>
              <p:cNvSpPr>
                <a:spLocks noEditPoints="1"/>
              </p:cNvSpPr>
              <p:nvPr/>
            </p:nvSpPr>
            <p:spPr bwMode="auto">
              <a:xfrm>
                <a:off x="1895475" y="4808538"/>
                <a:ext cx="539750" cy="247650"/>
              </a:xfrm>
              <a:custGeom>
                <a:avLst/>
                <a:gdLst>
                  <a:gd name="T0" fmla="*/ 0 w 192"/>
                  <a:gd name="T1" fmla="*/ 68 h 88"/>
                  <a:gd name="T2" fmla="*/ 20 w 192"/>
                  <a:gd name="T3" fmla="*/ 88 h 88"/>
                  <a:gd name="T4" fmla="*/ 172 w 192"/>
                  <a:gd name="T5" fmla="*/ 88 h 88"/>
                  <a:gd name="T6" fmla="*/ 192 w 192"/>
                  <a:gd name="T7" fmla="*/ 68 h 88"/>
                  <a:gd name="T8" fmla="*/ 192 w 192"/>
                  <a:gd name="T9" fmla="*/ 0 h 88"/>
                  <a:gd name="T10" fmla="*/ 0 w 192"/>
                  <a:gd name="T11" fmla="*/ 0 h 88"/>
                  <a:gd name="T12" fmla="*/ 0 w 192"/>
                  <a:gd name="T13" fmla="*/ 68 h 88"/>
                  <a:gd name="T14" fmla="*/ 36 w 192"/>
                  <a:gd name="T15" fmla="*/ 16 h 88"/>
                  <a:gd name="T16" fmla="*/ 156 w 192"/>
                  <a:gd name="T17" fmla="*/ 16 h 88"/>
                  <a:gd name="T18" fmla="*/ 160 w 192"/>
                  <a:gd name="T19" fmla="*/ 20 h 88"/>
                  <a:gd name="T20" fmla="*/ 156 w 192"/>
                  <a:gd name="T21" fmla="*/ 24 h 88"/>
                  <a:gd name="T22" fmla="*/ 36 w 192"/>
                  <a:gd name="T23" fmla="*/ 24 h 88"/>
                  <a:gd name="T24" fmla="*/ 32 w 192"/>
                  <a:gd name="T25" fmla="*/ 20 h 88"/>
                  <a:gd name="T26" fmla="*/ 36 w 192"/>
                  <a:gd name="T27" fmla="*/ 16 h 88"/>
                  <a:gd name="T28" fmla="*/ 36 w 192"/>
                  <a:gd name="T29" fmla="*/ 40 h 88"/>
                  <a:gd name="T30" fmla="*/ 156 w 192"/>
                  <a:gd name="T31" fmla="*/ 40 h 88"/>
                  <a:gd name="T32" fmla="*/ 160 w 192"/>
                  <a:gd name="T33" fmla="*/ 44 h 88"/>
                  <a:gd name="T34" fmla="*/ 156 w 192"/>
                  <a:gd name="T35" fmla="*/ 48 h 88"/>
                  <a:gd name="T36" fmla="*/ 36 w 192"/>
                  <a:gd name="T37" fmla="*/ 48 h 88"/>
                  <a:gd name="T38" fmla="*/ 32 w 192"/>
                  <a:gd name="T39" fmla="*/ 44 h 88"/>
                  <a:gd name="T40" fmla="*/ 36 w 192"/>
                  <a:gd name="T41" fmla="*/ 4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88">
                    <a:moveTo>
                      <a:pt x="0" y="68"/>
                    </a:moveTo>
                    <a:cubicBezTo>
                      <a:pt x="0" y="79"/>
                      <a:pt x="9" y="88"/>
                      <a:pt x="20" y="88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83" y="88"/>
                      <a:pt x="192" y="79"/>
                      <a:pt x="192" y="68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8"/>
                    </a:lnTo>
                    <a:close/>
                    <a:moveTo>
                      <a:pt x="36" y="16"/>
                    </a:moveTo>
                    <a:cubicBezTo>
                      <a:pt x="156" y="16"/>
                      <a:pt x="156" y="16"/>
                      <a:pt x="156" y="16"/>
                    </a:cubicBezTo>
                    <a:cubicBezTo>
                      <a:pt x="158" y="16"/>
                      <a:pt x="160" y="18"/>
                      <a:pt x="160" y="20"/>
                    </a:cubicBezTo>
                    <a:cubicBezTo>
                      <a:pt x="160" y="22"/>
                      <a:pt x="158" y="24"/>
                      <a:pt x="15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4" y="24"/>
                      <a:pt x="32" y="22"/>
                      <a:pt x="32" y="20"/>
                    </a:cubicBezTo>
                    <a:cubicBezTo>
                      <a:pt x="32" y="18"/>
                      <a:pt x="34" y="16"/>
                      <a:pt x="36" y="16"/>
                    </a:cubicBezTo>
                    <a:close/>
                    <a:moveTo>
                      <a:pt x="36" y="40"/>
                    </a:moveTo>
                    <a:cubicBezTo>
                      <a:pt x="156" y="40"/>
                      <a:pt x="156" y="40"/>
                      <a:pt x="156" y="40"/>
                    </a:cubicBezTo>
                    <a:cubicBezTo>
                      <a:pt x="158" y="40"/>
                      <a:pt x="160" y="42"/>
                      <a:pt x="160" y="44"/>
                    </a:cubicBezTo>
                    <a:cubicBezTo>
                      <a:pt x="160" y="46"/>
                      <a:pt x="158" y="48"/>
                      <a:pt x="15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8"/>
                      <a:pt x="32" y="46"/>
                      <a:pt x="32" y="44"/>
                    </a:cubicBezTo>
                    <a:cubicBezTo>
                      <a:pt x="32" y="42"/>
                      <a:pt x="34" y="40"/>
                      <a:pt x="36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584724" y="4366660"/>
            <a:ext cx="2879945" cy="10925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80722" y="3915888"/>
            <a:ext cx="2399954" cy="492430"/>
          </a:xfrm>
          <a:prstGeom prst="rect">
            <a:avLst/>
          </a:prstGeom>
          <a:noFill/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2"/>
                </a:solidFill>
                <a:cs typeface="+mn-ea"/>
              </a:rPr>
              <a:t>添加文字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17869" y="4366660"/>
            <a:ext cx="2879945" cy="10925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13866" y="3915889"/>
            <a:ext cx="2399954" cy="430875"/>
          </a:xfrm>
          <a:prstGeom prst="rect">
            <a:avLst/>
          </a:prstGeom>
          <a:noFill/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cs typeface="+mn-ea"/>
              </a:rPr>
              <a:t>添加文字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12600" y="4366660"/>
            <a:ext cx="2879945" cy="109259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08597" y="3915889"/>
            <a:ext cx="2399954" cy="430875"/>
          </a:xfrm>
          <a:prstGeom prst="rect">
            <a:avLst/>
          </a:prstGeom>
          <a:noFill/>
        </p:spPr>
        <p:txBody>
          <a:bodyPr wrap="square" lIns="121908" tIns="60954" rIns="121908" bIns="60954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/>
                </a:solidFill>
                <a:cs typeface="+mn-ea"/>
              </a:rPr>
              <a:t>添加文字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数据 5"/>
          <p:cNvSpPr/>
          <p:nvPr/>
        </p:nvSpPr>
        <p:spPr>
          <a:xfrm>
            <a:off x="1312581" y="2263758"/>
            <a:ext cx="2706692" cy="146228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3871"/>
              <a:gd name="connsiteY0-2" fmla="*/ 10000 h 10000"/>
              <a:gd name="connsiteX1-3" fmla="*/ 2000 w 13871"/>
              <a:gd name="connsiteY1-4" fmla="*/ 0 h 10000"/>
              <a:gd name="connsiteX2-5" fmla="*/ 13871 w 13871"/>
              <a:gd name="connsiteY2-6" fmla="*/ 2910 h 10000"/>
              <a:gd name="connsiteX3-7" fmla="*/ 8000 w 13871"/>
              <a:gd name="connsiteY3-8" fmla="*/ 10000 h 10000"/>
              <a:gd name="connsiteX4-9" fmla="*/ 0 w 13871"/>
              <a:gd name="connsiteY4-10" fmla="*/ 10000 h 10000"/>
              <a:gd name="connsiteX0-11" fmla="*/ 0 w 13871"/>
              <a:gd name="connsiteY0-12" fmla="*/ 8360 h 8360"/>
              <a:gd name="connsiteX1-13" fmla="*/ 11153 w 13871"/>
              <a:gd name="connsiteY1-14" fmla="*/ 0 h 8360"/>
              <a:gd name="connsiteX2-15" fmla="*/ 13871 w 13871"/>
              <a:gd name="connsiteY2-16" fmla="*/ 1270 h 8360"/>
              <a:gd name="connsiteX3-17" fmla="*/ 8000 w 13871"/>
              <a:gd name="connsiteY3-18" fmla="*/ 8360 h 8360"/>
              <a:gd name="connsiteX4-19" fmla="*/ 0 w 13871"/>
              <a:gd name="connsiteY4-20" fmla="*/ 8360 h 8360"/>
              <a:gd name="connsiteX0-21" fmla="*/ 0 w 16221"/>
              <a:gd name="connsiteY0-22" fmla="*/ 5063 h 10000"/>
              <a:gd name="connsiteX1-23" fmla="*/ 14262 w 16221"/>
              <a:gd name="connsiteY1-24" fmla="*/ 0 h 10000"/>
              <a:gd name="connsiteX2-25" fmla="*/ 16221 w 16221"/>
              <a:gd name="connsiteY2-26" fmla="*/ 1519 h 10000"/>
              <a:gd name="connsiteX3-27" fmla="*/ 11988 w 16221"/>
              <a:gd name="connsiteY3-28" fmla="*/ 10000 h 10000"/>
              <a:gd name="connsiteX4-29" fmla="*/ 0 w 16221"/>
              <a:gd name="connsiteY4-30" fmla="*/ 5063 h 10000"/>
              <a:gd name="connsiteX0-31" fmla="*/ 0 w 16221"/>
              <a:gd name="connsiteY0-32" fmla="*/ 7246 h 12183"/>
              <a:gd name="connsiteX1-33" fmla="*/ 10250 w 16221"/>
              <a:gd name="connsiteY1-34" fmla="*/ 0 h 12183"/>
              <a:gd name="connsiteX2-35" fmla="*/ 16221 w 16221"/>
              <a:gd name="connsiteY2-36" fmla="*/ 3702 h 12183"/>
              <a:gd name="connsiteX3-37" fmla="*/ 11988 w 16221"/>
              <a:gd name="connsiteY3-38" fmla="*/ 12183 h 12183"/>
              <a:gd name="connsiteX4-39" fmla="*/ 0 w 16221"/>
              <a:gd name="connsiteY4-40" fmla="*/ 7246 h 12183"/>
              <a:gd name="connsiteX0-41" fmla="*/ 0 w 16221"/>
              <a:gd name="connsiteY0-42" fmla="*/ 7246 h 13132"/>
              <a:gd name="connsiteX1-43" fmla="*/ 10250 w 16221"/>
              <a:gd name="connsiteY1-44" fmla="*/ 0 h 13132"/>
              <a:gd name="connsiteX2-45" fmla="*/ 16221 w 16221"/>
              <a:gd name="connsiteY2-46" fmla="*/ 3702 h 13132"/>
              <a:gd name="connsiteX3-47" fmla="*/ 3412 w 16221"/>
              <a:gd name="connsiteY3-48" fmla="*/ 13132 h 13132"/>
              <a:gd name="connsiteX4-49" fmla="*/ 0 w 16221"/>
              <a:gd name="connsiteY4-50" fmla="*/ 7246 h 13132"/>
              <a:gd name="connsiteX0-51" fmla="*/ 0 w 16279"/>
              <a:gd name="connsiteY0-52" fmla="*/ 7246 h 13132"/>
              <a:gd name="connsiteX1-53" fmla="*/ 10250 w 16279"/>
              <a:gd name="connsiteY1-54" fmla="*/ 0 h 13132"/>
              <a:gd name="connsiteX2-55" fmla="*/ 16279 w 16279"/>
              <a:gd name="connsiteY2-56" fmla="*/ 3765 h 13132"/>
              <a:gd name="connsiteX3-57" fmla="*/ 3412 w 16279"/>
              <a:gd name="connsiteY3-58" fmla="*/ 13132 h 13132"/>
              <a:gd name="connsiteX4-59" fmla="*/ 0 w 16279"/>
              <a:gd name="connsiteY4-60" fmla="*/ 7246 h 13132"/>
              <a:gd name="connsiteX0-61" fmla="*/ 0 w 16301"/>
              <a:gd name="connsiteY0-62" fmla="*/ 7246 h 13132"/>
              <a:gd name="connsiteX1-63" fmla="*/ 10250 w 16301"/>
              <a:gd name="connsiteY1-64" fmla="*/ 0 h 13132"/>
              <a:gd name="connsiteX2-65" fmla="*/ 16301 w 16301"/>
              <a:gd name="connsiteY2-66" fmla="*/ 3812 h 13132"/>
              <a:gd name="connsiteX3-67" fmla="*/ 3412 w 16301"/>
              <a:gd name="connsiteY3-68" fmla="*/ 13132 h 13132"/>
              <a:gd name="connsiteX4-69" fmla="*/ 0 w 16301"/>
              <a:gd name="connsiteY4-70" fmla="*/ 7246 h 13132"/>
              <a:gd name="connsiteX0-71" fmla="*/ 0 w 16366"/>
              <a:gd name="connsiteY0-72" fmla="*/ 7246 h 13132"/>
              <a:gd name="connsiteX1-73" fmla="*/ 10250 w 16366"/>
              <a:gd name="connsiteY1-74" fmla="*/ 0 h 13132"/>
              <a:gd name="connsiteX2-75" fmla="*/ 16366 w 16366"/>
              <a:gd name="connsiteY2-76" fmla="*/ 3836 h 13132"/>
              <a:gd name="connsiteX3-77" fmla="*/ 3412 w 16366"/>
              <a:gd name="connsiteY3-78" fmla="*/ 13132 h 13132"/>
              <a:gd name="connsiteX4-79" fmla="*/ 0 w 16366"/>
              <a:gd name="connsiteY4-80" fmla="*/ 7246 h 13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366" h="13132">
                <a:moveTo>
                  <a:pt x="0" y="7246"/>
                </a:moveTo>
                <a:lnTo>
                  <a:pt x="10250" y="0"/>
                </a:lnTo>
                <a:lnTo>
                  <a:pt x="16366" y="3836"/>
                </a:lnTo>
                <a:lnTo>
                  <a:pt x="3412" y="13132"/>
                </a:lnTo>
                <a:lnTo>
                  <a:pt x="0" y="7246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4" name="流程图: 数据 5"/>
          <p:cNvSpPr/>
          <p:nvPr/>
        </p:nvSpPr>
        <p:spPr>
          <a:xfrm>
            <a:off x="2385590" y="3445676"/>
            <a:ext cx="2706692" cy="146228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3871"/>
              <a:gd name="connsiteY0-2" fmla="*/ 10000 h 10000"/>
              <a:gd name="connsiteX1-3" fmla="*/ 2000 w 13871"/>
              <a:gd name="connsiteY1-4" fmla="*/ 0 h 10000"/>
              <a:gd name="connsiteX2-5" fmla="*/ 13871 w 13871"/>
              <a:gd name="connsiteY2-6" fmla="*/ 2910 h 10000"/>
              <a:gd name="connsiteX3-7" fmla="*/ 8000 w 13871"/>
              <a:gd name="connsiteY3-8" fmla="*/ 10000 h 10000"/>
              <a:gd name="connsiteX4-9" fmla="*/ 0 w 13871"/>
              <a:gd name="connsiteY4-10" fmla="*/ 10000 h 10000"/>
              <a:gd name="connsiteX0-11" fmla="*/ 0 w 13871"/>
              <a:gd name="connsiteY0-12" fmla="*/ 8360 h 8360"/>
              <a:gd name="connsiteX1-13" fmla="*/ 11153 w 13871"/>
              <a:gd name="connsiteY1-14" fmla="*/ 0 h 8360"/>
              <a:gd name="connsiteX2-15" fmla="*/ 13871 w 13871"/>
              <a:gd name="connsiteY2-16" fmla="*/ 1270 h 8360"/>
              <a:gd name="connsiteX3-17" fmla="*/ 8000 w 13871"/>
              <a:gd name="connsiteY3-18" fmla="*/ 8360 h 8360"/>
              <a:gd name="connsiteX4-19" fmla="*/ 0 w 13871"/>
              <a:gd name="connsiteY4-20" fmla="*/ 8360 h 8360"/>
              <a:gd name="connsiteX0-21" fmla="*/ 0 w 16221"/>
              <a:gd name="connsiteY0-22" fmla="*/ 5063 h 10000"/>
              <a:gd name="connsiteX1-23" fmla="*/ 14262 w 16221"/>
              <a:gd name="connsiteY1-24" fmla="*/ 0 h 10000"/>
              <a:gd name="connsiteX2-25" fmla="*/ 16221 w 16221"/>
              <a:gd name="connsiteY2-26" fmla="*/ 1519 h 10000"/>
              <a:gd name="connsiteX3-27" fmla="*/ 11988 w 16221"/>
              <a:gd name="connsiteY3-28" fmla="*/ 10000 h 10000"/>
              <a:gd name="connsiteX4-29" fmla="*/ 0 w 16221"/>
              <a:gd name="connsiteY4-30" fmla="*/ 5063 h 10000"/>
              <a:gd name="connsiteX0-31" fmla="*/ 0 w 16221"/>
              <a:gd name="connsiteY0-32" fmla="*/ 7246 h 12183"/>
              <a:gd name="connsiteX1-33" fmla="*/ 10250 w 16221"/>
              <a:gd name="connsiteY1-34" fmla="*/ 0 h 12183"/>
              <a:gd name="connsiteX2-35" fmla="*/ 16221 w 16221"/>
              <a:gd name="connsiteY2-36" fmla="*/ 3702 h 12183"/>
              <a:gd name="connsiteX3-37" fmla="*/ 11988 w 16221"/>
              <a:gd name="connsiteY3-38" fmla="*/ 12183 h 12183"/>
              <a:gd name="connsiteX4-39" fmla="*/ 0 w 16221"/>
              <a:gd name="connsiteY4-40" fmla="*/ 7246 h 12183"/>
              <a:gd name="connsiteX0-41" fmla="*/ 0 w 16221"/>
              <a:gd name="connsiteY0-42" fmla="*/ 7246 h 13132"/>
              <a:gd name="connsiteX1-43" fmla="*/ 10250 w 16221"/>
              <a:gd name="connsiteY1-44" fmla="*/ 0 h 13132"/>
              <a:gd name="connsiteX2-45" fmla="*/ 16221 w 16221"/>
              <a:gd name="connsiteY2-46" fmla="*/ 3702 h 13132"/>
              <a:gd name="connsiteX3-47" fmla="*/ 3412 w 16221"/>
              <a:gd name="connsiteY3-48" fmla="*/ 13132 h 13132"/>
              <a:gd name="connsiteX4-49" fmla="*/ 0 w 16221"/>
              <a:gd name="connsiteY4-50" fmla="*/ 7246 h 13132"/>
              <a:gd name="connsiteX0-51" fmla="*/ 0 w 16279"/>
              <a:gd name="connsiteY0-52" fmla="*/ 7246 h 13132"/>
              <a:gd name="connsiteX1-53" fmla="*/ 10250 w 16279"/>
              <a:gd name="connsiteY1-54" fmla="*/ 0 h 13132"/>
              <a:gd name="connsiteX2-55" fmla="*/ 16279 w 16279"/>
              <a:gd name="connsiteY2-56" fmla="*/ 3765 h 13132"/>
              <a:gd name="connsiteX3-57" fmla="*/ 3412 w 16279"/>
              <a:gd name="connsiteY3-58" fmla="*/ 13132 h 13132"/>
              <a:gd name="connsiteX4-59" fmla="*/ 0 w 16279"/>
              <a:gd name="connsiteY4-60" fmla="*/ 7246 h 13132"/>
              <a:gd name="connsiteX0-61" fmla="*/ 0 w 16301"/>
              <a:gd name="connsiteY0-62" fmla="*/ 7246 h 13132"/>
              <a:gd name="connsiteX1-63" fmla="*/ 10250 w 16301"/>
              <a:gd name="connsiteY1-64" fmla="*/ 0 h 13132"/>
              <a:gd name="connsiteX2-65" fmla="*/ 16301 w 16301"/>
              <a:gd name="connsiteY2-66" fmla="*/ 3812 h 13132"/>
              <a:gd name="connsiteX3-67" fmla="*/ 3412 w 16301"/>
              <a:gd name="connsiteY3-68" fmla="*/ 13132 h 13132"/>
              <a:gd name="connsiteX4-69" fmla="*/ 0 w 16301"/>
              <a:gd name="connsiteY4-70" fmla="*/ 7246 h 13132"/>
              <a:gd name="connsiteX0-71" fmla="*/ 0 w 16366"/>
              <a:gd name="connsiteY0-72" fmla="*/ 7246 h 13132"/>
              <a:gd name="connsiteX1-73" fmla="*/ 10250 w 16366"/>
              <a:gd name="connsiteY1-74" fmla="*/ 0 h 13132"/>
              <a:gd name="connsiteX2-75" fmla="*/ 16366 w 16366"/>
              <a:gd name="connsiteY2-76" fmla="*/ 3836 h 13132"/>
              <a:gd name="connsiteX3-77" fmla="*/ 3412 w 16366"/>
              <a:gd name="connsiteY3-78" fmla="*/ 13132 h 13132"/>
              <a:gd name="connsiteX4-79" fmla="*/ 0 w 16366"/>
              <a:gd name="connsiteY4-80" fmla="*/ 7246 h 13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366" h="13132">
                <a:moveTo>
                  <a:pt x="0" y="7246"/>
                </a:moveTo>
                <a:lnTo>
                  <a:pt x="10250" y="0"/>
                </a:lnTo>
                <a:lnTo>
                  <a:pt x="16366" y="3836"/>
                </a:lnTo>
                <a:lnTo>
                  <a:pt x="3412" y="13132"/>
                </a:lnTo>
                <a:lnTo>
                  <a:pt x="0" y="7246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sp>
        <p:nvSpPr>
          <p:cNvPr id="5" name="流程图: 数据 5"/>
          <p:cNvSpPr/>
          <p:nvPr/>
        </p:nvSpPr>
        <p:spPr>
          <a:xfrm>
            <a:off x="3448933" y="4625172"/>
            <a:ext cx="2706692" cy="146470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13871"/>
              <a:gd name="connsiteY0-2" fmla="*/ 10000 h 10000"/>
              <a:gd name="connsiteX1-3" fmla="*/ 2000 w 13871"/>
              <a:gd name="connsiteY1-4" fmla="*/ 0 h 10000"/>
              <a:gd name="connsiteX2-5" fmla="*/ 13871 w 13871"/>
              <a:gd name="connsiteY2-6" fmla="*/ 2910 h 10000"/>
              <a:gd name="connsiteX3-7" fmla="*/ 8000 w 13871"/>
              <a:gd name="connsiteY3-8" fmla="*/ 10000 h 10000"/>
              <a:gd name="connsiteX4-9" fmla="*/ 0 w 13871"/>
              <a:gd name="connsiteY4-10" fmla="*/ 10000 h 10000"/>
              <a:gd name="connsiteX0-11" fmla="*/ 0 w 13871"/>
              <a:gd name="connsiteY0-12" fmla="*/ 8360 h 8360"/>
              <a:gd name="connsiteX1-13" fmla="*/ 11153 w 13871"/>
              <a:gd name="connsiteY1-14" fmla="*/ 0 h 8360"/>
              <a:gd name="connsiteX2-15" fmla="*/ 13871 w 13871"/>
              <a:gd name="connsiteY2-16" fmla="*/ 1270 h 8360"/>
              <a:gd name="connsiteX3-17" fmla="*/ 8000 w 13871"/>
              <a:gd name="connsiteY3-18" fmla="*/ 8360 h 8360"/>
              <a:gd name="connsiteX4-19" fmla="*/ 0 w 13871"/>
              <a:gd name="connsiteY4-20" fmla="*/ 8360 h 8360"/>
              <a:gd name="connsiteX0-21" fmla="*/ 0 w 16221"/>
              <a:gd name="connsiteY0-22" fmla="*/ 5063 h 10000"/>
              <a:gd name="connsiteX1-23" fmla="*/ 14262 w 16221"/>
              <a:gd name="connsiteY1-24" fmla="*/ 0 h 10000"/>
              <a:gd name="connsiteX2-25" fmla="*/ 16221 w 16221"/>
              <a:gd name="connsiteY2-26" fmla="*/ 1519 h 10000"/>
              <a:gd name="connsiteX3-27" fmla="*/ 11988 w 16221"/>
              <a:gd name="connsiteY3-28" fmla="*/ 10000 h 10000"/>
              <a:gd name="connsiteX4-29" fmla="*/ 0 w 16221"/>
              <a:gd name="connsiteY4-30" fmla="*/ 5063 h 10000"/>
              <a:gd name="connsiteX0-31" fmla="*/ 0 w 16221"/>
              <a:gd name="connsiteY0-32" fmla="*/ 7246 h 12183"/>
              <a:gd name="connsiteX1-33" fmla="*/ 10250 w 16221"/>
              <a:gd name="connsiteY1-34" fmla="*/ 0 h 12183"/>
              <a:gd name="connsiteX2-35" fmla="*/ 16221 w 16221"/>
              <a:gd name="connsiteY2-36" fmla="*/ 3702 h 12183"/>
              <a:gd name="connsiteX3-37" fmla="*/ 11988 w 16221"/>
              <a:gd name="connsiteY3-38" fmla="*/ 12183 h 12183"/>
              <a:gd name="connsiteX4-39" fmla="*/ 0 w 16221"/>
              <a:gd name="connsiteY4-40" fmla="*/ 7246 h 12183"/>
              <a:gd name="connsiteX0-41" fmla="*/ 0 w 16221"/>
              <a:gd name="connsiteY0-42" fmla="*/ 7246 h 13132"/>
              <a:gd name="connsiteX1-43" fmla="*/ 10250 w 16221"/>
              <a:gd name="connsiteY1-44" fmla="*/ 0 h 13132"/>
              <a:gd name="connsiteX2-45" fmla="*/ 16221 w 16221"/>
              <a:gd name="connsiteY2-46" fmla="*/ 3702 h 13132"/>
              <a:gd name="connsiteX3-47" fmla="*/ 3412 w 16221"/>
              <a:gd name="connsiteY3-48" fmla="*/ 13132 h 13132"/>
              <a:gd name="connsiteX4-49" fmla="*/ 0 w 16221"/>
              <a:gd name="connsiteY4-50" fmla="*/ 7246 h 13132"/>
              <a:gd name="connsiteX0-51" fmla="*/ 0 w 16279"/>
              <a:gd name="connsiteY0-52" fmla="*/ 7246 h 13132"/>
              <a:gd name="connsiteX1-53" fmla="*/ 10250 w 16279"/>
              <a:gd name="connsiteY1-54" fmla="*/ 0 h 13132"/>
              <a:gd name="connsiteX2-55" fmla="*/ 16279 w 16279"/>
              <a:gd name="connsiteY2-56" fmla="*/ 3765 h 13132"/>
              <a:gd name="connsiteX3-57" fmla="*/ 3412 w 16279"/>
              <a:gd name="connsiteY3-58" fmla="*/ 13132 h 13132"/>
              <a:gd name="connsiteX4-59" fmla="*/ 0 w 16279"/>
              <a:gd name="connsiteY4-60" fmla="*/ 7246 h 13132"/>
              <a:gd name="connsiteX0-61" fmla="*/ 0 w 16301"/>
              <a:gd name="connsiteY0-62" fmla="*/ 7246 h 13132"/>
              <a:gd name="connsiteX1-63" fmla="*/ 10250 w 16301"/>
              <a:gd name="connsiteY1-64" fmla="*/ 0 h 13132"/>
              <a:gd name="connsiteX2-65" fmla="*/ 16301 w 16301"/>
              <a:gd name="connsiteY2-66" fmla="*/ 3812 h 13132"/>
              <a:gd name="connsiteX3-67" fmla="*/ 3412 w 16301"/>
              <a:gd name="connsiteY3-68" fmla="*/ 13132 h 13132"/>
              <a:gd name="connsiteX4-69" fmla="*/ 0 w 16301"/>
              <a:gd name="connsiteY4-70" fmla="*/ 7246 h 13132"/>
              <a:gd name="connsiteX0-71" fmla="*/ 0 w 16366"/>
              <a:gd name="connsiteY0-72" fmla="*/ 7246 h 13132"/>
              <a:gd name="connsiteX1-73" fmla="*/ 10250 w 16366"/>
              <a:gd name="connsiteY1-74" fmla="*/ 0 h 13132"/>
              <a:gd name="connsiteX2-75" fmla="*/ 16366 w 16366"/>
              <a:gd name="connsiteY2-76" fmla="*/ 3836 h 13132"/>
              <a:gd name="connsiteX3-77" fmla="*/ 3412 w 16366"/>
              <a:gd name="connsiteY3-78" fmla="*/ 13132 h 13132"/>
              <a:gd name="connsiteX4-79" fmla="*/ 0 w 16366"/>
              <a:gd name="connsiteY4-80" fmla="*/ 7246 h 13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366" h="13132">
                <a:moveTo>
                  <a:pt x="0" y="7246"/>
                </a:moveTo>
                <a:lnTo>
                  <a:pt x="10250" y="0"/>
                </a:lnTo>
                <a:lnTo>
                  <a:pt x="16366" y="3836"/>
                </a:lnTo>
                <a:lnTo>
                  <a:pt x="3412" y="13132"/>
                </a:lnTo>
                <a:lnTo>
                  <a:pt x="0" y="7246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3448933" y="5432452"/>
            <a:ext cx="3770035" cy="8048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r>
              <a:rPr lang="en-US" altLang="zh-CN" dirty="0">
                <a:latin typeface="微软雅黑" panose="020B0503020204020204" pitchFamily="34" charset="-122"/>
                <a:cs typeface="+mn-ea"/>
              </a:rPr>
              <a:t>CONTENTS</a:t>
            </a:r>
            <a:endParaRPr lang="zh-CN" altLang="en-US" dirty="0"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2385591" y="4252954"/>
            <a:ext cx="3770035" cy="8024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r>
              <a:rPr lang="en-US" altLang="zh-CN" dirty="0">
                <a:latin typeface="微软雅黑" panose="020B0503020204020204" pitchFamily="34" charset="-122"/>
                <a:cs typeface="+mn-ea"/>
              </a:rPr>
              <a:t>CONTENTS</a:t>
            </a:r>
            <a:endParaRPr lang="zh-CN" altLang="en-US" dirty="0"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1322248" y="3071039"/>
            <a:ext cx="3770035" cy="804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r>
              <a:rPr lang="en-US" altLang="zh-CN" dirty="0">
                <a:latin typeface="微软雅黑" panose="020B0503020204020204" pitchFamily="34" charset="-122"/>
                <a:cs typeface="+mn-ea"/>
              </a:rPr>
              <a:t>CONTENTS</a:t>
            </a:r>
            <a:endParaRPr lang="zh-CN" altLang="en-US" dirty="0"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249238" y="1889125"/>
            <a:ext cx="3770035" cy="804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r>
              <a:rPr lang="en-US" altLang="zh-CN" dirty="0">
                <a:latin typeface="微软雅黑" panose="020B0503020204020204" pitchFamily="34" charset="-122"/>
                <a:cs typeface="+mn-ea"/>
              </a:rPr>
              <a:t>CONTENTS</a:t>
            </a:r>
            <a:endParaRPr lang="zh-CN" altLang="en-US" dirty="0"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4038607" y="2024477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5082617" y="3211225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2" name="文本框 14"/>
          <p:cNvSpPr txBox="1"/>
          <p:nvPr/>
        </p:nvSpPr>
        <p:spPr>
          <a:xfrm>
            <a:off x="6184626" y="4397974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" name="文本框 15"/>
          <p:cNvSpPr txBox="1"/>
          <p:nvPr/>
        </p:nvSpPr>
        <p:spPr>
          <a:xfrm>
            <a:off x="7228636" y="5565386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10990" y="1772082"/>
            <a:ext cx="4782363" cy="86176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73479" y="2977573"/>
            <a:ext cx="4648526" cy="86176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21568" y="4113801"/>
            <a:ext cx="4930089" cy="86176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47218" y="5341926"/>
            <a:ext cx="4620804" cy="86176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文字内容需概括精炼，建议与标题相关并符合整体语言风格，语言描述尽量简洁生动。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泪滴形 16"/>
          <p:cNvSpPr/>
          <p:nvPr/>
        </p:nvSpPr>
        <p:spPr>
          <a:xfrm>
            <a:off x="4027871" y="3856918"/>
            <a:ext cx="1864416" cy="1864659"/>
          </a:xfrm>
          <a:prstGeom prst="teardrop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18" name="泪滴形 17"/>
          <p:cNvSpPr/>
          <p:nvPr/>
        </p:nvSpPr>
        <p:spPr>
          <a:xfrm flipV="1">
            <a:off x="4368999" y="2233553"/>
            <a:ext cx="1523286" cy="1523484"/>
          </a:xfrm>
          <a:prstGeom prst="teardrop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19" name="泪滴形 18"/>
          <p:cNvSpPr/>
          <p:nvPr/>
        </p:nvSpPr>
        <p:spPr>
          <a:xfrm flipH="1" flipV="1">
            <a:off x="5990032" y="1892378"/>
            <a:ext cx="1864416" cy="1864659"/>
          </a:xfrm>
          <a:prstGeom prst="teardrop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309932" y="2050020"/>
            <a:ext cx="1360719" cy="13608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251036" y="4172424"/>
            <a:ext cx="1360719" cy="13608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543927" y="2375006"/>
            <a:ext cx="1007092" cy="1007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3" name="泪滴形 22"/>
          <p:cNvSpPr/>
          <p:nvPr/>
        </p:nvSpPr>
        <p:spPr>
          <a:xfrm flipH="1">
            <a:off x="5990033" y="3856918"/>
            <a:ext cx="1864416" cy="1864659"/>
          </a:xfrm>
          <a:prstGeom prst="teardrop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295590" y="4187608"/>
            <a:ext cx="1360719" cy="13608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7243" y="2671446"/>
            <a:ext cx="1066820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文字标题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38221" y="2526562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添加文字标题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94167" y="4668357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添加文字标题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79567" y="4683390"/>
            <a:ext cx="1477136" cy="36933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添加文字标题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42013" y="4809841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42014" y="2332608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16530" y="4854226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16532" y="2376993"/>
            <a:ext cx="2759706" cy="769429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尽，言简意赅叙述内容概要。点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击添加文字内容。</a:t>
            </a:r>
          </a:p>
        </p:txBody>
      </p:sp>
      <p:sp>
        <p:nvSpPr>
          <p:cNvPr id="47" name="环形箭头 46"/>
          <p:cNvSpPr/>
          <p:nvPr/>
        </p:nvSpPr>
        <p:spPr>
          <a:xfrm>
            <a:off x="7499141" y="4017433"/>
            <a:ext cx="1366462" cy="136664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48" name="环形箭头 47"/>
          <p:cNvSpPr/>
          <p:nvPr/>
        </p:nvSpPr>
        <p:spPr>
          <a:xfrm flipV="1">
            <a:off x="7467169" y="2483529"/>
            <a:ext cx="1366462" cy="136664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49" name="环形箭头 48"/>
          <p:cNvSpPr/>
          <p:nvPr/>
        </p:nvSpPr>
        <p:spPr>
          <a:xfrm flipH="1">
            <a:off x="3122306" y="3966240"/>
            <a:ext cx="1366462" cy="136664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50" name="环形箭头 49"/>
          <p:cNvSpPr/>
          <p:nvPr/>
        </p:nvSpPr>
        <p:spPr>
          <a:xfrm flipH="1" flipV="1">
            <a:off x="3090335" y="2432336"/>
            <a:ext cx="1366462" cy="1366640"/>
          </a:xfrm>
          <a:prstGeom prst="circularArrow">
            <a:avLst>
              <a:gd name="adj1" fmla="val 8049"/>
              <a:gd name="adj2" fmla="val 1142319"/>
              <a:gd name="adj3" fmla="val 20457681"/>
              <a:gd name="adj4" fmla="val 14921288"/>
              <a:gd name="adj5" fmla="val 11288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35" grpId="0"/>
      <p:bldP spid="36" grpId="0"/>
      <p:bldP spid="37" grpId="0"/>
      <p:bldP spid="38" grpId="0"/>
      <p:bldP spid="39" grpId="0"/>
      <p:bldP spid="40" grpId="0"/>
      <p:bldP spid="46" grpId="0"/>
      <p:bldP spid="47" grpId="0" animBg="1"/>
      <p:bldP spid="48" grpId="0" animBg="1"/>
      <p:bldP spid="49" grpId="0" animBg="1"/>
      <p:bldP spid="5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92" y="824347"/>
            <a:ext cx="3906328" cy="2895598"/>
          </a:xfrm>
          <a:prstGeom prst="rect">
            <a:avLst/>
          </a:prstGeom>
        </p:spPr>
      </p:pic>
      <p:sp>
        <p:nvSpPr>
          <p:cNvPr id="4" name="TextBox 37"/>
          <p:cNvSpPr>
            <a:spLocks noChangeArrowheads="1"/>
          </p:cNvSpPr>
          <p:nvPr/>
        </p:nvSpPr>
        <p:spPr bwMode="auto">
          <a:xfrm>
            <a:off x="2621031" y="3569085"/>
            <a:ext cx="7334250" cy="900240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defTabSz="913765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5400" dirty="0" smtClean="0">
                <a:gradFill>
                  <a:gsLst>
                    <a:gs pos="0">
                      <a:srgbClr val="1A5C18"/>
                    </a:gs>
                    <a:gs pos="100000">
                      <a:srgbClr val="003300"/>
                    </a:gs>
                  </a:gsLst>
                  <a:lin ang="54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  <a:cs typeface="Arial" panose="020B0604020202020204" pitchFamily="34" charset="0"/>
              </a:rPr>
              <a:t>感谢您的观看</a:t>
            </a:r>
            <a:endParaRPr lang="zh-CN" altLang="en-US" sz="5400" dirty="0">
              <a:gradFill>
                <a:gsLst>
                  <a:gs pos="0">
                    <a:srgbClr val="1A5C18"/>
                  </a:gs>
                  <a:gs pos="100000">
                    <a:srgbClr val="003300"/>
                  </a:gs>
                </a:gsLst>
                <a:lin ang="5400000" scaled="1"/>
              </a:gradFill>
              <a:latin typeface="李旭科书法" panose="02000603000000000000" pitchFamily="2" charset="-122"/>
              <a:ea typeface="李旭科书法" panose="02000603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87556" y="2389830"/>
            <a:ext cx="2940013" cy="16613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 cap="flat">
            <a:noFill/>
            <a:prstDash val="solid"/>
            <a:miter lim="800000"/>
          </a:ln>
        </p:spPr>
        <p:txBody>
          <a:bodyPr vert="horz" wrap="square" lIns="91852" tIns="45926" rIns="91852" bIns="45926" numCol="1" anchor="t" anchorCtr="0" compatLnSpc="1"/>
          <a:lstStyle/>
          <a:p>
            <a:endParaRPr lang="zh-CN" altLang="en-US"/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1989031" y="1777908"/>
            <a:ext cx="1135698" cy="113662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74397" y="2389830"/>
            <a:ext cx="2944098" cy="16613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 cap="flat">
            <a:noFill/>
            <a:prstDash val="solid"/>
            <a:miter lim="800000"/>
          </a:ln>
        </p:spPr>
        <p:txBody>
          <a:bodyPr vert="horz" wrap="square" lIns="91852" tIns="45926" rIns="91852" bIns="45926" numCol="1" anchor="t" anchorCtr="0" compatLnSpc="1"/>
          <a:lstStyle/>
          <a:p>
            <a:endParaRPr lang="zh-CN" altLang="en-US"/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5578597" y="1777908"/>
            <a:ext cx="1135698" cy="113662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265325" y="2389830"/>
            <a:ext cx="2942737" cy="16613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 cap="flat">
            <a:noFill/>
            <a:prstDash val="solid"/>
            <a:miter lim="800000"/>
          </a:ln>
        </p:spPr>
        <p:txBody>
          <a:bodyPr vert="horz" wrap="square" lIns="91852" tIns="45926" rIns="91852" bIns="45926" numCol="1" anchor="t" anchorCtr="0" compatLnSpc="1"/>
          <a:lstStyle/>
          <a:p>
            <a:endParaRPr lang="zh-CN" alt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9168163" y="1777908"/>
            <a:ext cx="1135698" cy="11366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矩形 30"/>
          <p:cNvSpPr>
            <a:spLocks noChangeArrowheads="1"/>
          </p:cNvSpPr>
          <p:nvPr/>
        </p:nvSpPr>
        <p:spPr bwMode="auto">
          <a:xfrm>
            <a:off x="1087555" y="4329333"/>
            <a:ext cx="2940013" cy="892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852" tIns="45926" rIns="91852" bIns="4592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674398" y="4329334"/>
            <a:ext cx="2940013" cy="692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852" tIns="45926" rIns="91852" bIns="4592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sp>
        <p:nvSpPr>
          <p:cNvPr id="10" name="矩形 30"/>
          <p:cNvSpPr>
            <a:spLocks noChangeArrowheads="1"/>
          </p:cNvSpPr>
          <p:nvPr/>
        </p:nvSpPr>
        <p:spPr bwMode="auto">
          <a:xfrm>
            <a:off x="8265326" y="4329333"/>
            <a:ext cx="2940013" cy="892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852" tIns="45926" rIns="91852" bIns="4592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82856" y="2372026"/>
            <a:ext cx="1642579" cy="2930362"/>
            <a:chOff x="1861147" y="1852464"/>
            <a:chExt cx="1605282" cy="2407311"/>
          </a:xfrm>
        </p:grpSpPr>
        <p:grpSp>
          <p:nvGrpSpPr>
            <p:cNvPr id="3" name="组合 2"/>
            <p:cNvGrpSpPr/>
            <p:nvPr/>
          </p:nvGrpSpPr>
          <p:grpSpPr>
            <a:xfrm>
              <a:off x="1861147" y="1852464"/>
              <a:ext cx="1605282" cy="349044"/>
              <a:chOff x="2195736" y="2068488"/>
              <a:chExt cx="1605282" cy="34904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195736" y="2068488"/>
                <a:ext cx="1512168" cy="3490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2013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</a:p>
            </p:txBody>
          </p:sp>
          <p:sp>
            <p:nvSpPr>
              <p:cNvPr id="6" name="等腰三角形 5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77180" y="2372026"/>
            <a:ext cx="1642579" cy="2930362"/>
            <a:chOff x="1861147" y="1852464"/>
            <a:chExt cx="1605282" cy="2407311"/>
          </a:xfrm>
          <a:gradFill>
            <a:gsLst>
              <a:gs pos="0">
                <a:srgbClr val="C00000"/>
              </a:gs>
              <a:gs pos="100000">
                <a:srgbClr val="FF0000"/>
              </a:gs>
            </a:gsLst>
            <a:lin ang="16200000" scaled="1"/>
          </a:gradFill>
        </p:grpSpPr>
        <p:grpSp>
          <p:nvGrpSpPr>
            <p:cNvPr id="8" name="组合 7"/>
            <p:cNvGrpSpPr/>
            <p:nvPr/>
          </p:nvGrpSpPr>
          <p:grpSpPr>
            <a:xfrm>
              <a:off x="1861147" y="1852464"/>
              <a:ext cx="1605282" cy="349044"/>
              <a:chOff x="2195736" y="2068488"/>
              <a:chExt cx="1605282" cy="349044"/>
            </a:xfrm>
            <a:grpFill/>
          </p:grpSpPr>
          <p:sp>
            <p:nvSpPr>
              <p:cNvPr id="10" name="矩形 9"/>
              <p:cNvSpPr/>
              <p:nvPr/>
            </p:nvSpPr>
            <p:spPr>
              <a:xfrm>
                <a:off x="2195736" y="2068488"/>
                <a:ext cx="1512168" cy="3490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2014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05441" y="2372026"/>
            <a:ext cx="1642579" cy="2930362"/>
            <a:chOff x="1861147" y="1852464"/>
            <a:chExt cx="1605282" cy="240731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</p:grpSpPr>
        <p:grpSp>
          <p:nvGrpSpPr>
            <p:cNvPr id="13" name="组合 12"/>
            <p:cNvGrpSpPr/>
            <p:nvPr/>
          </p:nvGrpSpPr>
          <p:grpSpPr>
            <a:xfrm>
              <a:off x="1861147" y="1852464"/>
              <a:ext cx="1605282" cy="349044"/>
              <a:chOff x="2195736" y="2068488"/>
              <a:chExt cx="1605282" cy="349044"/>
            </a:xfrm>
            <a:grpFill/>
          </p:grpSpPr>
          <p:sp>
            <p:nvSpPr>
              <p:cNvPr id="15" name="矩形 14"/>
              <p:cNvSpPr/>
              <p:nvPr/>
            </p:nvSpPr>
            <p:spPr>
              <a:xfrm>
                <a:off x="2195736" y="2068488"/>
                <a:ext cx="1512168" cy="34904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013639" y="2372026"/>
            <a:ext cx="1652306" cy="2930362"/>
            <a:chOff x="1851643" y="1852464"/>
            <a:chExt cx="1614786" cy="2407311"/>
          </a:xfrm>
        </p:grpSpPr>
        <p:grpSp>
          <p:nvGrpSpPr>
            <p:cNvPr id="18" name="组合 17"/>
            <p:cNvGrpSpPr/>
            <p:nvPr/>
          </p:nvGrpSpPr>
          <p:grpSpPr>
            <a:xfrm>
              <a:off x="1851643" y="1852464"/>
              <a:ext cx="1614786" cy="349044"/>
              <a:chOff x="2186232" y="2068488"/>
              <a:chExt cx="1614786" cy="34904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186232" y="2068488"/>
                <a:ext cx="1512169" cy="34904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2017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年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7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+mn-ea"/>
                  </a:rPr>
                  <a:t>月</a:t>
                </a: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5400000">
                <a:off x="3599892" y="2149896"/>
                <a:ext cx="216024" cy="186228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bg1"/>
                  </a:solidFill>
                  <a:cs typeface="+mn-ea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751625" y="2372026"/>
            <a:ext cx="1551897" cy="2930362"/>
            <a:chOff x="1861146" y="1852464"/>
            <a:chExt cx="1516657" cy="2407311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</p:grpSpPr>
        <p:sp>
          <p:nvSpPr>
            <p:cNvPr id="23" name="矩形 22"/>
            <p:cNvSpPr/>
            <p:nvPr/>
          </p:nvSpPr>
          <p:spPr>
            <a:xfrm>
              <a:off x="1861146" y="1852464"/>
              <a:ext cx="1512168" cy="3490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+mn-ea"/>
                  <a:cs typeface="+mn-ea"/>
                </a:rPr>
                <a:t>2017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年</a:t>
              </a:r>
              <a:r>
                <a:rPr lang="en-US" altLang="zh-CN" sz="1600" dirty="0">
                  <a:solidFill>
                    <a:schemeClr val="bg1"/>
                  </a:solidFill>
                  <a:latin typeface="+mn-ea"/>
                  <a:cs typeface="+mn-ea"/>
                </a:rPr>
                <a:t>7</a:t>
              </a:r>
              <a:r>
                <a:rPr lang="zh-CN" altLang="en-US" sz="1600" dirty="0">
                  <a:solidFill>
                    <a:schemeClr val="bg1"/>
                  </a:solidFill>
                  <a:latin typeface="+mn-ea"/>
                  <a:cs typeface="+mn-ea"/>
                </a:rPr>
                <a:t>月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865635" y="2232555"/>
              <a:ext cx="1512168" cy="20272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 defTabSz="1218565">
                <a:lnSpc>
                  <a:spcPct val="110000"/>
                </a:lnSpc>
                <a:spcBef>
                  <a:spcPct val="0"/>
                </a:spcBef>
                <a:defRPr/>
              </a:pPr>
              <a:r>
                <a:rPr lang="zh-CN" altLang="en-US" sz="1200" kern="0" dirty="0">
                  <a:ln w="3175">
                    <a:noFill/>
                  </a:ln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ln w="3175">
                  <a:noFill/>
                </a:ln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200" kern="0" dirty="0">
                  <a:solidFill>
                    <a:schemeClr val="bg1"/>
                  </a:solidFill>
                  <a:latin typeface="+mn-ea"/>
                  <a:cs typeface="+mn-ea"/>
                </a:rPr>
                <a:t>单击此处添加文本</a:t>
              </a: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>
                <a:lnSpc>
                  <a:spcPct val="110000"/>
                </a:lnSpc>
              </a:pPr>
              <a:endParaRPr lang="en-US" altLang="zh-CN" sz="1200" kern="0" dirty="0">
                <a:solidFill>
                  <a:schemeClr val="bg1"/>
                </a:solidFill>
                <a:latin typeface="+mn-ea"/>
                <a:cs typeface="+mn-ea"/>
              </a:endParaRPr>
            </a:p>
            <a:p>
              <a:pPr algn="ctr"/>
              <a:endParaRPr lang="zh-CN" altLang="en-US" sz="1200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6698" y="2139163"/>
            <a:ext cx="10756822" cy="616903"/>
            <a:chOff x="630765" y="1564432"/>
            <a:chExt cx="8067298" cy="462680"/>
          </a:xfrm>
        </p:grpSpPr>
        <p:sp>
          <p:nvSpPr>
            <p:cNvPr id="26" name="矩形 25"/>
            <p:cNvSpPr/>
            <p:nvPr/>
          </p:nvSpPr>
          <p:spPr>
            <a:xfrm>
              <a:off x="630765" y="1564432"/>
              <a:ext cx="1617378" cy="4626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+mn-ea"/>
                  <a:cs typeface="+mn-ea"/>
                </a:rPr>
                <a:t>添加标题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183988" y="1595064"/>
              <a:ext cx="6514075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989" y="3034054"/>
            <a:ext cx="2237298" cy="204595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6434795" y="3732924"/>
            <a:ext cx="2008229" cy="1920213"/>
          </a:xfrm>
          <a:prstGeom prst="rect">
            <a:avLst/>
          </a:prstGeom>
          <a:solidFill>
            <a:schemeClr val="bg1">
              <a:alpha val="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dirty="0">
              <a:cs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34795" y="3732923"/>
            <a:ext cx="2008229" cy="576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09201" y="3732925"/>
            <a:ext cx="2008229" cy="1920213"/>
          </a:xfrm>
          <a:prstGeom prst="rect">
            <a:avLst/>
          </a:prstGeom>
          <a:solidFill>
            <a:schemeClr val="bg1">
              <a:alpha val="5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dirty="0">
              <a:cs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009201" y="3732924"/>
            <a:ext cx="2008229" cy="576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156970" y="2292676"/>
            <a:ext cx="2008229" cy="1920213"/>
          </a:xfrm>
          <a:prstGeom prst="rect">
            <a:avLst/>
          </a:prstGeom>
          <a:solidFill>
            <a:schemeClr val="bg1">
              <a:alpha val="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dirty="0">
              <a:cs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156970" y="2292675"/>
            <a:ext cx="2008229" cy="576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731376" y="2292677"/>
            <a:ext cx="2008229" cy="1920213"/>
          </a:xfrm>
          <a:prstGeom prst="rect">
            <a:avLst/>
          </a:prstGeom>
          <a:solidFill>
            <a:schemeClr val="bg1">
              <a:alpha val="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dirty="0">
              <a:cs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731376" y="2292676"/>
            <a:ext cx="2008229" cy="576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cxnSp>
        <p:nvCxnSpPr>
          <p:cNvPr id="48" name="肘形连接符 47"/>
          <p:cNvCxnSpPr>
            <a:stCxn id="37" idx="3"/>
            <a:endCxn id="46" idx="1"/>
          </p:cNvCxnSpPr>
          <p:nvPr/>
        </p:nvCxnSpPr>
        <p:spPr>
          <a:xfrm flipV="1">
            <a:off x="3017430" y="3252783"/>
            <a:ext cx="713946" cy="1440248"/>
          </a:xfrm>
          <a:prstGeom prst="bentConnector3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肘形连接符 48"/>
          <p:cNvCxnSpPr>
            <a:stCxn id="46" idx="3"/>
            <a:endCxn id="35" idx="1"/>
          </p:cNvCxnSpPr>
          <p:nvPr/>
        </p:nvCxnSpPr>
        <p:spPr>
          <a:xfrm>
            <a:off x="5739605" y="3252784"/>
            <a:ext cx="695189" cy="1440247"/>
          </a:xfrm>
          <a:prstGeom prst="bentConnector3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连接符 49"/>
          <p:cNvCxnSpPr>
            <a:stCxn id="35" idx="3"/>
            <a:endCxn id="39" idx="1"/>
          </p:cNvCxnSpPr>
          <p:nvPr/>
        </p:nvCxnSpPr>
        <p:spPr>
          <a:xfrm flipV="1">
            <a:off x="8443023" y="3252781"/>
            <a:ext cx="713946" cy="1440248"/>
          </a:xfrm>
          <a:prstGeom prst="bentConnector3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427753" y="3765389"/>
            <a:ext cx="951230" cy="39751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Watford DB" pitchFamily="2" charset="0"/>
                <a:cs typeface="+mn-ea"/>
              </a:rPr>
              <a:t>2014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cs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50625" y="2330188"/>
            <a:ext cx="951230" cy="39751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Watford DB" pitchFamily="2" charset="0"/>
                <a:cs typeface="+mn-ea"/>
              </a:rPr>
              <a:t>2017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cs typeface="+mn-e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37113" y="3765389"/>
            <a:ext cx="951230" cy="39751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Watford DB" pitchFamily="2" charset="0"/>
                <a:cs typeface="+mn-ea"/>
              </a:rPr>
              <a:t>2017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cs typeface="+mn-e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559288" y="2330188"/>
            <a:ext cx="951230" cy="39751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Watford DB" pitchFamily="2" charset="0"/>
                <a:cs typeface="+mn-ea"/>
              </a:rPr>
              <a:t>2017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cs typeface="+mn-e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63676" y="4418411"/>
            <a:ext cx="2041560" cy="120031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容简要详尽，言简意赅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叙述内容概要。点击添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加文字内容，内容简要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详尽。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86319" y="4431111"/>
            <a:ext cx="2041560" cy="120031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容简要详尽，言简意赅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叙述内容概要。点击添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加文字内容，内容简要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详尽。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74680" y="2987357"/>
            <a:ext cx="2041560" cy="120031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容简要详尽，言简意赅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叙述内容概要。点击添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加文字内容，内容简要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详尽。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201779" y="3000057"/>
            <a:ext cx="2041560" cy="120031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点击添加文字内容，内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容简要详尽，言简意赅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叙述内容概要。点击添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加文字内容，内容简要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详尽。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-37301" y="4698433"/>
            <a:ext cx="104809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11165199" y="3257435"/>
            <a:ext cx="1048093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6" grpId="0" animBg="1"/>
      <p:bldP spid="47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直接连接符 87"/>
          <p:cNvCxnSpPr/>
          <p:nvPr/>
        </p:nvCxnSpPr>
        <p:spPr>
          <a:xfrm>
            <a:off x="2618360" y="5411117"/>
            <a:ext cx="790540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2792505" y="4062589"/>
            <a:ext cx="669276" cy="785936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3461782" y="3607105"/>
            <a:ext cx="825393" cy="1241425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4287175" y="3615571"/>
            <a:ext cx="740737" cy="547029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5027910" y="3518204"/>
            <a:ext cx="736504" cy="644397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5755949" y="3533421"/>
            <a:ext cx="463908" cy="458915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V="1">
            <a:off x="6219857" y="2877987"/>
            <a:ext cx="687657" cy="1114351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6899048" y="2883685"/>
            <a:ext cx="669276" cy="785936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 flipV="1">
            <a:off x="7568325" y="3378503"/>
            <a:ext cx="731527" cy="29112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8299851" y="3364089"/>
            <a:ext cx="669276" cy="785936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 flipV="1">
            <a:off x="8979577" y="3607104"/>
            <a:ext cx="1288518" cy="555499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等腰三角形 98"/>
          <p:cNvSpPr/>
          <p:nvPr/>
        </p:nvSpPr>
        <p:spPr>
          <a:xfrm>
            <a:off x="6771918" y="2692099"/>
            <a:ext cx="271193" cy="2929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0" name="等腰三角形 99"/>
          <p:cNvSpPr/>
          <p:nvPr/>
        </p:nvSpPr>
        <p:spPr>
          <a:xfrm>
            <a:off x="6084261" y="3813753"/>
            <a:ext cx="271193" cy="29295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2" name="等腰三角形 101"/>
          <p:cNvSpPr/>
          <p:nvPr/>
        </p:nvSpPr>
        <p:spPr>
          <a:xfrm>
            <a:off x="4892315" y="3935111"/>
            <a:ext cx="271193" cy="29295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3" name="等腰三角形 102"/>
          <p:cNvSpPr/>
          <p:nvPr/>
        </p:nvSpPr>
        <p:spPr>
          <a:xfrm>
            <a:off x="4164276" y="3486251"/>
            <a:ext cx="271193" cy="292957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5" name="等腰三角形 104"/>
          <p:cNvSpPr/>
          <p:nvPr/>
        </p:nvSpPr>
        <p:spPr>
          <a:xfrm>
            <a:off x="7432728" y="3467657"/>
            <a:ext cx="271193" cy="29295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6" name="等腰三角形 105"/>
          <p:cNvSpPr/>
          <p:nvPr/>
        </p:nvSpPr>
        <p:spPr>
          <a:xfrm>
            <a:off x="8164255" y="3237947"/>
            <a:ext cx="271193" cy="2929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7" name="等腰三角形 106"/>
          <p:cNvSpPr/>
          <p:nvPr/>
        </p:nvSpPr>
        <p:spPr>
          <a:xfrm>
            <a:off x="8843982" y="3960232"/>
            <a:ext cx="271193" cy="292957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6575626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2013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7234742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2014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7977060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2017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8634490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2017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5886367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2012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372420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2010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3933564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2006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4674011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2008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3107883" y="5398516"/>
            <a:ext cx="69503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2004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cxnSp>
        <p:nvCxnSpPr>
          <p:cNvPr id="117" name="直接连接符 116"/>
          <p:cNvCxnSpPr>
            <a:stCxn id="104" idx="0"/>
          </p:cNvCxnSpPr>
          <p:nvPr/>
        </p:nvCxnSpPr>
        <p:spPr>
          <a:xfrm flipH="1">
            <a:off x="3461781" y="4641968"/>
            <a:ext cx="1" cy="76630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stCxn id="103" idx="3"/>
          </p:cNvCxnSpPr>
          <p:nvPr/>
        </p:nvCxnSpPr>
        <p:spPr>
          <a:xfrm>
            <a:off x="4299873" y="3779208"/>
            <a:ext cx="599" cy="162906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stCxn id="102" idx="3"/>
          </p:cNvCxnSpPr>
          <p:nvPr/>
        </p:nvCxnSpPr>
        <p:spPr>
          <a:xfrm>
            <a:off x="5027910" y="4228068"/>
            <a:ext cx="0" cy="118020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726318" y="3442216"/>
            <a:ext cx="0" cy="196605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>
            <a:stCxn id="100" idx="3"/>
          </p:cNvCxnSpPr>
          <p:nvPr/>
        </p:nvCxnSpPr>
        <p:spPr>
          <a:xfrm>
            <a:off x="6219858" y="4106709"/>
            <a:ext cx="9065" cy="130156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stCxn id="99" idx="3"/>
          </p:cNvCxnSpPr>
          <p:nvPr/>
        </p:nvCxnSpPr>
        <p:spPr>
          <a:xfrm>
            <a:off x="6907514" y="2985056"/>
            <a:ext cx="10508" cy="242321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105" idx="3"/>
          </p:cNvCxnSpPr>
          <p:nvPr/>
        </p:nvCxnSpPr>
        <p:spPr>
          <a:xfrm flipH="1">
            <a:off x="7565116" y="3760613"/>
            <a:ext cx="3208" cy="164765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8315766" y="3442216"/>
            <a:ext cx="0" cy="196605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>
            <a:stCxn id="107" idx="3"/>
          </p:cNvCxnSpPr>
          <p:nvPr/>
        </p:nvCxnSpPr>
        <p:spPr>
          <a:xfrm flipH="1">
            <a:off x="8969128" y="4253190"/>
            <a:ext cx="10451" cy="115508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矩形 125"/>
          <p:cNvSpPr/>
          <p:nvPr/>
        </p:nvSpPr>
        <p:spPr>
          <a:xfrm>
            <a:off x="6475267" y="2322119"/>
            <a:ext cx="90342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5300</a:t>
            </a: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万</a:t>
            </a:r>
          </a:p>
        </p:txBody>
      </p:sp>
      <p:sp>
        <p:nvSpPr>
          <p:cNvPr id="127" name="矩形 126"/>
          <p:cNvSpPr/>
          <p:nvPr/>
        </p:nvSpPr>
        <p:spPr>
          <a:xfrm>
            <a:off x="7866757" y="2836292"/>
            <a:ext cx="903428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4200</a:t>
            </a: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万</a:t>
            </a:r>
          </a:p>
        </p:txBody>
      </p:sp>
      <p:sp>
        <p:nvSpPr>
          <p:cNvPr id="128" name="矩形 127"/>
          <p:cNvSpPr/>
          <p:nvPr/>
        </p:nvSpPr>
        <p:spPr>
          <a:xfrm>
            <a:off x="5284761" y="2988944"/>
            <a:ext cx="905032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3900</a:t>
            </a: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万</a:t>
            </a:r>
          </a:p>
        </p:txBody>
      </p:sp>
      <p:sp>
        <p:nvSpPr>
          <p:cNvPr id="129" name="矩形 128"/>
          <p:cNvSpPr/>
          <p:nvPr/>
        </p:nvSpPr>
        <p:spPr>
          <a:xfrm>
            <a:off x="3861778" y="3073957"/>
            <a:ext cx="901826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3200</a:t>
            </a: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万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67408" y="1991174"/>
            <a:ext cx="3668061" cy="861762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点击添加文字内容内容简要详尽，言简意赅叙述内容概要。点击添加文字内容内容简要详尽。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  <p:sp>
        <p:nvSpPr>
          <p:cNvPr id="101" name="等腰三角形 100"/>
          <p:cNvSpPr/>
          <p:nvPr/>
        </p:nvSpPr>
        <p:spPr>
          <a:xfrm>
            <a:off x="5590724" y="3364091"/>
            <a:ext cx="271193" cy="29295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4" name="等腰三角形 103"/>
          <p:cNvSpPr/>
          <p:nvPr/>
        </p:nvSpPr>
        <p:spPr>
          <a:xfrm>
            <a:off x="3326185" y="4641968"/>
            <a:ext cx="271193" cy="2929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500"/>
                            </p:stCondLst>
                            <p:childTnLst>
                              <p:par>
                                <p:cTn id="1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8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26" grpId="0"/>
      <p:bldP spid="127" grpId="0"/>
      <p:bldP spid="128" grpId="0"/>
      <p:bldP spid="129" grpId="0"/>
      <p:bldP spid="130" grpId="0"/>
      <p:bldP spid="131" grpId="0"/>
      <p:bldP spid="101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同心圆 23"/>
          <p:cNvSpPr/>
          <p:nvPr/>
        </p:nvSpPr>
        <p:spPr>
          <a:xfrm rot="13917225">
            <a:off x="6561935" y="2219591"/>
            <a:ext cx="1479077" cy="1478885"/>
          </a:xfrm>
          <a:prstGeom prst="donut">
            <a:avLst>
              <a:gd name="adj" fmla="val 1677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5" name="同心圆 24"/>
          <p:cNvSpPr/>
          <p:nvPr/>
        </p:nvSpPr>
        <p:spPr>
          <a:xfrm>
            <a:off x="1788410" y="2219495"/>
            <a:ext cx="1478885" cy="1479077"/>
          </a:xfrm>
          <a:prstGeom prst="donut">
            <a:avLst>
              <a:gd name="adj" fmla="val 1677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6" name="饼形 8"/>
          <p:cNvSpPr/>
          <p:nvPr/>
        </p:nvSpPr>
        <p:spPr>
          <a:xfrm rot="9639642">
            <a:off x="2563866" y="2433952"/>
            <a:ext cx="739442" cy="1136205"/>
          </a:xfrm>
          <a:custGeom>
            <a:avLst/>
            <a:gdLst/>
            <a:ahLst/>
            <a:cxnLst/>
            <a:rect l="l" t="t" r="r" b="b"/>
            <a:pathLst>
              <a:path w="554654" h="852154">
                <a:moveTo>
                  <a:pt x="554654" y="0"/>
                </a:moveTo>
                <a:lnTo>
                  <a:pt x="554654" y="186075"/>
                </a:lnTo>
                <a:cubicBezTo>
                  <a:pt x="351093" y="186075"/>
                  <a:pt x="186075" y="351093"/>
                  <a:pt x="186075" y="554654"/>
                </a:cubicBezTo>
                <a:cubicBezTo>
                  <a:pt x="186075" y="627581"/>
                  <a:pt x="207255" y="695562"/>
                  <a:pt x="244473" y="752349"/>
                </a:cubicBezTo>
                <a:lnTo>
                  <a:pt x="87880" y="852154"/>
                </a:lnTo>
                <a:cubicBezTo>
                  <a:pt x="31872" y="766698"/>
                  <a:pt x="0" y="664398"/>
                  <a:pt x="0" y="554654"/>
                </a:cubicBezTo>
                <a:cubicBezTo>
                  <a:pt x="0" y="248327"/>
                  <a:pt x="248327" y="0"/>
                  <a:pt x="55465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7" name="同心圆 26"/>
          <p:cNvSpPr/>
          <p:nvPr/>
        </p:nvSpPr>
        <p:spPr>
          <a:xfrm>
            <a:off x="8930834" y="2219495"/>
            <a:ext cx="1478885" cy="1479077"/>
          </a:xfrm>
          <a:prstGeom prst="donut">
            <a:avLst>
              <a:gd name="adj" fmla="val 1677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8" name="饼形 37"/>
          <p:cNvSpPr/>
          <p:nvPr/>
        </p:nvSpPr>
        <p:spPr>
          <a:xfrm rot="11915685">
            <a:off x="8930834" y="2219495"/>
            <a:ext cx="1478885" cy="1479077"/>
          </a:xfrm>
          <a:custGeom>
            <a:avLst/>
            <a:gdLst/>
            <a:ahLst/>
            <a:cxnLst/>
            <a:rect l="l" t="t" r="r" b="b"/>
            <a:pathLst>
              <a:path w="1109308" h="1109308">
                <a:moveTo>
                  <a:pt x="554654" y="0"/>
                </a:moveTo>
                <a:cubicBezTo>
                  <a:pt x="759544" y="0"/>
                  <a:pt x="938486" y="111095"/>
                  <a:pt x="1032483" y="277522"/>
                </a:cubicBezTo>
                <a:lnTo>
                  <a:pt x="871753" y="369705"/>
                </a:lnTo>
                <a:cubicBezTo>
                  <a:pt x="809155" y="259551"/>
                  <a:pt x="690486" y="186075"/>
                  <a:pt x="554654" y="186075"/>
                </a:cubicBezTo>
                <a:cubicBezTo>
                  <a:pt x="351093" y="186075"/>
                  <a:pt x="186075" y="351093"/>
                  <a:pt x="186075" y="554654"/>
                </a:cubicBezTo>
                <a:cubicBezTo>
                  <a:pt x="186075" y="758215"/>
                  <a:pt x="351093" y="923233"/>
                  <a:pt x="554654" y="923233"/>
                </a:cubicBezTo>
                <a:cubicBezTo>
                  <a:pt x="758215" y="923233"/>
                  <a:pt x="923233" y="758215"/>
                  <a:pt x="923233" y="554654"/>
                </a:cubicBezTo>
                <a:lnTo>
                  <a:pt x="1109308" y="554654"/>
                </a:lnTo>
                <a:cubicBezTo>
                  <a:pt x="1109308" y="860981"/>
                  <a:pt x="860981" y="1109308"/>
                  <a:pt x="554654" y="1109308"/>
                </a:cubicBezTo>
                <a:cubicBezTo>
                  <a:pt x="248327" y="1109308"/>
                  <a:pt x="0" y="860981"/>
                  <a:pt x="0" y="554654"/>
                </a:cubicBezTo>
                <a:cubicBezTo>
                  <a:pt x="0" y="248327"/>
                  <a:pt x="248327" y="0"/>
                  <a:pt x="55465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9" name="同心圆 35"/>
          <p:cNvSpPr/>
          <p:nvPr/>
        </p:nvSpPr>
        <p:spPr>
          <a:xfrm rot="13917225">
            <a:off x="6561935" y="2219591"/>
            <a:ext cx="1479077" cy="1478885"/>
          </a:xfrm>
          <a:custGeom>
            <a:avLst/>
            <a:gdLst/>
            <a:ahLst/>
            <a:cxnLst/>
            <a:rect l="l" t="t" r="r" b="b"/>
            <a:pathLst>
              <a:path w="1109308" h="1109308">
                <a:moveTo>
                  <a:pt x="554654" y="0"/>
                </a:moveTo>
                <a:lnTo>
                  <a:pt x="557757" y="313"/>
                </a:lnTo>
                <a:lnTo>
                  <a:pt x="557757" y="186388"/>
                </a:lnTo>
                <a:cubicBezTo>
                  <a:pt x="556725" y="186080"/>
                  <a:pt x="555690" y="186075"/>
                  <a:pt x="554654" y="186075"/>
                </a:cubicBezTo>
                <a:cubicBezTo>
                  <a:pt x="351093" y="186075"/>
                  <a:pt x="186075" y="351093"/>
                  <a:pt x="186075" y="554654"/>
                </a:cubicBezTo>
                <a:cubicBezTo>
                  <a:pt x="186075" y="758215"/>
                  <a:pt x="351093" y="923233"/>
                  <a:pt x="554654" y="923233"/>
                </a:cubicBezTo>
                <a:cubicBezTo>
                  <a:pt x="758215" y="923233"/>
                  <a:pt x="923233" y="758215"/>
                  <a:pt x="923233" y="554654"/>
                </a:cubicBezTo>
                <a:lnTo>
                  <a:pt x="922593" y="548304"/>
                </a:lnTo>
                <a:lnTo>
                  <a:pt x="1108668" y="548304"/>
                </a:lnTo>
                <a:cubicBezTo>
                  <a:pt x="1109296" y="550414"/>
                  <a:pt x="1109308" y="552533"/>
                  <a:pt x="1109308" y="554654"/>
                </a:cubicBezTo>
                <a:cubicBezTo>
                  <a:pt x="1109308" y="860981"/>
                  <a:pt x="860981" y="1109308"/>
                  <a:pt x="554654" y="1109308"/>
                </a:cubicBezTo>
                <a:cubicBezTo>
                  <a:pt x="248327" y="1109308"/>
                  <a:pt x="0" y="860981"/>
                  <a:pt x="0" y="554654"/>
                </a:cubicBezTo>
                <a:cubicBezTo>
                  <a:pt x="0" y="248327"/>
                  <a:pt x="248327" y="0"/>
                  <a:pt x="55465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4193228" y="2189037"/>
            <a:ext cx="1478885" cy="1479077"/>
          </a:xfrm>
          <a:prstGeom prst="donut">
            <a:avLst>
              <a:gd name="adj" fmla="val 1677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31" name="饼形 38"/>
          <p:cNvSpPr/>
          <p:nvPr/>
        </p:nvSpPr>
        <p:spPr>
          <a:xfrm rot="11700000">
            <a:off x="4650779" y="2249952"/>
            <a:ext cx="1018385" cy="1479077"/>
          </a:xfrm>
          <a:custGeom>
            <a:avLst/>
            <a:gdLst/>
            <a:ahLst/>
            <a:cxnLst/>
            <a:rect l="l" t="t" r="r" b="b"/>
            <a:pathLst>
              <a:path w="763888" h="1109308">
                <a:moveTo>
                  <a:pt x="554654" y="0"/>
                </a:moveTo>
                <a:lnTo>
                  <a:pt x="554654" y="186075"/>
                </a:lnTo>
                <a:cubicBezTo>
                  <a:pt x="351093" y="186075"/>
                  <a:pt x="186075" y="351093"/>
                  <a:pt x="186075" y="554654"/>
                </a:cubicBezTo>
                <a:cubicBezTo>
                  <a:pt x="186075" y="758215"/>
                  <a:pt x="351093" y="923233"/>
                  <a:pt x="554654" y="923233"/>
                </a:cubicBezTo>
                <a:cubicBezTo>
                  <a:pt x="603892" y="923233"/>
                  <a:pt x="650876" y="913578"/>
                  <a:pt x="693650" y="895657"/>
                </a:cubicBezTo>
                <a:lnTo>
                  <a:pt x="763888" y="1067789"/>
                </a:lnTo>
                <a:cubicBezTo>
                  <a:pt x="699500" y="1094769"/>
                  <a:pt x="628775" y="1109308"/>
                  <a:pt x="554654" y="1109308"/>
                </a:cubicBezTo>
                <a:cubicBezTo>
                  <a:pt x="248327" y="1109308"/>
                  <a:pt x="0" y="860981"/>
                  <a:pt x="0" y="554654"/>
                </a:cubicBezTo>
                <a:cubicBezTo>
                  <a:pt x="0" y="248327"/>
                  <a:pt x="248327" y="0"/>
                  <a:pt x="55465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9200867" y="3469276"/>
            <a:ext cx="955748" cy="7683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2093997" y="3438163"/>
            <a:ext cx="955748" cy="7683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4459568" y="3448592"/>
            <a:ext cx="955748" cy="7683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886091" y="3436316"/>
            <a:ext cx="955748" cy="76835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62426" y="3703149"/>
            <a:ext cx="1066935" cy="615541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34%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43049" y="3703149"/>
            <a:ext cx="1066935" cy="615541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61%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65035" y="3703149"/>
            <a:ext cx="1066935" cy="615541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75%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504849" y="3703149"/>
            <a:ext cx="1066935" cy="615541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93%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34062" y="4605550"/>
            <a:ext cx="1631192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9000475" y="4946751"/>
            <a:ext cx="149836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908414" y="4966673"/>
            <a:ext cx="1682488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内容简要详尽，言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简意赅叙述内容概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31788" y="4605550"/>
            <a:ext cx="1631192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6598201" y="4946751"/>
            <a:ext cx="149836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06140" y="4966673"/>
            <a:ext cx="1682488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内容简要详尽，言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简意赅叙述内容概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29514" y="4605550"/>
            <a:ext cx="1631192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4195927" y="4946751"/>
            <a:ext cx="149836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103866" y="4966673"/>
            <a:ext cx="1682488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内容简要详尽，言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简意赅叙述内容概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27240" y="4605550"/>
            <a:ext cx="1631192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添加文字标题</a:t>
            </a:r>
          </a:p>
        </p:txBody>
      </p:sp>
      <p:cxnSp>
        <p:nvCxnSpPr>
          <p:cNvPr id="55" name="直接连接符 54"/>
          <p:cNvCxnSpPr/>
          <p:nvPr/>
        </p:nvCxnSpPr>
        <p:spPr>
          <a:xfrm>
            <a:off x="1793653" y="4946751"/>
            <a:ext cx="149836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701592" y="4966673"/>
            <a:ext cx="1682488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点击添加文字内容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内容简要详尽，言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简意赅叙述内容概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要。</a:t>
            </a: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8332" y="2655853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6701" y="2686310"/>
            <a:ext cx="598198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5600" y="2639739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301" y="2625395"/>
            <a:ext cx="606282" cy="6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/>
      <p:bldP spid="37" grpId="0"/>
      <p:bldP spid="38" grpId="0"/>
      <p:bldP spid="39" grpId="0"/>
      <p:bldP spid="40" grpId="0"/>
      <p:bldP spid="47" grpId="0"/>
      <p:bldP spid="48" grpId="0"/>
      <p:bldP spid="50" grpId="0"/>
      <p:bldP spid="51" grpId="0"/>
      <p:bldP spid="53" grpId="0"/>
      <p:bldP spid="54" grpId="0"/>
      <p:bldP spid="56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9414" y="2006331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381" y="2988465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9584" y="2040198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5748" y="2988465"/>
            <a:ext cx="935256" cy="15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131194" y="3690991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094223" y="4066392"/>
            <a:ext cx="1212826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74511" y="4153120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71029" y="4664543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334059" y="5039944"/>
            <a:ext cx="118695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14346" y="5126672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76540" y="3717164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6639570" y="4092565"/>
            <a:ext cx="1177651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19857" y="4179293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20723" y="4670611"/>
            <a:ext cx="1169527" cy="400097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添加标题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9083752" y="5046012"/>
            <a:ext cx="1179632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964040" y="5132740"/>
            <a:ext cx="1502951" cy="98487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点击添加文字内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容，内容简要详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尽，言简意赅叙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rPr>
              <a:t>述内容概要。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cs typeface="+mn-ea"/>
              </a:rPr>
              <a:t>单击此处添加标题</a:t>
            </a:r>
            <a:endParaRPr lang="zh-CN" altLang="en-US" dirty="0"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7" grpId="0"/>
      <p:bldP spid="28" grpId="0"/>
      <p:bldP spid="30" grpId="0"/>
      <p:bldP spid="31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熊猫办公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自定义 716">
      <a:dk1>
        <a:sysClr val="windowText" lastClr="000000"/>
      </a:dk1>
      <a:lt1>
        <a:sysClr val="window" lastClr="FFFFFF"/>
      </a:lt1>
      <a:dk2>
        <a:srgbClr val="003300"/>
      </a:dk2>
      <a:lt2>
        <a:srgbClr val="E7E6E6"/>
      </a:lt2>
      <a:accent1>
        <a:srgbClr val="1A5C18"/>
      </a:accent1>
      <a:accent2>
        <a:srgbClr val="003300"/>
      </a:accent2>
      <a:accent3>
        <a:srgbClr val="1A5C18"/>
      </a:accent3>
      <a:accent4>
        <a:srgbClr val="003300"/>
      </a:accent4>
      <a:accent5>
        <a:srgbClr val="1A5C18"/>
      </a:accent5>
      <a:accent6>
        <a:srgbClr val="003300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3648</Words>
  <Application>Microsoft Office PowerPoint</Application>
  <PresentationFormat>宽屏</PresentationFormat>
  <Paragraphs>469</Paragraphs>
  <Slides>37</Slides>
  <Notes>37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2" baseType="lpstr">
      <vt:lpstr>Bebas</vt:lpstr>
      <vt:lpstr>Watford DB</vt:lpstr>
      <vt:lpstr>方正北魏楷书简体</vt:lpstr>
      <vt:lpstr>方正黑体简体</vt:lpstr>
      <vt:lpstr>方正兰亭黑简体</vt:lpstr>
      <vt:lpstr>华文黑体</vt:lpstr>
      <vt:lpstr>李旭科书法</vt:lpstr>
      <vt:lpstr>宋体</vt:lpstr>
      <vt:lpstr>微软雅黑</vt:lpstr>
      <vt:lpstr>叶根友刀锋黑草-企业版</vt:lpstr>
      <vt:lpstr>Arial</vt:lpstr>
      <vt:lpstr>Arial Black</vt:lpstr>
      <vt:lpstr>Calibri</vt:lpstr>
      <vt:lpstr>Impact</vt:lpstr>
      <vt:lpstr>www.2ppt.com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2015-05-05T08:02:00Z</dcterms:created>
  <dcterms:modified xsi:type="dcterms:W3CDTF">2023-01-10T06:47:20Z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0A2B49C879E54A3D9F91AD631AC78ABB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