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6" r:id="rId4"/>
    <p:sldId id="258" r:id="rId5"/>
    <p:sldId id="268" r:id="rId6"/>
    <p:sldId id="267" r:id="rId7"/>
    <p:sldId id="278" r:id="rId8"/>
    <p:sldId id="269" r:id="rId9"/>
    <p:sldId id="263" r:id="rId10"/>
    <p:sldId id="274" r:id="rId11"/>
    <p:sldId id="272" r:id="rId12"/>
    <p:sldId id="275" r:id="rId13"/>
    <p:sldId id="282" r:id="rId14"/>
    <p:sldId id="273" r:id="rId15"/>
    <p:sldId id="264" r:id="rId16"/>
    <p:sldId id="279" r:id="rId17"/>
    <p:sldId id="271" r:id="rId18"/>
    <p:sldId id="259" r:id="rId19"/>
    <p:sldId id="277" r:id="rId20"/>
    <p:sldId id="265" r:id="rId21"/>
    <p:sldId id="284" r:id="rId22"/>
    <p:sldId id="280" r:id="rId23"/>
    <p:sldId id="270" r:id="rId24"/>
    <p:sldId id="281" r:id="rId25"/>
    <p:sldId id="283" r:id="rId26"/>
    <p:sldId id="262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12A"/>
    <a:srgbClr val="5D0413"/>
    <a:srgbClr val="B99455"/>
    <a:srgbClr val="761316"/>
    <a:srgbClr val="ECE2A2"/>
    <a:srgbClr val="D686A1"/>
    <a:srgbClr val="E6E6E6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4" autoAdjust="0"/>
    <p:restoredTop sz="95244" autoAdjust="0"/>
  </p:normalViewPr>
  <p:slideViewPr>
    <p:cSldViewPr snapToGrid="0">
      <p:cViewPr>
        <p:scale>
          <a:sx n="66" d="100"/>
          <a:sy n="66" d="100"/>
        </p:scale>
        <p:origin x="-2130" y="-11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913f0108f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913f0108f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09eb2c6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09eb2c6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91c5b43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91c5b43c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913f0108f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913f0108f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1aedcb41d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1aedcb41d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91591" y="685800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2741" y="474563"/>
            <a:ext cx="5273260" cy="45141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49950" y="5738678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b="1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红色大气年终总结</a:t>
            </a:r>
            <a:r>
              <a:rPr lang="en-US" altLang="zh-CN" b="1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</a:t>
            </a:r>
            <a:endParaRPr lang="zh-CN" altLang="en-US" b="1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10778918" y="763831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7" name="椭圆 6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10175633" y="750796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5400000">
            <a:off x="-697070" y="2006384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ś1ïḑé"/>
          <p:cNvSpPr/>
          <p:nvPr/>
        </p:nvSpPr>
        <p:spPr>
          <a:xfrm>
            <a:off x="2697814" y="2227741"/>
            <a:ext cx="2389927" cy="1230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21600"/>
                </a:moveTo>
                <a:cubicBezTo>
                  <a:pt x="2832" y="21400"/>
                  <a:pt x="2829" y="21173"/>
                  <a:pt x="2829" y="20960"/>
                </a:cubicBezTo>
                <a:cubicBezTo>
                  <a:pt x="2829" y="12417"/>
                  <a:pt x="6398" y="5489"/>
                  <a:pt x="10800" y="5489"/>
                </a:cubicBezTo>
                <a:cubicBezTo>
                  <a:pt x="15202" y="5489"/>
                  <a:pt x="18771" y="12417"/>
                  <a:pt x="18771" y="20961"/>
                </a:cubicBezTo>
                <a:cubicBezTo>
                  <a:pt x="18771" y="21174"/>
                  <a:pt x="18768" y="21400"/>
                  <a:pt x="18763" y="21600"/>
                </a:cubicBezTo>
                <a:lnTo>
                  <a:pt x="21595" y="21600"/>
                </a:lnTo>
                <a:cubicBezTo>
                  <a:pt x="21598" y="21400"/>
                  <a:pt x="21600" y="21173"/>
                  <a:pt x="21600" y="20960"/>
                </a:cubicBezTo>
                <a:cubicBezTo>
                  <a:pt x="21600" y="9385"/>
                  <a:pt x="16765" y="0"/>
                  <a:pt x="10800" y="0"/>
                </a:cubicBezTo>
                <a:cubicBezTo>
                  <a:pt x="4835" y="0"/>
                  <a:pt x="0" y="9386"/>
                  <a:pt x="0" y="20961"/>
                </a:cubicBezTo>
                <a:cubicBezTo>
                  <a:pt x="0" y="21174"/>
                  <a:pt x="2" y="21400"/>
                  <a:pt x="5" y="21600"/>
                </a:cubicBezTo>
                <a:cubicBezTo>
                  <a:pt x="5" y="21600"/>
                  <a:pt x="2837" y="21600"/>
                  <a:pt x="2837" y="2160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íṧlíďe"/>
          <p:cNvSpPr/>
          <p:nvPr/>
        </p:nvSpPr>
        <p:spPr>
          <a:xfrm rot="10800000" flipH="1">
            <a:off x="4775107" y="3452302"/>
            <a:ext cx="2389927" cy="123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21600"/>
                </a:moveTo>
                <a:cubicBezTo>
                  <a:pt x="2832" y="21400"/>
                  <a:pt x="2829" y="21173"/>
                  <a:pt x="2829" y="20960"/>
                </a:cubicBezTo>
                <a:cubicBezTo>
                  <a:pt x="2829" y="12417"/>
                  <a:pt x="6398" y="5489"/>
                  <a:pt x="10800" y="5489"/>
                </a:cubicBezTo>
                <a:cubicBezTo>
                  <a:pt x="15202" y="5489"/>
                  <a:pt x="18771" y="12417"/>
                  <a:pt x="18771" y="20961"/>
                </a:cubicBezTo>
                <a:cubicBezTo>
                  <a:pt x="18771" y="21174"/>
                  <a:pt x="18768" y="21400"/>
                  <a:pt x="18763" y="21600"/>
                </a:cubicBezTo>
                <a:lnTo>
                  <a:pt x="21595" y="21600"/>
                </a:lnTo>
                <a:cubicBezTo>
                  <a:pt x="21598" y="21400"/>
                  <a:pt x="21600" y="21173"/>
                  <a:pt x="21600" y="20960"/>
                </a:cubicBezTo>
                <a:cubicBezTo>
                  <a:pt x="21600" y="9385"/>
                  <a:pt x="16765" y="0"/>
                  <a:pt x="10800" y="0"/>
                </a:cubicBezTo>
                <a:cubicBezTo>
                  <a:pt x="4835" y="0"/>
                  <a:pt x="0" y="9386"/>
                  <a:pt x="0" y="20961"/>
                </a:cubicBezTo>
                <a:cubicBezTo>
                  <a:pt x="0" y="21174"/>
                  <a:pt x="2" y="21400"/>
                  <a:pt x="5" y="21600"/>
                </a:cubicBezTo>
                <a:cubicBezTo>
                  <a:pt x="5" y="21600"/>
                  <a:pt x="2837" y="21600"/>
                  <a:pt x="2837" y="2160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iṧḷíḑê"/>
          <p:cNvSpPr/>
          <p:nvPr/>
        </p:nvSpPr>
        <p:spPr>
          <a:xfrm>
            <a:off x="6846706" y="2227741"/>
            <a:ext cx="2389927" cy="1230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21600"/>
                </a:moveTo>
                <a:cubicBezTo>
                  <a:pt x="2832" y="21400"/>
                  <a:pt x="2829" y="21173"/>
                  <a:pt x="2829" y="20960"/>
                </a:cubicBezTo>
                <a:cubicBezTo>
                  <a:pt x="2829" y="12417"/>
                  <a:pt x="6398" y="5489"/>
                  <a:pt x="10800" y="5489"/>
                </a:cubicBezTo>
                <a:cubicBezTo>
                  <a:pt x="15202" y="5489"/>
                  <a:pt x="18771" y="12417"/>
                  <a:pt x="18771" y="20961"/>
                </a:cubicBezTo>
                <a:cubicBezTo>
                  <a:pt x="18771" y="21174"/>
                  <a:pt x="18768" y="21400"/>
                  <a:pt x="18763" y="21600"/>
                </a:cubicBezTo>
                <a:lnTo>
                  <a:pt x="21595" y="21600"/>
                </a:lnTo>
                <a:cubicBezTo>
                  <a:pt x="21598" y="21400"/>
                  <a:pt x="21600" y="21173"/>
                  <a:pt x="21600" y="20960"/>
                </a:cubicBezTo>
                <a:cubicBezTo>
                  <a:pt x="21600" y="9385"/>
                  <a:pt x="16765" y="0"/>
                  <a:pt x="10800" y="0"/>
                </a:cubicBezTo>
                <a:cubicBezTo>
                  <a:pt x="4835" y="0"/>
                  <a:pt x="0" y="9386"/>
                  <a:pt x="0" y="20961"/>
                </a:cubicBezTo>
                <a:cubicBezTo>
                  <a:pt x="0" y="21174"/>
                  <a:pt x="2" y="21400"/>
                  <a:pt x="5" y="21600"/>
                </a:cubicBezTo>
                <a:cubicBezTo>
                  <a:pt x="5" y="21600"/>
                  <a:pt x="2837" y="21600"/>
                  <a:pt x="2837" y="2160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ïşľïḋe"/>
          <p:cNvSpPr/>
          <p:nvPr/>
        </p:nvSpPr>
        <p:spPr>
          <a:xfrm>
            <a:off x="3208798" y="2724953"/>
            <a:ext cx="1408095" cy="1408094"/>
          </a:xfrm>
          <a:prstGeom prst="ellipse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î$ḷîḍe"/>
          <p:cNvSpPr/>
          <p:nvPr/>
        </p:nvSpPr>
        <p:spPr>
          <a:xfrm>
            <a:off x="5291725" y="2724953"/>
            <a:ext cx="1408095" cy="1408094"/>
          </a:xfrm>
          <a:prstGeom prst="ellipse">
            <a:avLst/>
          </a:prstGeom>
          <a:blipFill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ṣḻíḋe"/>
          <p:cNvSpPr/>
          <p:nvPr/>
        </p:nvSpPr>
        <p:spPr>
          <a:xfrm>
            <a:off x="7365866" y="2724953"/>
            <a:ext cx="1408095" cy="1408094"/>
          </a:xfrm>
          <a:prstGeom prst="ellipse">
            <a:avLst/>
          </a:prstGeom>
          <a:blipFill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Rectangle: Rounded Corners 34"/>
          <p:cNvSpPr/>
          <p:nvPr/>
        </p:nvSpPr>
        <p:spPr>
          <a:xfrm>
            <a:off x="3015810" y="174401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3082097" y="1759015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: Rounded Corners 34"/>
          <p:cNvSpPr/>
          <p:nvPr/>
        </p:nvSpPr>
        <p:spPr>
          <a:xfrm>
            <a:off x="5179330" y="489503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1" name="iṩļïḓè"/>
          <p:cNvSpPr txBox="1"/>
          <p:nvPr/>
        </p:nvSpPr>
        <p:spPr bwMode="auto">
          <a:xfrm>
            <a:off x="5245619" y="4910034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: Rounded Corners 34"/>
          <p:cNvSpPr/>
          <p:nvPr/>
        </p:nvSpPr>
        <p:spPr>
          <a:xfrm>
            <a:off x="7365866" y="1726624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3" name="iṩļïḓè"/>
          <p:cNvSpPr txBox="1"/>
          <p:nvPr/>
        </p:nvSpPr>
        <p:spPr bwMode="auto">
          <a:xfrm>
            <a:off x="7432155" y="1741628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2741019" y="4359327"/>
            <a:ext cx="16673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5165898" y="1137786"/>
            <a:ext cx="16673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7453382" y="4359327"/>
            <a:ext cx="16673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5" name="Freeform: Shape 192"/>
          <p:cNvSpPr/>
          <p:nvPr/>
        </p:nvSpPr>
        <p:spPr>
          <a:xfrm>
            <a:off x="-1" y="4941426"/>
            <a:ext cx="12192000" cy="1909138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: Shape 193"/>
          <p:cNvSpPr/>
          <p:nvPr/>
        </p:nvSpPr>
        <p:spPr>
          <a:xfrm>
            <a:off x="-1" y="5570174"/>
            <a:ext cx="12192000" cy="1294147"/>
          </a:xfrm>
          <a:custGeom>
            <a:avLst/>
            <a:gdLst>
              <a:gd name="connsiteX0" fmla="*/ 0 w 12192000"/>
              <a:gd name="connsiteY0" fmla="*/ 0 h 1909138"/>
              <a:gd name="connsiteX1" fmla="*/ 227719 w 12192000"/>
              <a:gd name="connsiteY1" fmla="*/ 142350 h 1909138"/>
              <a:gd name="connsiteX2" fmla="*/ 6096001 w 12192000"/>
              <a:gd name="connsiteY2" fmla="*/ 1628919 h 1909138"/>
              <a:gd name="connsiteX3" fmla="*/ 11964283 w 12192000"/>
              <a:gd name="connsiteY3" fmla="*/ 142350 h 1909138"/>
              <a:gd name="connsiteX4" fmla="*/ 12192000 w 12192000"/>
              <a:gd name="connsiteY4" fmla="*/ 1 h 1909138"/>
              <a:gd name="connsiteX5" fmla="*/ 12192000 w 12192000"/>
              <a:gd name="connsiteY5" fmla="*/ 1909138 h 1909138"/>
              <a:gd name="connsiteX6" fmla="*/ 0 w 12192000"/>
              <a:gd name="connsiteY6" fmla="*/ 1909138 h 1909138"/>
              <a:gd name="connsiteX7" fmla="*/ 0 w 12192000"/>
              <a:gd name="connsiteY7" fmla="*/ 0 h 190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9138">
                <a:moveTo>
                  <a:pt x="0" y="0"/>
                </a:moveTo>
                <a:lnTo>
                  <a:pt x="227719" y="142350"/>
                </a:lnTo>
                <a:cubicBezTo>
                  <a:pt x="1777640" y="1065981"/>
                  <a:pt x="3836554" y="1628919"/>
                  <a:pt x="6096001" y="1628919"/>
                </a:cubicBezTo>
                <a:cubicBezTo>
                  <a:pt x="8355448" y="1628919"/>
                  <a:pt x="10414362" y="1065981"/>
                  <a:pt x="11964283" y="142350"/>
                </a:cubicBezTo>
                <a:lnTo>
                  <a:pt x="12192000" y="1"/>
                </a:lnTo>
                <a:lnTo>
                  <a:pt x="12192000" y="1909138"/>
                </a:lnTo>
                <a:lnTo>
                  <a:pt x="0" y="19091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681014" y="275157"/>
            <a:ext cx="3515135" cy="363363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190" y="503147"/>
            <a:ext cx="3051399" cy="3154267"/>
          </a:xfrm>
          <a:prstGeom prst="rect">
            <a:avLst/>
          </a:prstGeom>
        </p:spPr>
      </p:pic>
      <p:sp>
        <p:nvSpPr>
          <p:cNvPr id="33" name="Oval 20"/>
          <p:cNvSpPr/>
          <p:nvPr/>
        </p:nvSpPr>
        <p:spPr>
          <a:xfrm>
            <a:off x="11109997" y="2904395"/>
            <a:ext cx="78443" cy="7844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Oval 46"/>
          <p:cNvSpPr/>
          <p:nvPr/>
        </p:nvSpPr>
        <p:spPr>
          <a:xfrm>
            <a:off x="10910006" y="3832023"/>
            <a:ext cx="160935" cy="160935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201715" y="3322439"/>
            <a:ext cx="194911" cy="194911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Oval 20"/>
          <p:cNvSpPr/>
          <p:nvPr/>
        </p:nvSpPr>
        <p:spPr>
          <a:xfrm>
            <a:off x="1619077" y="3377230"/>
            <a:ext cx="78443" cy="7844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Oval 46"/>
          <p:cNvSpPr/>
          <p:nvPr/>
        </p:nvSpPr>
        <p:spPr>
          <a:xfrm>
            <a:off x="1419087" y="4304858"/>
            <a:ext cx="160935" cy="160935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10797" y="3795274"/>
            <a:ext cx="194911" cy="194911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ś1iḑê"/>
          <p:cNvSpPr/>
          <p:nvPr/>
        </p:nvSpPr>
        <p:spPr>
          <a:xfrm>
            <a:off x="0" y="-1"/>
            <a:ext cx="12192000" cy="2002537"/>
          </a:xfrm>
          <a:custGeom>
            <a:avLst/>
            <a:gdLst>
              <a:gd name="connsiteX0" fmla="*/ 0 w 4772023"/>
              <a:gd name="connsiteY0" fmla="*/ 0 h 2311400"/>
              <a:gd name="connsiteX1" fmla="*/ 4772023 w 4772023"/>
              <a:gd name="connsiteY1" fmla="*/ 0 h 2311400"/>
              <a:gd name="connsiteX2" fmla="*/ 4772023 w 4772023"/>
              <a:gd name="connsiteY2" fmla="*/ 1952625 h 2311400"/>
              <a:gd name="connsiteX3" fmla="*/ 2700336 w 4772023"/>
              <a:gd name="connsiteY3" fmla="*/ 1952625 h 2311400"/>
              <a:gd name="connsiteX4" fmla="*/ 2386011 w 4772023"/>
              <a:gd name="connsiteY4" fmla="*/ 2311400 h 2311400"/>
              <a:gd name="connsiteX5" fmla="*/ 2071686 w 4772023"/>
              <a:gd name="connsiteY5" fmla="*/ 1952625 h 2311400"/>
              <a:gd name="connsiteX6" fmla="*/ 0 w 4772023"/>
              <a:gd name="connsiteY6" fmla="*/ 1952625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2023" h="2311400">
                <a:moveTo>
                  <a:pt x="0" y="0"/>
                </a:moveTo>
                <a:lnTo>
                  <a:pt x="4772023" y="0"/>
                </a:lnTo>
                <a:lnTo>
                  <a:pt x="4772023" y="1952625"/>
                </a:lnTo>
                <a:lnTo>
                  <a:pt x="2700336" y="1952625"/>
                </a:lnTo>
                <a:lnTo>
                  <a:pt x="2386011" y="2311400"/>
                </a:lnTo>
                <a:lnTo>
                  <a:pt x="2071686" y="1952625"/>
                </a:lnTo>
                <a:lnTo>
                  <a:pt x="0" y="1952625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isliḋe"/>
          <p:cNvSpPr/>
          <p:nvPr/>
        </p:nvSpPr>
        <p:spPr>
          <a:xfrm>
            <a:off x="0" y="5775326"/>
            <a:ext cx="12192000" cy="1082675"/>
          </a:xfrm>
          <a:prstGeom prst="flowChartManualInpu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938945" y="3029597"/>
            <a:ext cx="2826177" cy="253915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  <a:r>
              <a:rPr lang="zh-CN" altLang="en-US" sz="1100" kern="0" dirty="0">
                <a:solidFill>
                  <a:srgbClr val="B3012A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with, Synergistically utilize technically sound, Synergistically utilize technically sound. Synergistically utilize</a:t>
            </a:r>
          </a:p>
        </p:txBody>
      </p:sp>
      <p:sp>
        <p:nvSpPr>
          <p:cNvPr id="10" name="Rectangle: Rounded Corners 34"/>
          <p:cNvSpPr/>
          <p:nvPr/>
        </p:nvSpPr>
        <p:spPr>
          <a:xfrm>
            <a:off x="1433865" y="254885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1" name="iṩļïḓè"/>
          <p:cNvSpPr txBox="1"/>
          <p:nvPr/>
        </p:nvSpPr>
        <p:spPr bwMode="auto">
          <a:xfrm>
            <a:off x="1500153" y="2563854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 l="8904" t="24478" r="-124" b="33127"/>
          <a:stretch>
            <a:fillRect/>
          </a:stretch>
        </p:blipFill>
        <p:spPr>
          <a:xfrm rot="11110716">
            <a:off x="-117134" y="8461"/>
            <a:ext cx="5006292" cy="23267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l="8904" t="24478" r="-124" b="33127"/>
          <a:stretch>
            <a:fillRect/>
          </a:stretch>
        </p:blipFill>
        <p:spPr>
          <a:xfrm rot="11110716" flipH="1">
            <a:off x="7130690" y="237386"/>
            <a:ext cx="5372911" cy="2497090"/>
          </a:xfrm>
          <a:prstGeom prst="rect">
            <a:avLst/>
          </a:prstGeom>
        </p:spPr>
      </p:pic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4682913" y="3029597"/>
            <a:ext cx="2826177" cy="253915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  <a:r>
              <a:rPr lang="zh-CN" altLang="en-US" sz="1100" kern="0" dirty="0">
                <a:solidFill>
                  <a:srgbClr val="B3012A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with, Synergistically utilize technically sound, Synergistically utilize technically sound. Synergistically utilize</a:t>
            </a:r>
          </a:p>
        </p:txBody>
      </p:sp>
      <p:sp>
        <p:nvSpPr>
          <p:cNvPr id="25" name="Rectangle: Rounded Corners 34"/>
          <p:cNvSpPr/>
          <p:nvPr/>
        </p:nvSpPr>
        <p:spPr>
          <a:xfrm>
            <a:off x="5177833" y="254885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6" name="iṩļïḓè"/>
          <p:cNvSpPr txBox="1"/>
          <p:nvPr/>
        </p:nvSpPr>
        <p:spPr bwMode="auto">
          <a:xfrm>
            <a:off x="5244121" y="2563854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8583525" y="3029597"/>
            <a:ext cx="2826177" cy="253915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  <a:r>
              <a:rPr lang="zh-CN" altLang="en-US" sz="1100" kern="0" dirty="0">
                <a:solidFill>
                  <a:srgbClr val="B3012A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with, Synergistically utilize technically sound, Synergistically utilize technically sound. Synergistically utilize</a:t>
            </a:r>
          </a:p>
        </p:txBody>
      </p:sp>
      <p:sp>
        <p:nvSpPr>
          <p:cNvPr id="28" name="Rectangle: Rounded Corners 34"/>
          <p:cNvSpPr/>
          <p:nvPr/>
        </p:nvSpPr>
        <p:spPr>
          <a:xfrm>
            <a:off x="9078445" y="254885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9" name="iṩļïḓè"/>
          <p:cNvSpPr txBox="1"/>
          <p:nvPr/>
        </p:nvSpPr>
        <p:spPr bwMode="auto">
          <a:xfrm>
            <a:off x="9144733" y="2563854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4" grpId="0" animBg="1"/>
      <p:bldP spid="26" grpId="0"/>
      <p:bldP spid="27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0" name="矩形 69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10" name="Google Shape;910;p29"/>
          <p:cNvSpPr/>
          <p:nvPr/>
        </p:nvSpPr>
        <p:spPr>
          <a:xfrm>
            <a:off x="2108802" y="2098333"/>
            <a:ext cx="7655585" cy="3585000"/>
          </a:xfrm>
          <a:custGeom>
            <a:avLst/>
            <a:gdLst/>
            <a:ahLst/>
            <a:cxnLst/>
            <a:rect l="l" t="t" r="r" b="b"/>
            <a:pathLst>
              <a:path w="288890" h="135283" extrusionOk="0">
                <a:moveTo>
                  <a:pt x="259393" y="36"/>
                </a:moveTo>
                <a:cubicBezTo>
                  <a:pt x="243890" y="53"/>
                  <a:pt x="231314" y="12629"/>
                  <a:pt x="231296" y="28132"/>
                </a:cubicBezTo>
                <a:lnTo>
                  <a:pt x="238746" y="28132"/>
                </a:lnTo>
                <a:cubicBezTo>
                  <a:pt x="238746" y="17915"/>
                  <a:pt x="246196" y="9241"/>
                  <a:pt x="256288" y="7698"/>
                </a:cubicBezTo>
                <a:cubicBezTo>
                  <a:pt x="266381" y="6173"/>
                  <a:pt x="276083" y="12239"/>
                  <a:pt x="279117" y="21977"/>
                </a:cubicBezTo>
                <a:cubicBezTo>
                  <a:pt x="282150" y="31732"/>
                  <a:pt x="277627" y="42233"/>
                  <a:pt x="268456" y="46703"/>
                </a:cubicBezTo>
                <a:cubicBezTo>
                  <a:pt x="259268" y="51172"/>
                  <a:pt x="248200" y="48264"/>
                  <a:pt x="242400" y="39856"/>
                </a:cubicBezTo>
                <a:lnTo>
                  <a:pt x="211785" y="70116"/>
                </a:lnTo>
                <a:lnTo>
                  <a:pt x="211732" y="70080"/>
                </a:lnTo>
                <a:lnTo>
                  <a:pt x="194296" y="87516"/>
                </a:lnTo>
                <a:cubicBezTo>
                  <a:pt x="201746" y="92642"/>
                  <a:pt x="204974" y="102025"/>
                  <a:pt x="202296" y="110646"/>
                </a:cubicBezTo>
                <a:cubicBezTo>
                  <a:pt x="199600" y="119284"/>
                  <a:pt x="191618" y="125155"/>
                  <a:pt x="182572" y="125155"/>
                </a:cubicBezTo>
                <a:cubicBezTo>
                  <a:pt x="173526" y="125155"/>
                  <a:pt x="165544" y="119284"/>
                  <a:pt x="162848" y="110646"/>
                </a:cubicBezTo>
                <a:cubicBezTo>
                  <a:pt x="160169" y="102025"/>
                  <a:pt x="163398" y="92642"/>
                  <a:pt x="170830" y="87516"/>
                </a:cubicBezTo>
                <a:lnTo>
                  <a:pt x="154848" y="71535"/>
                </a:lnTo>
                <a:lnTo>
                  <a:pt x="128827" y="45177"/>
                </a:lnTo>
                <a:cubicBezTo>
                  <a:pt x="135337" y="36681"/>
                  <a:pt x="136437" y="25240"/>
                  <a:pt x="131701" y="15662"/>
                </a:cubicBezTo>
                <a:cubicBezTo>
                  <a:pt x="126965" y="6066"/>
                  <a:pt x="117209" y="0"/>
                  <a:pt x="106514" y="0"/>
                </a:cubicBezTo>
                <a:cubicBezTo>
                  <a:pt x="95836" y="0"/>
                  <a:pt x="86062" y="6066"/>
                  <a:pt x="81326" y="15662"/>
                </a:cubicBezTo>
                <a:cubicBezTo>
                  <a:pt x="76591" y="25240"/>
                  <a:pt x="77708" y="36681"/>
                  <a:pt x="84200" y="45177"/>
                </a:cubicBezTo>
                <a:lnTo>
                  <a:pt x="51492" y="77867"/>
                </a:lnTo>
                <a:lnTo>
                  <a:pt x="51510" y="77885"/>
                </a:lnTo>
                <a:lnTo>
                  <a:pt x="42074" y="87321"/>
                </a:lnTo>
                <a:cubicBezTo>
                  <a:pt x="50481" y="93121"/>
                  <a:pt x="53372" y="104172"/>
                  <a:pt x="48902" y="113359"/>
                </a:cubicBezTo>
                <a:cubicBezTo>
                  <a:pt x="44433" y="122530"/>
                  <a:pt x="33932" y="127053"/>
                  <a:pt x="24194" y="124020"/>
                </a:cubicBezTo>
                <a:cubicBezTo>
                  <a:pt x="14456" y="120969"/>
                  <a:pt x="8390" y="111284"/>
                  <a:pt x="9933" y="101192"/>
                </a:cubicBezTo>
                <a:cubicBezTo>
                  <a:pt x="11476" y="91117"/>
                  <a:pt x="20150" y="83667"/>
                  <a:pt x="30349" y="83667"/>
                </a:cubicBezTo>
                <a:lnTo>
                  <a:pt x="30349" y="83667"/>
                </a:lnTo>
                <a:lnTo>
                  <a:pt x="30349" y="76218"/>
                </a:lnTo>
                <a:cubicBezTo>
                  <a:pt x="17294" y="76218"/>
                  <a:pt x="5942" y="85210"/>
                  <a:pt x="2980" y="97928"/>
                </a:cubicBezTo>
                <a:cubicBezTo>
                  <a:pt x="0" y="110628"/>
                  <a:pt x="6191" y="123718"/>
                  <a:pt x="17880" y="129500"/>
                </a:cubicBezTo>
                <a:cubicBezTo>
                  <a:pt x="29586" y="135283"/>
                  <a:pt x="43741" y="132250"/>
                  <a:pt x="52042" y="122175"/>
                </a:cubicBezTo>
                <a:cubicBezTo>
                  <a:pt x="60325" y="112100"/>
                  <a:pt x="60591" y="97626"/>
                  <a:pt x="52663" y="87250"/>
                </a:cubicBezTo>
                <a:lnTo>
                  <a:pt x="64990" y="74940"/>
                </a:lnTo>
                <a:lnTo>
                  <a:pt x="64973" y="74923"/>
                </a:lnTo>
                <a:lnTo>
                  <a:pt x="94789" y="45106"/>
                </a:lnTo>
                <a:cubicBezTo>
                  <a:pt x="87339" y="39962"/>
                  <a:pt x="84111" y="30597"/>
                  <a:pt x="86790" y="21959"/>
                </a:cubicBezTo>
                <a:cubicBezTo>
                  <a:pt x="89486" y="13339"/>
                  <a:pt x="97468" y="7450"/>
                  <a:pt x="106514" y="7450"/>
                </a:cubicBezTo>
                <a:cubicBezTo>
                  <a:pt x="115560" y="7450"/>
                  <a:pt x="123542" y="13339"/>
                  <a:pt x="126238" y="21959"/>
                </a:cubicBezTo>
                <a:cubicBezTo>
                  <a:pt x="128916" y="30597"/>
                  <a:pt x="125688" y="39962"/>
                  <a:pt x="118256" y="45106"/>
                </a:cubicBezTo>
                <a:lnTo>
                  <a:pt x="147877" y="75065"/>
                </a:lnTo>
                <a:lnTo>
                  <a:pt x="147877" y="75065"/>
                </a:lnTo>
                <a:lnTo>
                  <a:pt x="148906" y="76093"/>
                </a:lnTo>
                <a:lnTo>
                  <a:pt x="153252" y="80510"/>
                </a:lnTo>
                <a:lnTo>
                  <a:pt x="153269" y="80474"/>
                </a:lnTo>
                <a:lnTo>
                  <a:pt x="160240" y="87463"/>
                </a:lnTo>
                <a:cubicBezTo>
                  <a:pt x="153748" y="95941"/>
                  <a:pt x="152649" y="107382"/>
                  <a:pt x="157385" y="116960"/>
                </a:cubicBezTo>
                <a:cubicBezTo>
                  <a:pt x="162120" y="126556"/>
                  <a:pt x="171876" y="132604"/>
                  <a:pt x="182572" y="132604"/>
                </a:cubicBezTo>
                <a:cubicBezTo>
                  <a:pt x="193250" y="132604"/>
                  <a:pt x="203005" y="126556"/>
                  <a:pt x="207741" y="116960"/>
                </a:cubicBezTo>
                <a:cubicBezTo>
                  <a:pt x="212477" y="107382"/>
                  <a:pt x="211377" y="95941"/>
                  <a:pt x="204885" y="87463"/>
                </a:cubicBezTo>
                <a:lnTo>
                  <a:pt x="209887" y="82443"/>
                </a:lnTo>
                <a:lnTo>
                  <a:pt x="209887" y="82443"/>
                </a:lnTo>
                <a:lnTo>
                  <a:pt x="242329" y="50463"/>
                </a:lnTo>
                <a:cubicBezTo>
                  <a:pt x="249531" y="55962"/>
                  <a:pt x="258931" y="57647"/>
                  <a:pt x="267587" y="55004"/>
                </a:cubicBezTo>
                <a:cubicBezTo>
                  <a:pt x="276243" y="52361"/>
                  <a:pt x="283090" y="45709"/>
                  <a:pt x="285999" y="37142"/>
                </a:cubicBezTo>
                <a:cubicBezTo>
                  <a:pt x="288890" y="28557"/>
                  <a:pt x="287489" y="19121"/>
                  <a:pt x="282221" y="11760"/>
                </a:cubicBezTo>
                <a:cubicBezTo>
                  <a:pt x="276935" y="4399"/>
                  <a:pt x="268456" y="36"/>
                  <a:pt x="259393" y="36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12" name="Google Shape;912;p29"/>
          <p:cNvSpPr/>
          <p:nvPr/>
        </p:nvSpPr>
        <p:spPr>
          <a:xfrm>
            <a:off x="4378235" y="2306666"/>
            <a:ext cx="1094000" cy="109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3" name="Google Shape;913;p29"/>
          <p:cNvSpPr/>
          <p:nvPr/>
        </p:nvSpPr>
        <p:spPr>
          <a:xfrm>
            <a:off x="4505501" y="2433933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5" name="Google Shape;915;p29"/>
          <p:cNvSpPr/>
          <p:nvPr/>
        </p:nvSpPr>
        <p:spPr>
          <a:xfrm>
            <a:off x="6396967" y="4327933"/>
            <a:ext cx="1094000" cy="109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6" name="Google Shape;916;p29"/>
          <p:cNvSpPr/>
          <p:nvPr/>
        </p:nvSpPr>
        <p:spPr>
          <a:xfrm>
            <a:off x="6524235" y="4455200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366968" y="4314200"/>
            <a:ext cx="1094000" cy="109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494235" y="4441467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8437667" y="2291900"/>
            <a:ext cx="1094000" cy="109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8564935" y="2419167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40717" y="4603921"/>
            <a:ext cx="606516" cy="542021"/>
            <a:chOff x="6640716" y="4603919"/>
            <a:chExt cx="606516" cy="542021"/>
          </a:xfrm>
        </p:grpSpPr>
        <p:sp>
          <p:nvSpPr>
            <p:cNvPr id="933" name="Google Shape;933;p29"/>
            <p:cNvSpPr/>
            <p:nvPr/>
          </p:nvSpPr>
          <p:spPr>
            <a:xfrm>
              <a:off x="6747673" y="4678628"/>
              <a:ext cx="391036" cy="390994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6708830" y="4682849"/>
              <a:ext cx="372136" cy="386934"/>
            </a:xfrm>
            <a:custGeom>
              <a:avLst/>
              <a:gdLst/>
              <a:ahLst/>
              <a:cxnLst/>
              <a:rect l="l" t="t" r="r" b="b"/>
              <a:pathLst>
                <a:path w="9255" h="9623" extrusionOk="0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6828896" y="4680559"/>
              <a:ext cx="310175" cy="386370"/>
            </a:xfrm>
            <a:custGeom>
              <a:avLst/>
              <a:gdLst/>
              <a:ahLst/>
              <a:cxnLst/>
              <a:rect l="l" t="t" r="r" b="b"/>
              <a:pathLst>
                <a:path w="7714" h="9609" extrusionOk="0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6875055" y="4752493"/>
              <a:ext cx="25050" cy="40088"/>
            </a:xfrm>
            <a:custGeom>
              <a:avLst/>
              <a:gdLst/>
              <a:ahLst/>
              <a:cxnLst/>
              <a:rect l="l" t="t" r="r" b="b"/>
              <a:pathLst>
                <a:path w="623" h="997" extrusionOk="0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6828896" y="4883735"/>
              <a:ext cx="224368" cy="183194"/>
            </a:xfrm>
            <a:custGeom>
              <a:avLst/>
              <a:gdLst/>
              <a:ahLst/>
              <a:cxnLst/>
              <a:rect l="l" t="t" r="r" b="b"/>
              <a:pathLst>
                <a:path w="5580" h="4556" extrusionOk="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6717797" y="4753336"/>
              <a:ext cx="529435" cy="392604"/>
            </a:xfrm>
            <a:custGeom>
              <a:avLst/>
              <a:gdLst/>
              <a:ahLst/>
              <a:cxnLst/>
              <a:rect l="l" t="t" r="r" b="b"/>
              <a:pathLst>
                <a:path w="13167" h="9764" extrusionOk="0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6640716" y="4603919"/>
              <a:ext cx="527988" cy="391236"/>
            </a:xfrm>
            <a:custGeom>
              <a:avLst/>
              <a:gdLst/>
              <a:ahLst/>
              <a:cxnLst/>
              <a:rect l="l" t="t" r="r" b="b"/>
              <a:pathLst>
                <a:path w="13131" h="9730" extrusionOk="0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55593" y="4594408"/>
            <a:ext cx="316769" cy="533577"/>
            <a:chOff x="2755592" y="4594406"/>
            <a:chExt cx="316769" cy="533577"/>
          </a:xfrm>
        </p:grpSpPr>
        <p:sp>
          <p:nvSpPr>
            <p:cNvPr id="941" name="Google Shape;941;p29"/>
            <p:cNvSpPr/>
            <p:nvPr/>
          </p:nvSpPr>
          <p:spPr>
            <a:xfrm>
              <a:off x="2797167" y="5077640"/>
              <a:ext cx="233254" cy="16969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2905693" y="4594406"/>
              <a:ext cx="16566" cy="533295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2779837" y="4936346"/>
              <a:ext cx="51790" cy="191637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996164" y="4936225"/>
              <a:ext cx="51548" cy="191476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2905693" y="4936024"/>
              <a:ext cx="16566" cy="33495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2809111" y="4936265"/>
              <a:ext cx="22357" cy="33253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2996164" y="4936225"/>
              <a:ext cx="22679" cy="33293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2772158" y="4652789"/>
              <a:ext cx="283275" cy="300202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2772158" y="4652789"/>
              <a:ext cx="283275" cy="25050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2755592" y="4627778"/>
              <a:ext cx="316769" cy="33535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2797931" y="4725850"/>
              <a:ext cx="226901" cy="163169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2755592" y="4644305"/>
              <a:ext cx="316769" cy="17009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66632" y="2552206"/>
            <a:ext cx="576885" cy="573385"/>
            <a:chOff x="4666632" y="2552204"/>
            <a:chExt cx="576885" cy="573385"/>
          </a:xfrm>
        </p:grpSpPr>
        <p:sp>
          <p:nvSpPr>
            <p:cNvPr id="954" name="Google Shape;954;p29"/>
            <p:cNvSpPr/>
            <p:nvPr/>
          </p:nvSpPr>
          <p:spPr>
            <a:xfrm>
              <a:off x="4666632" y="2652245"/>
              <a:ext cx="473746" cy="473344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4903706" y="2878905"/>
              <a:ext cx="236310" cy="19261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5102663" y="2552204"/>
              <a:ext cx="140854" cy="137797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102663" y="2552204"/>
              <a:ext cx="94693" cy="13815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4723608" y="2708820"/>
              <a:ext cx="360235" cy="360234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4903706" y="2878905"/>
              <a:ext cx="179735" cy="19261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4770936" y="2756146"/>
              <a:ext cx="265181" cy="265542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4903706" y="2878905"/>
              <a:ext cx="132772" cy="19261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4827872" y="2813082"/>
              <a:ext cx="151670" cy="151670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4903706" y="2879267"/>
              <a:ext cx="75834" cy="18898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4875198" y="2860408"/>
              <a:ext cx="57017" cy="5701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4903706" y="2879267"/>
              <a:ext cx="28871" cy="18898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4889593" y="2834634"/>
              <a:ext cx="68396" cy="63652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4934105" y="2572469"/>
              <a:ext cx="288944" cy="283394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19907" y="2590077"/>
            <a:ext cx="529515" cy="528351"/>
            <a:chOff x="8719906" y="2590075"/>
            <a:chExt cx="529515" cy="528351"/>
          </a:xfrm>
        </p:grpSpPr>
        <p:sp>
          <p:nvSpPr>
            <p:cNvPr id="969" name="Google Shape;969;p29"/>
            <p:cNvSpPr/>
            <p:nvPr/>
          </p:nvSpPr>
          <p:spPr>
            <a:xfrm>
              <a:off x="8803018" y="2639452"/>
              <a:ext cx="363291" cy="478974"/>
            </a:xfrm>
            <a:custGeom>
              <a:avLst/>
              <a:gdLst/>
              <a:ahLst/>
              <a:cxnLst/>
              <a:rect l="l" t="t" r="r" b="b"/>
              <a:pathLst>
                <a:path w="9035" h="11912" extrusionOk="0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8803018" y="2645241"/>
              <a:ext cx="211299" cy="473185"/>
            </a:xfrm>
            <a:custGeom>
              <a:avLst/>
              <a:gdLst/>
              <a:ahLst/>
              <a:cxnLst/>
              <a:rect l="l" t="t" r="r" b="b"/>
              <a:pathLst>
                <a:path w="5255" h="11768" extrusionOk="0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796866" y="2680626"/>
              <a:ext cx="328269" cy="280783"/>
            </a:xfrm>
            <a:custGeom>
              <a:avLst/>
              <a:gdLst/>
              <a:ahLst/>
              <a:cxnLst/>
              <a:rect l="l" t="t" r="r" b="b"/>
              <a:pathLst>
                <a:path w="8164" h="6983" extrusionOk="0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8824932" y="2710261"/>
              <a:ext cx="270569" cy="251712"/>
            </a:xfrm>
            <a:custGeom>
              <a:avLst/>
              <a:gdLst/>
              <a:ahLst/>
              <a:cxnLst/>
              <a:rect l="l" t="t" r="r" b="b"/>
              <a:pathLst>
                <a:path w="6729" h="6260" extrusionOk="0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8941940" y="2729802"/>
              <a:ext cx="85444" cy="183034"/>
            </a:xfrm>
            <a:custGeom>
              <a:avLst/>
              <a:gdLst/>
              <a:ahLst/>
              <a:cxnLst/>
              <a:rect l="l" t="t" r="r" b="b"/>
              <a:pathLst>
                <a:path w="2125" h="4552" extrusionOk="0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9168359" y="2590194"/>
              <a:ext cx="81062" cy="132449"/>
            </a:xfrm>
            <a:custGeom>
              <a:avLst/>
              <a:gdLst/>
              <a:ahLst/>
              <a:cxnLst/>
              <a:rect l="l" t="t" r="r" b="b"/>
              <a:pathLst>
                <a:path w="2016" h="3294" extrusionOk="0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9121797" y="2658310"/>
              <a:ext cx="44913" cy="64335"/>
            </a:xfrm>
            <a:custGeom>
              <a:avLst/>
              <a:gdLst/>
              <a:ahLst/>
              <a:cxnLst/>
              <a:rect l="l" t="t" r="r" b="b"/>
              <a:pathLst>
                <a:path w="1117" h="1600" extrusionOk="0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9145279" y="2624293"/>
              <a:ext cx="62606" cy="98352"/>
            </a:xfrm>
            <a:custGeom>
              <a:avLst/>
              <a:gdLst/>
              <a:ahLst/>
              <a:cxnLst/>
              <a:rect l="l" t="t" r="r" b="b"/>
              <a:pathLst>
                <a:path w="1557" h="2446" extrusionOk="0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8719906" y="2590075"/>
              <a:ext cx="81022" cy="132570"/>
            </a:xfrm>
            <a:custGeom>
              <a:avLst/>
              <a:gdLst/>
              <a:ahLst/>
              <a:cxnLst/>
              <a:rect l="l" t="t" r="r" b="b"/>
              <a:pathLst>
                <a:path w="2015" h="3297" extrusionOk="0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8802254" y="2658310"/>
              <a:ext cx="45276" cy="64335"/>
            </a:xfrm>
            <a:custGeom>
              <a:avLst/>
              <a:gdLst/>
              <a:ahLst/>
              <a:cxnLst/>
              <a:rect l="l" t="t" r="r" b="b"/>
              <a:pathLst>
                <a:path w="1126" h="1600" extrusionOk="0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8761080" y="2624293"/>
              <a:ext cx="62888" cy="98352"/>
            </a:xfrm>
            <a:custGeom>
              <a:avLst/>
              <a:gdLst/>
              <a:ahLst/>
              <a:cxnLst/>
              <a:rect l="l" t="t" r="r" b="b"/>
              <a:pathLst>
                <a:path w="1564" h="2446" extrusionOk="0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Synergistically utilize technically sound portals with frictionless chains. Dramatically customize…"/>
          <p:cNvSpPr txBox="1"/>
          <p:nvPr/>
        </p:nvSpPr>
        <p:spPr>
          <a:xfrm>
            <a:off x="1822442" y="2314590"/>
            <a:ext cx="18045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2" name="Synergistically utilize technically sound portals with frictionless chains. Dramatically customize…"/>
          <p:cNvSpPr txBox="1"/>
          <p:nvPr/>
        </p:nvSpPr>
        <p:spPr>
          <a:xfrm>
            <a:off x="4022951" y="4023077"/>
            <a:ext cx="18045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3" name="Synergistically utilize technically sound portals with frictionless chains. Dramatically customize…"/>
          <p:cNvSpPr txBox="1"/>
          <p:nvPr/>
        </p:nvSpPr>
        <p:spPr>
          <a:xfrm>
            <a:off x="6049902" y="2476224"/>
            <a:ext cx="18045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4" name="Synergistically utilize technically sound portals with frictionless chains. Dramatically customize…"/>
          <p:cNvSpPr txBox="1"/>
          <p:nvPr/>
        </p:nvSpPr>
        <p:spPr>
          <a:xfrm>
            <a:off x="8502251" y="3875796"/>
            <a:ext cx="18045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ṩľíďê"/>
          <p:cNvSpPr/>
          <p:nvPr/>
        </p:nvSpPr>
        <p:spPr>
          <a:xfrm>
            <a:off x="952499" y="3307132"/>
            <a:ext cx="6064988" cy="2870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işļïḋê"/>
          <p:cNvSpPr/>
          <p:nvPr/>
        </p:nvSpPr>
        <p:spPr>
          <a:xfrm>
            <a:off x="952499" y="3305161"/>
            <a:ext cx="6064988" cy="251417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ïṧľïďè"/>
          <p:cNvSpPr/>
          <p:nvPr/>
        </p:nvSpPr>
        <p:spPr>
          <a:xfrm>
            <a:off x="7421526" y="3307134"/>
            <a:ext cx="3741775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šľíḍe"/>
          <p:cNvSpPr/>
          <p:nvPr/>
        </p:nvSpPr>
        <p:spPr>
          <a:xfrm>
            <a:off x="7421526" y="4914204"/>
            <a:ext cx="3741775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ṧļïḋé"/>
          <p:cNvSpPr/>
          <p:nvPr/>
        </p:nvSpPr>
        <p:spPr>
          <a:xfrm>
            <a:off x="7421525" y="3307132"/>
            <a:ext cx="45720" cy="1261872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îṧḻíḍè"/>
          <p:cNvSpPr/>
          <p:nvPr/>
        </p:nvSpPr>
        <p:spPr>
          <a:xfrm>
            <a:off x="942975" y="1120106"/>
            <a:ext cx="2731452" cy="2096369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íśľide"/>
          <p:cNvSpPr/>
          <p:nvPr/>
        </p:nvSpPr>
        <p:spPr>
          <a:xfrm>
            <a:off x="3860414" y="1134293"/>
            <a:ext cx="3157073" cy="2096369"/>
          </a:xfrm>
          <a:prstGeom prst="rect">
            <a:avLst/>
          </a:prstGeom>
          <a:blipFill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isľïḋê"/>
          <p:cNvSpPr/>
          <p:nvPr/>
        </p:nvSpPr>
        <p:spPr>
          <a:xfrm>
            <a:off x="7444385" y="1120106"/>
            <a:ext cx="3718915" cy="2096369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" name="íšlíďê"/>
          <p:cNvSpPr/>
          <p:nvPr/>
        </p:nvSpPr>
        <p:spPr>
          <a:xfrm>
            <a:off x="1901627" y="4136210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išľîďe"/>
          <p:cNvSpPr/>
          <p:nvPr/>
        </p:nvSpPr>
        <p:spPr>
          <a:xfrm>
            <a:off x="3721011" y="4128942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şļïḑe"/>
          <p:cNvSpPr/>
          <p:nvPr/>
        </p:nvSpPr>
        <p:spPr>
          <a:xfrm>
            <a:off x="5532970" y="4128941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sḻiḋé"/>
          <p:cNvSpPr/>
          <p:nvPr/>
        </p:nvSpPr>
        <p:spPr>
          <a:xfrm>
            <a:off x="2041031" y="4318179"/>
            <a:ext cx="309844" cy="224719"/>
          </a:xfrm>
          <a:custGeom>
            <a:avLst/>
            <a:gdLst>
              <a:gd name="connsiteX0" fmla="*/ 85725 w 338138"/>
              <a:gd name="connsiteY0" fmla="*/ 184150 h 245240"/>
              <a:gd name="connsiteX1" fmla="*/ 85725 w 338138"/>
              <a:gd name="connsiteY1" fmla="*/ 219449 h 245240"/>
              <a:gd name="connsiteX2" fmla="*/ 119953 w 338138"/>
              <a:gd name="connsiteY2" fmla="*/ 228600 h 245240"/>
              <a:gd name="connsiteX3" fmla="*/ 139700 w 338138"/>
              <a:gd name="connsiteY3" fmla="*/ 190687 h 245240"/>
              <a:gd name="connsiteX4" fmla="*/ 85725 w 338138"/>
              <a:gd name="connsiteY4" fmla="*/ 184150 h 245240"/>
              <a:gd name="connsiteX5" fmla="*/ 278606 w 338138"/>
              <a:gd name="connsiteY5" fmla="*/ 74613 h 245240"/>
              <a:gd name="connsiteX6" fmla="*/ 276225 w 338138"/>
              <a:gd name="connsiteY6" fmla="*/ 77183 h 245240"/>
              <a:gd name="connsiteX7" fmla="*/ 276225 w 338138"/>
              <a:gd name="connsiteY7" fmla="*/ 127303 h 245240"/>
              <a:gd name="connsiteX8" fmla="*/ 278606 w 338138"/>
              <a:gd name="connsiteY8" fmla="*/ 128588 h 245240"/>
              <a:gd name="connsiteX9" fmla="*/ 280988 w 338138"/>
              <a:gd name="connsiteY9" fmla="*/ 127303 h 245240"/>
              <a:gd name="connsiteX10" fmla="*/ 280988 w 338138"/>
              <a:gd name="connsiteY10" fmla="*/ 77183 h 245240"/>
              <a:gd name="connsiteX11" fmla="*/ 278606 w 338138"/>
              <a:gd name="connsiteY11" fmla="*/ 74613 h 245240"/>
              <a:gd name="connsiteX12" fmla="*/ 319882 w 338138"/>
              <a:gd name="connsiteY12" fmla="*/ 60325 h 245240"/>
              <a:gd name="connsiteX13" fmla="*/ 317500 w 338138"/>
              <a:gd name="connsiteY13" fmla="*/ 62988 h 245240"/>
              <a:gd name="connsiteX14" fmla="*/ 317500 w 338138"/>
              <a:gd name="connsiteY14" fmla="*/ 140212 h 245240"/>
              <a:gd name="connsiteX15" fmla="*/ 319882 w 338138"/>
              <a:gd name="connsiteY15" fmla="*/ 142875 h 245240"/>
              <a:gd name="connsiteX16" fmla="*/ 322263 w 338138"/>
              <a:gd name="connsiteY16" fmla="*/ 140212 h 245240"/>
              <a:gd name="connsiteX17" fmla="*/ 322263 w 338138"/>
              <a:gd name="connsiteY17" fmla="*/ 62988 h 245240"/>
              <a:gd name="connsiteX18" fmla="*/ 319882 w 338138"/>
              <a:gd name="connsiteY18" fmla="*/ 60325 h 245240"/>
              <a:gd name="connsiteX19" fmla="*/ 278606 w 338138"/>
              <a:gd name="connsiteY19" fmla="*/ 58738 h 245240"/>
              <a:gd name="connsiteX20" fmla="*/ 296863 w 338138"/>
              <a:gd name="connsiteY20" fmla="*/ 76922 h 245240"/>
              <a:gd name="connsiteX21" fmla="*/ 296863 w 338138"/>
              <a:gd name="connsiteY21" fmla="*/ 127578 h 245240"/>
              <a:gd name="connsiteX22" fmla="*/ 278606 w 338138"/>
              <a:gd name="connsiteY22" fmla="*/ 144463 h 245240"/>
              <a:gd name="connsiteX23" fmla="*/ 260350 w 338138"/>
              <a:gd name="connsiteY23" fmla="*/ 127578 h 245240"/>
              <a:gd name="connsiteX24" fmla="*/ 260350 w 338138"/>
              <a:gd name="connsiteY24" fmla="*/ 76922 h 245240"/>
              <a:gd name="connsiteX25" fmla="*/ 278606 w 338138"/>
              <a:gd name="connsiteY25" fmla="*/ 58738 h 245240"/>
              <a:gd name="connsiteX26" fmla="*/ 319882 w 338138"/>
              <a:gd name="connsiteY26" fmla="*/ 44450 h 245240"/>
              <a:gd name="connsiteX27" fmla="*/ 338138 w 338138"/>
              <a:gd name="connsiteY27" fmla="*/ 63057 h 245240"/>
              <a:gd name="connsiteX28" fmla="*/ 338138 w 338138"/>
              <a:gd name="connsiteY28" fmla="*/ 140143 h 245240"/>
              <a:gd name="connsiteX29" fmla="*/ 319882 w 338138"/>
              <a:gd name="connsiteY29" fmla="*/ 158750 h 245240"/>
              <a:gd name="connsiteX30" fmla="*/ 301625 w 338138"/>
              <a:gd name="connsiteY30" fmla="*/ 140143 h 245240"/>
              <a:gd name="connsiteX31" fmla="*/ 301625 w 338138"/>
              <a:gd name="connsiteY31" fmla="*/ 63057 h 245240"/>
              <a:gd name="connsiteX32" fmla="*/ 319882 w 338138"/>
              <a:gd name="connsiteY32" fmla="*/ 44450 h 245240"/>
              <a:gd name="connsiteX33" fmla="*/ 98954 w 338138"/>
              <a:gd name="connsiteY33" fmla="*/ 44450 h 245240"/>
              <a:gd name="connsiteX34" fmla="*/ 107950 w 338138"/>
              <a:gd name="connsiteY34" fmla="*/ 52510 h 245240"/>
              <a:gd name="connsiteX35" fmla="*/ 100239 w 338138"/>
              <a:gd name="connsiteY35" fmla="*/ 60570 h 245240"/>
              <a:gd name="connsiteX36" fmla="*/ 89958 w 338138"/>
              <a:gd name="connsiteY36" fmla="*/ 61913 h 245240"/>
              <a:gd name="connsiteX37" fmla="*/ 88673 w 338138"/>
              <a:gd name="connsiteY37" fmla="*/ 61913 h 245240"/>
              <a:gd name="connsiteX38" fmla="*/ 80962 w 338138"/>
              <a:gd name="connsiteY38" fmla="*/ 55196 h 245240"/>
              <a:gd name="connsiteX39" fmla="*/ 87387 w 338138"/>
              <a:gd name="connsiteY39" fmla="*/ 45793 h 245240"/>
              <a:gd name="connsiteX40" fmla="*/ 98954 w 338138"/>
              <a:gd name="connsiteY40" fmla="*/ 44450 h 245240"/>
              <a:gd name="connsiteX41" fmla="*/ 42863 w 338138"/>
              <a:gd name="connsiteY41" fmla="*/ 41275 h 245240"/>
              <a:gd name="connsiteX42" fmla="*/ 15875 w 338138"/>
              <a:gd name="connsiteY42" fmla="*/ 74135 h 245240"/>
              <a:gd name="connsiteX43" fmla="*/ 15875 w 338138"/>
              <a:gd name="connsiteY43" fmla="*/ 130654 h 245240"/>
              <a:gd name="connsiteX44" fmla="*/ 42863 w 338138"/>
              <a:gd name="connsiteY44" fmla="*/ 163513 h 245240"/>
              <a:gd name="connsiteX45" fmla="*/ 178233 w 338138"/>
              <a:gd name="connsiteY45" fmla="*/ 36513 h 245240"/>
              <a:gd name="connsiteX46" fmla="*/ 187325 w 338138"/>
              <a:gd name="connsiteY46" fmla="*/ 44357 h 245240"/>
              <a:gd name="connsiteX47" fmla="*/ 179532 w 338138"/>
              <a:gd name="connsiteY47" fmla="*/ 52201 h 245240"/>
              <a:gd name="connsiteX48" fmla="*/ 124979 w 338138"/>
              <a:gd name="connsiteY48" fmla="*/ 58738 h 245240"/>
              <a:gd name="connsiteX49" fmla="*/ 123680 w 338138"/>
              <a:gd name="connsiteY49" fmla="*/ 58738 h 245240"/>
              <a:gd name="connsiteX50" fmla="*/ 115887 w 338138"/>
              <a:gd name="connsiteY50" fmla="*/ 52201 h 245240"/>
              <a:gd name="connsiteX51" fmla="*/ 123680 w 338138"/>
              <a:gd name="connsiteY51" fmla="*/ 43050 h 245240"/>
              <a:gd name="connsiteX52" fmla="*/ 178233 w 338138"/>
              <a:gd name="connsiteY52" fmla="*/ 36513 h 245240"/>
              <a:gd name="connsiteX53" fmla="*/ 239712 w 338138"/>
              <a:gd name="connsiteY53" fmla="*/ 17463 h 245240"/>
              <a:gd name="connsiteX54" fmla="*/ 58737 w 338138"/>
              <a:gd name="connsiteY54" fmla="*/ 38100 h 245240"/>
              <a:gd name="connsiteX55" fmla="*/ 58737 w 338138"/>
              <a:gd name="connsiteY55" fmla="*/ 165101 h 245240"/>
              <a:gd name="connsiteX56" fmla="*/ 239712 w 338138"/>
              <a:gd name="connsiteY56" fmla="*/ 187326 h 245240"/>
              <a:gd name="connsiteX57" fmla="*/ 246318 w 338138"/>
              <a:gd name="connsiteY57" fmla="*/ 0 h 245240"/>
              <a:gd name="connsiteX58" fmla="*/ 255588 w 338138"/>
              <a:gd name="connsiteY58" fmla="*/ 7895 h 245240"/>
              <a:gd name="connsiteX59" fmla="*/ 255588 w 338138"/>
              <a:gd name="connsiteY59" fmla="*/ 194745 h 245240"/>
              <a:gd name="connsiteX60" fmla="*/ 246318 w 338138"/>
              <a:gd name="connsiteY60" fmla="*/ 202640 h 245240"/>
              <a:gd name="connsiteX61" fmla="*/ 157590 w 338138"/>
              <a:gd name="connsiteY61" fmla="*/ 192114 h 245240"/>
              <a:gd name="connsiteX62" fmla="*/ 132429 w 338138"/>
              <a:gd name="connsiteY62" fmla="*/ 240800 h 245240"/>
              <a:gd name="connsiteX63" fmla="*/ 123159 w 338138"/>
              <a:gd name="connsiteY63" fmla="*/ 244747 h 245240"/>
              <a:gd name="connsiteX64" fmla="*/ 75484 w 338138"/>
              <a:gd name="connsiteY64" fmla="*/ 232905 h 245240"/>
              <a:gd name="connsiteX65" fmla="*/ 70187 w 338138"/>
              <a:gd name="connsiteY65" fmla="*/ 225010 h 245240"/>
              <a:gd name="connsiteX66" fmla="*/ 70187 w 338138"/>
              <a:gd name="connsiteY66" fmla="*/ 181587 h 245240"/>
              <a:gd name="connsiteX67" fmla="*/ 43701 w 338138"/>
              <a:gd name="connsiteY67" fmla="*/ 178955 h 245240"/>
              <a:gd name="connsiteX68" fmla="*/ 0 w 338138"/>
              <a:gd name="connsiteY68" fmla="*/ 130269 h 245240"/>
              <a:gd name="connsiteX69" fmla="*/ 0 w 338138"/>
              <a:gd name="connsiteY69" fmla="*/ 73688 h 245240"/>
              <a:gd name="connsiteX70" fmla="*/ 43701 w 338138"/>
              <a:gd name="connsiteY70" fmla="*/ 23685 h 245240"/>
              <a:gd name="connsiteX71" fmla="*/ 246318 w 338138"/>
              <a:gd name="connsiteY71" fmla="*/ 0 h 2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8138" h="245240">
                <a:moveTo>
                  <a:pt x="85725" y="184150"/>
                </a:moveTo>
                <a:cubicBezTo>
                  <a:pt x="85725" y="184150"/>
                  <a:pt x="85725" y="184150"/>
                  <a:pt x="85725" y="219449"/>
                </a:cubicBezTo>
                <a:cubicBezTo>
                  <a:pt x="85725" y="219449"/>
                  <a:pt x="85725" y="219449"/>
                  <a:pt x="119953" y="228600"/>
                </a:cubicBezTo>
                <a:lnTo>
                  <a:pt x="139700" y="190687"/>
                </a:lnTo>
                <a:cubicBezTo>
                  <a:pt x="129168" y="189380"/>
                  <a:pt x="96256" y="185458"/>
                  <a:pt x="85725" y="184150"/>
                </a:cubicBezTo>
                <a:close/>
                <a:moveTo>
                  <a:pt x="278606" y="74613"/>
                </a:moveTo>
                <a:cubicBezTo>
                  <a:pt x="277416" y="74613"/>
                  <a:pt x="276225" y="75898"/>
                  <a:pt x="276225" y="77183"/>
                </a:cubicBezTo>
                <a:cubicBezTo>
                  <a:pt x="276225" y="77183"/>
                  <a:pt x="276225" y="77183"/>
                  <a:pt x="276225" y="127303"/>
                </a:cubicBezTo>
                <a:cubicBezTo>
                  <a:pt x="276225" y="128588"/>
                  <a:pt x="277416" y="128588"/>
                  <a:pt x="278606" y="128588"/>
                </a:cubicBezTo>
                <a:cubicBezTo>
                  <a:pt x="279797" y="128588"/>
                  <a:pt x="280988" y="128588"/>
                  <a:pt x="280988" y="127303"/>
                </a:cubicBezTo>
                <a:lnTo>
                  <a:pt x="280988" y="77183"/>
                </a:lnTo>
                <a:cubicBezTo>
                  <a:pt x="280988" y="75898"/>
                  <a:pt x="279797" y="74613"/>
                  <a:pt x="278606" y="74613"/>
                </a:cubicBezTo>
                <a:close/>
                <a:moveTo>
                  <a:pt x="319882" y="60325"/>
                </a:moveTo>
                <a:cubicBezTo>
                  <a:pt x="318691" y="60325"/>
                  <a:pt x="317500" y="61657"/>
                  <a:pt x="317500" y="62988"/>
                </a:cubicBezTo>
                <a:cubicBezTo>
                  <a:pt x="317500" y="62988"/>
                  <a:pt x="317500" y="62988"/>
                  <a:pt x="317500" y="140212"/>
                </a:cubicBezTo>
                <a:cubicBezTo>
                  <a:pt x="317500" y="142875"/>
                  <a:pt x="318691" y="142875"/>
                  <a:pt x="319882" y="142875"/>
                </a:cubicBezTo>
                <a:cubicBezTo>
                  <a:pt x="321072" y="142875"/>
                  <a:pt x="322263" y="142875"/>
                  <a:pt x="322263" y="140212"/>
                </a:cubicBezTo>
                <a:lnTo>
                  <a:pt x="322263" y="62988"/>
                </a:lnTo>
                <a:cubicBezTo>
                  <a:pt x="322263" y="61657"/>
                  <a:pt x="321072" y="60325"/>
                  <a:pt x="319882" y="60325"/>
                </a:cubicBezTo>
                <a:close/>
                <a:moveTo>
                  <a:pt x="278606" y="58738"/>
                </a:moveTo>
                <a:cubicBezTo>
                  <a:pt x="287735" y="58738"/>
                  <a:pt x="296863" y="66531"/>
                  <a:pt x="296863" y="76922"/>
                </a:cubicBezTo>
                <a:cubicBezTo>
                  <a:pt x="296863" y="76922"/>
                  <a:pt x="296863" y="76922"/>
                  <a:pt x="296863" y="127578"/>
                </a:cubicBezTo>
                <a:cubicBezTo>
                  <a:pt x="296863" y="136670"/>
                  <a:pt x="287735" y="144463"/>
                  <a:pt x="278606" y="144463"/>
                </a:cubicBezTo>
                <a:cubicBezTo>
                  <a:pt x="268174" y="144463"/>
                  <a:pt x="260350" y="136670"/>
                  <a:pt x="260350" y="127578"/>
                </a:cubicBezTo>
                <a:cubicBezTo>
                  <a:pt x="260350" y="127578"/>
                  <a:pt x="260350" y="127578"/>
                  <a:pt x="260350" y="76922"/>
                </a:cubicBezTo>
                <a:cubicBezTo>
                  <a:pt x="260350" y="66531"/>
                  <a:pt x="268174" y="58738"/>
                  <a:pt x="278606" y="58738"/>
                </a:cubicBezTo>
                <a:close/>
                <a:moveTo>
                  <a:pt x="319882" y="44450"/>
                </a:moveTo>
                <a:cubicBezTo>
                  <a:pt x="330314" y="44450"/>
                  <a:pt x="338138" y="53753"/>
                  <a:pt x="338138" y="63057"/>
                </a:cubicBezTo>
                <a:cubicBezTo>
                  <a:pt x="338138" y="63057"/>
                  <a:pt x="338138" y="63057"/>
                  <a:pt x="338138" y="140143"/>
                </a:cubicBezTo>
                <a:cubicBezTo>
                  <a:pt x="338138" y="150776"/>
                  <a:pt x="330314" y="158750"/>
                  <a:pt x="319882" y="158750"/>
                </a:cubicBezTo>
                <a:cubicBezTo>
                  <a:pt x="310753" y="158750"/>
                  <a:pt x="301625" y="150776"/>
                  <a:pt x="301625" y="140143"/>
                </a:cubicBezTo>
                <a:cubicBezTo>
                  <a:pt x="301625" y="140143"/>
                  <a:pt x="301625" y="140143"/>
                  <a:pt x="301625" y="63057"/>
                </a:cubicBezTo>
                <a:cubicBezTo>
                  <a:pt x="301625" y="53753"/>
                  <a:pt x="310753" y="44450"/>
                  <a:pt x="319882" y="44450"/>
                </a:cubicBezTo>
                <a:close/>
                <a:moveTo>
                  <a:pt x="98954" y="44450"/>
                </a:moveTo>
                <a:cubicBezTo>
                  <a:pt x="102809" y="44450"/>
                  <a:pt x="106665" y="47136"/>
                  <a:pt x="107950" y="52510"/>
                </a:cubicBezTo>
                <a:cubicBezTo>
                  <a:pt x="107950" y="56540"/>
                  <a:pt x="105379" y="60570"/>
                  <a:pt x="100239" y="60570"/>
                </a:cubicBezTo>
                <a:cubicBezTo>
                  <a:pt x="100239" y="60570"/>
                  <a:pt x="100239" y="60570"/>
                  <a:pt x="89958" y="61913"/>
                </a:cubicBezTo>
                <a:cubicBezTo>
                  <a:pt x="89958" y="61913"/>
                  <a:pt x="88673" y="61913"/>
                  <a:pt x="88673" y="61913"/>
                </a:cubicBezTo>
                <a:cubicBezTo>
                  <a:pt x="84817" y="61913"/>
                  <a:pt x="82247" y="59226"/>
                  <a:pt x="80962" y="55196"/>
                </a:cubicBezTo>
                <a:cubicBezTo>
                  <a:pt x="80962" y="51166"/>
                  <a:pt x="83532" y="47136"/>
                  <a:pt x="87387" y="45793"/>
                </a:cubicBezTo>
                <a:cubicBezTo>
                  <a:pt x="87387" y="45793"/>
                  <a:pt x="87387" y="45793"/>
                  <a:pt x="98954" y="44450"/>
                </a:cubicBezTo>
                <a:close/>
                <a:moveTo>
                  <a:pt x="42863" y="41275"/>
                </a:moveTo>
                <a:cubicBezTo>
                  <a:pt x="28019" y="43904"/>
                  <a:pt x="15875" y="58362"/>
                  <a:pt x="15875" y="74135"/>
                </a:cubicBezTo>
                <a:cubicBezTo>
                  <a:pt x="15875" y="74135"/>
                  <a:pt x="15875" y="74135"/>
                  <a:pt x="15875" y="130654"/>
                </a:cubicBezTo>
                <a:cubicBezTo>
                  <a:pt x="15875" y="146426"/>
                  <a:pt x="28019" y="159570"/>
                  <a:pt x="42863" y="163513"/>
                </a:cubicBezTo>
                <a:close/>
                <a:moveTo>
                  <a:pt x="178233" y="36513"/>
                </a:moveTo>
                <a:cubicBezTo>
                  <a:pt x="182129" y="36513"/>
                  <a:pt x="186026" y="39127"/>
                  <a:pt x="187325" y="44357"/>
                </a:cubicBezTo>
                <a:cubicBezTo>
                  <a:pt x="187325" y="48279"/>
                  <a:pt x="184727" y="52201"/>
                  <a:pt x="179532" y="52201"/>
                </a:cubicBezTo>
                <a:cubicBezTo>
                  <a:pt x="179532" y="52201"/>
                  <a:pt x="179532" y="52201"/>
                  <a:pt x="124979" y="58738"/>
                </a:cubicBezTo>
                <a:cubicBezTo>
                  <a:pt x="124979" y="58738"/>
                  <a:pt x="124979" y="58738"/>
                  <a:pt x="123680" y="58738"/>
                </a:cubicBezTo>
                <a:cubicBezTo>
                  <a:pt x="119783" y="58738"/>
                  <a:pt x="117186" y="56123"/>
                  <a:pt x="115887" y="52201"/>
                </a:cubicBezTo>
                <a:cubicBezTo>
                  <a:pt x="115887" y="48279"/>
                  <a:pt x="118484" y="44357"/>
                  <a:pt x="123680" y="43050"/>
                </a:cubicBezTo>
                <a:cubicBezTo>
                  <a:pt x="123680" y="43050"/>
                  <a:pt x="123680" y="43050"/>
                  <a:pt x="178233" y="36513"/>
                </a:cubicBezTo>
                <a:close/>
                <a:moveTo>
                  <a:pt x="239712" y="17463"/>
                </a:moveTo>
                <a:lnTo>
                  <a:pt x="58737" y="38100"/>
                </a:lnTo>
                <a:lnTo>
                  <a:pt x="58737" y="165101"/>
                </a:lnTo>
                <a:lnTo>
                  <a:pt x="239712" y="187326"/>
                </a:lnTo>
                <a:close/>
                <a:moveTo>
                  <a:pt x="246318" y="0"/>
                </a:moveTo>
                <a:cubicBezTo>
                  <a:pt x="251615" y="0"/>
                  <a:pt x="255588" y="3947"/>
                  <a:pt x="255588" y="7895"/>
                </a:cubicBezTo>
                <a:cubicBezTo>
                  <a:pt x="255588" y="7895"/>
                  <a:pt x="255588" y="7895"/>
                  <a:pt x="255588" y="194745"/>
                </a:cubicBezTo>
                <a:cubicBezTo>
                  <a:pt x="255588" y="200009"/>
                  <a:pt x="251615" y="203956"/>
                  <a:pt x="246318" y="202640"/>
                </a:cubicBezTo>
                <a:cubicBezTo>
                  <a:pt x="246318" y="202640"/>
                  <a:pt x="246318" y="202640"/>
                  <a:pt x="157590" y="192114"/>
                </a:cubicBezTo>
                <a:cubicBezTo>
                  <a:pt x="157590" y="192114"/>
                  <a:pt x="157590" y="192114"/>
                  <a:pt x="132429" y="240800"/>
                </a:cubicBezTo>
                <a:cubicBezTo>
                  <a:pt x="129780" y="244747"/>
                  <a:pt x="125807" y="246063"/>
                  <a:pt x="123159" y="244747"/>
                </a:cubicBezTo>
                <a:cubicBezTo>
                  <a:pt x="123159" y="244747"/>
                  <a:pt x="123159" y="244747"/>
                  <a:pt x="75484" y="232905"/>
                </a:cubicBezTo>
                <a:cubicBezTo>
                  <a:pt x="72836" y="232905"/>
                  <a:pt x="70187" y="228957"/>
                  <a:pt x="70187" y="225010"/>
                </a:cubicBezTo>
                <a:cubicBezTo>
                  <a:pt x="70187" y="225010"/>
                  <a:pt x="70187" y="225010"/>
                  <a:pt x="70187" y="181587"/>
                </a:cubicBezTo>
                <a:cubicBezTo>
                  <a:pt x="45026" y="178955"/>
                  <a:pt x="48998" y="180271"/>
                  <a:pt x="43701" y="178955"/>
                </a:cubicBezTo>
                <a:cubicBezTo>
                  <a:pt x="18540" y="176323"/>
                  <a:pt x="0" y="155270"/>
                  <a:pt x="0" y="130269"/>
                </a:cubicBezTo>
                <a:cubicBezTo>
                  <a:pt x="0" y="130269"/>
                  <a:pt x="0" y="130269"/>
                  <a:pt x="0" y="73688"/>
                </a:cubicBezTo>
                <a:cubicBezTo>
                  <a:pt x="0" y="48686"/>
                  <a:pt x="18540" y="27632"/>
                  <a:pt x="43701" y="23685"/>
                </a:cubicBezTo>
                <a:cubicBezTo>
                  <a:pt x="52971" y="23685"/>
                  <a:pt x="239696" y="1316"/>
                  <a:pt x="246318" y="0"/>
                </a:cubicBezTo>
                <a:close/>
              </a:path>
            </a:pathLst>
          </a:custGeom>
          <a:solidFill>
            <a:srgbClr val="5D0413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ṧľiḋe"/>
          <p:cNvSpPr/>
          <p:nvPr/>
        </p:nvSpPr>
        <p:spPr>
          <a:xfrm>
            <a:off x="3860415" y="4293077"/>
            <a:ext cx="309844" cy="260385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îśļíḑe"/>
          <p:cNvSpPr/>
          <p:nvPr/>
        </p:nvSpPr>
        <p:spPr>
          <a:xfrm>
            <a:off x="5672374" y="4268855"/>
            <a:ext cx="309844" cy="308829"/>
          </a:xfrm>
          <a:custGeom>
            <a:avLst/>
            <a:gdLst>
              <a:gd name="connsiteX0" fmla="*/ 216695 w 338138"/>
              <a:gd name="connsiteY0" fmla="*/ 222250 h 337031"/>
              <a:gd name="connsiteX1" fmla="*/ 201613 w 338138"/>
              <a:gd name="connsiteY1" fmla="*/ 236538 h 337031"/>
              <a:gd name="connsiteX2" fmla="*/ 216695 w 338138"/>
              <a:gd name="connsiteY2" fmla="*/ 250826 h 337031"/>
              <a:gd name="connsiteX3" fmla="*/ 231777 w 338138"/>
              <a:gd name="connsiteY3" fmla="*/ 236538 h 337031"/>
              <a:gd name="connsiteX4" fmla="*/ 216695 w 338138"/>
              <a:gd name="connsiteY4" fmla="*/ 222250 h 337031"/>
              <a:gd name="connsiteX5" fmla="*/ 122238 w 338138"/>
              <a:gd name="connsiteY5" fmla="*/ 222250 h 337031"/>
              <a:gd name="connsiteX6" fmla="*/ 107950 w 338138"/>
              <a:gd name="connsiteY6" fmla="*/ 236538 h 337031"/>
              <a:gd name="connsiteX7" fmla="*/ 122238 w 338138"/>
              <a:gd name="connsiteY7" fmla="*/ 250826 h 337031"/>
              <a:gd name="connsiteX8" fmla="*/ 136526 w 338138"/>
              <a:gd name="connsiteY8" fmla="*/ 236538 h 337031"/>
              <a:gd name="connsiteX9" fmla="*/ 122238 w 338138"/>
              <a:gd name="connsiteY9" fmla="*/ 222250 h 337031"/>
              <a:gd name="connsiteX10" fmla="*/ 50065 w 338138"/>
              <a:gd name="connsiteY10" fmla="*/ 174625 h 337031"/>
              <a:gd name="connsiteX11" fmla="*/ 289661 w 338138"/>
              <a:gd name="connsiteY11" fmla="*/ 174625 h 337031"/>
              <a:gd name="connsiteX12" fmla="*/ 277813 w 338138"/>
              <a:gd name="connsiteY12" fmla="*/ 255727 h 337031"/>
              <a:gd name="connsiteX13" fmla="*/ 329155 w 338138"/>
              <a:gd name="connsiteY13" fmla="*/ 319825 h 337031"/>
              <a:gd name="connsiteX14" fmla="*/ 318624 w 338138"/>
              <a:gd name="connsiteY14" fmla="*/ 336830 h 337031"/>
              <a:gd name="connsiteX15" fmla="*/ 302826 w 338138"/>
              <a:gd name="connsiteY15" fmla="*/ 326365 h 337031"/>
              <a:gd name="connsiteX16" fmla="*/ 260699 w 338138"/>
              <a:gd name="connsiteY16" fmla="*/ 277965 h 337031"/>
              <a:gd name="connsiteX17" fmla="*/ 169863 w 338138"/>
              <a:gd name="connsiteY17" fmla="*/ 291046 h 337031"/>
              <a:gd name="connsiteX18" fmla="*/ 79027 w 338138"/>
              <a:gd name="connsiteY18" fmla="*/ 277965 h 337031"/>
              <a:gd name="connsiteX19" fmla="*/ 36900 w 338138"/>
              <a:gd name="connsiteY19" fmla="*/ 326365 h 337031"/>
              <a:gd name="connsiteX20" fmla="*/ 23736 w 338138"/>
              <a:gd name="connsiteY20" fmla="*/ 336830 h 337031"/>
              <a:gd name="connsiteX21" fmla="*/ 10571 w 338138"/>
              <a:gd name="connsiteY21" fmla="*/ 319825 h 337031"/>
              <a:gd name="connsiteX22" fmla="*/ 61913 w 338138"/>
              <a:gd name="connsiteY22" fmla="*/ 255727 h 337031"/>
              <a:gd name="connsiteX23" fmla="*/ 50065 w 338138"/>
              <a:gd name="connsiteY23" fmla="*/ 174625 h 337031"/>
              <a:gd name="connsiteX24" fmla="*/ 14530 w 338138"/>
              <a:gd name="connsiteY24" fmla="*/ 0 h 337031"/>
              <a:gd name="connsiteX25" fmla="*/ 323609 w 338138"/>
              <a:gd name="connsiteY25" fmla="*/ 0 h 337031"/>
              <a:gd name="connsiteX26" fmla="*/ 338138 w 338138"/>
              <a:gd name="connsiteY26" fmla="*/ 14473 h 337031"/>
              <a:gd name="connsiteX27" fmla="*/ 323609 w 338138"/>
              <a:gd name="connsiteY27" fmla="*/ 27631 h 337031"/>
              <a:gd name="connsiteX28" fmla="*/ 183599 w 338138"/>
              <a:gd name="connsiteY28" fmla="*/ 27631 h 337031"/>
              <a:gd name="connsiteX29" fmla="*/ 183599 w 338138"/>
              <a:gd name="connsiteY29" fmla="*/ 52631 h 337031"/>
              <a:gd name="connsiteX30" fmla="*/ 265491 w 338138"/>
              <a:gd name="connsiteY30" fmla="*/ 65788 h 337031"/>
              <a:gd name="connsiteX31" fmla="*/ 274737 w 338138"/>
              <a:gd name="connsiteY31" fmla="*/ 76314 h 337031"/>
              <a:gd name="connsiteX32" fmla="*/ 287946 w 338138"/>
              <a:gd name="connsiteY32" fmla="*/ 146050 h 337031"/>
              <a:gd name="connsiteX33" fmla="*/ 50193 w 338138"/>
              <a:gd name="connsiteY33" fmla="*/ 146050 h 337031"/>
              <a:gd name="connsiteX34" fmla="*/ 63401 w 338138"/>
              <a:gd name="connsiteY34" fmla="*/ 76314 h 337031"/>
              <a:gd name="connsiteX35" fmla="*/ 72647 w 338138"/>
              <a:gd name="connsiteY35" fmla="*/ 65788 h 337031"/>
              <a:gd name="connsiteX36" fmla="*/ 154540 w 338138"/>
              <a:gd name="connsiteY36" fmla="*/ 52631 h 337031"/>
              <a:gd name="connsiteX37" fmla="*/ 154540 w 338138"/>
              <a:gd name="connsiteY37" fmla="*/ 27631 h 337031"/>
              <a:gd name="connsiteX38" fmla="*/ 14530 w 338138"/>
              <a:gd name="connsiteY38" fmla="*/ 27631 h 337031"/>
              <a:gd name="connsiteX39" fmla="*/ 0 w 338138"/>
              <a:gd name="connsiteY39" fmla="*/ 14473 h 337031"/>
              <a:gd name="connsiteX40" fmla="*/ 14530 w 338138"/>
              <a:gd name="connsiteY40" fmla="*/ 0 h 3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138" h="337031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íšḻíḑé"/>
          <p:cNvSpPr/>
          <p:nvPr/>
        </p:nvSpPr>
        <p:spPr>
          <a:xfrm>
            <a:off x="7721449" y="3453930"/>
            <a:ext cx="967563" cy="96756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ïṩ1ïďê"/>
          <p:cNvSpPr/>
          <p:nvPr/>
        </p:nvSpPr>
        <p:spPr>
          <a:xfrm>
            <a:off x="7977679" y="3746481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işľïďè"/>
          <p:cNvSpPr/>
          <p:nvPr/>
        </p:nvSpPr>
        <p:spPr>
          <a:xfrm>
            <a:off x="7721449" y="5056189"/>
            <a:ext cx="967563" cy="96756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isļiḍe"/>
          <p:cNvSpPr/>
          <p:nvPr/>
        </p:nvSpPr>
        <p:spPr>
          <a:xfrm>
            <a:off x="7977677" y="5313160"/>
            <a:ext cx="455107" cy="453616"/>
          </a:xfrm>
          <a:custGeom>
            <a:avLst/>
            <a:gdLst>
              <a:gd name="connsiteX0" fmla="*/ 216695 w 338138"/>
              <a:gd name="connsiteY0" fmla="*/ 222250 h 337031"/>
              <a:gd name="connsiteX1" fmla="*/ 201613 w 338138"/>
              <a:gd name="connsiteY1" fmla="*/ 236538 h 337031"/>
              <a:gd name="connsiteX2" fmla="*/ 216695 w 338138"/>
              <a:gd name="connsiteY2" fmla="*/ 250826 h 337031"/>
              <a:gd name="connsiteX3" fmla="*/ 231777 w 338138"/>
              <a:gd name="connsiteY3" fmla="*/ 236538 h 337031"/>
              <a:gd name="connsiteX4" fmla="*/ 216695 w 338138"/>
              <a:gd name="connsiteY4" fmla="*/ 222250 h 337031"/>
              <a:gd name="connsiteX5" fmla="*/ 122238 w 338138"/>
              <a:gd name="connsiteY5" fmla="*/ 222250 h 337031"/>
              <a:gd name="connsiteX6" fmla="*/ 107950 w 338138"/>
              <a:gd name="connsiteY6" fmla="*/ 236538 h 337031"/>
              <a:gd name="connsiteX7" fmla="*/ 122238 w 338138"/>
              <a:gd name="connsiteY7" fmla="*/ 250826 h 337031"/>
              <a:gd name="connsiteX8" fmla="*/ 136526 w 338138"/>
              <a:gd name="connsiteY8" fmla="*/ 236538 h 337031"/>
              <a:gd name="connsiteX9" fmla="*/ 122238 w 338138"/>
              <a:gd name="connsiteY9" fmla="*/ 222250 h 337031"/>
              <a:gd name="connsiteX10" fmla="*/ 50065 w 338138"/>
              <a:gd name="connsiteY10" fmla="*/ 174625 h 337031"/>
              <a:gd name="connsiteX11" fmla="*/ 289661 w 338138"/>
              <a:gd name="connsiteY11" fmla="*/ 174625 h 337031"/>
              <a:gd name="connsiteX12" fmla="*/ 277813 w 338138"/>
              <a:gd name="connsiteY12" fmla="*/ 255727 h 337031"/>
              <a:gd name="connsiteX13" fmla="*/ 329155 w 338138"/>
              <a:gd name="connsiteY13" fmla="*/ 319825 h 337031"/>
              <a:gd name="connsiteX14" fmla="*/ 318624 w 338138"/>
              <a:gd name="connsiteY14" fmla="*/ 336830 h 337031"/>
              <a:gd name="connsiteX15" fmla="*/ 302826 w 338138"/>
              <a:gd name="connsiteY15" fmla="*/ 326365 h 337031"/>
              <a:gd name="connsiteX16" fmla="*/ 260699 w 338138"/>
              <a:gd name="connsiteY16" fmla="*/ 277965 h 337031"/>
              <a:gd name="connsiteX17" fmla="*/ 169863 w 338138"/>
              <a:gd name="connsiteY17" fmla="*/ 291046 h 337031"/>
              <a:gd name="connsiteX18" fmla="*/ 79027 w 338138"/>
              <a:gd name="connsiteY18" fmla="*/ 277965 h 337031"/>
              <a:gd name="connsiteX19" fmla="*/ 36900 w 338138"/>
              <a:gd name="connsiteY19" fmla="*/ 326365 h 337031"/>
              <a:gd name="connsiteX20" fmla="*/ 23736 w 338138"/>
              <a:gd name="connsiteY20" fmla="*/ 336830 h 337031"/>
              <a:gd name="connsiteX21" fmla="*/ 10571 w 338138"/>
              <a:gd name="connsiteY21" fmla="*/ 319825 h 337031"/>
              <a:gd name="connsiteX22" fmla="*/ 61913 w 338138"/>
              <a:gd name="connsiteY22" fmla="*/ 255727 h 337031"/>
              <a:gd name="connsiteX23" fmla="*/ 50065 w 338138"/>
              <a:gd name="connsiteY23" fmla="*/ 174625 h 337031"/>
              <a:gd name="connsiteX24" fmla="*/ 14530 w 338138"/>
              <a:gd name="connsiteY24" fmla="*/ 0 h 337031"/>
              <a:gd name="connsiteX25" fmla="*/ 323609 w 338138"/>
              <a:gd name="connsiteY25" fmla="*/ 0 h 337031"/>
              <a:gd name="connsiteX26" fmla="*/ 338138 w 338138"/>
              <a:gd name="connsiteY26" fmla="*/ 14473 h 337031"/>
              <a:gd name="connsiteX27" fmla="*/ 323609 w 338138"/>
              <a:gd name="connsiteY27" fmla="*/ 27631 h 337031"/>
              <a:gd name="connsiteX28" fmla="*/ 183599 w 338138"/>
              <a:gd name="connsiteY28" fmla="*/ 27631 h 337031"/>
              <a:gd name="connsiteX29" fmla="*/ 183599 w 338138"/>
              <a:gd name="connsiteY29" fmla="*/ 52631 h 337031"/>
              <a:gd name="connsiteX30" fmla="*/ 265491 w 338138"/>
              <a:gd name="connsiteY30" fmla="*/ 65788 h 337031"/>
              <a:gd name="connsiteX31" fmla="*/ 274737 w 338138"/>
              <a:gd name="connsiteY31" fmla="*/ 76314 h 337031"/>
              <a:gd name="connsiteX32" fmla="*/ 287946 w 338138"/>
              <a:gd name="connsiteY32" fmla="*/ 146050 h 337031"/>
              <a:gd name="connsiteX33" fmla="*/ 50193 w 338138"/>
              <a:gd name="connsiteY33" fmla="*/ 146050 h 337031"/>
              <a:gd name="connsiteX34" fmla="*/ 63401 w 338138"/>
              <a:gd name="connsiteY34" fmla="*/ 76314 h 337031"/>
              <a:gd name="connsiteX35" fmla="*/ 72647 w 338138"/>
              <a:gd name="connsiteY35" fmla="*/ 65788 h 337031"/>
              <a:gd name="connsiteX36" fmla="*/ 154540 w 338138"/>
              <a:gd name="connsiteY36" fmla="*/ 52631 h 337031"/>
              <a:gd name="connsiteX37" fmla="*/ 154540 w 338138"/>
              <a:gd name="connsiteY37" fmla="*/ 27631 h 337031"/>
              <a:gd name="connsiteX38" fmla="*/ 14530 w 338138"/>
              <a:gd name="connsiteY38" fmla="*/ 27631 h 337031"/>
              <a:gd name="connsiteX39" fmla="*/ 0 w 338138"/>
              <a:gd name="connsiteY39" fmla="*/ 14473 h 337031"/>
              <a:gd name="connsiteX40" fmla="*/ 14530 w 338138"/>
              <a:gd name="connsiteY40" fmla="*/ 0 h 3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138" h="337031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1359056" y="4812956"/>
            <a:ext cx="1621104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3204784" y="4792094"/>
            <a:ext cx="1621104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3" name="Synergistically utilize technically sound portals with frictionless chains. Dramatically customize…"/>
          <p:cNvSpPr txBox="1"/>
          <p:nvPr/>
        </p:nvSpPr>
        <p:spPr>
          <a:xfrm>
            <a:off x="5042096" y="4812956"/>
            <a:ext cx="1621104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4" name="Synergistically utilize technically sound portals with frictionless chains. Dramatically customize…"/>
          <p:cNvSpPr txBox="1"/>
          <p:nvPr/>
        </p:nvSpPr>
        <p:spPr>
          <a:xfrm>
            <a:off x="8955505" y="3405063"/>
            <a:ext cx="194124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Synergistically, Synergistically utilize technically</a:t>
            </a:r>
          </a:p>
        </p:txBody>
      </p:sp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8955505" y="4959754"/>
            <a:ext cx="194124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Synergistically, Synergistically utilize technically</a:t>
            </a:r>
          </a:p>
        </p:txBody>
      </p:sp>
      <p:sp>
        <p:nvSpPr>
          <p:cNvPr id="36" name="iṧļïḋé"/>
          <p:cNvSpPr/>
          <p:nvPr/>
        </p:nvSpPr>
        <p:spPr>
          <a:xfrm>
            <a:off x="7421525" y="4916644"/>
            <a:ext cx="45720" cy="1261872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1354" y="766036"/>
            <a:ext cx="4325559" cy="43255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5400000">
            <a:off x="10717958" y="779071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5" name="椭圆 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10114673" y="766036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1904" y="2048475"/>
            <a:ext cx="26990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03</a:t>
            </a:r>
            <a:endParaRPr lang="zh-CN" altLang="en-US" sz="115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 rot="5400000">
            <a:off x="3754731" y="2314120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3" name="椭圆 12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>
            <a:off x="8366780" y="2364805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9" name="椭圆 1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4806518" y="5314819"/>
            <a:ext cx="2578967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,</a:t>
            </a:r>
            <a:r>
              <a:rPr lang="en-US" altLang="zh-CN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 Synergistically utilize technically sound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>
            <a:off x="3900203" y="3008913"/>
            <a:ext cx="5006292" cy="232670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 rot="5400000">
            <a:off x="-601888" y="3559008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ï$1ïḑé"/>
          <p:cNvSpPr/>
          <p:nvPr/>
        </p:nvSpPr>
        <p:spPr>
          <a:xfrm>
            <a:off x="4128148" y="1152964"/>
            <a:ext cx="1691597" cy="4781864"/>
          </a:xfrm>
          <a:prstGeom prst="rect">
            <a:avLst/>
          </a:prstGeom>
          <a:blipFill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śľidè"/>
          <p:cNvSpPr/>
          <p:nvPr/>
        </p:nvSpPr>
        <p:spPr>
          <a:xfrm>
            <a:off x="2134681" y="3080360"/>
            <a:ext cx="1862267" cy="1791712"/>
          </a:xfrm>
          <a:prstGeom prst="rect">
            <a:avLst/>
          </a:prstGeom>
          <a:blipFill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$ļïḑe"/>
          <p:cNvSpPr/>
          <p:nvPr/>
        </p:nvSpPr>
        <p:spPr>
          <a:xfrm>
            <a:off x="1079605" y="1152964"/>
            <a:ext cx="2917345" cy="1791712"/>
          </a:xfrm>
          <a:prstGeom prst="rect">
            <a:avLst/>
          </a:prstGeom>
          <a:blipFill>
            <a:blip r:embed="rId6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iṡḻídè"/>
          <p:cNvSpPr/>
          <p:nvPr/>
        </p:nvSpPr>
        <p:spPr>
          <a:xfrm>
            <a:off x="7266459" y="1152964"/>
            <a:ext cx="3845940" cy="1198440"/>
          </a:xfrm>
          <a:prstGeom prst="rect">
            <a:avLst/>
          </a:prstGeom>
          <a:noFill/>
          <a:ln w="12700" cap="flat" cmpd="sng" algn="ctr">
            <a:solidFill>
              <a:srgbClr val="B3012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Slíďê"/>
          <p:cNvSpPr/>
          <p:nvPr/>
        </p:nvSpPr>
        <p:spPr>
          <a:xfrm>
            <a:off x="7266459" y="2944676"/>
            <a:ext cx="3845940" cy="1198440"/>
          </a:xfrm>
          <a:prstGeom prst="rect">
            <a:avLst/>
          </a:prstGeom>
          <a:noFill/>
          <a:ln>
            <a:solidFill>
              <a:srgbClr val="B3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ṧļíďe"/>
          <p:cNvSpPr/>
          <p:nvPr/>
        </p:nvSpPr>
        <p:spPr>
          <a:xfrm>
            <a:off x="7266459" y="4736388"/>
            <a:ext cx="3845940" cy="1198440"/>
          </a:xfrm>
          <a:prstGeom prst="rect">
            <a:avLst/>
          </a:prstGeom>
          <a:noFill/>
          <a:ln>
            <a:solidFill>
              <a:srgbClr val="B3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ṩḷiḑe"/>
          <p:cNvSpPr/>
          <p:nvPr/>
        </p:nvSpPr>
        <p:spPr>
          <a:xfrm>
            <a:off x="6070704" y="1152964"/>
            <a:ext cx="1195755" cy="1198440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iŝļíḓé"/>
          <p:cNvSpPr/>
          <p:nvPr/>
        </p:nvSpPr>
        <p:spPr>
          <a:xfrm>
            <a:off x="6070704" y="2944676"/>
            <a:ext cx="1195755" cy="1198440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ṥļide"/>
          <p:cNvSpPr/>
          <p:nvPr/>
        </p:nvSpPr>
        <p:spPr>
          <a:xfrm>
            <a:off x="6070704" y="4736388"/>
            <a:ext cx="1195755" cy="1198440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iṥ1îdé"/>
          <p:cNvSpPr/>
          <p:nvPr/>
        </p:nvSpPr>
        <p:spPr bwMode="auto">
          <a:xfrm>
            <a:off x="6429730" y="1436423"/>
            <a:ext cx="477703" cy="63036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ṩlîďè"/>
          <p:cNvSpPr/>
          <p:nvPr/>
        </p:nvSpPr>
        <p:spPr bwMode="auto">
          <a:xfrm>
            <a:off x="6429730" y="3228713"/>
            <a:ext cx="477703" cy="63036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ṡlíḋe"/>
          <p:cNvSpPr/>
          <p:nvPr/>
        </p:nvSpPr>
        <p:spPr bwMode="auto">
          <a:xfrm>
            <a:off x="6429730" y="5020425"/>
            <a:ext cx="477703" cy="630366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7761281" y="1384294"/>
            <a:ext cx="2856297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7761280" y="3176583"/>
            <a:ext cx="2856297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7761280" y="4916167"/>
            <a:ext cx="2856297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8"/>
          <p:cNvSpPr/>
          <p:nvPr/>
        </p:nvSpPr>
        <p:spPr>
          <a:xfrm>
            <a:off x="1045558" y="1854968"/>
            <a:ext cx="4069244" cy="1533525"/>
          </a:xfrm>
          <a:prstGeom prst="roundRect">
            <a:avLst>
              <a:gd name="adj" fmla="val 6108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1916331" y="2097215"/>
            <a:ext cx="282617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</a:p>
        </p:txBody>
      </p:sp>
      <p:sp>
        <p:nvSpPr>
          <p:cNvPr id="17" name="Oval 27"/>
          <p:cNvSpPr/>
          <p:nvPr/>
        </p:nvSpPr>
        <p:spPr>
          <a:xfrm>
            <a:off x="1342748" y="2323760"/>
            <a:ext cx="393408" cy="393408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8" name="Straight Arrow Connector 35"/>
          <p:cNvCxnSpPr/>
          <p:nvPr/>
        </p:nvCxnSpPr>
        <p:spPr>
          <a:xfrm>
            <a:off x="1431440" y="2520464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19" name="Rectangle: Rounded Corners 8"/>
          <p:cNvSpPr/>
          <p:nvPr/>
        </p:nvSpPr>
        <p:spPr>
          <a:xfrm>
            <a:off x="1045558" y="3755985"/>
            <a:ext cx="4069244" cy="1533525"/>
          </a:xfrm>
          <a:prstGeom prst="roundRect">
            <a:avLst>
              <a:gd name="adj" fmla="val 6108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1916331" y="3998232"/>
            <a:ext cx="282617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</a:p>
        </p:txBody>
      </p:sp>
      <p:sp>
        <p:nvSpPr>
          <p:cNvPr id="21" name="Oval 27"/>
          <p:cNvSpPr/>
          <p:nvPr/>
        </p:nvSpPr>
        <p:spPr>
          <a:xfrm>
            <a:off x="1342748" y="4224777"/>
            <a:ext cx="393408" cy="393408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22" name="Straight Arrow Connector 35"/>
          <p:cNvCxnSpPr/>
          <p:nvPr/>
        </p:nvCxnSpPr>
        <p:spPr>
          <a:xfrm>
            <a:off x="1431440" y="4421481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4" name="Freeform: Shape 1339"/>
          <p:cNvSpPr/>
          <p:nvPr/>
        </p:nvSpPr>
        <p:spPr>
          <a:xfrm rot="21294586" flipV="1">
            <a:off x="-109350" y="-99392"/>
            <a:ext cx="6446639" cy="1254736"/>
          </a:xfrm>
          <a:custGeom>
            <a:avLst/>
            <a:gdLst>
              <a:gd name="connsiteX0" fmla="*/ 9518154 w 12184063"/>
              <a:gd name="connsiteY0" fmla="*/ 519 h 1268973"/>
              <a:gd name="connsiteX1" fmla="*/ 12184063 w 12184063"/>
              <a:gd name="connsiteY1" fmla="*/ 526784 h 1268973"/>
              <a:gd name="connsiteX2" fmla="*/ 12184063 w 12184063"/>
              <a:gd name="connsiteY2" fmla="*/ 1268973 h 1268973"/>
              <a:gd name="connsiteX3" fmla="*/ 0 w 12184063"/>
              <a:gd name="connsiteY3" fmla="*/ 1268973 h 1268973"/>
              <a:gd name="connsiteX4" fmla="*/ 0 w 12184063"/>
              <a:gd name="connsiteY4" fmla="*/ 526784 h 1268973"/>
              <a:gd name="connsiteX5" fmla="*/ 9518154 w 12184063"/>
              <a:gd name="connsiteY5" fmla="*/ 519 h 1268973"/>
              <a:gd name="connsiteX0-1" fmla="*/ 9314954 w 12184063"/>
              <a:gd name="connsiteY0-2" fmla="*/ 281 h 1395735"/>
              <a:gd name="connsiteX1-3" fmla="*/ 12184063 w 12184063"/>
              <a:gd name="connsiteY1-4" fmla="*/ 653546 h 1395735"/>
              <a:gd name="connsiteX2-5" fmla="*/ 12184063 w 12184063"/>
              <a:gd name="connsiteY2-6" fmla="*/ 1395735 h 1395735"/>
              <a:gd name="connsiteX3-7" fmla="*/ 0 w 12184063"/>
              <a:gd name="connsiteY3-8" fmla="*/ 1395735 h 1395735"/>
              <a:gd name="connsiteX4-9" fmla="*/ 0 w 12184063"/>
              <a:gd name="connsiteY4-10" fmla="*/ 653546 h 1395735"/>
              <a:gd name="connsiteX5-11" fmla="*/ 9314954 w 12184063"/>
              <a:gd name="connsiteY5-12" fmla="*/ 281 h 1395735"/>
              <a:gd name="connsiteX0-13" fmla="*/ 12184063 w 12261268"/>
              <a:gd name="connsiteY0-14" fmla="*/ 653546 h 1395735"/>
              <a:gd name="connsiteX1-15" fmla="*/ 12184063 w 12261268"/>
              <a:gd name="connsiteY1-16" fmla="*/ 1395735 h 1395735"/>
              <a:gd name="connsiteX2-17" fmla="*/ 0 w 12261268"/>
              <a:gd name="connsiteY2-18" fmla="*/ 1395735 h 1395735"/>
              <a:gd name="connsiteX3-19" fmla="*/ 0 w 12261268"/>
              <a:gd name="connsiteY3-20" fmla="*/ 653546 h 1395735"/>
              <a:gd name="connsiteX4-21" fmla="*/ 9314954 w 12261268"/>
              <a:gd name="connsiteY4-22" fmla="*/ 281 h 1395735"/>
              <a:gd name="connsiteX5-23" fmla="*/ 12261268 w 12261268"/>
              <a:gd name="connsiteY5-24" fmla="*/ 730801 h 1395735"/>
              <a:gd name="connsiteX0-25" fmla="*/ 12184063 w 12261268"/>
              <a:gd name="connsiteY0-26" fmla="*/ 653546 h 1395735"/>
              <a:gd name="connsiteX1-27" fmla="*/ 0 w 12261268"/>
              <a:gd name="connsiteY1-28" fmla="*/ 1395735 h 1395735"/>
              <a:gd name="connsiteX2-29" fmla="*/ 0 w 12261268"/>
              <a:gd name="connsiteY2-30" fmla="*/ 653546 h 1395735"/>
              <a:gd name="connsiteX3-31" fmla="*/ 9314954 w 12261268"/>
              <a:gd name="connsiteY3-32" fmla="*/ 281 h 1395735"/>
              <a:gd name="connsiteX4-33" fmla="*/ 12261268 w 12261268"/>
              <a:gd name="connsiteY4-34" fmla="*/ 730801 h 1395735"/>
              <a:gd name="connsiteX0-35" fmla="*/ 0 w 12261268"/>
              <a:gd name="connsiteY0-36" fmla="*/ 1395735 h 1395735"/>
              <a:gd name="connsiteX1-37" fmla="*/ 0 w 12261268"/>
              <a:gd name="connsiteY1-38" fmla="*/ 653546 h 1395735"/>
              <a:gd name="connsiteX2-39" fmla="*/ 9314954 w 12261268"/>
              <a:gd name="connsiteY2-40" fmla="*/ 281 h 1395735"/>
              <a:gd name="connsiteX3-41" fmla="*/ 12261268 w 12261268"/>
              <a:gd name="connsiteY3-42" fmla="*/ 730801 h 1395735"/>
              <a:gd name="connsiteX0-43" fmla="*/ 0 w 12261268"/>
              <a:gd name="connsiteY0-44" fmla="*/ 653546 h 1158416"/>
              <a:gd name="connsiteX1-45" fmla="*/ 9314954 w 12261268"/>
              <a:gd name="connsiteY1-46" fmla="*/ 281 h 1158416"/>
              <a:gd name="connsiteX2-47" fmla="*/ 12261268 w 12261268"/>
              <a:gd name="connsiteY2-48" fmla="*/ 730801 h 1158416"/>
              <a:gd name="connsiteX0-49" fmla="*/ 0 w 12261268"/>
              <a:gd name="connsiteY0-50" fmla="*/ 653546 h 1078227"/>
              <a:gd name="connsiteX1-51" fmla="*/ 3473807 w 12261268"/>
              <a:gd name="connsiteY1-52" fmla="*/ 1061278 h 1078227"/>
              <a:gd name="connsiteX2-53" fmla="*/ 9314954 w 12261268"/>
              <a:gd name="connsiteY2-54" fmla="*/ 281 h 1078227"/>
              <a:gd name="connsiteX3-55" fmla="*/ 12261268 w 12261268"/>
              <a:gd name="connsiteY3-56" fmla="*/ 730801 h 1078227"/>
              <a:gd name="connsiteX0-57" fmla="*/ 0 w 8787461"/>
              <a:gd name="connsiteY0-58" fmla="*/ 1061278 h 1061278"/>
              <a:gd name="connsiteX1-59" fmla="*/ 5841147 w 8787461"/>
              <a:gd name="connsiteY1-60" fmla="*/ 281 h 1061278"/>
              <a:gd name="connsiteX2-61" fmla="*/ 8787461 w 8787461"/>
              <a:gd name="connsiteY2-62" fmla="*/ 730801 h 1061278"/>
              <a:gd name="connsiteX0-63" fmla="*/ 0 w 8787461"/>
              <a:gd name="connsiteY0-64" fmla="*/ 1061278 h 1137908"/>
              <a:gd name="connsiteX1-65" fmla="*/ 5841147 w 8787461"/>
              <a:gd name="connsiteY1-66" fmla="*/ 281 h 1137908"/>
              <a:gd name="connsiteX2-67" fmla="*/ 8787461 w 8787461"/>
              <a:gd name="connsiteY2-68" fmla="*/ 730801 h 1137908"/>
              <a:gd name="connsiteX0-69" fmla="*/ 0 w 5841147"/>
              <a:gd name="connsiteY0-70" fmla="*/ 1060997 h 1137627"/>
              <a:gd name="connsiteX1-71" fmla="*/ 5841147 w 5841147"/>
              <a:gd name="connsiteY1-72" fmla="*/ 0 h 11376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5841147" h="1137627">
                <a:moveTo>
                  <a:pt x="0" y="1060997"/>
                </a:moveTo>
                <a:cubicBezTo>
                  <a:pt x="1772661" y="1478717"/>
                  <a:pt x="4376570" y="55080"/>
                  <a:pt x="5841147" y="0"/>
                </a:cubicBezTo>
              </a:path>
            </a:pathLst>
          </a:custGeom>
          <a:noFill/>
          <a:ln w="63500" cap="rnd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1340"/>
          <p:cNvSpPr/>
          <p:nvPr/>
        </p:nvSpPr>
        <p:spPr>
          <a:xfrm rot="21294586" flipV="1">
            <a:off x="6338096" y="-81504"/>
            <a:ext cx="3251728" cy="806031"/>
          </a:xfrm>
          <a:custGeom>
            <a:avLst/>
            <a:gdLst>
              <a:gd name="connsiteX0" fmla="*/ 9518154 w 12184063"/>
              <a:gd name="connsiteY0" fmla="*/ 519 h 1268973"/>
              <a:gd name="connsiteX1" fmla="*/ 12184063 w 12184063"/>
              <a:gd name="connsiteY1" fmla="*/ 526784 h 1268973"/>
              <a:gd name="connsiteX2" fmla="*/ 12184063 w 12184063"/>
              <a:gd name="connsiteY2" fmla="*/ 1268973 h 1268973"/>
              <a:gd name="connsiteX3" fmla="*/ 0 w 12184063"/>
              <a:gd name="connsiteY3" fmla="*/ 1268973 h 1268973"/>
              <a:gd name="connsiteX4" fmla="*/ 0 w 12184063"/>
              <a:gd name="connsiteY4" fmla="*/ 526784 h 1268973"/>
              <a:gd name="connsiteX5" fmla="*/ 9518154 w 12184063"/>
              <a:gd name="connsiteY5" fmla="*/ 519 h 1268973"/>
              <a:gd name="connsiteX0-1" fmla="*/ 9314954 w 12184063"/>
              <a:gd name="connsiteY0-2" fmla="*/ 281 h 1395735"/>
              <a:gd name="connsiteX1-3" fmla="*/ 12184063 w 12184063"/>
              <a:gd name="connsiteY1-4" fmla="*/ 653546 h 1395735"/>
              <a:gd name="connsiteX2-5" fmla="*/ 12184063 w 12184063"/>
              <a:gd name="connsiteY2-6" fmla="*/ 1395735 h 1395735"/>
              <a:gd name="connsiteX3-7" fmla="*/ 0 w 12184063"/>
              <a:gd name="connsiteY3-8" fmla="*/ 1395735 h 1395735"/>
              <a:gd name="connsiteX4-9" fmla="*/ 0 w 12184063"/>
              <a:gd name="connsiteY4-10" fmla="*/ 653546 h 1395735"/>
              <a:gd name="connsiteX5-11" fmla="*/ 9314954 w 12184063"/>
              <a:gd name="connsiteY5-12" fmla="*/ 281 h 1395735"/>
              <a:gd name="connsiteX0-13" fmla="*/ 12184063 w 12261268"/>
              <a:gd name="connsiteY0-14" fmla="*/ 653546 h 1395735"/>
              <a:gd name="connsiteX1-15" fmla="*/ 12184063 w 12261268"/>
              <a:gd name="connsiteY1-16" fmla="*/ 1395735 h 1395735"/>
              <a:gd name="connsiteX2-17" fmla="*/ 0 w 12261268"/>
              <a:gd name="connsiteY2-18" fmla="*/ 1395735 h 1395735"/>
              <a:gd name="connsiteX3-19" fmla="*/ 0 w 12261268"/>
              <a:gd name="connsiteY3-20" fmla="*/ 653546 h 1395735"/>
              <a:gd name="connsiteX4-21" fmla="*/ 9314954 w 12261268"/>
              <a:gd name="connsiteY4-22" fmla="*/ 281 h 1395735"/>
              <a:gd name="connsiteX5-23" fmla="*/ 12261268 w 12261268"/>
              <a:gd name="connsiteY5-24" fmla="*/ 730801 h 1395735"/>
              <a:gd name="connsiteX0-25" fmla="*/ 12184063 w 12261268"/>
              <a:gd name="connsiteY0-26" fmla="*/ 653546 h 1395735"/>
              <a:gd name="connsiteX1-27" fmla="*/ 0 w 12261268"/>
              <a:gd name="connsiteY1-28" fmla="*/ 1395735 h 1395735"/>
              <a:gd name="connsiteX2-29" fmla="*/ 0 w 12261268"/>
              <a:gd name="connsiteY2-30" fmla="*/ 653546 h 1395735"/>
              <a:gd name="connsiteX3-31" fmla="*/ 9314954 w 12261268"/>
              <a:gd name="connsiteY3-32" fmla="*/ 281 h 1395735"/>
              <a:gd name="connsiteX4-33" fmla="*/ 12261268 w 12261268"/>
              <a:gd name="connsiteY4-34" fmla="*/ 730801 h 1395735"/>
              <a:gd name="connsiteX0-35" fmla="*/ 0 w 12261268"/>
              <a:gd name="connsiteY0-36" fmla="*/ 1395735 h 1395735"/>
              <a:gd name="connsiteX1-37" fmla="*/ 0 w 12261268"/>
              <a:gd name="connsiteY1-38" fmla="*/ 653546 h 1395735"/>
              <a:gd name="connsiteX2-39" fmla="*/ 9314954 w 12261268"/>
              <a:gd name="connsiteY2-40" fmla="*/ 281 h 1395735"/>
              <a:gd name="connsiteX3-41" fmla="*/ 12261268 w 12261268"/>
              <a:gd name="connsiteY3-42" fmla="*/ 730801 h 1395735"/>
              <a:gd name="connsiteX0-43" fmla="*/ 0 w 12261268"/>
              <a:gd name="connsiteY0-44" fmla="*/ 653546 h 1158416"/>
              <a:gd name="connsiteX1-45" fmla="*/ 9314954 w 12261268"/>
              <a:gd name="connsiteY1-46" fmla="*/ 281 h 1158416"/>
              <a:gd name="connsiteX2-47" fmla="*/ 12261268 w 12261268"/>
              <a:gd name="connsiteY2-48" fmla="*/ 730801 h 1158416"/>
              <a:gd name="connsiteX0-49" fmla="*/ 0 w 12261268"/>
              <a:gd name="connsiteY0-50" fmla="*/ 653546 h 1078227"/>
              <a:gd name="connsiteX1-51" fmla="*/ 3473807 w 12261268"/>
              <a:gd name="connsiteY1-52" fmla="*/ 1061278 h 1078227"/>
              <a:gd name="connsiteX2-53" fmla="*/ 9314954 w 12261268"/>
              <a:gd name="connsiteY2-54" fmla="*/ 281 h 1078227"/>
              <a:gd name="connsiteX3-55" fmla="*/ 12261268 w 12261268"/>
              <a:gd name="connsiteY3-56" fmla="*/ 730801 h 1078227"/>
              <a:gd name="connsiteX0-57" fmla="*/ 0 w 8787461"/>
              <a:gd name="connsiteY0-58" fmla="*/ 1061278 h 1061278"/>
              <a:gd name="connsiteX1-59" fmla="*/ 5841147 w 8787461"/>
              <a:gd name="connsiteY1-60" fmla="*/ 281 h 1061278"/>
              <a:gd name="connsiteX2-61" fmla="*/ 8787461 w 8787461"/>
              <a:gd name="connsiteY2-62" fmla="*/ 730801 h 1061278"/>
              <a:gd name="connsiteX0-63" fmla="*/ 0 w 8787461"/>
              <a:gd name="connsiteY0-64" fmla="*/ 1061278 h 1137908"/>
              <a:gd name="connsiteX1-65" fmla="*/ 5841147 w 8787461"/>
              <a:gd name="connsiteY1-66" fmla="*/ 281 h 1137908"/>
              <a:gd name="connsiteX2-67" fmla="*/ 8787461 w 8787461"/>
              <a:gd name="connsiteY2-68" fmla="*/ 730801 h 1137908"/>
              <a:gd name="connsiteX0-69" fmla="*/ 0 w 2946314"/>
              <a:gd name="connsiteY0-70" fmla="*/ 281 h 730801"/>
              <a:gd name="connsiteX1-71" fmla="*/ 2946314 w 2946314"/>
              <a:gd name="connsiteY1-72" fmla="*/ 730801 h 7308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946314" h="730801">
                <a:moveTo>
                  <a:pt x="0" y="281"/>
                </a:moveTo>
                <a:cubicBezTo>
                  <a:pt x="888408" y="-9855"/>
                  <a:pt x="1980198" y="254364"/>
                  <a:pt x="2946314" y="730801"/>
                </a:cubicBezTo>
              </a:path>
            </a:pathLst>
          </a:custGeom>
          <a:noFill/>
          <a:ln w="63500" cap="rnd">
            <a:solidFill>
              <a:schemeClr val="bg1"/>
            </a:solidFill>
            <a:prstDash val="lgDashDot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6244" y="244672"/>
            <a:ext cx="6368656" cy="6368656"/>
          </a:xfrm>
          <a:prstGeom prst="rect">
            <a:avLst/>
          </a:prstGeom>
        </p:spPr>
      </p:pic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7212576" y="2591485"/>
            <a:ext cx="282617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</a:p>
        </p:txBody>
      </p:sp>
      <p:sp>
        <p:nvSpPr>
          <p:cNvPr id="26" name="Rectangle: Rounded Corners 34"/>
          <p:cNvSpPr/>
          <p:nvPr/>
        </p:nvSpPr>
        <p:spPr>
          <a:xfrm>
            <a:off x="7707495" y="211074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7" name="iṩļïḓè"/>
          <p:cNvSpPr txBox="1"/>
          <p:nvPr/>
        </p:nvSpPr>
        <p:spPr bwMode="auto">
          <a:xfrm>
            <a:off x="7773784" y="2125744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5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5" name="矩形 84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9" name="Google Shape;189;p18"/>
          <p:cNvSpPr/>
          <p:nvPr/>
        </p:nvSpPr>
        <p:spPr>
          <a:xfrm>
            <a:off x="4014826" y="4065886"/>
            <a:ext cx="1289905" cy="1346427"/>
          </a:xfrm>
          <a:custGeom>
            <a:avLst/>
            <a:gdLst/>
            <a:ahLst/>
            <a:cxnLst/>
            <a:rect l="l" t="t" r="r" b="b"/>
            <a:pathLst>
              <a:path w="20041" h="20992" extrusionOk="0">
                <a:moveTo>
                  <a:pt x="10021" y="1"/>
                </a:moveTo>
                <a:lnTo>
                  <a:pt x="12265" y="2245"/>
                </a:lnTo>
                <a:cubicBezTo>
                  <a:pt x="16952" y="3380"/>
                  <a:pt x="20041" y="7829"/>
                  <a:pt x="19473" y="12621"/>
                </a:cubicBezTo>
                <a:cubicBezTo>
                  <a:pt x="18892" y="17400"/>
                  <a:pt x="14839" y="20991"/>
                  <a:pt x="10021" y="20991"/>
                </a:cubicBezTo>
                <a:cubicBezTo>
                  <a:pt x="5202" y="20991"/>
                  <a:pt x="1149" y="17400"/>
                  <a:pt x="568" y="12621"/>
                </a:cubicBezTo>
                <a:cubicBezTo>
                  <a:pt x="1" y="7829"/>
                  <a:pt x="3090" y="3380"/>
                  <a:pt x="7776" y="2245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3939200" y="4236949"/>
            <a:ext cx="1306897" cy="1170235"/>
          </a:xfrm>
          <a:custGeom>
            <a:avLst/>
            <a:gdLst/>
            <a:ahLst/>
            <a:cxnLst/>
            <a:rect l="l" t="t" r="r" b="b"/>
            <a:pathLst>
              <a:path w="20305" h="18245" fill="none" extrusionOk="0">
                <a:moveTo>
                  <a:pt x="13876" y="0"/>
                </a:moveTo>
                <a:cubicBezTo>
                  <a:pt x="17968" y="1716"/>
                  <a:pt x="20305" y="6060"/>
                  <a:pt x="19486" y="10416"/>
                </a:cubicBezTo>
                <a:cubicBezTo>
                  <a:pt x="18681" y="14786"/>
                  <a:pt x="14932" y="17981"/>
                  <a:pt x="10496" y="18113"/>
                </a:cubicBezTo>
                <a:cubicBezTo>
                  <a:pt x="6047" y="18245"/>
                  <a:pt x="2126" y="15248"/>
                  <a:pt x="1070" y="10944"/>
                </a:cubicBezTo>
                <a:cubicBezTo>
                  <a:pt x="1" y="6628"/>
                  <a:pt x="2087" y="2165"/>
                  <a:pt x="6087" y="212"/>
                </a:cubicBezTo>
              </a:path>
            </a:pathLst>
          </a:custGeom>
          <a:noFill/>
          <a:ln w="4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4570425" y="3311943"/>
            <a:ext cx="172375" cy="85695"/>
          </a:xfrm>
          <a:custGeom>
            <a:avLst/>
            <a:gdLst/>
            <a:ahLst/>
            <a:cxnLst/>
            <a:rect l="l" t="t" r="r" b="b"/>
            <a:pathLst>
              <a:path w="2100" h="1044" extrusionOk="0">
                <a:moveTo>
                  <a:pt x="1" y="0"/>
                </a:moveTo>
                <a:lnTo>
                  <a:pt x="1044" y="1043"/>
                </a:lnTo>
                <a:lnTo>
                  <a:pt x="21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7483450" y="4158879"/>
            <a:ext cx="172375" cy="85613"/>
          </a:xfrm>
          <a:custGeom>
            <a:avLst/>
            <a:gdLst/>
            <a:ahLst/>
            <a:cxnLst/>
            <a:rect l="l" t="t" r="r" b="b"/>
            <a:pathLst>
              <a:path w="2100" h="1043" extrusionOk="0">
                <a:moveTo>
                  <a:pt x="1043" y="0"/>
                </a:moveTo>
                <a:lnTo>
                  <a:pt x="1" y="1043"/>
                </a:lnTo>
                <a:lnTo>
                  <a:pt x="2100" y="1043"/>
                </a:lnTo>
                <a:lnTo>
                  <a:pt x="1043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6906499" y="2114981"/>
            <a:ext cx="1319432" cy="1379333"/>
          </a:xfrm>
          <a:custGeom>
            <a:avLst/>
            <a:gdLst/>
            <a:ahLst/>
            <a:cxnLst/>
            <a:rect l="l" t="t" r="r" b="b"/>
            <a:pathLst>
              <a:path w="20041" h="21004" extrusionOk="0">
                <a:moveTo>
                  <a:pt x="10020" y="21004"/>
                </a:moveTo>
                <a:lnTo>
                  <a:pt x="12265" y="18760"/>
                </a:lnTo>
                <a:cubicBezTo>
                  <a:pt x="16951" y="17624"/>
                  <a:pt x="20040" y="13162"/>
                  <a:pt x="19473" y="8383"/>
                </a:cubicBezTo>
                <a:cubicBezTo>
                  <a:pt x="18892" y="3604"/>
                  <a:pt x="14839" y="0"/>
                  <a:pt x="10020" y="0"/>
                </a:cubicBezTo>
                <a:cubicBezTo>
                  <a:pt x="5202" y="0"/>
                  <a:pt x="1149" y="3604"/>
                  <a:pt x="568" y="8383"/>
                </a:cubicBezTo>
                <a:cubicBezTo>
                  <a:pt x="0" y="13162"/>
                  <a:pt x="3090" y="17624"/>
                  <a:pt x="7776" y="1876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6860414" y="2089828"/>
            <a:ext cx="1336815" cy="1198149"/>
          </a:xfrm>
          <a:custGeom>
            <a:avLst/>
            <a:gdLst/>
            <a:ahLst/>
            <a:cxnLst/>
            <a:rect l="l" t="t" r="r" b="b"/>
            <a:pathLst>
              <a:path w="20305" h="18245" fill="none" extrusionOk="0">
                <a:moveTo>
                  <a:pt x="6430" y="18245"/>
                </a:moveTo>
                <a:cubicBezTo>
                  <a:pt x="2337" y="16529"/>
                  <a:pt x="1" y="12185"/>
                  <a:pt x="806" y="7829"/>
                </a:cubicBezTo>
                <a:cubicBezTo>
                  <a:pt x="1625" y="3459"/>
                  <a:pt x="5374" y="251"/>
                  <a:pt x="9810" y="132"/>
                </a:cubicBezTo>
                <a:cubicBezTo>
                  <a:pt x="14259" y="0"/>
                  <a:pt x="18179" y="2984"/>
                  <a:pt x="19236" y="7301"/>
                </a:cubicBezTo>
                <a:cubicBezTo>
                  <a:pt x="20305" y="11618"/>
                  <a:pt x="18206" y="16080"/>
                  <a:pt x="14219" y="18034"/>
                </a:cubicBezTo>
              </a:path>
            </a:pathLst>
          </a:custGeom>
          <a:noFill/>
          <a:ln w="4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0386838" y="3311926"/>
            <a:ext cx="171308" cy="85695"/>
          </a:xfrm>
          <a:custGeom>
            <a:avLst/>
            <a:gdLst/>
            <a:ahLst/>
            <a:cxnLst/>
            <a:rect l="l" t="t" r="r" b="b"/>
            <a:pathLst>
              <a:path w="2087" h="1044" extrusionOk="0">
                <a:moveTo>
                  <a:pt x="0" y="0"/>
                </a:moveTo>
                <a:lnTo>
                  <a:pt x="1043" y="1043"/>
                </a:lnTo>
                <a:lnTo>
                  <a:pt x="2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9825132" y="4065903"/>
            <a:ext cx="1289104" cy="1346427"/>
          </a:xfrm>
          <a:custGeom>
            <a:avLst/>
            <a:gdLst/>
            <a:ahLst/>
            <a:cxnLst/>
            <a:rect l="l" t="t" r="r" b="b"/>
            <a:pathLst>
              <a:path w="20041" h="20992" extrusionOk="0">
                <a:moveTo>
                  <a:pt x="10021" y="1"/>
                </a:moveTo>
                <a:lnTo>
                  <a:pt x="12265" y="2245"/>
                </a:lnTo>
                <a:cubicBezTo>
                  <a:pt x="16939" y="3380"/>
                  <a:pt x="20041" y="7829"/>
                  <a:pt x="19460" y="12621"/>
                </a:cubicBezTo>
                <a:cubicBezTo>
                  <a:pt x="18892" y="17400"/>
                  <a:pt x="14839" y="20991"/>
                  <a:pt x="10021" y="20991"/>
                </a:cubicBezTo>
                <a:cubicBezTo>
                  <a:pt x="5202" y="20991"/>
                  <a:pt x="1149" y="17400"/>
                  <a:pt x="569" y="12621"/>
                </a:cubicBezTo>
                <a:cubicBezTo>
                  <a:pt x="1" y="7829"/>
                  <a:pt x="3090" y="3380"/>
                  <a:pt x="7777" y="2245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9748717" y="4236964"/>
            <a:ext cx="1306921" cy="1170235"/>
          </a:xfrm>
          <a:custGeom>
            <a:avLst/>
            <a:gdLst/>
            <a:ahLst/>
            <a:cxnLst/>
            <a:rect l="l" t="t" r="r" b="b"/>
            <a:pathLst>
              <a:path w="20318" h="18245" fill="none" extrusionOk="0">
                <a:moveTo>
                  <a:pt x="13876" y="0"/>
                </a:moveTo>
                <a:cubicBezTo>
                  <a:pt x="17968" y="1716"/>
                  <a:pt x="20318" y="6060"/>
                  <a:pt x="19500" y="10416"/>
                </a:cubicBezTo>
                <a:cubicBezTo>
                  <a:pt x="18681" y="14786"/>
                  <a:pt x="14932" y="17981"/>
                  <a:pt x="10496" y="18113"/>
                </a:cubicBezTo>
                <a:cubicBezTo>
                  <a:pt x="6060" y="18245"/>
                  <a:pt x="2126" y="15248"/>
                  <a:pt x="1070" y="10944"/>
                </a:cubicBezTo>
                <a:cubicBezTo>
                  <a:pt x="1" y="6628"/>
                  <a:pt x="2100" y="2165"/>
                  <a:pt x="6087" y="212"/>
                </a:cubicBezTo>
              </a:path>
            </a:pathLst>
          </a:custGeom>
          <a:noFill/>
          <a:ln w="4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6956225" y="2389626"/>
            <a:ext cx="1211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3996892" y="4422110"/>
            <a:ext cx="1211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9796375" y="4422110"/>
            <a:ext cx="1211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1090756" y="2149692"/>
            <a:ext cx="1296853" cy="1359170"/>
          </a:xfrm>
          <a:custGeom>
            <a:avLst/>
            <a:gdLst/>
            <a:ahLst/>
            <a:cxnLst/>
            <a:rect l="l" t="t" r="r" b="b"/>
            <a:pathLst>
              <a:path w="20041" h="21004" extrusionOk="0">
                <a:moveTo>
                  <a:pt x="10021" y="21004"/>
                </a:moveTo>
                <a:lnTo>
                  <a:pt x="12265" y="18760"/>
                </a:lnTo>
                <a:cubicBezTo>
                  <a:pt x="16952" y="17624"/>
                  <a:pt x="20041" y="13162"/>
                  <a:pt x="19473" y="8383"/>
                </a:cubicBezTo>
                <a:cubicBezTo>
                  <a:pt x="18906" y="3604"/>
                  <a:pt x="14839" y="0"/>
                  <a:pt x="10021" y="0"/>
                </a:cubicBezTo>
                <a:cubicBezTo>
                  <a:pt x="5202" y="0"/>
                  <a:pt x="1149" y="3604"/>
                  <a:pt x="582" y="8383"/>
                </a:cubicBezTo>
                <a:cubicBezTo>
                  <a:pt x="1" y="13162"/>
                  <a:pt x="3103" y="17624"/>
                  <a:pt x="7777" y="1876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1018993" y="2124908"/>
            <a:ext cx="1314001" cy="1180634"/>
          </a:xfrm>
          <a:custGeom>
            <a:avLst/>
            <a:gdLst/>
            <a:ahLst/>
            <a:cxnLst/>
            <a:rect l="l" t="t" r="r" b="b"/>
            <a:pathLst>
              <a:path w="20306" h="18245" fill="none" extrusionOk="0">
                <a:moveTo>
                  <a:pt x="6430" y="18245"/>
                </a:moveTo>
                <a:cubicBezTo>
                  <a:pt x="2338" y="16529"/>
                  <a:pt x="1" y="12185"/>
                  <a:pt x="819" y="7829"/>
                </a:cubicBezTo>
                <a:cubicBezTo>
                  <a:pt x="1638" y="3459"/>
                  <a:pt x="5387" y="251"/>
                  <a:pt x="9823" y="132"/>
                </a:cubicBezTo>
                <a:cubicBezTo>
                  <a:pt x="14259" y="0"/>
                  <a:pt x="18180" y="2984"/>
                  <a:pt x="19249" y="7301"/>
                </a:cubicBezTo>
                <a:cubicBezTo>
                  <a:pt x="20305" y="11618"/>
                  <a:pt x="18219" y="16080"/>
                  <a:pt x="14232" y="18034"/>
                </a:cubicBezTo>
              </a:path>
            </a:pathLst>
          </a:custGeom>
          <a:noFill/>
          <a:ln w="4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1663166" y="4167480"/>
            <a:ext cx="172457" cy="85613"/>
          </a:xfrm>
          <a:custGeom>
            <a:avLst/>
            <a:gdLst/>
            <a:ahLst/>
            <a:cxnLst/>
            <a:rect l="l" t="t" r="r" b="b"/>
            <a:pathLst>
              <a:path w="2101" h="1043" extrusionOk="0">
                <a:moveTo>
                  <a:pt x="1044" y="0"/>
                </a:moveTo>
                <a:lnTo>
                  <a:pt x="1" y="1043"/>
                </a:lnTo>
                <a:lnTo>
                  <a:pt x="2100" y="1043"/>
                </a:lnTo>
                <a:lnTo>
                  <a:pt x="1044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1062927" y="2398226"/>
            <a:ext cx="1211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2010</a:t>
            </a:r>
            <a:endParaRPr kumimoji="0" sz="266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59874" y="3748296"/>
            <a:ext cx="11092300" cy="72735"/>
          </a:xfrm>
          <a:custGeom>
            <a:avLst/>
            <a:gdLst/>
            <a:ahLst/>
            <a:cxnLst/>
            <a:rect l="l" t="t" r="r" b="b"/>
            <a:pathLst>
              <a:path w="78788" h="886" extrusionOk="0">
                <a:moveTo>
                  <a:pt x="78787" y="159"/>
                </a:moveTo>
                <a:lnTo>
                  <a:pt x="78787" y="714"/>
                </a:lnTo>
                <a:cubicBezTo>
                  <a:pt x="78787" y="806"/>
                  <a:pt x="78721" y="885"/>
                  <a:pt x="78629" y="885"/>
                </a:cubicBezTo>
                <a:lnTo>
                  <a:pt x="159" y="885"/>
                </a:lnTo>
                <a:cubicBezTo>
                  <a:pt x="66" y="885"/>
                  <a:pt x="0" y="806"/>
                  <a:pt x="0" y="714"/>
                </a:cubicBezTo>
                <a:lnTo>
                  <a:pt x="0" y="159"/>
                </a:lnTo>
                <a:cubicBezTo>
                  <a:pt x="0" y="67"/>
                  <a:pt x="66" y="1"/>
                  <a:pt x="159" y="1"/>
                </a:cubicBezTo>
                <a:lnTo>
                  <a:pt x="78629" y="1"/>
                </a:lnTo>
                <a:cubicBezTo>
                  <a:pt x="78721" y="1"/>
                  <a:pt x="78787" y="80"/>
                  <a:pt x="78787" y="159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7432351" y="3655703"/>
            <a:ext cx="300261" cy="257413"/>
          </a:xfrm>
          <a:custGeom>
            <a:avLst/>
            <a:gdLst/>
            <a:ahLst/>
            <a:cxnLst/>
            <a:rect l="l" t="t" r="r" b="b"/>
            <a:pathLst>
              <a:path w="3658" h="3136" extrusionOk="0">
                <a:moveTo>
                  <a:pt x="1586" y="0"/>
                </a:moveTo>
                <a:cubicBezTo>
                  <a:pt x="777" y="0"/>
                  <a:pt x="0" y="625"/>
                  <a:pt x="0" y="1565"/>
                </a:cubicBezTo>
                <a:cubicBezTo>
                  <a:pt x="0" y="2436"/>
                  <a:pt x="700" y="3136"/>
                  <a:pt x="1571" y="3136"/>
                </a:cubicBezTo>
                <a:cubicBezTo>
                  <a:pt x="2971" y="3136"/>
                  <a:pt x="3657" y="1446"/>
                  <a:pt x="2680" y="456"/>
                </a:cubicBezTo>
                <a:cubicBezTo>
                  <a:pt x="2362" y="141"/>
                  <a:pt x="1970" y="0"/>
                  <a:pt x="1586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7432351" y="3612853"/>
            <a:ext cx="300261" cy="300261"/>
          </a:xfrm>
          <a:custGeom>
            <a:avLst/>
            <a:gdLst/>
            <a:ahLst/>
            <a:cxnLst/>
            <a:rect l="l" t="t" r="r" b="b"/>
            <a:pathLst>
              <a:path w="3658" h="3658" extrusionOk="0">
                <a:moveTo>
                  <a:pt x="0" y="2087"/>
                </a:moveTo>
                <a:cubicBezTo>
                  <a:pt x="0" y="700"/>
                  <a:pt x="1690" y="1"/>
                  <a:pt x="2680" y="978"/>
                </a:cubicBezTo>
                <a:cubicBezTo>
                  <a:pt x="3657" y="1968"/>
                  <a:pt x="2971" y="3658"/>
                  <a:pt x="1571" y="3658"/>
                </a:cubicBezTo>
                <a:cubicBezTo>
                  <a:pt x="700" y="3658"/>
                  <a:pt x="0" y="2958"/>
                  <a:pt x="0" y="2087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7475691" y="3721205"/>
            <a:ext cx="148571" cy="127065"/>
          </a:xfrm>
          <a:custGeom>
            <a:avLst/>
            <a:gdLst/>
            <a:ahLst/>
            <a:cxnLst/>
            <a:rect l="l" t="t" r="r" b="b"/>
            <a:pathLst>
              <a:path w="1810" h="1548" extrusionOk="0">
                <a:moveTo>
                  <a:pt x="1043" y="1"/>
                </a:moveTo>
                <a:cubicBezTo>
                  <a:pt x="357" y="1"/>
                  <a:pt x="1" y="833"/>
                  <a:pt x="489" y="1321"/>
                </a:cubicBezTo>
                <a:cubicBezTo>
                  <a:pt x="645" y="1478"/>
                  <a:pt x="837" y="1547"/>
                  <a:pt x="1025" y="1547"/>
                </a:cubicBezTo>
                <a:cubicBezTo>
                  <a:pt x="1425" y="1547"/>
                  <a:pt x="1809" y="1233"/>
                  <a:pt x="1809" y="767"/>
                </a:cubicBezTo>
                <a:cubicBezTo>
                  <a:pt x="1809" y="344"/>
                  <a:pt x="1466" y="1"/>
                  <a:pt x="104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0338080" y="3656029"/>
            <a:ext cx="300261" cy="257085"/>
          </a:xfrm>
          <a:custGeom>
            <a:avLst/>
            <a:gdLst/>
            <a:ahLst/>
            <a:cxnLst/>
            <a:rect l="l" t="t" r="r" b="b"/>
            <a:pathLst>
              <a:path w="3658" h="3132" extrusionOk="0">
                <a:moveTo>
                  <a:pt x="1574" y="1"/>
                </a:moveTo>
                <a:cubicBezTo>
                  <a:pt x="772" y="1"/>
                  <a:pt x="0" y="624"/>
                  <a:pt x="0" y="1561"/>
                </a:cubicBezTo>
                <a:cubicBezTo>
                  <a:pt x="0" y="2432"/>
                  <a:pt x="700" y="3132"/>
                  <a:pt x="1571" y="3132"/>
                </a:cubicBezTo>
                <a:cubicBezTo>
                  <a:pt x="2957" y="3132"/>
                  <a:pt x="3657" y="1442"/>
                  <a:pt x="2667" y="465"/>
                </a:cubicBezTo>
                <a:cubicBezTo>
                  <a:pt x="2350" y="144"/>
                  <a:pt x="1959" y="1"/>
                  <a:pt x="1574" y="1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0338080" y="3612853"/>
            <a:ext cx="300261" cy="300261"/>
          </a:xfrm>
          <a:custGeom>
            <a:avLst/>
            <a:gdLst/>
            <a:ahLst/>
            <a:cxnLst/>
            <a:rect l="l" t="t" r="r" b="b"/>
            <a:pathLst>
              <a:path w="3658" h="3658" extrusionOk="0">
                <a:moveTo>
                  <a:pt x="0" y="2087"/>
                </a:moveTo>
                <a:cubicBezTo>
                  <a:pt x="0" y="700"/>
                  <a:pt x="1690" y="1"/>
                  <a:pt x="2667" y="991"/>
                </a:cubicBezTo>
                <a:cubicBezTo>
                  <a:pt x="3657" y="1968"/>
                  <a:pt x="2957" y="3658"/>
                  <a:pt x="1571" y="3658"/>
                </a:cubicBezTo>
                <a:cubicBezTo>
                  <a:pt x="700" y="3658"/>
                  <a:pt x="0" y="2958"/>
                  <a:pt x="0" y="2087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0381422" y="3721205"/>
            <a:ext cx="148489" cy="127065"/>
          </a:xfrm>
          <a:custGeom>
            <a:avLst/>
            <a:gdLst/>
            <a:ahLst/>
            <a:cxnLst/>
            <a:rect l="l" t="t" r="r" b="b"/>
            <a:pathLst>
              <a:path w="1809" h="1548" extrusionOk="0">
                <a:moveTo>
                  <a:pt x="1043" y="1"/>
                </a:moveTo>
                <a:cubicBezTo>
                  <a:pt x="344" y="1"/>
                  <a:pt x="0" y="833"/>
                  <a:pt x="489" y="1321"/>
                </a:cubicBezTo>
                <a:cubicBezTo>
                  <a:pt x="645" y="1478"/>
                  <a:pt x="837" y="1547"/>
                  <a:pt x="1025" y="1547"/>
                </a:cubicBezTo>
                <a:cubicBezTo>
                  <a:pt x="1425" y="1547"/>
                  <a:pt x="1809" y="1233"/>
                  <a:pt x="1809" y="767"/>
                </a:cubicBezTo>
                <a:cubicBezTo>
                  <a:pt x="1809" y="344"/>
                  <a:pt x="1466" y="1"/>
                  <a:pt x="104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4526622" y="3656029"/>
            <a:ext cx="300261" cy="257085"/>
          </a:xfrm>
          <a:custGeom>
            <a:avLst/>
            <a:gdLst/>
            <a:ahLst/>
            <a:cxnLst/>
            <a:rect l="l" t="t" r="r" b="b"/>
            <a:pathLst>
              <a:path w="3658" h="3132" extrusionOk="0">
                <a:moveTo>
                  <a:pt x="1582" y="1"/>
                </a:moveTo>
                <a:cubicBezTo>
                  <a:pt x="780" y="1"/>
                  <a:pt x="14" y="624"/>
                  <a:pt x="14" y="1561"/>
                </a:cubicBezTo>
                <a:cubicBezTo>
                  <a:pt x="1" y="2432"/>
                  <a:pt x="714" y="3132"/>
                  <a:pt x="1572" y="3132"/>
                </a:cubicBezTo>
                <a:cubicBezTo>
                  <a:pt x="2971" y="3132"/>
                  <a:pt x="3658" y="1442"/>
                  <a:pt x="2681" y="465"/>
                </a:cubicBezTo>
                <a:cubicBezTo>
                  <a:pt x="2360" y="144"/>
                  <a:pt x="1967" y="1"/>
                  <a:pt x="1582" y="1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4526622" y="3612853"/>
            <a:ext cx="300261" cy="300261"/>
          </a:xfrm>
          <a:custGeom>
            <a:avLst/>
            <a:gdLst/>
            <a:ahLst/>
            <a:cxnLst/>
            <a:rect l="l" t="t" r="r" b="b"/>
            <a:pathLst>
              <a:path w="3658" h="3658" extrusionOk="0">
                <a:moveTo>
                  <a:pt x="14" y="2087"/>
                </a:moveTo>
                <a:cubicBezTo>
                  <a:pt x="14" y="700"/>
                  <a:pt x="1690" y="1"/>
                  <a:pt x="2681" y="991"/>
                </a:cubicBezTo>
                <a:cubicBezTo>
                  <a:pt x="3658" y="1968"/>
                  <a:pt x="2971" y="3658"/>
                  <a:pt x="1572" y="3658"/>
                </a:cubicBezTo>
                <a:cubicBezTo>
                  <a:pt x="714" y="3658"/>
                  <a:pt x="1" y="2958"/>
                  <a:pt x="14" y="2087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4592699" y="3721207"/>
            <a:ext cx="126901" cy="126901"/>
          </a:xfrm>
          <a:custGeom>
            <a:avLst/>
            <a:gdLst/>
            <a:ahLst/>
            <a:cxnLst/>
            <a:rect l="l" t="t" r="r" b="b"/>
            <a:pathLst>
              <a:path w="1546" h="1546" extrusionOk="0">
                <a:moveTo>
                  <a:pt x="767" y="1"/>
                </a:moveTo>
                <a:cubicBezTo>
                  <a:pt x="344" y="1"/>
                  <a:pt x="1" y="344"/>
                  <a:pt x="1" y="767"/>
                </a:cubicBezTo>
                <a:cubicBezTo>
                  <a:pt x="1" y="1202"/>
                  <a:pt x="344" y="1546"/>
                  <a:pt x="767" y="1546"/>
                </a:cubicBezTo>
                <a:cubicBezTo>
                  <a:pt x="1189" y="1546"/>
                  <a:pt x="1546" y="1202"/>
                  <a:pt x="1546" y="767"/>
                </a:cubicBezTo>
                <a:cubicBezTo>
                  <a:pt x="1546" y="344"/>
                  <a:pt x="1189" y="1"/>
                  <a:pt x="76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4" name="Google Shape;234;p18"/>
          <p:cNvGrpSpPr/>
          <p:nvPr/>
        </p:nvGrpSpPr>
        <p:grpSpPr>
          <a:xfrm>
            <a:off x="2811914" y="3748295"/>
            <a:ext cx="680645" cy="72725"/>
            <a:chOff x="2997403" y="2939849"/>
            <a:chExt cx="510484" cy="54544"/>
          </a:xfrm>
        </p:grpSpPr>
        <p:sp>
          <p:nvSpPr>
            <p:cNvPr id="235" name="Google Shape;235;p18"/>
            <p:cNvSpPr/>
            <p:nvPr/>
          </p:nvSpPr>
          <p:spPr>
            <a:xfrm>
              <a:off x="2997403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3247720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1" y="1"/>
                  </a:moveTo>
                  <a:lnTo>
                    <a:pt x="1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3497237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2145482" y="3748295"/>
            <a:ext cx="680564" cy="72725"/>
            <a:chOff x="4343304" y="2939849"/>
            <a:chExt cx="510423" cy="54544"/>
          </a:xfrm>
        </p:grpSpPr>
        <p:sp>
          <p:nvSpPr>
            <p:cNvPr id="239" name="Google Shape;239;p18"/>
            <p:cNvSpPr/>
            <p:nvPr/>
          </p:nvSpPr>
          <p:spPr>
            <a:xfrm>
              <a:off x="4343304" y="2939849"/>
              <a:ext cx="10589" cy="54544"/>
            </a:xfrm>
            <a:custGeom>
              <a:avLst/>
              <a:gdLst/>
              <a:ahLst/>
              <a:cxnLst/>
              <a:rect l="l" t="t" r="r" b="b"/>
              <a:pathLst>
                <a:path w="172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593621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843138" y="2939849"/>
              <a:ext cx="10589" cy="54544"/>
            </a:xfrm>
            <a:custGeom>
              <a:avLst/>
              <a:gdLst/>
              <a:ahLst/>
              <a:cxnLst/>
              <a:rect l="l" t="t" r="r" b="b"/>
              <a:pathLst>
                <a:path w="172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2" name="Google Shape;242;p18"/>
          <p:cNvGrpSpPr/>
          <p:nvPr/>
        </p:nvGrpSpPr>
        <p:grpSpPr>
          <a:xfrm>
            <a:off x="3478414" y="3748295"/>
            <a:ext cx="680645" cy="72725"/>
            <a:chOff x="2997403" y="2939849"/>
            <a:chExt cx="510484" cy="54544"/>
          </a:xfrm>
        </p:grpSpPr>
        <p:sp>
          <p:nvSpPr>
            <p:cNvPr id="243" name="Google Shape;243;p18"/>
            <p:cNvSpPr/>
            <p:nvPr/>
          </p:nvSpPr>
          <p:spPr>
            <a:xfrm>
              <a:off x="2997403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247720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1" y="1"/>
                  </a:moveTo>
                  <a:lnTo>
                    <a:pt x="1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497237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7" name="Google Shape;247;p18"/>
          <p:cNvSpPr/>
          <p:nvPr/>
        </p:nvSpPr>
        <p:spPr>
          <a:xfrm>
            <a:off x="1619825" y="3656521"/>
            <a:ext cx="301328" cy="257660"/>
          </a:xfrm>
          <a:custGeom>
            <a:avLst/>
            <a:gdLst/>
            <a:ahLst/>
            <a:cxnLst/>
            <a:rect l="l" t="t" r="r" b="b"/>
            <a:pathLst>
              <a:path w="3671" h="3139" extrusionOk="0">
                <a:moveTo>
                  <a:pt x="1588" y="0"/>
                </a:moveTo>
                <a:cubicBezTo>
                  <a:pt x="786" y="0"/>
                  <a:pt x="14" y="618"/>
                  <a:pt x="14" y="1555"/>
                </a:cubicBezTo>
                <a:cubicBezTo>
                  <a:pt x="1" y="2426"/>
                  <a:pt x="714" y="3139"/>
                  <a:pt x="1572" y="3139"/>
                </a:cubicBezTo>
                <a:cubicBezTo>
                  <a:pt x="2971" y="3126"/>
                  <a:pt x="3671" y="1449"/>
                  <a:pt x="2681" y="459"/>
                </a:cubicBezTo>
                <a:cubicBezTo>
                  <a:pt x="2364" y="142"/>
                  <a:pt x="1973" y="0"/>
                  <a:pt x="1588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1619825" y="3613922"/>
            <a:ext cx="301328" cy="300261"/>
          </a:xfrm>
          <a:custGeom>
            <a:avLst/>
            <a:gdLst/>
            <a:ahLst/>
            <a:cxnLst/>
            <a:rect l="l" t="t" r="r" b="b"/>
            <a:pathLst>
              <a:path w="3671" h="3658" extrusionOk="0">
                <a:moveTo>
                  <a:pt x="14" y="2074"/>
                </a:moveTo>
                <a:cubicBezTo>
                  <a:pt x="14" y="687"/>
                  <a:pt x="1704" y="1"/>
                  <a:pt x="2681" y="978"/>
                </a:cubicBezTo>
                <a:cubicBezTo>
                  <a:pt x="3671" y="1968"/>
                  <a:pt x="2971" y="3645"/>
                  <a:pt x="1572" y="3658"/>
                </a:cubicBezTo>
                <a:cubicBezTo>
                  <a:pt x="714" y="3658"/>
                  <a:pt x="1" y="2945"/>
                  <a:pt x="14" y="2074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1685985" y="3721207"/>
            <a:ext cx="126819" cy="126901"/>
          </a:xfrm>
          <a:custGeom>
            <a:avLst/>
            <a:gdLst/>
            <a:ahLst/>
            <a:cxnLst/>
            <a:rect l="l" t="t" r="r" b="b"/>
            <a:pathLst>
              <a:path w="1545" h="1546" extrusionOk="0">
                <a:moveTo>
                  <a:pt x="766" y="1"/>
                </a:moveTo>
                <a:cubicBezTo>
                  <a:pt x="343" y="1"/>
                  <a:pt x="0" y="344"/>
                  <a:pt x="0" y="767"/>
                </a:cubicBezTo>
                <a:cubicBezTo>
                  <a:pt x="0" y="1202"/>
                  <a:pt x="343" y="1546"/>
                  <a:pt x="766" y="1546"/>
                </a:cubicBezTo>
                <a:cubicBezTo>
                  <a:pt x="1202" y="1546"/>
                  <a:pt x="1545" y="1202"/>
                  <a:pt x="1545" y="767"/>
                </a:cubicBezTo>
                <a:cubicBezTo>
                  <a:pt x="1545" y="344"/>
                  <a:pt x="1202" y="1"/>
                  <a:pt x="76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1" name="Google Shape;251;p18"/>
          <p:cNvGrpSpPr/>
          <p:nvPr/>
        </p:nvGrpSpPr>
        <p:grpSpPr>
          <a:xfrm>
            <a:off x="5789264" y="3743742"/>
            <a:ext cx="680645" cy="72725"/>
            <a:chOff x="2997403" y="2939849"/>
            <a:chExt cx="510484" cy="54544"/>
          </a:xfrm>
        </p:grpSpPr>
        <p:sp>
          <p:nvSpPr>
            <p:cNvPr id="252" name="Google Shape;252;p18"/>
            <p:cNvSpPr/>
            <p:nvPr/>
          </p:nvSpPr>
          <p:spPr>
            <a:xfrm>
              <a:off x="2997403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3247720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1" y="1"/>
                  </a:moveTo>
                  <a:lnTo>
                    <a:pt x="1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3497237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5122833" y="3743742"/>
            <a:ext cx="680564" cy="72725"/>
            <a:chOff x="4343304" y="2939849"/>
            <a:chExt cx="510423" cy="54544"/>
          </a:xfrm>
        </p:grpSpPr>
        <p:sp>
          <p:nvSpPr>
            <p:cNvPr id="256" name="Google Shape;256;p18"/>
            <p:cNvSpPr/>
            <p:nvPr/>
          </p:nvSpPr>
          <p:spPr>
            <a:xfrm>
              <a:off x="4343304" y="2939849"/>
              <a:ext cx="10589" cy="54544"/>
            </a:xfrm>
            <a:custGeom>
              <a:avLst/>
              <a:gdLst/>
              <a:ahLst/>
              <a:cxnLst/>
              <a:rect l="l" t="t" r="r" b="b"/>
              <a:pathLst>
                <a:path w="172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4593621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843138" y="2939849"/>
              <a:ext cx="10589" cy="54544"/>
            </a:xfrm>
            <a:custGeom>
              <a:avLst/>
              <a:gdLst/>
              <a:ahLst/>
              <a:cxnLst/>
              <a:rect l="l" t="t" r="r" b="b"/>
              <a:pathLst>
                <a:path w="172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9" name="Google Shape;259;p18"/>
          <p:cNvGrpSpPr/>
          <p:nvPr/>
        </p:nvGrpSpPr>
        <p:grpSpPr>
          <a:xfrm>
            <a:off x="6455764" y="3743742"/>
            <a:ext cx="680645" cy="72725"/>
            <a:chOff x="2997403" y="2939849"/>
            <a:chExt cx="510484" cy="54544"/>
          </a:xfrm>
        </p:grpSpPr>
        <p:sp>
          <p:nvSpPr>
            <p:cNvPr id="260" name="Google Shape;260;p18"/>
            <p:cNvSpPr/>
            <p:nvPr/>
          </p:nvSpPr>
          <p:spPr>
            <a:xfrm>
              <a:off x="2997403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247720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1" y="1"/>
                  </a:moveTo>
                  <a:lnTo>
                    <a:pt x="1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497237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4" name="Google Shape;264;p18"/>
          <p:cNvGrpSpPr/>
          <p:nvPr/>
        </p:nvGrpSpPr>
        <p:grpSpPr>
          <a:xfrm>
            <a:off x="8694998" y="3743742"/>
            <a:ext cx="680645" cy="72725"/>
            <a:chOff x="2997403" y="2939849"/>
            <a:chExt cx="510484" cy="54544"/>
          </a:xfrm>
        </p:grpSpPr>
        <p:sp>
          <p:nvSpPr>
            <p:cNvPr id="265" name="Google Shape;265;p18"/>
            <p:cNvSpPr/>
            <p:nvPr/>
          </p:nvSpPr>
          <p:spPr>
            <a:xfrm>
              <a:off x="2997403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3247720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1" y="1"/>
                  </a:moveTo>
                  <a:lnTo>
                    <a:pt x="1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3497237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8" name="Google Shape;268;p18"/>
          <p:cNvGrpSpPr/>
          <p:nvPr/>
        </p:nvGrpSpPr>
        <p:grpSpPr>
          <a:xfrm>
            <a:off x="8028566" y="3743742"/>
            <a:ext cx="680564" cy="72725"/>
            <a:chOff x="4343304" y="2939849"/>
            <a:chExt cx="510423" cy="54544"/>
          </a:xfrm>
        </p:grpSpPr>
        <p:sp>
          <p:nvSpPr>
            <p:cNvPr id="269" name="Google Shape;269;p18"/>
            <p:cNvSpPr/>
            <p:nvPr/>
          </p:nvSpPr>
          <p:spPr>
            <a:xfrm>
              <a:off x="4343304" y="2939849"/>
              <a:ext cx="10589" cy="54544"/>
            </a:xfrm>
            <a:custGeom>
              <a:avLst/>
              <a:gdLst/>
              <a:ahLst/>
              <a:cxnLst/>
              <a:rect l="l" t="t" r="r" b="b"/>
              <a:pathLst>
                <a:path w="172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4593621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4843138" y="2939849"/>
              <a:ext cx="10589" cy="54544"/>
            </a:xfrm>
            <a:custGeom>
              <a:avLst/>
              <a:gdLst/>
              <a:ahLst/>
              <a:cxnLst/>
              <a:rect l="l" t="t" r="r" b="b"/>
              <a:pathLst>
                <a:path w="172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2" name="Google Shape;272;p18"/>
          <p:cNvGrpSpPr/>
          <p:nvPr/>
        </p:nvGrpSpPr>
        <p:grpSpPr>
          <a:xfrm>
            <a:off x="9361498" y="3743742"/>
            <a:ext cx="680645" cy="72725"/>
            <a:chOff x="2997403" y="2939849"/>
            <a:chExt cx="510484" cy="54544"/>
          </a:xfrm>
        </p:grpSpPr>
        <p:sp>
          <p:nvSpPr>
            <p:cNvPr id="273" name="Google Shape;273;p18"/>
            <p:cNvSpPr/>
            <p:nvPr/>
          </p:nvSpPr>
          <p:spPr>
            <a:xfrm>
              <a:off x="2997403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3247720" y="2939849"/>
              <a:ext cx="9788" cy="54544"/>
            </a:xfrm>
            <a:custGeom>
              <a:avLst/>
              <a:gdLst/>
              <a:ahLst/>
              <a:cxnLst/>
              <a:rect l="l" t="t" r="r" b="b"/>
              <a:pathLst>
                <a:path w="159" h="886" extrusionOk="0">
                  <a:moveTo>
                    <a:pt x="1" y="1"/>
                  </a:moveTo>
                  <a:lnTo>
                    <a:pt x="1" y="885"/>
                  </a:lnTo>
                  <a:lnTo>
                    <a:pt x="159" y="885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3497237" y="2939849"/>
              <a:ext cx="10650" cy="54544"/>
            </a:xfrm>
            <a:custGeom>
              <a:avLst/>
              <a:gdLst/>
              <a:ahLst/>
              <a:cxnLst/>
              <a:rect l="l" t="t" r="r" b="b"/>
              <a:pathLst>
                <a:path w="173" h="886" extrusionOk="0">
                  <a:moveTo>
                    <a:pt x="0" y="1"/>
                  </a:moveTo>
                  <a:lnTo>
                    <a:pt x="0" y="885"/>
                  </a:lnTo>
                  <a:lnTo>
                    <a:pt x="172" y="88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6" name="Synergistically utilize technically sound portals with frictionless chains. Dramatically customize…"/>
          <p:cNvSpPr txBox="1"/>
          <p:nvPr/>
        </p:nvSpPr>
        <p:spPr>
          <a:xfrm>
            <a:off x="876206" y="4434883"/>
            <a:ext cx="17209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87" name="Synergistically utilize technically sound portals with frictionless chains. Dramatically customize…"/>
          <p:cNvSpPr txBox="1"/>
          <p:nvPr/>
        </p:nvSpPr>
        <p:spPr>
          <a:xfrm>
            <a:off x="3709937" y="1764894"/>
            <a:ext cx="17209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88" name="Synergistically utilize technically sound portals with frictionless chains. Dramatically customize…"/>
          <p:cNvSpPr txBox="1"/>
          <p:nvPr/>
        </p:nvSpPr>
        <p:spPr>
          <a:xfrm>
            <a:off x="6684370" y="4383063"/>
            <a:ext cx="17209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89" name="Synergistically utilize technically sound portals with frictionless chains. Dramatically customize…"/>
          <p:cNvSpPr txBox="1"/>
          <p:nvPr/>
        </p:nvSpPr>
        <p:spPr>
          <a:xfrm>
            <a:off x="9529143" y="1765116"/>
            <a:ext cx="17209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sļïḋê"/>
          <p:cNvSpPr/>
          <p:nvPr/>
        </p:nvSpPr>
        <p:spPr>
          <a:xfrm>
            <a:off x="-11551" y="2"/>
            <a:ext cx="12215105" cy="2588995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ślíḑê"/>
          <p:cNvSpPr/>
          <p:nvPr/>
        </p:nvSpPr>
        <p:spPr>
          <a:xfrm>
            <a:off x="6017358" y="983364"/>
            <a:ext cx="203585" cy="20358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Sļîḑé"/>
          <p:cNvSpPr/>
          <p:nvPr/>
        </p:nvSpPr>
        <p:spPr>
          <a:xfrm flipV="1">
            <a:off x="6307665" y="1018989"/>
            <a:ext cx="132331" cy="1323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sľîḋè"/>
          <p:cNvSpPr/>
          <p:nvPr/>
        </p:nvSpPr>
        <p:spPr>
          <a:xfrm flipV="1">
            <a:off x="5798301" y="1018989"/>
            <a:ext cx="132331" cy="1323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Sliďè"/>
          <p:cNvSpPr/>
          <p:nvPr/>
        </p:nvSpPr>
        <p:spPr>
          <a:xfrm flipV="1">
            <a:off x="6526721" y="1031561"/>
            <a:ext cx="107188" cy="1071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ś1iďé"/>
          <p:cNvSpPr/>
          <p:nvPr/>
        </p:nvSpPr>
        <p:spPr>
          <a:xfrm flipV="1">
            <a:off x="5604391" y="1031561"/>
            <a:ext cx="107188" cy="1071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Slïḋê"/>
          <p:cNvSpPr/>
          <p:nvPr/>
        </p:nvSpPr>
        <p:spPr>
          <a:xfrm flipV="1">
            <a:off x="6720637" y="1047642"/>
            <a:ext cx="75031" cy="750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ṥ1iḍè"/>
          <p:cNvSpPr/>
          <p:nvPr/>
        </p:nvSpPr>
        <p:spPr>
          <a:xfrm flipV="1">
            <a:off x="5442637" y="1047642"/>
            <a:ext cx="75031" cy="750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ṡḻiḍe"/>
          <p:cNvSpPr/>
          <p:nvPr/>
        </p:nvSpPr>
        <p:spPr>
          <a:xfrm>
            <a:off x="5172543" y="1651165"/>
            <a:ext cx="1846917" cy="1846918"/>
          </a:xfrm>
          <a:prstGeom prst="ellipse">
            <a:avLst/>
          </a:prstGeom>
          <a:solidFill>
            <a:srgbClr val="5D0413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ïṩḻide"/>
          <p:cNvSpPr/>
          <p:nvPr/>
        </p:nvSpPr>
        <p:spPr>
          <a:xfrm>
            <a:off x="5304414" y="1776717"/>
            <a:ext cx="1583175" cy="1595819"/>
          </a:xfrm>
          <a:prstGeom prst="ellipse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Rectangle: Rounded Corners 8"/>
          <p:cNvSpPr/>
          <p:nvPr/>
        </p:nvSpPr>
        <p:spPr>
          <a:xfrm>
            <a:off x="1729059" y="3875037"/>
            <a:ext cx="4069244" cy="1533525"/>
          </a:xfrm>
          <a:prstGeom prst="roundRect">
            <a:avLst>
              <a:gd name="adj" fmla="val 6108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2599833" y="4117284"/>
            <a:ext cx="282617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</a:p>
        </p:txBody>
      </p:sp>
      <p:sp>
        <p:nvSpPr>
          <p:cNvPr id="31" name="Oval 27"/>
          <p:cNvSpPr/>
          <p:nvPr/>
        </p:nvSpPr>
        <p:spPr>
          <a:xfrm>
            <a:off x="2026249" y="4343829"/>
            <a:ext cx="393408" cy="393408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32" name="Straight Arrow Connector 35"/>
          <p:cNvCxnSpPr/>
          <p:nvPr/>
        </p:nvCxnSpPr>
        <p:spPr>
          <a:xfrm>
            <a:off x="2114941" y="4540533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33" name="Rectangle: Rounded Corners 8"/>
          <p:cNvSpPr/>
          <p:nvPr/>
        </p:nvSpPr>
        <p:spPr>
          <a:xfrm>
            <a:off x="6333747" y="3875037"/>
            <a:ext cx="4069244" cy="1533525"/>
          </a:xfrm>
          <a:prstGeom prst="roundRect">
            <a:avLst>
              <a:gd name="adj" fmla="val 6108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/>
          <p:cNvSpPr txBox="1"/>
          <p:nvPr/>
        </p:nvSpPr>
        <p:spPr>
          <a:xfrm>
            <a:off x="7204521" y="4117284"/>
            <a:ext cx="282617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</a:p>
        </p:txBody>
      </p:sp>
      <p:sp>
        <p:nvSpPr>
          <p:cNvPr id="35" name="Oval 27"/>
          <p:cNvSpPr/>
          <p:nvPr/>
        </p:nvSpPr>
        <p:spPr>
          <a:xfrm>
            <a:off x="6630939" y="4343829"/>
            <a:ext cx="393408" cy="393408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19631" y="4540533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arrow" w="sm" len="sm"/>
          </a:ln>
          <a:effectLst/>
        </p:spPr>
      </p:cxn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>
            <a:off x="6982375" y="185078"/>
            <a:ext cx="5006292" cy="232670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 flipH="1">
            <a:off x="231743" y="130825"/>
            <a:ext cx="5372911" cy="2497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1354" y="766036"/>
            <a:ext cx="4325559" cy="43255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5400000">
            <a:off x="10717958" y="779071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5" name="椭圆 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10114673" y="766036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1904" y="2048475"/>
            <a:ext cx="26990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04</a:t>
            </a:r>
            <a:endParaRPr lang="zh-CN" altLang="en-US" sz="115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 rot="5400000">
            <a:off x="3754731" y="2314120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3" name="椭圆 12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>
            <a:off x="8366780" y="2364805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9" name="椭圆 1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4806518" y="5314819"/>
            <a:ext cx="2578967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,</a:t>
            </a:r>
            <a:r>
              <a:rPr lang="en-US" altLang="zh-CN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 Synergistically utilize technically sound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>
            <a:off x="3900203" y="3008913"/>
            <a:ext cx="5006292" cy="232670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 rot="5400000">
            <a:off x="-601888" y="3559008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5400000">
            <a:off x="-681830" y="3290501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65023" y="1097281"/>
            <a:ext cx="4328160" cy="46634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29967" y="2108211"/>
            <a:ext cx="1421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目录</a:t>
            </a: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10744194" y="601786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9" name="椭圆 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10140909" y="588751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24924" y="1722151"/>
            <a:ext cx="790475" cy="904172"/>
            <a:chOff x="6011747" y="1675155"/>
            <a:chExt cx="809388" cy="9258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011747" y="1675155"/>
              <a:ext cx="809388" cy="92580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162441" y="1845669"/>
              <a:ext cx="508000" cy="59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761316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rgbClr val="76131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115400" y="2072330"/>
            <a:ext cx="30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847983" y="2598583"/>
            <a:ext cx="790475" cy="904172"/>
            <a:chOff x="6011747" y="1675155"/>
            <a:chExt cx="809388" cy="92580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011747" y="1675155"/>
              <a:ext cx="809388" cy="92580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6162441" y="1845669"/>
              <a:ext cx="508000" cy="59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761316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rgbClr val="76131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681970" y="2900756"/>
            <a:ext cx="30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324924" y="3499541"/>
            <a:ext cx="790475" cy="904172"/>
            <a:chOff x="6011747" y="1675155"/>
            <a:chExt cx="809388" cy="92580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011747" y="1675155"/>
              <a:ext cx="809388" cy="92580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6162441" y="1845669"/>
              <a:ext cx="508000" cy="59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761316"/>
                  </a:solidFill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rgbClr val="76131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115400" y="3849719"/>
            <a:ext cx="30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9847983" y="4375973"/>
            <a:ext cx="790475" cy="904172"/>
            <a:chOff x="6011747" y="1675155"/>
            <a:chExt cx="809388" cy="92580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011747" y="1675155"/>
              <a:ext cx="809388" cy="925805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6162441" y="1845669"/>
              <a:ext cx="508000" cy="59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761316"/>
                  </a:solidFill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rgbClr val="76131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681970" y="4678146"/>
            <a:ext cx="30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  <a:r>
              <a:rPr lang="en-US" altLang="zh-CN" sz="2400" b="1" u="sng" dirty="0">
                <a:gradFill flip="none" rotWithShape="1"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1" grpId="0"/>
      <p:bldP spid="26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432" name="Google Shape;1432;p36"/>
          <p:cNvCxnSpPr/>
          <p:nvPr/>
        </p:nvCxnSpPr>
        <p:spPr>
          <a:xfrm>
            <a:off x="6271649" y="1512031"/>
            <a:ext cx="0" cy="4330000"/>
          </a:xfrm>
          <a:prstGeom prst="straightConnector1">
            <a:avLst/>
          </a:prstGeom>
          <a:noFill/>
          <a:ln w="19050" cap="flat" cmpd="sng">
            <a:solidFill>
              <a:srgbClr val="B3012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4" name="Google Shape;1434;p36"/>
          <p:cNvSpPr/>
          <p:nvPr/>
        </p:nvSpPr>
        <p:spPr>
          <a:xfrm>
            <a:off x="6304993" y="1446064"/>
            <a:ext cx="1004011" cy="736695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35" name="Google Shape;1435;p36"/>
          <p:cNvSpPr/>
          <p:nvPr/>
        </p:nvSpPr>
        <p:spPr>
          <a:xfrm>
            <a:off x="6784291" y="1851549"/>
            <a:ext cx="55940" cy="121105"/>
          </a:xfrm>
          <a:custGeom>
            <a:avLst/>
            <a:gdLst/>
            <a:ahLst/>
            <a:cxnLst/>
            <a:rect l="l" t="t" r="r" b="b"/>
            <a:pathLst>
              <a:path w="1887" h="4104" extrusionOk="0">
                <a:moveTo>
                  <a:pt x="1" y="1"/>
                </a:moveTo>
                <a:lnTo>
                  <a:pt x="1" y="4104"/>
                </a:lnTo>
                <a:lnTo>
                  <a:pt x="1886" y="4104"/>
                </a:lnTo>
                <a:lnTo>
                  <a:pt x="1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6" name="Google Shape;1436;p36"/>
          <p:cNvSpPr/>
          <p:nvPr/>
        </p:nvSpPr>
        <p:spPr>
          <a:xfrm>
            <a:off x="6892138" y="1787425"/>
            <a:ext cx="55911" cy="185229"/>
          </a:xfrm>
          <a:custGeom>
            <a:avLst/>
            <a:gdLst/>
            <a:ahLst/>
            <a:cxnLst/>
            <a:rect l="l" t="t" r="r" b="b"/>
            <a:pathLst>
              <a:path w="1886" h="6277" extrusionOk="0">
                <a:moveTo>
                  <a:pt x="0" y="0"/>
                </a:moveTo>
                <a:lnTo>
                  <a:pt x="0" y="6277"/>
                </a:lnTo>
                <a:lnTo>
                  <a:pt x="1886" y="6277"/>
                </a:lnTo>
                <a:lnTo>
                  <a:pt x="18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7" name="Google Shape;1437;p36"/>
          <p:cNvSpPr/>
          <p:nvPr/>
        </p:nvSpPr>
        <p:spPr>
          <a:xfrm>
            <a:off x="6999306" y="1733097"/>
            <a:ext cx="55911" cy="239556"/>
          </a:xfrm>
          <a:custGeom>
            <a:avLst/>
            <a:gdLst/>
            <a:ahLst/>
            <a:cxnLst/>
            <a:rect l="l" t="t" r="r" b="b"/>
            <a:pathLst>
              <a:path w="1886" h="8118" extrusionOk="0">
                <a:moveTo>
                  <a:pt x="1" y="0"/>
                </a:moveTo>
                <a:lnTo>
                  <a:pt x="1" y="8118"/>
                </a:lnTo>
                <a:lnTo>
                  <a:pt x="1886" y="8118"/>
                </a:lnTo>
                <a:lnTo>
                  <a:pt x="18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8" name="Google Shape;1438;p36"/>
          <p:cNvSpPr/>
          <p:nvPr/>
        </p:nvSpPr>
        <p:spPr>
          <a:xfrm>
            <a:off x="6756189" y="1625095"/>
            <a:ext cx="290489" cy="156930"/>
          </a:xfrm>
          <a:custGeom>
            <a:avLst/>
            <a:gdLst/>
            <a:ahLst/>
            <a:cxnLst/>
            <a:rect l="l" t="t" r="r" b="b"/>
            <a:pathLst>
              <a:path w="9799" h="5318" extrusionOk="0">
                <a:moveTo>
                  <a:pt x="6161" y="1"/>
                </a:moveTo>
                <a:cubicBezTo>
                  <a:pt x="5784" y="1"/>
                  <a:pt x="5784" y="577"/>
                  <a:pt x="6161" y="577"/>
                </a:cubicBezTo>
                <a:lnTo>
                  <a:pt x="8423" y="577"/>
                </a:lnTo>
                <a:lnTo>
                  <a:pt x="284" y="4791"/>
                </a:lnTo>
                <a:cubicBezTo>
                  <a:pt x="1" y="4942"/>
                  <a:pt x="167" y="5318"/>
                  <a:pt x="414" y="5318"/>
                </a:cubicBezTo>
                <a:cubicBezTo>
                  <a:pt x="457" y="5318"/>
                  <a:pt x="503" y="5306"/>
                  <a:pt x="550" y="5279"/>
                </a:cubicBezTo>
                <a:lnTo>
                  <a:pt x="8490" y="1176"/>
                </a:lnTo>
                <a:lnTo>
                  <a:pt x="8490" y="1176"/>
                </a:lnTo>
                <a:cubicBezTo>
                  <a:pt x="8091" y="1753"/>
                  <a:pt x="7669" y="2352"/>
                  <a:pt x="7270" y="2928"/>
                </a:cubicBezTo>
                <a:cubicBezTo>
                  <a:pt x="7113" y="3132"/>
                  <a:pt x="7311" y="3336"/>
                  <a:pt x="7511" y="3336"/>
                </a:cubicBezTo>
                <a:cubicBezTo>
                  <a:pt x="7594" y="3336"/>
                  <a:pt x="7677" y="3301"/>
                  <a:pt x="7736" y="3217"/>
                </a:cubicBezTo>
                <a:lnTo>
                  <a:pt x="9688" y="444"/>
                </a:lnTo>
                <a:cubicBezTo>
                  <a:pt x="9798" y="267"/>
                  <a:pt x="9688" y="23"/>
                  <a:pt x="9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9" name="Google Shape;1439;p36"/>
          <p:cNvSpPr/>
          <p:nvPr/>
        </p:nvSpPr>
        <p:spPr>
          <a:xfrm>
            <a:off x="6190594" y="1740948"/>
            <a:ext cx="172948" cy="147045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41" name="Google Shape;1441;p36"/>
          <p:cNvSpPr/>
          <p:nvPr/>
        </p:nvSpPr>
        <p:spPr>
          <a:xfrm>
            <a:off x="6238183" y="2664409"/>
            <a:ext cx="995563" cy="732948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42" name="Google Shape;1442;p36"/>
          <p:cNvSpPr/>
          <p:nvPr/>
        </p:nvSpPr>
        <p:spPr>
          <a:xfrm>
            <a:off x="6651907" y="2830411"/>
            <a:ext cx="403296" cy="369366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3" name="Google Shape;1443;p36"/>
          <p:cNvSpPr/>
          <p:nvPr/>
        </p:nvSpPr>
        <p:spPr>
          <a:xfrm>
            <a:off x="6114394" y="2957547"/>
            <a:ext cx="171377" cy="146672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45" name="Google Shape;1445;p36"/>
          <p:cNvSpPr/>
          <p:nvPr/>
        </p:nvSpPr>
        <p:spPr>
          <a:xfrm>
            <a:off x="6314921" y="3879007"/>
            <a:ext cx="994055" cy="732260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46" name="Google Shape;1446;p36"/>
          <p:cNvSpPr/>
          <p:nvPr/>
        </p:nvSpPr>
        <p:spPr>
          <a:xfrm>
            <a:off x="6760835" y="4123712"/>
            <a:ext cx="314456" cy="279275"/>
          </a:xfrm>
          <a:custGeom>
            <a:avLst/>
            <a:gdLst/>
            <a:ahLst/>
            <a:cxnLst/>
            <a:rect l="l" t="t" r="r" b="b"/>
            <a:pathLst>
              <a:path w="10714" h="9516" extrusionOk="0">
                <a:moveTo>
                  <a:pt x="5346" y="0"/>
                </a:moveTo>
                <a:lnTo>
                  <a:pt x="1" y="4769"/>
                </a:lnTo>
                <a:lnTo>
                  <a:pt x="1" y="9515"/>
                </a:lnTo>
                <a:lnTo>
                  <a:pt x="3971" y="9515"/>
                </a:lnTo>
                <a:lnTo>
                  <a:pt x="3971" y="7120"/>
                </a:lnTo>
                <a:lnTo>
                  <a:pt x="6743" y="7120"/>
                </a:lnTo>
                <a:lnTo>
                  <a:pt x="6743" y="9515"/>
                </a:lnTo>
                <a:lnTo>
                  <a:pt x="10713" y="9515"/>
                </a:lnTo>
                <a:lnTo>
                  <a:pt x="10713" y="4769"/>
                </a:lnTo>
                <a:lnTo>
                  <a:pt x="5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7" name="Google Shape;1447;p36"/>
          <p:cNvSpPr/>
          <p:nvPr/>
        </p:nvSpPr>
        <p:spPr>
          <a:xfrm>
            <a:off x="6653357" y="4042507"/>
            <a:ext cx="529415" cy="249545"/>
          </a:xfrm>
          <a:custGeom>
            <a:avLst/>
            <a:gdLst/>
            <a:ahLst/>
            <a:cxnLst/>
            <a:rect l="l" t="t" r="r" b="b"/>
            <a:pathLst>
              <a:path w="18038" h="8503" extrusionOk="0">
                <a:moveTo>
                  <a:pt x="9019" y="0"/>
                </a:moveTo>
                <a:cubicBezTo>
                  <a:pt x="8830" y="0"/>
                  <a:pt x="8642" y="72"/>
                  <a:pt x="8498" y="217"/>
                </a:cubicBezTo>
                <a:lnTo>
                  <a:pt x="558" y="7247"/>
                </a:lnTo>
                <a:cubicBezTo>
                  <a:pt x="1" y="7752"/>
                  <a:pt x="522" y="8502"/>
                  <a:pt x="1126" y="8502"/>
                </a:cubicBezTo>
                <a:cubicBezTo>
                  <a:pt x="1292" y="8502"/>
                  <a:pt x="1464" y="8446"/>
                  <a:pt x="1622" y="8312"/>
                </a:cubicBezTo>
                <a:lnTo>
                  <a:pt x="9008" y="1725"/>
                </a:lnTo>
                <a:lnTo>
                  <a:pt x="16416" y="8312"/>
                </a:lnTo>
                <a:cubicBezTo>
                  <a:pt x="16573" y="8446"/>
                  <a:pt x="16745" y="8502"/>
                  <a:pt x="16911" y="8502"/>
                </a:cubicBezTo>
                <a:cubicBezTo>
                  <a:pt x="17515" y="8502"/>
                  <a:pt x="18037" y="7752"/>
                  <a:pt x="17480" y="7247"/>
                </a:cubicBezTo>
                <a:lnTo>
                  <a:pt x="9540" y="217"/>
                </a:lnTo>
                <a:cubicBezTo>
                  <a:pt x="9396" y="72"/>
                  <a:pt x="9207" y="0"/>
                  <a:pt x="90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8" name="Google Shape;1448;p36"/>
          <p:cNvSpPr/>
          <p:nvPr/>
        </p:nvSpPr>
        <p:spPr>
          <a:xfrm>
            <a:off x="6190594" y="4171872"/>
            <a:ext cx="171229" cy="146241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50" name="Google Shape;1450;p36"/>
          <p:cNvSpPr/>
          <p:nvPr/>
        </p:nvSpPr>
        <p:spPr>
          <a:xfrm>
            <a:off x="6314283" y="5092919"/>
            <a:ext cx="994744" cy="73230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51" name="Google Shape;1451;p36"/>
          <p:cNvSpPr/>
          <p:nvPr/>
        </p:nvSpPr>
        <p:spPr>
          <a:xfrm>
            <a:off x="6768685" y="5283262"/>
            <a:ext cx="284511" cy="223166"/>
          </a:xfrm>
          <a:custGeom>
            <a:avLst/>
            <a:gdLst/>
            <a:ahLst/>
            <a:cxnLst/>
            <a:rect l="l" t="t" r="r" b="b"/>
            <a:pathLst>
              <a:path w="9693" h="7608" extrusionOk="0">
                <a:moveTo>
                  <a:pt x="2773" y="0"/>
                </a:moveTo>
                <a:lnTo>
                  <a:pt x="2773" y="3305"/>
                </a:lnTo>
                <a:lnTo>
                  <a:pt x="0" y="3305"/>
                </a:lnTo>
                <a:lnTo>
                  <a:pt x="4857" y="7608"/>
                </a:lnTo>
                <a:lnTo>
                  <a:pt x="9692" y="3305"/>
                </a:lnTo>
                <a:lnTo>
                  <a:pt x="6920" y="3305"/>
                </a:lnTo>
                <a:lnTo>
                  <a:pt x="6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2" name="Google Shape;1452;p36"/>
          <p:cNvSpPr/>
          <p:nvPr/>
        </p:nvSpPr>
        <p:spPr>
          <a:xfrm>
            <a:off x="6693806" y="5472901"/>
            <a:ext cx="434911" cy="131118"/>
          </a:xfrm>
          <a:custGeom>
            <a:avLst/>
            <a:gdLst/>
            <a:ahLst/>
            <a:cxnLst/>
            <a:rect l="l" t="t" r="r" b="b"/>
            <a:pathLst>
              <a:path w="14817" h="4470" extrusionOk="0">
                <a:moveTo>
                  <a:pt x="655" y="0"/>
                </a:moveTo>
                <a:cubicBezTo>
                  <a:pt x="328" y="0"/>
                  <a:pt x="1" y="211"/>
                  <a:pt x="1" y="632"/>
                </a:cubicBezTo>
                <a:lnTo>
                  <a:pt x="1" y="3826"/>
                </a:lnTo>
                <a:cubicBezTo>
                  <a:pt x="1" y="4181"/>
                  <a:pt x="289" y="4469"/>
                  <a:pt x="666" y="4469"/>
                </a:cubicBezTo>
                <a:lnTo>
                  <a:pt x="14151" y="4469"/>
                </a:lnTo>
                <a:cubicBezTo>
                  <a:pt x="14506" y="4469"/>
                  <a:pt x="14794" y="4181"/>
                  <a:pt x="14816" y="3826"/>
                </a:cubicBezTo>
                <a:lnTo>
                  <a:pt x="14816" y="632"/>
                </a:lnTo>
                <a:cubicBezTo>
                  <a:pt x="14805" y="211"/>
                  <a:pt x="14478" y="0"/>
                  <a:pt x="14154" y="0"/>
                </a:cubicBezTo>
                <a:cubicBezTo>
                  <a:pt x="13829" y="0"/>
                  <a:pt x="13508" y="211"/>
                  <a:pt x="13508" y="632"/>
                </a:cubicBezTo>
                <a:lnTo>
                  <a:pt x="13508" y="3183"/>
                </a:lnTo>
                <a:lnTo>
                  <a:pt x="1309" y="3183"/>
                </a:lnTo>
                <a:lnTo>
                  <a:pt x="1309" y="632"/>
                </a:lnTo>
                <a:cubicBezTo>
                  <a:pt x="1309" y="211"/>
                  <a:pt x="982" y="0"/>
                  <a:pt x="6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3" name="Google Shape;1453;p36"/>
          <p:cNvSpPr/>
          <p:nvPr/>
        </p:nvSpPr>
        <p:spPr>
          <a:xfrm>
            <a:off x="6190594" y="5385400"/>
            <a:ext cx="171241" cy="14660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7535193" y="1446062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7535193" y="2638475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2" name="Synergistically utilize technically sound portals with frictionless chains. Dramatically customize…"/>
          <p:cNvSpPr txBox="1"/>
          <p:nvPr/>
        </p:nvSpPr>
        <p:spPr>
          <a:xfrm>
            <a:off x="7560697" y="3839495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3" name="Synergistically utilize technically sound portals with frictionless chains. Dramatically customize…"/>
          <p:cNvSpPr txBox="1"/>
          <p:nvPr/>
        </p:nvSpPr>
        <p:spPr>
          <a:xfrm>
            <a:off x="7560697" y="5005277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5" name="iṡḻiḍe"/>
          <p:cNvSpPr/>
          <p:nvPr/>
        </p:nvSpPr>
        <p:spPr>
          <a:xfrm>
            <a:off x="1207116" y="1519495"/>
            <a:ext cx="4115635" cy="4115636"/>
          </a:xfrm>
          <a:prstGeom prst="ellipse">
            <a:avLst/>
          </a:prstGeom>
          <a:solidFill>
            <a:srgbClr val="5D0413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ṩḻide"/>
          <p:cNvSpPr/>
          <p:nvPr/>
        </p:nvSpPr>
        <p:spPr>
          <a:xfrm>
            <a:off x="1549401" y="1784357"/>
            <a:ext cx="3517803" cy="3545900"/>
          </a:xfrm>
          <a:prstGeom prst="ellipse">
            <a:avLst/>
          </a:prstGeom>
          <a:blipFill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08670" y="3480153"/>
            <a:ext cx="3004084" cy="25861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58500" y="444912"/>
            <a:ext cx="9937520" cy="1502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íślîḓê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ṧ1ïdé"/>
          <p:cNvSpPr/>
          <p:nvPr/>
        </p:nvSpPr>
        <p:spPr bwMode="auto">
          <a:xfrm>
            <a:off x="5816600" y="2551861"/>
            <a:ext cx="5851525" cy="3312369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îṥḻïḋe"/>
          <p:cNvSpPr/>
          <p:nvPr/>
        </p:nvSpPr>
        <p:spPr bwMode="auto">
          <a:xfrm>
            <a:off x="5879986" y="2624787"/>
            <a:ext cx="5724756" cy="3166514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sḻîďé"/>
          <p:cNvSpPr/>
          <p:nvPr/>
        </p:nvSpPr>
        <p:spPr bwMode="auto">
          <a:xfrm>
            <a:off x="2734531" y="3884337"/>
            <a:ext cx="609685" cy="604535"/>
          </a:xfrm>
          <a:custGeom>
            <a:avLst/>
            <a:gdLst>
              <a:gd name="connsiteX0" fmla="*/ 192254 w 338138"/>
              <a:gd name="connsiteY0" fmla="*/ 135421 h 335282"/>
              <a:gd name="connsiteX1" fmla="*/ 152810 w 338138"/>
              <a:gd name="connsiteY1" fmla="*/ 151158 h 335282"/>
              <a:gd name="connsiteX2" fmla="*/ 152810 w 338138"/>
              <a:gd name="connsiteY2" fmla="*/ 229842 h 335282"/>
              <a:gd name="connsiteX3" fmla="*/ 232697 w 338138"/>
              <a:gd name="connsiteY3" fmla="*/ 229842 h 335282"/>
              <a:gd name="connsiteX4" fmla="*/ 232697 w 338138"/>
              <a:gd name="connsiteY4" fmla="*/ 151158 h 335282"/>
              <a:gd name="connsiteX5" fmla="*/ 192254 w 338138"/>
              <a:gd name="connsiteY5" fmla="*/ 135421 h 335282"/>
              <a:gd name="connsiteX6" fmla="*/ 238125 w 338138"/>
              <a:gd name="connsiteY6" fmla="*/ 69850 h 335282"/>
              <a:gd name="connsiteX7" fmla="*/ 225425 w 338138"/>
              <a:gd name="connsiteY7" fmla="*/ 80963 h 335282"/>
              <a:gd name="connsiteX8" fmla="*/ 238125 w 338138"/>
              <a:gd name="connsiteY8" fmla="*/ 92076 h 335282"/>
              <a:gd name="connsiteX9" fmla="*/ 250825 w 338138"/>
              <a:gd name="connsiteY9" fmla="*/ 80963 h 335282"/>
              <a:gd name="connsiteX10" fmla="*/ 238125 w 338138"/>
              <a:gd name="connsiteY10" fmla="*/ 69850 h 335282"/>
              <a:gd name="connsiteX11" fmla="*/ 214313 w 338138"/>
              <a:gd name="connsiteY11" fmla="*/ 57150 h 335282"/>
              <a:gd name="connsiteX12" fmla="*/ 263526 w 338138"/>
              <a:gd name="connsiteY12" fmla="*/ 57150 h 335282"/>
              <a:gd name="connsiteX13" fmla="*/ 263526 w 338138"/>
              <a:gd name="connsiteY13" fmla="*/ 106363 h 335282"/>
              <a:gd name="connsiteX14" fmla="*/ 214313 w 338138"/>
              <a:gd name="connsiteY14" fmla="*/ 106363 h 335282"/>
              <a:gd name="connsiteX15" fmla="*/ 49213 w 338138"/>
              <a:gd name="connsiteY15" fmla="*/ 57150 h 335282"/>
              <a:gd name="connsiteX16" fmla="*/ 195263 w 338138"/>
              <a:gd name="connsiteY16" fmla="*/ 57150 h 335282"/>
              <a:gd name="connsiteX17" fmla="*/ 195263 w 338138"/>
              <a:gd name="connsiteY17" fmla="*/ 106363 h 335282"/>
              <a:gd name="connsiteX18" fmla="*/ 49213 w 338138"/>
              <a:gd name="connsiteY18" fmla="*/ 106363 h 335282"/>
              <a:gd name="connsiteX19" fmla="*/ 22225 w 338138"/>
              <a:gd name="connsiteY19" fmla="*/ 28575 h 335282"/>
              <a:gd name="connsiteX20" fmla="*/ 22225 w 338138"/>
              <a:gd name="connsiteY20" fmla="*/ 269875 h 335282"/>
              <a:gd name="connsiteX21" fmla="*/ 241853 w 338138"/>
              <a:gd name="connsiteY21" fmla="*/ 269875 h 335282"/>
              <a:gd name="connsiteX22" fmla="*/ 247114 w 338138"/>
              <a:gd name="connsiteY22" fmla="*/ 259384 h 335282"/>
              <a:gd name="connsiteX23" fmla="*/ 233962 w 338138"/>
              <a:gd name="connsiteY23" fmla="*/ 248892 h 335282"/>
              <a:gd name="connsiteX24" fmla="*/ 155054 w 338138"/>
              <a:gd name="connsiteY24" fmla="*/ 251515 h 335282"/>
              <a:gd name="connsiteX25" fmla="*/ 49843 w 338138"/>
              <a:gd name="connsiteY25" fmla="*/ 251515 h 335282"/>
              <a:gd name="connsiteX26" fmla="*/ 49843 w 338138"/>
              <a:gd name="connsiteY26" fmla="*/ 231844 h 335282"/>
              <a:gd name="connsiteX27" fmla="*/ 135327 w 338138"/>
              <a:gd name="connsiteY27" fmla="*/ 231844 h 335282"/>
              <a:gd name="connsiteX28" fmla="*/ 122175 w 338138"/>
              <a:gd name="connsiteY28" fmla="*/ 201682 h 335282"/>
              <a:gd name="connsiteX29" fmla="*/ 49843 w 338138"/>
              <a:gd name="connsiteY29" fmla="*/ 201682 h 335282"/>
              <a:gd name="connsiteX30" fmla="*/ 49843 w 338138"/>
              <a:gd name="connsiteY30" fmla="*/ 183322 h 335282"/>
              <a:gd name="connsiteX31" fmla="*/ 120860 w 338138"/>
              <a:gd name="connsiteY31" fmla="*/ 183322 h 335282"/>
              <a:gd name="connsiteX32" fmla="*/ 131381 w 338138"/>
              <a:gd name="connsiteY32" fmla="*/ 153159 h 335282"/>
              <a:gd name="connsiteX33" fmla="*/ 49843 w 338138"/>
              <a:gd name="connsiteY33" fmla="*/ 153159 h 335282"/>
              <a:gd name="connsiteX34" fmla="*/ 49843 w 338138"/>
              <a:gd name="connsiteY34" fmla="*/ 134800 h 335282"/>
              <a:gd name="connsiteX35" fmla="*/ 147163 w 338138"/>
              <a:gd name="connsiteY35" fmla="*/ 134800 h 335282"/>
              <a:gd name="connsiteX36" fmla="*/ 243168 w 338138"/>
              <a:gd name="connsiteY36" fmla="*/ 138734 h 335282"/>
              <a:gd name="connsiteX37" fmla="*/ 251059 w 338138"/>
              <a:gd name="connsiteY37" fmla="*/ 231844 h 335282"/>
              <a:gd name="connsiteX38" fmla="*/ 264210 w 338138"/>
              <a:gd name="connsiteY38" fmla="*/ 243647 h 335282"/>
              <a:gd name="connsiteX39" fmla="*/ 272101 w 338138"/>
              <a:gd name="connsiteY39" fmla="*/ 238401 h 335282"/>
              <a:gd name="connsiteX40" fmla="*/ 290513 w 338138"/>
              <a:gd name="connsiteY40" fmla="*/ 256761 h 335282"/>
              <a:gd name="connsiteX41" fmla="*/ 290513 w 338138"/>
              <a:gd name="connsiteY41" fmla="*/ 28575 h 335282"/>
              <a:gd name="connsiteX42" fmla="*/ 22225 w 338138"/>
              <a:gd name="connsiteY42" fmla="*/ 28575 h 335282"/>
              <a:gd name="connsiteX43" fmla="*/ 0 w 338138"/>
              <a:gd name="connsiteY43" fmla="*/ 0 h 335282"/>
              <a:gd name="connsiteX44" fmla="*/ 311721 w 338138"/>
              <a:gd name="connsiteY44" fmla="*/ 0 h 335282"/>
              <a:gd name="connsiteX45" fmla="*/ 311721 w 338138"/>
              <a:gd name="connsiteY45" fmla="*/ 278479 h 335282"/>
              <a:gd name="connsiteX46" fmla="*/ 338138 w 338138"/>
              <a:gd name="connsiteY46" fmla="*/ 304875 h 335282"/>
              <a:gd name="connsiteX47" fmla="*/ 330213 w 338138"/>
              <a:gd name="connsiteY47" fmla="*/ 325992 h 335282"/>
              <a:gd name="connsiteX48" fmla="*/ 307759 w 338138"/>
              <a:gd name="connsiteY48" fmla="*/ 335230 h 335282"/>
              <a:gd name="connsiteX49" fmla="*/ 262850 w 338138"/>
              <a:gd name="connsiteY49" fmla="*/ 291677 h 335282"/>
              <a:gd name="connsiteX50" fmla="*/ 0 w 338138"/>
              <a:gd name="connsiteY50" fmla="*/ 291677 h 335282"/>
              <a:gd name="connsiteX51" fmla="*/ 0 w 338138"/>
              <a:gd name="connsiteY51" fmla="*/ 0 h 3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5282">
                <a:moveTo>
                  <a:pt x="192254" y="135421"/>
                </a:moveTo>
                <a:cubicBezTo>
                  <a:pt x="177774" y="135421"/>
                  <a:pt x="163461" y="140666"/>
                  <a:pt x="152810" y="151158"/>
                </a:cubicBezTo>
                <a:cubicBezTo>
                  <a:pt x="130175" y="173452"/>
                  <a:pt x="130175" y="207548"/>
                  <a:pt x="152810" y="229842"/>
                </a:cubicBezTo>
                <a:cubicBezTo>
                  <a:pt x="174113" y="250825"/>
                  <a:pt x="210062" y="250825"/>
                  <a:pt x="232697" y="229842"/>
                </a:cubicBezTo>
                <a:cubicBezTo>
                  <a:pt x="254000" y="207548"/>
                  <a:pt x="254000" y="173452"/>
                  <a:pt x="232697" y="151158"/>
                </a:cubicBezTo>
                <a:cubicBezTo>
                  <a:pt x="221379" y="140666"/>
                  <a:pt x="206733" y="135421"/>
                  <a:pt x="192254" y="135421"/>
                </a:cubicBezTo>
                <a:close/>
                <a:moveTo>
                  <a:pt x="238125" y="69850"/>
                </a:moveTo>
                <a:cubicBezTo>
                  <a:pt x="231111" y="69850"/>
                  <a:pt x="225425" y="74825"/>
                  <a:pt x="225425" y="80963"/>
                </a:cubicBezTo>
                <a:cubicBezTo>
                  <a:pt x="225425" y="87101"/>
                  <a:pt x="231111" y="92076"/>
                  <a:pt x="238125" y="92076"/>
                </a:cubicBezTo>
                <a:cubicBezTo>
                  <a:pt x="245139" y="92076"/>
                  <a:pt x="250825" y="87101"/>
                  <a:pt x="250825" y="80963"/>
                </a:cubicBezTo>
                <a:cubicBezTo>
                  <a:pt x="250825" y="74825"/>
                  <a:pt x="245139" y="69850"/>
                  <a:pt x="238125" y="69850"/>
                </a:cubicBezTo>
                <a:close/>
                <a:moveTo>
                  <a:pt x="214313" y="57150"/>
                </a:moveTo>
                <a:lnTo>
                  <a:pt x="263526" y="57150"/>
                </a:lnTo>
                <a:lnTo>
                  <a:pt x="263526" y="106363"/>
                </a:lnTo>
                <a:lnTo>
                  <a:pt x="214313" y="106363"/>
                </a:lnTo>
                <a:close/>
                <a:moveTo>
                  <a:pt x="49213" y="57150"/>
                </a:moveTo>
                <a:lnTo>
                  <a:pt x="195263" y="57150"/>
                </a:lnTo>
                <a:lnTo>
                  <a:pt x="195263" y="106363"/>
                </a:lnTo>
                <a:lnTo>
                  <a:pt x="49213" y="106363"/>
                </a:lnTo>
                <a:close/>
                <a:moveTo>
                  <a:pt x="22225" y="28575"/>
                </a:moveTo>
                <a:cubicBezTo>
                  <a:pt x="22225" y="28575"/>
                  <a:pt x="22225" y="28575"/>
                  <a:pt x="22225" y="269875"/>
                </a:cubicBezTo>
                <a:lnTo>
                  <a:pt x="241853" y="269875"/>
                </a:lnTo>
                <a:cubicBezTo>
                  <a:pt x="241853" y="269875"/>
                  <a:pt x="241853" y="269875"/>
                  <a:pt x="247114" y="259384"/>
                </a:cubicBezTo>
                <a:cubicBezTo>
                  <a:pt x="247114" y="259384"/>
                  <a:pt x="247114" y="259384"/>
                  <a:pt x="233962" y="248892"/>
                </a:cubicBezTo>
                <a:cubicBezTo>
                  <a:pt x="210289" y="264629"/>
                  <a:pt x="178726" y="265941"/>
                  <a:pt x="155054" y="251515"/>
                </a:cubicBezTo>
                <a:cubicBezTo>
                  <a:pt x="155054" y="251515"/>
                  <a:pt x="155054" y="251515"/>
                  <a:pt x="49843" y="251515"/>
                </a:cubicBezTo>
                <a:cubicBezTo>
                  <a:pt x="49843" y="251515"/>
                  <a:pt x="49843" y="251515"/>
                  <a:pt x="49843" y="231844"/>
                </a:cubicBezTo>
                <a:cubicBezTo>
                  <a:pt x="49843" y="231844"/>
                  <a:pt x="49843" y="231844"/>
                  <a:pt x="135327" y="231844"/>
                </a:cubicBezTo>
                <a:cubicBezTo>
                  <a:pt x="128751" y="222664"/>
                  <a:pt x="123490" y="213484"/>
                  <a:pt x="122175" y="201682"/>
                </a:cubicBezTo>
                <a:cubicBezTo>
                  <a:pt x="122175" y="201682"/>
                  <a:pt x="122175" y="201682"/>
                  <a:pt x="49843" y="201682"/>
                </a:cubicBezTo>
                <a:cubicBezTo>
                  <a:pt x="49843" y="201682"/>
                  <a:pt x="49843" y="201682"/>
                  <a:pt x="49843" y="183322"/>
                </a:cubicBezTo>
                <a:cubicBezTo>
                  <a:pt x="49843" y="183322"/>
                  <a:pt x="49843" y="183322"/>
                  <a:pt x="120860" y="183322"/>
                </a:cubicBezTo>
                <a:cubicBezTo>
                  <a:pt x="122175" y="172831"/>
                  <a:pt x="124806" y="162339"/>
                  <a:pt x="131381" y="153159"/>
                </a:cubicBezTo>
                <a:cubicBezTo>
                  <a:pt x="131381" y="153159"/>
                  <a:pt x="131381" y="153159"/>
                  <a:pt x="49843" y="153159"/>
                </a:cubicBezTo>
                <a:cubicBezTo>
                  <a:pt x="49843" y="153159"/>
                  <a:pt x="49843" y="153159"/>
                  <a:pt x="49843" y="134800"/>
                </a:cubicBezTo>
                <a:cubicBezTo>
                  <a:pt x="49843" y="134800"/>
                  <a:pt x="49843" y="134800"/>
                  <a:pt x="147163" y="134800"/>
                </a:cubicBezTo>
                <a:cubicBezTo>
                  <a:pt x="174781" y="111194"/>
                  <a:pt x="216865" y="112506"/>
                  <a:pt x="243168" y="138734"/>
                </a:cubicBezTo>
                <a:cubicBezTo>
                  <a:pt x="269471" y="164962"/>
                  <a:pt x="270786" y="202993"/>
                  <a:pt x="251059" y="231844"/>
                </a:cubicBezTo>
                <a:cubicBezTo>
                  <a:pt x="251059" y="231844"/>
                  <a:pt x="251059" y="231844"/>
                  <a:pt x="264210" y="243647"/>
                </a:cubicBezTo>
                <a:cubicBezTo>
                  <a:pt x="264210" y="243647"/>
                  <a:pt x="264210" y="243647"/>
                  <a:pt x="272101" y="238401"/>
                </a:cubicBezTo>
                <a:cubicBezTo>
                  <a:pt x="272101" y="238401"/>
                  <a:pt x="272101" y="238401"/>
                  <a:pt x="290513" y="256761"/>
                </a:cubicBezTo>
                <a:cubicBezTo>
                  <a:pt x="290513" y="256761"/>
                  <a:pt x="290513" y="256761"/>
                  <a:pt x="290513" y="28575"/>
                </a:cubicBezTo>
                <a:cubicBezTo>
                  <a:pt x="290513" y="28575"/>
                  <a:pt x="290513" y="28575"/>
                  <a:pt x="22225" y="28575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1721" y="0"/>
                </a:cubicBezTo>
                <a:cubicBezTo>
                  <a:pt x="311721" y="0"/>
                  <a:pt x="311721" y="0"/>
                  <a:pt x="311721" y="278479"/>
                </a:cubicBezTo>
                <a:cubicBezTo>
                  <a:pt x="311721" y="278479"/>
                  <a:pt x="311721" y="278479"/>
                  <a:pt x="338138" y="304875"/>
                </a:cubicBezTo>
                <a:cubicBezTo>
                  <a:pt x="338138" y="304875"/>
                  <a:pt x="338138" y="316753"/>
                  <a:pt x="330213" y="325992"/>
                </a:cubicBezTo>
                <a:cubicBezTo>
                  <a:pt x="320967" y="336550"/>
                  <a:pt x="307759" y="335230"/>
                  <a:pt x="307759" y="335230"/>
                </a:cubicBezTo>
                <a:cubicBezTo>
                  <a:pt x="307759" y="335230"/>
                  <a:pt x="307759" y="335230"/>
                  <a:pt x="262850" y="291677"/>
                </a:cubicBezTo>
                <a:cubicBezTo>
                  <a:pt x="262850" y="291677"/>
                  <a:pt x="262850" y="291677"/>
                  <a:pt x="0" y="291677"/>
                </a:cubicBezTo>
                <a:cubicBezTo>
                  <a:pt x="0" y="291677"/>
                  <a:pt x="0" y="2916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íŝļïḋê"/>
          <p:cNvSpPr/>
          <p:nvPr/>
        </p:nvSpPr>
        <p:spPr bwMode="auto">
          <a:xfrm>
            <a:off x="924630" y="3881762"/>
            <a:ext cx="592431" cy="609685"/>
          </a:xfrm>
          <a:custGeom>
            <a:avLst/>
            <a:gdLst>
              <a:gd name="connsiteX0" fmla="*/ 164307 w 327025"/>
              <a:gd name="connsiteY0" fmla="*/ 277812 h 336550"/>
              <a:gd name="connsiteX1" fmla="*/ 168474 w 327025"/>
              <a:gd name="connsiteY1" fmla="*/ 280634 h 336550"/>
              <a:gd name="connsiteX2" fmla="*/ 169863 w 327025"/>
              <a:gd name="connsiteY2" fmla="*/ 283457 h 336550"/>
              <a:gd name="connsiteX3" fmla="*/ 168474 w 327025"/>
              <a:gd name="connsiteY3" fmla="*/ 287690 h 336550"/>
              <a:gd name="connsiteX4" fmla="*/ 164307 w 327025"/>
              <a:gd name="connsiteY4" fmla="*/ 290512 h 336550"/>
              <a:gd name="connsiteX5" fmla="*/ 160139 w 327025"/>
              <a:gd name="connsiteY5" fmla="*/ 287690 h 336550"/>
              <a:gd name="connsiteX6" fmla="*/ 158750 w 327025"/>
              <a:gd name="connsiteY6" fmla="*/ 283457 h 336550"/>
              <a:gd name="connsiteX7" fmla="*/ 160139 w 327025"/>
              <a:gd name="connsiteY7" fmla="*/ 280634 h 336550"/>
              <a:gd name="connsiteX8" fmla="*/ 164307 w 327025"/>
              <a:gd name="connsiteY8" fmla="*/ 277812 h 336550"/>
              <a:gd name="connsiteX9" fmla="*/ 152767 w 327025"/>
              <a:gd name="connsiteY9" fmla="*/ 261937 h 336550"/>
              <a:gd name="connsiteX10" fmla="*/ 175847 w 327025"/>
              <a:gd name="connsiteY10" fmla="*/ 261937 h 336550"/>
              <a:gd name="connsiteX11" fmla="*/ 180976 w 327025"/>
              <a:gd name="connsiteY11" fmla="*/ 266700 h 336550"/>
              <a:gd name="connsiteX12" fmla="*/ 175847 w 327025"/>
              <a:gd name="connsiteY12" fmla="*/ 271462 h 336550"/>
              <a:gd name="connsiteX13" fmla="*/ 152767 w 327025"/>
              <a:gd name="connsiteY13" fmla="*/ 271462 h 336550"/>
              <a:gd name="connsiteX14" fmla="*/ 147638 w 327025"/>
              <a:gd name="connsiteY14" fmla="*/ 266700 h 336550"/>
              <a:gd name="connsiteX15" fmla="*/ 152767 w 327025"/>
              <a:gd name="connsiteY15" fmla="*/ 261937 h 336550"/>
              <a:gd name="connsiteX16" fmla="*/ 55269 w 327025"/>
              <a:gd name="connsiteY16" fmla="*/ 250580 h 336550"/>
              <a:gd name="connsiteX17" fmla="*/ 63030 w 327025"/>
              <a:gd name="connsiteY17" fmla="*/ 250580 h 336550"/>
              <a:gd name="connsiteX18" fmla="*/ 70791 w 327025"/>
              <a:gd name="connsiteY18" fmla="*/ 258640 h 336550"/>
              <a:gd name="connsiteX19" fmla="*/ 78552 w 327025"/>
              <a:gd name="connsiteY19" fmla="*/ 250580 h 336550"/>
              <a:gd name="connsiteX20" fmla="*/ 86313 w 327025"/>
              <a:gd name="connsiteY20" fmla="*/ 250580 h 336550"/>
              <a:gd name="connsiteX21" fmla="*/ 86313 w 327025"/>
              <a:gd name="connsiteY21" fmla="*/ 258640 h 336550"/>
              <a:gd name="connsiteX22" fmla="*/ 78552 w 327025"/>
              <a:gd name="connsiteY22" fmla="*/ 266700 h 336550"/>
              <a:gd name="connsiteX23" fmla="*/ 86313 w 327025"/>
              <a:gd name="connsiteY23" fmla="*/ 274759 h 336550"/>
              <a:gd name="connsiteX24" fmla="*/ 86313 w 327025"/>
              <a:gd name="connsiteY24" fmla="*/ 282819 h 336550"/>
              <a:gd name="connsiteX25" fmla="*/ 82432 w 327025"/>
              <a:gd name="connsiteY25" fmla="*/ 284162 h 336550"/>
              <a:gd name="connsiteX26" fmla="*/ 78552 w 327025"/>
              <a:gd name="connsiteY26" fmla="*/ 282819 h 336550"/>
              <a:gd name="connsiteX27" fmla="*/ 70791 w 327025"/>
              <a:gd name="connsiteY27" fmla="*/ 274759 h 336550"/>
              <a:gd name="connsiteX28" fmla="*/ 63030 w 327025"/>
              <a:gd name="connsiteY28" fmla="*/ 282819 h 336550"/>
              <a:gd name="connsiteX29" fmla="*/ 59149 w 327025"/>
              <a:gd name="connsiteY29" fmla="*/ 284162 h 336550"/>
              <a:gd name="connsiteX30" fmla="*/ 55269 w 327025"/>
              <a:gd name="connsiteY30" fmla="*/ 282819 h 336550"/>
              <a:gd name="connsiteX31" fmla="*/ 55269 w 327025"/>
              <a:gd name="connsiteY31" fmla="*/ 274759 h 336550"/>
              <a:gd name="connsiteX32" fmla="*/ 63030 w 327025"/>
              <a:gd name="connsiteY32" fmla="*/ 266700 h 336550"/>
              <a:gd name="connsiteX33" fmla="*/ 55269 w 327025"/>
              <a:gd name="connsiteY33" fmla="*/ 258640 h 336550"/>
              <a:gd name="connsiteX34" fmla="*/ 55269 w 327025"/>
              <a:gd name="connsiteY34" fmla="*/ 250580 h 336550"/>
              <a:gd name="connsiteX35" fmla="*/ 164307 w 327025"/>
              <a:gd name="connsiteY35" fmla="*/ 244475 h 336550"/>
              <a:gd name="connsiteX36" fmla="*/ 168474 w 327025"/>
              <a:gd name="connsiteY36" fmla="*/ 245666 h 336550"/>
              <a:gd name="connsiteX37" fmla="*/ 169863 w 327025"/>
              <a:gd name="connsiteY37" fmla="*/ 249238 h 336550"/>
              <a:gd name="connsiteX38" fmla="*/ 168474 w 327025"/>
              <a:gd name="connsiteY38" fmla="*/ 252809 h 336550"/>
              <a:gd name="connsiteX39" fmla="*/ 164307 w 327025"/>
              <a:gd name="connsiteY39" fmla="*/ 254000 h 336550"/>
              <a:gd name="connsiteX40" fmla="*/ 160139 w 327025"/>
              <a:gd name="connsiteY40" fmla="*/ 252809 h 336550"/>
              <a:gd name="connsiteX41" fmla="*/ 158750 w 327025"/>
              <a:gd name="connsiteY41" fmla="*/ 249238 h 336550"/>
              <a:gd name="connsiteX42" fmla="*/ 160139 w 327025"/>
              <a:gd name="connsiteY42" fmla="*/ 245666 h 336550"/>
              <a:gd name="connsiteX43" fmla="*/ 164307 w 327025"/>
              <a:gd name="connsiteY43" fmla="*/ 244475 h 336550"/>
              <a:gd name="connsiteX44" fmla="*/ 140278 w 327025"/>
              <a:gd name="connsiteY44" fmla="*/ 238125 h 336550"/>
              <a:gd name="connsiteX45" fmla="*/ 134938 w 327025"/>
              <a:gd name="connsiteY45" fmla="*/ 244651 h 336550"/>
              <a:gd name="connsiteX46" fmla="*/ 134938 w 327025"/>
              <a:gd name="connsiteY46" fmla="*/ 290337 h 336550"/>
              <a:gd name="connsiteX47" fmla="*/ 140278 w 327025"/>
              <a:gd name="connsiteY47" fmla="*/ 296863 h 336550"/>
              <a:gd name="connsiteX48" fmla="*/ 188336 w 327025"/>
              <a:gd name="connsiteY48" fmla="*/ 296863 h 336550"/>
              <a:gd name="connsiteX49" fmla="*/ 193676 w 327025"/>
              <a:gd name="connsiteY49" fmla="*/ 290337 h 336550"/>
              <a:gd name="connsiteX50" fmla="*/ 193676 w 327025"/>
              <a:gd name="connsiteY50" fmla="*/ 244651 h 336550"/>
              <a:gd name="connsiteX51" fmla="*/ 188336 w 327025"/>
              <a:gd name="connsiteY51" fmla="*/ 238125 h 336550"/>
              <a:gd name="connsiteX52" fmla="*/ 140278 w 327025"/>
              <a:gd name="connsiteY52" fmla="*/ 238125 h 336550"/>
              <a:gd name="connsiteX53" fmla="*/ 47978 w 327025"/>
              <a:gd name="connsiteY53" fmla="*/ 238125 h 336550"/>
              <a:gd name="connsiteX54" fmla="*/ 41275 w 327025"/>
              <a:gd name="connsiteY54" fmla="*/ 244651 h 336550"/>
              <a:gd name="connsiteX55" fmla="*/ 41275 w 327025"/>
              <a:gd name="connsiteY55" fmla="*/ 290337 h 336550"/>
              <a:gd name="connsiteX56" fmla="*/ 47978 w 327025"/>
              <a:gd name="connsiteY56" fmla="*/ 296863 h 336550"/>
              <a:gd name="connsiteX57" fmla="*/ 94897 w 327025"/>
              <a:gd name="connsiteY57" fmla="*/ 296863 h 336550"/>
              <a:gd name="connsiteX58" fmla="*/ 101600 w 327025"/>
              <a:gd name="connsiteY58" fmla="*/ 290337 h 336550"/>
              <a:gd name="connsiteX59" fmla="*/ 101600 w 327025"/>
              <a:gd name="connsiteY59" fmla="*/ 244651 h 336550"/>
              <a:gd name="connsiteX60" fmla="*/ 94897 w 327025"/>
              <a:gd name="connsiteY60" fmla="*/ 238125 h 336550"/>
              <a:gd name="connsiteX61" fmla="*/ 47978 w 327025"/>
              <a:gd name="connsiteY61" fmla="*/ 238125 h 336550"/>
              <a:gd name="connsiteX62" fmla="*/ 246429 w 327025"/>
              <a:gd name="connsiteY62" fmla="*/ 227012 h 336550"/>
              <a:gd name="connsiteX63" fmla="*/ 269509 w 327025"/>
              <a:gd name="connsiteY63" fmla="*/ 227012 h 336550"/>
              <a:gd name="connsiteX64" fmla="*/ 274638 w 327025"/>
              <a:gd name="connsiteY64" fmla="*/ 232568 h 336550"/>
              <a:gd name="connsiteX65" fmla="*/ 269509 w 327025"/>
              <a:gd name="connsiteY65" fmla="*/ 238125 h 336550"/>
              <a:gd name="connsiteX66" fmla="*/ 246429 w 327025"/>
              <a:gd name="connsiteY66" fmla="*/ 238125 h 336550"/>
              <a:gd name="connsiteX67" fmla="*/ 241300 w 327025"/>
              <a:gd name="connsiteY67" fmla="*/ 232568 h 336550"/>
              <a:gd name="connsiteX68" fmla="*/ 246429 w 327025"/>
              <a:gd name="connsiteY68" fmla="*/ 227012 h 336550"/>
              <a:gd name="connsiteX69" fmla="*/ 140801 w 327025"/>
              <a:gd name="connsiteY69" fmla="*/ 227012 h 336550"/>
              <a:gd name="connsiteX70" fmla="*/ 187812 w 327025"/>
              <a:gd name="connsiteY70" fmla="*/ 227012 h 336550"/>
              <a:gd name="connsiteX71" fmla="*/ 204788 w 327025"/>
              <a:gd name="connsiteY71" fmla="*/ 244266 h 336550"/>
              <a:gd name="connsiteX72" fmla="*/ 204788 w 327025"/>
              <a:gd name="connsiteY72" fmla="*/ 290721 h 336550"/>
              <a:gd name="connsiteX73" fmla="*/ 187812 w 327025"/>
              <a:gd name="connsiteY73" fmla="*/ 307975 h 336550"/>
              <a:gd name="connsiteX74" fmla="*/ 140801 w 327025"/>
              <a:gd name="connsiteY74" fmla="*/ 307975 h 336550"/>
              <a:gd name="connsiteX75" fmla="*/ 123825 w 327025"/>
              <a:gd name="connsiteY75" fmla="*/ 290721 h 336550"/>
              <a:gd name="connsiteX76" fmla="*/ 123825 w 327025"/>
              <a:gd name="connsiteY76" fmla="*/ 244266 h 336550"/>
              <a:gd name="connsiteX77" fmla="*/ 140801 w 327025"/>
              <a:gd name="connsiteY77" fmla="*/ 227012 h 336550"/>
              <a:gd name="connsiteX78" fmla="*/ 48666 w 327025"/>
              <a:gd name="connsiteY78" fmla="*/ 227012 h 336550"/>
              <a:gd name="connsiteX79" fmla="*/ 94209 w 327025"/>
              <a:gd name="connsiteY79" fmla="*/ 227012 h 336550"/>
              <a:gd name="connsiteX80" fmla="*/ 111125 w 327025"/>
              <a:gd name="connsiteY80" fmla="*/ 244266 h 336550"/>
              <a:gd name="connsiteX81" fmla="*/ 111125 w 327025"/>
              <a:gd name="connsiteY81" fmla="*/ 290721 h 336550"/>
              <a:gd name="connsiteX82" fmla="*/ 94209 w 327025"/>
              <a:gd name="connsiteY82" fmla="*/ 307975 h 336550"/>
              <a:gd name="connsiteX83" fmla="*/ 48666 w 327025"/>
              <a:gd name="connsiteY83" fmla="*/ 307975 h 336550"/>
              <a:gd name="connsiteX84" fmla="*/ 31750 w 327025"/>
              <a:gd name="connsiteY84" fmla="*/ 290721 h 336550"/>
              <a:gd name="connsiteX85" fmla="*/ 31750 w 327025"/>
              <a:gd name="connsiteY85" fmla="*/ 244266 h 336550"/>
              <a:gd name="connsiteX86" fmla="*/ 48666 w 327025"/>
              <a:gd name="connsiteY86" fmla="*/ 227012 h 336550"/>
              <a:gd name="connsiteX87" fmla="*/ 246429 w 327025"/>
              <a:gd name="connsiteY87" fmla="*/ 203200 h 336550"/>
              <a:gd name="connsiteX88" fmla="*/ 269509 w 327025"/>
              <a:gd name="connsiteY88" fmla="*/ 203200 h 336550"/>
              <a:gd name="connsiteX89" fmla="*/ 274638 w 327025"/>
              <a:gd name="connsiteY89" fmla="*/ 208756 h 336550"/>
              <a:gd name="connsiteX90" fmla="*/ 269509 w 327025"/>
              <a:gd name="connsiteY90" fmla="*/ 214313 h 336550"/>
              <a:gd name="connsiteX91" fmla="*/ 246429 w 327025"/>
              <a:gd name="connsiteY91" fmla="*/ 214313 h 336550"/>
              <a:gd name="connsiteX92" fmla="*/ 241300 w 327025"/>
              <a:gd name="connsiteY92" fmla="*/ 208756 h 336550"/>
              <a:gd name="connsiteX93" fmla="*/ 246429 w 327025"/>
              <a:gd name="connsiteY93" fmla="*/ 203200 h 336550"/>
              <a:gd name="connsiteX94" fmla="*/ 152767 w 327025"/>
              <a:gd name="connsiteY94" fmla="*/ 168275 h 336550"/>
              <a:gd name="connsiteX95" fmla="*/ 175847 w 327025"/>
              <a:gd name="connsiteY95" fmla="*/ 168275 h 336550"/>
              <a:gd name="connsiteX96" fmla="*/ 180976 w 327025"/>
              <a:gd name="connsiteY96" fmla="*/ 173214 h 336550"/>
              <a:gd name="connsiteX97" fmla="*/ 175847 w 327025"/>
              <a:gd name="connsiteY97" fmla="*/ 179388 h 336550"/>
              <a:gd name="connsiteX98" fmla="*/ 152767 w 327025"/>
              <a:gd name="connsiteY98" fmla="*/ 179388 h 336550"/>
              <a:gd name="connsiteX99" fmla="*/ 147638 w 327025"/>
              <a:gd name="connsiteY99" fmla="*/ 173214 h 336550"/>
              <a:gd name="connsiteX100" fmla="*/ 152767 w 327025"/>
              <a:gd name="connsiteY100" fmla="*/ 168275 h 336550"/>
              <a:gd name="connsiteX101" fmla="*/ 70644 w 327025"/>
              <a:gd name="connsiteY101" fmla="*/ 155575 h 336550"/>
              <a:gd name="connsiteX102" fmla="*/ 75773 w 327025"/>
              <a:gd name="connsiteY102" fmla="*/ 162291 h 336550"/>
              <a:gd name="connsiteX103" fmla="*/ 75773 w 327025"/>
              <a:gd name="connsiteY103" fmla="*/ 167664 h 336550"/>
              <a:gd name="connsiteX104" fmla="*/ 82184 w 327025"/>
              <a:gd name="connsiteY104" fmla="*/ 167664 h 336550"/>
              <a:gd name="connsiteX105" fmla="*/ 87313 w 327025"/>
              <a:gd name="connsiteY105" fmla="*/ 173037 h 336550"/>
              <a:gd name="connsiteX106" fmla="*/ 82184 w 327025"/>
              <a:gd name="connsiteY106" fmla="*/ 179754 h 336550"/>
              <a:gd name="connsiteX107" fmla="*/ 75773 w 327025"/>
              <a:gd name="connsiteY107" fmla="*/ 179754 h 336550"/>
              <a:gd name="connsiteX108" fmla="*/ 75773 w 327025"/>
              <a:gd name="connsiteY108" fmla="*/ 185127 h 336550"/>
              <a:gd name="connsiteX109" fmla="*/ 70644 w 327025"/>
              <a:gd name="connsiteY109" fmla="*/ 190500 h 336550"/>
              <a:gd name="connsiteX110" fmla="*/ 65515 w 327025"/>
              <a:gd name="connsiteY110" fmla="*/ 185127 h 336550"/>
              <a:gd name="connsiteX111" fmla="*/ 65515 w 327025"/>
              <a:gd name="connsiteY111" fmla="*/ 179754 h 336550"/>
              <a:gd name="connsiteX112" fmla="*/ 59104 w 327025"/>
              <a:gd name="connsiteY112" fmla="*/ 179754 h 336550"/>
              <a:gd name="connsiteX113" fmla="*/ 53975 w 327025"/>
              <a:gd name="connsiteY113" fmla="*/ 173037 h 336550"/>
              <a:gd name="connsiteX114" fmla="*/ 59104 w 327025"/>
              <a:gd name="connsiteY114" fmla="*/ 167664 h 336550"/>
              <a:gd name="connsiteX115" fmla="*/ 65515 w 327025"/>
              <a:gd name="connsiteY115" fmla="*/ 167664 h 336550"/>
              <a:gd name="connsiteX116" fmla="*/ 65515 w 327025"/>
              <a:gd name="connsiteY116" fmla="*/ 162291 h 336550"/>
              <a:gd name="connsiteX117" fmla="*/ 70644 w 327025"/>
              <a:gd name="connsiteY117" fmla="*/ 155575 h 336550"/>
              <a:gd name="connsiteX118" fmla="*/ 233716 w 327025"/>
              <a:gd name="connsiteY118" fmla="*/ 144462 h 336550"/>
              <a:gd name="connsiteX119" fmla="*/ 227013 w 327025"/>
              <a:gd name="connsiteY119" fmla="*/ 151031 h 336550"/>
              <a:gd name="connsiteX120" fmla="*/ 227013 w 327025"/>
              <a:gd name="connsiteY120" fmla="*/ 290293 h 336550"/>
              <a:gd name="connsiteX121" fmla="*/ 233716 w 327025"/>
              <a:gd name="connsiteY121" fmla="*/ 296862 h 336550"/>
              <a:gd name="connsiteX122" fmla="*/ 280635 w 327025"/>
              <a:gd name="connsiteY122" fmla="*/ 296862 h 336550"/>
              <a:gd name="connsiteX123" fmla="*/ 287338 w 327025"/>
              <a:gd name="connsiteY123" fmla="*/ 290293 h 336550"/>
              <a:gd name="connsiteX124" fmla="*/ 287338 w 327025"/>
              <a:gd name="connsiteY124" fmla="*/ 151031 h 336550"/>
              <a:gd name="connsiteX125" fmla="*/ 280635 w 327025"/>
              <a:gd name="connsiteY125" fmla="*/ 144462 h 336550"/>
              <a:gd name="connsiteX126" fmla="*/ 233716 w 327025"/>
              <a:gd name="connsiteY126" fmla="*/ 144462 h 336550"/>
              <a:gd name="connsiteX127" fmla="*/ 140278 w 327025"/>
              <a:gd name="connsiteY127" fmla="*/ 144462 h 336550"/>
              <a:gd name="connsiteX128" fmla="*/ 134938 w 327025"/>
              <a:gd name="connsiteY128" fmla="*/ 150988 h 336550"/>
              <a:gd name="connsiteX129" fmla="*/ 134938 w 327025"/>
              <a:gd name="connsiteY129" fmla="*/ 196673 h 336550"/>
              <a:gd name="connsiteX130" fmla="*/ 140278 w 327025"/>
              <a:gd name="connsiteY130" fmla="*/ 203200 h 336550"/>
              <a:gd name="connsiteX131" fmla="*/ 188336 w 327025"/>
              <a:gd name="connsiteY131" fmla="*/ 203200 h 336550"/>
              <a:gd name="connsiteX132" fmla="*/ 193676 w 327025"/>
              <a:gd name="connsiteY132" fmla="*/ 196673 h 336550"/>
              <a:gd name="connsiteX133" fmla="*/ 193676 w 327025"/>
              <a:gd name="connsiteY133" fmla="*/ 150988 h 336550"/>
              <a:gd name="connsiteX134" fmla="*/ 188336 w 327025"/>
              <a:gd name="connsiteY134" fmla="*/ 144462 h 336550"/>
              <a:gd name="connsiteX135" fmla="*/ 140278 w 327025"/>
              <a:gd name="connsiteY135" fmla="*/ 144462 h 336550"/>
              <a:gd name="connsiteX136" fmla="*/ 47978 w 327025"/>
              <a:gd name="connsiteY136" fmla="*/ 144462 h 336550"/>
              <a:gd name="connsiteX137" fmla="*/ 41275 w 327025"/>
              <a:gd name="connsiteY137" fmla="*/ 150988 h 336550"/>
              <a:gd name="connsiteX138" fmla="*/ 41275 w 327025"/>
              <a:gd name="connsiteY138" fmla="*/ 196673 h 336550"/>
              <a:gd name="connsiteX139" fmla="*/ 47978 w 327025"/>
              <a:gd name="connsiteY139" fmla="*/ 203200 h 336550"/>
              <a:gd name="connsiteX140" fmla="*/ 94897 w 327025"/>
              <a:gd name="connsiteY140" fmla="*/ 203200 h 336550"/>
              <a:gd name="connsiteX141" fmla="*/ 101600 w 327025"/>
              <a:gd name="connsiteY141" fmla="*/ 196673 h 336550"/>
              <a:gd name="connsiteX142" fmla="*/ 101600 w 327025"/>
              <a:gd name="connsiteY142" fmla="*/ 150988 h 336550"/>
              <a:gd name="connsiteX143" fmla="*/ 94897 w 327025"/>
              <a:gd name="connsiteY143" fmla="*/ 144462 h 336550"/>
              <a:gd name="connsiteX144" fmla="*/ 47978 w 327025"/>
              <a:gd name="connsiteY144" fmla="*/ 144462 h 336550"/>
              <a:gd name="connsiteX145" fmla="*/ 234404 w 327025"/>
              <a:gd name="connsiteY145" fmla="*/ 133350 h 336550"/>
              <a:gd name="connsiteX146" fmla="*/ 279947 w 327025"/>
              <a:gd name="connsiteY146" fmla="*/ 133350 h 336550"/>
              <a:gd name="connsiteX147" fmla="*/ 296863 w 327025"/>
              <a:gd name="connsiteY147" fmla="*/ 150548 h 336550"/>
              <a:gd name="connsiteX148" fmla="*/ 296863 w 327025"/>
              <a:gd name="connsiteY148" fmla="*/ 290777 h 336550"/>
              <a:gd name="connsiteX149" fmla="*/ 279947 w 327025"/>
              <a:gd name="connsiteY149" fmla="*/ 307975 h 336550"/>
              <a:gd name="connsiteX150" fmla="*/ 234404 w 327025"/>
              <a:gd name="connsiteY150" fmla="*/ 307975 h 336550"/>
              <a:gd name="connsiteX151" fmla="*/ 217488 w 327025"/>
              <a:gd name="connsiteY151" fmla="*/ 290777 h 336550"/>
              <a:gd name="connsiteX152" fmla="*/ 217488 w 327025"/>
              <a:gd name="connsiteY152" fmla="*/ 150548 h 336550"/>
              <a:gd name="connsiteX153" fmla="*/ 234404 w 327025"/>
              <a:gd name="connsiteY153" fmla="*/ 133350 h 336550"/>
              <a:gd name="connsiteX154" fmla="*/ 140801 w 327025"/>
              <a:gd name="connsiteY154" fmla="*/ 133350 h 336550"/>
              <a:gd name="connsiteX155" fmla="*/ 187812 w 327025"/>
              <a:gd name="connsiteY155" fmla="*/ 133350 h 336550"/>
              <a:gd name="connsiteX156" fmla="*/ 204788 w 327025"/>
              <a:gd name="connsiteY156" fmla="*/ 150604 h 336550"/>
              <a:gd name="connsiteX157" fmla="*/ 204788 w 327025"/>
              <a:gd name="connsiteY157" fmla="*/ 197059 h 336550"/>
              <a:gd name="connsiteX158" fmla="*/ 187812 w 327025"/>
              <a:gd name="connsiteY158" fmla="*/ 214313 h 336550"/>
              <a:gd name="connsiteX159" fmla="*/ 140801 w 327025"/>
              <a:gd name="connsiteY159" fmla="*/ 214313 h 336550"/>
              <a:gd name="connsiteX160" fmla="*/ 123825 w 327025"/>
              <a:gd name="connsiteY160" fmla="*/ 197059 h 336550"/>
              <a:gd name="connsiteX161" fmla="*/ 123825 w 327025"/>
              <a:gd name="connsiteY161" fmla="*/ 150604 h 336550"/>
              <a:gd name="connsiteX162" fmla="*/ 140801 w 327025"/>
              <a:gd name="connsiteY162" fmla="*/ 133350 h 336550"/>
              <a:gd name="connsiteX163" fmla="*/ 48666 w 327025"/>
              <a:gd name="connsiteY163" fmla="*/ 133350 h 336550"/>
              <a:gd name="connsiteX164" fmla="*/ 94209 w 327025"/>
              <a:gd name="connsiteY164" fmla="*/ 133350 h 336550"/>
              <a:gd name="connsiteX165" fmla="*/ 111125 w 327025"/>
              <a:gd name="connsiteY165" fmla="*/ 150604 h 336550"/>
              <a:gd name="connsiteX166" fmla="*/ 111125 w 327025"/>
              <a:gd name="connsiteY166" fmla="*/ 197059 h 336550"/>
              <a:gd name="connsiteX167" fmla="*/ 94209 w 327025"/>
              <a:gd name="connsiteY167" fmla="*/ 214313 h 336550"/>
              <a:gd name="connsiteX168" fmla="*/ 48666 w 327025"/>
              <a:gd name="connsiteY168" fmla="*/ 214313 h 336550"/>
              <a:gd name="connsiteX169" fmla="*/ 31750 w 327025"/>
              <a:gd name="connsiteY169" fmla="*/ 197059 h 336550"/>
              <a:gd name="connsiteX170" fmla="*/ 31750 w 327025"/>
              <a:gd name="connsiteY170" fmla="*/ 150604 h 336550"/>
              <a:gd name="connsiteX171" fmla="*/ 48666 w 327025"/>
              <a:gd name="connsiteY171" fmla="*/ 133350 h 336550"/>
              <a:gd name="connsiteX172" fmla="*/ 47890 w 327025"/>
              <a:gd name="connsiteY172" fmla="*/ 38100 h 336550"/>
              <a:gd name="connsiteX173" fmla="*/ 41275 w 327025"/>
              <a:gd name="connsiteY173" fmla="*/ 44715 h 336550"/>
              <a:gd name="connsiteX174" fmla="*/ 41275 w 327025"/>
              <a:gd name="connsiteY174" fmla="*/ 102923 h 336550"/>
              <a:gd name="connsiteX175" fmla="*/ 47890 w 327025"/>
              <a:gd name="connsiteY175" fmla="*/ 109538 h 336550"/>
              <a:gd name="connsiteX176" fmla="*/ 280723 w 327025"/>
              <a:gd name="connsiteY176" fmla="*/ 109538 h 336550"/>
              <a:gd name="connsiteX177" fmla="*/ 287338 w 327025"/>
              <a:gd name="connsiteY177" fmla="*/ 102923 h 336550"/>
              <a:gd name="connsiteX178" fmla="*/ 287338 w 327025"/>
              <a:gd name="connsiteY178" fmla="*/ 44715 h 336550"/>
              <a:gd name="connsiteX179" fmla="*/ 280723 w 327025"/>
              <a:gd name="connsiteY179" fmla="*/ 38100 h 336550"/>
              <a:gd name="connsiteX180" fmla="*/ 47890 w 327025"/>
              <a:gd name="connsiteY180" fmla="*/ 38100 h 336550"/>
              <a:gd name="connsiteX181" fmla="*/ 48812 w 327025"/>
              <a:gd name="connsiteY181" fmla="*/ 28575 h 336550"/>
              <a:gd name="connsiteX182" fmla="*/ 279801 w 327025"/>
              <a:gd name="connsiteY182" fmla="*/ 28575 h 336550"/>
              <a:gd name="connsiteX183" fmla="*/ 296863 w 327025"/>
              <a:gd name="connsiteY183" fmla="*/ 45675 h 336550"/>
              <a:gd name="connsiteX184" fmla="*/ 296863 w 327025"/>
              <a:gd name="connsiteY184" fmla="*/ 103550 h 336550"/>
              <a:gd name="connsiteX185" fmla="*/ 279801 w 327025"/>
              <a:gd name="connsiteY185" fmla="*/ 120650 h 336550"/>
              <a:gd name="connsiteX186" fmla="*/ 48812 w 327025"/>
              <a:gd name="connsiteY186" fmla="*/ 120650 h 336550"/>
              <a:gd name="connsiteX187" fmla="*/ 31750 w 327025"/>
              <a:gd name="connsiteY187" fmla="*/ 103550 h 336550"/>
              <a:gd name="connsiteX188" fmla="*/ 31750 w 327025"/>
              <a:gd name="connsiteY188" fmla="*/ 45675 h 336550"/>
              <a:gd name="connsiteX189" fmla="*/ 48812 w 327025"/>
              <a:gd name="connsiteY189" fmla="*/ 28575 h 336550"/>
              <a:gd name="connsiteX190" fmla="*/ 41703 w 327025"/>
              <a:gd name="connsiteY190" fmla="*/ 9525 h 336550"/>
              <a:gd name="connsiteX191" fmla="*/ 12700 w 327025"/>
              <a:gd name="connsiteY191" fmla="*/ 39800 h 336550"/>
              <a:gd name="connsiteX192" fmla="*/ 12700 w 327025"/>
              <a:gd name="connsiteY192" fmla="*/ 295163 h 336550"/>
              <a:gd name="connsiteX193" fmla="*/ 41703 w 327025"/>
              <a:gd name="connsiteY193" fmla="*/ 325438 h 336550"/>
              <a:gd name="connsiteX194" fmla="*/ 286910 w 327025"/>
              <a:gd name="connsiteY194" fmla="*/ 325438 h 336550"/>
              <a:gd name="connsiteX195" fmla="*/ 315913 w 327025"/>
              <a:gd name="connsiteY195" fmla="*/ 295163 h 336550"/>
              <a:gd name="connsiteX196" fmla="*/ 315913 w 327025"/>
              <a:gd name="connsiteY196" fmla="*/ 39800 h 336550"/>
              <a:gd name="connsiteX197" fmla="*/ 286910 w 327025"/>
              <a:gd name="connsiteY197" fmla="*/ 9525 h 336550"/>
              <a:gd name="connsiteX198" fmla="*/ 41703 w 327025"/>
              <a:gd name="connsiteY198" fmla="*/ 9525 h 336550"/>
              <a:gd name="connsiteX199" fmla="*/ 40878 w 327025"/>
              <a:gd name="connsiteY199" fmla="*/ 0 h 336550"/>
              <a:gd name="connsiteX200" fmla="*/ 286147 w 327025"/>
              <a:gd name="connsiteY200" fmla="*/ 0 h 336550"/>
              <a:gd name="connsiteX201" fmla="*/ 327025 w 327025"/>
              <a:gd name="connsiteY201" fmla="*/ 40754 h 336550"/>
              <a:gd name="connsiteX202" fmla="*/ 327025 w 327025"/>
              <a:gd name="connsiteY202" fmla="*/ 295796 h 336550"/>
              <a:gd name="connsiteX203" fmla="*/ 286147 w 327025"/>
              <a:gd name="connsiteY203" fmla="*/ 336550 h 336550"/>
              <a:gd name="connsiteX204" fmla="*/ 40878 w 327025"/>
              <a:gd name="connsiteY204" fmla="*/ 336550 h 336550"/>
              <a:gd name="connsiteX205" fmla="*/ 0 w 327025"/>
              <a:gd name="connsiteY205" fmla="*/ 295796 h 336550"/>
              <a:gd name="connsiteX206" fmla="*/ 0 w 327025"/>
              <a:gd name="connsiteY206" fmla="*/ 40754 h 336550"/>
              <a:gd name="connsiteX207" fmla="*/ 40878 w 327025"/>
              <a:gd name="connsiteY20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327025" h="336550">
                <a:moveTo>
                  <a:pt x="164307" y="277812"/>
                </a:moveTo>
                <a:cubicBezTo>
                  <a:pt x="165696" y="277812"/>
                  <a:pt x="167085" y="279223"/>
                  <a:pt x="168474" y="280634"/>
                </a:cubicBezTo>
                <a:cubicBezTo>
                  <a:pt x="169863" y="280634"/>
                  <a:pt x="169863" y="282045"/>
                  <a:pt x="169863" y="283457"/>
                </a:cubicBezTo>
                <a:cubicBezTo>
                  <a:pt x="169863" y="286279"/>
                  <a:pt x="169863" y="287690"/>
                  <a:pt x="168474" y="287690"/>
                </a:cubicBezTo>
                <a:cubicBezTo>
                  <a:pt x="167085" y="289101"/>
                  <a:pt x="165696" y="290512"/>
                  <a:pt x="164307" y="290512"/>
                </a:cubicBezTo>
                <a:cubicBezTo>
                  <a:pt x="162917" y="290512"/>
                  <a:pt x="161528" y="289101"/>
                  <a:pt x="160139" y="287690"/>
                </a:cubicBezTo>
                <a:cubicBezTo>
                  <a:pt x="158750" y="287690"/>
                  <a:pt x="158750" y="286279"/>
                  <a:pt x="158750" y="283457"/>
                </a:cubicBezTo>
                <a:cubicBezTo>
                  <a:pt x="158750" y="282045"/>
                  <a:pt x="158750" y="280634"/>
                  <a:pt x="160139" y="280634"/>
                </a:cubicBezTo>
                <a:cubicBezTo>
                  <a:pt x="161528" y="279223"/>
                  <a:pt x="162917" y="277812"/>
                  <a:pt x="164307" y="277812"/>
                </a:cubicBezTo>
                <a:close/>
                <a:moveTo>
                  <a:pt x="152767" y="261937"/>
                </a:moveTo>
                <a:cubicBezTo>
                  <a:pt x="152767" y="261937"/>
                  <a:pt x="152767" y="261937"/>
                  <a:pt x="175847" y="261937"/>
                </a:cubicBezTo>
                <a:cubicBezTo>
                  <a:pt x="178412" y="261937"/>
                  <a:pt x="180976" y="264318"/>
                  <a:pt x="180976" y="266700"/>
                </a:cubicBezTo>
                <a:cubicBezTo>
                  <a:pt x="180976" y="269081"/>
                  <a:pt x="178412" y="271462"/>
                  <a:pt x="175847" y="271462"/>
                </a:cubicBezTo>
                <a:cubicBezTo>
                  <a:pt x="175847" y="271462"/>
                  <a:pt x="175847" y="271462"/>
                  <a:pt x="152767" y="271462"/>
                </a:cubicBezTo>
                <a:cubicBezTo>
                  <a:pt x="150202" y="271462"/>
                  <a:pt x="147638" y="269081"/>
                  <a:pt x="147638" y="266700"/>
                </a:cubicBezTo>
                <a:cubicBezTo>
                  <a:pt x="147638" y="264318"/>
                  <a:pt x="150202" y="261937"/>
                  <a:pt x="152767" y="261937"/>
                </a:cubicBezTo>
                <a:close/>
                <a:moveTo>
                  <a:pt x="55269" y="250580"/>
                </a:moveTo>
                <a:cubicBezTo>
                  <a:pt x="57856" y="249237"/>
                  <a:pt x="61736" y="249237"/>
                  <a:pt x="63030" y="250580"/>
                </a:cubicBezTo>
                <a:cubicBezTo>
                  <a:pt x="63030" y="250580"/>
                  <a:pt x="63030" y="250580"/>
                  <a:pt x="70791" y="258640"/>
                </a:cubicBezTo>
                <a:cubicBezTo>
                  <a:pt x="70791" y="258640"/>
                  <a:pt x="70791" y="258640"/>
                  <a:pt x="78552" y="250580"/>
                </a:cubicBezTo>
                <a:cubicBezTo>
                  <a:pt x="81139" y="249237"/>
                  <a:pt x="83726" y="249237"/>
                  <a:pt x="86313" y="250580"/>
                </a:cubicBezTo>
                <a:cubicBezTo>
                  <a:pt x="88900" y="253267"/>
                  <a:pt x="88900" y="257297"/>
                  <a:pt x="86313" y="258640"/>
                </a:cubicBezTo>
                <a:cubicBezTo>
                  <a:pt x="86313" y="258640"/>
                  <a:pt x="86313" y="258640"/>
                  <a:pt x="78552" y="266700"/>
                </a:cubicBezTo>
                <a:cubicBezTo>
                  <a:pt x="78552" y="266700"/>
                  <a:pt x="78552" y="266700"/>
                  <a:pt x="86313" y="274759"/>
                </a:cubicBezTo>
                <a:cubicBezTo>
                  <a:pt x="88900" y="277446"/>
                  <a:pt x="88900" y="280132"/>
                  <a:pt x="86313" y="282819"/>
                </a:cubicBezTo>
                <a:cubicBezTo>
                  <a:pt x="85020" y="284162"/>
                  <a:pt x="83726" y="284162"/>
                  <a:pt x="82432" y="284162"/>
                </a:cubicBezTo>
                <a:cubicBezTo>
                  <a:pt x="81139" y="284162"/>
                  <a:pt x="79845" y="284162"/>
                  <a:pt x="78552" y="282819"/>
                </a:cubicBezTo>
                <a:cubicBezTo>
                  <a:pt x="78552" y="282819"/>
                  <a:pt x="78552" y="282819"/>
                  <a:pt x="70791" y="274759"/>
                </a:cubicBezTo>
                <a:cubicBezTo>
                  <a:pt x="70791" y="274759"/>
                  <a:pt x="70791" y="274759"/>
                  <a:pt x="63030" y="282819"/>
                </a:cubicBezTo>
                <a:cubicBezTo>
                  <a:pt x="63030" y="284162"/>
                  <a:pt x="60443" y="284162"/>
                  <a:pt x="59149" y="284162"/>
                </a:cubicBezTo>
                <a:cubicBezTo>
                  <a:pt x="57856" y="284162"/>
                  <a:pt x="56562" y="284162"/>
                  <a:pt x="55269" y="282819"/>
                </a:cubicBezTo>
                <a:cubicBezTo>
                  <a:pt x="53975" y="280132"/>
                  <a:pt x="53975" y="277446"/>
                  <a:pt x="55269" y="274759"/>
                </a:cubicBezTo>
                <a:cubicBezTo>
                  <a:pt x="55269" y="274759"/>
                  <a:pt x="55269" y="274759"/>
                  <a:pt x="63030" y="266700"/>
                </a:cubicBezTo>
                <a:cubicBezTo>
                  <a:pt x="63030" y="266700"/>
                  <a:pt x="63030" y="266700"/>
                  <a:pt x="55269" y="258640"/>
                </a:cubicBezTo>
                <a:cubicBezTo>
                  <a:pt x="53975" y="257297"/>
                  <a:pt x="53975" y="253267"/>
                  <a:pt x="55269" y="250580"/>
                </a:cubicBezTo>
                <a:close/>
                <a:moveTo>
                  <a:pt x="164307" y="244475"/>
                </a:moveTo>
                <a:cubicBezTo>
                  <a:pt x="165696" y="244475"/>
                  <a:pt x="167085" y="244475"/>
                  <a:pt x="168474" y="245666"/>
                </a:cubicBezTo>
                <a:cubicBezTo>
                  <a:pt x="169863" y="246856"/>
                  <a:pt x="169863" y="248047"/>
                  <a:pt x="169863" y="249238"/>
                </a:cubicBezTo>
                <a:cubicBezTo>
                  <a:pt x="169863" y="250428"/>
                  <a:pt x="169863" y="251619"/>
                  <a:pt x="168474" y="252809"/>
                </a:cubicBezTo>
                <a:cubicBezTo>
                  <a:pt x="167085" y="254000"/>
                  <a:pt x="165696" y="254000"/>
                  <a:pt x="164307" y="254000"/>
                </a:cubicBezTo>
                <a:cubicBezTo>
                  <a:pt x="162917" y="254000"/>
                  <a:pt x="161528" y="254000"/>
                  <a:pt x="160139" y="252809"/>
                </a:cubicBezTo>
                <a:cubicBezTo>
                  <a:pt x="158750" y="251619"/>
                  <a:pt x="158750" y="250428"/>
                  <a:pt x="158750" y="249238"/>
                </a:cubicBezTo>
                <a:cubicBezTo>
                  <a:pt x="158750" y="248047"/>
                  <a:pt x="158750" y="246856"/>
                  <a:pt x="160139" y="245666"/>
                </a:cubicBezTo>
                <a:cubicBezTo>
                  <a:pt x="161528" y="244475"/>
                  <a:pt x="162917" y="244475"/>
                  <a:pt x="164307" y="244475"/>
                </a:cubicBezTo>
                <a:close/>
                <a:moveTo>
                  <a:pt x="140278" y="238125"/>
                </a:moveTo>
                <a:cubicBezTo>
                  <a:pt x="137608" y="238125"/>
                  <a:pt x="134938" y="240736"/>
                  <a:pt x="134938" y="244651"/>
                </a:cubicBezTo>
                <a:cubicBezTo>
                  <a:pt x="134938" y="244651"/>
                  <a:pt x="134938" y="244651"/>
                  <a:pt x="134938" y="290337"/>
                </a:cubicBezTo>
                <a:cubicBezTo>
                  <a:pt x="134938" y="292947"/>
                  <a:pt x="137608" y="296863"/>
                  <a:pt x="140278" y="296863"/>
                </a:cubicBezTo>
                <a:cubicBezTo>
                  <a:pt x="140278" y="296863"/>
                  <a:pt x="140278" y="296863"/>
                  <a:pt x="188336" y="296863"/>
                </a:cubicBezTo>
                <a:cubicBezTo>
                  <a:pt x="191006" y="296863"/>
                  <a:pt x="193676" y="292947"/>
                  <a:pt x="193676" y="290337"/>
                </a:cubicBezTo>
                <a:lnTo>
                  <a:pt x="193676" y="244651"/>
                </a:lnTo>
                <a:cubicBezTo>
                  <a:pt x="193676" y="240736"/>
                  <a:pt x="191006" y="238125"/>
                  <a:pt x="188336" y="238125"/>
                </a:cubicBezTo>
                <a:cubicBezTo>
                  <a:pt x="188336" y="238125"/>
                  <a:pt x="188336" y="238125"/>
                  <a:pt x="140278" y="238125"/>
                </a:cubicBezTo>
                <a:close/>
                <a:moveTo>
                  <a:pt x="47978" y="238125"/>
                </a:moveTo>
                <a:cubicBezTo>
                  <a:pt x="43956" y="238125"/>
                  <a:pt x="41275" y="240736"/>
                  <a:pt x="41275" y="244651"/>
                </a:cubicBezTo>
                <a:cubicBezTo>
                  <a:pt x="41275" y="244651"/>
                  <a:pt x="41275" y="244651"/>
                  <a:pt x="41275" y="290337"/>
                </a:cubicBezTo>
                <a:cubicBezTo>
                  <a:pt x="41275" y="292947"/>
                  <a:pt x="43956" y="296863"/>
                  <a:pt x="47978" y="296863"/>
                </a:cubicBezTo>
                <a:cubicBezTo>
                  <a:pt x="47978" y="296863"/>
                  <a:pt x="47978" y="296863"/>
                  <a:pt x="94897" y="296863"/>
                </a:cubicBezTo>
                <a:cubicBezTo>
                  <a:pt x="98919" y="296863"/>
                  <a:pt x="101600" y="292947"/>
                  <a:pt x="101600" y="290337"/>
                </a:cubicBezTo>
                <a:lnTo>
                  <a:pt x="101600" y="244651"/>
                </a:lnTo>
                <a:cubicBezTo>
                  <a:pt x="101600" y="240736"/>
                  <a:pt x="98919" y="238125"/>
                  <a:pt x="94897" y="238125"/>
                </a:cubicBezTo>
                <a:cubicBezTo>
                  <a:pt x="94897" y="238125"/>
                  <a:pt x="94897" y="238125"/>
                  <a:pt x="47978" y="238125"/>
                </a:cubicBezTo>
                <a:close/>
                <a:moveTo>
                  <a:pt x="246429" y="227012"/>
                </a:moveTo>
                <a:cubicBezTo>
                  <a:pt x="246429" y="227012"/>
                  <a:pt x="246429" y="227012"/>
                  <a:pt x="269509" y="227012"/>
                </a:cubicBezTo>
                <a:cubicBezTo>
                  <a:pt x="272074" y="227012"/>
                  <a:pt x="274638" y="228401"/>
                  <a:pt x="274638" y="232568"/>
                </a:cubicBezTo>
                <a:cubicBezTo>
                  <a:pt x="274638" y="235347"/>
                  <a:pt x="272074" y="238125"/>
                  <a:pt x="269509" y="238125"/>
                </a:cubicBezTo>
                <a:cubicBezTo>
                  <a:pt x="269509" y="238125"/>
                  <a:pt x="269509" y="238125"/>
                  <a:pt x="246429" y="238125"/>
                </a:cubicBezTo>
                <a:cubicBezTo>
                  <a:pt x="243864" y="238125"/>
                  <a:pt x="241300" y="235347"/>
                  <a:pt x="241300" y="232568"/>
                </a:cubicBezTo>
                <a:cubicBezTo>
                  <a:pt x="241300" y="228401"/>
                  <a:pt x="243864" y="227012"/>
                  <a:pt x="246429" y="227012"/>
                </a:cubicBezTo>
                <a:close/>
                <a:moveTo>
                  <a:pt x="140801" y="227012"/>
                </a:moveTo>
                <a:cubicBezTo>
                  <a:pt x="140801" y="227012"/>
                  <a:pt x="140801" y="227012"/>
                  <a:pt x="187812" y="227012"/>
                </a:cubicBezTo>
                <a:cubicBezTo>
                  <a:pt x="196953" y="227012"/>
                  <a:pt x="204788" y="233648"/>
                  <a:pt x="204788" y="244266"/>
                </a:cubicBezTo>
                <a:cubicBezTo>
                  <a:pt x="204788" y="244266"/>
                  <a:pt x="204788" y="244266"/>
                  <a:pt x="204788" y="290721"/>
                </a:cubicBezTo>
                <a:cubicBezTo>
                  <a:pt x="204788" y="300011"/>
                  <a:pt x="196953" y="307975"/>
                  <a:pt x="187812" y="307975"/>
                </a:cubicBezTo>
                <a:cubicBezTo>
                  <a:pt x="187812" y="307975"/>
                  <a:pt x="187812" y="307975"/>
                  <a:pt x="140801" y="307975"/>
                </a:cubicBezTo>
                <a:cubicBezTo>
                  <a:pt x="131660" y="307975"/>
                  <a:pt x="123825" y="300011"/>
                  <a:pt x="123825" y="290721"/>
                </a:cubicBezTo>
                <a:cubicBezTo>
                  <a:pt x="123825" y="290721"/>
                  <a:pt x="123825" y="290721"/>
                  <a:pt x="123825" y="244266"/>
                </a:cubicBezTo>
                <a:cubicBezTo>
                  <a:pt x="123825" y="233648"/>
                  <a:pt x="131660" y="227012"/>
                  <a:pt x="140801" y="227012"/>
                </a:cubicBezTo>
                <a:close/>
                <a:moveTo>
                  <a:pt x="48666" y="227012"/>
                </a:moveTo>
                <a:cubicBezTo>
                  <a:pt x="48666" y="227012"/>
                  <a:pt x="48666" y="227012"/>
                  <a:pt x="94209" y="227012"/>
                </a:cubicBezTo>
                <a:cubicBezTo>
                  <a:pt x="103318" y="227012"/>
                  <a:pt x="111125" y="233648"/>
                  <a:pt x="111125" y="244266"/>
                </a:cubicBezTo>
                <a:cubicBezTo>
                  <a:pt x="111125" y="244266"/>
                  <a:pt x="111125" y="244266"/>
                  <a:pt x="111125" y="290721"/>
                </a:cubicBezTo>
                <a:cubicBezTo>
                  <a:pt x="111125" y="300011"/>
                  <a:pt x="103318" y="307975"/>
                  <a:pt x="94209" y="307975"/>
                </a:cubicBezTo>
                <a:cubicBezTo>
                  <a:pt x="94209" y="307975"/>
                  <a:pt x="94209" y="307975"/>
                  <a:pt x="48666" y="307975"/>
                </a:cubicBezTo>
                <a:cubicBezTo>
                  <a:pt x="38256" y="307975"/>
                  <a:pt x="31750" y="300011"/>
                  <a:pt x="31750" y="290721"/>
                </a:cubicBezTo>
                <a:cubicBezTo>
                  <a:pt x="31750" y="290721"/>
                  <a:pt x="31750" y="290721"/>
                  <a:pt x="31750" y="244266"/>
                </a:cubicBezTo>
                <a:cubicBezTo>
                  <a:pt x="31750" y="233648"/>
                  <a:pt x="38256" y="227012"/>
                  <a:pt x="48666" y="227012"/>
                </a:cubicBezTo>
                <a:close/>
                <a:moveTo>
                  <a:pt x="246429" y="203200"/>
                </a:moveTo>
                <a:cubicBezTo>
                  <a:pt x="246429" y="203200"/>
                  <a:pt x="246429" y="203200"/>
                  <a:pt x="269509" y="203200"/>
                </a:cubicBezTo>
                <a:cubicBezTo>
                  <a:pt x="272074" y="203200"/>
                  <a:pt x="274638" y="205978"/>
                  <a:pt x="274638" y="208756"/>
                </a:cubicBezTo>
                <a:cubicBezTo>
                  <a:pt x="274638" y="211535"/>
                  <a:pt x="272074" y="214313"/>
                  <a:pt x="269509" y="214313"/>
                </a:cubicBezTo>
                <a:cubicBezTo>
                  <a:pt x="269509" y="214313"/>
                  <a:pt x="269509" y="214313"/>
                  <a:pt x="246429" y="214313"/>
                </a:cubicBezTo>
                <a:cubicBezTo>
                  <a:pt x="243864" y="214313"/>
                  <a:pt x="241300" y="211535"/>
                  <a:pt x="241300" y="208756"/>
                </a:cubicBezTo>
                <a:cubicBezTo>
                  <a:pt x="241300" y="205978"/>
                  <a:pt x="243864" y="203200"/>
                  <a:pt x="246429" y="203200"/>
                </a:cubicBezTo>
                <a:close/>
                <a:moveTo>
                  <a:pt x="152767" y="168275"/>
                </a:moveTo>
                <a:cubicBezTo>
                  <a:pt x="152767" y="168275"/>
                  <a:pt x="152767" y="168275"/>
                  <a:pt x="175847" y="168275"/>
                </a:cubicBezTo>
                <a:cubicBezTo>
                  <a:pt x="178412" y="168275"/>
                  <a:pt x="180976" y="170744"/>
                  <a:pt x="180976" y="173214"/>
                </a:cubicBezTo>
                <a:cubicBezTo>
                  <a:pt x="180976" y="176918"/>
                  <a:pt x="178412" y="179388"/>
                  <a:pt x="175847" y="179388"/>
                </a:cubicBezTo>
                <a:cubicBezTo>
                  <a:pt x="175847" y="179388"/>
                  <a:pt x="175847" y="179388"/>
                  <a:pt x="152767" y="179388"/>
                </a:cubicBezTo>
                <a:cubicBezTo>
                  <a:pt x="150202" y="179388"/>
                  <a:pt x="147638" y="176918"/>
                  <a:pt x="147638" y="173214"/>
                </a:cubicBezTo>
                <a:cubicBezTo>
                  <a:pt x="147638" y="170744"/>
                  <a:pt x="150202" y="168275"/>
                  <a:pt x="152767" y="168275"/>
                </a:cubicBezTo>
                <a:close/>
                <a:moveTo>
                  <a:pt x="70644" y="155575"/>
                </a:moveTo>
                <a:cubicBezTo>
                  <a:pt x="74491" y="155575"/>
                  <a:pt x="75773" y="158261"/>
                  <a:pt x="75773" y="162291"/>
                </a:cubicBezTo>
                <a:cubicBezTo>
                  <a:pt x="75773" y="162291"/>
                  <a:pt x="75773" y="162291"/>
                  <a:pt x="75773" y="167664"/>
                </a:cubicBezTo>
                <a:cubicBezTo>
                  <a:pt x="75773" y="167664"/>
                  <a:pt x="75773" y="167664"/>
                  <a:pt x="82184" y="167664"/>
                </a:cubicBezTo>
                <a:cubicBezTo>
                  <a:pt x="84749" y="167664"/>
                  <a:pt x="87313" y="170351"/>
                  <a:pt x="87313" y="173037"/>
                </a:cubicBezTo>
                <a:cubicBezTo>
                  <a:pt x="87313" y="177067"/>
                  <a:pt x="84749" y="179754"/>
                  <a:pt x="82184" y="179754"/>
                </a:cubicBezTo>
                <a:cubicBezTo>
                  <a:pt x="82184" y="179754"/>
                  <a:pt x="82184" y="179754"/>
                  <a:pt x="75773" y="179754"/>
                </a:cubicBezTo>
                <a:cubicBezTo>
                  <a:pt x="75773" y="179754"/>
                  <a:pt x="75773" y="179754"/>
                  <a:pt x="75773" y="185127"/>
                </a:cubicBezTo>
                <a:cubicBezTo>
                  <a:pt x="75773" y="189157"/>
                  <a:pt x="74491" y="190500"/>
                  <a:pt x="70644" y="190500"/>
                </a:cubicBezTo>
                <a:cubicBezTo>
                  <a:pt x="68080" y="190500"/>
                  <a:pt x="65515" y="189157"/>
                  <a:pt x="65515" y="185127"/>
                </a:cubicBezTo>
                <a:cubicBezTo>
                  <a:pt x="65515" y="185127"/>
                  <a:pt x="65515" y="185127"/>
                  <a:pt x="65515" y="179754"/>
                </a:cubicBezTo>
                <a:cubicBezTo>
                  <a:pt x="65515" y="179754"/>
                  <a:pt x="65515" y="179754"/>
                  <a:pt x="59104" y="179754"/>
                </a:cubicBezTo>
                <a:cubicBezTo>
                  <a:pt x="56540" y="179754"/>
                  <a:pt x="53975" y="177067"/>
                  <a:pt x="53975" y="173037"/>
                </a:cubicBezTo>
                <a:cubicBezTo>
                  <a:pt x="53975" y="170351"/>
                  <a:pt x="56540" y="167664"/>
                  <a:pt x="59104" y="167664"/>
                </a:cubicBezTo>
                <a:cubicBezTo>
                  <a:pt x="59104" y="167664"/>
                  <a:pt x="59104" y="167664"/>
                  <a:pt x="65515" y="167664"/>
                </a:cubicBezTo>
                <a:cubicBezTo>
                  <a:pt x="65515" y="167664"/>
                  <a:pt x="65515" y="167664"/>
                  <a:pt x="65515" y="162291"/>
                </a:cubicBezTo>
                <a:cubicBezTo>
                  <a:pt x="65515" y="158261"/>
                  <a:pt x="68080" y="155575"/>
                  <a:pt x="70644" y="155575"/>
                </a:cubicBezTo>
                <a:close/>
                <a:moveTo>
                  <a:pt x="233716" y="144462"/>
                </a:moveTo>
                <a:cubicBezTo>
                  <a:pt x="229694" y="144462"/>
                  <a:pt x="227013" y="147090"/>
                  <a:pt x="227013" y="151031"/>
                </a:cubicBezTo>
                <a:cubicBezTo>
                  <a:pt x="227013" y="151031"/>
                  <a:pt x="227013" y="151031"/>
                  <a:pt x="227013" y="290293"/>
                </a:cubicBezTo>
                <a:cubicBezTo>
                  <a:pt x="227013" y="292921"/>
                  <a:pt x="229694" y="296862"/>
                  <a:pt x="233716" y="296862"/>
                </a:cubicBezTo>
                <a:cubicBezTo>
                  <a:pt x="233716" y="296862"/>
                  <a:pt x="233716" y="296862"/>
                  <a:pt x="280635" y="296862"/>
                </a:cubicBezTo>
                <a:cubicBezTo>
                  <a:pt x="284657" y="296862"/>
                  <a:pt x="287338" y="292921"/>
                  <a:pt x="287338" y="290293"/>
                </a:cubicBezTo>
                <a:lnTo>
                  <a:pt x="287338" y="151031"/>
                </a:lnTo>
                <a:cubicBezTo>
                  <a:pt x="287338" y="147090"/>
                  <a:pt x="284657" y="144462"/>
                  <a:pt x="280635" y="144462"/>
                </a:cubicBezTo>
                <a:cubicBezTo>
                  <a:pt x="280635" y="144462"/>
                  <a:pt x="280635" y="144462"/>
                  <a:pt x="233716" y="144462"/>
                </a:cubicBezTo>
                <a:close/>
                <a:moveTo>
                  <a:pt x="140278" y="144462"/>
                </a:moveTo>
                <a:cubicBezTo>
                  <a:pt x="137608" y="144462"/>
                  <a:pt x="134938" y="147073"/>
                  <a:pt x="134938" y="150988"/>
                </a:cubicBezTo>
                <a:cubicBezTo>
                  <a:pt x="134938" y="150988"/>
                  <a:pt x="134938" y="150988"/>
                  <a:pt x="134938" y="196673"/>
                </a:cubicBezTo>
                <a:cubicBezTo>
                  <a:pt x="134938" y="200589"/>
                  <a:pt x="137608" y="203200"/>
                  <a:pt x="140278" y="203200"/>
                </a:cubicBezTo>
                <a:cubicBezTo>
                  <a:pt x="140278" y="203200"/>
                  <a:pt x="140278" y="203200"/>
                  <a:pt x="188336" y="203200"/>
                </a:cubicBezTo>
                <a:cubicBezTo>
                  <a:pt x="191006" y="203200"/>
                  <a:pt x="193676" y="200589"/>
                  <a:pt x="193676" y="196673"/>
                </a:cubicBezTo>
                <a:lnTo>
                  <a:pt x="193676" y="150988"/>
                </a:lnTo>
                <a:cubicBezTo>
                  <a:pt x="193676" y="147073"/>
                  <a:pt x="191006" y="144462"/>
                  <a:pt x="188336" y="144462"/>
                </a:cubicBezTo>
                <a:cubicBezTo>
                  <a:pt x="188336" y="144462"/>
                  <a:pt x="188336" y="144462"/>
                  <a:pt x="140278" y="144462"/>
                </a:cubicBezTo>
                <a:close/>
                <a:moveTo>
                  <a:pt x="47978" y="144462"/>
                </a:moveTo>
                <a:cubicBezTo>
                  <a:pt x="43956" y="144462"/>
                  <a:pt x="41275" y="147073"/>
                  <a:pt x="41275" y="150988"/>
                </a:cubicBezTo>
                <a:cubicBezTo>
                  <a:pt x="41275" y="150988"/>
                  <a:pt x="41275" y="150988"/>
                  <a:pt x="41275" y="196673"/>
                </a:cubicBezTo>
                <a:cubicBezTo>
                  <a:pt x="41275" y="200589"/>
                  <a:pt x="43956" y="203200"/>
                  <a:pt x="47978" y="203200"/>
                </a:cubicBezTo>
                <a:cubicBezTo>
                  <a:pt x="47978" y="203200"/>
                  <a:pt x="47978" y="203200"/>
                  <a:pt x="94897" y="203200"/>
                </a:cubicBezTo>
                <a:cubicBezTo>
                  <a:pt x="98919" y="203200"/>
                  <a:pt x="101600" y="200589"/>
                  <a:pt x="101600" y="196673"/>
                </a:cubicBezTo>
                <a:lnTo>
                  <a:pt x="101600" y="150988"/>
                </a:lnTo>
                <a:cubicBezTo>
                  <a:pt x="101600" y="147073"/>
                  <a:pt x="98919" y="144462"/>
                  <a:pt x="94897" y="144462"/>
                </a:cubicBezTo>
                <a:cubicBezTo>
                  <a:pt x="94897" y="144462"/>
                  <a:pt x="94897" y="144462"/>
                  <a:pt x="47978" y="144462"/>
                </a:cubicBezTo>
                <a:close/>
                <a:moveTo>
                  <a:pt x="234404" y="133350"/>
                </a:moveTo>
                <a:cubicBezTo>
                  <a:pt x="234404" y="133350"/>
                  <a:pt x="234404" y="133350"/>
                  <a:pt x="279947" y="133350"/>
                </a:cubicBezTo>
                <a:cubicBezTo>
                  <a:pt x="290357" y="133350"/>
                  <a:pt x="296863" y="141287"/>
                  <a:pt x="296863" y="150548"/>
                </a:cubicBezTo>
                <a:cubicBezTo>
                  <a:pt x="296863" y="150548"/>
                  <a:pt x="296863" y="150548"/>
                  <a:pt x="296863" y="290777"/>
                </a:cubicBezTo>
                <a:cubicBezTo>
                  <a:pt x="296863" y="300038"/>
                  <a:pt x="290357" y="307975"/>
                  <a:pt x="279947" y="307975"/>
                </a:cubicBezTo>
                <a:cubicBezTo>
                  <a:pt x="279947" y="307975"/>
                  <a:pt x="279947" y="307975"/>
                  <a:pt x="234404" y="307975"/>
                </a:cubicBezTo>
                <a:cubicBezTo>
                  <a:pt x="225295" y="307975"/>
                  <a:pt x="217488" y="300038"/>
                  <a:pt x="217488" y="290777"/>
                </a:cubicBezTo>
                <a:cubicBezTo>
                  <a:pt x="217488" y="290777"/>
                  <a:pt x="217488" y="290777"/>
                  <a:pt x="217488" y="150548"/>
                </a:cubicBezTo>
                <a:cubicBezTo>
                  <a:pt x="217488" y="141287"/>
                  <a:pt x="225295" y="133350"/>
                  <a:pt x="234404" y="133350"/>
                </a:cubicBezTo>
                <a:close/>
                <a:moveTo>
                  <a:pt x="140801" y="133350"/>
                </a:moveTo>
                <a:cubicBezTo>
                  <a:pt x="140801" y="133350"/>
                  <a:pt x="140801" y="133350"/>
                  <a:pt x="187812" y="133350"/>
                </a:cubicBezTo>
                <a:cubicBezTo>
                  <a:pt x="196953" y="133350"/>
                  <a:pt x="204788" y="141314"/>
                  <a:pt x="204788" y="150604"/>
                </a:cubicBezTo>
                <a:cubicBezTo>
                  <a:pt x="204788" y="150604"/>
                  <a:pt x="204788" y="150604"/>
                  <a:pt x="204788" y="197059"/>
                </a:cubicBezTo>
                <a:cubicBezTo>
                  <a:pt x="204788" y="206349"/>
                  <a:pt x="196953" y="214313"/>
                  <a:pt x="187812" y="214313"/>
                </a:cubicBezTo>
                <a:cubicBezTo>
                  <a:pt x="187812" y="214313"/>
                  <a:pt x="187812" y="214313"/>
                  <a:pt x="140801" y="214313"/>
                </a:cubicBezTo>
                <a:cubicBezTo>
                  <a:pt x="131660" y="214313"/>
                  <a:pt x="123825" y="206349"/>
                  <a:pt x="123825" y="197059"/>
                </a:cubicBezTo>
                <a:cubicBezTo>
                  <a:pt x="123825" y="197059"/>
                  <a:pt x="123825" y="197059"/>
                  <a:pt x="123825" y="150604"/>
                </a:cubicBezTo>
                <a:cubicBezTo>
                  <a:pt x="123825" y="141314"/>
                  <a:pt x="131660" y="133350"/>
                  <a:pt x="140801" y="133350"/>
                </a:cubicBezTo>
                <a:close/>
                <a:moveTo>
                  <a:pt x="48666" y="133350"/>
                </a:moveTo>
                <a:cubicBezTo>
                  <a:pt x="48666" y="133350"/>
                  <a:pt x="48666" y="133350"/>
                  <a:pt x="94209" y="133350"/>
                </a:cubicBezTo>
                <a:cubicBezTo>
                  <a:pt x="103318" y="133350"/>
                  <a:pt x="111125" y="141314"/>
                  <a:pt x="111125" y="150604"/>
                </a:cubicBezTo>
                <a:cubicBezTo>
                  <a:pt x="111125" y="150604"/>
                  <a:pt x="111125" y="150604"/>
                  <a:pt x="111125" y="197059"/>
                </a:cubicBezTo>
                <a:cubicBezTo>
                  <a:pt x="111125" y="206349"/>
                  <a:pt x="103318" y="214313"/>
                  <a:pt x="94209" y="214313"/>
                </a:cubicBezTo>
                <a:cubicBezTo>
                  <a:pt x="94209" y="214313"/>
                  <a:pt x="94209" y="214313"/>
                  <a:pt x="48666" y="214313"/>
                </a:cubicBezTo>
                <a:cubicBezTo>
                  <a:pt x="38256" y="214313"/>
                  <a:pt x="31750" y="206349"/>
                  <a:pt x="31750" y="197059"/>
                </a:cubicBezTo>
                <a:cubicBezTo>
                  <a:pt x="31750" y="197059"/>
                  <a:pt x="31750" y="197059"/>
                  <a:pt x="31750" y="150604"/>
                </a:cubicBezTo>
                <a:cubicBezTo>
                  <a:pt x="31750" y="141314"/>
                  <a:pt x="38256" y="133350"/>
                  <a:pt x="48666" y="133350"/>
                </a:cubicBezTo>
                <a:close/>
                <a:moveTo>
                  <a:pt x="47890" y="38100"/>
                </a:moveTo>
                <a:cubicBezTo>
                  <a:pt x="43921" y="38100"/>
                  <a:pt x="41275" y="42069"/>
                  <a:pt x="41275" y="44715"/>
                </a:cubicBezTo>
                <a:cubicBezTo>
                  <a:pt x="41275" y="44715"/>
                  <a:pt x="41275" y="44715"/>
                  <a:pt x="41275" y="102923"/>
                </a:cubicBezTo>
                <a:cubicBezTo>
                  <a:pt x="41275" y="106892"/>
                  <a:pt x="43921" y="109538"/>
                  <a:pt x="47890" y="109538"/>
                </a:cubicBezTo>
                <a:cubicBezTo>
                  <a:pt x="47890" y="109538"/>
                  <a:pt x="47890" y="109538"/>
                  <a:pt x="280723" y="109538"/>
                </a:cubicBezTo>
                <a:cubicBezTo>
                  <a:pt x="284692" y="109538"/>
                  <a:pt x="287338" y="106892"/>
                  <a:pt x="287338" y="102923"/>
                </a:cubicBezTo>
                <a:lnTo>
                  <a:pt x="287338" y="44715"/>
                </a:lnTo>
                <a:cubicBezTo>
                  <a:pt x="287338" y="42069"/>
                  <a:pt x="284692" y="38100"/>
                  <a:pt x="280723" y="38100"/>
                </a:cubicBezTo>
                <a:cubicBezTo>
                  <a:pt x="280723" y="38100"/>
                  <a:pt x="280723" y="38100"/>
                  <a:pt x="47890" y="38100"/>
                </a:cubicBezTo>
                <a:close/>
                <a:moveTo>
                  <a:pt x="48812" y="28575"/>
                </a:moveTo>
                <a:cubicBezTo>
                  <a:pt x="48812" y="28575"/>
                  <a:pt x="48812" y="28575"/>
                  <a:pt x="279801" y="28575"/>
                </a:cubicBezTo>
                <a:cubicBezTo>
                  <a:pt x="290301" y="28575"/>
                  <a:pt x="296863" y="36467"/>
                  <a:pt x="296863" y="45675"/>
                </a:cubicBezTo>
                <a:cubicBezTo>
                  <a:pt x="296863" y="45675"/>
                  <a:pt x="296863" y="45675"/>
                  <a:pt x="296863" y="103550"/>
                </a:cubicBezTo>
                <a:cubicBezTo>
                  <a:pt x="296863" y="114073"/>
                  <a:pt x="290301" y="120650"/>
                  <a:pt x="279801" y="120650"/>
                </a:cubicBezTo>
                <a:cubicBezTo>
                  <a:pt x="279801" y="120650"/>
                  <a:pt x="279801" y="120650"/>
                  <a:pt x="48812" y="120650"/>
                </a:cubicBezTo>
                <a:cubicBezTo>
                  <a:pt x="38312" y="120650"/>
                  <a:pt x="31750" y="114073"/>
                  <a:pt x="31750" y="103550"/>
                </a:cubicBezTo>
                <a:cubicBezTo>
                  <a:pt x="31750" y="103550"/>
                  <a:pt x="31750" y="103550"/>
                  <a:pt x="31750" y="45675"/>
                </a:cubicBezTo>
                <a:cubicBezTo>
                  <a:pt x="31750" y="36467"/>
                  <a:pt x="38312" y="28575"/>
                  <a:pt x="48812" y="28575"/>
                </a:cubicBezTo>
                <a:close/>
                <a:moveTo>
                  <a:pt x="41703" y="9525"/>
                </a:moveTo>
                <a:cubicBezTo>
                  <a:pt x="25883" y="9525"/>
                  <a:pt x="12700" y="22688"/>
                  <a:pt x="12700" y="39800"/>
                </a:cubicBezTo>
                <a:cubicBezTo>
                  <a:pt x="12700" y="39800"/>
                  <a:pt x="12700" y="39800"/>
                  <a:pt x="12700" y="295163"/>
                </a:cubicBezTo>
                <a:cubicBezTo>
                  <a:pt x="12700" y="312275"/>
                  <a:pt x="25883" y="325438"/>
                  <a:pt x="41703" y="325438"/>
                </a:cubicBezTo>
                <a:cubicBezTo>
                  <a:pt x="41703" y="325438"/>
                  <a:pt x="41703" y="325438"/>
                  <a:pt x="286910" y="325438"/>
                </a:cubicBezTo>
                <a:cubicBezTo>
                  <a:pt x="302730" y="325438"/>
                  <a:pt x="315913" y="312275"/>
                  <a:pt x="315913" y="295163"/>
                </a:cubicBezTo>
                <a:lnTo>
                  <a:pt x="315913" y="39800"/>
                </a:lnTo>
                <a:cubicBezTo>
                  <a:pt x="315913" y="22688"/>
                  <a:pt x="302730" y="9525"/>
                  <a:pt x="286910" y="9525"/>
                </a:cubicBezTo>
                <a:cubicBezTo>
                  <a:pt x="286910" y="9525"/>
                  <a:pt x="286910" y="9525"/>
                  <a:pt x="41703" y="9525"/>
                </a:cubicBezTo>
                <a:close/>
                <a:moveTo>
                  <a:pt x="40878" y="0"/>
                </a:moveTo>
                <a:cubicBezTo>
                  <a:pt x="40878" y="0"/>
                  <a:pt x="40878" y="0"/>
                  <a:pt x="286147" y="0"/>
                </a:cubicBezTo>
                <a:cubicBezTo>
                  <a:pt x="308564" y="0"/>
                  <a:pt x="327025" y="18405"/>
                  <a:pt x="327025" y="40754"/>
                </a:cubicBezTo>
                <a:cubicBezTo>
                  <a:pt x="327025" y="40754"/>
                  <a:pt x="327025" y="40754"/>
                  <a:pt x="327025" y="295796"/>
                </a:cubicBezTo>
                <a:cubicBezTo>
                  <a:pt x="327025" y="318145"/>
                  <a:pt x="308564" y="336550"/>
                  <a:pt x="286147" y="336550"/>
                </a:cubicBezTo>
                <a:cubicBezTo>
                  <a:pt x="286147" y="336550"/>
                  <a:pt x="286147" y="336550"/>
                  <a:pt x="40878" y="336550"/>
                </a:cubicBezTo>
                <a:cubicBezTo>
                  <a:pt x="18461" y="336550"/>
                  <a:pt x="0" y="318145"/>
                  <a:pt x="0" y="295796"/>
                </a:cubicBezTo>
                <a:cubicBezTo>
                  <a:pt x="0" y="295796"/>
                  <a:pt x="0" y="295796"/>
                  <a:pt x="0" y="40754"/>
                </a:cubicBezTo>
                <a:cubicBezTo>
                  <a:pt x="0" y="18405"/>
                  <a:pt x="18461" y="0"/>
                  <a:pt x="40878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išľíďe"/>
          <p:cNvSpPr/>
          <p:nvPr/>
        </p:nvSpPr>
        <p:spPr bwMode="auto">
          <a:xfrm>
            <a:off x="4561687" y="3949028"/>
            <a:ext cx="609685" cy="475153"/>
          </a:xfrm>
          <a:custGeom>
            <a:avLst/>
            <a:gdLst>
              <a:gd name="connsiteX0" fmla="*/ 73290 w 338138"/>
              <a:gd name="connsiteY0" fmla="*/ 179388 h 263525"/>
              <a:gd name="connsiteX1" fmla="*/ 140759 w 338138"/>
              <a:gd name="connsiteY1" fmla="*/ 179388 h 263525"/>
              <a:gd name="connsiteX2" fmla="*/ 153988 w 338138"/>
              <a:gd name="connsiteY2" fmla="*/ 194356 h 263525"/>
              <a:gd name="connsiteX3" fmla="*/ 140759 w 338138"/>
              <a:gd name="connsiteY3" fmla="*/ 207963 h 263525"/>
              <a:gd name="connsiteX4" fmla="*/ 73290 w 338138"/>
              <a:gd name="connsiteY4" fmla="*/ 207963 h 263525"/>
              <a:gd name="connsiteX5" fmla="*/ 58738 w 338138"/>
              <a:gd name="connsiteY5" fmla="*/ 194356 h 263525"/>
              <a:gd name="connsiteX6" fmla="*/ 73290 w 338138"/>
              <a:gd name="connsiteY6" fmla="*/ 179388 h 263525"/>
              <a:gd name="connsiteX7" fmla="*/ 73290 w 338138"/>
              <a:gd name="connsiteY7" fmla="*/ 136525 h 263525"/>
              <a:gd name="connsiteX8" fmla="*/ 140759 w 338138"/>
              <a:gd name="connsiteY8" fmla="*/ 136525 h 263525"/>
              <a:gd name="connsiteX9" fmla="*/ 153988 w 338138"/>
              <a:gd name="connsiteY9" fmla="*/ 149376 h 263525"/>
              <a:gd name="connsiteX10" fmla="*/ 140759 w 338138"/>
              <a:gd name="connsiteY10" fmla="*/ 163513 h 263525"/>
              <a:gd name="connsiteX11" fmla="*/ 73290 w 338138"/>
              <a:gd name="connsiteY11" fmla="*/ 163513 h 263525"/>
              <a:gd name="connsiteX12" fmla="*/ 58738 w 338138"/>
              <a:gd name="connsiteY12" fmla="*/ 149376 h 263525"/>
              <a:gd name="connsiteX13" fmla="*/ 73290 w 338138"/>
              <a:gd name="connsiteY13" fmla="*/ 136525 h 263525"/>
              <a:gd name="connsiteX14" fmla="*/ 219075 w 338138"/>
              <a:gd name="connsiteY14" fmla="*/ 73025 h 263525"/>
              <a:gd name="connsiteX15" fmla="*/ 219075 w 338138"/>
              <a:gd name="connsiteY15" fmla="*/ 139700 h 263525"/>
              <a:gd name="connsiteX16" fmla="*/ 263525 w 338138"/>
              <a:gd name="connsiteY16" fmla="*/ 139700 h 263525"/>
              <a:gd name="connsiteX17" fmla="*/ 263525 w 338138"/>
              <a:gd name="connsiteY17" fmla="*/ 73025 h 263525"/>
              <a:gd name="connsiteX18" fmla="*/ 205283 w 338138"/>
              <a:gd name="connsiteY18" fmla="*/ 44450 h 263525"/>
              <a:gd name="connsiteX19" fmla="*/ 279174 w 338138"/>
              <a:gd name="connsiteY19" fmla="*/ 44450 h 263525"/>
              <a:gd name="connsiteX20" fmla="*/ 292369 w 338138"/>
              <a:gd name="connsiteY20" fmla="*/ 58940 h 263525"/>
              <a:gd name="connsiteX21" fmla="*/ 292369 w 338138"/>
              <a:gd name="connsiteY21" fmla="*/ 155102 h 263525"/>
              <a:gd name="connsiteX22" fmla="*/ 279174 w 338138"/>
              <a:gd name="connsiteY22" fmla="*/ 168275 h 263525"/>
              <a:gd name="connsiteX23" fmla="*/ 205283 w 338138"/>
              <a:gd name="connsiteY23" fmla="*/ 168275 h 263525"/>
              <a:gd name="connsiteX24" fmla="*/ 192088 w 338138"/>
              <a:gd name="connsiteY24" fmla="*/ 155102 h 263525"/>
              <a:gd name="connsiteX25" fmla="*/ 192088 w 338138"/>
              <a:gd name="connsiteY25" fmla="*/ 58940 h 263525"/>
              <a:gd name="connsiteX26" fmla="*/ 205283 w 338138"/>
              <a:gd name="connsiteY26" fmla="*/ 44450 h 263525"/>
              <a:gd name="connsiteX27" fmla="*/ 30163 w 338138"/>
              <a:gd name="connsiteY27" fmla="*/ 28575 h 263525"/>
              <a:gd name="connsiteX28" fmla="*/ 30163 w 338138"/>
              <a:gd name="connsiteY28" fmla="*/ 236538 h 263525"/>
              <a:gd name="connsiteX29" fmla="*/ 311151 w 338138"/>
              <a:gd name="connsiteY29" fmla="*/ 236538 h 263525"/>
              <a:gd name="connsiteX30" fmla="*/ 311151 w 338138"/>
              <a:gd name="connsiteY30" fmla="*/ 28575 h 263525"/>
              <a:gd name="connsiteX31" fmla="*/ 14529 w 338138"/>
              <a:gd name="connsiteY31" fmla="*/ 0 h 263525"/>
              <a:gd name="connsiteX32" fmla="*/ 323609 w 338138"/>
              <a:gd name="connsiteY32" fmla="*/ 0 h 263525"/>
              <a:gd name="connsiteX33" fmla="*/ 338138 w 338138"/>
              <a:gd name="connsiteY33" fmla="*/ 14422 h 263525"/>
              <a:gd name="connsiteX34" fmla="*/ 338138 w 338138"/>
              <a:gd name="connsiteY34" fmla="*/ 249103 h 263525"/>
              <a:gd name="connsiteX35" fmla="*/ 324930 w 338138"/>
              <a:gd name="connsiteY35" fmla="*/ 263525 h 263525"/>
              <a:gd name="connsiteX36" fmla="*/ 14529 w 338138"/>
              <a:gd name="connsiteY36" fmla="*/ 263525 h 263525"/>
              <a:gd name="connsiteX37" fmla="*/ 0 w 338138"/>
              <a:gd name="connsiteY37" fmla="*/ 250414 h 263525"/>
              <a:gd name="connsiteX38" fmla="*/ 0 w 338138"/>
              <a:gd name="connsiteY38" fmla="*/ 14422 h 263525"/>
              <a:gd name="connsiteX39" fmla="*/ 14529 w 338138"/>
              <a:gd name="connsiteY39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8138" h="263525">
                <a:moveTo>
                  <a:pt x="73290" y="179388"/>
                </a:moveTo>
                <a:cubicBezTo>
                  <a:pt x="140759" y="179388"/>
                  <a:pt x="140759" y="179388"/>
                  <a:pt x="140759" y="179388"/>
                </a:cubicBezTo>
                <a:cubicBezTo>
                  <a:pt x="148696" y="179388"/>
                  <a:pt x="153988" y="186192"/>
                  <a:pt x="153988" y="194356"/>
                </a:cubicBezTo>
                <a:cubicBezTo>
                  <a:pt x="153988" y="202520"/>
                  <a:pt x="147373" y="207963"/>
                  <a:pt x="140759" y="207963"/>
                </a:cubicBezTo>
                <a:cubicBezTo>
                  <a:pt x="73290" y="207963"/>
                  <a:pt x="73290" y="207963"/>
                  <a:pt x="73290" y="207963"/>
                </a:cubicBezTo>
                <a:cubicBezTo>
                  <a:pt x="65352" y="207963"/>
                  <a:pt x="58738" y="201159"/>
                  <a:pt x="58738" y="194356"/>
                </a:cubicBezTo>
                <a:cubicBezTo>
                  <a:pt x="58738" y="186192"/>
                  <a:pt x="65352" y="179388"/>
                  <a:pt x="73290" y="179388"/>
                </a:cubicBezTo>
                <a:close/>
                <a:moveTo>
                  <a:pt x="73290" y="136525"/>
                </a:moveTo>
                <a:cubicBezTo>
                  <a:pt x="140759" y="136525"/>
                  <a:pt x="140759" y="136525"/>
                  <a:pt x="140759" y="136525"/>
                </a:cubicBezTo>
                <a:cubicBezTo>
                  <a:pt x="148696" y="136525"/>
                  <a:pt x="153988" y="141666"/>
                  <a:pt x="153988" y="149376"/>
                </a:cubicBezTo>
                <a:cubicBezTo>
                  <a:pt x="153988" y="157087"/>
                  <a:pt x="147373" y="163513"/>
                  <a:pt x="140759" y="163513"/>
                </a:cubicBezTo>
                <a:cubicBezTo>
                  <a:pt x="73290" y="163513"/>
                  <a:pt x="73290" y="163513"/>
                  <a:pt x="73290" y="163513"/>
                </a:cubicBezTo>
                <a:cubicBezTo>
                  <a:pt x="65352" y="163513"/>
                  <a:pt x="58738" y="157087"/>
                  <a:pt x="58738" y="149376"/>
                </a:cubicBezTo>
                <a:cubicBezTo>
                  <a:pt x="58738" y="141666"/>
                  <a:pt x="65352" y="136525"/>
                  <a:pt x="73290" y="136525"/>
                </a:cubicBezTo>
                <a:close/>
                <a:moveTo>
                  <a:pt x="219075" y="73025"/>
                </a:moveTo>
                <a:lnTo>
                  <a:pt x="219075" y="139700"/>
                </a:lnTo>
                <a:lnTo>
                  <a:pt x="263525" y="139700"/>
                </a:lnTo>
                <a:lnTo>
                  <a:pt x="263525" y="73025"/>
                </a:lnTo>
                <a:close/>
                <a:moveTo>
                  <a:pt x="205283" y="44450"/>
                </a:moveTo>
                <a:cubicBezTo>
                  <a:pt x="279174" y="44450"/>
                  <a:pt x="279174" y="44450"/>
                  <a:pt x="279174" y="44450"/>
                </a:cubicBezTo>
                <a:cubicBezTo>
                  <a:pt x="287091" y="44450"/>
                  <a:pt x="292369" y="51036"/>
                  <a:pt x="292369" y="58940"/>
                </a:cubicBezTo>
                <a:cubicBezTo>
                  <a:pt x="292369" y="155102"/>
                  <a:pt x="292369" y="155102"/>
                  <a:pt x="292369" y="155102"/>
                </a:cubicBezTo>
                <a:cubicBezTo>
                  <a:pt x="293688" y="163006"/>
                  <a:pt x="287091" y="168275"/>
                  <a:pt x="279174" y="168275"/>
                </a:cubicBezTo>
                <a:cubicBezTo>
                  <a:pt x="205283" y="168275"/>
                  <a:pt x="205283" y="168275"/>
                  <a:pt x="205283" y="168275"/>
                </a:cubicBezTo>
                <a:cubicBezTo>
                  <a:pt x="197366" y="168275"/>
                  <a:pt x="192088" y="161689"/>
                  <a:pt x="192088" y="155102"/>
                </a:cubicBezTo>
                <a:cubicBezTo>
                  <a:pt x="192088" y="58940"/>
                  <a:pt x="192088" y="58940"/>
                  <a:pt x="192088" y="58940"/>
                </a:cubicBezTo>
                <a:cubicBezTo>
                  <a:pt x="192088" y="49719"/>
                  <a:pt x="198685" y="44450"/>
                  <a:pt x="205283" y="44450"/>
                </a:cubicBezTo>
                <a:close/>
                <a:moveTo>
                  <a:pt x="30163" y="28575"/>
                </a:moveTo>
                <a:lnTo>
                  <a:pt x="30163" y="236538"/>
                </a:lnTo>
                <a:lnTo>
                  <a:pt x="311151" y="236538"/>
                </a:lnTo>
                <a:lnTo>
                  <a:pt x="311151" y="28575"/>
                </a:lnTo>
                <a:close/>
                <a:moveTo>
                  <a:pt x="14529" y="0"/>
                </a:moveTo>
                <a:cubicBezTo>
                  <a:pt x="323609" y="0"/>
                  <a:pt x="323609" y="0"/>
                  <a:pt x="323609" y="0"/>
                </a:cubicBezTo>
                <a:cubicBezTo>
                  <a:pt x="331534" y="0"/>
                  <a:pt x="338138" y="6555"/>
                  <a:pt x="338138" y="14422"/>
                </a:cubicBezTo>
                <a:cubicBezTo>
                  <a:pt x="338138" y="249103"/>
                  <a:pt x="338138" y="249103"/>
                  <a:pt x="338138" y="249103"/>
                </a:cubicBezTo>
                <a:cubicBezTo>
                  <a:pt x="338138" y="256970"/>
                  <a:pt x="331534" y="263525"/>
                  <a:pt x="324930" y="263525"/>
                </a:cubicBezTo>
                <a:cubicBezTo>
                  <a:pt x="14529" y="263525"/>
                  <a:pt x="14529" y="263525"/>
                  <a:pt x="14529" y="263525"/>
                </a:cubicBezTo>
                <a:cubicBezTo>
                  <a:pt x="5283" y="263525"/>
                  <a:pt x="0" y="256970"/>
                  <a:pt x="0" y="250414"/>
                </a:cubicBezTo>
                <a:cubicBezTo>
                  <a:pt x="0" y="14422"/>
                  <a:pt x="0" y="14422"/>
                  <a:pt x="0" y="14422"/>
                </a:cubicBezTo>
                <a:cubicBezTo>
                  <a:pt x="0" y="6555"/>
                  <a:pt x="6604" y="0"/>
                  <a:pt x="14529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iṡlíďê"/>
          <p:cNvSpPr txBox="1"/>
          <p:nvPr/>
        </p:nvSpPr>
        <p:spPr>
          <a:xfrm>
            <a:off x="638290" y="4602947"/>
            <a:ext cx="1165111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i="1">
                <a:solidFill>
                  <a:srgbClr val="B3012A"/>
                </a:solidFill>
                <a:cs typeface="+mn-ea"/>
                <a:sym typeface="+mn-lt"/>
              </a:rPr>
              <a:t>7</a:t>
            </a:r>
            <a:r>
              <a:rPr lang="en-US" altLang="zh-CN" sz="100" i="1">
                <a:solidFill>
                  <a:srgbClr val="B3012A"/>
                </a:solidFill>
                <a:cs typeface="+mn-ea"/>
                <a:sym typeface="+mn-lt"/>
              </a:rPr>
              <a:t> </a:t>
            </a:r>
            <a:r>
              <a:rPr lang="en-US" altLang="zh-CN" i="1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i="1" dirty="0">
                <a:solidFill>
                  <a:srgbClr val="B3012A"/>
                </a:solidFill>
                <a:cs typeface="+mn-ea"/>
                <a:sym typeface="+mn-lt"/>
              </a:rPr>
              <a:t>850</a:t>
            </a:r>
          </a:p>
        </p:txBody>
      </p:sp>
      <p:sp>
        <p:nvSpPr>
          <p:cNvPr id="16" name="işľiḍe"/>
          <p:cNvSpPr txBox="1"/>
          <p:nvPr/>
        </p:nvSpPr>
        <p:spPr>
          <a:xfrm>
            <a:off x="2426747" y="4602947"/>
            <a:ext cx="1225251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i="1">
                <a:solidFill>
                  <a:srgbClr val="B3012A"/>
                </a:solidFill>
                <a:cs typeface="+mn-ea"/>
                <a:sym typeface="+mn-lt"/>
              </a:rPr>
              <a:t>6</a:t>
            </a:r>
            <a:r>
              <a:rPr lang="en-US" altLang="zh-CN" sz="100" i="1">
                <a:solidFill>
                  <a:srgbClr val="B3012A"/>
                </a:solidFill>
                <a:cs typeface="+mn-ea"/>
                <a:sym typeface="+mn-lt"/>
              </a:rPr>
              <a:t> </a:t>
            </a:r>
            <a:r>
              <a:rPr lang="en-US" altLang="zh-CN" i="1">
                <a:solidFill>
                  <a:srgbClr val="B3012A"/>
                </a:solidFill>
                <a:cs typeface="+mn-ea"/>
                <a:sym typeface="+mn-lt"/>
              </a:rPr>
              <a:t>,938</a:t>
            </a:r>
          </a:p>
        </p:txBody>
      </p:sp>
      <p:sp>
        <p:nvSpPr>
          <p:cNvPr id="17" name="íṥľiḓé"/>
          <p:cNvSpPr txBox="1"/>
          <p:nvPr/>
        </p:nvSpPr>
        <p:spPr>
          <a:xfrm>
            <a:off x="4275345" y="4602947"/>
            <a:ext cx="1165111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i="1">
                <a:solidFill>
                  <a:srgbClr val="B3012A"/>
                </a:solidFill>
                <a:cs typeface="+mn-ea"/>
                <a:sym typeface="+mn-lt"/>
              </a:rPr>
              <a:t>3</a:t>
            </a:r>
            <a:r>
              <a:rPr lang="en-US" altLang="zh-CN" sz="100" i="1">
                <a:solidFill>
                  <a:srgbClr val="B3012A"/>
                </a:solidFill>
                <a:cs typeface="+mn-ea"/>
                <a:sym typeface="+mn-lt"/>
              </a:rPr>
              <a:t> </a:t>
            </a:r>
            <a:r>
              <a:rPr lang="en-US" altLang="zh-CN" i="1">
                <a:solidFill>
                  <a:srgbClr val="B3012A"/>
                </a:solidFill>
                <a:cs typeface="+mn-ea"/>
                <a:sym typeface="+mn-lt"/>
              </a:rPr>
              <a:t>,760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08200" y="3674260"/>
            <a:ext cx="0" cy="238100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62400" y="3674260"/>
            <a:ext cx="0" cy="23462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0" y="-4034"/>
            <a:ext cx="12192000" cy="3429000"/>
          </a:xfrm>
          <a:prstGeom prst="rect">
            <a:avLst/>
          </a:prstGeom>
        </p:spPr>
      </p:pic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523875" y="5083782"/>
            <a:ext cx="1383884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100" kern="0" dirty="0">
              <a:solidFill>
                <a:srgbClr val="B3012A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2343359" y="5078413"/>
            <a:ext cx="1383884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100" kern="0" dirty="0">
              <a:solidFill>
                <a:srgbClr val="B3012A"/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4162843" y="5083781"/>
            <a:ext cx="1383884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100" kern="0" dirty="0">
              <a:solidFill>
                <a:srgbClr val="B3012A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iṧļïḑé"/>
          <p:cNvSpPr/>
          <p:nvPr/>
        </p:nvSpPr>
        <p:spPr bwMode="auto">
          <a:xfrm>
            <a:off x="2890939" y="2463696"/>
            <a:ext cx="1573212" cy="387117"/>
          </a:xfrm>
          <a:prstGeom prst="homePlate">
            <a:avLst>
              <a:gd name="adj" fmla="val 56887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íšḷíḍé"/>
          <p:cNvSpPr/>
          <p:nvPr/>
        </p:nvSpPr>
        <p:spPr bwMode="auto">
          <a:xfrm>
            <a:off x="2890939" y="2978194"/>
            <a:ext cx="2678112" cy="387117"/>
          </a:xfrm>
          <a:prstGeom prst="homePlate">
            <a:avLst>
              <a:gd name="adj" fmla="val 56887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íṧľîḑe"/>
          <p:cNvSpPr/>
          <p:nvPr/>
        </p:nvSpPr>
        <p:spPr bwMode="auto">
          <a:xfrm>
            <a:off x="2890940" y="3492692"/>
            <a:ext cx="2135187" cy="387117"/>
          </a:xfrm>
          <a:prstGeom prst="homePlate">
            <a:avLst>
              <a:gd name="adj" fmla="val 56887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íšlîḑê"/>
          <p:cNvSpPr/>
          <p:nvPr/>
        </p:nvSpPr>
        <p:spPr bwMode="auto">
          <a:xfrm>
            <a:off x="2890939" y="4007190"/>
            <a:ext cx="3478212" cy="387117"/>
          </a:xfrm>
          <a:prstGeom prst="homePlate">
            <a:avLst>
              <a:gd name="adj" fmla="val 56887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i$ľiḑe"/>
          <p:cNvSpPr/>
          <p:nvPr/>
        </p:nvSpPr>
        <p:spPr bwMode="auto">
          <a:xfrm>
            <a:off x="377927" y="394495"/>
            <a:ext cx="2625725" cy="6069013"/>
          </a:xfrm>
          <a:custGeom>
            <a:avLst/>
            <a:gdLst/>
            <a:ahLst/>
            <a:cxnLst>
              <a:cxn ang="0">
                <a:pos x="0" y="3823"/>
              </a:cxn>
              <a:cxn ang="0">
                <a:pos x="1654" y="2866"/>
              </a:cxn>
              <a:cxn ang="0">
                <a:pos x="1654" y="956"/>
              </a:cxn>
              <a:cxn ang="0">
                <a:pos x="0" y="0"/>
              </a:cxn>
              <a:cxn ang="0">
                <a:pos x="0" y="3823"/>
              </a:cxn>
            </a:cxnLst>
            <a:rect l="0" t="0" r="r" b="b"/>
            <a:pathLst>
              <a:path w="1654" h="3823">
                <a:moveTo>
                  <a:pt x="0" y="3823"/>
                </a:moveTo>
                <a:lnTo>
                  <a:pt x="1654" y="2866"/>
                </a:lnTo>
                <a:lnTo>
                  <a:pt x="1654" y="956"/>
                </a:lnTo>
                <a:lnTo>
                  <a:pt x="0" y="0"/>
                </a:lnTo>
                <a:lnTo>
                  <a:pt x="0" y="3823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íŝlíḋé"/>
          <p:cNvSpPr/>
          <p:nvPr/>
        </p:nvSpPr>
        <p:spPr bwMode="auto">
          <a:xfrm>
            <a:off x="377925" y="531814"/>
            <a:ext cx="2508251" cy="5794375"/>
          </a:xfrm>
          <a:custGeom>
            <a:avLst/>
            <a:gdLst/>
            <a:ahLst/>
            <a:cxnLst>
              <a:cxn ang="0">
                <a:pos x="0" y="3650"/>
              </a:cxn>
              <a:cxn ang="0">
                <a:pos x="1580" y="2737"/>
              </a:cxn>
              <a:cxn ang="0">
                <a:pos x="1580" y="913"/>
              </a:cxn>
              <a:cxn ang="0">
                <a:pos x="0" y="0"/>
              </a:cxn>
              <a:cxn ang="0">
                <a:pos x="0" y="3650"/>
              </a:cxn>
            </a:cxnLst>
            <a:rect l="0" t="0" r="r" b="b"/>
            <a:pathLst>
              <a:path w="1580" h="3650">
                <a:moveTo>
                  <a:pt x="0" y="3650"/>
                </a:moveTo>
                <a:lnTo>
                  <a:pt x="1580" y="2737"/>
                </a:lnTo>
                <a:lnTo>
                  <a:pt x="1580" y="913"/>
                </a:lnTo>
                <a:lnTo>
                  <a:pt x="0" y="0"/>
                </a:lnTo>
                <a:lnTo>
                  <a:pt x="0" y="3650"/>
                </a:ln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isļïďê"/>
          <p:cNvSpPr/>
          <p:nvPr/>
        </p:nvSpPr>
        <p:spPr>
          <a:xfrm>
            <a:off x="7160401" y="1417107"/>
            <a:ext cx="492475" cy="492474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îsļïdé"/>
          <p:cNvSpPr/>
          <p:nvPr/>
        </p:nvSpPr>
        <p:spPr bwMode="auto">
          <a:xfrm>
            <a:off x="7316935" y="1556926"/>
            <a:ext cx="179408" cy="212839"/>
          </a:xfrm>
          <a:custGeom>
            <a:avLst/>
            <a:gdLst>
              <a:gd name="connsiteX0" fmla="*/ 436982 w 510470"/>
              <a:gd name="connsiteY0" fmla="*/ 513452 h 605593"/>
              <a:gd name="connsiteX1" fmla="*/ 422903 w 510470"/>
              <a:gd name="connsiteY1" fmla="*/ 527513 h 605593"/>
              <a:gd name="connsiteX2" fmla="*/ 436982 w 510470"/>
              <a:gd name="connsiteY2" fmla="*/ 541574 h 605593"/>
              <a:gd name="connsiteX3" fmla="*/ 451168 w 510470"/>
              <a:gd name="connsiteY3" fmla="*/ 527513 h 605593"/>
              <a:gd name="connsiteX4" fmla="*/ 436982 w 510470"/>
              <a:gd name="connsiteY4" fmla="*/ 513452 h 605593"/>
              <a:gd name="connsiteX5" fmla="*/ 114232 w 510470"/>
              <a:gd name="connsiteY5" fmla="*/ 513452 h 605593"/>
              <a:gd name="connsiteX6" fmla="*/ 100046 w 510470"/>
              <a:gd name="connsiteY6" fmla="*/ 527513 h 605593"/>
              <a:gd name="connsiteX7" fmla="*/ 114232 w 510470"/>
              <a:gd name="connsiteY7" fmla="*/ 541574 h 605593"/>
              <a:gd name="connsiteX8" fmla="*/ 128311 w 510470"/>
              <a:gd name="connsiteY8" fmla="*/ 527513 h 605593"/>
              <a:gd name="connsiteX9" fmla="*/ 114232 w 510470"/>
              <a:gd name="connsiteY9" fmla="*/ 513452 h 605593"/>
              <a:gd name="connsiteX10" fmla="*/ 68902 w 510470"/>
              <a:gd name="connsiteY10" fmla="*/ 513452 h 605593"/>
              <a:gd name="connsiteX11" fmla="*/ 54823 w 510470"/>
              <a:gd name="connsiteY11" fmla="*/ 527513 h 605593"/>
              <a:gd name="connsiteX12" fmla="*/ 68902 w 510470"/>
              <a:gd name="connsiteY12" fmla="*/ 541574 h 605593"/>
              <a:gd name="connsiteX13" fmla="*/ 83087 w 510470"/>
              <a:gd name="connsiteY13" fmla="*/ 527513 h 605593"/>
              <a:gd name="connsiteX14" fmla="*/ 68902 w 510470"/>
              <a:gd name="connsiteY14" fmla="*/ 513452 h 605593"/>
              <a:gd name="connsiteX15" fmla="*/ 0 w 510470"/>
              <a:gd name="connsiteY15" fmla="*/ 449432 h 605593"/>
              <a:gd name="connsiteX16" fmla="*/ 510470 w 510470"/>
              <a:gd name="connsiteY16" fmla="*/ 449432 h 605593"/>
              <a:gd name="connsiteX17" fmla="*/ 510470 w 510470"/>
              <a:gd name="connsiteY17" fmla="*/ 605593 h 605593"/>
              <a:gd name="connsiteX18" fmla="*/ 0 w 510470"/>
              <a:gd name="connsiteY18" fmla="*/ 605593 h 605593"/>
              <a:gd name="connsiteX19" fmla="*/ 95598 w 510470"/>
              <a:gd name="connsiteY19" fmla="*/ 342807 h 605593"/>
              <a:gd name="connsiteX20" fmla="*/ 414907 w 510470"/>
              <a:gd name="connsiteY20" fmla="*/ 342807 h 605593"/>
              <a:gd name="connsiteX21" fmla="*/ 506519 w 510470"/>
              <a:gd name="connsiteY21" fmla="*/ 421840 h 605593"/>
              <a:gd name="connsiteX22" fmla="*/ 4093 w 510470"/>
              <a:gd name="connsiteY22" fmla="*/ 421840 h 605593"/>
              <a:gd name="connsiteX23" fmla="*/ 255235 w 510470"/>
              <a:gd name="connsiteY23" fmla="*/ 71977 h 605593"/>
              <a:gd name="connsiteX24" fmla="*/ 313663 w 510470"/>
              <a:gd name="connsiteY24" fmla="*/ 130352 h 605593"/>
              <a:gd name="connsiteX25" fmla="*/ 280078 w 510470"/>
              <a:gd name="connsiteY25" fmla="*/ 183082 h 605593"/>
              <a:gd name="connsiteX26" fmla="*/ 280078 w 510470"/>
              <a:gd name="connsiteY26" fmla="*/ 316345 h 605593"/>
              <a:gd name="connsiteX27" fmla="*/ 230392 w 510470"/>
              <a:gd name="connsiteY27" fmla="*/ 316345 h 605593"/>
              <a:gd name="connsiteX28" fmla="*/ 230392 w 510470"/>
              <a:gd name="connsiteY28" fmla="*/ 183082 h 605593"/>
              <a:gd name="connsiteX29" fmla="*/ 196807 w 510470"/>
              <a:gd name="connsiteY29" fmla="*/ 130352 h 605593"/>
              <a:gd name="connsiteX30" fmla="*/ 255235 w 510470"/>
              <a:gd name="connsiteY30" fmla="*/ 71977 h 605593"/>
              <a:gd name="connsiteX31" fmla="*/ 380055 w 510470"/>
              <a:gd name="connsiteY31" fmla="*/ 62733 h 605593"/>
              <a:gd name="connsiteX32" fmla="*/ 418030 w 510470"/>
              <a:gd name="connsiteY32" fmla="*/ 130352 h 605593"/>
              <a:gd name="connsiteX33" fmla="*/ 380055 w 510470"/>
              <a:gd name="connsiteY33" fmla="*/ 197866 h 605593"/>
              <a:gd name="connsiteX34" fmla="*/ 354027 w 510470"/>
              <a:gd name="connsiteY34" fmla="*/ 155484 h 605593"/>
              <a:gd name="connsiteX35" fmla="*/ 368214 w 510470"/>
              <a:gd name="connsiteY35" fmla="*/ 130352 h 605593"/>
              <a:gd name="connsiteX36" fmla="*/ 354027 w 510470"/>
              <a:gd name="connsiteY36" fmla="*/ 105115 h 605593"/>
              <a:gd name="connsiteX37" fmla="*/ 130486 w 510470"/>
              <a:gd name="connsiteY37" fmla="*/ 62733 h 605593"/>
              <a:gd name="connsiteX38" fmla="*/ 156514 w 510470"/>
              <a:gd name="connsiteY38" fmla="*/ 105115 h 605593"/>
              <a:gd name="connsiteX39" fmla="*/ 142327 w 510470"/>
              <a:gd name="connsiteY39" fmla="*/ 130352 h 605593"/>
              <a:gd name="connsiteX40" fmla="*/ 156514 w 510470"/>
              <a:gd name="connsiteY40" fmla="*/ 155484 h 605593"/>
              <a:gd name="connsiteX41" fmla="*/ 130486 w 510470"/>
              <a:gd name="connsiteY41" fmla="*/ 197866 h 605593"/>
              <a:gd name="connsiteX42" fmla="*/ 92511 w 510470"/>
              <a:gd name="connsiteY42" fmla="*/ 130352 h 605593"/>
              <a:gd name="connsiteX43" fmla="*/ 130486 w 510470"/>
              <a:gd name="connsiteY43" fmla="*/ 62733 h 605593"/>
              <a:gd name="connsiteX44" fmla="*/ 437083 w 510470"/>
              <a:gd name="connsiteY44" fmla="*/ 0 h 605593"/>
              <a:gd name="connsiteX45" fmla="*/ 510187 w 510470"/>
              <a:gd name="connsiteY45" fmla="*/ 130352 h 605593"/>
              <a:gd name="connsiteX46" fmla="*/ 437083 w 510470"/>
              <a:gd name="connsiteY46" fmla="*/ 260598 h 605593"/>
              <a:gd name="connsiteX47" fmla="*/ 411043 w 510470"/>
              <a:gd name="connsiteY47" fmla="*/ 218212 h 605593"/>
              <a:gd name="connsiteX48" fmla="*/ 460455 w 510470"/>
              <a:gd name="connsiteY48" fmla="*/ 130352 h 605593"/>
              <a:gd name="connsiteX49" fmla="*/ 411043 w 510470"/>
              <a:gd name="connsiteY49" fmla="*/ 42386 h 605593"/>
              <a:gd name="connsiteX50" fmla="*/ 73405 w 510470"/>
              <a:gd name="connsiteY50" fmla="*/ 0 h 605593"/>
              <a:gd name="connsiteX51" fmla="*/ 99427 w 510470"/>
              <a:gd name="connsiteY51" fmla="*/ 42386 h 605593"/>
              <a:gd name="connsiteX52" fmla="*/ 50050 w 510470"/>
              <a:gd name="connsiteY52" fmla="*/ 130352 h 605593"/>
              <a:gd name="connsiteX53" fmla="*/ 99427 w 510470"/>
              <a:gd name="connsiteY53" fmla="*/ 218212 h 605593"/>
              <a:gd name="connsiteX54" fmla="*/ 73405 w 510470"/>
              <a:gd name="connsiteY54" fmla="*/ 260598 h 605593"/>
              <a:gd name="connsiteX55" fmla="*/ 353 w 510470"/>
              <a:gd name="connsiteY55" fmla="*/ 130352 h 605593"/>
              <a:gd name="connsiteX56" fmla="*/ 73405 w 510470"/>
              <a:gd name="connsiteY56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0470" h="605593">
                <a:moveTo>
                  <a:pt x="436982" y="513452"/>
                </a:moveTo>
                <a:cubicBezTo>
                  <a:pt x="429196" y="513452"/>
                  <a:pt x="422903" y="519737"/>
                  <a:pt x="422903" y="527513"/>
                </a:cubicBezTo>
                <a:cubicBezTo>
                  <a:pt x="422903" y="535289"/>
                  <a:pt x="429196" y="541574"/>
                  <a:pt x="436982" y="541574"/>
                </a:cubicBezTo>
                <a:cubicBezTo>
                  <a:pt x="444875" y="541574"/>
                  <a:pt x="451168" y="535289"/>
                  <a:pt x="451168" y="527513"/>
                </a:cubicBezTo>
                <a:cubicBezTo>
                  <a:pt x="451168" y="519737"/>
                  <a:pt x="444768" y="513452"/>
                  <a:pt x="436982" y="513452"/>
                </a:cubicBezTo>
                <a:close/>
                <a:moveTo>
                  <a:pt x="114232" y="513452"/>
                </a:moveTo>
                <a:cubicBezTo>
                  <a:pt x="106446" y="513452"/>
                  <a:pt x="100046" y="519737"/>
                  <a:pt x="100046" y="527513"/>
                </a:cubicBezTo>
                <a:cubicBezTo>
                  <a:pt x="100046" y="535289"/>
                  <a:pt x="106446" y="541574"/>
                  <a:pt x="114232" y="541574"/>
                </a:cubicBezTo>
                <a:cubicBezTo>
                  <a:pt x="122018" y="541574"/>
                  <a:pt x="128311" y="535289"/>
                  <a:pt x="128311" y="527513"/>
                </a:cubicBezTo>
                <a:cubicBezTo>
                  <a:pt x="128311" y="519737"/>
                  <a:pt x="122018" y="513452"/>
                  <a:pt x="114232" y="513452"/>
                </a:cubicBezTo>
                <a:close/>
                <a:moveTo>
                  <a:pt x="68902" y="513452"/>
                </a:moveTo>
                <a:cubicBezTo>
                  <a:pt x="61116" y="513452"/>
                  <a:pt x="54823" y="519737"/>
                  <a:pt x="54823" y="527513"/>
                </a:cubicBezTo>
                <a:cubicBezTo>
                  <a:pt x="54823" y="535289"/>
                  <a:pt x="61116" y="541574"/>
                  <a:pt x="68902" y="541574"/>
                </a:cubicBezTo>
                <a:cubicBezTo>
                  <a:pt x="76688" y="541574"/>
                  <a:pt x="83087" y="535289"/>
                  <a:pt x="83087" y="527513"/>
                </a:cubicBezTo>
                <a:cubicBezTo>
                  <a:pt x="83087" y="519737"/>
                  <a:pt x="76688" y="513452"/>
                  <a:pt x="68902" y="513452"/>
                </a:cubicBezTo>
                <a:close/>
                <a:moveTo>
                  <a:pt x="0" y="449432"/>
                </a:moveTo>
                <a:lnTo>
                  <a:pt x="510470" y="449432"/>
                </a:lnTo>
                <a:lnTo>
                  <a:pt x="510470" y="605593"/>
                </a:lnTo>
                <a:lnTo>
                  <a:pt x="0" y="605593"/>
                </a:lnTo>
                <a:close/>
                <a:moveTo>
                  <a:pt x="95598" y="342807"/>
                </a:moveTo>
                <a:lnTo>
                  <a:pt x="414907" y="342807"/>
                </a:lnTo>
                <a:lnTo>
                  <a:pt x="506519" y="421840"/>
                </a:lnTo>
                <a:lnTo>
                  <a:pt x="4093" y="421840"/>
                </a:lnTo>
                <a:close/>
                <a:moveTo>
                  <a:pt x="255235" y="71977"/>
                </a:moveTo>
                <a:cubicBezTo>
                  <a:pt x="287434" y="71977"/>
                  <a:pt x="313663" y="98075"/>
                  <a:pt x="313663" y="130352"/>
                </a:cubicBezTo>
                <a:cubicBezTo>
                  <a:pt x="313663" y="153575"/>
                  <a:pt x="299909" y="173708"/>
                  <a:pt x="280078" y="183082"/>
                </a:cubicBezTo>
                <a:lnTo>
                  <a:pt x="280078" y="316345"/>
                </a:lnTo>
                <a:lnTo>
                  <a:pt x="230392" y="316345"/>
                </a:lnTo>
                <a:lnTo>
                  <a:pt x="230392" y="183082"/>
                </a:lnTo>
                <a:cubicBezTo>
                  <a:pt x="210561" y="173708"/>
                  <a:pt x="196807" y="153575"/>
                  <a:pt x="196807" y="130352"/>
                </a:cubicBezTo>
                <a:cubicBezTo>
                  <a:pt x="196807" y="98075"/>
                  <a:pt x="223036" y="71977"/>
                  <a:pt x="255235" y="71977"/>
                </a:cubicBezTo>
                <a:close/>
                <a:moveTo>
                  <a:pt x="380055" y="62733"/>
                </a:moveTo>
                <a:cubicBezTo>
                  <a:pt x="403843" y="77215"/>
                  <a:pt x="418030" y="102559"/>
                  <a:pt x="418030" y="130352"/>
                </a:cubicBezTo>
                <a:cubicBezTo>
                  <a:pt x="418030" y="158146"/>
                  <a:pt x="403843" y="183383"/>
                  <a:pt x="380055" y="197866"/>
                </a:cubicBezTo>
                <a:lnTo>
                  <a:pt x="354027" y="155484"/>
                </a:lnTo>
                <a:cubicBezTo>
                  <a:pt x="362881" y="150053"/>
                  <a:pt x="368214" y="140682"/>
                  <a:pt x="368214" y="130352"/>
                </a:cubicBezTo>
                <a:cubicBezTo>
                  <a:pt x="368214" y="119917"/>
                  <a:pt x="362881" y="110546"/>
                  <a:pt x="354027" y="105115"/>
                </a:cubicBezTo>
                <a:close/>
                <a:moveTo>
                  <a:pt x="130486" y="62733"/>
                </a:moveTo>
                <a:lnTo>
                  <a:pt x="156514" y="105115"/>
                </a:lnTo>
                <a:cubicBezTo>
                  <a:pt x="147660" y="110546"/>
                  <a:pt x="142327" y="119917"/>
                  <a:pt x="142327" y="130352"/>
                </a:cubicBezTo>
                <a:cubicBezTo>
                  <a:pt x="142327" y="140682"/>
                  <a:pt x="147660" y="150053"/>
                  <a:pt x="156514" y="155484"/>
                </a:cubicBezTo>
                <a:lnTo>
                  <a:pt x="130486" y="197866"/>
                </a:lnTo>
                <a:cubicBezTo>
                  <a:pt x="106698" y="183383"/>
                  <a:pt x="92511" y="158146"/>
                  <a:pt x="92511" y="130352"/>
                </a:cubicBezTo>
                <a:cubicBezTo>
                  <a:pt x="92511" y="102559"/>
                  <a:pt x="106698" y="77215"/>
                  <a:pt x="130486" y="62733"/>
                </a:cubicBezTo>
                <a:close/>
                <a:moveTo>
                  <a:pt x="437083" y="0"/>
                </a:moveTo>
                <a:cubicBezTo>
                  <a:pt x="482866" y="28008"/>
                  <a:pt x="510187" y="76678"/>
                  <a:pt x="510187" y="130352"/>
                </a:cubicBezTo>
                <a:cubicBezTo>
                  <a:pt x="510187" y="183920"/>
                  <a:pt x="482866" y="232589"/>
                  <a:pt x="437083" y="260598"/>
                </a:cubicBezTo>
                <a:lnTo>
                  <a:pt x="411043" y="218212"/>
                </a:lnTo>
                <a:cubicBezTo>
                  <a:pt x="441992" y="199362"/>
                  <a:pt x="460455" y="166454"/>
                  <a:pt x="460455" y="130352"/>
                </a:cubicBezTo>
                <a:cubicBezTo>
                  <a:pt x="460455" y="94143"/>
                  <a:pt x="441992" y="61235"/>
                  <a:pt x="411043" y="42386"/>
                </a:cubicBezTo>
                <a:close/>
                <a:moveTo>
                  <a:pt x="73405" y="0"/>
                </a:moveTo>
                <a:lnTo>
                  <a:pt x="99427" y="42386"/>
                </a:lnTo>
                <a:cubicBezTo>
                  <a:pt x="68500" y="61235"/>
                  <a:pt x="50050" y="94143"/>
                  <a:pt x="50050" y="130352"/>
                </a:cubicBezTo>
                <a:cubicBezTo>
                  <a:pt x="50050" y="166454"/>
                  <a:pt x="68500" y="199362"/>
                  <a:pt x="99427" y="218212"/>
                </a:cubicBezTo>
                <a:lnTo>
                  <a:pt x="73405" y="260598"/>
                </a:lnTo>
                <a:cubicBezTo>
                  <a:pt x="27654" y="232589"/>
                  <a:pt x="353" y="183920"/>
                  <a:pt x="353" y="130352"/>
                </a:cubicBezTo>
                <a:cubicBezTo>
                  <a:pt x="353" y="76678"/>
                  <a:pt x="27654" y="28008"/>
                  <a:pt x="7340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iśľîdé"/>
          <p:cNvSpPr/>
          <p:nvPr/>
        </p:nvSpPr>
        <p:spPr>
          <a:xfrm>
            <a:off x="7169892" y="2609621"/>
            <a:ext cx="492475" cy="492474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íšľîḍè"/>
          <p:cNvSpPr/>
          <p:nvPr/>
        </p:nvSpPr>
        <p:spPr bwMode="auto">
          <a:xfrm>
            <a:off x="7323628" y="2749440"/>
            <a:ext cx="185003" cy="212839"/>
          </a:xfrm>
          <a:custGeom>
            <a:avLst/>
            <a:gdLst>
              <a:gd name="connsiteX0" fmla="*/ 380395 w 524301"/>
              <a:gd name="connsiteY0" fmla="*/ 355932 h 603193"/>
              <a:gd name="connsiteX1" fmla="*/ 393150 w 524301"/>
              <a:gd name="connsiteY1" fmla="*/ 362826 h 603193"/>
              <a:gd name="connsiteX2" fmla="*/ 418810 w 524301"/>
              <a:gd name="connsiteY2" fmla="*/ 399394 h 603193"/>
              <a:gd name="connsiteX3" fmla="*/ 420461 w 524301"/>
              <a:gd name="connsiteY3" fmla="*/ 414231 h 603193"/>
              <a:gd name="connsiteX4" fmla="*/ 407256 w 524301"/>
              <a:gd name="connsiteY4" fmla="*/ 421424 h 603193"/>
              <a:gd name="connsiteX5" fmla="*/ 402154 w 524301"/>
              <a:gd name="connsiteY5" fmla="*/ 421424 h 603193"/>
              <a:gd name="connsiteX6" fmla="*/ 402154 w 524301"/>
              <a:gd name="connsiteY6" fmla="*/ 467284 h 603193"/>
              <a:gd name="connsiteX7" fmla="*/ 506444 w 524301"/>
              <a:gd name="connsiteY7" fmla="*/ 467284 h 603193"/>
              <a:gd name="connsiteX8" fmla="*/ 524301 w 524301"/>
              <a:gd name="connsiteY8" fmla="*/ 485568 h 603193"/>
              <a:gd name="connsiteX9" fmla="*/ 524301 w 524301"/>
              <a:gd name="connsiteY9" fmla="*/ 495009 h 603193"/>
              <a:gd name="connsiteX10" fmla="*/ 506444 w 524301"/>
              <a:gd name="connsiteY10" fmla="*/ 513293 h 603193"/>
              <a:gd name="connsiteX11" fmla="*/ 375894 w 524301"/>
              <a:gd name="connsiteY11" fmla="*/ 513293 h 603193"/>
              <a:gd name="connsiteX12" fmla="*/ 356986 w 524301"/>
              <a:gd name="connsiteY12" fmla="*/ 501304 h 603193"/>
              <a:gd name="connsiteX13" fmla="*/ 356236 w 524301"/>
              <a:gd name="connsiteY13" fmla="*/ 490663 h 603193"/>
              <a:gd name="connsiteX14" fmla="*/ 356236 w 524301"/>
              <a:gd name="connsiteY14" fmla="*/ 421424 h 603193"/>
              <a:gd name="connsiteX15" fmla="*/ 353685 w 524301"/>
              <a:gd name="connsiteY15" fmla="*/ 421424 h 603193"/>
              <a:gd name="connsiteX16" fmla="*/ 340480 w 524301"/>
              <a:gd name="connsiteY16" fmla="*/ 414231 h 603193"/>
              <a:gd name="connsiteX17" fmla="*/ 341981 w 524301"/>
              <a:gd name="connsiteY17" fmla="*/ 399394 h 603193"/>
              <a:gd name="connsiteX18" fmla="*/ 367640 w 524301"/>
              <a:gd name="connsiteY18" fmla="*/ 362976 h 603193"/>
              <a:gd name="connsiteX19" fmla="*/ 380395 w 524301"/>
              <a:gd name="connsiteY19" fmla="*/ 355932 h 603193"/>
              <a:gd name="connsiteX20" fmla="*/ 262745 w 524301"/>
              <a:gd name="connsiteY20" fmla="*/ 355932 h 603193"/>
              <a:gd name="connsiteX21" fmla="*/ 275645 w 524301"/>
              <a:gd name="connsiteY21" fmla="*/ 362975 h 603193"/>
              <a:gd name="connsiteX22" fmla="*/ 301145 w 524301"/>
              <a:gd name="connsiteY22" fmla="*/ 399390 h 603193"/>
              <a:gd name="connsiteX23" fmla="*/ 302795 w 524301"/>
              <a:gd name="connsiteY23" fmla="*/ 414226 h 603193"/>
              <a:gd name="connsiteX24" fmla="*/ 289595 w 524301"/>
              <a:gd name="connsiteY24" fmla="*/ 421419 h 603193"/>
              <a:gd name="connsiteX25" fmla="*/ 284195 w 524301"/>
              <a:gd name="connsiteY25" fmla="*/ 421419 h 603193"/>
              <a:gd name="connsiteX26" fmla="*/ 284195 w 524301"/>
              <a:gd name="connsiteY26" fmla="*/ 585061 h 603193"/>
              <a:gd name="connsiteX27" fmla="*/ 267545 w 524301"/>
              <a:gd name="connsiteY27" fmla="*/ 603193 h 603193"/>
              <a:gd name="connsiteX28" fmla="*/ 258096 w 524301"/>
              <a:gd name="connsiteY28" fmla="*/ 603193 h 603193"/>
              <a:gd name="connsiteX29" fmla="*/ 240096 w 524301"/>
              <a:gd name="connsiteY29" fmla="*/ 585061 h 603193"/>
              <a:gd name="connsiteX30" fmla="*/ 240096 w 524301"/>
              <a:gd name="connsiteY30" fmla="*/ 421419 h 603193"/>
              <a:gd name="connsiteX31" fmla="*/ 236046 w 524301"/>
              <a:gd name="connsiteY31" fmla="*/ 421419 h 603193"/>
              <a:gd name="connsiteX32" fmla="*/ 222846 w 524301"/>
              <a:gd name="connsiteY32" fmla="*/ 414226 h 603193"/>
              <a:gd name="connsiteX33" fmla="*/ 224346 w 524301"/>
              <a:gd name="connsiteY33" fmla="*/ 399390 h 603193"/>
              <a:gd name="connsiteX34" fmla="*/ 249996 w 524301"/>
              <a:gd name="connsiteY34" fmla="*/ 362975 h 603193"/>
              <a:gd name="connsiteX35" fmla="*/ 262745 w 524301"/>
              <a:gd name="connsiteY35" fmla="*/ 355932 h 603193"/>
              <a:gd name="connsiteX36" fmla="*/ 145249 w 524301"/>
              <a:gd name="connsiteY36" fmla="*/ 355932 h 603193"/>
              <a:gd name="connsiteX37" fmla="*/ 158003 w 524301"/>
              <a:gd name="connsiteY37" fmla="*/ 362976 h 603193"/>
              <a:gd name="connsiteX38" fmla="*/ 183512 w 524301"/>
              <a:gd name="connsiteY38" fmla="*/ 399394 h 603193"/>
              <a:gd name="connsiteX39" fmla="*/ 185162 w 524301"/>
              <a:gd name="connsiteY39" fmla="*/ 414231 h 603193"/>
              <a:gd name="connsiteX40" fmla="*/ 171958 w 524301"/>
              <a:gd name="connsiteY40" fmla="*/ 421424 h 603193"/>
              <a:gd name="connsiteX41" fmla="*/ 168056 w 524301"/>
              <a:gd name="connsiteY41" fmla="*/ 421424 h 603193"/>
              <a:gd name="connsiteX42" fmla="*/ 168056 w 524301"/>
              <a:gd name="connsiteY42" fmla="*/ 490663 h 603193"/>
              <a:gd name="connsiteX43" fmla="*/ 167906 w 524301"/>
              <a:gd name="connsiteY43" fmla="*/ 501304 h 603193"/>
              <a:gd name="connsiteX44" fmla="*/ 149750 w 524301"/>
              <a:gd name="connsiteY44" fmla="*/ 513293 h 603193"/>
              <a:gd name="connsiteX45" fmla="*/ 19206 w 524301"/>
              <a:gd name="connsiteY45" fmla="*/ 513293 h 603193"/>
              <a:gd name="connsiteX46" fmla="*/ 0 w 524301"/>
              <a:gd name="connsiteY46" fmla="*/ 495009 h 603193"/>
              <a:gd name="connsiteX47" fmla="*/ 0 w 524301"/>
              <a:gd name="connsiteY47" fmla="*/ 485568 h 603193"/>
              <a:gd name="connsiteX48" fmla="*/ 19206 w 524301"/>
              <a:gd name="connsiteY48" fmla="*/ 467284 h 603193"/>
              <a:gd name="connsiteX49" fmla="*/ 122141 w 524301"/>
              <a:gd name="connsiteY49" fmla="*/ 467284 h 603193"/>
              <a:gd name="connsiteX50" fmla="*/ 122141 w 524301"/>
              <a:gd name="connsiteY50" fmla="*/ 421424 h 603193"/>
              <a:gd name="connsiteX51" fmla="*/ 118390 w 524301"/>
              <a:gd name="connsiteY51" fmla="*/ 421424 h 603193"/>
              <a:gd name="connsiteX52" fmla="*/ 105185 w 524301"/>
              <a:gd name="connsiteY52" fmla="*/ 414231 h 603193"/>
              <a:gd name="connsiteX53" fmla="*/ 106836 w 524301"/>
              <a:gd name="connsiteY53" fmla="*/ 399394 h 603193"/>
              <a:gd name="connsiteX54" fmla="*/ 132344 w 524301"/>
              <a:gd name="connsiteY54" fmla="*/ 362976 h 603193"/>
              <a:gd name="connsiteX55" fmla="*/ 145249 w 524301"/>
              <a:gd name="connsiteY55" fmla="*/ 355932 h 603193"/>
              <a:gd name="connsiteX56" fmla="*/ 336277 w 524301"/>
              <a:gd name="connsiteY56" fmla="*/ 0 h 603193"/>
              <a:gd name="connsiteX57" fmla="*/ 475087 w 524301"/>
              <a:gd name="connsiteY57" fmla="*/ 138566 h 603193"/>
              <a:gd name="connsiteX58" fmla="*/ 473586 w 524301"/>
              <a:gd name="connsiteY58" fmla="*/ 159089 h 603193"/>
              <a:gd name="connsiteX59" fmla="*/ 514704 w 524301"/>
              <a:gd name="connsiteY59" fmla="*/ 234888 h 603193"/>
              <a:gd name="connsiteX60" fmla="*/ 423915 w 524301"/>
              <a:gd name="connsiteY60" fmla="*/ 325518 h 603193"/>
              <a:gd name="connsiteX61" fmla="*/ 101577 w 524301"/>
              <a:gd name="connsiteY61" fmla="*/ 325518 h 603193"/>
              <a:gd name="connsiteX62" fmla="*/ 10938 w 524301"/>
              <a:gd name="connsiteY62" fmla="*/ 234888 h 603193"/>
              <a:gd name="connsiteX63" fmla="*/ 58658 w 524301"/>
              <a:gd name="connsiteY63" fmla="*/ 155344 h 603193"/>
              <a:gd name="connsiteX64" fmla="*/ 165204 w 524301"/>
              <a:gd name="connsiteY64" fmla="*/ 61119 h 603193"/>
              <a:gd name="connsiteX65" fmla="*/ 214125 w 524301"/>
              <a:gd name="connsiteY65" fmla="*/ 72953 h 603193"/>
              <a:gd name="connsiteX66" fmla="*/ 336277 w 524301"/>
              <a:gd name="connsiteY66" fmla="*/ 0 h 60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4301" h="603193">
                <a:moveTo>
                  <a:pt x="380395" y="355932"/>
                </a:moveTo>
                <a:cubicBezTo>
                  <a:pt x="385497" y="355932"/>
                  <a:pt x="390149" y="358480"/>
                  <a:pt x="393150" y="362826"/>
                </a:cubicBezTo>
                <a:lnTo>
                  <a:pt x="418810" y="399394"/>
                </a:lnTo>
                <a:cubicBezTo>
                  <a:pt x="422262" y="404190"/>
                  <a:pt x="422712" y="409585"/>
                  <a:pt x="420461" y="414231"/>
                </a:cubicBezTo>
                <a:cubicBezTo>
                  <a:pt x="418060" y="418727"/>
                  <a:pt x="413108" y="421424"/>
                  <a:pt x="407256" y="421424"/>
                </a:cubicBezTo>
                <a:lnTo>
                  <a:pt x="402154" y="421424"/>
                </a:lnTo>
                <a:lnTo>
                  <a:pt x="402154" y="467284"/>
                </a:lnTo>
                <a:lnTo>
                  <a:pt x="506444" y="467284"/>
                </a:lnTo>
                <a:cubicBezTo>
                  <a:pt x="516348" y="467284"/>
                  <a:pt x="524301" y="475676"/>
                  <a:pt x="524301" y="485568"/>
                </a:cubicBezTo>
                <a:lnTo>
                  <a:pt x="524301" y="495009"/>
                </a:lnTo>
                <a:cubicBezTo>
                  <a:pt x="524301" y="505051"/>
                  <a:pt x="516348" y="513293"/>
                  <a:pt x="506444" y="513293"/>
                </a:cubicBezTo>
                <a:lnTo>
                  <a:pt x="375894" y="513293"/>
                </a:lnTo>
                <a:cubicBezTo>
                  <a:pt x="359387" y="513293"/>
                  <a:pt x="357136" y="504001"/>
                  <a:pt x="356986" y="501304"/>
                </a:cubicBezTo>
                <a:cubicBezTo>
                  <a:pt x="356986" y="499805"/>
                  <a:pt x="356236" y="494560"/>
                  <a:pt x="356236" y="490663"/>
                </a:cubicBezTo>
                <a:lnTo>
                  <a:pt x="356236" y="421424"/>
                </a:lnTo>
                <a:lnTo>
                  <a:pt x="353685" y="421424"/>
                </a:lnTo>
                <a:cubicBezTo>
                  <a:pt x="347833" y="421424"/>
                  <a:pt x="342881" y="418727"/>
                  <a:pt x="340480" y="414231"/>
                </a:cubicBezTo>
                <a:cubicBezTo>
                  <a:pt x="338079" y="409585"/>
                  <a:pt x="338679" y="404190"/>
                  <a:pt x="341981" y="399394"/>
                </a:cubicBezTo>
                <a:lnTo>
                  <a:pt x="367640" y="362976"/>
                </a:lnTo>
                <a:cubicBezTo>
                  <a:pt x="370792" y="358480"/>
                  <a:pt x="375443" y="355932"/>
                  <a:pt x="380395" y="355932"/>
                </a:cubicBezTo>
                <a:close/>
                <a:moveTo>
                  <a:pt x="262745" y="355932"/>
                </a:moveTo>
                <a:cubicBezTo>
                  <a:pt x="267845" y="355932"/>
                  <a:pt x="272495" y="358480"/>
                  <a:pt x="275645" y="362975"/>
                </a:cubicBezTo>
                <a:lnTo>
                  <a:pt x="301145" y="399390"/>
                </a:lnTo>
                <a:cubicBezTo>
                  <a:pt x="304595" y="404186"/>
                  <a:pt x="305195" y="409580"/>
                  <a:pt x="302795" y="414226"/>
                </a:cubicBezTo>
                <a:cubicBezTo>
                  <a:pt x="300395" y="418722"/>
                  <a:pt x="295445" y="421419"/>
                  <a:pt x="289595" y="421419"/>
                </a:cubicBezTo>
                <a:lnTo>
                  <a:pt x="284195" y="421419"/>
                </a:lnTo>
                <a:lnTo>
                  <a:pt x="284195" y="585061"/>
                </a:lnTo>
                <a:cubicBezTo>
                  <a:pt x="284195" y="594951"/>
                  <a:pt x="277445" y="603193"/>
                  <a:pt x="267545" y="603193"/>
                </a:cubicBezTo>
                <a:lnTo>
                  <a:pt x="258096" y="603193"/>
                </a:lnTo>
                <a:cubicBezTo>
                  <a:pt x="248196" y="603193"/>
                  <a:pt x="240096" y="594951"/>
                  <a:pt x="240096" y="585061"/>
                </a:cubicBezTo>
                <a:lnTo>
                  <a:pt x="240096" y="421419"/>
                </a:lnTo>
                <a:lnTo>
                  <a:pt x="236046" y="421419"/>
                </a:lnTo>
                <a:cubicBezTo>
                  <a:pt x="230196" y="421419"/>
                  <a:pt x="225246" y="418722"/>
                  <a:pt x="222846" y="414226"/>
                </a:cubicBezTo>
                <a:cubicBezTo>
                  <a:pt x="220446" y="409580"/>
                  <a:pt x="221046" y="404186"/>
                  <a:pt x="224346" y="399390"/>
                </a:cubicBezTo>
                <a:lnTo>
                  <a:pt x="249996" y="362975"/>
                </a:lnTo>
                <a:cubicBezTo>
                  <a:pt x="253146" y="358480"/>
                  <a:pt x="257796" y="355932"/>
                  <a:pt x="262745" y="355932"/>
                </a:cubicBezTo>
                <a:close/>
                <a:moveTo>
                  <a:pt x="145249" y="355932"/>
                </a:moveTo>
                <a:cubicBezTo>
                  <a:pt x="150200" y="355932"/>
                  <a:pt x="154852" y="358480"/>
                  <a:pt x="158003" y="362976"/>
                </a:cubicBezTo>
                <a:lnTo>
                  <a:pt x="183512" y="399394"/>
                </a:lnTo>
                <a:cubicBezTo>
                  <a:pt x="186963" y="404190"/>
                  <a:pt x="187563" y="409585"/>
                  <a:pt x="185162" y="414231"/>
                </a:cubicBezTo>
                <a:cubicBezTo>
                  <a:pt x="182761" y="418727"/>
                  <a:pt x="177810" y="421424"/>
                  <a:pt x="171958" y="421424"/>
                </a:cubicBezTo>
                <a:lnTo>
                  <a:pt x="168056" y="421424"/>
                </a:lnTo>
                <a:lnTo>
                  <a:pt x="168056" y="490663"/>
                </a:lnTo>
                <a:cubicBezTo>
                  <a:pt x="168056" y="494710"/>
                  <a:pt x="168056" y="499805"/>
                  <a:pt x="167906" y="501304"/>
                </a:cubicBezTo>
                <a:cubicBezTo>
                  <a:pt x="167906" y="504001"/>
                  <a:pt x="166256" y="513293"/>
                  <a:pt x="149750" y="513293"/>
                </a:cubicBezTo>
                <a:lnTo>
                  <a:pt x="19206" y="513293"/>
                </a:lnTo>
                <a:cubicBezTo>
                  <a:pt x="9303" y="513293"/>
                  <a:pt x="0" y="504901"/>
                  <a:pt x="0" y="495009"/>
                </a:cubicBezTo>
                <a:lnTo>
                  <a:pt x="0" y="485568"/>
                </a:lnTo>
                <a:cubicBezTo>
                  <a:pt x="0" y="475676"/>
                  <a:pt x="9303" y="467284"/>
                  <a:pt x="19206" y="467284"/>
                </a:cubicBezTo>
                <a:lnTo>
                  <a:pt x="122141" y="467284"/>
                </a:lnTo>
                <a:lnTo>
                  <a:pt x="122141" y="421424"/>
                </a:lnTo>
                <a:lnTo>
                  <a:pt x="118390" y="421424"/>
                </a:lnTo>
                <a:cubicBezTo>
                  <a:pt x="112538" y="421424"/>
                  <a:pt x="107586" y="418727"/>
                  <a:pt x="105185" y="414231"/>
                </a:cubicBezTo>
                <a:cubicBezTo>
                  <a:pt x="102785" y="409585"/>
                  <a:pt x="103385" y="404190"/>
                  <a:pt x="106836" y="399394"/>
                </a:cubicBezTo>
                <a:lnTo>
                  <a:pt x="132344" y="362976"/>
                </a:lnTo>
                <a:cubicBezTo>
                  <a:pt x="135496" y="358480"/>
                  <a:pt x="140147" y="355932"/>
                  <a:pt x="145249" y="355932"/>
                </a:cubicBezTo>
                <a:close/>
                <a:moveTo>
                  <a:pt x="336277" y="0"/>
                </a:moveTo>
                <a:cubicBezTo>
                  <a:pt x="412810" y="0"/>
                  <a:pt x="475087" y="62167"/>
                  <a:pt x="475087" y="138566"/>
                </a:cubicBezTo>
                <a:cubicBezTo>
                  <a:pt x="475087" y="145457"/>
                  <a:pt x="474637" y="152348"/>
                  <a:pt x="473586" y="159089"/>
                </a:cubicBezTo>
                <a:cubicBezTo>
                  <a:pt x="499097" y="175717"/>
                  <a:pt x="514704" y="204179"/>
                  <a:pt x="514704" y="234888"/>
                </a:cubicBezTo>
                <a:cubicBezTo>
                  <a:pt x="514704" y="284772"/>
                  <a:pt x="474037" y="325518"/>
                  <a:pt x="423915" y="325518"/>
                </a:cubicBezTo>
                <a:lnTo>
                  <a:pt x="101577" y="325518"/>
                </a:lnTo>
                <a:cubicBezTo>
                  <a:pt x="51605" y="325518"/>
                  <a:pt x="10938" y="284772"/>
                  <a:pt x="10938" y="234888"/>
                </a:cubicBezTo>
                <a:cubicBezTo>
                  <a:pt x="10938" y="201632"/>
                  <a:pt x="29546" y="170923"/>
                  <a:pt x="58658" y="155344"/>
                </a:cubicBezTo>
                <a:cubicBezTo>
                  <a:pt x="65261" y="102014"/>
                  <a:pt x="111031" y="61119"/>
                  <a:pt x="165204" y="61119"/>
                </a:cubicBezTo>
                <a:cubicBezTo>
                  <a:pt x="182311" y="61119"/>
                  <a:pt x="198969" y="65163"/>
                  <a:pt x="214125" y="72953"/>
                </a:cubicBezTo>
                <a:cubicBezTo>
                  <a:pt x="238135" y="28312"/>
                  <a:pt x="284955" y="0"/>
                  <a:pt x="33627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ṣḷîḑé"/>
          <p:cNvSpPr/>
          <p:nvPr/>
        </p:nvSpPr>
        <p:spPr>
          <a:xfrm>
            <a:off x="7177117" y="3791402"/>
            <a:ext cx="492475" cy="492474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îṩľíḓé"/>
          <p:cNvSpPr/>
          <p:nvPr/>
        </p:nvSpPr>
        <p:spPr bwMode="auto">
          <a:xfrm>
            <a:off x="7306227" y="3954384"/>
            <a:ext cx="234255" cy="166513"/>
          </a:xfrm>
          <a:custGeom>
            <a:avLst/>
            <a:gdLst>
              <a:gd name="connsiteX0" fmla="*/ 303919 w 607850"/>
              <a:gd name="connsiteY0" fmla="*/ 362847 h 432072"/>
              <a:gd name="connsiteX1" fmla="*/ 350938 w 607850"/>
              <a:gd name="connsiteY1" fmla="*/ 382187 h 432072"/>
              <a:gd name="connsiteX2" fmla="*/ 352474 w 607850"/>
              <a:gd name="connsiteY2" fmla="*/ 383722 h 432072"/>
              <a:gd name="connsiteX3" fmla="*/ 303919 w 607850"/>
              <a:gd name="connsiteY3" fmla="*/ 432072 h 432072"/>
              <a:gd name="connsiteX4" fmla="*/ 255517 w 607850"/>
              <a:gd name="connsiteY4" fmla="*/ 383569 h 432072"/>
              <a:gd name="connsiteX5" fmla="*/ 256900 w 607850"/>
              <a:gd name="connsiteY5" fmla="*/ 382187 h 432072"/>
              <a:gd name="connsiteX6" fmla="*/ 303919 w 607850"/>
              <a:gd name="connsiteY6" fmla="*/ 362847 h 432072"/>
              <a:gd name="connsiteX7" fmla="*/ 303890 w 607850"/>
              <a:gd name="connsiteY7" fmla="*/ 232725 h 432072"/>
              <a:gd name="connsiteX8" fmla="*/ 443080 w 607850"/>
              <a:gd name="connsiteY8" fmla="*/ 290261 h 432072"/>
              <a:gd name="connsiteX9" fmla="*/ 396684 w 607850"/>
              <a:gd name="connsiteY9" fmla="*/ 336597 h 432072"/>
              <a:gd name="connsiteX10" fmla="*/ 303890 w 607850"/>
              <a:gd name="connsiteY10" fmla="*/ 298086 h 432072"/>
              <a:gd name="connsiteX11" fmla="*/ 211096 w 607850"/>
              <a:gd name="connsiteY11" fmla="*/ 336597 h 432072"/>
              <a:gd name="connsiteX12" fmla="*/ 164700 w 607850"/>
              <a:gd name="connsiteY12" fmla="*/ 290261 h 432072"/>
              <a:gd name="connsiteX13" fmla="*/ 303890 w 607850"/>
              <a:gd name="connsiteY13" fmla="*/ 232725 h 432072"/>
              <a:gd name="connsiteX14" fmla="*/ 303925 w 607850"/>
              <a:gd name="connsiteY14" fmla="*/ 116292 h 432072"/>
              <a:gd name="connsiteX15" fmla="*/ 525500 w 607850"/>
              <a:gd name="connsiteY15" fmla="*/ 207904 h 432072"/>
              <a:gd name="connsiteX16" fmla="*/ 479249 w 607850"/>
              <a:gd name="connsiteY16" fmla="*/ 254247 h 432072"/>
              <a:gd name="connsiteX17" fmla="*/ 303925 w 607850"/>
              <a:gd name="connsiteY17" fmla="*/ 181817 h 432072"/>
              <a:gd name="connsiteX18" fmla="*/ 128755 w 607850"/>
              <a:gd name="connsiteY18" fmla="*/ 254247 h 432072"/>
              <a:gd name="connsiteX19" fmla="*/ 82350 w 607850"/>
              <a:gd name="connsiteY19" fmla="*/ 207904 h 432072"/>
              <a:gd name="connsiteX20" fmla="*/ 303925 w 607850"/>
              <a:gd name="connsiteY20" fmla="*/ 116292 h 432072"/>
              <a:gd name="connsiteX21" fmla="*/ 303925 w 607850"/>
              <a:gd name="connsiteY21" fmla="*/ 0 h 432072"/>
              <a:gd name="connsiteX22" fmla="*/ 607850 w 607850"/>
              <a:gd name="connsiteY22" fmla="*/ 125690 h 432072"/>
              <a:gd name="connsiteX23" fmla="*/ 561601 w 607850"/>
              <a:gd name="connsiteY23" fmla="*/ 172038 h 432072"/>
              <a:gd name="connsiteX24" fmla="*/ 303925 w 607850"/>
              <a:gd name="connsiteY24" fmla="*/ 65531 h 432072"/>
              <a:gd name="connsiteX25" fmla="*/ 46403 w 607850"/>
              <a:gd name="connsiteY25" fmla="*/ 172038 h 432072"/>
              <a:gd name="connsiteX26" fmla="*/ 0 w 607850"/>
              <a:gd name="connsiteY26" fmla="*/ 125690 h 432072"/>
              <a:gd name="connsiteX27" fmla="*/ 303925 w 607850"/>
              <a:gd name="connsiteY27" fmla="*/ 0 h 4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850" h="432072">
                <a:moveTo>
                  <a:pt x="303919" y="362847"/>
                </a:moveTo>
                <a:cubicBezTo>
                  <a:pt x="320975" y="362847"/>
                  <a:pt x="338031" y="369294"/>
                  <a:pt x="350938" y="382187"/>
                </a:cubicBezTo>
                <a:cubicBezTo>
                  <a:pt x="351552" y="382801"/>
                  <a:pt x="352013" y="383262"/>
                  <a:pt x="352474" y="383722"/>
                </a:cubicBezTo>
                <a:lnTo>
                  <a:pt x="303919" y="432072"/>
                </a:lnTo>
                <a:lnTo>
                  <a:pt x="255517" y="383569"/>
                </a:lnTo>
                <a:cubicBezTo>
                  <a:pt x="255978" y="383108"/>
                  <a:pt x="256439" y="382648"/>
                  <a:pt x="256900" y="382187"/>
                </a:cubicBezTo>
                <a:cubicBezTo>
                  <a:pt x="269807" y="369294"/>
                  <a:pt x="286863" y="362847"/>
                  <a:pt x="303919" y="362847"/>
                </a:cubicBezTo>
                <a:close/>
                <a:moveTo>
                  <a:pt x="303890" y="232725"/>
                </a:moveTo>
                <a:cubicBezTo>
                  <a:pt x="356432" y="232725"/>
                  <a:pt x="405901" y="253131"/>
                  <a:pt x="443080" y="290261"/>
                </a:cubicBezTo>
                <a:lnTo>
                  <a:pt x="396684" y="336597"/>
                </a:lnTo>
                <a:cubicBezTo>
                  <a:pt x="371949" y="311741"/>
                  <a:pt x="338918" y="298086"/>
                  <a:pt x="303890" y="298086"/>
                </a:cubicBezTo>
                <a:cubicBezTo>
                  <a:pt x="268862" y="298086"/>
                  <a:pt x="235831" y="311741"/>
                  <a:pt x="211096" y="336597"/>
                </a:cubicBezTo>
                <a:lnTo>
                  <a:pt x="164700" y="290261"/>
                </a:lnTo>
                <a:cubicBezTo>
                  <a:pt x="201879" y="253131"/>
                  <a:pt x="251348" y="232725"/>
                  <a:pt x="303890" y="232725"/>
                </a:cubicBezTo>
                <a:close/>
                <a:moveTo>
                  <a:pt x="303925" y="116292"/>
                </a:moveTo>
                <a:cubicBezTo>
                  <a:pt x="387669" y="116292"/>
                  <a:pt x="466342" y="148824"/>
                  <a:pt x="525500" y="207904"/>
                </a:cubicBezTo>
                <a:lnTo>
                  <a:pt x="479249" y="254247"/>
                </a:lnTo>
                <a:cubicBezTo>
                  <a:pt x="432383" y="207443"/>
                  <a:pt x="370152" y="181817"/>
                  <a:pt x="303925" y="181817"/>
                </a:cubicBezTo>
                <a:cubicBezTo>
                  <a:pt x="237698" y="181817"/>
                  <a:pt x="175467" y="207443"/>
                  <a:pt x="128755" y="254247"/>
                </a:cubicBezTo>
                <a:lnTo>
                  <a:pt x="82350" y="207904"/>
                </a:lnTo>
                <a:cubicBezTo>
                  <a:pt x="141508" y="148824"/>
                  <a:pt x="220181" y="116292"/>
                  <a:pt x="303925" y="116292"/>
                </a:cubicBezTo>
                <a:close/>
                <a:moveTo>
                  <a:pt x="303925" y="0"/>
                </a:moveTo>
                <a:cubicBezTo>
                  <a:pt x="418704" y="0"/>
                  <a:pt x="526722" y="44659"/>
                  <a:pt x="607850" y="125690"/>
                </a:cubicBezTo>
                <a:lnTo>
                  <a:pt x="561601" y="172038"/>
                </a:lnTo>
                <a:cubicBezTo>
                  <a:pt x="492764" y="103284"/>
                  <a:pt x="401187" y="65531"/>
                  <a:pt x="303925" y="65531"/>
                </a:cubicBezTo>
                <a:cubicBezTo>
                  <a:pt x="206663" y="65531"/>
                  <a:pt x="115086" y="103284"/>
                  <a:pt x="46403" y="172038"/>
                </a:cubicBezTo>
                <a:lnTo>
                  <a:pt x="0" y="125690"/>
                </a:lnTo>
                <a:cubicBezTo>
                  <a:pt x="81128" y="44659"/>
                  <a:pt x="189146" y="0"/>
                  <a:pt x="30392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ṣļîḋè"/>
          <p:cNvSpPr/>
          <p:nvPr/>
        </p:nvSpPr>
        <p:spPr>
          <a:xfrm>
            <a:off x="7187825" y="4973183"/>
            <a:ext cx="492475" cy="492474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iṣlîḋè"/>
          <p:cNvSpPr/>
          <p:nvPr/>
        </p:nvSpPr>
        <p:spPr bwMode="auto">
          <a:xfrm>
            <a:off x="7327643" y="5113282"/>
            <a:ext cx="212839" cy="212274"/>
          </a:xfrm>
          <a:custGeom>
            <a:avLst/>
            <a:gdLst>
              <a:gd name="T0" fmla="*/ 200 w 6587"/>
              <a:gd name="T1" fmla="*/ 2785 h 6580"/>
              <a:gd name="T2" fmla="*/ 26 w 6587"/>
              <a:gd name="T3" fmla="*/ 1812 h 6580"/>
              <a:gd name="T4" fmla="*/ 274 w 6587"/>
              <a:gd name="T5" fmla="*/ 1277 h 6580"/>
              <a:gd name="T6" fmla="*/ 762 w 6587"/>
              <a:gd name="T7" fmla="*/ 795 h 6580"/>
              <a:gd name="T8" fmla="*/ 1456 w 6587"/>
              <a:gd name="T9" fmla="*/ 795 h 6580"/>
              <a:gd name="T10" fmla="*/ 1850 w 6587"/>
              <a:gd name="T11" fmla="*/ 1188 h 6580"/>
              <a:gd name="T12" fmla="*/ 2231 w 6587"/>
              <a:gd name="T13" fmla="*/ 1569 h 6580"/>
              <a:gd name="T14" fmla="*/ 2232 w 6587"/>
              <a:gd name="T15" fmla="*/ 2281 h 6580"/>
              <a:gd name="T16" fmla="*/ 1751 w 6587"/>
              <a:gd name="T17" fmla="*/ 2760 h 6580"/>
              <a:gd name="T18" fmla="*/ 1727 w 6587"/>
              <a:gd name="T19" fmla="*/ 2888 h 6580"/>
              <a:gd name="T20" fmla="*/ 2162 w 6587"/>
              <a:gd name="T21" fmla="*/ 3585 h 6580"/>
              <a:gd name="T22" fmla="*/ 3376 w 6587"/>
              <a:gd name="T23" fmla="*/ 4691 h 6580"/>
              <a:gd name="T24" fmla="*/ 3694 w 6587"/>
              <a:gd name="T25" fmla="*/ 4857 h 6580"/>
              <a:gd name="T26" fmla="*/ 3828 w 6587"/>
              <a:gd name="T27" fmla="*/ 4832 h 6580"/>
              <a:gd name="T28" fmla="*/ 4312 w 6587"/>
              <a:gd name="T29" fmla="*/ 4345 h 6580"/>
              <a:gd name="T30" fmla="*/ 5006 w 6587"/>
              <a:gd name="T31" fmla="*/ 4345 h 6580"/>
              <a:gd name="T32" fmla="*/ 5786 w 6587"/>
              <a:gd name="T33" fmla="*/ 5125 h 6580"/>
              <a:gd name="T34" fmla="*/ 5783 w 6587"/>
              <a:gd name="T35" fmla="*/ 5832 h 6580"/>
              <a:gd name="T36" fmla="*/ 5340 w 6587"/>
              <a:gd name="T37" fmla="*/ 6279 h 6580"/>
              <a:gd name="T38" fmla="*/ 4591 w 6587"/>
              <a:gd name="T39" fmla="*/ 6564 h 6580"/>
              <a:gd name="T40" fmla="*/ 3399 w 6587"/>
              <a:gd name="T41" fmla="*/ 6217 h 6580"/>
              <a:gd name="T42" fmla="*/ 1248 w 6587"/>
              <a:gd name="T43" fmla="*/ 4535 h 6580"/>
              <a:gd name="T44" fmla="*/ 200 w 6587"/>
              <a:gd name="T45" fmla="*/ 2785 h 6580"/>
              <a:gd name="T46" fmla="*/ 6587 w 6587"/>
              <a:gd name="T47" fmla="*/ 3263 h 6580"/>
              <a:gd name="T48" fmla="*/ 3324 w 6587"/>
              <a:gd name="T49" fmla="*/ 0 h 6580"/>
              <a:gd name="T50" fmla="*/ 3324 w 6587"/>
              <a:gd name="T51" fmla="*/ 621 h 6580"/>
              <a:gd name="T52" fmla="*/ 5966 w 6587"/>
              <a:gd name="T53" fmla="*/ 3263 h 6580"/>
              <a:gd name="T54" fmla="*/ 6587 w 6587"/>
              <a:gd name="T55" fmla="*/ 3263 h 6580"/>
              <a:gd name="T56" fmla="*/ 4800 w 6587"/>
              <a:gd name="T57" fmla="*/ 3263 h 6580"/>
              <a:gd name="T58" fmla="*/ 5422 w 6587"/>
              <a:gd name="T59" fmla="*/ 3263 h 6580"/>
              <a:gd name="T60" fmla="*/ 3324 w 6587"/>
              <a:gd name="T61" fmla="*/ 1165 h 6580"/>
              <a:gd name="T62" fmla="*/ 3324 w 6587"/>
              <a:gd name="T63" fmla="*/ 1787 h 6580"/>
              <a:gd name="T64" fmla="*/ 4368 w 6587"/>
              <a:gd name="T65" fmla="*/ 2219 h 6580"/>
              <a:gd name="T66" fmla="*/ 4800 w 6587"/>
              <a:gd name="T67" fmla="*/ 3263 h 6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87" h="6580">
                <a:moveTo>
                  <a:pt x="200" y="2785"/>
                </a:moveTo>
                <a:cubicBezTo>
                  <a:pt x="84" y="2472"/>
                  <a:pt x="0" y="2152"/>
                  <a:pt x="26" y="1812"/>
                </a:cubicBezTo>
                <a:cubicBezTo>
                  <a:pt x="42" y="1603"/>
                  <a:pt x="120" y="1424"/>
                  <a:pt x="274" y="1277"/>
                </a:cubicBezTo>
                <a:cubicBezTo>
                  <a:pt x="440" y="1120"/>
                  <a:pt x="598" y="955"/>
                  <a:pt x="762" y="795"/>
                </a:cubicBezTo>
                <a:cubicBezTo>
                  <a:pt x="975" y="584"/>
                  <a:pt x="1243" y="585"/>
                  <a:pt x="1456" y="795"/>
                </a:cubicBezTo>
                <a:cubicBezTo>
                  <a:pt x="1588" y="924"/>
                  <a:pt x="1719" y="1056"/>
                  <a:pt x="1850" y="1188"/>
                </a:cubicBezTo>
                <a:cubicBezTo>
                  <a:pt x="1976" y="1315"/>
                  <a:pt x="2104" y="1441"/>
                  <a:pt x="2231" y="1569"/>
                </a:cubicBezTo>
                <a:cubicBezTo>
                  <a:pt x="2454" y="1795"/>
                  <a:pt x="2455" y="2057"/>
                  <a:pt x="2232" y="2281"/>
                </a:cubicBezTo>
                <a:cubicBezTo>
                  <a:pt x="2072" y="2441"/>
                  <a:pt x="1914" y="2603"/>
                  <a:pt x="1751" y="2760"/>
                </a:cubicBezTo>
                <a:cubicBezTo>
                  <a:pt x="1708" y="2801"/>
                  <a:pt x="1704" y="2836"/>
                  <a:pt x="1727" y="2888"/>
                </a:cubicBezTo>
                <a:cubicBezTo>
                  <a:pt x="1834" y="3144"/>
                  <a:pt x="1988" y="3372"/>
                  <a:pt x="2162" y="3585"/>
                </a:cubicBezTo>
                <a:cubicBezTo>
                  <a:pt x="2511" y="4015"/>
                  <a:pt x="2906" y="4396"/>
                  <a:pt x="3376" y="4691"/>
                </a:cubicBezTo>
                <a:cubicBezTo>
                  <a:pt x="3478" y="4753"/>
                  <a:pt x="3588" y="4800"/>
                  <a:pt x="3694" y="4857"/>
                </a:cubicBezTo>
                <a:cubicBezTo>
                  <a:pt x="3748" y="4887"/>
                  <a:pt x="3784" y="4877"/>
                  <a:pt x="3828" y="4832"/>
                </a:cubicBezTo>
                <a:cubicBezTo>
                  <a:pt x="3987" y="4668"/>
                  <a:pt x="4150" y="4507"/>
                  <a:pt x="4312" y="4345"/>
                </a:cubicBezTo>
                <a:cubicBezTo>
                  <a:pt x="4526" y="4135"/>
                  <a:pt x="4792" y="4133"/>
                  <a:pt x="5006" y="4345"/>
                </a:cubicBezTo>
                <a:cubicBezTo>
                  <a:pt x="5267" y="4604"/>
                  <a:pt x="5527" y="4864"/>
                  <a:pt x="5786" y="5125"/>
                </a:cubicBezTo>
                <a:cubicBezTo>
                  <a:pt x="6003" y="5344"/>
                  <a:pt x="6002" y="5612"/>
                  <a:pt x="5783" y="5832"/>
                </a:cubicBezTo>
                <a:cubicBezTo>
                  <a:pt x="5635" y="5981"/>
                  <a:pt x="5479" y="6123"/>
                  <a:pt x="5340" y="6279"/>
                </a:cubicBezTo>
                <a:cubicBezTo>
                  <a:pt x="5138" y="6505"/>
                  <a:pt x="4882" y="6580"/>
                  <a:pt x="4591" y="6564"/>
                </a:cubicBezTo>
                <a:cubicBezTo>
                  <a:pt x="4167" y="6541"/>
                  <a:pt x="3776" y="6400"/>
                  <a:pt x="3399" y="6217"/>
                </a:cubicBezTo>
                <a:cubicBezTo>
                  <a:pt x="2562" y="5811"/>
                  <a:pt x="1847" y="5247"/>
                  <a:pt x="1248" y="4535"/>
                </a:cubicBezTo>
                <a:cubicBezTo>
                  <a:pt x="806" y="4007"/>
                  <a:pt x="440" y="3433"/>
                  <a:pt x="200" y="2785"/>
                </a:cubicBezTo>
                <a:close/>
                <a:moveTo>
                  <a:pt x="6587" y="3263"/>
                </a:moveTo>
                <a:cubicBezTo>
                  <a:pt x="6587" y="1464"/>
                  <a:pt x="5123" y="0"/>
                  <a:pt x="3324" y="0"/>
                </a:cubicBezTo>
                <a:lnTo>
                  <a:pt x="3324" y="621"/>
                </a:lnTo>
                <a:cubicBezTo>
                  <a:pt x="4780" y="621"/>
                  <a:pt x="5966" y="1807"/>
                  <a:pt x="5966" y="3263"/>
                </a:cubicBezTo>
                <a:lnTo>
                  <a:pt x="6587" y="3263"/>
                </a:lnTo>
                <a:close/>
                <a:moveTo>
                  <a:pt x="4800" y="3263"/>
                </a:moveTo>
                <a:lnTo>
                  <a:pt x="5422" y="3263"/>
                </a:lnTo>
                <a:cubicBezTo>
                  <a:pt x="5422" y="2107"/>
                  <a:pt x="4480" y="1165"/>
                  <a:pt x="3324" y="1165"/>
                </a:cubicBezTo>
                <a:lnTo>
                  <a:pt x="3324" y="1787"/>
                </a:lnTo>
                <a:cubicBezTo>
                  <a:pt x="3719" y="1787"/>
                  <a:pt x="4090" y="1940"/>
                  <a:pt x="4368" y="2219"/>
                </a:cubicBezTo>
                <a:cubicBezTo>
                  <a:pt x="4647" y="2497"/>
                  <a:pt x="4800" y="2868"/>
                  <a:pt x="4800" y="32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7942241" y="1296031"/>
            <a:ext cx="2678112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7942241" y="2488545"/>
            <a:ext cx="2678112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7942241" y="3670327"/>
            <a:ext cx="2678112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7942241" y="4771357"/>
            <a:ext cx="2678112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9" name="Google Shape;739;p26"/>
          <p:cNvSpPr/>
          <p:nvPr/>
        </p:nvSpPr>
        <p:spPr>
          <a:xfrm>
            <a:off x="3250611" y="1890560"/>
            <a:ext cx="215196" cy="1436541"/>
          </a:xfrm>
          <a:custGeom>
            <a:avLst/>
            <a:gdLst/>
            <a:ahLst/>
            <a:cxnLst/>
            <a:rect l="l" t="t" r="r" b="b"/>
            <a:pathLst>
              <a:path w="893" h="5659" extrusionOk="0">
                <a:moveTo>
                  <a:pt x="3" y="0"/>
                </a:moveTo>
                <a:lnTo>
                  <a:pt x="3" y="4546"/>
                </a:lnTo>
                <a:cubicBezTo>
                  <a:pt x="1" y="5018"/>
                  <a:pt x="267" y="5448"/>
                  <a:pt x="687" y="5659"/>
                </a:cubicBezTo>
                <a:lnTo>
                  <a:pt x="893" y="5659"/>
                </a:lnTo>
                <a:lnTo>
                  <a:pt x="893" y="5516"/>
                </a:lnTo>
                <a:cubicBezTo>
                  <a:pt x="484" y="5368"/>
                  <a:pt x="212" y="4980"/>
                  <a:pt x="214" y="4546"/>
                </a:cubicBezTo>
                <a:lnTo>
                  <a:pt x="214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0" name="Google Shape;740;p26"/>
          <p:cNvSpPr/>
          <p:nvPr/>
        </p:nvSpPr>
        <p:spPr>
          <a:xfrm>
            <a:off x="2039292" y="3272769"/>
            <a:ext cx="1593659" cy="549979"/>
          </a:xfrm>
          <a:custGeom>
            <a:avLst/>
            <a:gdLst/>
            <a:ahLst/>
            <a:cxnLst/>
            <a:rect l="l" t="t" r="r" b="b"/>
            <a:pathLst>
              <a:path w="6598" h="2277" extrusionOk="0">
                <a:moveTo>
                  <a:pt x="0" y="0"/>
                </a:moveTo>
                <a:lnTo>
                  <a:pt x="0" y="2276"/>
                </a:lnTo>
                <a:lnTo>
                  <a:pt x="5476" y="2276"/>
                </a:lnTo>
                <a:cubicBezTo>
                  <a:pt x="6098" y="2269"/>
                  <a:pt x="6598" y="1761"/>
                  <a:pt x="6598" y="1137"/>
                </a:cubicBezTo>
                <a:cubicBezTo>
                  <a:pt x="6598" y="516"/>
                  <a:pt x="6098" y="8"/>
                  <a:pt x="5476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6510363" y="1897915"/>
            <a:ext cx="215196" cy="1439800"/>
          </a:xfrm>
          <a:custGeom>
            <a:avLst/>
            <a:gdLst/>
            <a:ahLst/>
            <a:cxnLst/>
            <a:rect l="l" t="t" r="r" b="b"/>
            <a:pathLst>
              <a:path w="891" h="5703" extrusionOk="0">
                <a:moveTo>
                  <a:pt x="1" y="0"/>
                </a:moveTo>
                <a:lnTo>
                  <a:pt x="1" y="4592"/>
                </a:lnTo>
                <a:cubicBezTo>
                  <a:pt x="1" y="5062"/>
                  <a:pt x="267" y="5491"/>
                  <a:pt x="687" y="5702"/>
                </a:cubicBezTo>
                <a:lnTo>
                  <a:pt x="890" y="5702"/>
                </a:lnTo>
                <a:lnTo>
                  <a:pt x="890" y="5560"/>
                </a:lnTo>
                <a:cubicBezTo>
                  <a:pt x="484" y="5412"/>
                  <a:pt x="212" y="5026"/>
                  <a:pt x="212" y="4592"/>
                </a:cubicBezTo>
                <a:lnTo>
                  <a:pt x="212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5293025" y="3283156"/>
            <a:ext cx="1604769" cy="550461"/>
          </a:xfrm>
          <a:custGeom>
            <a:avLst/>
            <a:gdLst/>
            <a:ahLst/>
            <a:cxnLst/>
            <a:rect l="l" t="t" r="r" b="b"/>
            <a:pathLst>
              <a:path w="6644" h="2279" extrusionOk="0">
                <a:moveTo>
                  <a:pt x="5505" y="1"/>
                </a:moveTo>
                <a:cubicBezTo>
                  <a:pt x="5499" y="1"/>
                  <a:pt x="5493" y="1"/>
                  <a:pt x="5487" y="1"/>
                </a:cubicBezTo>
                <a:lnTo>
                  <a:pt x="0" y="1"/>
                </a:lnTo>
                <a:cubicBezTo>
                  <a:pt x="460" y="191"/>
                  <a:pt x="761" y="642"/>
                  <a:pt x="761" y="1140"/>
                </a:cubicBezTo>
                <a:cubicBezTo>
                  <a:pt x="761" y="1638"/>
                  <a:pt x="460" y="2087"/>
                  <a:pt x="0" y="2279"/>
                </a:cubicBezTo>
                <a:lnTo>
                  <a:pt x="5487" y="2279"/>
                </a:lnTo>
                <a:cubicBezTo>
                  <a:pt x="5492" y="2279"/>
                  <a:pt x="5497" y="2279"/>
                  <a:pt x="5501" y="2279"/>
                </a:cubicBezTo>
                <a:cubicBezTo>
                  <a:pt x="6130" y="2279"/>
                  <a:pt x="6644" y="1770"/>
                  <a:pt x="6644" y="1140"/>
                </a:cubicBezTo>
                <a:cubicBezTo>
                  <a:pt x="6644" y="511"/>
                  <a:pt x="6132" y="1"/>
                  <a:pt x="5505" y="1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5" name="Google Shape;745;p26"/>
          <p:cNvSpPr/>
          <p:nvPr/>
        </p:nvSpPr>
        <p:spPr>
          <a:xfrm>
            <a:off x="9765279" y="1897915"/>
            <a:ext cx="215196" cy="1439800"/>
          </a:xfrm>
          <a:custGeom>
            <a:avLst/>
            <a:gdLst/>
            <a:ahLst/>
            <a:cxnLst/>
            <a:rect l="l" t="t" r="r" b="b"/>
            <a:pathLst>
              <a:path w="891" h="5703" extrusionOk="0">
                <a:moveTo>
                  <a:pt x="1" y="0"/>
                </a:moveTo>
                <a:lnTo>
                  <a:pt x="1" y="4592"/>
                </a:lnTo>
                <a:cubicBezTo>
                  <a:pt x="1" y="5062"/>
                  <a:pt x="267" y="5491"/>
                  <a:pt x="687" y="5702"/>
                </a:cubicBezTo>
                <a:lnTo>
                  <a:pt x="890" y="5702"/>
                </a:lnTo>
                <a:lnTo>
                  <a:pt x="890" y="5560"/>
                </a:lnTo>
                <a:cubicBezTo>
                  <a:pt x="484" y="5412"/>
                  <a:pt x="212" y="5026"/>
                  <a:pt x="212" y="4592"/>
                </a:cubicBezTo>
                <a:lnTo>
                  <a:pt x="212" y="0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547941" y="3283156"/>
            <a:ext cx="1604769" cy="550461"/>
          </a:xfrm>
          <a:custGeom>
            <a:avLst/>
            <a:gdLst/>
            <a:ahLst/>
            <a:cxnLst/>
            <a:rect l="l" t="t" r="r" b="b"/>
            <a:pathLst>
              <a:path w="6644" h="2279" extrusionOk="0">
                <a:moveTo>
                  <a:pt x="5505" y="1"/>
                </a:moveTo>
                <a:cubicBezTo>
                  <a:pt x="5499" y="1"/>
                  <a:pt x="5493" y="1"/>
                  <a:pt x="5487" y="1"/>
                </a:cubicBezTo>
                <a:lnTo>
                  <a:pt x="0" y="1"/>
                </a:lnTo>
                <a:cubicBezTo>
                  <a:pt x="460" y="191"/>
                  <a:pt x="761" y="642"/>
                  <a:pt x="761" y="1140"/>
                </a:cubicBezTo>
                <a:cubicBezTo>
                  <a:pt x="761" y="1638"/>
                  <a:pt x="460" y="2087"/>
                  <a:pt x="0" y="2279"/>
                </a:cubicBezTo>
                <a:lnTo>
                  <a:pt x="5487" y="2279"/>
                </a:lnTo>
                <a:cubicBezTo>
                  <a:pt x="5492" y="2279"/>
                  <a:pt x="5497" y="2279"/>
                  <a:pt x="5501" y="2279"/>
                </a:cubicBezTo>
                <a:cubicBezTo>
                  <a:pt x="6130" y="2279"/>
                  <a:pt x="6644" y="1770"/>
                  <a:pt x="6644" y="1140"/>
                </a:cubicBezTo>
                <a:cubicBezTo>
                  <a:pt x="6644" y="511"/>
                  <a:pt x="6132" y="1"/>
                  <a:pt x="5505" y="1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6920493" y="3272768"/>
            <a:ext cx="1604769" cy="549978"/>
          </a:xfrm>
          <a:custGeom>
            <a:avLst/>
            <a:gdLst/>
            <a:ahLst/>
            <a:cxnLst/>
            <a:rect l="l" t="t" r="r" b="b"/>
            <a:pathLst>
              <a:path w="6644" h="2277" extrusionOk="0">
                <a:moveTo>
                  <a:pt x="5505" y="0"/>
                </a:moveTo>
                <a:cubicBezTo>
                  <a:pt x="5500" y="0"/>
                  <a:pt x="5494" y="0"/>
                  <a:pt x="5488" y="0"/>
                </a:cubicBezTo>
                <a:lnTo>
                  <a:pt x="1" y="0"/>
                </a:lnTo>
                <a:cubicBezTo>
                  <a:pt x="461" y="190"/>
                  <a:pt x="761" y="639"/>
                  <a:pt x="761" y="1137"/>
                </a:cubicBezTo>
                <a:cubicBezTo>
                  <a:pt x="761" y="1637"/>
                  <a:pt x="461" y="2086"/>
                  <a:pt x="1" y="2276"/>
                </a:cubicBezTo>
                <a:lnTo>
                  <a:pt x="5488" y="2276"/>
                </a:lnTo>
                <a:cubicBezTo>
                  <a:pt x="5494" y="2276"/>
                  <a:pt x="5500" y="2276"/>
                  <a:pt x="5505" y="2276"/>
                </a:cubicBezTo>
                <a:cubicBezTo>
                  <a:pt x="6132" y="2276"/>
                  <a:pt x="6644" y="1768"/>
                  <a:pt x="6644" y="1137"/>
                </a:cubicBezTo>
                <a:cubicBezTo>
                  <a:pt x="6644" y="508"/>
                  <a:pt x="6132" y="0"/>
                  <a:pt x="5505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8097967" y="3787007"/>
            <a:ext cx="215712" cy="1439800"/>
          </a:xfrm>
          <a:custGeom>
            <a:avLst/>
            <a:gdLst/>
            <a:ahLst/>
            <a:cxnLst/>
            <a:rect l="l" t="t" r="r" b="b"/>
            <a:pathLst>
              <a:path w="893" h="5703" extrusionOk="0">
                <a:moveTo>
                  <a:pt x="687" y="1"/>
                </a:moveTo>
                <a:cubicBezTo>
                  <a:pt x="267" y="212"/>
                  <a:pt x="1" y="642"/>
                  <a:pt x="3" y="1113"/>
                </a:cubicBezTo>
                <a:lnTo>
                  <a:pt x="3" y="5703"/>
                </a:lnTo>
                <a:lnTo>
                  <a:pt x="212" y="5703"/>
                </a:lnTo>
                <a:lnTo>
                  <a:pt x="212" y="1113"/>
                </a:lnTo>
                <a:cubicBezTo>
                  <a:pt x="212" y="680"/>
                  <a:pt x="484" y="292"/>
                  <a:pt x="892" y="143"/>
                </a:cubicBezTo>
                <a:lnTo>
                  <a:pt x="892" y="1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665312" y="3272768"/>
            <a:ext cx="1604528" cy="549978"/>
          </a:xfrm>
          <a:custGeom>
            <a:avLst/>
            <a:gdLst/>
            <a:ahLst/>
            <a:cxnLst/>
            <a:rect l="l" t="t" r="r" b="b"/>
            <a:pathLst>
              <a:path w="6643" h="2277" extrusionOk="0">
                <a:moveTo>
                  <a:pt x="5505" y="0"/>
                </a:moveTo>
                <a:cubicBezTo>
                  <a:pt x="5500" y="0"/>
                  <a:pt x="5494" y="0"/>
                  <a:pt x="5488" y="0"/>
                </a:cubicBezTo>
                <a:lnTo>
                  <a:pt x="1" y="0"/>
                </a:lnTo>
                <a:cubicBezTo>
                  <a:pt x="461" y="190"/>
                  <a:pt x="761" y="639"/>
                  <a:pt x="761" y="1137"/>
                </a:cubicBezTo>
                <a:cubicBezTo>
                  <a:pt x="761" y="1637"/>
                  <a:pt x="461" y="2086"/>
                  <a:pt x="1" y="2276"/>
                </a:cubicBezTo>
                <a:lnTo>
                  <a:pt x="5488" y="2276"/>
                </a:lnTo>
                <a:cubicBezTo>
                  <a:pt x="5494" y="2276"/>
                  <a:pt x="5500" y="2276"/>
                  <a:pt x="5505" y="2276"/>
                </a:cubicBezTo>
                <a:cubicBezTo>
                  <a:pt x="6133" y="2276"/>
                  <a:pt x="6642" y="1768"/>
                  <a:pt x="6642" y="1137"/>
                </a:cubicBezTo>
                <a:cubicBezTo>
                  <a:pt x="6642" y="508"/>
                  <a:pt x="6133" y="0"/>
                  <a:pt x="5505" y="0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4817635" y="3787007"/>
            <a:ext cx="215712" cy="1439800"/>
          </a:xfrm>
          <a:custGeom>
            <a:avLst/>
            <a:gdLst/>
            <a:ahLst/>
            <a:cxnLst/>
            <a:rect l="l" t="t" r="r" b="b"/>
            <a:pathLst>
              <a:path w="893" h="5703" extrusionOk="0">
                <a:moveTo>
                  <a:pt x="687" y="1"/>
                </a:moveTo>
                <a:cubicBezTo>
                  <a:pt x="267" y="212"/>
                  <a:pt x="1" y="642"/>
                  <a:pt x="3" y="1113"/>
                </a:cubicBezTo>
                <a:lnTo>
                  <a:pt x="3" y="5703"/>
                </a:lnTo>
                <a:lnTo>
                  <a:pt x="212" y="5703"/>
                </a:lnTo>
                <a:lnTo>
                  <a:pt x="212" y="1113"/>
                </a:lnTo>
                <a:cubicBezTo>
                  <a:pt x="212" y="680"/>
                  <a:pt x="484" y="292"/>
                  <a:pt x="892" y="143"/>
                </a:cubicBezTo>
                <a:lnTo>
                  <a:pt x="892" y="1"/>
                </a:ln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64" name="Google Shape;764;p26"/>
          <p:cNvSpPr txBox="1"/>
          <p:nvPr/>
        </p:nvSpPr>
        <p:spPr>
          <a:xfrm>
            <a:off x="2039305" y="3382743"/>
            <a:ext cx="1535888" cy="35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5" name="Google Shape;765;p26"/>
          <p:cNvSpPr txBox="1"/>
          <p:nvPr/>
        </p:nvSpPr>
        <p:spPr>
          <a:xfrm>
            <a:off x="3732091" y="3382743"/>
            <a:ext cx="1535888" cy="35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6" name="Google Shape;766;p26"/>
          <p:cNvSpPr txBox="1"/>
          <p:nvPr/>
        </p:nvSpPr>
        <p:spPr>
          <a:xfrm>
            <a:off x="5352007" y="3382743"/>
            <a:ext cx="1535888" cy="35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7" name="Google Shape;767;p26"/>
          <p:cNvSpPr txBox="1"/>
          <p:nvPr/>
        </p:nvSpPr>
        <p:spPr>
          <a:xfrm>
            <a:off x="6988124" y="3382743"/>
            <a:ext cx="1535888" cy="35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8" name="Google Shape;768;p26"/>
          <p:cNvSpPr txBox="1"/>
          <p:nvPr/>
        </p:nvSpPr>
        <p:spPr>
          <a:xfrm>
            <a:off x="8608012" y="3382743"/>
            <a:ext cx="1535888" cy="35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1195744" y="905446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2966369" y="5138561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5025748" y="993693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6637585" y="5158142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8425517" y="962829"/>
            <a:ext cx="2937355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58" name="Google Shape;1058;p32"/>
          <p:cNvCxnSpPr>
            <a:stCxn id="1059" idx="4"/>
          </p:cNvCxnSpPr>
          <p:nvPr/>
        </p:nvCxnSpPr>
        <p:spPr>
          <a:xfrm>
            <a:off x="1818869" y="2303554"/>
            <a:ext cx="0" cy="3174000"/>
          </a:xfrm>
          <a:prstGeom prst="straightConnector1">
            <a:avLst/>
          </a:prstGeom>
          <a:noFill/>
          <a:ln w="28575" cap="flat" cmpd="sng">
            <a:solidFill>
              <a:srgbClr val="B3012A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algn="bl" rotWithShape="0">
              <a:srgbClr val="000000">
                <a:alpha val="34000"/>
              </a:srgbClr>
            </a:outerShdw>
          </a:effectLst>
        </p:spPr>
      </p:cxnSp>
      <p:sp>
        <p:nvSpPr>
          <p:cNvPr id="1061" name="Google Shape;1061;p32"/>
          <p:cNvSpPr/>
          <p:nvPr/>
        </p:nvSpPr>
        <p:spPr>
          <a:xfrm>
            <a:off x="1271803" y="1336687"/>
            <a:ext cx="1094000" cy="1094000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59" name="Google Shape;1059;p32"/>
          <p:cNvSpPr/>
          <p:nvPr/>
        </p:nvSpPr>
        <p:spPr>
          <a:xfrm>
            <a:off x="1399069" y="1463954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5725" dist="9525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65" name="Google Shape;1065;p32"/>
          <p:cNvCxnSpPr>
            <a:stCxn id="1066" idx="4"/>
          </p:cNvCxnSpPr>
          <p:nvPr/>
        </p:nvCxnSpPr>
        <p:spPr>
          <a:xfrm>
            <a:off x="5093869" y="2303554"/>
            <a:ext cx="0" cy="1192800"/>
          </a:xfrm>
          <a:prstGeom prst="straightConnector1">
            <a:avLst/>
          </a:prstGeom>
          <a:noFill/>
          <a:ln w="28575" cap="flat" cmpd="sng">
            <a:solidFill>
              <a:srgbClr val="B3012A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algn="bl" rotWithShape="0">
              <a:srgbClr val="000000">
                <a:alpha val="34000"/>
              </a:srgbClr>
            </a:outerShdw>
          </a:effectLst>
        </p:spPr>
      </p:cxnSp>
      <p:sp>
        <p:nvSpPr>
          <p:cNvPr id="1068" name="Google Shape;1068;p32"/>
          <p:cNvSpPr/>
          <p:nvPr/>
        </p:nvSpPr>
        <p:spPr>
          <a:xfrm>
            <a:off x="4546803" y="1336687"/>
            <a:ext cx="1094000" cy="1094000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66" name="Google Shape;1066;p32"/>
          <p:cNvSpPr/>
          <p:nvPr/>
        </p:nvSpPr>
        <p:spPr>
          <a:xfrm>
            <a:off x="4674069" y="1463954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5725" dist="9525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72" name="Google Shape;1072;p32"/>
          <p:cNvCxnSpPr>
            <a:stCxn id="1073" idx="4"/>
          </p:cNvCxnSpPr>
          <p:nvPr/>
        </p:nvCxnSpPr>
        <p:spPr>
          <a:xfrm rot="10800000">
            <a:off x="7477087" y="3468187"/>
            <a:ext cx="0" cy="1319600"/>
          </a:xfrm>
          <a:prstGeom prst="straightConnector1">
            <a:avLst/>
          </a:prstGeom>
          <a:noFill/>
          <a:ln w="28575" cap="flat" cmpd="sng">
            <a:solidFill>
              <a:srgbClr val="B3012A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algn="bl" rotWithShape="0">
              <a:srgbClr val="000000">
                <a:alpha val="34000"/>
              </a:srgbClr>
            </a:outerShdw>
          </a:effectLst>
        </p:spPr>
      </p:cxnSp>
      <p:sp>
        <p:nvSpPr>
          <p:cNvPr id="1075" name="Google Shape;1075;p32"/>
          <p:cNvSpPr/>
          <p:nvPr/>
        </p:nvSpPr>
        <p:spPr>
          <a:xfrm rot="10800000">
            <a:off x="6930153" y="4660654"/>
            <a:ext cx="1094000" cy="1094000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73" name="Google Shape;1073;p32"/>
          <p:cNvSpPr/>
          <p:nvPr/>
        </p:nvSpPr>
        <p:spPr>
          <a:xfrm rot="10800000">
            <a:off x="7057287" y="4787787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5725" dist="9525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79" name="Google Shape;1079;p32"/>
          <p:cNvCxnSpPr>
            <a:stCxn id="1080" idx="4"/>
          </p:cNvCxnSpPr>
          <p:nvPr/>
        </p:nvCxnSpPr>
        <p:spPr>
          <a:xfrm rot="10800000">
            <a:off x="10738851" y="2741787"/>
            <a:ext cx="0" cy="2046000"/>
          </a:xfrm>
          <a:prstGeom prst="straightConnector1">
            <a:avLst/>
          </a:prstGeom>
          <a:noFill/>
          <a:ln w="28575" cap="flat" cmpd="sng">
            <a:solidFill>
              <a:srgbClr val="B3012A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algn="bl" rotWithShape="0">
              <a:srgbClr val="000000">
                <a:alpha val="34000"/>
              </a:srgbClr>
            </a:outerShdw>
          </a:effectLst>
        </p:spPr>
      </p:cxnSp>
      <p:sp>
        <p:nvSpPr>
          <p:cNvPr id="1082" name="Google Shape;1082;p32"/>
          <p:cNvSpPr/>
          <p:nvPr/>
        </p:nvSpPr>
        <p:spPr>
          <a:xfrm>
            <a:off x="10191979" y="4660547"/>
            <a:ext cx="1094400" cy="1094400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80" name="Google Shape;1080;p32"/>
          <p:cNvSpPr/>
          <p:nvPr/>
        </p:nvSpPr>
        <p:spPr>
          <a:xfrm rot="10800000">
            <a:off x="10319051" y="4787787"/>
            <a:ext cx="839600" cy="839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5725" dist="9525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93246" y="1652427"/>
            <a:ext cx="451108" cy="451101"/>
            <a:chOff x="1170643" y="2146171"/>
            <a:chExt cx="451108" cy="451101"/>
          </a:xfrm>
        </p:grpSpPr>
        <p:sp>
          <p:nvSpPr>
            <p:cNvPr id="1086" name="Google Shape;1086;p32"/>
            <p:cNvSpPr/>
            <p:nvPr/>
          </p:nvSpPr>
          <p:spPr>
            <a:xfrm>
              <a:off x="1170643" y="2146171"/>
              <a:ext cx="451108" cy="451101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299824" y="2274244"/>
              <a:ext cx="194938" cy="19492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226369" y="4990108"/>
            <a:ext cx="488359" cy="448260"/>
            <a:chOff x="6803765" y="5483854"/>
            <a:chExt cx="488359" cy="448260"/>
          </a:xfrm>
        </p:grpSpPr>
        <p:sp>
          <p:nvSpPr>
            <p:cNvPr id="1089" name="Google Shape;1089;p32"/>
            <p:cNvSpPr/>
            <p:nvPr/>
          </p:nvSpPr>
          <p:spPr>
            <a:xfrm>
              <a:off x="6803765" y="5483854"/>
              <a:ext cx="488359" cy="44826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866921" y="5548244"/>
              <a:ext cx="362047" cy="31828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989608" y="5628711"/>
              <a:ext cx="161591" cy="157658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28398" y="1652419"/>
            <a:ext cx="330815" cy="451124"/>
            <a:chOff x="4505794" y="2146165"/>
            <a:chExt cx="330815" cy="451124"/>
          </a:xfrm>
        </p:grpSpPr>
        <p:sp>
          <p:nvSpPr>
            <p:cNvPr id="1093" name="Google Shape;1093;p32"/>
            <p:cNvSpPr/>
            <p:nvPr/>
          </p:nvSpPr>
          <p:spPr>
            <a:xfrm>
              <a:off x="4505794" y="2146165"/>
              <a:ext cx="330815" cy="451124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656868" y="2401377"/>
              <a:ext cx="29793" cy="59371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13602" y="4988653"/>
            <a:ext cx="451124" cy="451121"/>
            <a:chOff x="10090999" y="5482397"/>
            <a:chExt cx="451124" cy="451121"/>
          </a:xfrm>
        </p:grpSpPr>
        <p:sp>
          <p:nvSpPr>
            <p:cNvPr id="1096" name="Google Shape;1096;p32"/>
            <p:cNvSpPr/>
            <p:nvPr/>
          </p:nvSpPr>
          <p:spPr>
            <a:xfrm>
              <a:off x="10229815" y="5605844"/>
              <a:ext cx="174630" cy="190799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10090999" y="5482397"/>
              <a:ext cx="451124" cy="451121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6" name="Google Shape;1056;p32"/>
          <p:cNvSpPr/>
          <p:nvPr/>
        </p:nvSpPr>
        <p:spPr>
          <a:xfrm>
            <a:off x="1194905" y="2524921"/>
            <a:ext cx="9802193" cy="3188143"/>
          </a:xfrm>
          <a:custGeom>
            <a:avLst/>
            <a:gdLst/>
            <a:ahLst/>
            <a:cxnLst/>
            <a:rect l="l" t="t" r="r" b="b"/>
            <a:pathLst>
              <a:path w="225857" h="146919" extrusionOk="0">
                <a:moveTo>
                  <a:pt x="197538" y="3343"/>
                </a:moveTo>
                <a:cubicBezTo>
                  <a:pt x="198976" y="2573"/>
                  <a:pt x="206714" y="1945"/>
                  <a:pt x="215688" y="1621"/>
                </a:cubicBezTo>
                <a:cubicBezTo>
                  <a:pt x="217166" y="1581"/>
                  <a:pt x="220650" y="1439"/>
                  <a:pt x="224641" y="1216"/>
                </a:cubicBezTo>
                <a:lnTo>
                  <a:pt x="224641" y="1"/>
                </a:lnTo>
                <a:cubicBezTo>
                  <a:pt x="214148" y="345"/>
                  <a:pt x="192839" y="1074"/>
                  <a:pt x="189962" y="2695"/>
                </a:cubicBezTo>
                <a:cubicBezTo>
                  <a:pt x="186620" y="4579"/>
                  <a:pt x="192859" y="5409"/>
                  <a:pt x="199625" y="7050"/>
                </a:cubicBezTo>
                <a:cubicBezTo>
                  <a:pt x="206755" y="8792"/>
                  <a:pt x="214270" y="9339"/>
                  <a:pt x="211677" y="11000"/>
                </a:cubicBezTo>
                <a:cubicBezTo>
                  <a:pt x="208841" y="12823"/>
                  <a:pt x="197498" y="12681"/>
                  <a:pt x="185506" y="12985"/>
                </a:cubicBezTo>
                <a:cubicBezTo>
                  <a:pt x="173535" y="13289"/>
                  <a:pt x="160490" y="13836"/>
                  <a:pt x="154069" y="16307"/>
                </a:cubicBezTo>
                <a:cubicBezTo>
                  <a:pt x="146898" y="19062"/>
                  <a:pt x="153967" y="21999"/>
                  <a:pt x="161259" y="25037"/>
                </a:cubicBezTo>
                <a:cubicBezTo>
                  <a:pt x="169605" y="28522"/>
                  <a:pt x="178031" y="32046"/>
                  <a:pt x="171306" y="36361"/>
                </a:cubicBezTo>
                <a:cubicBezTo>
                  <a:pt x="163569" y="41323"/>
                  <a:pt x="146736" y="41263"/>
                  <a:pt x="127999" y="41202"/>
                </a:cubicBezTo>
                <a:cubicBezTo>
                  <a:pt x="109606" y="41121"/>
                  <a:pt x="89634" y="41060"/>
                  <a:pt x="72153" y="47765"/>
                </a:cubicBezTo>
                <a:cubicBezTo>
                  <a:pt x="51026" y="55867"/>
                  <a:pt x="49304" y="67110"/>
                  <a:pt x="47258" y="80418"/>
                </a:cubicBezTo>
                <a:cubicBezTo>
                  <a:pt x="44564" y="97919"/>
                  <a:pt x="41303" y="119168"/>
                  <a:pt x="0" y="146493"/>
                </a:cubicBezTo>
                <a:lnTo>
                  <a:pt x="2573" y="146919"/>
                </a:lnTo>
                <a:lnTo>
                  <a:pt x="45921" y="146919"/>
                </a:lnTo>
                <a:cubicBezTo>
                  <a:pt x="69317" y="117547"/>
                  <a:pt x="68142" y="95509"/>
                  <a:pt x="67372" y="81329"/>
                </a:cubicBezTo>
                <a:cubicBezTo>
                  <a:pt x="66663" y="67920"/>
                  <a:pt x="66177" y="58967"/>
                  <a:pt x="83071" y="51755"/>
                </a:cubicBezTo>
                <a:cubicBezTo>
                  <a:pt x="97432" y="45638"/>
                  <a:pt x="113658" y="45780"/>
                  <a:pt x="133245" y="45942"/>
                </a:cubicBezTo>
                <a:cubicBezTo>
                  <a:pt x="154129" y="46144"/>
                  <a:pt x="179004" y="46367"/>
                  <a:pt x="187856" y="39278"/>
                </a:cubicBezTo>
                <a:cubicBezTo>
                  <a:pt x="195209" y="33383"/>
                  <a:pt x="182062" y="28481"/>
                  <a:pt x="172441" y="24896"/>
                </a:cubicBezTo>
                <a:cubicBezTo>
                  <a:pt x="164399" y="21857"/>
                  <a:pt x="158221" y="19244"/>
                  <a:pt x="163791" y="17279"/>
                </a:cubicBezTo>
                <a:cubicBezTo>
                  <a:pt x="169362" y="15314"/>
                  <a:pt x="179186" y="15071"/>
                  <a:pt x="191522" y="14788"/>
                </a:cubicBezTo>
                <a:cubicBezTo>
                  <a:pt x="204445" y="14484"/>
                  <a:pt x="220063" y="14261"/>
                  <a:pt x="223122" y="11810"/>
                </a:cubicBezTo>
                <a:cubicBezTo>
                  <a:pt x="225856" y="9623"/>
                  <a:pt x="214574" y="7880"/>
                  <a:pt x="206451" y="6604"/>
                </a:cubicBezTo>
                <a:cubicBezTo>
                  <a:pt x="199280" y="5470"/>
                  <a:pt x="195006" y="4700"/>
                  <a:pt x="197538" y="3343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/>
          <p:cNvSpPr txBox="1"/>
          <p:nvPr/>
        </p:nvSpPr>
        <p:spPr>
          <a:xfrm>
            <a:off x="2594839" y="1652420"/>
            <a:ext cx="15625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4" name="Synergistically utilize technically sound portals with frictionless chains. Dramatically customize…"/>
          <p:cNvSpPr txBox="1"/>
          <p:nvPr/>
        </p:nvSpPr>
        <p:spPr>
          <a:xfrm>
            <a:off x="5905215" y="1256731"/>
            <a:ext cx="15625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5" name="Synergistically utilize technically sound portals with frictionless chains. Dramatically customize…"/>
          <p:cNvSpPr txBox="1"/>
          <p:nvPr/>
        </p:nvSpPr>
        <p:spPr>
          <a:xfrm>
            <a:off x="5223666" y="4385770"/>
            <a:ext cx="15625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6" name="Synergistically utilize technically sound portals with frictionless chains. Dramatically customize…"/>
          <p:cNvSpPr txBox="1"/>
          <p:nvPr/>
        </p:nvSpPr>
        <p:spPr>
          <a:xfrm>
            <a:off x="8559998" y="3971756"/>
            <a:ext cx="156257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49950" y="5738678"/>
            <a:ext cx="30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-</a:t>
            </a:r>
            <a:r>
              <a:rPr lang="zh-CN" altLang="en-US" b="1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红色大气年终总结</a:t>
            </a:r>
            <a:r>
              <a:rPr lang="en-US" altLang="zh-CN" b="1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-</a:t>
            </a:r>
            <a:endParaRPr lang="zh-CN" altLang="en-US" b="1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10778918" y="763831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7" name="椭圆 6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10175633" y="750796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5400000">
            <a:off x="-697070" y="2006384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59397" y="532436"/>
            <a:ext cx="4936603" cy="4936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1354" y="766036"/>
            <a:ext cx="4325559" cy="43255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5400000">
            <a:off x="10717958" y="779071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5" name="椭圆 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10114673" y="766036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1904" y="2048475"/>
            <a:ext cx="26990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01</a:t>
            </a:r>
            <a:endParaRPr lang="zh-CN" altLang="en-US" sz="115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 rot="5400000">
            <a:off x="3754731" y="2314120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3" name="椭圆 12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>
            <a:off x="8366780" y="2364805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9" name="椭圆 1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4806518" y="5314819"/>
            <a:ext cx="2578967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,</a:t>
            </a:r>
            <a:r>
              <a:rPr lang="en-US" altLang="zh-CN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 Synergistically utilize technically sound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>
            <a:off x="3900203" y="3008913"/>
            <a:ext cx="5006292" cy="232670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 rot="5400000">
            <a:off x="-601888" y="3559008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íšľîḓe"/>
          <p:cNvSpPr/>
          <p:nvPr/>
        </p:nvSpPr>
        <p:spPr>
          <a:xfrm>
            <a:off x="0" y="2"/>
            <a:ext cx="12203008" cy="44557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ṩļîďe"/>
          <p:cNvSpPr/>
          <p:nvPr/>
        </p:nvSpPr>
        <p:spPr>
          <a:xfrm>
            <a:off x="660400" y="2"/>
            <a:ext cx="10873927" cy="4455765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ṩliḓé"/>
          <p:cNvSpPr/>
          <p:nvPr/>
        </p:nvSpPr>
        <p:spPr bwMode="auto">
          <a:xfrm>
            <a:off x="3778894" y="1223377"/>
            <a:ext cx="4662177" cy="3139186"/>
          </a:xfrm>
          <a:custGeom>
            <a:avLst/>
            <a:gdLst>
              <a:gd name="T0" fmla="*/ 1203 w 1203"/>
              <a:gd name="T1" fmla="*/ 773 h 810"/>
              <a:gd name="T2" fmla="*/ 1176 w 1203"/>
              <a:gd name="T3" fmla="*/ 810 h 810"/>
              <a:gd name="T4" fmla="*/ 28 w 1203"/>
              <a:gd name="T5" fmla="*/ 810 h 810"/>
              <a:gd name="T6" fmla="*/ 0 w 1203"/>
              <a:gd name="T7" fmla="*/ 773 h 810"/>
              <a:gd name="T8" fmla="*/ 0 w 1203"/>
              <a:gd name="T9" fmla="*/ 37 h 810"/>
              <a:gd name="T10" fmla="*/ 28 w 1203"/>
              <a:gd name="T11" fmla="*/ 0 h 810"/>
              <a:gd name="T12" fmla="*/ 1176 w 1203"/>
              <a:gd name="T13" fmla="*/ 0 h 810"/>
              <a:gd name="T14" fmla="*/ 1203 w 1203"/>
              <a:gd name="T15" fmla="*/ 37 h 810"/>
              <a:gd name="T16" fmla="*/ 1203 w 1203"/>
              <a:gd name="T17" fmla="*/ 773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3" h="810">
                <a:moveTo>
                  <a:pt x="1203" y="773"/>
                </a:moveTo>
                <a:cubicBezTo>
                  <a:pt x="1203" y="794"/>
                  <a:pt x="1191" y="810"/>
                  <a:pt x="1176" y="810"/>
                </a:cubicBezTo>
                <a:cubicBezTo>
                  <a:pt x="28" y="810"/>
                  <a:pt x="28" y="810"/>
                  <a:pt x="28" y="810"/>
                </a:cubicBezTo>
                <a:cubicBezTo>
                  <a:pt x="12" y="810"/>
                  <a:pt x="0" y="794"/>
                  <a:pt x="0" y="773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2" y="0"/>
                  <a:pt x="28" y="0"/>
                </a:cubicBezTo>
                <a:cubicBezTo>
                  <a:pt x="1176" y="0"/>
                  <a:pt x="1176" y="0"/>
                  <a:pt x="1176" y="0"/>
                </a:cubicBezTo>
                <a:cubicBezTo>
                  <a:pt x="1191" y="0"/>
                  <a:pt x="1203" y="16"/>
                  <a:pt x="1203" y="37"/>
                </a:cubicBezTo>
                <a:lnTo>
                  <a:pt x="1203" y="7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íSľïḓé"/>
          <p:cNvSpPr/>
          <p:nvPr/>
        </p:nvSpPr>
        <p:spPr bwMode="auto">
          <a:xfrm>
            <a:off x="3965306" y="1393013"/>
            <a:ext cx="4304265" cy="2656378"/>
          </a:xfrm>
          <a:prstGeom prst="rect">
            <a:avLst/>
          </a:prstGeom>
          <a:solidFill>
            <a:srgbClr val="FE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š1îḓé"/>
          <p:cNvSpPr/>
          <p:nvPr/>
        </p:nvSpPr>
        <p:spPr bwMode="auto">
          <a:xfrm>
            <a:off x="2945630" y="4386799"/>
            <a:ext cx="6289559" cy="154723"/>
          </a:xfrm>
          <a:custGeom>
            <a:avLst/>
            <a:gdLst>
              <a:gd name="T0" fmla="*/ 10 w 1623"/>
              <a:gd name="T1" fmla="*/ 6 h 40"/>
              <a:gd name="T2" fmla="*/ 71 w 1623"/>
              <a:gd name="T3" fmla="*/ 40 h 40"/>
              <a:gd name="T4" fmla="*/ 1560 w 1623"/>
              <a:gd name="T5" fmla="*/ 40 h 40"/>
              <a:gd name="T6" fmla="*/ 1623 w 1623"/>
              <a:gd name="T7" fmla="*/ 13 h 40"/>
              <a:gd name="T8" fmla="*/ 1623 w 1623"/>
              <a:gd name="T9" fmla="*/ 0 h 40"/>
              <a:gd name="T10" fmla="*/ 10 w 1623"/>
              <a:gd name="T11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3" h="40">
                <a:moveTo>
                  <a:pt x="10" y="6"/>
                </a:moveTo>
                <a:cubicBezTo>
                  <a:pt x="10" y="6"/>
                  <a:pt x="0" y="24"/>
                  <a:pt x="71" y="40"/>
                </a:cubicBezTo>
                <a:cubicBezTo>
                  <a:pt x="1560" y="40"/>
                  <a:pt x="1560" y="40"/>
                  <a:pt x="1560" y="40"/>
                </a:cubicBezTo>
                <a:cubicBezTo>
                  <a:pt x="1560" y="40"/>
                  <a:pt x="1610" y="37"/>
                  <a:pt x="1623" y="13"/>
                </a:cubicBezTo>
                <a:cubicBezTo>
                  <a:pt x="1623" y="0"/>
                  <a:pt x="1623" y="0"/>
                  <a:pt x="1623" y="0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iṣḻîḍè"/>
          <p:cNvSpPr/>
          <p:nvPr/>
        </p:nvSpPr>
        <p:spPr bwMode="auto">
          <a:xfrm>
            <a:off x="2981048" y="4261902"/>
            <a:ext cx="6265325" cy="193869"/>
          </a:xfrm>
          <a:custGeom>
            <a:avLst/>
            <a:gdLst>
              <a:gd name="T0" fmla="*/ 1 w 1617"/>
              <a:gd name="T1" fmla="*/ 0 h 50"/>
              <a:gd name="T2" fmla="*/ 1615 w 1617"/>
              <a:gd name="T3" fmla="*/ 0 h 50"/>
              <a:gd name="T4" fmla="*/ 1615 w 1617"/>
              <a:gd name="T5" fmla="*/ 41 h 50"/>
              <a:gd name="T6" fmla="*/ 1598 w 1617"/>
              <a:gd name="T7" fmla="*/ 46 h 50"/>
              <a:gd name="T8" fmla="*/ 17 w 1617"/>
              <a:gd name="T9" fmla="*/ 46 h 50"/>
              <a:gd name="T10" fmla="*/ 0 w 1617"/>
              <a:gd name="T11" fmla="*/ 40 h 50"/>
              <a:gd name="T12" fmla="*/ 1 w 161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7" h="50">
                <a:moveTo>
                  <a:pt x="1" y="0"/>
                </a:moveTo>
                <a:cubicBezTo>
                  <a:pt x="1615" y="0"/>
                  <a:pt x="1615" y="0"/>
                  <a:pt x="1615" y="0"/>
                </a:cubicBezTo>
                <a:cubicBezTo>
                  <a:pt x="1615" y="41"/>
                  <a:pt x="1615" y="41"/>
                  <a:pt x="1615" y="41"/>
                </a:cubicBezTo>
                <a:cubicBezTo>
                  <a:pt x="1615" y="41"/>
                  <a:pt x="1617" y="47"/>
                  <a:pt x="159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2" y="50"/>
                  <a:pt x="0" y="4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íṧľíḋè"/>
          <p:cNvSpPr/>
          <p:nvPr/>
        </p:nvSpPr>
        <p:spPr bwMode="auto">
          <a:xfrm>
            <a:off x="8715098" y="4343924"/>
            <a:ext cx="233015" cy="22369"/>
          </a:xfrm>
          <a:custGeom>
            <a:avLst/>
            <a:gdLst>
              <a:gd name="T0" fmla="*/ 60 w 60"/>
              <a:gd name="T1" fmla="*/ 3 h 6"/>
              <a:gd name="T2" fmla="*/ 57 w 60"/>
              <a:gd name="T3" fmla="*/ 6 h 6"/>
              <a:gd name="T4" fmla="*/ 3 w 60"/>
              <a:gd name="T5" fmla="*/ 6 h 6"/>
              <a:gd name="T6" fmla="*/ 0 w 60"/>
              <a:gd name="T7" fmla="*/ 3 h 6"/>
              <a:gd name="T8" fmla="*/ 0 w 60"/>
              <a:gd name="T9" fmla="*/ 3 h 6"/>
              <a:gd name="T10" fmla="*/ 3 w 60"/>
              <a:gd name="T11" fmla="*/ 0 h 6"/>
              <a:gd name="T12" fmla="*/ 57 w 60"/>
              <a:gd name="T13" fmla="*/ 0 h 6"/>
              <a:gd name="T14" fmla="*/ 60 w 60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6">
                <a:moveTo>
                  <a:pt x="60" y="3"/>
                </a:moveTo>
                <a:cubicBezTo>
                  <a:pt x="60" y="5"/>
                  <a:pt x="59" y="6"/>
                  <a:pt x="57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2"/>
                  <a:pt x="60" y="3"/>
                </a:cubicBezTo>
                <a:close/>
              </a:path>
            </a:pathLst>
          </a:custGeom>
          <a:solidFill>
            <a:srgbClr val="152C34"/>
          </a:solidFill>
          <a:ln w="9525">
            <a:solidFill>
              <a:srgbClr val="000000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îsḻïďé"/>
          <p:cNvSpPr/>
          <p:nvPr/>
        </p:nvSpPr>
        <p:spPr>
          <a:xfrm>
            <a:off x="5750351" y="4217126"/>
            <a:ext cx="680115" cy="12679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í$1iḑê"/>
          <p:cNvSpPr/>
          <p:nvPr/>
        </p:nvSpPr>
        <p:spPr>
          <a:xfrm>
            <a:off x="3965306" y="1393013"/>
            <a:ext cx="4304265" cy="2656378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71000" y="2671178"/>
            <a:ext cx="1755000" cy="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066000" y="2671178"/>
            <a:ext cx="1755000" cy="0"/>
          </a:xfrm>
          <a:prstGeom prst="line">
            <a:avLst/>
          </a:prstGeom>
          <a:ln w="3175" cap="rnd">
            <a:solidFill>
              <a:schemeClr val="bg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ṩļïḓè"/>
          <p:cNvSpPr txBox="1"/>
          <p:nvPr/>
        </p:nvSpPr>
        <p:spPr bwMode="auto">
          <a:xfrm>
            <a:off x="1398966" y="2262332"/>
            <a:ext cx="1754999" cy="34639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ṩļïḓè"/>
          <p:cNvSpPr txBox="1"/>
          <p:nvPr/>
        </p:nvSpPr>
        <p:spPr bwMode="auto">
          <a:xfrm>
            <a:off x="9061542" y="2239026"/>
            <a:ext cx="1754999" cy="34639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1144120" y="2821238"/>
            <a:ext cx="2264689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8811993" y="2841539"/>
            <a:ext cx="2264689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60307" y="2"/>
            <a:ext cx="9937520" cy="1502047"/>
          </a:xfrm>
          <a:prstGeom prst="rect">
            <a:avLst/>
          </a:prstGeom>
        </p:spPr>
      </p:pic>
      <p:sp>
        <p:nvSpPr>
          <p:cNvPr id="20" name="Rectangle: Rounded Corners 34"/>
          <p:cNvSpPr/>
          <p:nvPr/>
        </p:nvSpPr>
        <p:spPr>
          <a:xfrm>
            <a:off x="1799391" y="5242393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1" name="iṩļïḓè"/>
          <p:cNvSpPr txBox="1"/>
          <p:nvPr/>
        </p:nvSpPr>
        <p:spPr bwMode="auto">
          <a:xfrm>
            <a:off x="1865680" y="5257397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4270106" y="4920941"/>
            <a:ext cx="3395615" cy="152349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  <a:r>
              <a:rPr lang="zh-CN" altLang="en-US" sz="1100" kern="0" dirty="0">
                <a:solidFill>
                  <a:srgbClr val="B3012A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with, Synergistically utilize technically sound, Synergistically</a:t>
            </a:r>
          </a:p>
        </p:txBody>
      </p:sp>
      <p:sp>
        <p:nvSpPr>
          <p:cNvPr id="30" name="Rectangle: Rounded Corners 34"/>
          <p:cNvSpPr/>
          <p:nvPr/>
        </p:nvSpPr>
        <p:spPr>
          <a:xfrm>
            <a:off x="8412686" y="5252961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1" name="iṩļïḓè"/>
          <p:cNvSpPr txBox="1"/>
          <p:nvPr/>
        </p:nvSpPr>
        <p:spPr bwMode="auto">
          <a:xfrm>
            <a:off x="8478975" y="5267965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5D0413"/>
                </a:gs>
                <a:gs pos="100000">
                  <a:srgbClr val="B3012A"/>
                </a:gs>
              </a:gsLst>
              <a:lin ang="13500000" scaled="1"/>
              <a:tileRect/>
            </a:gradFill>
            <a:ln>
              <a:noFill/>
            </a:ln>
            <a:effectLst/>
          </p:spPr>
        </p:pic>
        <p:sp>
          <p:nvSpPr>
            <p:cNvPr id="6" name="矩形 5"/>
            <p:cNvSpPr/>
            <p:nvPr/>
          </p:nvSpPr>
          <p:spPr>
            <a:xfrm>
              <a:off x="377926" y="431157"/>
              <a:ext cx="11447362" cy="599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íṥľïḍé"/>
          <p:cNvSpPr/>
          <p:nvPr/>
        </p:nvSpPr>
        <p:spPr bwMode="auto">
          <a:xfrm>
            <a:off x="7253330" y="1933207"/>
            <a:ext cx="4077143" cy="4146397"/>
          </a:xfrm>
          <a:custGeom>
            <a:avLst/>
            <a:gdLst>
              <a:gd name="T0" fmla="*/ 1908 w 1908"/>
              <a:gd name="T1" fmla="*/ 1909 h 1909"/>
              <a:gd name="T2" fmla="*/ 0 w 1908"/>
              <a:gd name="T3" fmla="*/ 1909 h 1909"/>
              <a:gd name="T4" fmla="*/ 1908 w 1908"/>
              <a:gd name="T5" fmla="*/ 0 h 1909"/>
              <a:gd name="T6" fmla="*/ 1908 w 1908"/>
              <a:gd name="T7" fmla="*/ 1909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8" h="1909">
                <a:moveTo>
                  <a:pt x="1908" y="1909"/>
                </a:moveTo>
                <a:lnTo>
                  <a:pt x="0" y="1909"/>
                </a:lnTo>
                <a:lnTo>
                  <a:pt x="1908" y="0"/>
                </a:lnTo>
                <a:lnTo>
                  <a:pt x="1908" y="1909"/>
                </a:lnTo>
                <a:close/>
              </a:path>
            </a:pathLst>
          </a:cu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š1iḍé"/>
          <p:cNvSpPr/>
          <p:nvPr/>
        </p:nvSpPr>
        <p:spPr bwMode="auto">
          <a:xfrm>
            <a:off x="7553133" y="1673349"/>
            <a:ext cx="3477535" cy="4257767"/>
          </a:xfrm>
          <a:prstGeom prst="rect">
            <a:avLst/>
          </a:prstGeom>
          <a:noFill/>
          <a:ln w="38100">
            <a:solidFill>
              <a:srgbClr val="5D0413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Sľîdè"/>
          <p:cNvSpPr/>
          <p:nvPr/>
        </p:nvSpPr>
        <p:spPr>
          <a:xfrm>
            <a:off x="1419954" y="2626927"/>
            <a:ext cx="415103" cy="41510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sliḍe"/>
          <p:cNvSpPr/>
          <p:nvPr/>
        </p:nvSpPr>
        <p:spPr>
          <a:xfrm>
            <a:off x="1541181" y="2752151"/>
            <a:ext cx="172652" cy="164657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ṧļíde"/>
          <p:cNvSpPr/>
          <p:nvPr/>
        </p:nvSpPr>
        <p:spPr>
          <a:xfrm>
            <a:off x="3879822" y="2626927"/>
            <a:ext cx="415103" cy="41510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ïṣḷídè"/>
          <p:cNvSpPr/>
          <p:nvPr/>
        </p:nvSpPr>
        <p:spPr>
          <a:xfrm>
            <a:off x="4011237" y="2748152"/>
            <a:ext cx="152276" cy="172652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ṩḻiďê"/>
          <p:cNvSpPr/>
          <p:nvPr/>
        </p:nvSpPr>
        <p:spPr>
          <a:xfrm>
            <a:off x="6339691" y="2626927"/>
            <a:ext cx="415103" cy="41510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ṡḻíḍè"/>
          <p:cNvSpPr/>
          <p:nvPr/>
        </p:nvSpPr>
        <p:spPr>
          <a:xfrm>
            <a:off x="6460918" y="2756405"/>
            <a:ext cx="172652" cy="156149"/>
          </a:xfrm>
          <a:custGeom>
            <a:avLst/>
            <a:gdLst>
              <a:gd name="connsiteX0" fmla="*/ 503202 w 607568"/>
              <a:gd name="connsiteY0" fmla="*/ 459310 h 549494"/>
              <a:gd name="connsiteX1" fmla="*/ 548364 w 607568"/>
              <a:gd name="connsiteY1" fmla="*/ 504402 h 549494"/>
              <a:gd name="connsiteX2" fmla="*/ 503202 w 607568"/>
              <a:gd name="connsiteY2" fmla="*/ 549494 h 549494"/>
              <a:gd name="connsiteX3" fmla="*/ 458040 w 607568"/>
              <a:gd name="connsiteY3" fmla="*/ 504402 h 549494"/>
              <a:gd name="connsiteX4" fmla="*/ 503202 w 607568"/>
              <a:gd name="connsiteY4" fmla="*/ 459310 h 549494"/>
              <a:gd name="connsiteX5" fmla="*/ 197795 w 607568"/>
              <a:gd name="connsiteY5" fmla="*/ 459310 h 549494"/>
              <a:gd name="connsiteX6" fmla="*/ 242957 w 607568"/>
              <a:gd name="connsiteY6" fmla="*/ 504402 h 549494"/>
              <a:gd name="connsiteX7" fmla="*/ 197795 w 607568"/>
              <a:gd name="connsiteY7" fmla="*/ 549494 h 549494"/>
              <a:gd name="connsiteX8" fmla="*/ 152633 w 607568"/>
              <a:gd name="connsiteY8" fmla="*/ 504402 h 549494"/>
              <a:gd name="connsiteX9" fmla="*/ 197795 w 607568"/>
              <a:gd name="connsiteY9" fmla="*/ 459310 h 549494"/>
              <a:gd name="connsiteX10" fmla="*/ 143318 w 607568"/>
              <a:gd name="connsiteY10" fmla="*/ 390791 h 549494"/>
              <a:gd name="connsiteX11" fmla="*/ 554573 w 607568"/>
              <a:gd name="connsiteY11" fmla="*/ 390791 h 549494"/>
              <a:gd name="connsiteX12" fmla="*/ 554573 w 607568"/>
              <a:gd name="connsiteY12" fmla="*/ 437435 h 549494"/>
              <a:gd name="connsiteX13" fmla="*/ 143318 w 607568"/>
              <a:gd name="connsiteY13" fmla="*/ 437435 h 549494"/>
              <a:gd name="connsiteX14" fmla="*/ 115304 w 607568"/>
              <a:gd name="connsiteY14" fmla="*/ 313028 h 549494"/>
              <a:gd name="connsiteX15" fmla="*/ 582659 w 607568"/>
              <a:gd name="connsiteY15" fmla="*/ 313028 h 549494"/>
              <a:gd name="connsiteX16" fmla="*/ 582659 w 607568"/>
              <a:gd name="connsiteY16" fmla="*/ 359672 h 549494"/>
              <a:gd name="connsiteX17" fmla="*/ 115304 w 607568"/>
              <a:gd name="connsiteY17" fmla="*/ 359672 h 549494"/>
              <a:gd name="connsiteX18" fmla="*/ 0 w 607568"/>
              <a:gd name="connsiteY18" fmla="*/ 169922 h 549494"/>
              <a:gd name="connsiteX19" fmla="*/ 78962 w 607568"/>
              <a:gd name="connsiteY19" fmla="*/ 169922 h 549494"/>
              <a:gd name="connsiteX20" fmla="*/ 108516 w 607568"/>
              <a:gd name="connsiteY20" fmla="*/ 235254 h 549494"/>
              <a:gd name="connsiteX21" fmla="*/ 607568 w 607568"/>
              <a:gd name="connsiteY21" fmla="*/ 235254 h 549494"/>
              <a:gd name="connsiteX22" fmla="*/ 607568 w 607568"/>
              <a:gd name="connsiteY22" fmla="*/ 281909 h 549494"/>
              <a:gd name="connsiteX23" fmla="*/ 78428 w 607568"/>
              <a:gd name="connsiteY23" fmla="*/ 281909 h 549494"/>
              <a:gd name="connsiteX24" fmla="*/ 48798 w 607568"/>
              <a:gd name="connsiteY24" fmla="*/ 216577 h 549494"/>
              <a:gd name="connsiteX25" fmla="*/ 0 w 607568"/>
              <a:gd name="connsiteY25" fmla="*/ 216577 h 549494"/>
              <a:gd name="connsiteX26" fmla="*/ 257720 w 607568"/>
              <a:gd name="connsiteY26" fmla="*/ 0 h 549494"/>
              <a:gd name="connsiteX27" fmla="*/ 254207 w 607568"/>
              <a:gd name="connsiteY27" fmla="*/ 30201 h 549494"/>
              <a:gd name="connsiteX28" fmla="*/ 407797 w 607568"/>
              <a:gd name="connsiteY28" fmla="*/ 197372 h 549494"/>
              <a:gd name="connsiteX29" fmla="*/ 241147 w 607568"/>
              <a:gd name="connsiteY29" fmla="*/ 144063 h 549494"/>
              <a:gd name="connsiteX30" fmla="*/ 237633 w 607568"/>
              <a:gd name="connsiteY30" fmla="*/ 174264 h 549494"/>
              <a:gd name="connsiteX31" fmla="*/ 115586 w 607568"/>
              <a:gd name="connsiteY31" fmla="*/ 71993 h 5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568" h="549494">
                <a:moveTo>
                  <a:pt x="503202" y="459310"/>
                </a:moveTo>
                <a:cubicBezTo>
                  <a:pt x="528144" y="459310"/>
                  <a:pt x="548364" y="479498"/>
                  <a:pt x="548364" y="504402"/>
                </a:cubicBezTo>
                <a:cubicBezTo>
                  <a:pt x="548364" y="529306"/>
                  <a:pt x="528144" y="549494"/>
                  <a:pt x="503202" y="549494"/>
                </a:cubicBezTo>
                <a:cubicBezTo>
                  <a:pt x="478260" y="549494"/>
                  <a:pt x="458040" y="529306"/>
                  <a:pt x="458040" y="504402"/>
                </a:cubicBezTo>
                <a:cubicBezTo>
                  <a:pt x="458040" y="479498"/>
                  <a:pt x="478260" y="459310"/>
                  <a:pt x="503202" y="459310"/>
                </a:cubicBezTo>
                <a:close/>
                <a:moveTo>
                  <a:pt x="197795" y="459310"/>
                </a:moveTo>
                <a:cubicBezTo>
                  <a:pt x="222737" y="459310"/>
                  <a:pt x="242957" y="479498"/>
                  <a:pt x="242957" y="504402"/>
                </a:cubicBezTo>
                <a:cubicBezTo>
                  <a:pt x="242957" y="529306"/>
                  <a:pt x="222737" y="549494"/>
                  <a:pt x="197795" y="549494"/>
                </a:cubicBezTo>
                <a:cubicBezTo>
                  <a:pt x="172853" y="549494"/>
                  <a:pt x="152633" y="529306"/>
                  <a:pt x="152633" y="504402"/>
                </a:cubicBezTo>
                <a:cubicBezTo>
                  <a:pt x="152633" y="479498"/>
                  <a:pt x="172853" y="459310"/>
                  <a:pt x="197795" y="459310"/>
                </a:cubicBezTo>
                <a:close/>
                <a:moveTo>
                  <a:pt x="143318" y="390791"/>
                </a:moveTo>
                <a:lnTo>
                  <a:pt x="554573" y="390791"/>
                </a:lnTo>
                <a:lnTo>
                  <a:pt x="554573" y="437435"/>
                </a:lnTo>
                <a:lnTo>
                  <a:pt x="143318" y="437435"/>
                </a:lnTo>
                <a:close/>
                <a:moveTo>
                  <a:pt x="115304" y="313028"/>
                </a:moveTo>
                <a:lnTo>
                  <a:pt x="582659" y="313028"/>
                </a:lnTo>
                <a:lnTo>
                  <a:pt x="582659" y="359672"/>
                </a:lnTo>
                <a:lnTo>
                  <a:pt x="115304" y="359672"/>
                </a:lnTo>
                <a:close/>
                <a:moveTo>
                  <a:pt x="0" y="169922"/>
                </a:moveTo>
                <a:lnTo>
                  <a:pt x="78962" y="169922"/>
                </a:lnTo>
                <a:lnTo>
                  <a:pt x="108516" y="235254"/>
                </a:lnTo>
                <a:lnTo>
                  <a:pt x="607568" y="235254"/>
                </a:lnTo>
                <a:lnTo>
                  <a:pt x="607568" y="281909"/>
                </a:lnTo>
                <a:lnTo>
                  <a:pt x="78428" y="281909"/>
                </a:lnTo>
                <a:lnTo>
                  <a:pt x="48798" y="216577"/>
                </a:lnTo>
                <a:lnTo>
                  <a:pt x="0" y="216577"/>
                </a:lnTo>
                <a:close/>
                <a:moveTo>
                  <a:pt x="257720" y="0"/>
                </a:moveTo>
                <a:lnTo>
                  <a:pt x="254207" y="30201"/>
                </a:lnTo>
                <a:cubicBezTo>
                  <a:pt x="405964" y="47665"/>
                  <a:pt x="407797" y="197372"/>
                  <a:pt x="407797" y="197372"/>
                </a:cubicBezTo>
                <a:cubicBezTo>
                  <a:pt x="407797" y="197372"/>
                  <a:pt x="364340" y="158248"/>
                  <a:pt x="241147" y="144063"/>
                </a:cubicBezTo>
                <a:lnTo>
                  <a:pt x="237633" y="174264"/>
                </a:lnTo>
                <a:lnTo>
                  <a:pt x="115586" y="7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35515" y="2154431"/>
            <a:ext cx="0" cy="27363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326788" y="2154431"/>
            <a:ext cx="0" cy="27363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34"/>
          <p:cNvSpPr/>
          <p:nvPr/>
        </p:nvSpPr>
        <p:spPr>
          <a:xfrm>
            <a:off x="880146" y="1160382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6" name="iṩļïḓè"/>
          <p:cNvSpPr txBox="1"/>
          <p:nvPr/>
        </p:nvSpPr>
        <p:spPr bwMode="auto">
          <a:xfrm>
            <a:off x="946435" y="1175386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716359" y="3347963"/>
            <a:ext cx="1822293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3170005" y="3429000"/>
            <a:ext cx="1822293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5481572" y="3385175"/>
            <a:ext cx="1822293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21955" y="431159"/>
            <a:ext cx="9937520" cy="150204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086228" y="3525652"/>
            <a:ext cx="708461" cy="708461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370987" y="3652081"/>
            <a:ext cx="188572" cy="18857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9061245" y="2267056"/>
            <a:ext cx="78443" cy="78442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Oval 46"/>
          <p:cNvSpPr/>
          <p:nvPr/>
        </p:nvSpPr>
        <p:spPr>
          <a:xfrm>
            <a:off x="8861254" y="3194684"/>
            <a:ext cx="160935" cy="160935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52963" y="2685100"/>
            <a:ext cx="194911" cy="194911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ḻîḓé"/>
          <p:cNvSpPr/>
          <p:nvPr/>
        </p:nvSpPr>
        <p:spPr bwMode="auto">
          <a:xfrm>
            <a:off x="0" y="591515"/>
            <a:ext cx="6054725" cy="3505200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íŝļiďè"/>
          <p:cNvSpPr/>
          <p:nvPr/>
        </p:nvSpPr>
        <p:spPr bwMode="auto">
          <a:xfrm>
            <a:off x="971345" y="1946870"/>
            <a:ext cx="1250684" cy="1250684"/>
          </a:xfrm>
          <a:prstGeom prst="ellipse">
            <a:avLst/>
          </a:prstGeom>
          <a:noFill/>
          <a:ln w="508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7</a:t>
            </a:r>
            <a:r>
              <a:rPr lang="en-US" altLang="zh-CN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îṧḻiḍè"/>
          <p:cNvSpPr/>
          <p:nvPr/>
        </p:nvSpPr>
        <p:spPr bwMode="auto">
          <a:xfrm>
            <a:off x="1856524" y="1982165"/>
            <a:ext cx="407475" cy="40747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%</a:t>
            </a:r>
            <a:endParaRPr sz="1400" dirty="0">
              <a:cs typeface="+mn-ea"/>
              <a:sym typeface="+mn-lt"/>
            </a:endParaRPr>
          </a:p>
        </p:txBody>
      </p:sp>
      <p:sp>
        <p:nvSpPr>
          <p:cNvPr id="6" name="ïśḻiḍe"/>
          <p:cNvSpPr/>
          <p:nvPr/>
        </p:nvSpPr>
        <p:spPr bwMode="auto">
          <a:xfrm>
            <a:off x="0" y="4154695"/>
            <a:ext cx="2997200" cy="21708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îS1îḍe"/>
          <p:cNvSpPr/>
          <p:nvPr/>
        </p:nvSpPr>
        <p:spPr bwMode="auto">
          <a:xfrm>
            <a:off x="3057525" y="4154695"/>
            <a:ext cx="2997200" cy="2170871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iṡ1iḓê"/>
          <p:cNvSpPr/>
          <p:nvPr/>
        </p:nvSpPr>
        <p:spPr bwMode="auto">
          <a:xfrm>
            <a:off x="9175749" y="595482"/>
            <a:ext cx="3016251" cy="2638425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iśḷiḓè"/>
          <p:cNvSpPr/>
          <p:nvPr/>
        </p:nvSpPr>
        <p:spPr bwMode="auto">
          <a:xfrm>
            <a:off x="6096001" y="595482"/>
            <a:ext cx="3038475" cy="2638425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îṩlïḋé"/>
          <p:cNvSpPr/>
          <p:nvPr/>
        </p:nvSpPr>
        <p:spPr>
          <a:xfrm>
            <a:off x="6096000" y="3325191"/>
            <a:ext cx="6096000" cy="2996407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íşḷíďè"/>
          <p:cNvSpPr/>
          <p:nvPr/>
        </p:nvSpPr>
        <p:spPr bwMode="auto">
          <a:xfrm>
            <a:off x="1201999" y="4394650"/>
            <a:ext cx="347219" cy="31651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ï$ľîḍé"/>
          <p:cNvSpPr/>
          <p:nvPr/>
        </p:nvSpPr>
        <p:spPr bwMode="auto">
          <a:xfrm>
            <a:off x="4372991" y="4394650"/>
            <a:ext cx="347219" cy="31651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iṡḷíḍè"/>
          <p:cNvSpPr/>
          <p:nvPr/>
        </p:nvSpPr>
        <p:spPr bwMode="auto">
          <a:xfrm>
            <a:off x="7378588" y="1012714"/>
            <a:ext cx="347219" cy="31651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ïŝḻíḓè"/>
          <p:cNvSpPr/>
          <p:nvPr/>
        </p:nvSpPr>
        <p:spPr bwMode="auto">
          <a:xfrm>
            <a:off x="10549581" y="1012714"/>
            <a:ext cx="347219" cy="316518"/>
          </a:xfrm>
          <a:custGeom>
            <a:avLst/>
            <a:gdLst>
              <a:gd name="T0" fmla="*/ 3495 w 7671"/>
              <a:gd name="T1" fmla="*/ 13 h 7004"/>
              <a:gd name="T2" fmla="*/ 1231 w 7671"/>
              <a:gd name="T3" fmla="*/ 2655 h 7004"/>
              <a:gd name="T4" fmla="*/ 72 w 7671"/>
              <a:gd name="T5" fmla="*/ 2932 h 7004"/>
              <a:gd name="T6" fmla="*/ 847 w 7671"/>
              <a:gd name="T7" fmla="*/ 5568 h 7004"/>
              <a:gd name="T8" fmla="*/ 3486 w 7671"/>
              <a:gd name="T9" fmla="*/ 6995 h 7004"/>
              <a:gd name="T10" fmla="*/ 7670 w 7671"/>
              <a:gd name="T11" fmla="*/ 2832 h 7004"/>
              <a:gd name="T12" fmla="*/ 151 w 7671"/>
              <a:gd name="T13" fmla="*/ 4560 h 7004"/>
              <a:gd name="T14" fmla="*/ 336 w 7671"/>
              <a:gd name="T15" fmla="*/ 4160 h 7004"/>
              <a:gd name="T16" fmla="*/ 162 w 7671"/>
              <a:gd name="T17" fmla="*/ 3813 h 7004"/>
              <a:gd name="T18" fmla="*/ 321 w 7671"/>
              <a:gd name="T19" fmla="*/ 3331 h 7004"/>
              <a:gd name="T20" fmla="*/ 689 w 7671"/>
              <a:gd name="T21" fmla="*/ 4708 h 7004"/>
              <a:gd name="T22" fmla="*/ 509 w 7671"/>
              <a:gd name="T23" fmla="*/ 4140 h 7004"/>
              <a:gd name="T24" fmla="*/ 692 w 7671"/>
              <a:gd name="T25" fmla="*/ 3769 h 7004"/>
              <a:gd name="T26" fmla="*/ 495 w 7671"/>
              <a:gd name="T27" fmla="*/ 3269 h 7004"/>
              <a:gd name="T28" fmla="*/ 1721 w 7671"/>
              <a:gd name="T29" fmla="*/ 4980 h 7004"/>
              <a:gd name="T30" fmla="*/ 1432 w 7671"/>
              <a:gd name="T31" fmla="*/ 4244 h 7004"/>
              <a:gd name="T32" fmla="*/ 1700 w 7671"/>
              <a:gd name="T33" fmla="*/ 3686 h 7004"/>
              <a:gd name="T34" fmla="*/ 1449 w 7671"/>
              <a:gd name="T35" fmla="*/ 3018 h 7004"/>
              <a:gd name="T36" fmla="*/ 1713 w 7671"/>
              <a:gd name="T37" fmla="*/ 2381 h 7004"/>
              <a:gd name="T38" fmla="*/ 1438 w 7671"/>
              <a:gd name="T39" fmla="*/ 1807 h 7004"/>
              <a:gd name="T40" fmla="*/ 2329 w 7671"/>
              <a:gd name="T41" fmla="*/ 5112 h 7004"/>
              <a:gd name="T42" fmla="*/ 1930 w 7671"/>
              <a:gd name="T43" fmla="*/ 4323 h 7004"/>
              <a:gd name="T44" fmla="*/ 2329 w 7671"/>
              <a:gd name="T45" fmla="*/ 3597 h 7004"/>
              <a:gd name="T46" fmla="*/ 1930 w 7671"/>
              <a:gd name="T47" fmla="*/ 2923 h 7004"/>
              <a:gd name="T48" fmla="*/ 2329 w 7671"/>
              <a:gd name="T49" fmla="*/ 3597 h 7004"/>
              <a:gd name="T50" fmla="*/ 1930 w 7671"/>
              <a:gd name="T51" fmla="*/ 2223 h 7004"/>
              <a:gd name="T52" fmla="*/ 2329 w 7671"/>
              <a:gd name="T53" fmla="*/ 2082 h 7004"/>
              <a:gd name="T54" fmla="*/ 2650 w 7671"/>
              <a:gd name="T55" fmla="*/ 5254 h 7004"/>
              <a:gd name="T56" fmla="*/ 3152 w 7671"/>
              <a:gd name="T57" fmla="*/ 4435 h 7004"/>
              <a:gd name="T58" fmla="*/ 2636 w 7671"/>
              <a:gd name="T59" fmla="*/ 3595 h 7004"/>
              <a:gd name="T60" fmla="*/ 3152 w 7671"/>
              <a:gd name="T61" fmla="*/ 2623 h 7004"/>
              <a:gd name="T62" fmla="*/ 2663 w 7671"/>
              <a:gd name="T63" fmla="*/ 1956 h 7004"/>
              <a:gd name="T64" fmla="*/ 3131 w 7671"/>
              <a:gd name="T65" fmla="*/ 776 h 7004"/>
              <a:gd name="T66" fmla="*/ 4990 w 7671"/>
              <a:gd name="T67" fmla="*/ 1229 h 7004"/>
              <a:gd name="T68" fmla="*/ 5441 w 7671"/>
              <a:gd name="T69" fmla="*/ 2226 h 7004"/>
              <a:gd name="T70" fmla="*/ 4948 w 7671"/>
              <a:gd name="T71" fmla="*/ 2784 h 7004"/>
              <a:gd name="T72" fmla="*/ 5453 w 7671"/>
              <a:gd name="T73" fmla="*/ 3664 h 7004"/>
              <a:gd name="T74" fmla="*/ 3706 w 7671"/>
              <a:gd name="T75" fmla="*/ 694 h 7004"/>
              <a:gd name="T76" fmla="*/ 4408 w 7671"/>
              <a:gd name="T77" fmla="*/ 1907 h 7004"/>
              <a:gd name="T78" fmla="*/ 3688 w 7671"/>
              <a:gd name="T79" fmla="*/ 3518 h 7004"/>
              <a:gd name="T80" fmla="*/ 4448 w 7671"/>
              <a:gd name="T81" fmla="*/ 3557 h 7004"/>
              <a:gd name="T82" fmla="*/ 5014 w 7671"/>
              <a:gd name="T83" fmla="*/ 6300 h 7004"/>
              <a:gd name="T84" fmla="*/ 4045 w 7671"/>
              <a:gd name="T85" fmla="*/ 4424 h 7004"/>
              <a:gd name="T86" fmla="*/ 5014 w 7671"/>
              <a:gd name="T87" fmla="*/ 6300 h 7004"/>
              <a:gd name="T88" fmla="*/ 5413 w 7671"/>
              <a:gd name="T89" fmla="*/ 6118 h 7004"/>
              <a:gd name="T90" fmla="*/ 6087 w 7671"/>
              <a:gd name="T91" fmla="*/ 5892 h 7004"/>
              <a:gd name="T92" fmla="*/ 5822 w 7671"/>
              <a:gd name="T93" fmla="*/ 3640 h 7004"/>
              <a:gd name="T94" fmla="*/ 6258 w 7671"/>
              <a:gd name="T95" fmla="*/ 3660 h 7004"/>
              <a:gd name="T96" fmla="*/ 5851 w 7671"/>
              <a:gd name="T97" fmla="*/ 2352 h 7004"/>
              <a:gd name="T98" fmla="*/ 6258 w 7671"/>
              <a:gd name="T99" fmla="*/ 1803 h 7004"/>
              <a:gd name="T100" fmla="*/ 6669 w 7671"/>
              <a:gd name="T101" fmla="*/ 4852 h 7004"/>
              <a:gd name="T102" fmla="*/ 6955 w 7671"/>
              <a:gd name="T103" fmla="*/ 4202 h 7004"/>
              <a:gd name="T104" fmla="*/ 6927 w 7671"/>
              <a:gd name="T105" fmla="*/ 3741 h 7004"/>
              <a:gd name="T106" fmla="*/ 6677 w 7671"/>
              <a:gd name="T107" fmla="*/ 3084 h 7004"/>
              <a:gd name="T108" fmla="*/ 7371 w 7671"/>
              <a:gd name="T109" fmla="*/ 4717 h 7004"/>
              <a:gd name="T110" fmla="*/ 7155 w 7671"/>
              <a:gd name="T111" fmla="*/ 4176 h 7004"/>
              <a:gd name="T112" fmla="*/ 7404 w 7671"/>
              <a:gd name="T113" fmla="*/ 3726 h 7004"/>
              <a:gd name="T114" fmla="*/ 7117 w 7671"/>
              <a:gd name="T115" fmla="*/ 3219 h 7004"/>
              <a:gd name="T116" fmla="*/ 7404 w 7671"/>
              <a:gd name="T117" fmla="*/ 3726 h 7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671" h="7004">
                <a:moveTo>
                  <a:pt x="7585" y="2716"/>
                </a:moveTo>
                <a:lnTo>
                  <a:pt x="6499" y="2383"/>
                </a:lnTo>
                <a:lnTo>
                  <a:pt x="6499" y="1573"/>
                </a:lnTo>
                <a:cubicBezTo>
                  <a:pt x="6499" y="1527"/>
                  <a:pt x="6473" y="1485"/>
                  <a:pt x="6432" y="1465"/>
                </a:cubicBezTo>
                <a:lnTo>
                  <a:pt x="3498" y="13"/>
                </a:lnTo>
                <a:cubicBezTo>
                  <a:pt x="3497" y="13"/>
                  <a:pt x="3497" y="13"/>
                  <a:pt x="3495" y="13"/>
                </a:cubicBezTo>
                <a:cubicBezTo>
                  <a:pt x="3490" y="10"/>
                  <a:pt x="3468" y="0"/>
                  <a:pt x="3436" y="2"/>
                </a:cubicBezTo>
                <a:cubicBezTo>
                  <a:pt x="3403" y="4"/>
                  <a:pt x="3379" y="20"/>
                  <a:pt x="3374" y="23"/>
                </a:cubicBezTo>
                <a:lnTo>
                  <a:pt x="3374" y="23"/>
                </a:lnTo>
                <a:lnTo>
                  <a:pt x="1282" y="1515"/>
                </a:lnTo>
                <a:cubicBezTo>
                  <a:pt x="1250" y="1538"/>
                  <a:pt x="1231" y="1574"/>
                  <a:pt x="1231" y="1613"/>
                </a:cubicBezTo>
                <a:lnTo>
                  <a:pt x="1231" y="2655"/>
                </a:lnTo>
                <a:lnTo>
                  <a:pt x="842" y="2609"/>
                </a:lnTo>
                <a:cubicBezTo>
                  <a:pt x="842" y="2609"/>
                  <a:pt x="841" y="2609"/>
                  <a:pt x="839" y="2609"/>
                </a:cubicBezTo>
                <a:cubicBezTo>
                  <a:pt x="834" y="2609"/>
                  <a:pt x="822" y="2608"/>
                  <a:pt x="811" y="2610"/>
                </a:cubicBezTo>
                <a:cubicBezTo>
                  <a:pt x="797" y="2612"/>
                  <a:pt x="785" y="2616"/>
                  <a:pt x="780" y="2618"/>
                </a:cubicBezTo>
                <a:cubicBezTo>
                  <a:pt x="780" y="2618"/>
                  <a:pt x="779" y="2618"/>
                  <a:pt x="779" y="2618"/>
                </a:cubicBezTo>
                <a:lnTo>
                  <a:pt x="72" y="2932"/>
                </a:lnTo>
                <a:cubicBezTo>
                  <a:pt x="28" y="2951"/>
                  <a:pt x="0" y="2994"/>
                  <a:pt x="0" y="3042"/>
                </a:cubicBezTo>
                <a:lnTo>
                  <a:pt x="0" y="5060"/>
                </a:lnTo>
                <a:cubicBezTo>
                  <a:pt x="0" y="5105"/>
                  <a:pt x="24" y="5145"/>
                  <a:pt x="63" y="5166"/>
                </a:cubicBezTo>
                <a:lnTo>
                  <a:pt x="772" y="5555"/>
                </a:lnTo>
                <a:cubicBezTo>
                  <a:pt x="772" y="5555"/>
                  <a:pt x="790" y="5566"/>
                  <a:pt x="813" y="5568"/>
                </a:cubicBezTo>
                <a:cubicBezTo>
                  <a:pt x="833" y="5571"/>
                  <a:pt x="847" y="5568"/>
                  <a:pt x="847" y="5568"/>
                </a:cubicBezTo>
                <a:lnTo>
                  <a:pt x="1231" y="5513"/>
                </a:lnTo>
                <a:lnTo>
                  <a:pt x="1231" y="5735"/>
                </a:lnTo>
                <a:cubicBezTo>
                  <a:pt x="1231" y="5779"/>
                  <a:pt x="1255" y="5820"/>
                  <a:pt x="1294" y="5841"/>
                </a:cubicBezTo>
                <a:lnTo>
                  <a:pt x="3386" y="6987"/>
                </a:lnTo>
                <a:cubicBezTo>
                  <a:pt x="3386" y="6987"/>
                  <a:pt x="3409" y="7001"/>
                  <a:pt x="3440" y="7002"/>
                </a:cubicBezTo>
                <a:cubicBezTo>
                  <a:pt x="3463" y="7004"/>
                  <a:pt x="3486" y="6995"/>
                  <a:pt x="3486" y="6995"/>
                </a:cubicBezTo>
                <a:lnTo>
                  <a:pt x="3486" y="6994"/>
                </a:lnTo>
                <a:lnTo>
                  <a:pt x="3486" y="6994"/>
                </a:lnTo>
                <a:lnTo>
                  <a:pt x="6420" y="5879"/>
                </a:lnTo>
                <a:lnTo>
                  <a:pt x="7592" y="5433"/>
                </a:lnTo>
                <a:cubicBezTo>
                  <a:pt x="7639" y="5416"/>
                  <a:pt x="7670" y="5371"/>
                  <a:pt x="7670" y="5321"/>
                </a:cubicBezTo>
                <a:lnTo>
                  <a:pt x="7670" y="2832"/>
                </a:lnTo>
                <a:cubicBezTo>
                  <a:pt x="7671" y="2779"/>
                  <a:pt x="7636" y="2732"/>
                  <a:pt x="7585" y="2716"/>
                </a:cubicBezTo>
                <a:close/>
                <a:moveTo>
                  <a:pt x="337" y="4559"/>
                </a:moveTo>
                <a:cubicBezTo>
                  <a:pt x="337" y="4571"/>
                  <a:pt x="331" y="4583"/>
                  <a:pt x="321" y="4591"/>
                </a:cubicBezTo>
                <a:cubicBezTo>
                  <a:pt x="313" y="4596"/>
                  <a:pt x="305" y="4599"/>
                  <a:pt x="296" y="4599"/>
                </a:cubicBezTo>
                <a:cubicBezTo>
                  <a:pt x="293" y="4599"/>
                  <a:pt x="289" y="4598"/>
                  <a:pt x="286" y="4597"/>
                </a:cubicBezTo>
                <a:lnTo>
                  <a:pt x="151" y="4560"/>
                </a:lnTo>
                <a:cubicBezTo>
                  <a:pt x="134" y="4555"/>
                  <a:pt x="122" y="4539"/>
                  <a:pt x="122" y="4521"/>
                </a:cubicBezTo>
                <a:lnTo>
                  <a:pt x="122" y="4147"/>
                </a:lnTo>
                <a:cubicBezTo>
                  <a:pt x="122" y="4136"/>
                  <a:pt x="126" y="4125"/>
                  <a:pt x="135" y="4117"/>
                </a:cubicBezTo>
                <a:cubicBezTo>
                  <a:pt x="143" y="4109"/>
                  <a:pt x="155" y="4106"/>
                  <a:pt x="166" y="4107"/>
                </a:cubicBezTo>
                <a:lnTo>
                  <a:pt x="300" y="4120"/>
                </a:lnTo>
                <a:cubicBezTo>
                  <a:pt x="321" y="4122"/>
                  <a:pt x="336" y="4139"/>
                  <a:pt x="336" y="4160"/>
                </a:cubicBezTo>
                <a:lnTo>
                  <a:pt x="336" y="4559"/>
                </a:lnTo>
                <a:lnTo>
                  <a:pt x="337" y="4559"/>
                </a:lnTo>
                <a:close/>
                <a:moveTo>
                  <a:pt x="337" y="3761"/>
                </a:moveTo>
                <a:cubicBezTo>
                  <a:pt x="337" y="3782"/>
                  <a:pt x="321" y="3800"/>
                  <a:pt x="300" y="3802"/>
                </a:cubicBezTo>
                <a:lnTo>
                  <a:pt x="165" y="3813"/>
                </a:lnTo>
                <a:lnTo>
                  <a:pt x="162" y="3813"/>
                </a:lnTo>
                <a:cubicBezTo>
                  <a:pt x="152" y="3813"/>
                  <a:pt x="142" y="3809"/>
                  <a:pt x="135" y="3802"/>
                </a:cubicBezTo>
                <a:cubicBezTo>
                  <a:pt x="126" y="3795"/>
                  <a:pt x="122" y="3784"/>
                  <a:pt x="122" y="3773"/>
                </a:cubicBezTo>
                <a:lnTo>
                  <a:pt x="122" y="3398"/>
                </a:lnTo>
                <a:cubicBezTo>
                  <a:pt x="122" y="3380"/>
                  <a:pt x="134" y="3364"/>
                  <a:pt x="152" y="3359"/>
                </a:cubicBezTo>
                <a:lnTo>
                  <a:pt x="286" y="3324"/>
                </a:lnTo>
                <a:cubicBezTo>
                  <a:pt x="298" y="3321"/>
                  <a:pt x="311" y="3323"/>
                  <a:pt x="321" y="3331"/>
                </a:cubicBezTo>
                <a:cubicBezTo>
                  <a:pt x="331" y="3339"/>
                  <a:pt x="337" y="3350"/>
                  <a:pt x="337" y="3363"/>
                </a:cubicBezTo>
                <a:lnTo>
                  <a:pt x="337" y="3761"/>
                </a:lnTo>
                <a:lnTo>
                  <a:pt x="337" y="3761"/>
                </a:lnTo>
                <a:close/>
                <a:moveTo>
                  <a:pt x="729" y="4668"/>
                </a:moveTo>
                <a:cubicBezTo>
                  <a:pt x="729" y="4680"/>
                  <a:pt x="723" y="4692"/>
                  <a:pt x="714" y="4700"/>
                </a:cubicBezTo>
                <a:cubicBezTo>
                  <a:pt x="706" y="4705"/>
                  <a:pt x="698" y="4708"/>
                  <a:pt x="689" y="4708"/>
                </a:cubicBezTo>
                <a:cubicBezTo>
                  <a:pt x="686" y="4708"/>
                  <a:pt x="682" y="4707"/>
                  <a:pt x="678" y="4706"/>
                </a:cubicBezTo>
                <a:lnTo>
                  <a:pt x="494" y="4655"/>
                </a:lnTo>
                <a:cubicBezTo>
                  <a:pt x="477" y="4651"/>
                  <a:pt x="465" y="4635"/>
                  <a:pt x="465" y="4617"/>
                </a:cubicBezTo>
                <a:lnTo>
                  <a:pt x="465" y="4180"/>
                </a:lnTo>
                <a:cubicBezTo>
                  <a:pt x="465" y="4169"/>
                  <a:pt x="470" y="4158"/>
                  <a:pt x="478" y="4150"/>
                </a:cubicBezTo>
                <a:cubicBezTo>
                  <a:pt x="486" y="4143"/>
                  <a:pt x="498" y="4139"/>
                  <a:pt x="509" y="4140"/>
                </a:cubicBezTo>
                <a:lnTo>
                  <a:pt x="693" y="4158"/>
                </a:lnTo>
                <a:cubicBezTo>
                  <a:pt x="714" y="4160"/>
                  <a:pt x="729" y="4178"/>
                  <a:pt x="729" y="4198"/>
                </a:cubicBezTo>
                <a:lnTo>
                  <a:pt x="729" y="4668"/>
                </a:lnTo>
                <a:lnTo>
                  <a:pt x="729" y="4668"/>
                </a:lnTo>
                <a:close/>
                <a:moveTo>
                  <a:pt x="729" y="3729"/>
                </a:moveTo>
                <a:cubicBezTo>
                  <a:pt x="729" y="3750"/>
                  <a:pt x="713" y="3767"/>
                  <a:pt x="692" y="3769"/>
                </a:cubicBezTo>
                <a:lnTo>
                  <a:pt x="508" y="3784"/>
                </a:lnTo>
                <a:lnTo>
                  <a:pt x="505" y="3784"/>
                </a:lnTo>
                <a:cubicBezTo>
                  <a:pt x="495" y="3784"/>
                  <a:pt x="485" y="3781"/>
                  <a:pt x="478" y="3774"/>
                </a:cubicBezTo>
                <a:cubicBezTo>
                  <a:pt x="469" y="3766"/>
                  <a:pt x="465" y="3756"/>
                  <a:pt x="465" y="3744"/>
                </a:cubicBezTo>
                <a:lnTo>
                  <a:pt x="465" y="3308"/>
                </a:lnTo>
                <a:cubicBezTo>
                  <a:pt x="465" y="3290"/>
                  <a:pt x="477" y="3274"/>
                  <a:pt x="495" y="3269"/>
                </a:cubicBezTo>
                <a:lnTo>
                  <a:pt x="679" y="3221"/>
                </a:lnTo>
                <a:cubicBezTo>
                  <a:pt x="691" y="3217"/>
                  <a:pt x="704" y="3220"/>
                  <a:pt x="714" y="3228"/>
                </a:cubicBezTo>
                <a:cubicBezTo>
                  <a:pt x="723" y="3235"/>
                  <a:pt x="729" y="3247"/>
                  <a:pt x="729" y="3260"/>
                </a:cubicBezTo>
                <a:lnTo>
                  <a:pt x="729" y="3729"/>
                </a:lnTo>
                <a:close/>
                <a:moveTo>
                  <a:pt x="1737" y="4948"/>
                </a:moveTo>
                <a:cubicBezTo>
                  <a:pt x="1737" y="4960"/>
                  <a:pt x="1731" y="4972"/>
                  <a:pt x="1721" y="4980"/>
                </a:cubicBezTo>
                <a:cubicBezTo>
                  <a:pt x="1714" y="4985"/>
                  <a:pt x="1706" y="4988"/>
                  <a:pt x="1697" y="4988"/>
                </a:cubicBezTo>
                <a:cubicBezTo>
                  <a:pt x="1693" y="4988"/>
                  <a:pt x="1690" y="4987"/>
                  <a:pt x="1686" y="4986"/>
                </a:cubicBezTo>
                <a:lnTo>
                  <a:pt x="1449" y="4920"/>
                </a:lnTo>
                <a:cubicBezTo>
                  <a:pt x="1431" y="4916"/>
                  <a:pt x="1419" y="4900"/>
                  <a:pt x="1419" y="4882"/>
                </a:cubicBezTo>
                <a:lnTo>
                  <a:pt x="1419" y="4274"/>
                </a:lnTo>
                <a:cubicBezTo>
                  <a:pt x="1419" y="4262"/>
                  <a:pt x="1424" y="4251"/>
                  <a:pt x="1432" y="4244"/>
                </a:cubicBezTo>
                <a:cubicBezTo>
                  <a:pt x="1441" y="4236"/>
                  <a:pt x="1452" y="4232"/>
                  <a:pt x="1463" y="4233"/>
                </a:cubicBezTo>
                <a:lnTo>
                  <a:pt x="1701" y="4257"/>
                </a:lnTo>
                <a:cubicBezTo>
                  <a:pt x="1721" y="4259"/>
                  <a:pt x="1737" y="4276"/>
                  <a:pt x="1737" y="4297"/>
                </a:cubicBezTo>
                <a:lnTo>
                  <a:pt x="1737" y="4948"/>
                </a:lnTo>
                <a:close/>
                <a:moveTo>
                  <a:pt x="1737" y="3646"/>
                </a:moveTo>
                <a:cubicBezTo>
                  <a:pt x="1737" y="3667"/>
                  <a:pt x="1721" y="3684"/>
                  <a:pt x="1700" y="3686"/>
                </a:cubicBezTo>
                <a:lnTo>
                  <a:pt x="1463" y="3705"/>
                </a:lnTo>
                <a:cubicBezTo>
                  <a:pt x="1462" y="3706"/>
                  <a:pt x="1461" y="3706"/>
                  <a:pt x="1459" y="3706"/>
                </a:cubicBezTo>
                <a:cubicBezTo>
                  <a:pt x="1449" y="3706"/>
                  <a:pt x="1440" y="3702"/>
                  <a:pt x="1432" y="3695"/>
                </a:cubicBezTo>
                <a:cubicBezTo>
                  <a:pt x="1424" y="3687"/>
                  <a:pt x="1419" y="3677"/>
                  <a:pt x="1419" y="3665"/>
                </a:cubicBezTo>
                <a:lnTo>
                  <a:pt x="1419" y="3057"/>
                </a:lnTo>
                <a:cubicBezTo>
                  <a:pt x="1419" y="3039"/>
                  <a:pt x="1432" y="3023"/>
                  <a:pt x="1449" y="3018"/>
                </a:cubicBezTo>
                <a:lnTo>
                  <a:pt x="1687" y="2956"/>
                </a:lnTo>
                <a:cubicBezTo>
                  <a:pt x="1699" y="2953"/>
                  <a:pt x="1712" y="2955"/>
                  <a:pt x="1721" y="2963"/>
                </a:cubicBezTo>
                <a:cubicBezTo>
                  <a:pt x="1731" y="2970"/>
                  <a:pt x="1737" y="2982"/>
                  <a:pt x="1737" y="2995"/>
                </a:cubicBezTo>
                <a:lnTo>
                  <a:pt x="1737" y="3646"/>
                </a:lnTo>
                <a:close/>
                <a:moveTo>
                  <a:pt x="1737" y="2344"/>
                </a:moveTo>
                <a:cubicBezTo>
                  <a:pt x="1737" y="2360"/>
                  <a:pt x="1728" y="2374"/>
                  <a:pt x="1713" y="2381"/>
                </a:cubicBezTo>
                <a:lnTo>
                  <a:pt x="1476" y="2486"/>
                </a:lnTo>
                <a:cubicBezTo>
                  <a:pt x="1471" y="2488"/>
                  <a:pt x="1465" y="2489"/>
                  <a:pt x="1460" y="2489"/>
                </a:cubicBezTo>
                <a:cubicBezTo>
                  <a:pt x="1452" y="2489"/>
                  <a:pt x="1444" y="2487"/>
                  <a:pt x="1437" y="2483"/>
                </a:cubicBezTo>
                <a:cubicBezTo>
                  <a:pt x="1426" y="2475"/>
                  <a:pt x="1419" y="2463"/>
                  <a:pt x="1419" y="2449"/>
                </a:cubicBezTo>
                <a:lnTo>
                  <a:pt x="1419" y="1841"/>
                </a:lnTo>
                <a:cubicBezTo>
                  <a:pt x="1419" y="1827"/>
                  <a:pt x="1426" y="1814"/>
                  <a:pt x="1438" y="1807"/>
                </a:cubicBezTo>
                <a:lnTo>
                  <a:pt x="1676" y="1659"/>
                </a:lnTo>
                <a:cubicBezTo>
                  <a:pt x="1688" y="1651"/>
                  <a:pt x="1704" y="1651"/>
                  <a:pt x="1716" y="1658"/>
                </a:cubicBezTo>
                <a:cubicBezTo>
                  <a:pt x="1729" y="1665"/>
                  <a:pt x="1737" y="1678"/>
                  <a:pt x="1737" y="1693"/>
                </a:cubicBezTo>
                <a:lnTo>
                  <a:pt x="1737" y="2344"/>
                </a:lnTo>
                <a:lnTo>
                  <a:pt x="1737" y="2344"/>
                </a:lnTo>
                <a:close/>
                <a:moveTo>
                  <a:pt x="2329" y="5112"/>
                </a:moveTo>
                <a:cubicBezTo>
                  <a:pt x="2329" y="5124"/>
                  <a:pt x="2323" y="5136"/>
                  <a:pt x="2313" y="5144"/>
                </a:cubicBezTo>
                <a:cubicBezTo>
                  <a:pt x="2306" y="5149"/>
                  <a:pt x="2297" y="5152"/>
                  <a:pt x="2289" y="5152"/>
                </a:cubicBezTo>
                <a:cubicBezTo>
                  <a:pt x="2285" y="5152"/>
                  <a:pt x="2281" y="5152"/>
                  <a:pt x="2278" y="5151"/>
                </a:cubicBezTo>
                <a:lnTo>
                  <a:pt x="1960" y="5062"/>
                </a:lnTo>
                <a:cubicBezTo>
                  <a:pt x="1942" y="5058"/>
                  <a:pt x="1930" y="5042"/>
                  <a:pt x="1930" y="5024"/>
                </a:cubicBezTo>
                <a:lnTo>
                  <a:pt x="1930" y="4323"/>
                </a:lnTo>
                <a:cubicBezTo>
                  <a:pt x="1930" y="4312"/>
                  <a:pt x="1935" y="4301"/>
                  <a:pt x="1943" y="4293"/>
                </a:cubicBezTo>
                <a:cubicBezTo>
                  <a:pt x="1952" y="4286"/>
                  <a:pt x="1963" y="4282"/>
                  <a:pt x="1974" y="4283"/>
                </a:cubicBezTo>
                <a:lnTo>
                  <a:pt x="2292" y="4314"/>
                </a:lnTo>
                <a:cubicBezTo>
                  <a:pt x="2313" y="4316"/>
                  <a:pt x="2329" y="4334"/>
                  <a:pt x="2329" y="4354"/>
                </a:cubicBezTo>
                <a:lnTo>
                  <a:pt x="2329" y="5112"/>
                </a:lnTo>
                <a:close/>
                <a:moveTo>
                  <a:pt x="2329" y="3597"/>
                </a:moveTo>
                <a:cubicBezTo>
                  <a:pt x="2329" y="3618"/>
                  <a:pt x="2313" y="3635"/>
                  <a:pt x="2292" y="3637"/>
                </a:cubicBezTo>
                <a:lnTo>
                  <a:pt x="1974" y="3663"/>
                </a:lnTo>
                <a:cubicBezTo>
                  <a:pt x="1973" y="3663"/>
                  <a:pt x="1971" y="3664"/>
                  <a:pt x="1970" y="3664"/>
                </a:cubicBezTo>
                <a:cubicBezTo>
                  <a:pt x="1960" y="3664"/>
                  <a:pt x="1951" y="3660"/>
                  <a:pt x="1943" y="3653"/>
                </a:cubicBezTo>
                <a:cubicBezTo>
                  <a:pt x="1935" y="3645"/>
                  <a:pt x="1930" y="3634"/>
                  <a:pt x="1930" y="3623"/>
                </a:cubicBezTo>
                <a:lnTo>
                  <a:pt x="1930" y="2923"/>
                </a:lnTo>
                <a:cubicBezTo>
                  <a:pt x="1930" y="2905"/>
                  <a:pt x="1942" y="2889"/>
                  <a:pt x="1960" y="2884"/>
                </a:cubicBezTo>
                <a:lnTo>
                  <a:pt x="2278" y="2800"/>
                </a:lnTo>
                <a:cubicBezTo>
                  <a:pt x="2290" y="2797"/>
                  <a:pt x="2303" y="2800"/>
                  <a:pt x="2313" y="2807"/>
                </a:cubicBezTo>
                <a:cubicBezTo>
                  <a:pt x="2323" y="2815"/>
                  <a:pt x="2329" y="2827"/>
                  <a:pt x="2329" y="2839"/>
                </a:cubicBezTo>
                <a:lnTo>
                  <a:pt x="2329" y="3597"/>
                </a:lnTo>
                <a:lnTo>
                  <a:pt x="2329" y="3597"/>
                </a:lnTo>
                <a:close/>
                <a:moveTo>
                  <a:pt x="2329" y="2082"/>
                </a:moveTo>
                <a:cubicBezTo>
                  <a:pt x="2329" y="2098"/>
                  <a:pt x="2319" y="2112"/>
                  <a:pt x="2305" y="2119"/>
                </a:cubicBezTo>
                <a:lnTo>
                  <a:pt x="1987" y="2260"/>
                </a:lnTo>
                <a:cubicBezTo>
                  <a:pt x="1982" y="2262"/>
                  <a:pt x="1976" y="2263"/>
                  <a:pt x="1970" y="2263"/>
                </a:cubicBezTo>
                <a:cubicBezTo>
                  <a:pt x="1963" y="2263"/>
                  <a:pt x="1955" y="2261"/>
                  <a:pt x="1949" y="2257"/>
                </a:cubicBezTo>
                <a:cubicBezTo>
                  <a:pt x="1937" y="2249"/>
                  <a:pt x="1930" y="2236"/>
                  <a:pt x="1930" y="2223"/>
                </a:cubicBezTo>
                <a:lnTo>
                  <a:pt x="1930" y="1523"/>
                </a:lnTo>
                <a:cubicBezTo>
                  <a:pt x="1930" y="1509"/>
                  <a:pt x="1938" y="1496"/>
                  <a:pt x="1949" y="1489"/>
                </a:cubicBezTo>
                <a:lnTo>
                  <a:pt x="2267" y="1290"/>
                </a:lnTo>
                <a:cubicBezTo>
                  <a:pt x="2280" y="1282"/>
                  <a:pt x="2295" y="1282"/>
                  <a:pt x="2308" y="1289"/>
                </a:cubicBezTo>
                <a:cubicBezTo>
                  <a:pt x="2321" y="1296"/>
                  <a:pt x="2329" y="1310"/>
                  <a:pt x="2329" y="1324"/>
                </a:cubicBezTo>
                <a:lnTo>
                  <a:pt x="2329" y="2082"/>
                </a:lnTo>
                <a:lnTo>
                  <a:pt x="2329" y="2082"/>
                </a:lnTo>
                <a:close/>
                <a:moveTo>
                  <a:pt x="3152" y="5341"/>
                </a:moveTo>
                <a:cubicBezTo>
                  <a:pt x="3152" y="5352"/>
                  <a:pt x="3147" y="5364"/>
                  <a:pt x="3139" y="5372"/>
                </a:cubicBezTo>
                <a:cubicBezTo>
                  <a:pt x="3124" y="5387"/>
                  <a:pt x="3104" y="5387"/>
                  <a:pt x="3098" y="5387"/>
                </a:cubicBezTo>
                <a:lnTo>
                  <a:pt x="3097" y="5387"/>
                </a:lnTo>
                <a:cubicBezTo>
                  <a:pt x="3018" y="5387"/>
                  <a:pt x="2710" y="5276"/>
                  <a:pt x="2650" y="5254"/>
                </a:cubicBezTo>
                <a:cubicBezTo>
                  <a:pt x="2634" y="5248"/>
                  <a:pt x="2623" y="5233"/>
                  <a:pt x="2623" y="5216"/>
                </a:cubicBezTo>
                <a:lnTo>
                  <a:pt x="2623" y="4391"/>
                </a:lnTo>
                <a:cubicBezTo>
                  <a:pt x="2623" y="4380"/>
                  <a:pt x="2628" y="4369"/>
                  <a:pt x="2636" y="4361"/>
                </a:cubicBezTo>
                <a:cubicBezTo>
                  <a:pt x="2645" y="4354"/>
                  <a:pt x="2656" y="4350"/>
                  <a:pt x="2667" y="4351"/>
                </a:cubicBezTo>
                <a:lnTo>
                  <a:pt x="3115" y="4395"/>
                </a:lnTo>
                <a:cubicBezTo>
                  <a:pt x="3136" y="4397"/>
                  <a:pt x="3152" y="4414"/>
                  <a:pt x="3152" y="4435"/>
                </a:cubicBezTo>
                <a:cubicBezTo>
                  <a:pt x="3152" y="4444"/>
                  <a:pt x="3152" y="5302"/>
                  <a:pt x="3152" y="5341"/>
                </a:cubicBezTo>
                <a:close/>
                <a:moveTo>
                  <a:pt x="3152" y="3529"/>
                </a:moveTo>
                <a:cubicBezTo>
                  <a:pt x="3152" y="3550"/>
                  <a:pt x="3136" y="3567"/>
                  <a:pt x="3115" y="3569"/>
                </a:cubicBezTo>
                <a:lnTo>
                  <a:pt x="2667" y="3606"/>
                </a:lnTo>
                <a:cubicBezTo>
                  <a:pt x="2665" y="3606"/>
                  <a:pt x="2664" y="3606"/>
                  <a:pt x="2663" y="3606"/>
                </a:cubicBezTo>
                <a:cubicBezTo>
                  <a:pt x="2653" y="3606"/>
                  <a:pt x="2643" y="3602"/>
                  <a:pt x="2636" y="3595"/>
                </a:cubicBezTo>
                <a:cubicBezTo>
                  <a:pt x="2628" y="3588"/>
                  <a:pt x="2623" y="3577"/>
                  <a:pt x="2623" y="3566"/>
                </a:cubicBezTo>
                <a:lnTo>
                  <a:pt x="2623" y="2741"/>
                </a:lnTo>
                <a:cubicBezTo>
                  <a:pt x="2623" y="2722"/>
                  <a:pt x="2635" y="2706"/>
                  <a:pt x="2653" y="2702"/>
                </a:cubicBezTo>
                <a:lnTo>
                  <a:pt x="3101" y="2584"/>
                </a:lnTo>
                <a:cubicBezTo>
                  <a:pt x="3113" y="2581"/>
                  <a:pt x="3126" y="2583"/>
                  <a:pt x="3136" y="2591"/>
                </a:cubicBezTo>
                <a:cubicBezTo>
                  <a:pt x="3146" y="2599"/>
                  <a:pt x="3152" y="2610"/>
                  <a:pt x="3152" y="2623"/>
                </a:cubicBezTo>
                <a:lnTo>
                  <a:pt x="3152" y="3529"/>
                </a:lnTo>
                <a:lnTo>
                  <a:pt x="3152" y="3529"/>
                </a:lnTo>
                <a:close/>
                <a:moveTo>
                  <a:pt x="3152" y="1717"/>
                </a:moveTo>
                <a:cubicBezTo>
                  <a:pt x="3152" y="1733"/>
                  <a:pt x="3142" y="1748"/>
                  <a:pt x="3128" y="1754"/>
                </a:cubicBezTo>
                <a:lnTo>
                  <a:pt x="2680" y="1953"/>
                </a:lnTo>
                <a:cubicBezTo>
                  <a:pt x="2674" y="1955"/>
                  <a:pt x="2669" y="1956"/>
                  <a:pt x="2663" y="1956"/>
                </a:cubicBezTo>
                <a:cubicBezTo>
                  <a:pt x="2656" y="1956"/>
                  <a:pt x="2648" y="1954"/>
                  <a:pt x="2641" y="1950"/>
                </a:cubicBezTo>
                <a:cubicBezTo>
                  <a:pt x="2630" y="1942"/>
                  <a:pt x="2623" y="1930"/>
                  <a:pt x="2623" y="1916"/>
                </a:cubicBezTo>
                <a:lnTo>
                  <a:pt x="2623" y="1091"/>
                </a:lnTo>
                <a:cubicBezTo>
                  <a:pt x="2623" y="1077"/>
                  <a:pt x="2630" y="1064"/>
                  <a:pt x="2642" y="1057"/>
                </a:cubicBezTo>
                <a:lnTo>
                  <a:pt x="3090" y="777"/>
                </a:lnTo>
                <a:cubicBezTo>
                  <a:pt x="3103" y="769"/>
                  <a:pt x="3118" y="769"/>
                  <a:pt x="3131" y="776"/>
                </a:cubicBezTo>
                <a:cubicBezTo>
                  <a:pt x="3144" y="783"/>
                  <a:pt x="3152" y="797"/>
                  <a:pt x="3152" y="811"/>
                </a:cubicBezTo>
                <a:lnTo>
                  <a:pt x="3152" y="1717"/>
                </a:lnTo>
                <a:lnTo>
                  <a:pt x="3152" y="1717"/>
                </a:lnTo>
                <a:close/>
                <a:moveTo>
                  <a:pt x="4934" y="1266"/>
                </a:moveTo>
                <a:cubicBezTo>
                  <a:pt x="4934" y="1252"/>
                  <a:pt x="4941" y="1240"/>
                  <a:pt x="4952" y="1232"/>
                </a:cubicBezTo>
                <a:cubicBezTo>
                  <a:pt x="4963" y="1225"/>
                  <a:pt x="4978" y="1224"/>
                  <a:pt x="4990" y="1229"/>
                </a:cubicBezTo>
                <a:lnTo>
                  <a:pt x="5469" y="1436"/>
                </a:lnTo>
                <a:cubicBezTo>
                  <a:pt x="5483" y="1442"/>
                  <a:pt x="5493" y="1457"/>
                  <a:pt x="5493" y="1473"/>
                </a:cubicBezTo>
                <a:lnTo>
                  <a:pt x="5493" y="2187"/>
                </a:lnTo>
                <a:cubicBezTo>
                  <a:pt x="5493" y="2200"/>
                  <a:pt x="5487" y="2212"/>
                  <a:pt x="5477" y="2220"/>
                </a:cubicBezTo>
                <a:cubicBezTo>
                  <a:pt x="5470" y="2225"/>
                  <a:pt x="5461" y="2228"/>
                  <a:pt x="5453" y="2228"/>
                </a:cubicBezTo>
                <a:cubicBezTo>
                  <a:pt x="5449" y="2228"/>
                  <a:pt x="5445" y="2227"/>
                  <a:pt x="5441" y="2226"/>
                </a:cubicBezTo>
                <a:lnTo>
                  <a:pt x="4963" y="2079"/>
                </a:lnTo>
                <a:cubicBezTo>
                  <a:pt x="4946" y="2074"/>
                  <a:pt x="4934" y="2058"/>
                  <a:pt x="4934" y="2040"/>
                </a:cubicBezTo>
                <a:lnTo>
                  <a:pt x="4934" y="1266"/>
                </a:lnTo>
                <a:lnTo>
                  <a:pt x="4934" y="1266"/>
                </a:lnTo>
                <a:close/>
                <a:moveTo>
                  <a:pt x="4934" y="2815"/>
                </a:moveTo>
                <a:cubicBezTo>
                  <a:pt x="4934" y="2803"/>
                  <a:pt x="4939" y="2791"/>
                  <a:pt x="4948" y="2784"/>
                </a:cubicBezTo>
                <a:cubicBezTo>
                  <a:pt x="4958" y="2776"/>
                  <a:pt x="4970" y="2773"/>
                  <a:pt x="4981" y="2775"/>
                </a:cubicBezTo>
                <a:lnTo>
                  <a:pt x="5460" y="2862"/>
                </a:lnTo>
                <a:cubicBezTo>
                  <a:pt x="5479" y="2866"/>
                  <a:pt x="5493" y="2882"/>
                  <a:pt x="5493" y="2902"/>
                </a:cubicBezTo>
                <a:lnTo>
                  <a:pt x="5493" y="3623"/>
                </a:lnTo>
                <a:cubicBezTo>
                  <a:pt x="5493" y="3634"/>
                  <a:pt x="5488" y="3645"/>
                  <a:pt x="5480" y="3653"/>
                </a:cubicBezTo>
                <a:cubicBezTo>
                  <a:pt x="5473" y="3660"/>
                  <a:pt x="5463" y="3664"/>
                  <a:pt x="5453" y="3664"/>
                </a:cubicBezTo>
                <a:cubicBezTo>
                  <a:pt x="5452" y="3664"/>
                  <a:pt x="5451" y="3663"/>
                  <a:pt x="5450" y="3663"/>
                </a:cubicBezTo>
                <a:lnTo>
                  <a:pt x="4971" y="3629"/>
                </a:lnTo>
                <a:cubicBezTo>
                  <a:pt x="4950" y="3628"/>
                  <a:pt x="4934" y="3610"/>
                  <a:pt x="4934" y="3589"/>
                </a:cubicBezTo>
                <a:lnTo>
                  <a:pt x="4934" y="2815"/>
                </a:lnTo>
                <a:close/>
                <a:moveTo>
                  <a:pt x="3688" y="727"/>
                </a:moveTo>
                <a:cubicBezTo>
                  <a:pt x="3688" y="714"/>
                  <a:pt x="3695" y="701"/>
                  <a:pt x="3706" y="694"/>
                </a:cubicBezTo>
                <a:cubicBezTo>
                  <a:pt x="3718" y="686"/>
                  <a:pt x="3732" y="685"/>
                  <a:pt x="3744" y="690"/>
                </a:cubicBezTo>
                <a:lnTo>
                  <a:pt x="4424" y="984"/>
                </a:lnTo>
                <a:cubicBezTo>
                  <a:pt x="4439" y="991"/>
                  <a:pt x="4449" y="1005"/>
                  <a:pt x="4449" y="1021"/>
                </a:cubicBezTo>
                <a:lnTo>
                  <a:pt x="4449" y="1867"/>
                </a:lnTo>
                <a:cubicBezTo>
                  <a:pt x="4449" y="1879"/>
                  <a:pt x="4442" y="1891"/>
                  <a:pt x="4432" y="1899"/>
                </a:cubicBezTo>
                <a:cubicBezTo>
                  <a:pt x="4425" y="1904"/>
                  <a:pt x="4417" y="1907"/>
                  <a:pt x="4408" y="1907"/>
                </a:cubicBezTo>
                <a:cubicBezTo>
                  <a:pt x="4404" y="1907"/>
                  <a:pt x="4400" y="1906"/>
                  <a:pt x="4396" y="1905"/>
                </a:cubicBezTo>
                <a:lnTo>
                  <a:pt x="3717" y="1696"/>
                </a:lnTo>
                <a:cubicBezTo>
                  <a:pt x="3700" y="1691"/>
                  <a:pt x="3688" y="1675"/>
                  <a:pt x="3688" y="1658"/>
                </a:cubicBezTo>
                <a:lnTo>
                  <a:pt x="3688" y="727"/>
                </a:lnTo>
                <a:lnTo>
                  <a:pt x="3688" y="727"/>
                </a:lnTo>
                <a:close/>
                <a:moveTo>
                  <a:pt x="3688" y="3518"/>
                </a:moveTo>
                <a:lnTo>
                  <a:pt x="3688" y="2588"/>
                </a:lnTo>
                <a:cubicBezTo>
                  <a:pt x="3688" y="2576"/>
                  <a:pt x="3694" y="2564"/>
                  <a:pt x="3703" y="2557"/>
                </a:cubicBezTo>
                <a:cubicBezTo>
                  <a:pt x="3712" y="2549"/>
                  <a:pt x="3724" y="2546"/>
                  <a:pt x="3736" y="2548"/>
                </a:cubicBezTo>
                <a:lnTo>
                  <a:pt x="4415" y="2672"/>
                </a:lnTo>
                <a:cubicBezTo>
                  <a:pt x="4434" y="2676"/>
                  <a:pt x="4448" y="2692"/>
                  <a:pt x="4448" y="2712"/>
                </a:cubicBezTo>
                <a:lnTo>
                  <a:pt x="4448" y="3557"/>
                </a:lnTo>
                <a:cubicBezTo>
                  <a:pt x="4448" y="3568"/>
                  <a:pt x="4444" y="3579"/>
                  <a:pt x="4436" y="3586"/>
                </a:cubicBezTo>
                <a:cubicBezTo>
                  <a:pt x="4428" y="3593"/>
                  <a:pt x="4418" y="3597"/>
                  <a:pt x="4408" y="3597"/>
                </a:cubicBezTo>
                <a:cubicBezTo>
                  <a:pt x="4407" y="3597"/>
                  <a:pt x="4407" y="3597"/>
                  <a:pt x="4406" y="3597"/>
                </a:cubicBezTo>
                <a:lnTo>
                  <a:pt x="3726" y="3558"/>
                </a:lnTo>
                <a:cubicBezTo>
                  <a:pt x="3705" y="3557"/>
                  <a:pt x="3688" y="3539"/>
                  <a:pt x="3688" y="3518"/>
                </a:cubicBezTo>
                <a:close/>
                <a:moveTo>
                  <a:pt x="5014" y="6300"/>
                </a:moveTo>
                <a:cubicBezTo>
                  <a:pt x="5014" y="6317"/>
                  <a:pt x="5004" y="6331"/>
                  <a:pt x="4989" y="6338"/>
                </a:cubicBezTo>
                <a:lnTo>
                  <a:pt x="4099" y="6676"/>
                </a:lnTo>
                <a:cubicBezTo>
                  <a:pt x="4094" y="6677"/>
                  <a:pt x="4089" y="6678"/>
                  <a:pt x="4085" y="6678"/>
                </a:cubicBezTo>
                <a:cubicBezTo>
                  <a:pt x="4077" y="6678"/>
                  <a:pt x="4069" y="6676"/>
                  <a:pt x="4062" y="6671"/>
                </a:cubicBezTo>
                <a:cubicBezTo>
                  <a:pt x="4051" y="6664"/>
                  <a:pt x="4045" y="6651"/>
                  <a:pt x="4045" y="6638"/>
                </a:cubicBezTo>
                <a:lnTo>
                  <a:pt x="4045" y="4424"/>
                </a:lnTo>
                <a:cubicBezTo>
                  <a:pt x="4045" y="4403"/>
                  <a:pt x="4061" y="4385"/>
                  <a:pt x="4082" y="4384"/>
                </a:cubicBezTo>
                <a:lnTo>
                  <a:pt x="4972" y="4323"/>
                </a:lnTo>
                <a:cubicBezTo>
                  <a:pt x="4983" y="4323"/>
                  <a:pt x="4994" y="4327"/>
                  <a:pt x="5002" y="4334"/>
                </a:cubicBezTo>
                <a:cubicBezTo>
                  <a:pt x="5010" y="4342"/>
                  <a:pt x="5015" y="4352"/>
                  <a:pt x="5015" y="4364"/>
                </a:cubicBezTo>
                <a:lnTo>
                  <a:pt x="5015" y="6300"/>
                </a:lnTo>
                <a:lnTo>
                  <a:pt x="5014" y="6300"/>
                </a:lnTo>
                <a:close/>
                <a:moveTo>
                  <a:pt x="6087" y="5892"/>
                </a:moveTo>
                <a:cubicBezTo>
                  <a:pt x="6087" y="5909"/>
                  <a:pt x="6076" y="5924"/>
                  <a:pt x="6061" y="5930"/>
                </a:cubicBezTo>
                <a:lnTo>
                  <a:pt x="5467" y="6156"/>
                </a:lnTo>
                <a:cubicBezTo>
                  <a:pt x="5462" y="6157"/>
                  <a:pt x="5458" y="6158"/>
                  <a:pt x="5453" y="6158"/>
                </a:cubicBezTo>
                <a:cubicBezTo>
                  <a:pt x="5445" y="6158"/>
                  <a:pt x="5437" y="6156"/>
                  <a:pt x="5430" y="6151"/>
                </a:cubicBezTo>
                <a:cubicBezTo>
                  <a:pt x="5419" y="6144"/>
                  <a:pt x="5413" y="6131"/>
                  <a:pt x="5413" y="6118"/>
                </a:cubicBezTo>
                <a:lnTo>
                  <a:pt x="5413" y="4331"/>
                </a:lnTo>
                <a:cubicBezTo>
                  <a:pt x="5413" y="4310"/>
                  <a:pt x="5429" y="4293"/>
                  <a:pt x="5450" y="4291"/>
                </a:cubicBezTo>
                <a:lnTo>
                  <a:pt x="6044" y="4251"/>
                </a:lnTo>
                <a:cubicBezTo>
                  <a:pt x="6055" y="4250"/>
                  <a:pt x="6066" y="4254"/>
                  <a:pt x="6074" y="4262"/>
                </a:cubicBezTo>
                <a:cubicBezTo>
                  <a:pt x="6082" y="4269"/>
                  <a:pt x="6087" y="4280"/>
                  <a:pt x="6087" y="4291"/>
                </a:cubicBezTo>
                <a:lnTo>
                  <a:pt x="6087" y="5892"/>
                </a:lnTo>
                <a:close/>
                <a:moveTo>
                  <a:pt x="6258" y="3660"/>
                </a:moveTo>
                <a:cubicBezTo>
                  <a:pt x="6258" y="3671"/>
                  <a:pt x="6253" y="3682"/>
                  <a:pt x="6245" y="3690"/>
                </a:cubicBezTo>
                <a:cubicBezTo>
                  <a:pt x="6238" y="3697"/>
                  <a:pt x="6228" y="3701"/>
                  <a:pt x="6218" y="3701"/>
                </a:cubicBezTo>
                <a:lnTo>
                  <a:pt x="6215" y="3701"/>
                </a:lnTo>
                <a:lnTo>
                  <a:pt x="5860" y="3680"/>
                </a:lnTo>
                <a:cubicBezTo>
                  <a:pt x="5839" y="3679"/>
                  <a:pt x="5822" y="3662"/>
                  <a:pt x="5822" y="3640"/>
                </a:cubicBezTo>
                <a:lnTo>
                  <a:pt x="5822" y="2977"/>
                </a:lnTo>
                <a:cubicBezTo>
                  <a:pt x="5822" y="2965"/>
                  <a:pt x="5828" y="2953"/>
                  <a:pt x="5837" y="2946"/>
                </a:cubicBezTo>
                <a:cubicBezTo>
                  <a:pt x="5846" y="2938"/>
                  <a:pt x="5858" y="2935"/>
                  <a:pt x="5870" y="2937"/>
                </a:cubicBezTo>
                <a:lnTo>
                  <a:pt x="6225" y="3002"/>
                </a:lnTo>
                <a:cubicBezTo>
                  <a:pt x="6244" y="3005"/>
                  <a:pt x="6258" y="3022"/>
                  <a:pt x="6258" y="3041"/>
                </a:cubicBezTo>
                <a:lnTo>
                  <a:pt x="6258" y="3660"/>
                </a:lnTo>
                <a:lnTo>
                  <a:pt x="6258" y="3660"/>
                </a:lnTo>
                <a:close/>
                <a:moveTo>
                  <a:pt x="6258" y="2422"/>
                </a:moveTo>
                <a:cubicBezTo>
                  <a:pt x="6258" y="2435"/>
                  <a:pt x="6252" y="2447"/>
                  <a:pt x="6242" y="2455"/>
                </a:cubicBezTo>
                <a:cubicBezTo>
                  <a:pt x="6235" y="2460"/>
                  <a:pt x="6226" y="2463"/>
                  <a:pt x="6218" y="2463"/>
                </a:cubicBezTo>
                <a:cubicBezTo>
                  <a:pt x="6214" y="2463"/>
                  <a:pt x="6210" y="2462"/>
                  <a:pt x="6206" y="2461"/>
                </a:cubicBezTo>
                <a:lnTo>
                  <a:pt x="5851" y="2352"/>
                </a:lnTo>
                <a:cubicBezTo>
                  <a:pt x="5834" y="2346"/>
                  <a:pt x="5823" y="2331"/>
                  <a:pt x="5823" y="2313"/>
                </a:cubicBezTo>
                <a:lnTo>
                  <a:pt x="5823" y="1650"/>
                </a:lnTo>
                <a:cubicBezTo>
                  <a:pt x="5823" y="1636"/>
                  <a:pt x="5829" y="1624"/>
                  <a:pt x="5841" y="1616"/>
                </a:cubicBezTo>
                <a:cubicBezTo>
                  <a:pt x="5852" y="1609"/>
                  <a:pt x="5866" y="1608"/>
                  <a:pt x="5879" y="1613"/>
                </a:cubicBezTo>
                <a:lnTo>
                  <a:pt x="6234" y="1766"/>
                </a:lnTo>
                <a:cubicBezTo>
                  <a:pt x="6249" y="1773"/>
                  <a:pt x="6258" y="1787"/>
                  <a:pt x="6258" y="1803"/>
                </a:cubicBezTo>
                <a:lnTo>
                  <a:pt x="6258" y="2422"/>
                </a:lnTo>
                <a:lnTo>
                  <a:pt x="6258" y="2422"/>
                </a:lnTo>
                <a:close/>
                <a:moveTo>
                  <a:pt x="6968" y="4762"/>
                </a:moveTo>
                <a:cubicBezTo>
                  <a:pt x="6968" y="4781"/>
                  <a:pt x="6954" y="4798"/>
                  <a:pt x="6935" y="4801"/>
                </a:cubicBezTo>
                <a:lnTo>
                  <a:pt x="6677" y="4851"/>
                </a:lnTo>
                <a:cubicBezTo>
                  <a:pt x="6674" y="4852"/>
                  <a:pt x="6672" y="4852"/>
                  <a:pt x="6669" y="4852"/>
                </a:cubicBezTo>
                <a:cubicBezTo>
                  <a:pt x="6660" y="4852"/>
                  <a:pt x="6651" y="4848"/>
                  <a:pt x="6644" y="4842"/>
                </a:cubicBezTo>
                <a:cubicBezTo>
                  <a:pt x="6635" y="4835"/>
                  <a:pt x="6629" y="4824"/>
                  <a:pt x="6629" y="4812"/>
                </a:cubicBezTo>
                <a:lnTo>
                  <a:pt x="6629" y="4249"/>
                </a:lnTo>
                <a:cubicBezTo>
                  <a:pt x="6629" y="4228"/>
                  <a:pt x="6646" y="4210"/>
                  <a:pt x="6667" y="4209"/>
                </a:cubicBezTo>
                <a:lnTo>
                  <a:pt x="6925" y="4191"/>
                </a:lnTo>
                <a:cubicBezTo>
                  <a:pt x="6936" y="4191"/>
                  <a:pt x="6947" y="4195"/>
                  <a:pt x="6955" y="4202"/>
                </a:cubicBezTo>
                <a:cubicBezTo>
                  <a:pt x="6963" y="4210"/>
                  <a:pt x="6968" y="4220"/>
                  <a:pt x="6968" y="4232"/>
                </a:cubicBezTo>
                <a:lnTo>
                  <a:pt x="6968" y="4762"/>
                </a:lnTo>
                <a:lnTo>
                  <a:pt x="6968" y="4762"/>
                </a:lnTo>
                <a:close/>
                <a:moveTo>
                  <a:pt x="6968" y="3701"/>
                </a:moveTo>
                <a:cubicBezTo>
                  <a:pt x="6968" y="3712"/>
                  <a:pt x="6963" y="3723"/>
                  <a:pt x="6955" y="3730"/>
                </a:cubicBezTo>
                <a:cubicBezTo>
                  <a:pt x="6947" y="3737"/>
                  <a:pt x="6938" y="3741"/>
                  <a:pt x="6927" y="3741"/>
                </a:cubicBezTo>
                <a:lnTo>
                  <a:pt x="6925" y="3741"/>
                </a:lnTo>
                <a:lnTo>
                  <a:pt x="6667" y="3726"/>
                </a:lnTo>
                <a:cubicBezTo>
                  <a:pt x="6646" y="3725"/>
                  <a:pt x="6629" y="3708"/>
                  <a:pt x="6629" y="3686"/>
                </a:cubicBezTo>
                <a:lnTo>
                  <a:pt x="6629" y="3124"/>
                </a:lnTo>
                <a:cubicBezTo>
                  <a:pt x="6629" y="3112"/>
                  <a:pt x="6634" y="3101"/>
                  <a:pt x="6644" y="3093"/>
                </a:cubicBezTo>
                <a:cubicBezTo>
                  <a:pt x="6653" y="3085"/>
                  <a:pt x="6665" y="3082"/>
                  <a:pt x="6677" y="3084"/>
                </a:cubicBezTo>
                <a:lnTo>
                  <a:pt x="6934" y="3131"/>
                </a:lnTo>
                <a:cubicBezTo>
                  <a:pt x="6953" y="3135"/>
                  <a:pt x="6967" y="3151"/>
                  <a:pt x="6967" y="3171"/>
                </a:cubicBezTo>
                <a:lnTo>
                  <a:pt x="6967" y="3701"/>
                </a:lnTo>
                <a:lnTo>
                  <a:pt x="6968" y="3701"/>
                </a:lnTo>
                <a:close/>
                <a:moveTo>
                  <a:pt x="7404" y="4678"/>
                </a:moveTo>
                <a:cubicBezTo>
                  <a:pt x="7404" y="4697"/>
                  <a:pt x="7390" y="4714"/>
                  <a:pt x="7371" y="4717"/>
                </a:cubicBezTo>
                <a:lnTo>
                  <a:pt x="7165" y="4757"/>
                </a:lnTo>
                <a:cubicBezTo>
                  <a:pt x="7162" y="4757"/>
                  <a:pt x="7160" y="4758"/>
                  <a:pt x="7157" y="4758"/>
                </a:cubicBezTo>
                <a:cubicBezTo>
                  <a:pt x="7148" y="4758"/>
                  <a:pt x="7139" y="4754"/>
                  <a:pt x="7132" y="4748"/>
                </a:cubicBezTo>
                <a:cubicBezTo>
                  <a:pt x="7122" y="4741"/>
                  <a:pt x="7117" y="4729"/>
                  <a:pt x="7117" y="4717"/>
                </a:cubicBezTo>
                <a:lnTo>
                  <a:pt x="7117" y="4216"/>
                </a:lnTo>
                <a:cubicBezTo>
                  <a:pt x="7117" y="4195"/>
                  <a:pt x="7134" y="4177"/>
                  <a:pt x="7155" y="4176"/>
                </a:cubicBezTo>
                <a:lnTo>
                  <a:pt x="7361" y="4162"/>
                </a:lnTo>
                <a:cubicBezTo>
                  <a:pt x="7372" y="4161"/>
                  <a:pt x="7383" y="4165"/>
                  <a:pt x="7391" y="4172"/>
                </a:cubicBezTo>
                <a:cubicBezTo>
                  <a:pt x="7399" y="4180"/>
                  <a:pt x="7404" y="4191"/>
                  <a:pt x="7404" y="4202"/>
                </a:cubicBezTo>
                <a:lnTo>
                  <a:pt x="7404" y="4678"/>
                </a:lnTo>
                <a:lnTo>
                  <a:pt x="7404" y="4678"/>
                </a:lnTo>
                <a:close/>
                <a:moveTo>
                  <a:pt x="7404" y="3726"/>
                </a:moveTo>
                <a:cubicBezTo>
                  <a:pt x="7404" y="3737"/>
                  <a:pt x="7399" y="3748"/>
                  <a:pt x="7391" y="3755"/>
                </a:cubicBezTo>
                <a:cubicBezTo>
                  <a:pt x="7384" y="3762"/>
                  <a:pt x="7374" y="3766"/>
                  <a:pt x="7364" y="3766"/>
                </a:cubicBezTo>
                <a:cubicBezTo>
                  <a:pt x="7363" y="3766"/>
                  <a:pt x="7362" y="3766"/>
                  <a:pt x="7361" y="3766"/>
                </a:cubicBezTo>
                <a:lnTo>
                  <a:pt x="7155" y="3754"/>
                </a:lnTo>
                <a:cubicBezTo>
                  <a:pt x="7134" y="3753"/>
                  <a:pt x="7117" y="3736"/>
                  <a:pt x="7117" y="3714"/>
                </a:cubicBezTo>
                <a:lnTo>
                  <a:pt x="7117" y="3219"/>
                </a:lnTo>
                <a:cubicBezTo>
                  <a:pt x="7117" y="3207"/>
                  <a:pt x="7122" y="3196"/>
                  <a:pt x="7131" y="3188"/>
                </a:cubicBezTo>
                <a:cubicBezTo>
                  <a:pt x="7140" y="3181"/>
                  <a:pt x="7152" y="3177"/>
                  <a:pt x="7164" y="3179"/>
                </a:cubicBezTo>
                <a:lnTo>
                  <a:pt x="7370" y="3210"/>
                </a:lnTo>
                <a:cubicBezTo>
                  <a:pt x="7390" y="3213"/>
                  <a:pt x="7404" y="3230"/>
                  <a:pt x="7404" y="3250"/>
                </a:cubicBezTo>
                <a:lnTo>
                  <a:pt x="7404" y="3726"/>
                </a:lnTo>
                <a:lnTo>
                  <a:pt x="7404" y="3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2557843" y="2077942"/>
            <a:ext cx="21623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395478" y="4951125"/>
            <a:ext cx="21623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6506266" y="1787299"/>
            <a:ext cx="21623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9544741" y="1849845"/>
            <a:ext cx="21623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3465418" y="4951125"/>
            <a:ext cx="216236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>
            <a:off x="1437771" y="-274260"/>
            <a:ext cx="5592972" cy="2599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ľíde"/>
          <p:cNvSpPr/>
          <p:nvPr/>
        </p:nvSpPr>
        <p:spPr>
          <a:xfrm>
            <a:off x="3392762" y="1171238"/>
            <a:ext cx="2072127" cy="3038476"/>
          </a:xfrm>
          <a:prstGeom prst="rect">
            <a:avLst/>
          </a:prstGeom>
          <a:blipFill>
            <a:blip r:embed="rId3" cstate="screen">
              <a:grayscl/>
            </a:blip>
            <a:srcRect/>
            <a:stretch>
              <a:fillRect l="-60258" r="-5952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íŝlïḍé"/>
          <p:cNvSpPr/>
          <p:nvPr/>
        </p:nvSpPr>
        <p:spPr>
          <a:xfrm>
            <a:off x="5903038" y="1171238"/>
            <a:ext cx="2072127" cy="3038476"/>
          </a:xfrm>
          <a:prstGeom prst="rect">
            <a:avLst/>
          </a:prstGeom>
          <a:blipFill>
            <a:blip r:embed="rId4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ṩḻíḍê"/>
          <p:cNvSpPr/>
          <p:nvPr/>
        </p:nvSpPr>
        <p:spPr>
          <a:xfrm>
            <a:off x="8413314" y="1171239"/>
            <a:ext cx="2905125" cy="4957763"/>
          </a:xfrm>
          <a:prstGeom prst="rect">
            <a:avLst/>
          </a:prstGeom>
          <a:blipFill>
            <a:blip r:embed="rId5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iṣ1îďê"/>
          <p:cNvSpPr/>
          <p:nvPr/>
        </p:nvSpPr>
        <p:spPr>
          <a:xfrm>
            <a:off x="882486" y="1171238"/>
            <a:ext cx="2072127" cy="3038476"/>
          </a:xfrm>
          <a:prstGeom prst="rect">
            <a:avLst/>
          </a:prstGeom>
          <a:blipFill>
            <a:blip r:embed="rId6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" name="Freeform: Shape 1338"/>
          <p:cNvSpPr/>
          <p:nvPr/>
        </p:nvSpPr>
        <p:spPr>
          <a:xfrm flipV="1">
            <a:off x="2" y="-40619"/>
            <a:ext cx="12191999" cy="1395735"/>
          </a:xfrm>
          <a:custGeom>
            <a:avLst/>
            <a:gdLst>
              <a:gd name="connsiteX0" fmla="*/ 9518154 w 12184063"/>
              <a:gd name="connsiteY0" fmla="*/ 519 h 1268973"/>
              <a:gd name="connsiteX1" fmla="*/ 12184063 w 12184063"/>
              <a:gd name="connsiteY1" fmla="*/ 526784 h 1268973"/>
              <a:gd name="connsiteX2" fmla="*/ 12184063 w 12184063"/>
              <a:gd name="connsiteY2" fmla="*/ 1268973 h 1268973"/>
              <a:gd name="connsiteX3" fmla="*/ 0 w 12184063"/>
              <a:gd name="connsiteY3" fmla="*/ 1268973 h 1268973"/>
              <a:gd name="connsiteX4" fmla="*/ 0 w 12184063"/>
              <a:gd name="connsiteY4" fmla="*/ 526784 h 1268973"/>
              <a:gd name="connsiteX5" fmla="*/ 9518154 w 12184063"/>
              <a:gd name="connsiteY5" fmla="*/ 519 h 1268973"/>
              <a:gd name="connsiteX0-1" fmla="*/ 9314954 w 12184063"/>
              <a:gd name="connsiteY0-2" fmla="*/ 281 h 1395735"/>
              <a:gd name="connsiteX1-3" fmla="*/ 12184063 w 12184063"/>
              <a:gd name="connsiteY1-4" fmla="*/ 653546 h 1395735"/>
              <a:gd name="connsiteX2-5" fmla="*/ 12184063 w 12184063"/>
              <a:gd name="connsiteY2-6" fmla="*/ 1395735 h 1395735"/>
              <a:gd name="connsiteX3-7" fmla="*/ 0 w 12184063"/>
              <a:gd name="connsiteY3-8" fmla="*/ 1395735 h 1395735"/>
              <a:gd name="connsiteX4-9" fmla="*/ 0 w 12184063"/>
              <a:gd name="connsiteY4-10" fmla="*/ 653546 h 1395735"/>
              <a:gd name="connsiteX5-11" fmla="*/ 9314954 w 12184063"/>
              <a:gd name="connsiteY5-12" fmla="*/ 281 h 1395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184063" h="1395735">
                <a:moveTo>
                  <a:pt x="9314954" y="281"/>
                </a:moveTo>
                <a:cubicBezTo>
                  <a:pt x="10203362" y="-9855"/>
                  <a:pt x="11295152" y="254364"/>
                  <a:pt x="12184063" y="653546"/>
                </a:cubicBezTo>
                <a:lnTo>
                  <a:pt x="12184063" y="1395735"/>
                </a:lnTo>
                <a:lnTo>
                  <a:pt x="0" y="1395735"/>
                </a:lnTo>
                <a:lnTo>
                  <a:pt x="0" y="653546"/>
                </a:lnTo>
                <a:cubicBezTo>
                  <a:pt x="3174683" y="2079195"/>
                  <a:pt x="6142065" y="36479"/>
                  <a:pt x="9314954" y="281"/>
                </a:cubicBezTo>
                <a:close/>
              </a:path>
            </a:pathLst>
          </a:cu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" name="Rectangle: Rounded Corners 34"/>
          <p:cNvSpPr/>
          <p:nvPr/>
        </p:nvSpPr>
        <p:spPr>
          <a:xfrm>
            <a:off x="1098351" y="4025385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1164640" y="4040389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34"/>
          <p:cNvSpPr/>
          <p:nvPr/>
        </p:nvSpPr>
        <p:spPr>
          <a:xfrm>
            <a:off x="9142757" y="5944670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2" name="iṩļïḓè"/>
          <p:cNvSpPr txBox="1"/>
          <p:nvPr/>
        </p:nvSpPr>
        <p:spPr bwMode="auto">
          <a:xfrm>
            <a:off x="9209045" y="5959674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1020891" y="4632626"/>
            <a:ext cx="1822293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4" name="Rectangle: Rounded Corners 34"/>
          <p:cNvSpPr/>
          <p:nvPr/>
        </p:nvSpPr>
        <p:spPr>
          <a:xfrm>
            <a:off x="3470222" y="4025385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5" name="iṩļïḓè"/>
          <p:cNvSpPr txBox="1"/>
          <p:nvPr/>
        </p:nvSpPr>
        <p:spPr bwMode="auto">
          <a:xfrm>
            <a:off x="3536511" y="4040389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3392762" y="4632626"/>
            <a:ext cx="1822293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7" name="Rectangle: Rounded Corners 34"/>
          <p:cNvSpPr/>
          <p:nvPr/>
        </p:nvSpPr>
        <p:spPr>
          <a:xfrm>
            <a:off x="6125110" y="4055252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8" name="iṩļïḓè"/>
          <p:cNvSpPr txBox="1"/>
          <p:nvPr/>
        </p:nvSpPr>
        <p:spPr bwMode="auto">
          <a:xfrm>
            <a:off x="6191397" y="4070256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6047648" y="4662493"/>
            <a:ext cx="1822293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B3012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B3012A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B3012A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5" grpId="0"/>
      <p:bldP spid="16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01354" y="766036"/>
            <a:ext cx="4325559" cy="43255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5400000">
            <a:off x="10717958" y="779071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5" name="椭圆 4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10114673" y="766036"/>
            <a:ext cx="1307939" cy="4154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rPr>
              <a:t>Synergistically</a:t>
            </a:r>
            <a:endParaRPr lang="en-US" altLang="zh-CN" sz="600" kern="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1904" y="2048475"/>
            <a:ext cx="26990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02</a:t>
            </a:r>
            <a:endParaRPr lang="zh-CN" altLang="en-US" sz="115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 rot="5400000">
            <a:off x="3754731" y="2314120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3" name="椭圆 12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5400000">
            <a:off x="8366780" y="2364805"/>
            <a:ext cx="101370" cy="1330760"/>
            <a:chOff x="508216" y="2820579"/>
            <a:chExt cx="196770" cy="2583143"/>
          </a:xfrm>
          <a:gradFill>
            <a:gsLst>
              <a:gs pos="0">
                <a:srgbClr val="ECE2A2"/>
              </a:gs>
              <a:gs pos="100000">
                <a:srgbClr val="B99455"/>
              </a:gs>
            </a:gsLst>
            <a:lin ang="8100000" scaled="1"/>
          </a:gradFill>
        </p:grpSpPr>
        <p:sp>
          <p:nvSpPr>
            <p:cNvPr id="19" name="椭圆 18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81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4806518" y="5314819"/>
            <a:ext cx="2578967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,</a:t>
            </a:r>
            <a:r>
              <a:rPr lang="en-US" altLang="zh-CN" sz="1100" kern="0" dirty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 Synergistically utilize technically sound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 l="8904" t="24478" r="-124" b="33127"/>
          <a:stretch>
            <a:fillRect/>
          </a:stretch>
        </p:blipFill>
        <p:spPr>
          <a:xfrm rot="11110716">
            <a:off x="3900203" y="3008913"/>
            <a:ext cx="5006292" cy="232670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 rot="5400000">
            <a:off x="-601888" y="3559008"/>
            <a:ext cx="278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 smtClean="0">
                <a:gradFill>
                  <a:gsLst>
                    <a:gs pos="0">
                      <a:srgbClr val="ECE2A2"/>
                    </a:gs>
                    <a:gs pos="100000">
                      <a:srgbClr val="B99455"/>
                    </a:gs>
                  </a:gsLst>
                  <a:lin ang="5400000" scaled="1"/>
                </a:gradFill>
                <a:cs typeface="+mn-ea"/>
                <a:sym typeface="+mn-lt"/>
              </a:rPr>
              <a:t>1PPT.COM</a:t>
            </a:r>
            <a:endParaRPr lang="zh-CN" altLang="en-US" sz="1200" dirty="0">
              <a:gradFill>
                <a:gsLst>
                  <a:gs pos="0">
                    <a:srgbClr val="ECE2A2"/>
                  </a:gs>
                  <a:gs pos="100000">
                    <a:srgbClr val="B9945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śľïḓe"/>
          <p:cNvSpPr/>
          <p:nvPr/>
        </p:nvSpPr>
        <p:spPr>
          <a:xfrm>
            <a:off x="6094645" y="0"/>
            <a:ext cx="6097361" cy="6858000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šlîďé"/>
          <p:cNvSpPr/>
          <p:nvPr/>
        </p:nvSpPr>
        <p:spPr>
          <a:xfrm>
            <a:off x="6086358" y="0"/>
            <a:ext cx="6101503" cy="6858000"/>
          </a:xfrm>
          <a:prstGeom prst="rect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îṧlídê"/>
          <p:cNvSpPr/>
          <p:nvPr/>
        </p:nvSpPr>
        <p:spPr>
          <a:xfrm>
            <a:off x="4379410" y="1188381"/>
            <a:ext cx="579183" cy="57918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ïṧḷíḋe"/>
          <p:cNvSpPr/>
          <p:nvPr/>
        </p:nvSpPr>
        <p:spPr bwMode="auto">
          <a:xfrm>
            <a:off x="4587039" y="1407173"/>
            <a:ext cx="152136" cy="153144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1 w 64"/>
              <a:gd name="T11" fmla="*/ 47 h 64"/>
              <a:gd name="T12" fmla="*/ 17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1 w 64"/>
              <a:gd name="T1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1" y="47"/>
                </a:moveTo>
                <a:cubicBezTo>
                  <a:pt x="42" y="57"/>
                  <a:pt x="27" y="59"/>
                  <a:pt x="17" y="50"/>
                </a:cubicBezTo>
                <a:cubicBezTo>
                  <a:pt x="7" y="41"/>
                  <a:pt x="6" y="26"/>
                  <a:pt x="14" y="16"/>
                </a:cubicBezTo>
                <a:cubicBezTo>
                  <a:pt x="23" y="6"/>
                  <a:pt x="38" y="5"/>
                  <a:pt x="48" y="14"/>
                </a:cubicBezTo>
                <a:cubicBezTo>
                  <a:pt x="58" y="22"/>
                  <a:pt x="59" y="37"/>
                  <a:pt x="5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îṧḷiḑé"/>
          <p:cNvSpPr/>
          <p:nvPr/>
        </p:nvSpPr>
        <p:spPr bwMode="auto">
          <a:xfrm>
            <a:off x="4625325" y="1445460"/>
            <a:ext cx="42316" cy="43323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8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10" y="4"/>
                  <a:pt x="16" y="4"/>
                </a:cubicBezTo>
                <a:cubicBezTo>
                  <a:pt x="18" y="4"/>
                  <a:pt x="18" y="3"/>
                  <a:pt x="18" y="2"/>
                </a:cubicBezTo>
                <a:cubicBezTo>
                  <a:pt x="18" y="1"/>
                  <a:pt x="18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îsḷîḑe"/>
          <p:cNvSpPr/>
          <p:nvPr/>
        </p:nvSpPr>
        <p:spPr bwMode="auto">
          <a:xfrm>
            <a:off x="4510469" y="1340676"/>
            <a:ext cx="305279" cy="257926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6 w 128"/>
              <a:gd name="T5" fmla="*/ 7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7 h 108"/>
              <a:gd name="T12" fmla="*/ 28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2 w 128"/>
              <a:gd name="T41" fmla="*/ 32 h 108"/>
              <a:gd name="T42" fmla="*/ 34 w 128"/>
              <a:gd name="T43" fmla="*/ 28 h 108"/>
              <a:gd name="T44" fmla="*/ 41 w 128"/>
              <a:gd name="T45" fmla="*/ 10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0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5" y="3"/>
                  <a:pt x="33" y="7"/>
                </a:cubicBezTo>
                <a:cubicBezTo>
                  <a:pt x="28" y="21"/>
                  <a:pt x="28" y="21"/>
                  <a:pt x="28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6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2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9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34" y="28"/>
                  <a:pt x="34" y="28"/>
                  <a:pt x="34" y="2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3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9"/>
                  <a:pt x="88" y="10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ïšḻîḓè"/>
          <p:cNvSpPr/>
          <p:nvPr/>
        </p:nvSpPr>
        <p:spPr>
          <a:xfrm>
            <a:off x="4379410" y="2212633"/>
            <a:ext cx="579183" cy="57918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îŝļiḋè"/>
          <p:cNvSpPr/>
          <p:nvPr/>
        </p:nvSpPr>
        <p:spPr bwMode="auto">
          <a:xfrm>
            <a:off x="4520041" y="2364486"/>
            <a:ext cx="286137" cy="306286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9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1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îṧľíďè"/>
          <p:cNvSpPr/>
          <p:nvPr/>
        </p:nvSpPr>
        <p:spPr bwMode="auto">
          <a:xfrm>
            <a:off x="4558326" y="2402774"/>
            <a:ext cx="209565" cy="191429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3 w 88"/>
              <a:gd name="T47" fmla="*/ 60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8 w 88"/>
              <a:gd name="T59" fmla="*/ 60 h 80"/>
              <a:gd name="T60" fmla="*/ 68 w 88"/>
              <a:gd name="T61" fmla="*/ 48 h 80"/>
              <a:gd name="T62" fmla="*/ 84 w 88"/>
              <a:gd name="T63" fmla="*/ 65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7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7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4"/>
                  <a:pt x="70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2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3" y="60"/>
                  <a:pt x="53" y="60"/>
                  <a:pt x="53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8" y="60"/>
                  <a:pt x="58" y="60"/>
                  <a:pt x="58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îSlidé"/>
          <p:cNvSpPr/>
          <p:nvPr/>
        </p:nvSpPr>
        <p:spPr bwMode="auto">
          <a:xfrm>
            <a:off x="4672176" y="2431990"/>
            <a:ext cx="57429" cy="57428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2" y="24"/>
                </a:cubicBezTo>
                <a:close/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ïšľíďê"/>
          <p:cNvSpPr/>
          <p:nvPr/>
        </p:nvSpPr>
        <p:spPr>
          <a:xfrm>
            <a:off x="4379410" y="3275028"/>
            <a:ext cx="579183" cy="57918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î$líḓe"/>
          <p:cNvSpPr/>
          <p:nvPr/>
        </p:nvSpPr>
        <p:spPr bwMode="auto">
          <a:xfrm>
            <a:off x="4556309" y="3498921"/>
            <a:ext cx="197475" cy="153143"/>
          </a:xfrm>
          <a:custGeom>
            <a:avLst/>
            <a:gdLst>
              <a:gd name="T0" fmla="*/ 74 w 83"/>
              <a:gd name="T1" fmla="*/ 3 h 64"/>
              <a:gd name="T2" fmla="*/ 41 w 83"/>
              <a:gd name="T3" fmla="*/ 0 h 64"/>
              <a:gd name="T4" fmla="*/ 8 w 83"/>
              <a:gd name="T5" fmla="*/ 3 h 64"/>
              <a:gd name="T6" fmla="*/ 5 w 83"/>
              <a:gd name="T7" fmla="*/ 6 h 64"/>
              <a:gd name="T8" fmla="*/ 5 w 83"/>
              <a:gd name="T9" fmla="*/ 58 h 64"/>
              <a:gd name="T10" fmla="*/ 8 w 83"/>
              <a:gd name="T11" fmla="*/ 61 h 64"/>
              <a:gd name="T12" fmla="*/ 41 w 83"/>
              <a:gd name="T13" fmla="*/ 64 h 64"/>
              <a:gd name="T14" fmla="*/ 74 w 83"/>
              <a:gd name="T15" fmla="*/ 61 h 64"/>
              <a:gd name="T16" fmla="*/ 77 w 83"/>
              <a:gd name="T17" fmla="*/ 58 h 64"/>
              <a:gd name="T18" fmla="*/ 77 w 83"/>
              <a:gd name="T19" fmla="*/ 6 h 64"/>
              <a:gd name="T20" fmla="*/ 74 w 83"/>
              <a:gd name="T21" fmla="*/ 3 h 64"/>
              <a:gd name="T22" fmla="*/ 73 w 83"/>
              <a:gd name="T23" fmla="*/ 57 h 64"/>
              <a:gd name="T24" fmla="*/ 9 w 83"/>
              <a:gd name="T25" fmla="*/ 57 h 64"/>
              <a:gd name="T26" fmla="*/ 9 w 83"/>
              <a:gd name="T27" fmla="*/ 7 h 64"/>
              <a:gd name="T28" fmla="*/ 73 w 83"/>
              <a:gd name="T29" fmla="*/ 7 h 64"/>
              <a:gd name="T30" fmla="*/ 73 w 83"/>
              <a:gd name="T31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64">
                <a:moveTo>
                  <a:pt x="74" y="3"/>
                </a:moveTo>
                <a:cubicBezTo>
                  <a:pt x="63" y="1"/>
                  <a:pt x="52" y="0"/>
                  <a:pt x="41" y="0"/>
                </a:cubicBezTo>
                <a:cubicBezTo>
                  <a:pt x="30" y="0"/>
                  <a:pt x="19" y="1"/>
                  <a:pt x="8" y="3"/>
                </a:cubicBezTo>
                <a:cubicBezTo>
                  <a:pt x="7" y="3"/>
                  <a:pt x="6" y="4"/>
                  <a:pt x="5" y="6"/>
                </a:cubicBezTo>
                <a:cubicBezTo>
                  <a:pt x="0" y="23"/>
                  <a:pt x="0" y="41"/>
                  <a:pt x="5" y="58"/>
                </a:cubicBezTo>
                <a:cubicBezTo>
                  <a:pt x="6" y="60"/>
                  <a:pt x="7" y="61"/>
                  <a:pt x="8" y="61"/>
                </a:cubicBezTo>
                <a:cubicBezTo>
                  <a:pt x="19" y="63"/>
                  <a:pt x="30" y="64"/>
                  <a:pt x="41" y="64"/>
                </a:cubicBezTo>
                <a:cubicBezTo>
                  <a:pt x="52" y="64"/>
                  <a:pt x="63" y="63"/>
                  <a:pt x="74" y="61"/>
                </a:cubicBezTo>
                <a:cubicBezTo>
                  <a:pt x="75" y="61"/>
                  <a:pt x="76" y="60"/>
                  <a:pt x="77" y="58"/>
                </a:cubicBezTo>
                <a:cubicBezTo>
                  <a:pt x="83" y="41"/>
                  <a:pt x="83" y="23"/>
                  <a:pt x="77" y="6"/>
                </a:cubicBezTo>
                <a:cubicBezTo>
                  <a:pt x="76" y="4"/>
                  <a:pt x="75" y="3"/>
                  <a:pt x="74" y="3"/>
                </a:cubicBezTo>
                <a:close/>
                <a:moveTo>
                  <a:pt x="73" y="57"/>
                </a:moveTo>
                <a:cubicBezTo>
                  <a:pt x="52" y="61"/>
                  <a:pt x="31" y="61"/>
                  <a:pt x="9" y="57"/>
                </a:cubicBezTo>
                <a:cubicBezTo>
                  <a:pt x="4" y="40"/>
                  <a:pt x="4" y="24"/>
                  <a:pt x="9" y="7"/>
                </a:cubicBezTo>
                <a:cubicBezTo>
                  <a:pt x="31" y="2"/>
                  <a:pt x="52" y="2"/>
                  <a:pt x="73" y="7"/>
                </a:cubicBezTo>
                <a:cubicBezTo>
                  <a:pt x="79" y="24"/>
                  <a:pt x="79" y="40"/>
                  <a:pt x="7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îŝľïḓe"/>
          <p:cNvSpPr/>
          <p:nvPr/>
        </p:nvSpPr>
        <p:spPr bwMode="auto">
          <a:xfrm>
            <a:off x="4518025" y="3460635"/>
            <a:ext cx="312332" cy="238782"/>
          </a:xfrm>
          <a:custGeom>
            <a:avLst/>
            <a:gdLst>
              <a:gd name="T0" fmla="*/ 125 w 131"/>
              <a:gd name="T1" fmla="*/ 10 h 100"/>
              <a:gd name="T2" fmla="*/ 118 w 131"/>
              <a:gd name="T3" fmla="*/ 4 h 100"/>
              <a:gd name="T4" fmla="*/ 65 w 131"/>
              <a:gd name="T5" fmla="*/ 0 h 100"/>
              <a:gd name="T6" fmla="*/ 13 w 131"/>
              <a:gd name="T7" fmla="*/ 4 h 100"/>
              <a:gd name="T8" fmla="*/ 6 w 131"/>
              <a:gd name="T9" fmla="*/ 10 h 100"/>
              <a:gd name="T10" fmla="*/ 6 w 131"/>
              <a:gd name="T11" fmla="*/ 87 h 100"/>
              <a:gd name="T12" fmla="*/ 13 w 131"/>
              <a:gd name="T13" fmla="*/ 93 h 100"/>
              <a:gd name="T14" fmla="*/ 38 w 131"/>
              <a:gd name="T15" fmla="*/ 96 h 100"/>
              <a:gd name="T16" fmla="*/ 37 w 131"/>
              <a:gd name="T17" fmla="*/ 96 h 100"/>
              <a:gd name="T18" fmla="*/ 65 w 131"/>
              <a:gd name="T19" fmla="*/ 100 h 100"/>
              <a:gd name="T20" fmla="*/ 93 w 131"/>
              <a:gd name="T21" fmla="*/ 96 h 100"/>
              <a:gd name="T22" fmla="*/ 92 w 131"/>
              <a:gd name="T23" fmla="*/ 96 h 100"/>
              <a:gd name="T24" fmla="*/ 118 w 131"/>
              <a:gd name="T25" fmla="*/ 93 h 100"/>
              <a:gd name="T26" fmla="*/ 125 w 131"/>
              <a:gd name="T27" fmla="*/ 87 h 100"/>
              <a:gd name="T28" fmla="*/ 125 w 131"/>
              <a:gd name="T29" fmla="*/ 10 h 100"/>
              <a:gd name="T30" fmla="*/ 117 w 131"/>
              <a:gd name="T31" fmla="*/ 85 h 100"/>
              <a:gd name="T32" fmla="*/ 14 w 131"/>
              <a:gd name="T33" fmla="*/ 85 h 100"/>
              <a:gd name="T34" fmla="*/ 14 w 131"/>
              <a:gd name="T35" fmla="*/ 12 h 100"/>
              <a:gd name="T36" fmla="*/ 117 w 131"/>
              <a:gd name="T37" fmla="*/ 12 h 100"/>
              <a:gd name="T38" fmla="*/ 117 w 131"/>
              <a:gd name="T39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100">
                <a:moveTo>
                  <a:pt x="125" y="10"/>
                </a:moveTo>
                <a:cubicBezTo>
                  <a:pt x="124" y="6"/>
                  <a:pt x="121" y="4"/>
                  <a:pt x="118" y="4"/>
                </a:cubicBezTo>
                <a:cubicBezTo>
                  <a:pt x="100" y="1"/>
                  <a:pt x="83" y="0"/>
                  <a:pt x="65" y="0"/>
                </a:cubicBezTo>
                <a:cubicBezTo>
                  <a:pt x="48" y="0"/>
                  <a:pt x="30" y="1"/>
                  <a:pt x="13" y="4"/>
                </a:cubicBezTo>
                <a:cubicBezTo>
                  <a:pt x="9" y="4"/>
                  <a:pt x="7" y="6"/>
                  <a:pt x="6" y="10"/>
                </a:cubicBezTo>
                <a:cubicBezTo>
                  <a:pt x="0" y="35"/>
                  <a:pt x="0" y="61"/>
                  <a:pt x="6" y="87"/>
                </a:cubicBezTo>
                <a:cubicBezTo>
                  <a:pt x="7" y="90"/>
                  <a:pt x="9" y="93"/>
                  <a:pt x="13" y="93"/>
                </a:cubicBezTo>
                <a:cubicBezTo>
                  <a:pt x="21" y="94"/>
                  <a:pt x="29" y="95"/>
                  <a:pt x="38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9"/>
                  <a:pt x="50" y="100"/>
                  <a:pt x="65" y="100"/>
                </a:cubicBezTo>
                <a:cubicBezTo>
                  <a:pt x="81" y="100"/>
                  <a:pt x="93" y="99"/>
                  <a:pt x="93" y="96"/>
                </a:cubicBezTo>
                <a:cubicBezTo>
                  <a:pt x="93" y="96"/>
                  <a:pt x="93" y="96"/>
                  <a:pt x="92" y="96"/>
                </a:cubicBezTo>
                <a:cubicBezTo>
                  <a:pt x="101" y="95"/>
                  <a:pt x="109" y="94"/>
                  <a:pt x="118" y="93"/>
                </a:cubicBezTo>
                <a:cubicBezTo>
                  <a:pt x="121" y="93"/>
                  <a:pt x="124" y="90"/>
                  <a:pt x="125" y="87"/>
                </a:cubicBezTo>
                <a:cubicBezTo>
                  <a:pt x="131" y="61"/>
                  <a:pt x="131" y="35"/>
                  <a:pt x="125" y="10"/>
                </a:cubicBezTo>
                <a:close/>
                <a:moveTo>
                  <a:pt x="117" y="85"/>
                </a:moveTo>
                <a:cubicBezTo>
                  <a:pt x="82" y="89"/>
                  <a:pt x="48" y="89"/>
                  <a:pt x="14" y="85"/>
                </a:cubicBezTo>
                <a:cubicBezTo>
                  <a:pt x="8" y="61"/>
                  <a:pt x="8" y="36"/>
                  <a:pt x="14" y="12"/>
                </a:cubicBezTo>
                <a:cubicBezTo>
                  <a:pt x="48" y="7"/>
                  <a:pt x="82" y="7"/>
                  <a:pt x="117" y="12"/>
                </a:cubicBezTo>
                <a:cubicBezTo>
                  <a:pt x="123" y="36"/>
                  <a:pt x="123" y="61"/>
                  <a:pt x="11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îšḷiḑe"/>
          <p:cNvSpPr/>
          <p:nvPr/>
        </p:nvSpPr>
        <p:spPr bwMode="auto">
          <a:xfrm>
            <a:off x="4758823" y="3507989"/>
            <a:ext cx="28211" cy="29218"/>
          </a:xfrm>
          <a:custGeom>
            <a:avLst/>
            <a:gdLst>
              <a:gd name="T0" fmla="*/ 6 w 12"/>
              <a:gd name="T1" fmla="*/ 12 h 12"/>
              <a:gd name="T2" fmla="*/ 12 w 12"/>
              <a:gd name="T3" fmla="*/ 6 h 12"/>
              <a:gd name="T4" fmla="*/ 6 w 12"/>
              <a:gd name="T5" fmla="*/ 0 h 12"/>
              <a:gd name="T6" fmla="*/ 0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8 w 12"/>
              <a:gd name="T13" fmla="*/ 6 h 12"/>
              <a:gd name="T14" fmla="*/ 6 w 12"/>
              <a:gd name="T15" fmla="*/ 8 h 12"/>
              <a:gd name="T16" fmla="*/ 4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9" y="12"/>
                  <a:pt x="12" y="10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8"/>
                  <a:pt x="7" y="8"/>
                  <a:pt x="6" y="8"/>
                </a:cubicBezTo>
                <a:cubicBezTo>
                  <a:pt x="5" y="8"/>
                  <a:pt x="4" y="8"/>
                  <a:pt x="4" y="6"/>
                </a:cubicBezTo>
                <a:cubicBezTo>
                  <a:pt x="4" y="5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íşlîḋê"/>
          <p:cNvSpPr/>
          <p:nvPr/>
        </p:nvSpPr>
        <p:spPr bwMode="auto">
          <a:xfrm>
            <a:off x="4748746" y="3632923"/>
            <a:ext cx="38287" cy="9067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îŝļîḑe"/>
          <p:cNvSpPr/>
          <p:nvPr/>
        </p:nvSpPr>
        <p:spPr bwMode="auto">
          <a:xfrm>
            <a:off x="4758822" y="3603703"/>
            <a:ext cx="38287" cy="10075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iṡ1íḑê"/>
          <p:cNvSpPr/>
          <p:nvPr/>
        </p:nvSpPr>
        <p:spPr bwMode="auto">
          <a:xfrm>
            <a:off x="4758822" y="3575494"/>
            <a:ext cx="38287" cy="9067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íṥḷïdé"/>
          <p:cNvSpPr/>
          <p:nvPr/>
        </p:nvSpPr>
        <p:spPr bwMode="auto">
          <a:xfrm>
            <a:off x="4596612" y="3537207"/>
            <a:ext cx="57429" cy="38286"/>
          </a:xfrm>
          <a:custGeom>
            <a:avLst/>
            <a:gdLst>
              <a:gd name="T0" fmla="*/ 22 w 24"/>
              <a:gd name="T1" fmla="*/ 0 h 16"/>
              <a:gd name="T2" fmla="*/ 4 w 24"/>
              <a:gd name="T3" fmla="*/ 1 h 16"/>
              <a:gd name="T4" fmla="*/ 1 w 24"/>
              <a:gd name="T5" fmla="*/ 3 h 16"/>
              <a:gd name="T6" fmla="*/ 0 w 24"/>
              <a:gd name="T7" fmla="*/ 14 h 16"/>
              <a:gd name="T8" fmla="*/ 2 w 24"/>
              <a:gd name="T9" fmla="*/ 16 h 16"/>
              <a:gd name="T10" fmla="*/ 4 w 24"/>
              <a:gd name="T11" fmla="*/ 14 h 16"/>
              <a:gd name="T12" fmla="*/ 5 w 24"/>
              <a:gd name="T13" fmla="*/ 7 h 16"/>
              <a:gd name="T14" fmla="*/ 7 w 24"/>
              <a:gd name="T15" fmla="*/ 5 h 16"/>
              <a:gd name="T16" fmla="*/ 22 w 24"/>
              <a:gd name="T17" fmla="*/ 4 h 16"/>
              <a:gd name="T18" fmla="*/ 24 w 24"/>
              <a:gd name="T19" fmla="*/ 2 h 16"/>
              <a:gd name="T20" fmla="*/ 22 w 24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22" y="0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2"/>
                  <a:pt x="1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6"/>
                  <a:pt x="2" y="16"/>
                </a:cubicBezTo>
                <a:cubicBezTo>
                  <a:pt x="3" y="16"/>
                  <a:pt x="4" y="16"/>
                  <a:pt x="4" y="1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0"/>
                  <a:pt x="2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îš1íḓe"/>
          <p:cNvSpPr/>
          <p:nvPr/>
        </p:nvSpPr>
        <p:spPr>
          <a:xfrm>
            <a:off x="4379410" y="4318546"/>
            <a:ext cx="579183" cy="57918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íş1íďè"/>
          <p:cNvSpPr/>
          <p:nvPr/>
        </p:nvSpPr>
        <p:spPr bwMode="auto">
          <a:xfrm>
            <a:off x="4556309" y="4542439"/>
            <a:ext cx="197475" cy="153143"/>
          </a:xfrm>
          <a:custGeom>
            <a:avLst/>
            <a:gdLst>
              <a:gd name="T0" fmla="*/ 74 w 83"/>
              <a:gd name="T1" fmla="*/ 3 h 64"/>
              <a:gd name="T2" fmla="*/ 41 w 83"/>
              <a:gd name="T3" fmla="*/ 0 h 64"/>
              <a:gd name="T4" fmla="*/ 8 w 83"/>
              <a:gd name="T5" fmla="*/ 3 h 64"/>
              <a:gd name="T6" fmla="*/ 5 w 83"/>
              <a:gd name="T7" fmla="*/ 6 h 64"/>
              <a:gd name="T8" fmla="*/ 5 w 83"/>
              <a:gd name="T9" fmla="*/ 58 h 64"/>
              <a:gd name="T10" fmla="*/ 8 w 83"/>
              <a:gd name="T11" fmla="*/ 61 h 64"/>
              <a:gd name="T12" fmla="*/ 41 w 83"/>
              <a:gd name="T13" fmla="*/ 64 h 64"/>
              <a:gd name="T14" fmla="*/ 74 w 83"/>
              <a:gd name="T15" fmla="*/ 61 h 64"/>
              <a:gd name="T16" fmla="*/ 77 w 83"/>
              <a:gd name="T17" fmla="*/ 58 h 64"/>
              <a:gd name="T18" fmla="*/ 77 w 83"/>
              <a:gd name="T19" fmla="*/ 6 h 64"/>
              <a:gd name="T20" fmla="*/ 74 w 83"/>
              <a:gd name="T21" fmla="*/ 3 h 64"/>
              <a:gd name="T22" fmla="*/ 73 w 83"/>
              <a:gd name="T23" fmla="*/ 57 h 64"/>
              <a:gd name="T24" fmla="*/ 9 w 83"/>
              <a:gd name="T25" fmla="*/ 57 h 64"/>
              <a:gd name="T26" fmla="*/ 9 w 83"/>
              <a:gd name="T27" fmla="*/ 7 h 64"/>
              <a:gd name="T28" fmla="*/ 73 w 83"/>
              <a:gd name="T29" fmla="*/ 7 h 64"/>
              <a:gd name="T30" fmla="*/ 73 w 83"/>
              <a:gd name="T31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64">
                <a:moveTo>
                  <a:pt x="74" y="3"/>
                </a:moveTo>
                <a:cubicBezTo>
                  <a:pt x="63" y="1"/>
                  <a:pt x="52" y="0"/>
                  <a:pt x="41" y="0"/>
                </a:cubicBezTo>
                <a:cubicBezTo>
                  <a:pt x="30" y="0"/>
                  <a:pt x="19" y="1"/>
                  <a:pt x="8" y="3"/>
                </a:cubicBezTo>
                <a:cubicBezTo>
                  <a:pt x="7" y="3"/>
                  <a:pt x="6" y="4"/>
                  <a:pt x="5" y="6"/>
                </a:cubicBezTo>
                <a:cubicBezTo>
                  <a:pt x="0" y="23"/>
                  <a:pt x="0" y="41"/>
                  <a:pt x="5" y="58"/>
                </a:cubicBezTo>
                <a:cubicBezTo>
                  <a:pt x="6" y="60"/>
                  <a:pt x="7" y="61"/>
                  <a:pt x="8" y="61"/>
                </a:cubicBezTo>
                <a:cubicBezTo>
                  <a:pt x="19" y="63"/>
                  <a:pt x="30" y="64"/>
                  <a:pt x="41" y="64"/>
                </a:cubicBezTo>
                <a:cubicBezTo>
                  <a:pt x="52" y="64"/>
                  <a:pt x="63" y="63"/>
                  <a:pt x="74" y="61"/>
                </a:cubicBezTo>
                <a:cubicBezTo>
                  <a:pt x="75" y="61"/>
                  <a:pt x="76" y="60"/>
                  <a:pt x="77" y="58"/>
                </a:cubicBezTo>
                <a:cubicBezTo>
                  <a:pt x="83" y="41"/>
                  <a:pt x="83" y="23"/>
                  <a:pt x="77" y="6"/>
                </a:cubicBezTo>
                <a:cubicBezTo>
                  <a:pt x="76" y="4"/>
                  <a:pt x="75" y="3"/>
                  <a:pt x="74" y="3"/>
                </a:cubicBezTo>
                <a:close/>
                <a:moveTo>
                  <a:pt x="73" y="57"/>
                </a:moveTo>
                <a:cubicBezTo>
                  <a:pt x="52" y="61"/>
                  <a:pt x="31" y="61"/>
                  <a:pt x="9" y="57"/>
                </a:cubicBezTo>
                <a:cubicBezTo>
                  <a:pt x="4" y="40"/>
                  <a:pt x="4" y="24"/>
                  <a:pt x="9" y="7"/>
                </a:cubicBezTo>
                <a:cubicBezTo>
                  <a:pt x="31" y="2"/>
                  <a:pt x="52" y="2"/>
                  <a:pt x="73" y="7"/>
                </a:cubicBezTo>
                <a:cubicBezTo>
                  <a:pt x="79" y="24"/>
                  <a:pt x="79" y="40"/>
                  <a:pt x="7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ï$lïḓe"/>
          <p:cNvSpPr/>
          <p:nvPr/>
        </p:nvSpPr>
        <p:spPr bwMode="auto">
          <a:xfrm>
            <a:off x="4518025" y="4504151"/>
            <a:ext cx="312332" cy="238782"/>
          </a:xfrm>
          <a:custGeom>
            <a:avLst/>
            <a:gdLst>
              <a:gd name="T0" fmla="*/ 125 w 131"/>
              <a:gd name="T1" fmla="*/ 10 h 100"/>
              <a:gd name="T2" fmla="*/ 118 w 131"/>
              <a:gd name="T3" fmla="*/ 4 h 100"/>
              <a:gd name="T4" fmla="*/ 65 w 131"/>
              <a:gd name="T5" fmla="*/ 0 h 100"/>
              <a:gd name="T6" fmla="*/ 13 w 131"/>
              <a:gd name="T7" fmla="*/ 4 h 100"/>
              <a:gd name="T8" fmla="*/ 6 w 131"/>
              <a:gd name="T9" fmla="*/ 10 h 100"/>
              <a:gd name="T10" fmla="*/ 6 w 131"/>
              <a:gd name="T11" fmla="*/ 87 h 100"/>
              <a:gd name="T12" fmla="*/ 13 w 131"/>
              <a:gd name="T13" fmla="*/ 93 h 100"/>
              <a:gd name="T14" fmla="*/ 38 w 131"/>
              <a:gd name="T15" fmla="*/ 96 h 100"/>
              <a:gd name="T16" fmla="*/ 37 w 131"/>
              <a:gd name="T17" fmla="*/ 96 h 100"/>
              <a:gd name="T18" fmla="*/ 65 w 131"/>
              <a:gd name="T19" fmla="*/ 100 h 100"/>
              <a:gd name="T20" fmla="*/ 93 w 131"/>
              <a:gd name="T21" fmla="*/ 96 h 100"/>
              <a:gd name="T22" fmla="*/ 92 w 131"/>
              <a:gd name="T23" fmla="*/ 96 h 100"/>
              <a:gd name="T24" fmla="*/ 118 w 131"/>
              <a:gd name="T25" fmla="*/ 93 h 100"/>
              <a:gd name="T26" fmla="*/ 125 w 131"/>
              <a:gd name="T27" fmla="*/ 87 h 100"/>
              <a:gd name="T28" fmla="*/ 125 w 131"/>
              <a:gd name="T29" fmla="*/ 10 h 100"/>
              <a:gd name="T30" fmla="*/ 117 w 131"/>
              <a:gd name="T31" fmla="*/ 85 h 100"/>
              <a:gd name="T32" fmla="*/ 14 w 131"/>
              <a:gd name="T33" fmla="*/ 85 h 100"/>
              <a:gd name="T34" fmla="*/ 14 w 131"/>
              <a:gd name="T35" fmla="*/ 12 h 100"/>
              <a:gd name="T36" fmla="*/ 117 w 131"/>
              <a:gd name="T37" fmla="*/ 12 h 100"/>
              <a:gd name="T38" fmla="*/ 117 w 131"/>
              <a:gd name="T39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100">
                <a:moveTo>
                  <a:pt x="125" y="10"/>
                </a:moveTo>
                <a:cubicBezTo>
                  <a:pt x="124" y="6"/>
                  <a:pt x="121" y="4"/>
                  <a:pt x="118" y="4"/>
                </a:cubicBezTo>
                <a:cubicBezTo>
                  <a:pt x="100" y="1"/>
                  <a:pt x="83" y="0"/>
                  <a:pt x="65" y="0"/>
                </a:cubicBezTo>
                <a:cubicBezTo>
                  <a:pt x="48" y="0"/>
                  <a:pt x="30" y="1"/>
                  <a:pt x="13" y="4"/>
                </a:cubicBezTo>
                <a:cubicBezTo>
                  <a:pt x="9" y="4"/>
                  <a:pt x="7" y="6"/>
                  <a:pt x="6" y="10"/>
                </a:cubicBezTo>
                <a:cubicBezTo>
                  <a:pt x="0" y="35"/>
                  <a:pt x="0" y="61"/>
                  <a:pt x="6" y="87"/>
                </a:cubicBezTo>
                <a:cubicBezTo>
                  <a:pt x="7" y="90"/>
                  <a:pt x="9" y="93"/>
                  <a:pt x="13" y="93"/>
                </a:cubicBezTo>
                <a:cubicBezTo>
                  <a:pt x="21" y="94"/>
                  <a:pt x="29" y="95"/>
                  <a:pt x="38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9"/>
                  <a:pt x="50" y="100"/>
                  <a:pt x="65" y="100"/>
                </a:cubicBezTo>
                <a:cubicBezTo>
                  <a:pt x="81" y="100"/>
                  <a:pt x="93" y="99"/>
                  <a:pt x="93" y="96"/>
                </a:cubicBezTo>
                <a:cubicBezTo>
                  <a:pt x="93" y="96"/>
                  <a:pt x="93" y="96"/>
                  <a:pt x="92" y="96"/>
                </a:cubicBezTo>
                <a:cubicBezTo>
                  <a:pt x="101" y="95"/>
                  <a:pt x="109" y="94"/>
                  <a:pt x="118" y="93"/>
                </a:cubicBezTo>
                <a:cubicBezTo>
                  <a:pt x="121" y="93"/>
                  <a:pt x="124" y="90"/>
                  <a:pt x="125" y="87"/>
                </a:cubicBezTo>
                <a:cubicBezTo>
                  <a:pt x="131" y="61"/>
                  <a:pt x="131" y="35"/>
                  <a:pt x="125" y="10"/>
                </a:cubicBezTo>
                <a:close/>
                <a:moveTo>
                  <a:pt x="117" y="85"/>
                </a:moveTo>
                <a:cubicBezTo>
                  <a:pt x="82" y="89"/>
                  <a:pt x="48" y="89"/>
                  <a:pt x="14" y="85"/>
                </a:cubicBezTo>
                <a:cubicBezTo>
                  <a:pt x="8" y="61"/>
                  <a:pt x="8" y="36"/>
                  <a:pt x="14" y="12"/>
                </a:cubicBezTo>
                <a:cubicBezTo>
                  <a:pt x="48" y="7"/>
                  <a:pt x="82" y="7"/>
                  <a:pt x="117" y="12"/>
                </a:cubicBezTo>
                <a:cubicBezTo>
                  <a:pt x="123" y="36"/>
                  <a:pt x="123" y="61"/>
                  <a:pt x="11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íṣḻîḍe"/>
          <p:cNvSpPr/>
          <p:nvPr/>
        </p:nvSpPr>
        <p:spPr bwMode="auto">
          <a:xfrm>
            <a:off x="4758823" y="4551505"/>
            <a:ext cx="28211" cy="29218"/>
          </a:xfrm>
          <a:custGeom>
            <a:avLst/>
            <a:gdLst>
              <a:gd name="T0" fmla="*/ 6 w 12"/>
              <a:gd name="T1" fmla="*/ 12 h 12"/>
              <a:gd name="T2" fmla="*/ 12 w 12"/>
              <a:gd name="T3" fmla="*/ 6 h 12"/>
              <a:gd name="T4" fmla="*/ 6 w 12"/>
              <a:gd name="T5" fmla="*/ 0 h 12"/>
              <a:gd name="T6" fmla="*/ 0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8 w 12"/>
              <a:gd name="T13" fmla="*/ 6 h 12"/>
              <a:gd name="T14" fmla="*/ 6 w 12"/>
              <a:gd name="T15" fmla="*/ 8 h 12"/>
              <a:gd name="T16" fmla="*/ 4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9" y="12"/>
                  <a:pt x="12" y="10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8"/>
                  <a:pt x="7" y="8"/>
                  <a:pt x="6" y="8"/>
                </a:cubicBezTo>
                <a:cubicBezTo>
                  <a:pt x="5" y="8"/>
                  <a:pt x="4" y="8"/>
                  <a:pt x="4" y="6"/>
                </a:cubicBezTo>
                <a:cubicBezTo>
                  <a:pt x="4" y="5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işľiḑe"/>
          <p:cNvSpPr/>
          <p:nvPr/>
        </p:nvSpPr>
        <p:spPr bwMode="auto">
          <a:xfrm>
            <a:off x="4748746" y="4676439"/>
            <a:ext cx="38287" cy="9067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ïşļiḓé"/>
          <p:cNvSpPr/>
          <p:nvPr/>
        </p:nvSpPr>
        <p:spPr bwMode="auto">
          <a:xfrm>
            <a:off x="4758822" y="4647221"/>
            <a:ext cx="38287" cy="10075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ïsḻîḍe"/>
          <p:cNvSpPr/>
          <p:nvPr/>
        </p:nvSpPr>
        <p:spPr bwMode="auto">
          <a:xfrm>
            <a:off x="4758822" y="4619010"/>
            <a:ext cx="38287" cy="9067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îš1íďe"/>
          <p:cNvSpPr/>
          <p:nvPr/>
        </p:nvSpPr>
        <p:spPr bwMode="auto">
          <a:xfrm>
            <a:off x="4596612" y="4580723"/>
            <a:ext cx="57429" cy="38286"/>
          </a:xfrm>
          <a:custGeom>
            <a:avLst/>
            <a:gdLst>
              <a:gd name="T0" fmla="*/ 22 w 24"/>
              <a:gd name="T1" fmla="*/ 0 h 16"/>
              <a:gd name="T2" fmla="*/ 4 w 24"/>
              <a:gd name="T3" fmla="*/ 1 h 16"/>
              <a:gd name="T4" fmla="*/ 1 w 24"/>
              <a:gd name="T5" fmla="*/ 3 h 16"/>
              <a:gd name="T6" fmla="*/ 0 w 24"/>
              <a:gd name="T7" fmla="*/ 14 h 16"/>
              <a:gd name="T8" fmla="*/ 2 w 24"/>
              <a:gd name="T9" fmla="*/ 16 h 16"/>
              <a:gd name="T10" fmla="*/ 4 w 24"/>
              <a:gd name="T11" fmla="*/ 14 h 16"/>
              <a:gd name="T12" fmla="*/ 5 w 24"/>
              <a:gd name="T13" fmla="*/ 7 h 16"/>
              <a:gd name="T14" fmla="*/ 7 w 24"/>
              <a:gd name="T15" fmla="*/ 5 h 16"/>
              <a:gd name="T16" fmla="*/ 22 w 24"/>
              <a:gd name="T17" fmla="*/ 4 h 16"/>
              <a:gd name="T18" fmla="*/ 24 w 24"/>
              <a:gd name="T19" fmla="*/ 2 h 16"/>
              <a:gd name="T20" fmla="*/ 22 w 24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22" y="0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2"/>
                  <a:pt x="1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6"/>
                  <a:pt x="2" y="16"/>
                </a:cubicBezTo>
                <a:cubicBezTo>
                  <a:pt x="3" y="16"/>
                  <a:pt x="4" y="16"/>
                  <a:pt x="4" y="1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0"/>
                  <a:pt x="2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śľiḑê"/>
          <p:cNvSpPr/>
          <p:nvPr/>
        </p:nvSpPr>
        <p:spPr>
          <a:xfrm>
            <a:off x="4379410" y="5362061"/>
            <a:ext cx="579183" cy="579183"/>
          </a:xfrm>
          <a:prstGeom prst="ellipse">
            <a:avLst/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ŝľîḓé"/>
          <p:cNvSpPr/>
          <p:nvPr/>
        </p:nvSpPr>
        <p:spPr bwMode="auto">
          <a:xfrm>
            <a:off x="4556309" y="5585954"/>
            <a:ext cx="197475" cy="153143"/>
          </a:xfrm>
          <a:custGeom>
            <a:avLst/>
            <a:gdLst>
              <a:gd name="T0" fmla="*/ 74 w 83"/>
              <a:gd name="T1" fmla="*/ 3 h 64"/>
              <a:gd name="T2" fmla="*/ 41 w 83"/>
              <a:gd name="T3" fmla="*/ 0 h 64"/>
              <a:gd name="T4" fmla="*/ 8 w 83"/>
              <a:gd name="T5" fmla="*/ 3 h 64"/>
              <a:gd name="T6" fmla="*/ 5 w 83"/>
              <a:gd name="T7" fmla="*/ 6 h 64"/>
              <a:gd name="T8" fmla="*/ 5 w 83"/>
              <a:gd name="T9" fmla="*/ 58 h 64"/>
              <a:gd name="T10" fmla="*/ 8 w 83"/>
              <a:gd name="T11" fmla="*/ 61 h 64"/>
              <a:gd name="T12" fmla="*/ 41 w 83"/>
              <a:gd name="T13" fmla="*/ 64 h 64"/>
              <a:gd name="T14" fmla="*/ 74 w 83"/>
              <a:gd name="T15" fmla="*/ 61 h 64"/>
              <a:gd name="T16" fmla="*/ 77 w 83"/>
              <a:gd name="T17" fmla="*/ 58 h 64"/>
              <a:gd name="T18" fmla="*/ 77 w 83"/>
              <a:gd name="T19" fmla="*/ 6 h 64"/>
              <a:gd name="T20" fmla="*/ 74 w 83"/>
              <a:gd name="T21" fmla="*/ 3 h 64"/>
              <a:gd name="T22" fmla="*/ 73 w 83"/>
              <a:gd name="T23" fmla="*/ 57 h 64"/>
              <a:gd name="T24" fmla="*/ 9 w 83"/>
              <a:gd name="T25" fmla="*/ 57 h 64"/>
              <a:gd name="T26" fmla="*/ 9 w 83"/>
              <a:gd name="T27" fmla="*/ 7 h 64"/>
              <a:gd name="T28" fmla="*/ 73 w 83"/>
              <a:gd name="T29" fmla="*/ 7 h 64"/>
              <a:gd name="T30" fmla="*/ 73 w 83"/>
              <a:gd name="T31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64">
                <a:moveTo>
                  <a:pt x="74" y="3"/>
                </a:moveTo>
                <a:cubicBezTo>
                  <a:pt x="63" y="1"/>
                  <a:pt x="52" y="0"/>
                  <a:pt x="41" y="0"/>
                </a:cubicBezTo>
                <a:cubicBezTo>
                  <a:pt x="30" y="0"/>
                  <a:pt x="19" y="1"/>
                  <a:pt x="8" y="3"/>
                </a:cubicBezTo>
                <a:cubicBezTo>
                  <a:pt x="7" y="3"/>
                  <a:pt x="6" y="4"/>
                  <a:pt x="5" y="6"/>
                </a:cubicBezTo>
                <a:cubicBezTo>
                  <a:pt x="0" y="23"/>
                  <a:pt x="0" y="41"/>
                  <a:pt x="5" y="58"/>
                </a:cubicBezTo>
                <a:cubicBezTo>
                  <a:pt x="6" y="60"/>
                  <a:pt x="7" y="61"/>
                  <a:pt x="8" y="61"/>
                </a:cubicBezTo>
                <a:cubicBezTo>
                  <a:pt x="19" y="63"/>
                  <a:pt x="30" y="64"/>
                  <a:pt x="41" y="64"/>
                </a:cubicBezTo>
                <a:cubicBezTo>
                  <a:pt x="52" y="64"/>
                  <a:pt x="63" y="63"/>
                  <a:pt x="74" y="61"/>
                </a:cubicBezTo>
                <a:cubicBezTo>
                  <a:pt x="75" y="61"/>
                  <a:pt x="76" y="60"/>
                  <a:pt x="77" y="58"/>
                </a:cubicBezTo>
                <a:cubicBezTo>
                  <a:pt x="83" y="41"/>
                  <a:pt x="83" y="23"/>
                  <a:pt x="77" y="6"/>
                </a:cubicBezTo>
                <a:cubicBezTo>
                  <a:pt x="76" y="4"/>
                  <a:pt x="75" y="3"/>
                  <a:pt x="74" y="3"/>
                </a:cubicBezTo>
                <a:close/>
                <a:moveTo>
                  <a:pt x="73" y="57"/>
                </a:moveTo>
                <a:cubicBezTo>
                  <a:pt x="52" y="61"/>
                  <a:pt x="31" y="61"/>
                  <a:pt x="9" y="57"/>
                </a:cubicBezTo>
                <a:cubicBezTo>
                  <a:pt x="4" y="40"/>
                  <a:pt x="4" y="24"/>
                  <a:pt x="9" y="7"/>
                </a:cubicBezTo>
                <a:cubicBezTo>
                  <a:pt x="31" y="2"/>
                  <a:pt x="52" y="2"/>
                  <a:pt x="73" y="7"/>
                </a:cubicBezTo>
                <a:cubicBezTo>
                  <a:pt x="79" y="24"/>
                  <a:pt x="79" y="40"/>
                  <a:pt x="7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iŝlîdé"/>
          <p:cNvSpPr/>
          <p:nvPr/>
        </p:nvSpPr>
        <p:spPr bwMode="auto">
          <a:xfrm>
            <a:off x="4518025" y="5547666"/>
            <a:ext cx="312332" cy="238782"/>
          </a:xfrm>
          <a:custGeom>
            <a:avLst/>
            <a:gdLst>
              <a:gd name="T0" fmla="*/ 125 w 131"/>
              <a:gd name="T1" fmla="*/ 10 h 100"/>
              <a:gd name="T2" fmla="*/ 118 w 131"/>
              <a:gd name="T3" fmla="*/ 4 h 100"/>
              <a:gd name="T4" fmla="*/ 65 w 131"/>
              <a:gd name="T5" fmla="*/ 0 h 100"/>
              <a:gd name="T6" fmla="*/ 13 w 131"/>
              <a:gd name="T7" fmla="*/ 4 h 100"/>
              <a:gd name="T8" fmla="*/ 6 w 131"/>
              <a:gd name="T9" fmla="*/ 10 h 100"/>
              <a:gd name="T10" fmla="*/ 6 w 131"/>
              <a:gd name="T11" fmla="*/ 87 h 100"/>
              <a:gd name="T12" fmla="*/ 13 w 131"/>
              <a:gd name="T13" fmla="*/ 93 h 100"/>
              <a:gd name="T14" fmla="*/ 38 w 131"/>
              <a:gd name="T15" fmla="*/ 96 h 100"/>
              <a:gd name="T16" fmla="*/ 37 w 131"/>
              <a:gd name="T17" fmla="*/ 96 h 100"/>
              <a:gd name="T18" fmla="*/ 65 w 131"/>
              <a:gd name="T19" fmla="*/ 100 h 100"/>
              <a:gd name="T20" fmla="*/ 93 w 131"/>
              <a:gd name="T21" fmla="*/ 96 h 100"/>
              <a:gd name="T22" fmla="*/ 92 w 131"/>
              <a:gd name="T23" fmla="*/ 96 h 100"/>
              <a:gd name="T24" fmla="*/ 118 w 131"/>
              <a:gd name="T25" fmla="*/ 93 h 100"/>
              <a:gd name="T26" fmla="*/ 125 w 131"/>
              <a:gd name="T27" fmla="*/ 87 h 100"/>
              <a:gd name="T28" fmla="*/ 125 w 131"/>
              <a:gd name="T29" fmla="*/ 10 h 100"/>
              <a:gd name="T30" fmla="*/ 117 w 131"/>
              <a:gd name="T31" fmla="*/ 85 h 100"/>
              <a:gd name="T32" fmla="*/ 14 w 131"/>
              <a:gd name="T33" fmla="*/ 85 h 100"/>
              <a:gd name="T34" fmla="*/ 14 w 131"/>
              <a:gd name="T35" fmla="*/ 12 h 100"/>
              <a:gd name="T36" fmla="*/ 117 w 131"/>
              <a:gd name="T37" fmla="*/ 12 h 100"/>
              <a:gd name="T38" fmla="*/ 117 w 131"/>
              <a:gd name="T39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100">
                <a:moveTo>
                  <a:pt x="125" y="10"/>
                </a:moveTo>
                <a:cubicBezTo>
                  <a:pt x="124" y="6"/>
                  <a:pt x="121" y="4"/>
                  <a:pt x="118" y="4"/>
                </a:cubicBezTo>
                <a:cubicBezTo>
                  <a:pt x="100" y="1"/>
                  <a:pt x="83" y="0"/>
                  <a:pt x="65" y="0"/>
                </a:cubicBezTo>
                <a:cubicBezTo>
                  <a:pt x="48" y="0"/>
                  <a:pt x="30" y="1"/>
                  <a:pt x="13" y="4"/>
                </a:cubicBezTo>
                <a:cubicBezTo>
                  <a:pt x="9" y="4"/>
                  <a:pt x="7" y="6"/>
                  <a:pt x="6" y="10"/>
                </a:cubicBezTo>
                <a:cubicBezTo>
                  <a:pt x="0" y="35"/>
                  <a:pt x="0" y="61"/>
                  <a:pt x="6" y="87"/>
                </a:cubicBezTo>
                <a:cubicBezTo>
                  <a:pt x="7" y="90"/>
                  <a:pt x="9" y="93"/>
                  <a:pt x="13" y="93"/>
                </a:cubicBezTo>
                <a:cubicBezTo>
                  <a:pt x="21" y="94"/>
                  <a:pt x="29" y="95"/>
                  <a:pt x="38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9"/>
                  <a:pt x="50" y="100"/>
                  <a:pt x="65" y="100"/>
                </a:cubicBezTo>
                <a:cubicBezTo>
                  <a:pt x="81" y="100"/>
                  <a:pt x="93" y="99"/>
                  <a:pt x="93" y="96"/>
                </a:cubicBezTo>
                <a:cubicBezTo>
                  <a:pt x="93" y="96"/>
                  <a:pt x="93" y="96"/>
                  <a:pt x="92" y="96"/>
                </a:cubicBezTo>
                <a:cubicBezTo>
                  <a:pt x="101" y="95"/>
                  <a:pt x="109" y="94"/>
                  <a:pt x="118" y="93"/>
                </a:cubicBezTo>
                <a:cubicBezTo>
                  <a:pt x="121" y="93"/>
                  <a:pt x="124" y="90"/>
                  <a:pt x="125" y="87"/>
                </a:cubicBezTo>
                <a:cubicBezTo>
                  <a:pt x="131" y="61"/>
                  <a:pt x="131" y="35"/>
                  <a:pt x="125" y="10"/>
                </a:cubicBezTo>
                <a:close/>
                <a:moveTo>
                  <a:pt x="117" y="85"/>
                </a:moveTo>
                <a:cubicBezTo>
                  <a:pt x="82" y="89"/>
                  <a:pt x="48" y="89"/>
                  <a:pt x="14" y="85"/>
                </a:cubicBezTo>
                <a:cubicBezTo>
                  <a:pt x="8" y="61"/>
                  <a:pt x="8" y="36"/>
                  <a:pt x="14" y="12"/>
                </a:cubicBezTo>
                <a:cubicBezTo>
                  <a:pt x="48" y="7"/>
                  <a:pt x="82" y="7"/>
                  <a:pt x="117" y="12"/>
                </a:cubicBezTo>
                <a:cubicBezTo>
                  <a:pt x="123" y="36"/>
                  <a:pt x="123" y="61"/>
                  <a:pt x="11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iš1ídè"/>
          <p:cNvSpPr/>
          <p:nvPr/>
        </p:nvSpPr>
        <p:spPr bwMode="auto">
          <a:xfrm>
            <a:off x="4758823" y="5595020"/>
            <a:ext cx="28211" cy="29218"/>
          </a:xfrm>
          <a:custGeom>
            <a:avLst/>
            <a:gdLst>
              <a:gd name="T0" fmla="*/ 6 w 12"/>
              <a:gd name="T1" fmla="*/ 12 h 12"/>
              <a:gd name="T2" fmla="*/ 12 w 12"/>
              <a:gd name="T3" fmla="*/ 6 h 12"/>
              <a:gd name="T4" fmla="*/ 6 w 12"/>
              <a:gd name="T5" fmla="*/ 0 h 12"/>
              <a:gd name="T6" fmla="*/ 0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8 w 12"/>
              <a:gd name="T13" fmla="*/ 6 h 12"/>
              <a:gd name="T14" fmla="*/ 6 w 12"/>
              <a:gd name="T15" fmla="*/ 8 h 12"/>
              <a:gd name="T16" fmla="*/ 4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9" y="12"/>
                  <a:pt x="12" y="10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8"/>
                  <a:pt x="7" y="8"/>
                  <a:pt x="6" y="8"/>
                </a:cubicBezTo>
                <a:cubicBezTo>
                  <a:pt x="5" y="8"/>
                  <a:pt x="4" y="8"/>
                  <a:pt x="4" y="6"/>
                </a:cubicBezTo>
                <a:cubicBezTo>
                  <a:pt x="4" y="5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íŝlídê"/>
          <p:cNvSpPr/>
          <p:nvPr/>
        </p:nvSpPr>
        <p:spPr bwMode="auto">
          <a:xfrm>
            <a:off x="4748746" y="5719954"/>
            <a:ext cx="38287" cy="9067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sḻiďe"/>
          <p:cNvSpPr/>
          <p:nvPr/>
        </p:nvSpPr>
        <p:spPr bwMode="auto">
          <a:xfrm>
            <a:off x="4758822" y="5690736"/>
            <a:ext cx="38287" cy="10075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ṩliḑe"/>
          <p:cNvSpPr/>
          <p:nvPr/>
        </p:nvSpPr>
        <p:spPr bwMode="auto">
          <a:xfrm>
            <a:off x="4758822" y="5662525"/>
            <a:ext cx="38287" cy="9067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ṩľiďê"/>
          <p:cNvSpPr/>
          <p:nvPr/>
        </p:nvSpPr>
        <p:spPr bwMode="auto">
          <a:xfrm>
            <a:off x="4596612" y="5624238"/>
            <a:ext cx="57429" cy="38286"/>
          </a:xfrm>
          <a:custGeom>
            <a:avLst/>
            <a:gdLst>
              <a:gd name="T0" fmla="*/ 22 w 24"/>
              <a:gd name="T1" fmla="*/ 0 h 16"/>
              <a:gd name="T2" fmla="*/ 4 w 24"/>
              <a:gd name="T3" fmla="*/ 1 h 16"/>
              <a:gd name="T4" fmla="*/ 1 w 24"/>
              <a:gd name="T5" fmla="*/ 3 h 16"/>
              <a:gd name="T6" fmla="*/ 0 w 24"/>
              <a:gd name="T7" fmla="*/ 14 h 16"/>
              <a:gd name="T8" fmla="*/ 2 w 24"/>
              <a:gd name="T9" fmla="*/ 16 h 16"/>
              <a:gd name="T10" fmla="*/ 4 w 24"/>
              <a:gd name="T11" fmla="*/ 14 h 16"/>
              <a:gd name="T12" fmla="*/ 5 w 24"/>
              <a:gd name="T13" fmla="*/ 7 h 16"/>
              <a:gd name="T14" fmla="*/ 7 w 24"/>
              <a:gd name="T15" fmla="*/ 5 h 16"/>
              <a:gd name="T16" fmla="*/ 22 w 24"/>
              <a:gd name="T17" fmla="*/ 4 h 16"/>
              <a:gd name="T18" fmla="*/ 24 w 24"/>
              <a:gd name="T19" fmla="*/ 2 h 16"/>
              <a:gd name="T20" fmla="*/ 22 w 24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22" y="0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2"/>
                  <a:pt x="1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6"/>
                  <a:pt x="2" y="16"/>
                </a:cubicBezTo>
                <a:cubicBezTo>
                  <a:pt x="3" y="16"/>
                  <a:pt x="4" y="16"/>
                  <a:pt x="4" y="1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0"/>
                  <a:pt x="2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6212915" y="275155"/>
            <a:ext cx="5983232" cy="6184940"/>
          </a:xfrm>
          <a:prstGeom prst="rect">
            <a:avLst/>
          </a:prstGeom>
        </p:spPr>
      </p:pic>
      <p:sp>
        <p:nvSpPr>
          <p:cNvPr id="46" name="Synergistically utilize technically sound portals with frictionless chains. Dramatically customize…"/>
          <p:cNvSpPr txBox="1"/>
          <p:nvPr/>
        </p:nvSpPr>
        <p:spPr>
          <a:xfrm>
            <a:off x="6980929" y="4048167"/>
            <a:ext cx="2826177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sound. Synergistically utilize</a:t>
            </a:r>
          </a:p>
        </p:txBody>
      </p:sp>
      <p:sp>
        <p:nvSpPr>
          <p:cNvPr id="51" name="Rectangle: Rounded Corners 34"/>
          <p:cNvSpPr/>
          <p:nvPr/>
        </p:nvSpPr>
        <p:spPr>
          <a:xfrm>
            <a:off x="7475850" y="3567422"/>
            <a:ext cx="1667375" cy="368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D0413"/>
              </a:gs>
              <a:gs pos="100000">
                <a:srgbClr val="B3012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52" name="iṩļïḓè"/>
          <p:cNvSpPr txBox="1"/>
          <p:nvPr/>
        </p:nvSpPr>
        <p:spPr bwMode="auto">
          <a:xfrm>
            <a:off x="7542137" y="3582426"/>
            <a:ext cx="1534795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/>
          <p:cNvSpPr txBox="1"/>
          <p:nvPr/>
        </p:nvSpPr>
        <p:spPr>
          <a:xfrm>
            <a:off x="1242528" y="1226766"/>
            <a:ext cx="2826177" cy="5078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58" name="Synergistically utilize technically sound portals with frictionless chains. Dramatically customize…"/>
          <p:cNvSpPr txBox="1"/>
          <p:nvPr/>
        </p:nvSpPr>
        <p:spPr>
          <a:xfrm>
            <a:off x="1252100" y="2249065"/>
            <a:ext cx="2826177" cy="5078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59" name="Synergistically utilize technically sound portals with frictionless chains. Dramatically customize…"/>
          <p:cNvSpPr txBox="1"/>
          <p:nvPr/>
        </p:nvSpPr>
        <p:spPr>
          <a:xfrm>
            <a:off x="1237845" y="3373425"/>
            <a:ext cx="2826177" cy="5078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60" name="Synergistically utilize technically sound portals with frictionless chains. Dramatically customize…"/>
          <p:cNvSpPr txBox="1"/>
          <p:nvPr/>
        </p:nvSpPr>
        <p:spPr>
          <a:xfrm>
            <a:off x="1248717" y="4349337"/>
            <a:ext cx="2826177" cy="5078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61" name="Synergistically utilize technically sound portals with frictionless chains. Dramatically customize…"/>
          <p:cNvSpPr txBox="1"/>
          <p:nvPr/>
        </p:nvSpPr>
        <p:spPr>
          <a:xfrm>
            <a:off x="1248717" y="5411297"/>
            <a:ext cx="2826177" cy="5078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62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42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385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32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9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8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1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61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057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37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2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284;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vjzmlzn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宽屏</PresentationFormat>
  <Paragraphs>151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2022-03-09T03:03:09Z</dcterms:created>
  <dcterms:modified xsi:type="dcterms:W3CDTF">2023-01-10T06:47:22Z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CF7FCD4F270640039BDD082AB5679824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